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5"/>
  </p:notesMasterIdLst>
  <p:sldIdLst>
    <p:sldId id="256" r:id="rId2"/>
    <p:sldId id="257" r:id="rId3"/>
    <p:sldId id="258" r:id="rId4"/>
    <p:sldId id="259" r:id="rId5"/>
    <p:sldId id="260" r:id="rId6"/>
    <p:sldId id="261" r:id="rId7"/>
    <p:sldId id="262" r:id="rId8"/>
    <p:sldId id="265" r:id="rId9"/>
    <p:sldId id="266" r:id="rId10"/>
    <p:sldId id="268" r:id="rId11"/>
    <p:sldId id="269" r:id="rId12"/>
    <p:sldId id="270" r:id="rId13"/>
    <p:sldId id="263" r:id="rId14"/>
    <p:sldId id="264" r:id="rId15"/>
    <p:sldId id="272" r:id="rId16"/>
    <p:sldId id="286" r:id="rId17"/>
    <p:sldId id="288" r:id="rId18"/>
    <p:sldId id="289" r:id="rId19"/>
    <p:sldId id="290" r:id="rId20"/>
    <p:sldId id="291" r:id="rId21"/>
    <p:sldId id="271" r:id="rId22"/>
    <p:sldId id="303" r:id="rId23"/>
    <p:sldId id="273" r:id="rId24"/>
    <p:sldId id="292" r:id="rId25"/>
    <p:sldId id="293" r:id="rId26"/>
    <p:sldId id="274" r:id="rId27"/>
    <p:sldId id="277" r:id="rId28"/>
    <p:sldId id="294" r:id="rId29"/>
    <p:sldId id="295" r:id="rId30"/>
    <p:sldId id="296" r:id="rId31"/>
    <p:sldId id="310" r:id="rId32"/>
    <p:sldId id="276" r:id="rId33"/>
    <p:sldId id="297" r:id="rId34"/>
    <p:sldId id="298" r:id="rId35"/>
    <p:sldId id="275" r:id="rId36"/>
    <p:sldId id="299" r:id="rId37"/>
    <p:sldId id="284" r:id="rId38"/>
    <p:sldId id="285" r:id="rId39"/>
    <p:sldId id="311" r:id="rId40"/>
    <p:sldId id="300" r:id="rId41"/>
    <p:sldId id="278" r:id="rId42"/>
    <p:sldId id="302" r:id="rId43"/>
    <p:sldId id="301" r:id="rId44"/>
    <p:sldId id="279" r:id="rId45"/>
    <p:sldId id="304" r:id="rId46"/>
    <p:sldId id="305" r:id="rId47"/>
    <p:sldId id="306" r:id="rId48"/>
    <p:sldId id="308" r:id="rId49"/>
    <p:sldId id="309" r:id="rId50"/>
    <p:sldId id="280" r:id="rId51"/>
    <p:sldId id="281" r:id="rId52"/>
    <p:sldId id="282" r:id="rId53"/>
    <p:sldId id="283"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F83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985" autoAdjust="0"/>
    <p:restoredTop sz="70111" autoAdjust="0"/>
  </p:normalViewPr>
  <p:slideViewPr>
    <p:cSldViewPr snapToGrid="0">
      <p:cViewPr varScale="1">
        <p:scale>
          <a:sx n="52" d="100"/>
          <a:sy n="52" d="100"/>
        </p:scale>
        <p:origin x="2274" y="72"/>
      </p:cViewPr>
      <p:guideLst/>
    </p:cSldViewPr>
  </p:slideViewPr>
  <p:outlineViewPr>
    <p:cViewPr>
      <p:scale>
        <a:sx n="33" d="100"/>
        <a:sy n="33" d="100"/>
      </p:scale>
      <p:origin x="0" y="0"/>
    </p:cViewPr>
  </p:outlin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userId="3cafa77c860cf41c" providerId="LiveId" clId="{517338D7-3C41-4358-B67B-E86E662428CC}"/>
    <pc:docChg chg="undo redo custSel addSld delSld modSld sldOrd">
      <pc:chgData name="" userId="3cafa77c860cf41c" providerId="LiveId" clId="{517338D7-3C41-4358-B67B-E86E662428CC}" dt="2018-05-17T20:51:04.785" v="24426" actId="20577"/>
      <pc:docMkLst>
        <pc:docMk/>
      </pc:docMkLst>
      <pc:sldChg chg="modNotesTx">
        <pc:chgData name="" userId="3cafa77c860cf41c" providerId="LiveId" clId="{517338D7-3C41-4358-B67B-E86E662428CC}" dt="2018-05-14T18:24:57.654" v="15132" actId="20577"/>
        <pc:sldMkLst>
          <pc:docMk/>
          <pc:sldMk cId="3250745939" sldId="256"/>
        </pc:sldMkLst>
      </pc:sldChg>
      <pc:sldChg chg="modNotesTx">
        <pc:chgData name="" userId="3cafa77c860cf41c" providerId="LiveId" clId="{517338D7-3C41-4358-B67B-E86E662428CC}" dt="2018-05-14T18:26:31.223" v="15379" actId="20577"/>
        <pc:sldMkLst>
          <pc:docMk/>
          <pc:sldMk cId="2146494644" sldId="257"/>
        </pc:sldMkLst>
      </pc:sldChg>
      <pc:sldChg chg="modSp modNotesTx">
        <pc:chgData name="" userId="3cafa77c860cf41c" providerId="LiveId" clId="{517338D7-3C41-4358-B67B-E86E662428CC}" dt="2018-05-14T18:27:34.610" v="15581" actId="313"/>
        <pc:sldMkLst>
          <pc:docMk/>
          <pc:sldMk cId="634103368" sldId="258"/>
        </pc:sldMkLst>
        <pc:spChg chg="mod">
          <ac:chgData name="" userId="3cafa77c860cf41c" providerId="LiveId" clId="{517338D7-3C41-4358-B67B-E86E662428CC}" dt="2018-05-13T18:23:08.759" v="14588" actId="20577"/>
          <ac:spMkLst>
            <pc:docMk/>
            <pc:sldMk cId="634103368" sldId="258"/>
            <ac:spMk id="5" creationId="{5C8A7136-CD53-4743-BDA4-F06D53627B9F}"/>
          </ac:spMkLst>
        </pc:spChg>
      </pc:sldChg>
      <pc:sldChg chg="modSp modNotesTx">
        <pc:chgData name="" userId="3cafa77c860cf41c" providerId="LiveId" clId="{517338D7-3C41-4358-B67B-E86E662428CC}" dt="2018-05-14T18:29:21.055" v="15949" actId="20577"/>
        <pc:sldMkLst>
          <pc:docMk/>
          <pc:sldMk cId="541460469" sldId="259"/>
        </pc:sldMkLst>
        <pc:spChg chg="mod">
          <ac:chgData name="" userId="3cafa77c860cf41c" providerId="LiveId" clId="{517338D7-3C41-4358-B67B-E86E662428CC}" dt="2018-05-13T18:23:34.108" v="14589" actId="20577"/>
          <ac:spMkLst>
            <pc:docMk/>
            <pc:sldMk cId="541460469" sldId="259"/>
            <ac:spMk id="5" creationId="{5C8A7136-CD53-4743-BDA4-F06D53627B9F}"/>
          </ac:spMkLst>
        </pc:spChg>
      </pc:sldChg>
      <pc:sldChg chg="modNotesTx">
        <pc:chgData name="" userId="3cafa77c860cf41c" providerId="LiveId" clId="{517338D7-3C41-4358-B67B-E86E662428CC}" dt="2018-05-14T18:30:21.061" v="16155" actId="20577"/>
        <pc:sldMkLst>
          <pc:docMk/>
          <pc:sldMk cId="3271994405" sldId="260"/>
        </pc:sldMkLst>
      </pc:sldChg>
      <pc:sldChg chg="delSp modNotesTx">
        <pc:chgData name="" userId="3cafa77c860cf41c" providerId="LiveId" clId="{517338D7-3C41-4358-B67B-E86E662428CC}" dt="2018-05-14T18:31:23.842" v="16359" actId="20577"/>
        <pc:sldMkLst>
          <pc:docMk/>
          <pc:sldMk cId="2269640500" sldId="261"/>
        </pc:sldMkLst>
        <pc:spChg chg="del">
          <ac:chgData name="" userId="3cafa77c860cf41c" providerId="LiveId" clId="{517338D7-3C41-4358-B67B-E86E662428CC}" dt="2018-05-14T18:31:00.454" v="16242" actId="478"/>
          <ac:spMkLst>
            <pc:docMk/>
            <pc:sldMk cId="2269640500" sldId="261"/>
            <ac:spMk id="9" creationId="{B5A1BB6F-1E18-4EB1-A192-1B33BCC1F161}"/>
          </ac:spMkLst>
        </pc:spChg>
      </pc:sldChg>
      <pc:sldChg chg="modNotesTx">
        <pc:chgData name="" userId="3cafa77c860cf41c" providerId="LiveId" clId="{517338D7-3C41-4358-B67B-E86E662428CC}" dt="2018-05-14T18:33:59.927" v="16833" actId="20577"/>
        <pc:sldMkLst>
          <pc:docMk/>
          <pc:sldMk cId="1636347038" sldId="262"/>
        </pc:sldMkLst>
      </pc:sldChg>
      <pc:sldChg chg="modSp modNotesTx">
        <pc:chgData name="" userId="3cafa77c860cf41c" providerId="LiveId" clId="{517338D7-3C41-4358-B67B-E86E662428CC}" dt="2018-05-14T18:50:02.678" v="17995" actId="20577"/>
        <pc:sldMkLst>
          <pc:docMk/>
          <pc:sldMk cId="998814980" sldId="263"/>
        </pc:sldMkLst>
        <pc:spChg chg="mod">
          <ac:chgData name="" userId="3cafa77c860cf41c" providerId="LiveId" clId="{517338D7-3C41-4358-B67B-E86E662428CC}" dt="2018-05-13T18:28:58.610" v="14677" actId="20577"/>
          <ac:spMkLst>
            <pc:docMk/>
            <pc:sldMk cId="998814980" sldId="263"/>
            <ac:spMk id="66" creationId="{17FC24F0-2785-4483-A1B9-08B1842373C6}"/>
          </ac:spMkLst>
        </pc:spChg>
      </pc:sldChg>
      <pc:sldChg chg="modNotesTx">
        <pc:chgData name="" userId="3cafa77c860cf41c" providerId="LiveId" clId="{517338D7-3C41-4358-B67B-E86E662428CC}" dt="2018-05-14T18:51:21.173" v="18242" actId="20577"/>
        <pc:sldMkLst>
          <pc:docMk/>
          <pc:sldMk cId="3195863048" sldId="264"/>
        </pc:sldMkLst>
      </pc:sldChg>
      <pc:sldChg chg="modNotesTx">
        <pc:chgData name="" userId="3cafa77c860cf41c" providerId="LiveId" clId="{517338D7-3C41-4358-B67B-E86E662428CC}" dt="2018-05-14T18:34:55.229" v="16973" actId="20577"/>
        <pc:sldMkLst>
          <pc:docMk/>
          <pc:sldMk cId="4161939478" sldId="265"/>
        </pc:sldMkLst>
      </pc:sldChg>
      <pc:sldChg chg="modNotesTx">
        <pc:chgData name="" userId="3cafa77c860cf41c" providerId="LiveId" clId="{517338D7-3C41-4358-B67B-E86E662428CC}" dt="2018-05-14T18:40:58.364" v="17143" actId="20577"/>
        <pc:sldMkLst>
          <pc:docMk/>
          <pc:sldMk cId="3325897258" sldId="266"/>
        </pc:sldMkLst>
      </pc:sldChg>
      <pc:sldChg chg="addSp delSp modSp modNotesTx">
        <pc:chgData name="" userId="3cafa77c860cf41c" providerId="LiveId" clId="{517338D7-3C41-4358-B67B-E86E662428CC}" dt="2018-05-14T18:43:43.116" v="17337" actId="20577"/>
        <pc:sldMkLst>
          <pc:docMk/>
          <pc:sldMk cId="1532895681" sldId="268"/>
        </pc:sldMkLst>
        <pc:spChg chg="add del mod">
          <ac:chgData name="" userId="3cafa77c860cf41c" providerId="LiveId" clId="{517338D7-3C41-4358-B67B-E86E662428CC}" dt="2018-05-13T18:27:37.048" v="14613" actId="478"/>
          <ac:spMkLst>
            <pc:docMk/>
            <pc:sldMk cId="1532895681" sldId="268"/>
            <ac:spMk id="55" creationId="{0D0ACAA4-D953-49ED-BFC7-B872B591C1F0}"/>
          </ac:spMkLst>
        </pc:spChg>
        <pc:spChg chg="mod">
          <ac:chgData name="" userId="3cafa77c860cf41c" providerId="LiveId" clId="{517338D7-3C41-4358-B67B-E86E662428CC}" dt="2018-05-13T18:26:58.594" v="14610" actId="20577"/>
          <ac:spMkLst>
            <pc:docMk/>
            <pc:sldMk cId="1532895681" sldId="268"/>
            <ac:spMk id="66" creationId="{17FC24F0-2785-4483-A1B9-08B1842373C6}"/>
          </ac:spMkLst>
        </pc:spChg>
      </pc:sldChg>
      <pc:sldChg chg="addSp delSp modSp modNotesTx">
        <pc:chgData name="" userId="3cafa77c860cf41c" providerId="LiveId" clId="{517338D7-3C41-4358-B67B-E86E662428CC}" dt="2018-05-14T18:46:37.774" v="17399" actId="14100"/>
        <pc:sldMkLst>
          <pc:docMk/>
          <pc:sldMk cId="1426591423" sldId="269"/>
        </pc:sldMkLst>
        <pc:spChg chg="mod">
          <ac:chgData name="" userId="3cafa77c860cf41c" providerId="LiveId" clId="{517338D7-3C41-4358-B67B-E86E662428CC}" dt="2018-05-14T18:44:41.933" v="17345" actId="20577"/>
          <ac:spMkLst>
            <pc:docMk/>
            <pc:sldMk cId="1426591423" sldId="269"/>
            <ac:spMk id="66" creationId="{17FC24F0-2785-4483-A1B9-08B1842373C6}"/>
          </ac:spMkLst>
        </pc:spChg>
        <pc:cxnChg chg="mod">
          <ac:chgData name="" userId="3cafa77c860cf41c" providerId="LiveId" clId="{517338D7-3C41-4358-B67B-E86E662428CC}" dt="2018-05-14T18:46:37.774" v="17399" actId="14100"/>
          <ac:cxnSpMkLst>
            <pc:docMk/>
            <pc:sldMk cId="1426591423" sldId="269"/>
            <ac:cxnSpMk id="10" creationId="{6FDAAC11-62D1-4EC4-8D2F-536E3538990B}"/>
          </ac:cxnSpMkLst>
        </pc:cxnChg>
        <pc:cxnChg chg="add del mod">
          <ac:chgData name="" userId="3cafa77c860cf41c" providerId="LiveId" clId="{517338D7-3C41-4358-B67B-E86E662428CC}" dt="2018-05-14T18:44:25.984" v="17340" actId="478"/>
          <ac:cxnSpMkLst>
            <pc:docMk/>
            <pc:sldMk cId="1426591423" sldId="269"/>
            <ac:cxnSpMk id="11" creationId="{E1B18EE0-B604-47A2-9B7B-1506380EDFA2}"/>
          </ac:cxnSpMkLst>
        </pc:cxnChg>
        <pc:cxnChg chg="add del mod">
          <ac:chgData name="" userId="3cafa77c860cf41c" providerId="LiveId" clId="{517338D7-3C41-4358-B67B-E86E662428CC}" dt="2018-05-14T18:46:29.762" v="17397" actId="478"/>
          <ac:cxnSpMkLst>
            <pc:docMk/>
            <pc:sldMk cId="1426591423" sldId="269"/>
            <ac:cxnSpMk id="16" creationId="{7769ABAC-EA5C-488B-B9E3-370C869200D2}"/>
          </ac:cxnSpMkLst>
        </pc:cxnChg>
        <pc:cxnChg chg="add del mod">
          <ac:chgData name="" userId="3cafa77c860cf41c" providerId="LiveId" clId="{517338D7-3C41-4358-B67B-E86E662428CC}" dt="2018-05-14T18:46:26.088" v="17394" actId="14100"/>
          <ac:cxnSpMkLst>
            <pc:docMk/>
            <pc:sldMk cId="1426591423" sldId="269"/>
            <ac:cxnSpMk id="45" creationId="{D5E57064-5921-4711-8504-F1AD1839A364}"/>
          </ac:cxnSpMkLst>
        </pc:cxnChg>
        <pc:cxnChg chg="mod">
          <ac:chgData name="" userId="3cafa77c860cf41c" providerId="LiveId" clId="{517338D7-3C41-4358-B67B-E86E662428CC}" dt="2018-05-14T18:44:37.175" v="17343" actId="1076"/>
          <ac:cxnSpMkLst>
            <pc:docMk/>
            <pc:sldMk cId="1426591423" sldId="269"/>
            <ac:cxnSpMk id="65" creationId="{76BC9F56-4F1E-4BB5-836B-A607366C53C3}"/>
          </ac:cxnSpMkLst>
        </pc:cxnChg>
      </pc:sldChg>
      <pc:sldChg chg="modSp modNotesTx">
        <pc:chgData name="" userId="3cafa77c860cf41c" providerId="LiveId" clId="{517338D7-3C41-4358-B67B-E86E662428CC}" dt="2018-05-14T18:48:15.062" v="17655" actId="20577"/>
        <pc:sldMkLst>
          <pc:docMk/>
          <pc:sldMk cId="663267134" sldId="270"/>
        </pc:sldMkLst>
        <pc:spChg chg="mod">
          <ac:chgData name="" userId="3cafa77c860cf41c" providerId="LiveId" clId="{517338D7-3C41-4358-B67B-E86E662428CC}" dt="2018-05-13T18:28:42.895" v="14674" actId="14100"/>
          <ac:spMkLst>
            <pc:docMk/>
            <pc:sldMk cId="663267134" sldId="270"/>
            <ac:spMk id="4" creationId="{BD17D3CD-47B4-4AE6-85B0-366A74B76D7B}"/>
          </ac:spMkLst>
        </pc:spChg>
      </pc:sldChg>
      <pc:sldChg chg="modSp modNotesTx">
        <pc:chgData name="" userId="3cafa77c860cf41c" providerId="LiveId" clId="{517338D7-3C41-4358-B67B-E86E662428CC}" dt="2018-05-14T19:01:21.907" v="19585" actId="313"/>
        <pc:sldMkLst>
          <pc:docMk/>
          <pc:sldMk cId="857511130" sldId="271"/>
        </pc:sldMkLst>
        <pc:spChg chg="mod">
          <ac:chgData name="" userId="3cafa77c860cf41c" providerId="LiveId" clId="{517338D7-3C41-4358-B67B-E86E662428CC}" dt="2018-05-13T09:22:35.124" v="9575" actId="20577"/>
          <ac:spMkLst>
            <pc:docMk/>
            <pc:sldMk cId="857511130" sldId="271"/>
            <ac:spMk id="4" creationId="{BD17D3CD-47B4-4AE6-85B0-366A74B76D7B}"/>
          </ac:spMkLst>
        </pc:spChg>
      </pc:sldChg>
      <pc:sldChg chg="modSp modNotesTx">
        <pc:chgData name="" userId="3cafa77c860cf41c" providerId="LiveId" clId="{517338D7-3C41-4358-B67B-E86E662428CC}" dt="2018-05-17T19:22:13.152" v="23293" actId="20577"/>
        <pc:sldMkLst>
          <pc:docMk/>
          <pc:sldMk cId="3267068313" sldId="272"/>
        </pc:sldMkLst>
        <pc:spChg chg="mod">
          <ac:chgData name="" userId="3cafa77c860cf41c" providerId="LiveId" clId="{517338D7-3C41-4358-B67B-E86E662428CC}" dt="2018-05-17T18:19:49.375" v="23292" actId="20577"/>
          <ac:spMkLst>
            <pc:docMk/>
            <pc:sldMk cId="3267068313" sldId="272"/>
            <ac:spMk id="4" creationId="{BD17D3CD-47B4-4AE6-85B0-366A74B76D7B}"/>
          </ac:spMkLst>
        </pc:spChg>
        <pc:graphicFrameChg chg="mod">
          <ac:chgData name="" userId="3cafa77c860cf41c" providerId="LiveId" clId="{517338D7-3C41-4358-B67B-E86E662428CC}" dt="2018-05-13T18:29:41.984" v="14679" actId="208"/>
          <ac:graphicFrameMkLst>
            <pc:docMk/>
            <pc:sldMk cId="3267068313" sldId="272"/>
            <ac:graphicFrameMk id="6" creationId="{88829196-969C-452F-BE79-32F5873B7F1D}"/>
          </ac:graphicFrameMkLst>
        </pc:graphicFrameChg>
      </pc:sldChg>
      <pc:sldChg chg="modSp modNotesTx">
        <pc:chgData name="" userId="3cafa77c860cf41c" providerId="LiveId" clId="{517338D7-3C41-4358-B67B-E86E662428CC}" dt="2018-05-17T19:33:12.746" v="23532" actId="20577"/>
        <pc:sldMkLst>
          <pc:docMk/>
          <pc:sldMk cId="3153096702" sldId="273"/>
        </pc:sldMkLst>
        <pc:spChg chg="mod">
          <ac:chgData name="" userId="3cafa77c860cf41c" providerId="LiveId" clId="{517338D7-3C41-4358-B67B-E86E662428CC}" dt="2018-05-17T19:32:01.261" v="23308" actId="1076"/>
          <ac:spMkLst>
            <pc:docMk/>
            <pc:sldMk cId="3153096702" sldId="273"/>
            <ac:spMk id="18" creationId="{01651F27-2B07-4BE0-B94E-ACC5987D12AC}"/>
          </ac:spMkLst>
        </pc:spChg>
        <pc:spChg chg="mod">
          <ac:chgData name="" userId="3cafa77c860cf41c" providerId="LiveId" clId="{517338D7-3C41-4358-B67B-E86E662428CC}" dt="2018-05-17T19:30:50.624" v="23306" actId="20577"/>
          <ac:spMkLst>
            <pc:docMk/>
            <pc:sldMk cId="3153096702" sldId="273"/>
            <ac:spMk id="66" creationId="{17FC24F0-2785-4483-A1B9-08B1842373C6}"/>
          </ac:spMkLst>
        </pc:spChg>
        <pc:cxnChg chg="mod">
          <ac:chgData name="" userId="3cafa77c860cf41c" providerId="LiveId" clId="{517338D7-3C41-4358-B67B-E86E662428CC}" dt="2018-05-09T19:29:42.002" v="2146" actId="14100"/>
          <ac:cxnSpMkLst>
            <pc:docMk/>
            <pc:sldMk cId="3153096702" sldId="273"/>
            <ac:cxnSpMk id="21" creationId="{EEF4B058-B2A7-44E9-8DEC-DCCC51A1DC5B}"/>
          </ac:cxnSpMkLst>
        </pc:cxnChg>
      </pc:sldChg>
      <pc:sldChg chg="modSp modNotesTx">
        <pc:chgData name="" userId="3cafa77c860cf41c" providerId="LiveId" clId="{517338D7-3C41-4358-B67B-E86E662428CC}" dt="2018-05-17T19:39:21.538" v="24046" actId="20577"/>
        <pc:sldMkLst>
          <pc:docMk/>
          <pc:sldMk cId="2956143864" sldId="274"/>
        </pc:sldMkLst>
        <pc:spChg chg="mod">
          <ac:chgData name="" userId="3cafa77c860cf41c" providerId="LiveId" clId="{517338D7-3C41-4358-B67B-E86E662428CC}" dt="2018-05-16T18:38:07.179" v="20730" actId="20577"/>
          <ac:spMkLst>
            <pc:docMk/>
            <pc:sldMk cId="2956143864" sldId="274"/>
            <ac:spMk id="4" creationId="{BD17D3CD-47B4-4AE6-85B0-366A74B76D7B}"/>
          </ac:spMkLst>
        </pc:spChg>
        <pc:spChg chg="mod">
          <ac:chgData name="" userId="3cafa77c860cf41c" providerId="LiveId" clId="{517338D7-3C41-4358-B67B-E86E662428CC}" dt="2018-05-14T19:07:26.817" v="20311" actId="113"/>
          <ac:spMkLst>
            <pc:docMk/>
            <pc:sldMk cId="2956143864" sldId="274"/>
            <ac:spMk id="23" creationId="{D2086F5A-6FBC-4193-AB49-A066C6FA132B}"/>
          </ac:spMkLst>
        </pc:spChg>
        <pc:spChg chg="mod">
          <ac:chgData name="" userId="3cafa77c860cf41c" providerId="LiveId" clId="{517338D7-3C41-4358-B67B-E86E662428CC}" dt="2018-05-14T19:07:31.632" v="20313" actId="113"/>
          <ac:spMkLst>
            <pc:docMk/>
            <pc:sldMk cId="2956143864" sldId="274"/>
            <ac:spMk id="24" creationId="{55BF72BD-6029-4CB7-9D15-EC28A38B57D6}"/>
          </ac:spMkLst>
        </pc:spChg>
        <pc:spChg chg="mod">
          <ac:chgData name="" userId="3cafa77c860cf41c" providerId="LiveId" clId="{517338D7-3C41-4358-B67B-E86E662428CC}" dt="2018-05-13T18:34:01.485" v="14713" actId="20577"/>
          <ac:spMkLst>
            <pc:docMk/>
            <pc:sldMk cId="2956143864" sldId="274"/>
            <ac:spMk id="66" creationId="{17FC24F0-2785-4483-A1B9-08B1842373C6}"/>
          </ac:spMkLst>
        </pc:spChg>
      </pc:sldChg>
      <pc:sldChg chg="modSp">
        <pc:chgData name="" userId="3cafa77c860cf41c" providerId="LiveId" clId="{517338D7-3C41-4358-B67B-E86E662428CC}" dt="2018-05-16T20:42:47.252" v="23274" actId="20577"/>
        <pc:sldMkLst>
          <pc:docMk/>
          <pc:sldMk cId="2742267173" sldId="275"/>
        </pc:sldMkLst>
        <pc:spChg chg="mod">
          <ac:chgData name="" userId="3cafa77c860cf41c" providerId="LiveId" clId="{517338D7-3C41-4358-B67B-E86E662428CC}" dt="2018-05-16T20:42:47.252" v="23274" actId="20577"/>
          <ac:spMkLst>
            <pc:docMk/>
            <pc:sldMk cId="2742267173" sldId="275"/>
            <ac:spMk id="41" creationId="{AE15DB0A-6976-4EF8-AE60-ECC4AA606603}"/>
          </ac:spMkLst>
        </pc:spChg>
      </pc:sldChg>
      <pc:sldChg chg="modSp">
        <pc:chgData name="" userId="3cafa77c860cf41c" providerId="LiveId" clId="{517338D7-3C41-4358-B67B-E86E662428CC}" dt="2018-05-13T18:36:27.816" v="14740" actId="20577"/>
        <pc:sldMkLst>
          <pc:docMk/>
          <pc:sldMk cId="1919234616" sldId="276"/>
        </pc:sldMkLst>
        <pc:spChg chg="mod">
          <ac:chgData name="" userId="3cafa77c860cf41c" providerId="LiveId" clId="{517338D7-3C41-4358-B67B-E86E662428CC}" dt="2018-05-10T19:16:52.524" v="5962" actId="1582"/>
          <ac:spMkLst>
            <pc:docMk/>
            <pc:sldMk cId="1919234616" sldId="276"/>
            <ac:spMk id="24" creationId="{55BF72BD-6029-4CB7-9D15-EC28A38B57D6}"/>
          </ac:spMkLst>
        </pc:spChg>
        <pc:spChg chg="mod">
          <ac:chgData name="" userId="3cafa77c860cf41c" providerId="LiveId" clId="{517338D7-3C41-4358-B67B-E86E662428CC}" dt="2018-05-13T18:36:27.816" v="14740" actId="20577"/>
          <ac:spMkLst>
            <pc:docMk/>
            <pc:sldMk cId="1919234616" sldId="276"/>
            <ac:spMk id="66" creationId="{17FC24F0-2785-4483-A1B9-08B1842373C6}"/>
          </ac:spMkLst>
        </pc:spChg>
      </pc:sldChg>
      <pc:sldChg chg="modSp modNotesTx">
        <pc:chgData name="" userId="3cafa77c860cf41c" providerId="LiveId" clId="{517338D7-3C41-4358-B67B-E86E662428CC}" dt="2018-05-16T18:38:03.815" v="20728" actId="20577"/>
        <pc:sldMkLst>
          <pc:docMk/>
          <pc:sldMk cId="2482944037" sldId="277"/>
        </pc:sldMkLst>
        <pc:spChg chg="mod">
          <ac:chgData name="" userId="3cafa77c860cf41c" providerId="LiveId" clId="{517338D7-3C41-4358-B67B-E86E662428CC}" dt="2018-05-16T18:38:03.815" v="20728" actId="20577"/>
          <ac:spMkLst>
            <pc:docMk/>
            <pc:sldMk cId="2482944037" sldId="277"/>
            <ac:spMk id="4" creationId="{BD17D3CD-47B4-4AE6-85B0-366A74B76D7B}"/>
          </ac:spMkLst>
        </pc:spChg>
        <pc:spChg chg="mod">
          <ac:chgData name="" userId="3cafa77c860cf41c" providerId="LiveId" clId="{517338D7-3C41-4358-B67B-E86E662428CC}" dt="2018-05-13T18:33:44.582" v="14710" actId="20577"/>
          <ac:spMkLst>
            <pc:docMk/>
            <pc:sldMk cId="2482944037" sldId="277"/>
            <ac:spMk id="66" creationId="{17FC24F0-2785-4483-A1B9-08B1842373C6}"/>
          </ac:spMkLst>
        </pc:spChg>
      </pc:sldChg>
      <pc:sldChg chg="addSp delSp modSp">
        <pc:chgData name="" userId="3cafa77c860cf41c" providerId="LiveId" clId="{517338D7-3C41-4358-B67B-E86E662428CC}" dt="2018-05-11T21:25:13.666" v="8316" actId="14100"/>
        <pc:sldMkLst>
          <pc:docMk/>
          <pc:sldMk cId="700882099" sldId="278"/>
        </pc:sldMkLst>
        <pc:spChg chg="add mod">
          <ac:chgData name="" userId="3cafa77c860cf41c" providerId="LiveId" clId="{517338D7-3C41-4358-B67B-E86E662428CC}" dt="2018-05-11T21:15:25.386" v="8204" actId="164"/>
          <ac:spMkLst>
            <pc:docMk/>
            <pc:sldMk cId="700882099" sldId="278"/>
            <ac:spMk id="3" creationId="{090DFAE2-D83C-4A0F-9938-C077280E6FEC}"/>
          </ac:spMkLst>
        </pc:spChg>
        <pc:spChg chg="del">
          <ac:chgData name="" userId="3cafa77c860cf41c" providerId="LiveId" clId="{517338D7-3C41-4358-B67B-E86E662428CC}" dt="2018-05-11T21:10:21.652" v="7616" actId="478"/>
          <ac:spMkLst>
            <pc:docMk/>
            <pc:sldMk cId="700882099" sldId="278"/>
            <ac:spMk id="10" creationId="{37D4DE21-230B-47E7-8A13-6F1818C625D9}"/>
          </ac:spMkLst>
        </pc:spChg>
        <pc:spChg chg="add mod">
          <ac:chgData name="" userId="3cafa77c860cf41c" providerId="LiveId" clId="{517338D7-3C41-4358-B67B-E86E662428CC}" dt="2018-05-11T21:15:25.386" v="8204" actId="164"/>
          <ac:spMkLst>
            <pc:docMk/>
            <pc:sldMk cId="700882099" sldId="278"/>
            <ac:spMk id="14" creationId="{F5CFC2AA-0EF7-4357-B724-6330216475D8}"/>
          </ac:spMkLst>
        </pc:spChg>
        <pc:spChg chg="add mod">
          <ac:chgData name="" userId="3cafa77c860cf41c" providerId="LiveId" clId="{517338D7-3C41-4358-B67B-E86E662428CC}" dt="2018-05-11T21:17:34.252" v="8248" actId="688"/>
          <ac:spMkLst>
            <pc:docMk/>
            <pc:sldMk cId="700882099" sldId="278"/>
            <ac:spMk id="18" creationId="{154D9504-CF4E-4674-AFD0-4F0E0D8B7ECE}"/>
          </ac:spMkLst>
        </pc:spChg>
        <pc:spChg chg="add mod">
          <ac:chgData name="" userId="3cafa77c860cf41c" providerId="LiveId" clId="{517338D7-3C41-4358-B67B-E86E662428CC}" dt="2018-05-11T21:25:13.666" v="8316" actId="14100"/>
          <ac:spMkLst>
            <pc:docMk/>
            <pc:sldMk cId="700882099" sldId="278"/>
            <ac:spMk id="19" creationId="{9CADE9B0-ACC4-4A2F-B415-350017C2A0E4}"/>
          </ac:spMkLst>
        </pc:spChg>
        <pc:spChg chg="add mod">
          <ac:chgData name="" userId="3cafa77c860cf41c" providerId="LiveId" clId="{517338D7-3C41-4358-B67B-E86E662428CC}" dt="2018-05-11T21:18:42.007" v="8281" actId="207"/>
          <ac:spMkLst>
            <pc:docMk/>
            <pc:sldMk cId="700882099" sldId="278"/>
            <ac:spMk id="20" creationId="{50EBE95A-60A3-489F-8CAA-3D1287BD8874}"/>
          </ac:spMkLst>
        </pc:spChg>
        <pc:spChg chg="del mod">
          <ac:chgData name="" userId="3cafa77c860cf41c" providerId="LiveId" clId="{517338D7-3C41-4358-B67B-E86E662428CC}" dt="2018-05-11T21:17:01.196" v="8240" actId="478"/>
          <ac:spMkLst>
            <pc:docMk/>
            <pc:sldMk cId="700882099" sldId="278"/>
            <ac:spMk id="41" creationId="{AE15DB0A-6976-4EF8-AE60-ECC4AA606603}"/>
          </ac:spMkLst>
        </pc:spChg>
        <pc:spChg chg="mod">
          <ac:chgData name="" userId="3cafa77c860cf41c" providerId="LiveId" clId="{517338D7-3C41-4358-B67B-E86E662428CC}" dt="2018-05-11T21:20:50.720" v="8300" actId="20577"/>
          <ac:spMkLst>
            <pc:docMk/>
            <pc:sldMk cId="700882099" sldId="278"/>
            <ac:spMk id="66" creationId="{17FC24F0-2785-4483-A1B9-08B1842373C6}"/>
          </ac:spMkLst>
        </pc:spChg>
        <pc:grpChg chg="add mod">
          <ac:chgData name="" userId="3cafa77c860cf41c" providerId="LiveId" clId="{517338D7-3C41-4358-B67B-E86E662428CC}" dt="2018-05-11T21:18:00.819" v="8269" actId="1076"/>
          <ac:grpSpMkLst>
            <pc:docMk/>
            <pc:sldMk cId="700882099" sldId="278"/>
            <ac:grpSpMk id="15" creationId="{B949988B-B3F3-4218-8026-3A54D67D7CDE}"/>
          </ac:grpSpMkLst>
        </pc:grpChg>
        <pc:graphicFrameChg chg="del">
          <ac:chgData name="" userId="3cafa77c860cf41c" providerId="LiveId" clId="{517338D7-3C41-4358-B67B-E86E662428CC}" dt="2018-05-11T21:10:21.652" v="7616" actId="478"/>
          <ac:graphicFrameMkLst>
            <pc:docMk/>
            <pc:sldMk cId="700882099" sldId="278"/>
            <ac:graphicFrameMk id="2" creationId="{3592019A-CE8F-4FF2-AA78-09D3ADEFA0FA}"/>
          </ac:graphicFrameMkLst>
        </pc:graphicFrameChg>
        <pc:graphicFrameChg chg="del">
          <ac:chgData name="" userId="3cafa77c860cf41c" providerId="LiveId" clId="{517338D7-3C41-4358-B67B-E86E662428CC}" dt="2018-05-11T21:10:21.652" v="7616" actId="478"/>
          <ac:graphicFrameMkLst>
            <pc:docMk/>
            <pc:sldMk cId="700882099" sldId="278"/>
            <ac:graphicFrameMk id="16" creationId="{5C7D6386-9188-464E-9FB1-9C9F153DB837}"/>
          </ac:graphicFrameMkLst>
        </pc:graphicFrameChg>
        <pc:picChg chg="add mod">
          <ac:chgData name="" userId="3cafa77c860cf41c" providerId="LiveId" clId="{517338D7-3C41-4358-B67B-E86E662428CC}" dt="2018-05-11T21:17:59.633" v="8268" actId="1076"/>
          <ac:picMkLst>
            <pc:docMk/>
            <pc:sldMk cId="700882099" sldId="278"/>
            <ac:picMk id="17" creationId="{338E9C19-DF53-4731-AFE3-15BEF760998D}"/>
          </ac:picMkLst>
        </pc:picChg>
        <pc:picChg chg="add mod ord">
          <ac:chgData name="" userId="3cafa77c860cf41c" providerId="LiveId" clId="{517338D7-3C41-4358-B67B-E86E662428CC}" dt="2018-05-11T21:17:53.472" v="8266" actId="1036"/>
          <ac:picMkLst>
            <pc:docMk/>
            <pc:sldMk cId="700882099" sldId="278"/>
            <ac:picMk id="21" creationId="{0C4718E2-984C-481E-9518-730AE00B8F30}"/>
          </ac:picMkLst>
        </pc:picChg>
        <pc:cxnChg chg="add mod">
          <ac:chgData name="" userId="3cafa77c860cf41c" providerId="LiveId" clId="{517338D7-3C41-4358-B67B-E86E662428CC}" dt="2018-05-11T21:15:25.386" v="8204" actId="164"/>
          <ac:cxnSpMkLst>
            <pc:docMk/>
            <pc:sldMk cId="700882099" sldId="278"/>
            <ac:cxnSpMk id="6" creationId="{D2ACC6ED-E58B-466D-9711-63EDB2ABFC50}"/>
          </ac:cxnSpMkLst>
        </pc:cxnChg>
        <pc:cxnChg chg="del mod">
          <ac:chgData name="" userId="3cafa77c860cf41c" providerId="LiveId" clId="{517338D7-3C41-4358-B67B-E86E662428CC}" dt="2018-05-11T21:10:21.652" v="7616" actId="478"/>
          <ac:cxnSpMkLst>
            <pc:docMk/>
            <pc:sldMk cId="700882099" sldId="278"/>
            <ac:cxnSpMk id="7" creationId="{CD368B71-7605-465F-8D2F-B76DAC3B8C6E}"/>
          </ac:cxnSpMkLst>
        </pc:cxnChg>
        <pc:cxnChg chg="add mod">
          <ac:chgData name="" userId="3cafa77c860cf41c" providerId="LiveId" clId="{517338D7-3C41-4358-B67B-E86E662428CC}" dt="2018-05-11T21:15:25.386" v="8204" actId="164"/>
          <ac:cxnSpMkLst>
            <pc:docMk/>
            <pc:sldMk cId="700882099" sldId="278"/>
            <ac:cxnSpMk id="12" creationId="{5E7529E3-1D01-45D5-8D4F-8E415DF7ACA8}"/>
          </ac:cxnSpMkLst>
        </pc:cxnChg>
      </pc:sldChg>
      <pc:sldChg chg="ord">
        <pc:chgData name="" userId="3cafa77c860cf41c" providerId="LiveId" clId="{517338D7-3C41-4358-B67B-E86E662428CC}" dt="2018-05-11T21:37:02.484" v="9200" actId="1076"/>
        <pc:sldMkLst>
          <pc:docMk/>
          <pc:sldMk cId="2491752648" sldId="279"/>
        </pc:sldMkLst>
      </pc:sldChg>
      <pc:sldChg chg="modSp">
        <pc:chgData name="" userId="3cafa77c860cf41c" providerId="LiveId" clId="{517338D7-3C41-4358-B67B-E86E662428CC}" dt="2018-05-13T18:45:16.904" v="14962" actId="20577"/>
        <pc:sldMkLst>
          <pc:docMk/>
          <pc:sldMk cId="2298021974" sldId="280"/>
        </pc:sldMkLst>
        <pc:spChg chg="mod">
          <ac:chgData name="" userId="3cafa77c860cf41c" providerId="LiveId" clId="{517338D7-3C41-4358-B67B-E86E662428CC}" dt="2018-05-13T18:45:16.904" v="14962" actId="20577"/>
          <ac:spMkLst>
            <pc:docMk/>
            <pc:sldMk cId="2298021974" sldId="280"/>
            <ac:spMk id="66" creationId="{17FC24F0-2785-4483-A1B9-08B1842373C6}"/>
          </ac:spMkLst>
        </pc:spChg>
      </pc:sldChg>
      <pc:sldChg chg="addSp modSp">
        <pc:chgData name="" userId="3cafa77c860cf41c" providerId="LiveId" clId="{517338D7-3C41-4358-B67B-E86E662428CC}" dt="2018-04-25T19:07:53.355" v="343" actId="20577"/>
        <pc:sldMkLst>
          <pc:docMk/>
          <pc:sldMk cId="518487526" sldId="282"/>
        </pc:sldMkLst>
        <pc:spChg chg="add mod">
          <ac:chgData name="" userId="3cafa77c860cf41c" providerId="LiveId" clId="{517338D7-3C41-4358-B67B-E86E662428CC}" dt="2018-04-25T19:06:56.409" v="302" actId="1076"/>
          <ac:spMkLst>
            <pc:docMk/>
            <pc:sldMk cId="518487526" sldId="282"/>
            <ac:spMk id="7" creationId="{8772410E-C567-448B-A1E0-2C71D2FC443F}"/>
          </ac:spMkLst>
        </pc:spChg>
        <pc:spChg chg="mod">
          <ac:chgData name="" userId="3cafa77c860cf41c" providerId="LiveId" clId="{517338D7-3C41-4358-B67B-E86E662428CC}" dt="2018-04-25T19:07:53.355" v="343" actId="20577"/>
          <ac:spMkLst>
            <pc:docMk/>
            <pc:sldMk cId="518487526" sldId="282"/>
            <ac:spMk id="66" creationId="{17FC24F0-2785-4483-A1B9-08B1842373C6}"/>
          </ac:spMkLst>
        </pc:spChg>
        <pc:spChg chg="mod">
          <ac:chgData name="" userId="3cafa77c860cf41c" providerId="LiveId" clId="{517338D7-3C41-4358-B67B-E86E662428CC}" dt="2018-04-25T19:07:30.184" v="318" actId="20577"/>
          <ac:spMkLst>
            <pc:docMk/>
            <pc:sldMk cId="518487526" sldId="282"/>
            <ac:spMk id="92" creationId="{B37E5AC9-EC26-4D57-9A06-C9B00AABFE92}"/>
          </ac:spMkLst>
        </pc:spChg>
      </pc:sldChg>
      <pc:sldChg chg="modSp">
        <pc:chgData name="" userId="3cafa77c860cf41c" providerId="LiveId" clId="{517338D7-3C41-4358-B67B-E86E662428CC}" dt="2018-05-13T18:45:47.853" v="14963" actId="20577"/>
        <pc:sldMkLst>
          <pc:docMk/>
          <pc:sldMk cId="946501088" sldId="283"/>
        </pc:sldMkLst>
        <pc:spChg chg="mod">
          <ac:chgData name="" userId="3cafa77c860cf41c" providerId="LiveId" clId="{517338D7-3C41-4358-B67B-E86E662428CC}" dt="2018-05-13T18:45:47.853" v="14963" actId="20577"/>
          <ac:spMkLst>
            <pc:docMk/>
            <pc:sldMk cId="946501088" sldId="283"/>
            <ac:spMk id="66" creationId="{17FC24F0-2785-4483-A1B9-08B1842373C6}"/>
          </ac:spMkLst>
        </pc:spChg>
      </pc:sldChg>
      <pc:sldChg chg="addSp delSp modSp add">
        <pc:chgData name="" userId="3cafa77c860cf41c" providerId="LiveId" clId="{517338D7-3C41-4358-B67B-E86E662428CC}" dt="2018-05-11T18:08:17.867" v="6725" actId="20577"/>
        <pc:sldMkLst>
          <pc:docMk/>
          <pc:sldMk cId="774973619" sldId="284"/>
        </pc:sldMkLst>
        <pc:spChg chg="mod">
          <ac:chgData name="" userId="3cafa77c860cf41c" providerId="LiveId" clId="{517338D7-3C41-4358-B67B-E86E662428CC}" dt="2018-04-30T19:50:55.999" v="351" actId="20577"/>
          <ac:spMkLst>
            <pc:docMk/>
            <pc:sldMk cId="774973619" sldId="284"/>
            <ac:spMk id="4" creationId="{BD17D3CD-47B4-4AE6-85B0-366A74B76D7B}"/>
          </ac:spMkLst>
        </pc:spChg>
        <pc:spChg chg="add mod">
          <ac:chgData name="" userId="3cafa77c860cf41c" providerId="LiveId" clId="{517338D7-3C41-4358-B67B-E86E662428CC}" dt="2018-04-30T20:00:56.982" v="1031" actId="1036"/>
          <ac:spMkLst>
            <pc:docMk/>
            <pc:sldMk cId="774973619" sldId="284"/>
            <ac:spMk id="10" creationId="{E28156D1-71BF-4731-8D97-F0DC44B192C8}"/>
          </ac:spMkLst>
        </pc:spChg>
        <pc:spChg chg="add mod">
          <ac:chgData name="" userId="3cafa77c860cf41c" providerId="LiveId" clId="{517338D7-3C41-4358-B67B-E86E662428CC}" dt="2018-04-30T20:00:56.982" v="1031" actId="1036"/>
          <ac:spMkLst>
            <pc:docMk/>
            <pc:sldMk cId="774973619" sldId="284"/>
            <ac:spMk id="26" creationId="{9077D0D5-E5B0-4BA1-BD21-0C7EC43D523F}"/>
          </ac:spMkLst>
        </pc:spChg>
        <pc:spChg chg="del">
          <ac:chgData name="" userId="3cafa77c860cf41c" providerId="LiveId" clId="{517338D7-3C41-4358-B67B-E86E662428CC}" dt="2018-04-30T19:51:02.560" v="352" actId="478"/>
          <ac:spMkLst>
            <pc:docMk/>
            <pc:sldMk cId="774973619" sldId="284"/>
            <ac:spMk id="31" creationId="{3D93EEF9-2911-4CA3-B613-9054858B8BE8}"/>
          </ac:spMkLst>
        </pc:spChg>
        <pc:spChg chg="del">
          <ac:chgData name="" userId="3cafa77c860cf41c" providerId="LiveId" clId="{517338D7-3C41-4358-B67B-E86E662428CC}" dt="2018-04-30T19:51:02.560" v="352" actId="478"/>
          <ac:spMkLst>
            <pc:docMk/>
            <pc:sldMk cId="774973619" sldId="284"/>
            <ac:spMk id="32" creationId="{8306FE00-2C5F-493F-AE98-4345D5EBA72B}"/>
          </ac:spMkLst>
        </pc:spChg>
        <pc:spChg chg="add del mod">
          <ac:chgData name="" userId="3cafa77c860cf41c" providerId="LiveId" clId="{517338D7-3C41-4358-B67B-E86E662428CC}" dt="2018-04-30T19:59:42.543" v="1016" actId="478"/>
          <ac:spMkLst>
            <pc:docMk/>
            <pc:sldMk cId="774973619" sldId="284"/>
            <ac:spMk id="34" creationId="{E9182A28-5B2D-4796-B1AB-5423C7FC77C1}"/>
          </ac:spMkLst>
        </pc:spChg>
        <pc:spChg chg="mod">
          <ac:chgData name="" userId="3cafa77c860cf41c" providerId="LiveId" clId="{517338D7-3C41-4358-B67B-E86E662428CC}" dt="2018-04-30T19:51:14.394" v="358" actId="20577"/>
          <ac:spMkLst>
            <pc:docMk/>
            <pc:sldMk cId="774973619" sldId="284"/>
            <ac:spMk id="41" creationId="{AE15DB0A-6976-4EF8-AE60-ECC4AA606603}"/>
          </ac:spMkLst>
        </pc:spChg>
        <pc:spChg chg="mod">
          <ac:chgData name="" userId="3cafa77c860cf41c" providerId="LiveId" clId="{517338D7-3C41-4358-B67B-E86E662428CC}" dt="2018-05-11T18:08:17.867" v="6725" actId="20577"/>
          <ac:spMkLst>
            <pc:docMk/>
            <pc:sldMk cId="774973619" sldId="284"/>
            <ac:spMk id="66" creationId="{17FC24F0-2785-4483-A1B9-08B1842373C6}"/>
          </ac:spMkLst>
        </pc:spChg>
        <pc:spChg chg="del">
          <ac:chgData name="" userId="3cafa77c860cf41c" providerId="LiveId" clId="{517338D7-3C41-4358-B67B-E86E662428CC}" dt="2018-04-30T19:51:02.560" v="352" actId="478"/>
          <ac:spMkLst>
            <pc:docMk/>
            <pc:sldMk cId="774973619" sldId="284"/>
            <ac:spMk id="72" creationId="{59413FB2-09E9-4BCD-9E3D-C6E9ABFD41E6}"/>
          </ac:spMkLst>
        </pc:spChg>
        <pc:spChg chg="del">
          <ac:chgData name="" userId="3cafa77c860cf41c" providerId="LiveId" clId="{517338D7-3C41-4358-B67B-E86E662428CC}" dt="2018-04-30T19:51:02.560" v="352" actId="478"/>
          <ac:spMkLst>
            <pc:docMk/>
            <pc:sldMk cId="774973619" sldId="284"/>
            <ac:spMk id="73" creationId="{4D92B52D-BD55-4DB5-9F3A-3F5663E28E45}"/>
          </ac:spMkLst>
        </pc:spChg>
        <pc:picChg chg="del">
          <ac:chgData name="" userId="3cafa77c860cf41c" providerId="LiveId" clId="{517338D7-3C41-4358-B67B-E86E662428CC}" dt="2018-04-30T19:51:02.560" v="352" actId="478"/>
          <ac:picMkLst>
            <pc:docMk/>
            <pc:sldMk cId="774973619" sldId="284"/>
            <ac:picMk id="2" creationId="{516A7E44-126F-4AF0-87B4-009E032A1594}"/>
          </ac:picMkLst>
        </pc:picChg>
        <pc:picChg chg="del">
          <ac:chgData name="" userId="3cafa77c860cf41c" providerId="LiveId" clId="{517338D7-3C41-4358-B67B-E86E662428CC}" dt="2018-04-30T19:51:02.560" v="352" actId="478"/>
          <ac:picMkLst>
            <pc:docMk/>
            <pc:sldMk cId="774973619" sldId="284"/>
            <ac:picMk id="27" creationId="{F7743CD8-AAD6-40E9-A945-ACA29320E501}"/>
          </ac:picMkLst>
        </pc:picChg>
        <pc:picChg chg="del">
          <ac:chgData name="" userId="3cafa77c860cf41c" providerId="LiveId" clId="{517338D7-3C41-4358-B67B-E86E662428CC}" dt="2018-04-30T19:51:02.560" v="352" actId="478"/>
          <ac:picMkLst>
            <pc:docMk/>
            <pc:sldMk cId="774973619" sldId="284"/>
            <ac:picMk id="28" creationId="{B1C80F1B-5825-4D75-AAE7-8923489797C2}"/>
          </ac:picMkLst>
        </pc:picChg>
        <pc:picChg chg="del">
          <ac:chgData name="" userId="3cafa77c860cf41c" providerId="LiveId" clId="{517338D7-3C41-4358-B67B-E86E662428CC}" dt="2018-04-30T19:51:02.560" v="352" actId="478"/>
          <ac:picMkLst>
            <pc:docMk/>
            <pc:sldMk cId="774973619" sldId="284"/>
            <ac:picMk id="29" creationId="{EEB2EEAF-45D8-4113-A5F8-B1989BF13860}"/>
          </ac:picMkLst>
        </pc:picChg>
        <pc:picChg chg="del">
          <ac:chgData name="" userId="3cafa77c860cf41c" providerId="LiveId" clId="{517338D7-3C41-4358-B67B-E86E662428CC}" dt="2018-04-30T19:51:02.560" v="352" actId="478"/>
          <ac:picMkLst>
            <pc:docMk/>
            <pc:sldMk cId="774973619" sldId="284"/>
            <ac:picMk id="30" creationId="{822FF382-21CA-4B05-B64C-4110D3EFDECA}"/>
          </ac:picMkLst>
        </pc:picChg>
        <pc:cxnChg chg="add del mod">
          <ac:chgData name="" userId="3cafa77c860cf41c" providerId="LiveId" clId="{517338D7-3C41-4358-B67B-E86E662428CC}" dt="2018-04-30T19:56:48.478" v="978" actId="478"/>
          <ac:cxnSpMkLst>
            <pc:docMk/>
            <pc:sldMk cId="774973619" sldId="284"/>
            <ac:cxnSpMk id="5" creationId="{BA7983A2-8031-4D4F-A24F-A471A0AE6FA1}"/>
          </ac:cxnSpMkLst>
        </pc:cxnChg>
        <pc:cxnChg chg="add del mod">
          <ac:chgData name="" userId="3cafa77c860cf41c" providerId="LiveId" clId="{517338D7-3C41-4358-B67B-E86E662428CC}" dt="2018-04-30T19:56:49.519" v="979" actId="478"/>
          <ac:cxnSpMkLst>
            <pc:docMk/>
            <pc:sldMk cId="774973619" sldId="284"/>
            <ac:cxnSpMk id="20" creationId="{AB5FB222-A934-424E-9272-DBE18C7A64F9}"/>
          </ac:cxnSpMkLst>
        </pc:cxnChg>
        <pc:cxnChg chg="add mod">
          <ac:chgData name="" userId="3cafa77c860cf41c" providerId="LiveId" clId="{517338D7-3C41-4358-B67B-E86E662428CC}" dt="2018-04-30T20:00:56.982" v="1031" actId="1036"/>
          <ac:cxnSpMkLst>
            <pc:docMk/>
            <pc:sldMk cId="774973619" sldId="284"/>
            <ac:cxnSpMk id="23" creationId="{EFE97923-CE65-4743-8DD4-05B09C228E43}"/>
          </ac:cxnSpMkLst>
        </pc:cxnChg>
        <pc:cxnChg chg="add mod">
          <ac:chgData name="" userId="3cafa77c860cf41c" providerId="LiveId" clId="{517338D7-3C41-4358-B67B-E86E662428CC}" dt="2018-04-30T20:00:56.982" v="1031" actId="1036"/>
          <ac:cxnSpMkLst>
            <pc:docMk/>
            <pc:sldMk cId="774973619" sldId="284"/>
            <ac:cxnSpMk id="24" creationId="{7C21EFB5-38C5-4644-9AB2-C93977324853}"/>
          </ac:cxnSpMkLst>
        </pc:cxnChg>
        <pc:cxnChg chg="add mod">
          <ac:chgData name="" userId="3cafa77c860cf41c" providerId="LiveId" clId="{517338D7-3C41-4358-B67B-E86E662428CC}" dt="2018-04-30T20:00:56.982" v="1031" actId="1036"/>
          <ac:cxnSpMkLst>
            <pc:docMk/>
            <pc:sldMk cId="774973619" sldId="284"/>
            <ac:cxnSpMk id="33" creationId="{FEFDEA5E-4236-453D-8274-1241C7F4EAD2}"/>
          </ac:cxnSpMkLst>
        </pc:cxnChg>
        <pc:cxnChg chg="del">
          <ac:chgData name="" userId="3cafa77c860cf41c" providerId="LiveId" clId="{517338D7-3C41-4358-B67B-E86E662428CC}" dt="2018-04-30T19:51:02.560" v="352" actId="478"/>
          <ac:cxnSpMkLst>
            <pc:docMk/>
            <pc:sldMk cId="774973619" sldId="284"/>
            <ac:cxnSpMk id="63" creationId="{67610911-FC79-475B-A2D0-15204CA35A01}"/>
          </ac:cxnSpMkLst>
        </pc:cxnChg>
        <pc:cxnChg chg="del">
          <ac:chgData name="" userId="3cafa77c860cf41c" providerId="LiveId" clId="{517338D7-3C41-4358-B67B-E86E662428CC}" dt="2018-04-30T19:51:02.560" v="352" actId="478"/>
          <ac:cxnSpMkLst>
            <pc:docMk/>
            <pc:sldMk cId="774973619" sldId="284"/>
            <ac:cxnSpMk id="64" creationId="{A2148F04-0145-41B9-A83B-0C0D0731F92B}"/>
          </ac:cxnSpMkLst>
        </pc:cxnChg>
      </pc:sldChg>
      <pc:sldChg chg="addSp delSp modSp add ord">
        <pc:chgData name="" userId="3cafa77c860cf41c" providerId="LiveId" clId="{517338D7-3C41-4358-B67B-E86E662428CC}" dt="2018-05-17T20:23:27.999" v="24080" actId="20577"/>
        <pc:sldMkLst>
          <pc:docMk/>
          <pc:sldMk cId="422836386" sldId="285"/>
        </pc:sldMkLst>
        <pc:spChg chg="del">
          <ac:chgData name="" userId="3cafa77c860cf41c" providerId="LiveId" clId="{517338D7-3C41-4358-B67B-E86E662428CC}" dt="2018-05-01T19:08:38.645" v="1372" actId="478"/>
          <ac:spMkLst>
            <pc:docMk/>
            <pc:sldMk cId="422836386" sldId="285"/>
            <ac:spMk id="3" creationId="{D0053172-FCA3-4599-8A44-8AFED6A4206F}"/>
          </ac:spMkLst>
        </pc:spChg>
        <pc:spChg chg="mod">
          <ac:chgData name="" userId="3cafa77c860cf41c" providerId="LiveId" clId="{517338D7-3C41-4358-B67B-E86E662428CC}" dt="2018-05-01T19:54:52.168" v="1613" actId="1076"/>
          <ac:spMkLst>
            <pc:docMk/>
            <pc:sldMk cId="422836386" sldId="285"/>
            <ac:spMk id="4" creationId="{BD17D3CD-47B4-4AE6-85B0-366A74B76D7B}"/>
          </ac:spMkLst>
        </pc:spChg>
        <pc:spChg chg="del">
          <ac:chgData name="" userId="3cafa77c860cf41c" providerId="LiveId" clId="{517338D7-3C41-4358-B67B-E86E662428CC}" dt="2018-05-01T19:08:38.645" v="1372" actId="478"/>
          <ac:spMkLst>
            <pc:docMk/>
            <pc:sldMk cId="422836386" sldId="285"/>
            <ac:spMk id="5" creationId="{9435F4F5-1FF0-4C08-9C31-370BF4414C96}"/>
          </ac:spMkLst>
        </pc:spChg>
        <pc:spChg chg="del">
          <ac:chgData name="" userId="3cafa77c860cf41c" providerId="LiveId" clId="{517338D7-3C41-4358-B67B-E86E662428CC}" dt="2018-05-01T19:08:38.645" v="1372" actId="478"/>
          <ac:spMkLst>
            <pc:docMk/>
            <pc:sldMk cId="422836386" sldId="285"/>
            <ac:spMk id="7" creationId="{DFCE77E0-9678-4747-A946-B398F4B6F9FB}"/>
          </ac:spMkLst>
        </pc:spChg>
        <pc:spChg chg="del">
          <ac:chgData name="" userId="3cafa77c860cf41c" providerId="LiveId" clId="{517338D7-3C41-4358-B67B-E86E662428CC}" dt="2018-05-01T19:08:38.645" v="1372" actId="478"/>
          <ac:spMkLst>
            <pc:docMk/>
            <pc:sldMk cId="422836386" sldId="285"/>
            <ac:spMk id="9" creationId="{9CCA97ED-7BD9-44F6-9011-E82D18EA55BC}"/>
          </ac:spMkLst>
        </pc:spChg>
        <pc:spChg chg="del">
          <ac:chgData name="" userId="3cafa77c860cf41c" providerId="LiveId" clId="{517338D7-3C41-4358-B67B-E86E662428CC}" dt="2018-05-01T19:08:38.645" v="1372" actId="478"/>
          <ac:spMkLst>
            <pc:docMk/>
            <pc:sldMk cId="422836386" sldId="285"/>
            <ac:spMk id="10" creationId="{84CC146F-E503-4748-BA29-9613B9A34DF7}"/>
          </ac:spMkLst>
        </pc:spChg>
        <pc:spChg chg="del">
          <ac:chgData name="" userId="3cafa77c860cf41c" providerId="LiveId" clId="{517338D7-3C41-4358-B67B-E86E662428CC}" dt="2018-05-01T19:08:38.645" v="1372" actId="478"/>
          <ac:spMkLst>
            <pc:docMk/>
            <pc:sldMk cId="422836386" sldId="285"/>
            <ac:spMk id="11" creationId="{3EFE5DF3-1BB5-4242-94E7-4E09F19A7A44}"/>
          </ac:spMkLst>
        </pc:spChg>
        <pc:spChg chg="del">
          <ac:chgData name="" userId="3cafa77c860cf41c" providerId="LiveId" clId="{517338D7-3C41-4358-B67B-E86E662428CC}" dt="2018-05-01T19:08:38.645" v="1372" actId="478"/>
          <ac:spMkLst>
            <pc:docMk/>
            <pc:sldMk cId="422836386" sldId="285"/>
            <ac:spMk id="12" creationId="{4B387F28-C8A9-449D-B8E9-A4C56E675747}"/>
          </ac:spMkLst>
        </pc:spChg>
        <pc:spChg chg="del">
          <ac:chgData name="" userId="3cafa77c860cf41c" providerId="LiveId" clId="{517338D7-3C41-4358-B67B-E86E662428CC}" dt="2018-05-01T19:08:38.645" v="1372" actId="478"/>
          <ac:spMkLst>
            <pc:docMk/>
            <pc:sldMk cId="422836386" sldId="285"/>
            <ac:spMk id="14" creationId="{BAA0D2C3-8B5C-4B73-94CC-5B76ABCA7538}"/>
          </ac:spMkLst>
        </pc:spChg>
        <pc:spChg chg="del">
          <ac:chgData name="" userId="3cafa77c860cf41c" providerId="LiveId" clId="{517338D7-3C41-4358-B67B-E86E662428CC}" dt="2018-05-01T19:08:38.645" v="1372" actId="478"/>
          <ac:spMkLst>
            <pc:docMk/>
            <pc:sldMk cId="422836386" sldId="285"/>
            <ac:spMk id="15" creationId="{39890489-A0C8-41C6-9CAC-944FFE155882}"/>
          </ac:spMkLst>
        </pc:spChg>
        <pc:spChg chg="del">
          <ac:chgData name="" userId="3cafa77c860cf41c" providerId="LiveId" clId="{517338D7-3C41-4358-B67B-E86E662428CC}" dt="2018-05-01T19:08:38.645" v="1372" actId="478"/>
          <ac:spMkLst>
            <pc:docMk/>
            <pc:sldMk cId="422836386" sldId="285"/>
            <ac:spMk id="16" creationId="{721FBE39-D2DE-4E65-A7FE-725A050395BC}"/>
          </ac:spMkLst>
        </pc:spChg>
        <pc:spChg chg="del">
          <ac:chgData name="" userId="3cafa77c860cf41c" providerId="LiveId" clId="{517338D7-3C41-4358-B67B-E86E662428CC}" dt="2018-05-01T19:08:38.645" v="1372" actId="478"/>
          <ac:spMkLst>
            <pc:docMk/>
            <pc:sldMk cId="422836386" sldId="285"/>
            <ac:spMk id="17" creationId="{EA2AACB3-63BA-4AF1-8ECD-AF10E4C8DA7F}"/>
          </ac:spMkLst>
        </pc:spChg>
        <pc:spChg chg="del">
          <ac:chgData name="" userId="3cafa77c860cf41c" providerId="LiveId" clId="{517338D7-3C41-4358-B67B-E86E662428CC}" dt="2018-05-01T19:08:38.645" v="1372" actId="478"/>
          <ac:spMkLst>
            <pc:docMk/>
            <pc:sldMk cId="422836386" sldId="285"/>
            <ac:spMk id="18" creationId="{01651F27-2B07-4BE0-B94E-ACC5987D12AC}"/>
          </ac:spMkLst>
        </pc:spChg>
        <pc:spChg chg="del">
          <ac:chgData name="" userId="3cafa77c860cf41c" providerId="LiveId" clId="{517338D7-3C41-4358-B67B-E86E662428CC}" dt="2018-05-01T19:08:38.645" v="1372" actId="478"/>
          <ac:spMkLst>
            <pc:docMk/>
            <pc:sldMk cId="422836386" sldId="285"/>
            <ac:spMk id="19" creationId="{6DB81A28-55C0-4F3C-9A72-4ACA71C98438}"/>
          </ac:spMkLst>
        </pc:spChg>
        <pc:spChg chg="del">
          <ac:chgData name="" userId="3cafa77c860cf41c" providerId="LiveId" clId="{517338D7-3C41-4358-B67B-E86E662428CC}" dt="2018-05-01T19:08:38.645" v="1372" actId="478"/>
          <ac:spMkLst>
            <pc:docMk/>
            <pc:sldMk cId="422836386" sldId="285"/>
            <ac:spMk id="24" creationId="{0F90B55E-166A-47B0-A9C8-52878832FC66}"/>
          </ac:spMkLst>
        </pc:spChg>
        <pc:spChg chg="del">
          <ac:chgData name="" userId="3cafa77c860cf41c" providerId="LiveId" clId="{517338D7-3C41-4358-B67B-E86E662428CC}" dt="2018-05-01T19:08:38.645" v="1372" actId="478"/>
          <ac:spMkLst>
            <pc:docMk/>
            <pc:sldMk cId="422836386" sldId="285"/>
            <ac:spMk id="25" creationId="{F135D87F-D8AC-4EF5-852F-DC5839BCF9A2}"/>
          </ac:spMkLst>
        </pc:spChg>
        <pc:spChg chg="del">
          <ac:chgData name="" userId="3cafa77c860cf41c" providerId="LiveId" clId="{517338D7-3C41-4358-B67B-E86E662428CC}" dt="2018-05-01T19:08:38.645" v="1372" actId="478"/>
          <ac:spMkLst>
            <pc:docMk/>
            <pc:sldMk cId="422836386" sldId="285"/>
            <ac:spMk id="26" creationId="{1CD1065F-BB38-4E37-A4C4-8AB412F1D415}"/>
          </ac:spMkLst>
        </pc:spChg>
        <pc:spChg chg="mod">
          <ac:chgData name="" userId="3cafa77c860cf41c" providerId="LiveId" clId="{517338D7-3C41-4358-B67B-E86E662428CC}" dt="2018-05-01T19:40:05.958" v="1498" actId="20577"/>
          <ac:spMkLst>
            <pc:docMk/>
            <pc:sldMk cId="422836386" sldId="285"/>
            <ac:spMk id="27" creationId="{24E07EBB-E3A3-4E07-A95E-D838346E0767}"/>
          </ac:spMkLst>
        </pc:spChg>
        <pc:spChg chg="add mod">
          <ac:chgData name="" userId="3cafa77c860cf41c" providerId="LiveId" clId="{517338D7-3C41-4358-B67B-E86E662428CC}" dt="2018-05-01T19:43:34.198" v="1604" actId="1076"/>
          <ac:spMkLst>
            <pc:docMk/>
            <pc:sldMk cId="422836386" sldId="285"/>
            <ac:spMk id="28" creationId="{A7498040-78D0-4342-AB03-C7D61E2028F0}"/>
          </ac:spMkLst>
        </pc:spChg>
        <pc:spChg chg="add mod">
          <ac:chgData name="" userId="3cafa77c860cf41c" providerId="LiveId" clId="{517338D7-3C41-4358-B67B-E86E662428CC}" dt="2018-05-01T19:43:34.198" v="1604" actId="1076"/>
          <ac:spMkLst>
            <pc:docMk/>
            <pc:sldMk cId="422836386" sldId="285"/>
            <ac:spMk id="29" creationId="{4E8A42A6-CF60-4C5C-8343-96477D99D3B5}"/>
          </ac:spMkLst>
        </pc:spChg>
        <pc:spChg chg="add mod">
          <ac:chgData name="" userId="3cafa77c860cf41c" providerId="LiveId" clId="{517338D7-3C41-4358-B67B-E86E662428CC}" dt="2018-05-01T19:43:34.198" v="1604" actId="1076"/>
          <ac:spMkLst>
            <pc:docMk/>
            <pc:sldMk cId="422836386" sldId="285"/>
            <ac:spMk id="30" creationId="{C7738952-0595-4CB8-ABA4-9C901AE87F17}"/>
          </ac:spMkLst>
        </pc:spChg>
        <pc:spChg chg="add mod">
          <ac:chgData name="" userId="3cafa77c860cf41c" providerId="LiveId" clId="{517338D7-3C41-4358-B67B-E86E662428CC}" dt="2018-05-01T19:43:34.198" v="1604" actId="1076"/>
          <ac:spMkLst>
            <pc:docMk/>
            <pc:sldMk cId="422836386" sldId="285"/>
            <ac:spMk id="31" creationId="{16C828C2-12E3-41F5-B194-ADA04D8D72F9}"/>
          </ac:spMkLst>
        </pc:spChg>
        <pc:spChg chg="add mod">
          <ac:chgData name="" userId="3cafa77c860cf41c" providerId="LiveId" clId="{517338D7-3C41-4358-B67B-E86E662428CC}" dt="2018-05-01T19:43:34.198" v="1604" actId="1076"/>
          <ac:spMkLst>
            <pc:docMk/>
            <pc:sldMk cId="422836386" sldId="285"/>
            <ac:spMk id="32" creationId="{2AB92AD1-CB03-4B92-BA67-AAEE520DD564}"/>
          </ac:spMkLst>
        </pc:spChg>
        <pc:spChg chg="add mod">
          <ac:chgData name="" userId="3cafa77c860cf41c" providerId="LiveId" clId="{517338D7-3C41-4358-B67B-E86E662428CC}" dt="2018-05-01T19:43:34.198" v="1604" actId="1076"/>
          <ac:spMkLst>
            <pc:docMk/>
            <pc:sldMk cId="422836386" sldId="285"/>
            <ac:spMk id="33" creationId="{374F2E91-AB34-4684-B370-E40952BF4874}"/>
          </ac:spMkLst>
        </pc:spChg>
        <pc:spChg chg="add mod">
          <ac:chgData name="" userId="3cafa77c860cf41c" providerId="LiveId" clId="{517338D7-3C41-4358-B67B-E86E662428CC}" dt="2018-05-01T19:43:34.198" v="1604" actId="1076"/>
          <ac:spMkLst>
            <pc:docMk/>
            <pc:sldMk cId="422836386" sldId="285"/>
            <ac:spMk id="34" creationId="{95A12B64-0601-4541-9738-74CC82EC3ECD}"/>
          </ac:spMkLst>
        </pc:spChg>
        <pc:spChg chg="mod">
          <ac:chgData name="" userId="3cafa77c860cf41c" providerId="LiveId" clId="{517338D7-3C41-4358-B67B-E86E662428CC}" dt="2018-05-17T20:23:27.999" v="24080" actId="20577"/>
          <ac:spMkLst>
            <pc:docMk/>
            <pc:sldMk cId="422836386" sldId="285"/>
            <ac:spMk id="66" creationId="{17FC24F0-2785-4483-A1B9-08B1842373C6}"/>
          </ac:spMkLst>
        </pc:spChg>
        <pc:cxnChg chg="del mod">
          <ac:chgData name="" userId="3cafa77c860cf41c" providerId="LiveId" clId="{517338D7-3C41-4358-B67B-E86E662428CC}" dt="2018-05-01T19:08:38.645" v="1372" actId="478"/>
          <ac:cxnSpMkLst>
            <pc:docMk/>
            <pc:sldMk cId="422836386" sldId="285"/>
            <ac:cxnSpMk id="6" creationId="{E1EDE37F-31AF-4ECB-AA5B-171815761B6D}"/>
          </ac:cxnSpMkLst>
        </pc:cxnChg>
        <pc:cxnChg chg="del mod">
          <ac:chgData name="" userId="3cafa77c860cf41c" providerId="LiveId" clId="{517338D7-3C41-4358-B67B-E86E662428CC}" dt="2018-05-01T19:08:38.645" v="1372" actId="478"/>
          <ac:cxnSpMkLst>
            <pc:docMk/>
            <pc:sldMk cId="422836386" sldId="285"/>
            <ac:cxnSpMk id="20" creationId="{C14CE260-2D3A-4F64-9BD8-79B2F5FD61AF}"/>
          </ac:cxnSpMkLst>
        </pc:cxnChg>
        <pc:cxnChg chg="del">
          <ac:chgData name="" userId="3cafa77c860cf41c" providerId="LiveId" clId="{517338D7-3C41-4358-B67B-E86E662428CC}" dt="2018-05-01T19:08:38.645" v="1372" actId="478"/>
          <ac:cxnSpMkLst>
            <pc:docMk/>
            <pc:sldMk cId="422836386" sldId="285"/>
            <ac:cxnSpMk id="21" creationId="{EEF4B058-B2A7-44E9-8DEC-DCCC51A1DC5B}"/>
          </ac:cxnSpMkLst>
        </pc:cxnChg>
      </pc:sldChg>
      <pc:sldChg chg="addSp delSp modSp add modNotesTx">
        <pc:chgData name="" userId="3cafa77c860cf41c" providerId="LiveId" clId="{517338D7-3C41-4358-B67B-E86E662428CC}" dt="2018-05-17T19:23:03.707" v="23295" actId="403"/>
        <pc:sldMkLst>
          <pc:docMk/>
          <pc:sldMk cId="2385444574" sldId="286"/>
        </pc:sldMkLst>
        <pc:spChg chg="mod">
          <ac:chgData name="" userId="3cafa77c860cf41c" providerId="LiveId" clId="{517338D7-3C41-4358-B67B-E86E662428CC}" dt="2018-05-09T19:08:35.843" v="1632" actId="20577"/>
          <ac:spMkLst>
            <pc:docMk/>
            <pc:sldMk cId="2385444574" sldId="286"/>
            <ac:spMk id="4" creationId="{BD17D3CD-47B4-4AE6-85B0-366A74B76D7B}"/>
          </ac:spMkLst>
        </pc:spChg>
        <pc:spChg chg="add">
          <ac:chgData name="" userId="3cafa77c860cf41c" providerId="LiveId" clId="{517338D7-3C41-4358-B67B-E86E662428CC}" dt="2018-05-09T19:17:31.799" v="1814" actId="1582"/>
          <ac:spMkLst>
            <pc:docMk/>
            <pc:sldMk cId="2385444574" sldId="286"/>
            <ac:spMk id="7" creationId="{E67A02AD-111E-4295-9EEE-1BF61E2AB94E}"/>
          </ac:spMkLst>
        </pc:spChg>
        <pc:spChg chg="mod">
          <ac:chgData name="" userId="3cafa77c860cf41c" providerId="LiveId" clId="{517338D7-3C41-4358-B67B-E86E662428CC}" dt="2018-05-17T19:23:03.707" v="23295" actId="403"/>
          <ac:spMkLst>
            <pc:docMk/>
            <pc:sldMk cId="2385444574" sldId="286"/>
            <ac:spMk id="31" creationId="{998254CE-389C-4FB2-89CC-F103AF6210EF}"/>
          </ac:spMkLst>
        </pc:spChg>
        <pc:spChg chg="del mod">
          <ac:chgData name="" userId="3cafa77c860cf41c" providerId="LiveId" clId="{517338D7-3C41-4358-B67B-E86E662428CC}" dt="2018-05-09T19:17:31.320" v="1813" actId="478"/>
          <ac:spMkLst>
            <pc:docMk/>
            <pc:sldMk cId="2385444574" sldId="286"/>
            <ac:spMk id="66" creationId="{17FC24F0-2785-4483-A1B9-08B1842373C6}"/>
          </ac:spMkLst>
        </pc:spChg>
        <pc:graphicFrameChg chg="del">
          <ac:chgData name="" userId="3cafa77c860cf41c" providerId="LiveId" clId="{517338D7-3C41-4358-B67B-E86E662428CC}" dt="2018-05-09T19:10:08.015" v="1687" actId="478"/>
          <ac:graphicFrameMkLst>
            <pc:docMk/>
            <pc:sldMk cId="2385444574" sldId="286"/>
            <ac:graphicFrameMk id="6" creationId="{88829196-969C-452F-BE79-32F5873B7F1D}"/>
          </ac:graphicFrameMkLst>
        </pc:graphicFrameChg>
        <pc:picChg chg="add mod">
          <ac:chgData name="" userId="3cafa77c860cf41c" providerId="LiveId" clId="{517338D7-3C41-4358-B67B-E86E662428CC}" dt="2018-05-09T19:10:12.592" v="1688" actId="1076"/>
          <ac:picMkLst>
            <pc:docMk/>
            <pc:sldMk cId="2385444574" sldId="286"/>
            <ac:picMk id="2" creationId="{82C2081F-B1ED-4954-91E3-2F447B2F7BBC}"/>
          </ac:picMkLst>
        </pc:picChg>
      </pc:sldChg>
      <pc:sldChg chg="addSp delSp modSp add modNotesTx">
        <pc:chgData name="" userId="3cafa77c860cf41c" providerId="LiveId" clId="{517338D7-3C41-4358-B67B-E86E662428CC}" dt="2018-05-17T19:23:19.051" v="23300" actId="404"/>
        <pc:sldMkLst>
          <pc:docMk/>
          <pc:sldMk cId="515088344" sldId="288"/>
        </pc:sldMkLst>
        <pc:spChg chg="mod">
          <ac:chgData name="" userId="3cafa77c860cf41c" providerId="LiveId" clId="{517338D7-3C41-4358-B67B-E86E662428CC}" dt="2018-05-09T19:16:08.349" v="1767" actId="20577"/>
          <ac:spMkLst>
            <pc:docMk/>
            <pc:sldMk cId="515088344" sldId="288"/>
            <ac:spMk id="4" creationId="{BD17D3CD-47B4-4AE6-85B0-366A74B76D7B}"/>
          </ac:spMkLst>
        </pc:spChg>
        <pc:spChg chg="mod">
          <ac:chgData name="" userId="3cafa77c860cf41c" providerId="LiveId" clId="{517338D7-3C41-4358-B67B-E86E662428CC}" dt="2018-05-17T19:23:19.051" v="23300" actId="404"/>
          <ac:spMkLst>
            <pc:docMk/>
            <pc:sldMk cId="515088344" sldId="288"/>
            <ac:spMk id="31" creationId="{998254CE-389C-4FB2-89CC-F103AF6210EF}"/>
          </ac:spMkLst>
        </pc:spChg>
        <pc:spChg chg="mod">
          <ac:chgData name="" userId="3cafa77c860cf41c" providerId="LiveId" clId="{517338D7-3C41-4358-B67B-E86E662428CC}" dt="2018-05-09T19:16:57.458" v="1811" actId="20577"/>
          <ac:spMkLst>
            <pc:docMk/>
            <pc:sldMk cId="515088344" sldId="288"/>
            <ac:spMk id="66" creationId="{17FC24F0-2785-4483-A1B9-08B1842373C6}"/>
          </ac:spMkLst>
        </pc:spChg>
        <pc:picChg chg="del mod">
          <ac:chgData name="" userId="3cafa77c860cf41c" providerId="LiveId" clId="{517338D7-3C41-4358-B67B-E86E662428CC}" dt="2018-05-09T19:17:59.402" v="1822" actId="478"/>
          <ac:picMkLst>
            <pc:docMk/>
            <pc:sldMk cId="515088344" sldId="288"/>
            <ac:picMk id="2" creationId="{82C2081F-B1ED-4954-91E3-2F447B2F7BBC}"/>
          </ac:picMkLst>
        </pc:picChg>
        <pc:picChg chg="add mod ord">
          <ac:chgData name="" userId="3cafa77c860cf41c" providerId="LiveId" clId="{517338D7-3C41-4358-B67B-E86E662428CC}" dt="2018-05-09T19:17:56.550" v="1820" actId="167"/>
          <ac:picMkLst>
            <pc:docMk/>
            <pc:sldMk cId="515088344" sldId="288"/>
            <ac:picMk id="3" creationId="{4783C843-3BE8-45E8-9EAA-71378625E9D5}"/>
          </ac:picMkLst>
        </pc:picChg>
      </pc:sldChg>
      <pc:sldChg chg="addSp delSp modSp add">
        <pc:chgData name="" userId="3cafa77c860cf41c" providerId="LiveId" clId="{517338D7-3C41-4358-B67B-E86E662428CC}" dt="2018-05-17T19:23:34.209" v="23301" actId="255"/>
        <pc:sldMkLst>
          <pc:docMk/>
          <pc:sldMk cId="1399248147" sldId="289"/>
        </pc:sldMkLst>
        <pc:spChg chg="mod">
          <ac:chgData name="" userId="3cafa77c860cf41c" providerId="LiveId" clId="{517338D7-3C41-4358-B67B-E86E662428CC}" dt="2018-05-17T19:23:34.209" v="23301" actId="255"/>
          <ac:spMkLst>
            <pc:docMk/>
            <pc:sldMk cId="1399248147" sldId="289"/>
            <ac:spMk id="31" creationId="{998254CE-389C-4FB2-89CC-F103AF6210EF}"/>
          </ac:spMkLst>
        </pc:spChg>
        <pc:picChg chg="del mod">
          <ac:chgData name="" userId="3cafa77c860cf41c" providerId="LiveId" clId="{517338D7-3C41-4358-B67B-E86E662428CC}" dt="2018-05-09T19:19:20.671" v="1830" actId="478"/>
          <ac:picMkLst>
            <pc:docMk/>
            <pc:sldMk cId="1399248147" sldId="289"/>
            <ac:picMk id="2" creationId="{82C2081F-B1ED-4954-91E3-2F447B2F7BBC}"/>
          </ac:picMkLst>
        </pc:picChg>
        <pc:picChg chg="add mod ord">
          <ac:chgData name="" userId="3cafa77c860cf41c" providerId="LiveId" clId="{517338D7-3C41-4358-B67B-E86E662428CC}" dt="2018-05-09T19:19:17.864" v="1828" actId="167"/>
          <ac:picMkLst>
            <pc:docMk/>
            <pc:sldMk cId="1399248147" sldId="289"/>
            <ac:picMk id="3" creationId="{882E1C66-8682-4A46-B1F1-6A793406874E}"/>
          </ac:picMkLst>
        </pc:picChg>
      </pc:sldChg>
      <pc:sldChg chg="addSp delSp modSp add">
        <pc:chgData name="" userId="3cafa77c860cf41c" providerId="LiveId" clId="{517338D7-3C41-4358-B67B-E86E662428CC}" dt="2018-05-17T19:23:46.943" v="23302" actId="255"/>
        <pc:sldMkLst>
          <pc:docMk/>
          <pc:sldMk cId="758388031" sldId="290"/>
        </pc:sldMkLst>
        <pc:spChg chg="mod">
          <ac:chgData name="" userId="3cafa77c860cf41c" providerId="LiveId" clId="{517338D7-3C41-4358-B67B-E86E662428CC}" dt="2018-05-17T19:23:46.943" v="23302" actId="255"/>
          <ac:spMkLst>
            <pc:docMk/>
            <pc:sldMk cId="758388031" sldId="290"/>
            <ac:spMk id="31" creationId="{998254CE-389C-4FB2-89CC-F103AF6210EF}"/>
          </ac:spMkLst>
        </pc:spChg>
        <pc:picChg chg="add mod ord">
          <ac:chgData name="" userId="3cafa77c860cf41c" providerId="LiveId" clId="{517338D7-3C41-4358-B67B-E86E662428CC}" dt="2018-05-09T19:20:03.452" v="1840" actId="167"/>
          <ac:picMkLst>
            <pc:docMk/>
            <pc:sldMk cId="758388031" sldId="290"/>
            <ac:picMk id="2" creationId="{5EE58247-3BAC-45A3-AD54-3A81E6708122}"/>
          </ac:picMkLst>
        </pc:picChg>
        <pc:picChg chg="del">
          <ac:chgData name="" userId="3cafa77c860cf41c" providerId="LiveId" clId="{517338D7-3C41-4358-B67B-E86E662428CC}" dt="2018-05-09T19:20:05.177" v="1841" actId="478"/>
          <ac:picMkLst>
            <pc:docMk/>
            <pc:sldMk cId="758388031" sldId="290"/>
            <ac:picMk id="3" creationId="{882E1C66-8682-4A46-B1F1-6A793406874E}"/>
          </ac:picMkLst>
        </pc:picChg>
      </pc:sldChg>
      <pc:sldChg chg="addSp modSp add modNotesTx">
        <pc:chgData name="" userId="3cafa77c860cf41c" providerId="LiveId" clId="{517338D7-3C41-4358-B67B-E86E662428CC}" dt="2018-05-17T19:23:54.865" v="23303" actId="255"/>
        <pc:sldMkLst>
          <pc:docMk/>
          <pc:sldMk cId="2763560743" sldId="291"/>
        </pc:sldMkLst>
        <pc:spChg chg="add mod">
          <ac:chgData name="" userId="3cafa77c860cf41c" providerId="LiveId" clId="{517338D7-3C41-4358-B67B-E86E662428CC}" dt="2018-05-09T19:24:01.252" v="2080" actId="1076"/>
          <ac:spMkLst>
            <pc:docMk/>
            <pc:sldMk cId="2763560743" sldId="291"/>
            <ac:spMk id="13" creationId="{4E2889B2-395E-48A9-8AA3-F6251B2607B6}"/>
          </ac:spMkLst>
        </pc:spChg>
        <pc:spChg chg="add mod">
          <ac:chgData name="" userId="3cafa77c860cf41c" providerId="LiveId" clId="{517338D7-3C41-4358-B67B-E86E662428CC}" dt="2018-05-09T19:24:56.488" v="2092" actId="1076"/>
          <ac:spMkLst>
            <pc:docMk/>
            <pc:sldMk cId="2763560743" sldId="291"/>
            <ac:spMk id="14" creationId="{F4E97E89-B64A-42C5-AC7F-5B3DBAA1832D}"/>
          </ac:spMkLst>
        </pc:spChg>
        <pc:spChg chg="add mod">
          <ac:chgData name="" userId="3cafa77c860cf41c" providerId="LiveId" clId="{517338D7-3C41-4358-B67B-E86E662428CC}" dt="2018-05-09T19:25:13.732" v="2112" actId="1076"/>
          <ac:spMkLst>
            <pc:docMk/>
            <pc:sldMk cId="2763560743" sldId="291"/>
            <ac:spMk id="15" creationId="{475D5782-7792-46F3-93A7-2D9909A2164A}"/>
          </ac:spMkLst>
        </pc:spChg>
        <pc:spChg chg="add mod">
          <ac:chgData name="" userId="3cafa77c860cf41c" providerId="LiveId" clId="{517338D7-3C41-4358-B67B-E86E662428CC}" dt="2018-05-09T19:25:23.836" v="2125" actId="20577"/>
          <ac:spMkLst>
            <pc:docMk/>
            <pc:sldMk cId="2763560743" sldId="291"/>
            <ac:spMk id="16" creationId="{FA1F6E19-A86B-4F34-8264-B08AC0B1C6D5}"/>
          </ac:spMkLst>
        </pc:spChg>
        <pc:spChg chg="mod">
          <ac:chgData name="" userId="3cafa77c860cf41c" providerId="LiveId" clId="{517338D7-3C41-4358-B67B-E86E662428CC}" dt="2018-05-17T19:23:54.865" v="23303" actId="255"/>
          <ac:spMkLst>
            <pc:docMk/>
            <pc:sldMk cId="2763560743" sldId="291"/>
            <ac:spMk id="31" creationId="{998254CE-389C-4FB2-89CC-F103AF6210EF}"/>
          </ac:spMkLst>
        </pc:spChg>
        <pc:spChg chg="mod">
          <ac:chgData name="" userId="3cafa77c860cf41c" providerId="LiveId" clId="{517338D7-3C41-4358-B67B-E86E662428CC}" dt="2018-05-09T19:29:14.695" v="2145" actId="20577"/>
          <ac:spMkLst>
            <pc:docMk/>
            <pc:sldMk cId="2763560743" sldId="291"/>
            <ac:spMk id="66" creationId="{17FC24F0-2785-4483-A1B9-08B1842373C6}"/>
          </ac:spMkLst>
        </pc:spChg>
        <pc:picChg chg="mod">
          <ac:chgData name="" userId="3cafa77c860cf41c" providerId="LiveId" clId="{517338D7-3C41-4358-B67B-E86E662428CC}" dt="2018-05-09T19:23:42.904" v="2071" actId="208"/>
          <ac:picMkLst>
            <pc:docMk/>
            <pc:sldMk cId="2763560743" sldId="291"/>
            <ac:picMk id="2" creationId="{5EE58247-3BAC-45A3-AD54-3A81E6708122}"/>
          </ac:picMkLst>
        </pc:picChg>
        <pc:picChg chg="add mod">
          <ac:chgData name="" userId="3cafa77c860cf41c" providerId="LiveId" clId="{517338D7-3C41-4358-B67B-E86E662428CC}" dt="2018-05-09T19:23:42.904" v="2071" actId="208"/>
          <ac:picMkLst>
            <pc:docMk/>
            <pc:sldMk cId="2763560743" sldId="291"/>
            <ac:picMk id="3" creationId="{9F449522-D104-4EAC-A352-F96B01EB6B90}"/>
          </ac:picMkLst>
        </pc:picChg>
        <pc:picChg chg="add mod">
          <ac:chgData name="" userId="3cafa77c860cf41c" providerId="LiveId" clId="{517338D7-3C41-4358-B67B-E86E662428CC}" dt="2018-05-09T19:23:42.904" v="2071" actId="208"/>
          <ac:picMkLst>
            <pc:docMk/>
            <pc:sldMk cId="2763560743" sldId="291"/>
            <ac:picMk id="5" creationId="{F405B1C8-9EBF-441F-8612-D6414563D1BA}"/>
          </ac:picMkLst>
        </pc:picChg>
        <pc:picChg chg="add mod">
          <ac:chgData name="" userId="3cafa77c860cf41c" providerId="LiveId" clId="{517338D7-3C41-4358-B67B-E86E662428CC}" dt="2018-05-09T19:23:42.904" v="2071" actId="208"/>
          <ac:picMkLst>
            <pc:docMk/>
            <pc:sldMk cId="2763560743" sldId="291"/>
            <ac:picMk id="6" creationId="{4836EEB4-CF5E-4162-BF2B-4A0178B0725A}"/>
          </ac:picMkLst>
        </pc:picChg>
        <pc:picChg chg="add mod">
          <ac:chgData name="" userId="3cafa77c860cf41c" providerId="LiveId" clId="{517338D7-3C41-4358-B67B-E86E662428CC}" dt="2018-05-09T19:23:09.773" v="2065" actId="571"/>
          <ac:picMkLst>
            <pc:docMk/>
            <pc:sldMk cId="2763560743" sldId="291"/>
            <ac:picMk id="9" creationId="{070BBDA3-8701-4A6A-BCA7-7526D6686D02}"/>
          </ac:picMkLst>
        </pc:picChg>
        <pc:picChg chg="add mod">
          <ac:chgData name="" userId="3cafa77c860cf41c" providerId="LiveId" clId="{517338D7-3C41-4358-B67B-E86E662428CC}" dt="2018-05-09T19:23:09.773" v="2065" actId="571"/>
          <ac:picMkLst>
            <pc:docMk/>
            <pc:sldMk cId="2763560743" sldId="291"/>
            <ac:picMk id="10" creationId="{9E49FCCA-7D71-4A85-A4D3-B4337FB3A424}"/>
          </ac:picMkLst>
        </pc:picChg>
        <pc:picChg chg="add mod">
          <ac:chgData name="" userId="3cafa77c860cf41c" providerId="LiveId" clId="{517338D7-3C41-4358-B67B-E86E662428CC}" dt="2018-05-09T19:23:09.773" v="2065" actId="571"/>
          <ac:picMkLst>
            <pc:docMk/>
            <pc:sldMk cId="2763560743" sldId="291"/>
            <ac:picMk id="11" creationId="{8FC7B45A-BDF5-4866-9E5C-325140C06383}"/>
          </ac:picMkLst>
        </pc:picChg>
        <pc:picChg chg="add mod">
          <ac:chgData name="" userId="3cafa77c860cf41c" providerId="LiveId" clId="{517338D7-3C41-4358-B67B-E86E662428CC}" dt="2018-05-09T19:23:09.773" v="2065" actId="571"/>
          <ac:picMkLst>
            <pc:docMk/>
            <pc:sldMk cId="2763560743" sldId="291"/>
            <ac:picMk id="12" creationId="{A4CD0467-303F-412D-9125-33220F8A9A0A}"/>
          </ac:picMkLst>
        </pc:picChg>
      </pc:sldChg>
      <pc:sldChg chg="addSp delSp modSp add modNotesTx">
        <pc:chgData name="" userId="3cafa77c860cf41c" providerId="LiveId" clId="{517338D7-3C41-4358-B67B-E86E662428CC}" dt="2018-05-17T19:35:28.255" v="23785" actId="20577"/>
        <pc:sldMkLst>
          <pc:docMk/>
          <pc:sldMk cId="2831936554" sldId="292"/>
        </pc:sldMkLst>
        <pc:spChg chg="add mod">
          <ac:chgData name="" userId="3cafa77c860cf41c" providerId="LiveId" clId="{517338D7-3C41-4358-B67B-E86E662428CC}" dt="2018-05-09T19:34:28.998" v="2556" actId="164"/>
          <ac:spMkLst>
            <pc:docMk/>
            <pc:sldMk cId="2831936554" sldId="292"/>
            <ac:spMk id="2" creationId="{FACCECCD-2B86-4ECA-87FB-976AA40EDD6F}"/>
          </ac:spMkLst>
        </pc:spChg>
        <pc:spChg chg="del">
          <ac:chgData name="" userId="3cafa77c860cf41c" providerId="LiveId" clId="{517338D7-3C41-4358-B67B-E86E662428CC}" dt="2018-05-09T19:29:58.075" v="2155" actId="478"/>
          <ac:spMkLst>
            <pc:docMk/>
            <pc:sldMk cId="2831936554" sldId="292"/>
            <ac:spMk id="3" creationId="{D0053172-FCA3-4599-8A44-8AFED6A4206F}"/>
          </ac:spMkLst>
        </pc:spChg>
        <pc:spChg chg="mod">
          <ac:chgData name="" userId="3cafa77c860cf41c" providerId="LiveId" clId="{517338D7-3C41-4358-B67B-E86E662428CC}" dt="2018-05-09T19:29:51.782" v="2154" actId="20577"/>
          <ac:spMkLst>
            <pc:docMk/>
            <pc:sldMk cId="2831936554" sldId="292"/>
            <ac:spMk id="4" creationId="{BD17D3CD-47B4-4AE6-85B0-366A74B76D7B}"/>
          </ac:spMkLst>
        </pc:spChg>
        <pc:spChg chg="del">
          <ac:chgData name="" userId="3cafa77c860cf41c" providerId="LiveId" clId="{517338D7-3C41-4358-B67B-E86E662428CC}" dt="2018-05-09T19:29:58.075" v="2155" actId="478"/>
          <ac:spMkLst>
            <pc:docMk/>
            <pc:sldMk cId="2831936554" sldId="292"/>
            <ac:spMk id="5" creationId="{9435F4F5-1FF0-4C08-9C31-370BF4414C96}"/>
          </ac:spMkLst>
        </pc:spChg>
        <pc:spChg chg="del">
          <ac:chgData name="" userId="3cafa77c860cf41c" providerId="LiveId" clId="{517338D7-3C41-4358-B67B-E86E662428CC}" dt="2018-05-09T19:29:58.075" v="2155" actId="478"/>
          <ac:spMkLst>
            <pc:docMk/>
            <pc:sldMk cId="2831936554" sldId="292"/>
            <ac:spMk id="7" creationId="{DFCE77E0-9678-4747-A946-B398F4B6F9FB}"/>
          </ac:spMkLst>
        </pc:spChg>
        <pc:spChg chg="add mod">
          <ac:chgData name="" userId="3cafa77c860cf41c" providerId="LiveId" clId="{517338D7-3C41-4358-B67B-E86E662428CC}" dt="2018-05-09T19:34:28.998" v="2556" actId="164"/>
          <ac:spMkLst>
            <pc:docMk/>
            <pc:sldMk cId="2831936554" sldId="292"/>
            <ac:spMk id="8" creationId="{0E58B1A1-65C7-4179-AA42-E6ADB64C954B}"/>
          </ac:spMkLst>
        </pc:spChg>
        <pc:spChg chg="del">
          <ac:chgData name="" userId="3cafa77c860cf41c" providerId="LiveId" clId="{517338D7-3C41-4358-B67B-E86E662428CC}" dt="2018-05-09T19:29:58.075" v="2155" actId="478"/>
          <ac:spMkLst>
            <pc:docMk/>
            <pc:sldMk cId="2831936554" sldId="292"/>
            <ac:spMk id="9" creationId="{9CCA97ED-7BD9-44F6-9011-E82D18EA55BC}"/>
          </ac:spMkLst>
        </pc:spChg>
        <pc:spChg chg="del">
          <ac:chgData name="" userId="3cafa77c860cf41c" providerId="LiveId" clId="{517338D7-3C41-4358-B67B-E86E662428CC}" dt="2018-05-09T19:29:58.075" v="2155" actId="478"/>
          <ac:spMkLst>
            <pc:docMk/>
            <pc:sldMk cId="2831936554" sldId="292"/>
            <ac:spMk id="10" creationId="{84CC146F-E503-4748-BA29-9613B9A34DF7}"/>
          </ac:spMkLst>
        </pc:spChg>
        <pc:spChg chg="del">
          <ac:chgData name="" userId="3cafa77c860cf41c" providerId="LiveId" clId="{517338D7-3C41-4358-B67B-E86E662428CC}" dt="2018-05-09T19:29:58.075" v="2155" actId="478"/>
          <ac:spMkLst>
            <pc:docMk/>
            <pc:sldMk cId="2831936554" sldId="292"/>
            <ac:spMk id="11" creationId="{3EFE5DF3-1BB5-4242-94E7-4E09F19A7A44}"/>
          </ac:spMkLst>
        </pc:spChg>
        <pc:spChg chg="del">
          <ac:chgData name="" userId="3cafa77c860cf41c" providerId="LiveId" clId="{517338D7-3C41-4358-B67B-E86E662428CC}" dt="2018-05-09T19:29:58.075" v="2155" actId="478"/>
          <ac:spMkLst>
            <pc:docMk/>
            <pc:sldMk cId="2831936554" sldId="292"/>
            <ac:spMk id="12" creationId="{4B387F28-C8A9-449D-B8E9-A4C56E675747}"/>
          </ac:spMkLst>
        </pc:spChg>
        <pc:spChg chg="add mod">
          <ac:chgData name="" userId="3cafa77c860cf41c" providerId="LiveId" clId="{517338D7-3C41-4358-B67B-E86E662428CC}" dt="2018-05-09T19:34:28.998" v="2556" actId="164"/>
          <ac:spMkLst>
            <pc:docMk/>
            <pc:sldMk cId="2831936554" sldId="292"/>
            <ac:spMk id="13" creationId="{28AABCC2-C7EB-432F-A030-BCFA1B3A577D}"/>
          </ac:spMkLst>
        </pc:spChg>
        <pc:spChg chg="del">
          <ac:chgData name="" userId="3cafa77c860cf41c" providerId="LiveId" clId="{517338D7-3C41-4358-B67B-E86E662428CC}" dt="2018-05-09T19:29:58.075" v="2155" actId="478"/>
          <ac:spMkLst>
            <pc:docMk/>
            <pc:sldMk cId="2831936554" sldId="292"/>
            <ac:spMk id="14" creationId="{BAA0D2C3-8B5C-4B73-94CC-5B76ABCA7538}"/>
          </ac:spMkLst>
        </pc:spChg>
        <pc:spChg chg="del">
          <ac:chgData name="" userId="3cafa77c860cf41c" providerId="LiveId" clId="{517338D7-3C41-4358-B67B-E86E662428CC}" dt="2018-05-09T19:29:58.075" v="2155" actId="478"/>
          <ac:spMkLst>
            <pc:docMk/>
            <pc:sldMk cId="2831936554" sldId="292"/>
            <ac:spMk id="15" creationId="{39890489-A0C8-41C6-9CAC-944FFE155882}"/>
          </ac:spMkLst>
        </pc:spChg>
        <pc:spChg chg="del">
          <ac:chgData name="" userId="3cafa77c860cf41c" providerId="LiveId" clId="{517338D7-3C41-4358-B67B-E86E662428CC}" dt="2018-05-09T19:29:58.075" v="2155" actId="478"/>
          <ac:spMkLst>
            <pc:docMk/>
            <pc:sldMk cId="2831936554" sldId="292"/>
            <ac:spMk id="16" creationId="{721FBE39-D2DE-4E65-A7FE-725A050395BC}"/>
          </ac:spMkLst>
        </pc:spChg>
        <pc:spChg chg="del">
          <ac:chgData name="" userId="3cafa77c860cf41c" providerId="LiveId" clId="{517338D7-3C41-4358-B67B-E86E662428CC}" dt="2018-05-09T19:29:58.075" v="2155" actId="478"/>
          <ac:spMkLst>
            <pc:docMk/>
            <pc:sldMk cId="2831936554" sldId="292"/>
            <ac:spMk id="17" creationId="{EA2AACB3-63BA-4AF1-8ECD-AF10E4C8DA7F}"/>
          </ac:spMkLst>
        </pc:spChg>
        <pc:spChg chg="del mod">
          <ac:chgData name="" userId="3cafa77c860cf41c" providerId="LiveId" clId="{517338D7-3C41-4358-B67B-E86E662428CC}" dt="2018-05-09T19:30:00.439" v="2157" actId="478"/>
          <ac:spMkLst>
            <pc:docMk/>
            <pc:sldMk cId="2831936554" sldId="292"/>
            <ac:spMk id="18" creationId="{01651F27-2B07-4BE0-B94E-ACC5987D12AC}"/>
          </ac:spMkLst>
        </pc:spChg>
        <pc:spChg chg="del">
          <ac:chgData name="" userId="3cafa77c860cf41c" providerId="LiveId" clId="{517338D7-3C41-4358-B67B-E86E662428CC}" dt="2018-05-09T19:29:58.075" v="2155" actId="478"/>
          <ac:spMkLst>
            <pc:docMk/>
            <pc:sldMk cId="2831936554" sldId="292"/>
            <ac:spMk id="19" creationId="{6DB81A28-55C0-4F3C-9A72-4ACA71C98438}"/>
          </ac:spMkLst>
        </pc:spChg>
        <pc:spChg chg="add mod">
          <ac:chgData name="" userId="3cafa77c860cf41c" providerId="LiveId" clId="{517338D7-3C41-4358-B67B-E86E662428CC}" dt="2018-05-09T19:38:09.939" v="2652" actId="164"/>
          <ac:spMkLst>
            <pc:docMk/>
            <pc:sldMk cId="2831936554" sldId="292"/>
            <ac:spMk id="23" creationId="{1F3C0BED-1885-4A63-96BF-EEE06E6419A2}"/>
          </ac:spMkLst>
        </pc:spChg>
        <pc:spChg chg="del">
          <ac:chgData name="" userId="3cafa77c860cf41c" providerId="LiveId" clId="{517338D7-3C41-4358-B67B-E86E662428CC}" dt="2018-05-09T19:29:58.075" v="2155" actId="478"/>
          <ac:spMkLst>
            <pc:docMk/>
            <pc:sldMk cId="2831936554" sldId="292"/>
            <ac:spMk id="24" creationId="{0F90B55E-166A-47B0-A9C8-52878832FC66}"/>
          </ac:spMkLst>
        </pc:spChg>
        <pc:spChg chg="del">
          <ac:chgData name="" userId="3cafa77c860cf41c" providerId="LiveId" clId="{517338D7-3C41-4358-B67B-E86E662428CC}" dt="2018-05-09T19:29:58.075" v="2155" actId="478"/>
          <ac:spMkLst>
            <pc:docMk/>
            <pc:sldMk cId="2831936554" sldId="292"/>
            <ac:spMk id="25" creationId="{F135D87F-D8AC-4EF5-852F-DC5839BCF9A2}"/>
          </ac:spMkLst>
        </pc:spChg>
        <pc:spChg chg="del">
          <ac:chgData name="" userId="3cafa77c860cf41c" providerId="LiveId" clId="{517338D7-3C41-4358-B67B-E86E662428CC}" dt="2018-05-09T19:29:58.075" v="2155" actId="478"/>
          <ac:spMkLst>
            <pc:docMk/>
            <pc:sldMk cId="2831936554" sldId="292"/>
            <ac:spMk id="26" creationId="{1CD1065F-BB38-4E37-A4C4-8AB412F1D415}"/>
          </ac:spMkLst>
        </pc:spChg>
        <pc:spChg chg="mod">
          <ac:chgData name="" userId="3cafa77c860cf41c" providerId="LiveId" clId="{517338D7-3C41-4358-B67B-E86E662428CC}" dt="2018-05-09T19:46:43.899" v="3497" actId="20577"/>
          <ac:spMkLst>
            <pc:docMk/>
            <pc:sldMk cId="2831936554" sldId="292"/>
            <ac:spMk id="27" creationId="{24E07EBB-E3A3-4E07-A95E-D838346E0767}"/>
          </ac:spMkLst>
        </pc:spChg>
        <pc:spChg chg="add mod">
          <ac:chgData name="" userId="3cafa77c860cf41c" providerId="LiveId" clId="{517338D7-3C41-4358-B67B-E86E662428CC}" dt="2018-05-09T19:38:09.939" v="2652" actId="164"/>
          <ac:spMkLst>
            <pc:docMk/>
            <pc:sldMk cId="2831936554" sldId="292"/>
            <ac:spMk id="28" creationId="{C9FEE3B3-9CFA-4CE7-9F96-7D97731D8EB4}"/>
          </ac:spMkLst>
        </pc:spChg>
        <pc:spChg chg="mod">
          <ac:chgData name="" userId="3cafa77c860cf41c" providerId="LiveId" clId="{517338D7-3C41-4358-B67B-E86E662428CC}" dt="2018-05-09T19:39:46.461" v="2834" actId="20577"/>
          <ac:spMkLst>
            <pc:docMk/>
            <pc:sldMk cId="2831936554" sldId="292"/>
            <ac:spMk id="66" creationId="{17FC24F0-2785-4483-A1B9-08B1842373C6}"/>
          </ac:spMkLst>
        </pc:spChg>
        <pc:grpChg chg="add mod">
          <ac:chgData name="" userId="3cafa77c860cf41c" providerId="LiveId" clId="{517338D7-3C41-4358-B67B-E86E662428CC}" dt="2018-05-09T19:38:09.939" v="2652" actId="164"/>
          <ac:grpSpMkLst>
            <pc:docMk/>
            <pc:sldMk cId="2831936554" sldId="292"/>
            <ac:grpSpMk id="22" creationId="{72B517E8-BF7F-457E-B764-F91B5CA96D03}"/>
          </ac:grpSpMkLst>
        </pc:grpChg>
        <pc:grpChg chg="add mod">
          <ac:chgData name="" userId="3cafa77c860cf41c" providerId="LiveId" clId="{517338D7-3C41-4358-B67B-E86E662428CC}" dt="2018-05-09T19:38:42.331" v="2657" actId="1076"/>
          <ac:grpSpMkLst>
            <pc:docMk/>
            <pc:sldMk cId="2831936554" sldId="292"/>
            <ac:grpSpMk id="29" creationId="{34C1AD54-CDED-485A-9753-27FE973C20C0}"/>
          </ac:grpSpMkLst>
        </pc:grpChg>
        <pc:cxnChg chg="del mod">
          <ac:chgData name="" userId="3cafa77c860cf41c" providerId="LiveId" clId="{517338D7-3C41-4358-B67B-E86E662428CC}" dt="2018-05-09T19:29:58.075" v="2155" actId="478"/>
          <ac:cxnSpMkLst>
            <pc:docMk/>
            <pc:sldMk cId="2831936554" sldId="292"/>
            <ac:cxnSpMk id="6" creationId="{E1EDE37F-31AF-4ECB-AA5B-171815761B6D}"/>
          </ac:cxnSpMkLst>
        </pc:cxnChg>
        <pc:cxnChg chg="del mod">
          <ac:chgData name="" userId="3cafa77c860cf41c" providerId="LiveId" clId="{517338D7-3C41-4358-B67B-E86E662428CC}" dt="2018-05-09T19:29:58.075" v="2155" actId="478"/>
          <ac:cxnSpMkLst>
            <pc:docMk/>
            <pc:sldMk cId="2831936554" sldId="292"/>
            <ac:cxnSpMk id="20" creationId="{C14CE260-2D3A-4F64-9BD8-79B2F5FD61AF}"/>
          </ac:cxnSpMkLst>
        </pc:cxnChg>
        <pc:cxnChg chg="del">
          <ac:chgData name="" userId="3cafa77c860cf41c" providerId="LiveId" clId="{517338D7-3C41-4358-B67B-E86E662428CC}" dt="2018-05-09T19:29:58.075" v="2155" actId="478"/>
          <ac:cxnSpMkLst>
            <pc:docMk/>
            <pc:sldMk cId="2831936554" sldId="292"/>
            <ac:cxnSpMk id="21" creationId="{EEF4B058-B2A7-44E9-8DEC-DCCC51A1DC5B}"/>
          </ac:cxnSpMkLst>
        </pc:cxnChg>
      </pc:sldChg>
      <pc:sldChg chg="addSp delSp modSp add modNotesTx">
        <pc:chgData name="" userId="3cafa77c860cf41c" providerId="LiveId" clId="{517338D7-3C41-4358-B67B-E86E662428CC}" dt="2018-05-17T20:51:04.785" v="24426" actId="20577"/>
        <pc:sldMkLst>
          <pc:docMk/>
          <pc:sldMk cId="1986088225" sldId="293"/>
        </pc:sldMkLst>
        <pc:spChg chg="add mod">
          <ac:chgData name="" userId="3cafa77c860cf41c" providerId="LiveId" clId="{517338D7-3C41-4358-B67B-E86E662428CC}" dt="2018-05-09T19:49:13.912" v="3583" actId="1076"/>
          <ac:spMkLst>
            <pc:docMk/>
            <pc:sldMk cId="1986088225" sldId="293"/>
            <ac:spMk id="5" creationId="{B40CD554-3B04-448A-BAC1-72509152F571}"/>
          </ac:spMkLst>
        </pc:spChg>
        <pc:spChg chg="add del mod">
          <ac:chgData name="" userId="3cafa77c860cf41c" providerId="LiveId" clId="{517338D7-3C41-4358-B67B-E86E662428CC}" dt="2018-05-09T19:49:00.961" v="3579" actId="478"/>
          <ac:spMkLst>
            <pc:docMk/>
            <pc:sldMk cId="1986088225" sldId="293"/>
            <ac:spMk id="14" creationId="{83B0D48A-63F4-4DAD-B115-2E823F4F0BAA}"/>
          </ac:spMkLst>
        </pc:spChg>
        <pc:spChg chg="add mod">
          <ac:chgData name="" userId="3cafa77c860cf41c" providerId="LiveId" clId="{517338D7-3C41-4358-B67B-E86E662428CC}" dt="2018-05-09T19:49:21.759" v="3585" actId="1076"/>
          <ac:spMkLst>
            <pc:docMk/>
            <pc:sldMk cId="1986088225" sldId="293"/>
            <ac:spMk id="15" creationId="{1A5CBFBA-DC6A-4F5B-9754-718D4F34D607}"/>
          </ac:spMkLst>
        </pc:spChg>
        <pc:spChg chg="del">
          <ac:chgData name="" userId="3cafa77c860cf41c" providerId="LiveId" clId="{517338D7-3C41-4358-B67B-E86E662428CC}" dt="2018-05-09T19:46:38.038" v="3494" actId="478"/>
          <ac:spMkLst>
            <pc:docMk/>
            <pc:sldMk cId="1986088225" sldId="293"/>
            <ac:spMk id="27" creationId="{24E07EBB-E3A3-4E07-A95E-D838346E0767}"/>
          </ac:spMkLst>
        </pc:spChg>
        <pc:spChg chg="mod">
          <ac:chgData name="" userId="3cafa77c860cf41c" providerId="LiveId" clId="{517338D7-3C41-4358-B67B-E86E662428CC}" dt="2018-05-17T20:51:04.785" v="24426" actId="20577"/>
          <ac:spMkLst>
            <pc:docMk/>
            <pc:sldMk cId="1986088225" sldId="293"/>
            <ac:spMk id="66" creationId="{17FC24F0-2785-4483-A1B9-08B1842373C6}"/>
          </ac:spMkLst>
        </pc:spChg>
        <pc:grpChg chg="del">
          <ac:chgData name="" userId="3cafa77c860cf41c" providerId="LiveId" clId="{517338D7-3C41-4358-B67B-E86E662428CC}" dt="2018-05-09T19:44:13.183" v="3362" actId="478"/>
          <ac:grpSpMkLst>
            <pc:docMk/>
            <pc:sldMk cId="1986088225" sldId="293"/>
            <ac:grpSpMk id="29" creationId="{34C1AD54-CDED-485A-9753-27FE973C20C0}"/>
          </ac:grpSpMkLst>
        </pc:grpChg>
        <pc:graphicFrameChg chg="add mod modGraphic">
          <ac:chgData name="" userId="3cafa77c860cf41c" providerId="LiveId" clId="{517338D7-3C41-4358-B67B-E86E662428CC}" dt="2018-05-09T19:48:16.813" v="3563" actId="1076"/>
          <ac:graphicFrameMkLst>
            <pc:docMk/>
            <pc:sldMk cId="1986088225" sldId="293"/>
            <ac:graphicFrameMk id="3" creationId="{7657003F-E3B3-4A84-9B06-52F062599049}"/>
          </ac:graphicFrameMkLst>
        </pc:graphicFrameChg>
      </pc:sldChg>
      <pc:sldChg chg="addSp delSp modSp add">
        <pc:chgData name="" userId="3cafa77c860cf41c" providerId="LiveId" clId="{517338D7-3C41-4358-B67B-E86E662428CC}" dt="2018-05-16T18:37:59.992" v="20726" actId="20577"/>
        <pc:sldMkLst>
          <pc:docMk/>
          <pc:sldMk cId="3354438939" sldId="294"/>
        </pc:sldMkLst>
        <pc:spChg chg="add del mod">
          <ac:chgData name="" userId="3cafa77c860cf41c" providerId="LiveId" clId="{517338D7-3C41-4358-B67B-E86E662428CC}" dt="2018-05-09T19:53:35.081" v="3938" actId="478"/>
          <ac:spMkLst>
            <pc:docMk/>
            <pc:sldMk cId="3354438939" sldId="294"/>
            <ac:spMk id="3" creationId="{74B9B1A0-29CA-4B4C-8EB1-84751C9C1870}"/>
          </ac:spMkLst>
        </pc:spChg>
        <pc:spChg chg="mod">
          <ac:chgData name="" userId="3cafa77c860cf41c" providerId="LiveId" clId="{517338D7-3C41-4358-B67B-E86E662428CC}" dt="2018-05-16T18:37:59.992" v="20726" actId="20577"/>
          <ac:spMkLst>
            <pc:docMk/>
            <pc:sldMk cId="3354438939" sldId="294"/>
            <ac:spMk id="4" creationId="{BD17D3CD-47B4-4AE6-85B0-366A74B76D7B}"/>
          </ac:spMkLst>
        </pc:spChg>
        <pc:spChg chg="add mod">
          <ac:chgData name="" userId="3cafa77c860cf41c" providerId="LiveId" clId="{517338D7-3C41-4358-B67B-E86E662428CC}" dt="2018-05-09T20:03:07.789" v="4145" actId="1582"/>
          <ac:spMkLst>
            <pc:docMk/>
            <pc:sldMk cId="3354438939" sldId="294"/>
            <ac:spMk id="5" creationId="{A3C92C5D-C56E-46D3-AD5C-7D5CA74CFD13}"/>
          </ac:spMkLst>
        </pc:spChg>
        <pc:spChg chg="add mod">
          <ac:chgData name="" userId="3cafa77c860cf41c" providerId="LiveId" clId="{517338D7-3C41-4358-B67B-E86E662428CC}" dt="2018-05-09T20:03:15.948" v="4146" actId="2085"/>
          <ac:spMkLst>
            <pc:docMk/>
            <pc:sldMk cId="3354438939" sldId="294"/>
            <ac:spMk id="7" creationId="{8FB9CFAF-7295-49F9-B6D7-D373BB133721}"/>
          </ac:spMkLst>
        </pc:spChg>
        <pc:spChg chg="add mod">
          <ac:chgData name="" userId="3cafa77c860cf41c" providerId="LiveId" clId="{517338D7-3C41-4358-B67B-E86E662428CC}" dt="2018-05-09T20:03:07.789" v="4145" actId="1582"/>
          <ac:spMkLst>
            <pc:docMk/>
            <pc:sldMk cId="3354438939" sldId="294"/>
            <ac:spMk id="8" creationId="{54E5E85C-C65D-401D-9BA3-30462A05C14B}"/>
          </ac:spMkLst>
        </pc:spChg>
        <pc:spChg chg="add mod">
          <ac:chgData name="" userId="3cafa77c860cf41c" providerId="LiveId" clId="{517338D7-3C41-4358-B67B-E86E662428CC}" dt="2018-05-09T20:01:09.743" v="4115" actId="164"/>
          <ac:spMkLst>
            <pc:docMk/>
            <pc:sldMk cId="3354438939" sldId="294"/>
            <ac:spMk id="11" creationId="{F5051555-AEBB-42D1-8450-6DA9E7EDBD8B}"/>
          </ac:spMkLst>
        </pc:spChg>
        <pc:spChg chg="add mod ord">
          <ac:chgData name="" userId="3cafa77c860cf41c" providerId="LiveId" clId="{517338D7-3C41-4358-B67B-E86E662428CC}" dt="2018-05-09T20:01:27.002" v="4119" actId="164"/>
          <ac:spMkLst>
            <pc:docMk/>
            <pc:sldMk cId="3354438939" sldId="294"/>
            <ac:spMk id="12" creationId="{E29FC36A-272F-48FA-A8F6-4B749336C959}"/>
          </ac:spMkLst>
        </pc:spChg>
        <pc:spChg chg="add mod">
          <ac:chgData name="" userId="3cafa77c860cf41c" providerId="LiveId" clId="{517338D7-3C41-4358-B67B-E86E662428CC}" dt="2018-05-09T20:04:12.935" v="4188" actId="1035"/>
          <ac:spMkLst>
            <pc:docMk/>
            <pc:sldMk cId="3354438939" sldId="294"/>
            <ac:spMk id="13" creationId="{4CA1B7BB-3507-4F71-8EC9-5844893C95C6}"/>
          </ac:spMkLst>
        </pc:spChg>
        <pc:spChg chg="add mod">
          <ac:chgData name="" userId="3cafa77c860cf41c" providerId="LiveId" clId="{517338D7-3C41-4358-B67B-E86E662428CC}" dt="2018-05-10T18:54:58.872" v="4990" actId="1076"/>
          <ac:spMkLst>
            <pc:docMk/>
            <pc:sldMk cId="3354438939" sldId="294"/>
            <ac:spMk id="17" creationId="{9E8660A6-533D-4598-B6D6-3E9D8513232F}"/>
          </ac:spMkLst>
        </pc:spChg>
        <pc:spChg chg="add mod">
          <ac:chgData name="" userId="3cafa77c860cf41c" providerId="LiveId" clId="{517338D7-3C41-4358-B67B-E86E662428CC}" dt="2018-05-09T20:03:07.789" v="4145" actId="1582"/>
          <ac:spMkLst>
            <pc:docMk/>
            <pc:sldMk cId="3354438939" sldId="294"/>
            <ac:spMk id="22" creationId="{E51F2B10-7106-4B40-87AD-2E6779D1BA9E}"/>
          </ac:spMkLst>
        </pc:spChg>
        <pc:spChg chg="add mod">
          <ac:chgData name="" userId="3cafa77c860cf41c" providerId="LiveId" clId="{517338D7-3C41-4358-B67B-E86E662428CC}" dt="2018-05-09T20:03:07.789" v="4145" actId="1582"/>
          <ac:spMkLst>
            <pc:docMk/>
            <pc:sldMk cId="3354438939" sldId="294"/>
            <ac:spMk id="25" creationId="{06838319-A55F-497A-8EDA-CAE03C81C92F}"/>
          </ac:spMkLst>
        </pc:spChg>
        <pc:spChg chg="add mod">
          <ac:chgData name="" userId="3cafa77c860cf41c" providerId="LiveId" clId="{517338D7-3C41-4358-B67B-E86E662428CC}" dt="2018-05-09T19:58:31.276" v="4076" actId="164"/>
          <ac:spMkLst>
            <pc:docMk/>
            <pc:sldMk cId="3354438939" sldId="294"/>
            <ac:spMk id="26" creationId="{FCE1BFD2-7918-4F4C-B81C-26CB7EBED456}"/>
          </ac:spMkLst>
        </pc:spChg>
        <pc:spChg chg="add mod">
          <ac:chgData name="" userId="3cafa77c860cf41c" providerId="LiveId" clId="{517338D7-3C41-4358-B67B-E86E662428CC}" dt="2018-05-13T18:34:48.557" v="14725" actId="404"/>
          <ac:spMkLst>
            <pc:docMk/>
            <pc:sldMk cId="3354438939" sldId="294"/>
            <ac:spMk id="34" creationId="{0E39A723-BBA2-49B9-AD52-83A60AE8C7EE}"/>
          </ac:spMkLst>
        </pc:spChg>
        <pc:spChg chg="add mod">
          <ac:chgData name="" userId="3cafa77c860cf41c" providerId="LiveId" clId="{517338D7-3C41-4358-B67B-E86E662428CC}" dt="2018-05-10T18:54:58.872" v="4990" actId="1076"/>
          <ac:spMkLst>
            <pc:docMk/>
            <pc:sldMk cId="3354438939" sldId="294"/>
            <ac:spMk id="36" creationId="{F437B3D1-2355-4257-8ED7-9501B9AFDC71}"/>
          </ac:spMkLst>
        </pc:spChg>
        <pc:spChg chg="add mod">
          <ac:chgData name="" userId="3cafa77c860cf41c" providerId="LiveId" clId="{517338D7-3C41-4358-B67B-E86E662428CC}" dt="2018-05-10T18:54:58.872" v="4990" actId="1076"/>
          <ac:spMkLst>
            <pc:docMk/>
            <pc:sldMk cId="3354438939" sldId="294"/>
            <ac:spMk id="37" creationId="{CF39C785-E809-4F9E-9ADF-C1FF5C4E08E1}"/>
          </ac:spMkLst>
        </pc:spChg>
        <pc:spChg chg="add mod">
          <ac:chgData name="" userId="3cafa77c860cf41c" providerId="LiveId" clId="{517338D7-3C41-4358-B67B-E86E662428CC}" dt="2018-05-10T18:54:58.872" v="4990" actId="1076"/>
          <ac:spMkLst>
            <pc:docMk/>
            <pc:sldMk cId="3354438939" sldId="294"/>
            <ac:spMk id="38" creationId="{DC9D939F-4E41-4BB7-B415-19252D808A95}"/>
          </ac:spMkLst>
        </pc:spChg>
        <pc:spChg chg="del">
          <ac:chgData name="" userId="3cafa77c860cf41c" providerId="LiveId" clId="{517338D7-3C41-4358-B67B-E86E662428CC}" dt="2018-05-09T19:52:04.148" v="3921" actId="478"/>
          <ac:spMkLst>
            <pc:docMk/>
            <pc:sldMk cId="3354438939" sldId="294"/>
            <ac:spMk id="39" creationId="{5F68C212-1F7C-477C-B5D9-CA941F52C49D}"/>
          </ac:spMkLst>
        </pc:spChg>
        <pc:spChg chg="del">
          <ac:chgData name="" userId="3cafa77c860cf41c" providerId="LiveId" clId="{517338D7-3C41-4358-B67B-E86E662428CC}" dt="2018-05-10T18:54:32.481" v="4967" actId="478"/>
          <ac:spMkLst>
            <pc:docMk/>
            <pc:sldMk cId="3354438939" sldId="294"/>
            <ac:spMk id="41" creationId="{0A5C44FC-0F71-401C-8B91-8263FE80AEA7}"/>
          </ac:spMkLst>
        </pc:spChg>
        <pc:spChg chg="del">
          <ac:chgData name="" userId="3cafa77c860cf41c" providerId="LiveId" clId="{517338D7-3C41-4358-B67B-E86E662428CC}" dt="2018-05-09T19:52:04.148" v="3921" actId="478"/>
          <ac:spMkLst>
            <pc:docMk/>
            <pc:sldMk cId="3354438939" sldId="294"/>
            <ac:spMk id="42" creationId="{F8D0BC8F-D91C-4FFA-9F5E-9CA6AF5DBAAC}"/>
          </ac:spMkLst>
        </pc:spChg>
        <pc:spChg chg="del">
          <ac:chgData name="" userId="3cafa77c860cf41c" providerId="LiveId" clId="{517338D7-3C41-4358-B67B-E86E662428CC}" dt="2018-05-09T19:52:04.148" v="3921" actId="478"/>
          <ac:spMkLst>
            <pc:docMk/>
            <pc:sldMk cId="3354438939" sldId="294"/>
            <ac:spMk id="43" creationId="{E7641D68-F229-43CD-B146-61350A0CBA81}"/>
          </ac:spMkLst>
        </pc:spChg>
        <pc:spChg chg="del">
          <ac:chgData name="" userId="3cafa77c860cf41c" providerId="LiveId" clId="{517338D7-3C41-4358-B67B-E86E662428CC}" dt="2018-05-09T19:52:04.148" v="3921" actId="478"/>
          <ac:spMkLst>
            <pc:docMk/>
            <pc:sldMk cId="3354438939" sldId="294"/>
            <ac:spMk id="44" creationId="{EA025204-FD47-4AB8-8DA3-FC4EB9AB763E}"/>
          </ac:spMkLst>
        </pc:spChg>
        <pc:spChg chg="del">
          <ac:chgData name="" userId="3cafa77c860cf41c" providerId="LiveId" clId="{517338D7-3C41-4358-B67B-E86E662428CC}" dt="2018-05-09T19:52:04.148" v="3921" actId="478"/>
          <ac:spMkLst>
            <pc:docMk/>
            <pc:sldMk cId="3354438939" sldId="294"/>
            <ac:spMk id="45" creationId="{0A1616D9-6F23-405E-AE31-CEAB7930E8CB}"/>
          </ac:spMkLst>
        </pc:spChg>
        <pc:spChg chg="del">
          <ac:chgData name="" userId="3cafa77c860cf41c" providerId="LiveId" clId="{517338D7-3C41-4358-B67B-E86E662428CC}" dt="2018-05-09T19:52:04.148" v="3921" actId="478"/>
          <ac:spMkLst>
            <pc:docMk/>
            <pc:sldMk cId="3354438939" sldId="294"/>
            <ac:spMk id="47" creationId="{A5BEBFC3-F972-4295-8C2B-3119E5099961}"/>
          </ac:spMkLst>
        </pc:spChg>
        <pc:spChg chg="mod">
          <ac:chgData name="" userId="3cafa77c860cf41c" providerId="LiveId" clId="{517338D7-3C41-4358-B67B-E86E662428CC}" dt="2018-05-10T18:39:37.686" v="4199" actId="20577"/>
          <ac:spMkLst>
            <pc:docMk/>
            <pc:sldMk cId="3354438939" sldId="294"/>
            <ac:spMk id="66" creationId="{17FC24F0-2785-4483-A1B9-08B1842373C6}"/>
          </ac:spMkLst>
        </pc:spChg>
        <pc:grpChg chg="add mod">
          <ac:chgData name="" userId="3cafa77c860cf41c" providerId="LiveId" clId="{517338D7-3C41-4358-B67B-E86E662428CC}" dt="2018-05-10T18:54:58.872" v="4990" actId="1076"/>
          <ac:grpSpMkLst>
            <pc:docMk/>
            <pc:sldMk cId="3354438939" sldId="294"/>
            <ac:grpSpMk id="9" creationId="{0262928D-0CA4-4492-9DB7-A73AC05406C1}"/>
          </ac:grpSpMkLst>
        </pc:grpChg>
        <pc:grpChg chg="add mod">
          <ac:chgData name="" userId="3cafa77c860cf41c" providerId="LiveId" clId="{517338D7-3C41-4358-B67B-E86E662428CC}" dt="2018-05-10T18:54:58.872" v="4990" actId="1076"/>
          <ac:grpSpMkLst>
            <pc:docMk/>
            <pc:sldMk cId="3354438939" sldId="294"/>
            <ac:grpSpMk id="10" creationId="{C3F4A835-6F85-4611-9205-BFD3615A28DA}"/>
          </ac:grpSpMkLst>
        </pc:grpChg>
        <pc:grpChg chg="add mod">
          <ac:chgData name="" userId="3cafa77c860cf41c" providerId="LiveId" clId="{517338D7-3C41-4358-B67B-E86E662428CC}" dt="2018-05-09T20:01:27.002" v="4119" actId="164"/>
          <ac:grpSpMkLst>
            <pc:docMk/>
            <pc:sldMk cId="3354438939" sldId="294"/>
            <ac:grpSpMk id="15" creationId="{7A092625-B1C7-4A50-A50C-41E1CDD0E655}"/>
          </ac:grpSpMkLst>
        </pc:grpChg>
        <pc:grpChg chg="add mod">
          <ac:chgData name="" userId="3cafa77c860cf41c" providerId="LiveId" clId="{517338D7-3C41-4358-B67B-E86E662428CC}" dt="2018-05-10T18:54:58.872" v="4990" actId="1076"/>
          <ac:grpSpMkLst>
            <pc:docMk/>
            <pc:sldMk cId="3354438939" sldId="294"/>
            <ac:grpSpMk id="16" creationId="{8EDC13B4-FB9C-4317-9902-7A53EC790DD1}"/>
          </ac:grpSpMkLst>
        </pc:grpChg>
        <pc:graphicFrameChg chg="del">
          <ac:chgData name="" userId="3cafa77c860cf41c" providerId="LiveId" clId="{517338D7-3C41-4358-B67B-E86E662428CC}" dt="2018-05-09T19:52:04.148" v="3921" actId="478"/>
          <ac:graphicFrameMkLst>
            <pc:docMk/>
            <pc:sldMk cId="3354438939" sldId="294"/>
            <ac:graphicFrameMk id="30" creationId="{379E36F4-638A-4F6F-842D-A88DCB89904B}"/>
          </ac:graphicFrameMkLst>
        </pc:graphicFrameChg>
        <pc:picChg chg="add mod">
          <ac:chgData name="" userId="3cafa77c860cf41c" providerId="LiveId" clId="{517338D7-3C41-4358-B67B-E86E662428CC}" dt="2018-05-09T19:58:31.276" v="4076" actId="164"/>
          <ac:picMkLst>
            <pc:docMk/>
            <pc:sldMk cId="3354438939" sldId="294"/>
            <ac:picMk id="2" creationId="{BE1A6EF8-FA65-407C-99B1-4854B73FC5EB}"/>
          </ac:picMkLst>
        </pc:picChg>
        <pc:picChg chg="add del mod">
          <ac:chgData name="" userId="3cafa77c860cf41c" providerId="LiveId" clId="{517338D7-3C41-4358-B67B-E86E662428CC}" dt="2018-05-09T19:54:41.443" v="3956" actId="478"/>
          <ac:picMkLst>
            <pc:docMk/>
            <pc:sldMk cId="3354438939" sldId="294"/>
            <ac:picMk id="6" creationId="{0C9158C3-F3ED-424D-850D-55C612F87A32}"/>
          </ac:picMkLst>
        </pc:picChg>
        <pc:picChg chg="add mod">
          <ac:chgData name="" userId="3cafa77c860cf41c" providerId="LiveId" clId="{517338D7-3C41-4358-B67B-E86E662428CC}" dt="2018-05-09T20:03:15.948" v="4146" actId="2085"/>
          <ac:picMkLst>
            <pc:docMk/>
            <pc:sldMk cId="3354438939" sldId="294"/>
            <ac:picMk id="19" creationId="{84A29DCC-0EA0-4A9B-9E88-75B8B148286B}"/>
          </ac:picMkLst>
        </pc:picChg>
        <pc:picChg chg="add del mod">
          <ac:chgData name="" userId="3cafa77c860cf41c" providerId="LiveId" clId="{517338D7-3C41-4358-B67B-E86E662428CC}" dt="2018-05-09T19:54:42.538" v="3957" actId="478"/>
          <ac:picMkLst>
            <pc:docMk/>
            <pc:sldMk cId="3354438939" sldId="294"/>
            <ac:picMk id="20" creationId="{880E34A9-B709-4497-B667-D9D70F23196D}"/>
          </ac:picMkLst>
        </pc:picChg>
        <pc:cxnChg chg="del">
          <ac:chgData name="" userId="3cafa77c860cf41c" providerId="LiveId" clId="{517338D7-3C41-4358-B67B-E86E662428CC}" dt="2018-05-09T19:52:04.148" v="3921" actId="478"/>
          <ac:cxnSpMkLst>
            <pc:docMk/>
            <pc:sldMk cId="3354438939" sldId="294"/>
            <ac:cxnSpMk id="14" creationId="{98BCA8D3-F166-4E84-8834-2CC86AFC485B}"/>
          </ac:cxnSpMkLst>
        </pc:cxnChg>
        <pc:cxnChg chg="del">
          <ac:chgData name="" userId="3cafa77c860cf41c" providerId="LiveId" clId="{517338D7-3C41-4358-B67B-E86E662428CC}" dt="2018-05-09T19:52:04.148" v="3921" actId="478"/>
          <ac:cxnSpMkLst>
            <pc:docMk/>
            <pc:sldMk cId="3354438939" sldId="294"/>
            <ac:cxnSpMk id="18" creationId="{75D9CA21-7625-4C90-9A58-187EF7CD039C}"/>
          </ac:cxnSpMkLst>
        </pc:cxnChg>
        <pc:cxnChg chg="del mod">
          <ac:chgData name="" userId="3cafa77c860cf41c" providerId="LiveId" clId="{517338D7-3C41-4358-B67B-E86E662428CC}" dt="2018-05-09T19:52:04.148" v="3921" actId="478"/>
          <ac:cxnSpMkLst>
            <pc:docMk/>
            <pc:sldMk cId="3354438939" sldId="294"/>
            <ac:cxnSpMk id="35" creationId="{DFDCF31D-CAF3-45CA-822E-5F9A5097E760}"/>
          </ac:cxnSpMkLst>
        </pc:cxnChg>
        <pc:cxnChg chg="del mod">
          <ac:chgData name="" userId="3cafa77c860cf41c" providerId="LiveId" clId="{517338D7-3C41-4358-B67B-E86E662428CC}" dt="2018-05-09T19:52:04.148" v="3921" actId="478"/>
          <ac:cxnSpMkLst>
            <pc:docMk/>
            <pc:sldMk cId="3354438939" sldId="294"/>
            <ac:cxnSpMk id="46" creationId="{F704A7E5-EC78-4A25-A5F5-4B12486A846B}"/>
          </ac:cxnSpMkLst>
        </pc:cxnChg>
      </pc:sldChg>
      <pc:sldChg chg="addSp delSp modSp add">
        <pc:chgData name="" userId="3cafa77c860cf41c" providerId="LiveId" clId="{517338D7-3C41-4358-B67B-E86E662428CC}" dt="2018-05-17T20:19:38.406" v="24052" actId="20577"/>
        <pc:sldMkLst>
          <pc:docMk/>
          <pc:sldMk cId="468535807" sldId="295"/>
        </pc:sldMkLst>
        <pc:spChg chg="mod">
          <ac:chgData name="" userId="3cafa77c860cf41c" providerId="LiveId" clId="{517338D7-3C41-4358-B67B-E86E662428CC}" dt="2018-05-16T18:37:56.054" v="20724" actId="20577"/>
          <ac:spMkLst>
            <pc:docMk/>
            <pc:sldMk cId="468535807" sldId="295"/>
            <ac:spMk id="4" creationId="{BD17D3CD-47B4-4AE6-85B0-366A74B76D7B}"/>
          </ac:spMkLst>
        </pc:spChg>
        <pc:spChg chg="del">
          <ac:chgData name="" userId="3cafa77c860cf41c" providerId="LiveId" clId="{517338D7-3C41-4358-B67B-E86E662428CC}" dt="2018-05-10T18:40:33.168" v="4346" actId="478"/>
          <ac:spMkLst>
            <pc:docMk/>
            <pc:sldMk cId="468535807" sldId="295"/>
            <ac:spMk id="17" creationId="{9E8660A6-533D-4598-B6D6-3E9D8513232F}"/>
          </ac:spMkLst>
        </pc:spChg>
        <pc:spChg chg="add del mod ord">
          <ac:chgData name="" userId="3cafa77c860cf41c" providerId="LiveId" clId="{517338D7-3C41-4358-B67B-E86E662428CC}" dt="2018-05-10T18:47:40.492" v="4648" actId="478"/>
          <ac:spMkLst>
            <pc:docMk/>
            <pc:sldMk cId="468535807" sldId="295"/>
            <ac:spMk id="21" creationId="{2B8CE025-441C-42EE-A19B-D3E25CE0FC61}"/>
          </ac:spMkLst>
        </pc:spChg>
        <pc:spChg chg="add del mod">
          <ac:chgData name="" userId="3cafa77c860cf41c" providerId="LiveId" clId="{517338D7-3C41-4358-B67B-E86E662428CC}" dt="2018-05-10T18:47:37.032" v="4647" actId="478"/>
          <ac:spMkLst>
            <pc:docMk/>
            <pc:sldMk cId="468535807" sldId="295"/>
            <ac:spMk id="23" creationId="{FCCF2B98-C349-44A0-BFD2-8D6B11FF0BEF}"/>
          </ac:spMkLst>
        </pc:spChg>
        <pc:spChg chg="add del mod">
          <ac:chgData name="" userId="3cafa77c860cf41c" providerId="LiveId" clId="{517338D7-3C41-4358-B67B-E86E662428CC}" dt="2018-05-10T18:47:40.492" v="4648" actId="478"/>
          <ac:spMkLst>
            <pc:docMk/>
            <pc:sldMk cId="468535807" sldId="295"/>
            <ac:spMk id="33" creationId="{630D4B6B-F942-4FE7-8152-14C42CD6DB4C}"/>
          </ac:spMkLst>
        </pc:spChg>
        <pc:spChg chg="del">
          <ac:chgData name="" userId="3cafa77c860cf41c" providerId="LiveId" clId="{517338D7-3C41-4358-B67B-E86E662428CC}" dt="2018-05-10T18:40:33.168" v="4346" actId="478"/>
          <ac:spMkLst>
            <pc:docMk/>
            <pc:sldMk cId="468535807" sldId="295"/>
            <ac:spMk id="34" creationId="{0E39A723-BBA2-49B9-AD52-83A60AE8C7EE}"/>
          </ac:spMkLst>
        </pc:spChg>
        <pc:spChg chg="add del mod ord">
          <ac:chgData name="" userId="3cafa77c860cf41c" providerId="LiveId" clId="{517338D7-3C41-4358-B67B-E86E662428CC}" dt="2018-05-10T18:47:40.492" v="4648" actId="478"/>
          <ac:spMkLst>
            <pc:docMk/>
            <pc:sldMk cId="468535807" sldId="295"/>
            <ac:spMk id="35" creationId="{94278659-9C5F-4B15-ABC2-488E9BBFA665}"/>
          </ac:spMkLst>
        </pc:spChg>
        <pc:spChg chg="del">
          <ac:chgData name="" userId="3cafa77c860cf41c" providerId="LiveId" clId="{517338D7-3C41-4358-B67B-E86E662428CC}" dt="2018-05-10T18:40:33.168" v="4346" actId="478"/>
          <ac:spMkLst>
            <pc:docMk/>
            <pc:sldMk cId="468535807" sldId="295"/>
            <ac:spMk id="36" creationId="{F437B3D1-2355-4257-8ED7-9501B9AFDC71}"/>
          </ac:spMkLst>
        </pc:spChg>
        <pc:spChg chg="del">
          <ac:chgData name="" userId="3cafa77c860cf41c" providerId="LiveId" clId="{517338D7-3C41-4358-B67B-E86E662428CC}" dt="2018-05-10T18:40:33.168" v="4346" actId="478"/>
          <ac:spMkLst>
            <pc:docMk/>
            <pc:sldMk cId="468535807" sldId="295"/>
            <ac:spMk id="37" creationId="{CF39C785-E809-4F9E-9ADF-C1FF5C4E08E1}"/>
          </ac:spMkLst>
        </pc:spChg>
        <pc:spChg chg="del">
          <ac:chgData name="" userId="3cafa77c860cf41c" providerId="LiveId" clId="{517338D7-3C41-4358-B67B-E86E662428CC}" dt="2018-05-10T18:40:33.168" v="4346" actId="478"/>
          <ac:spMkLst>
            <pc:docMk/>
            <pc:sldMk cId="468535807" sldId="295"/>
            <ac:spMk id="38" creationId="{DC9D939F-4E41-4BB7-B415-19252D808A95}"/>
          </ac:spMkLst>
        </pc:spChg>
        <pc:spChg chg="mod">
          <ac:chgData name="" userId="3cafa77c860cf41c" providerId="LiveId" clId="{517338D7-3C41-4358-B67B-E86E662428CC}" dt="2018-05-10T18:53:23.631" v="4923" actId="14100"/>
          <ac:spMkLst>
            <pc:docMk/>
            <pc:sldMk cId="468535807" sldId="295"/>
            <ac:spMk id="41" creationId="{0A5C44FC-0F71-401C-8B91-8263FE80AEA7}"/>
          </ac:spMkLst>
        </pc:spChg>
        <pc:spChg chg="mod">
          <ac:chgData name="" userId="3cafa77c860cf41c" providerId="LiveId" clId="{517338D7-3C41-4358-B67B-E86E662428CC}" dt="2018-05-17T20:19:38.406" v="24052" actId="20577"/>
          <ac:spMkLst>
            <pc:docMk/>
            <pc:sldMk cId="468535807" sldId="295"/>
            <ac:spMk id="66" creationId="{17FC24F0-2785-4483-A1B9-08B1842373C6}"/>
          </ac:spMkLst>
        </pc:spChg>
        <pc:grpChg chg="del">
          <ac:chgData name="" userId="3cafa77c860cf41c" providerId="LiveId" clId="{517338D7-3C41-4358-B67B-E86E662428CC}" dt="2018-05-10T18:40:33.168" v="4346" actId="478"/>
          <ac:grpSpMkLst>
            <pc:docMk/>
            <pc:sldMk cId="468535807" sldId="295"/>
            <ac:grpSpMk id="9" creationId="{0262928D-0CA4-4492-9DB7-A73AC05406C1}"/>
          </ac:grpSpMkLst>
        </pc:grpChg>
        <pc:grpChg chg="del">
          <ac:chgData name="" userId="3cafa77c860cf41c" providerId="LiveId" clId="{517338D7-3C41-4358-B67B-E86E662428CC}" dt="2018-05-10T18:40:33.168" v="4346" actId="478"/>
          <ac:grpSpMkLst>
            <pc:docMk/>
            <pc:sldMk cId="468535807" sldId="295"/>
            <ac:grpSpMk id="10" creationId="{C3F4A835-6F85-4611-9205-BFD3615A28DA}"/>
          </ac:grpSpMkLst>
        </pc:grpChg>
        <pc:grpChg chg="del">
          <ac:chgData name="" userId="3cafa77c860cf41c" providerId="LiveId" clId="{517338D7-3C41-4358-B67B-E86E662428CC}" dt="2018-05-10T18:40:33.168" v="4346" actId="478"/>
          <ac:grpSpMkLst>
            <pc:docMk/>
            <pc:sldMk cId="468535807" sldId="295"/>
            <ac:grpSpMk id="16" creationId="{8EDC13B4-FB9C-4317-9902-7A53EC790DD1}"/>
          </ac:grpSpMkLst>
        </pc:grpChg>
        <pc:picChg chg="add del mod">
          <ac:chgData name="" userId="3cafa77c860cf41c" providerId="LiveId" clId="{517338D7-3C41-4358-B67B-E86E662428CC}" dt="2018-05-10T18:45:59.493" v="4632" actId="478"/>
          <ac:picMkLst>
            <pc:docMk/>
            <pc:sldMk cId="468535807" sldId="295"/>
            <ac:picMk id="20" creationId="{36C5BCE2-E97A-4ED7-8B9A-AD67B1DF1059}"/>
          </ac:picMkLst>
        </pc:picChg>
        <pc:picChg chg="add mod">
          <ac:chgData name="" userId="3cafa77c860cf41c" providerId="LiveId" clId="{517338D7-3C41-4358-B67B-E86E662428CC}" dt="2018-05-10T18:52:13.827" v="4904" actId="1076"/>
          <ac:picMkLst>
            <pc:docMk/>
            <pc:sldMk cId="468535807" sldId="295"/>
            <ac:picMk id="24" creationId="{0204BECB-CF45-4AD7-8502-A2F515DBC549}"/>
          </ac:picMkLst>
        </pc:picChg>
        <pc:picChg chg="add mod">
          <ac:chgData name="" userId="3cafa77c860cf41c" providerId="LiveId" clId="{517338D7-3C41-4358-B67B-E86E662428CC}" dt="2018-05-10T18:52:10.396" v="4903" actId="1076"/>
          <ac:picMkLst>
            <pc:docMk/>
            <pc:sldMk cId="468535807" sldId="295"/>
            <ac:picMk id="28" creationId="{275B368D-F5B5-48FA-BD3D-EFA27A3E94FE}"/>
          </ac:picMkLst>
        </pc:picChg>
        <pc:picChg chg="add mod">
          <ac:chgData name="" userId="3cafa77c860cf41c" providerId="LiveId" clId="{517338D7-3C41-4358-B67B-E86E662428CC}" dt="2018-05-10T18:52:36.487" v="4908" actId="14100"/>
          <ac:picMkLst>
            <pc:docMk/>
            <pc:sldMk cId="468535807" sldId="295"/>
            <ac:picMk id="29" creationId="{DF3FEE2C-DAE7-43A8-B85A-DDCC4AB23534}"/>
          </ac:picMkLst>
        </pc:picChg>
        <pc:cxnChg chg="add del mod">
          <ac:chgData name="" userId="3cafa77c860cf41c" providerId="LiveId" clId="{517338D7-3C41-4358-B67B-E86E662428CC}" dt="2018-05-10T18:44:36.142" v="4621" actId="478"/>
          <ac:cxnSpMkLst>
            <pc:docMk/>
            <pc:sldMk cId="468535807" sldId="295"/>
            <ac:cxnSpMk id="6" creationId="{34AB057E-3586-4CB1-8493-2BD075B66E2C}"/>
          </ac:cxnSpMkLst>
        </pc:cxnChg>
        <pc:cxnChg chg="add del mod">
          <ac:chgData name="" userId="3cafa77c860cf41c" providerId="LiveId" clId="{517338D7-3C41-4358-B67B-E86E662428CC}" dt="2018-05-10T18:44:01.813" v="4613" actId="478"/>
          <ac:cxnSpMkLst>
            <pc:docMk/>
            <pc:sldMk cId="468535807" sldId="295"/>
            <ac:cxnSpMk id="27" creationId="{D5F2BF87-502C-454E-A367-CE811073E076}"/>
          </ac:cxnSpMkLst>
        </pc:cxnChg>
        <pc:cxnChg chg="add del mod">
          <ac:chgData name="" userId="3cafa77c860cf41c" providerId="LiveId" clId="{517338D7-3C41-4358-B67B-E86E662428CC}" dt="2018-05-10T18:44:36.142" v="4621" actId="478"/>
          <ac:cxnSpMkLst>
            <pc:docMk/>
            <pc:sldMk cId="468535807" sldId="295"/>
            <ac:cxnSpMk id="30" creationId="{F9B79611-EC6C-4F4F-8BE5-D9C9E24991E5}"/>
          </ac:cxnSpMkLst>
        </pc:cxnChg>
      </pc:sldChg>
      <pc:sldChg chg="addSp delSp modSp add">
        <pc:chgData name="" userId="3cafa77c860cf41c" providerId="LiveId" clId="{517338D7-3C41-4358-B67B-E86E662428CC}" dt="2018-05-16T18:37:50.985" v="20722" actId="20577"/>
        <pc:sldMkLst>
          <pc:docMk/>
          <pc:sldMk cId="1277334278" sldId="296"/>
        </pc:sldMkLst>
        <pc:spChg chg="add mod">
          <ac:chgData name="" userId="3cafa77c860cf41c" providerId="LiveId" clId="{517338D7-3C41-4358-B67B-E86E662428CC}" dt="2018-05-10T19:07:43.884" v="5549" actId="1076"/>
          <ac:spMkLst>
            <pc:docMk/>
            <pc:sldMk cId="1277334278" sldId="296"/>
            <ac:spMk id="3" creationId="{48D755A2-B9D3-49D0-9191-14AEB4113F37}"/>
          </ac:spMkLst>
        </pc:spChg>
        <pc:spChg chg="mod">
          <ac:chgData name="" userId="3cafa77c860cf41c" providerId="LiveId" clId="{517338D7-3C41-4358-B67B-E86E662428CC}" dt="2018-05-16T18:37:50.985" v="20722" actId="20577"/>
          <ac:spMkLst>
            <pc:docMk/>
            <pc:sldMk cId="1277334278" sldId="296"/>
            <ac:spMk id="4" creationId="{BD17D3CD-47B4-4AE6-85B0-366A74B76D7B}"/>
          </ac:spMkLst>
        </pc:spChg>
        <pc:spChg chg="add mod">
          <ac:chgData name="" userId="3cafa77c860cf41c" providerId="LiveId" clId="{517338D7-3C41-4358-B67B-E86E662428CC}" dt="2018-05-10T19:07:43.884" v="5549" actId="1076"/>
          <ac:spMkLst>
            <pc:docMk/>
            <pc:sldMk cId="1277334278" sldId="296"/>
            <ac:spMk id="5" creationId="{F11673FD-E209-49E9-8F48-BBD18298EC36}"/>
          </ac:spMkLst>
        </pc:spChg>
        <pc:spChg chg="add del mod">
          <ac:chgData name="" userId="3cafa77c860cf41c" providerId="LiveId" clId="{517338D7-3C41-4358-B67B-E86E662428CC}" dt="2018-05-10T19:06:16.704" v="5492" actId="478"/>
          <ac:spMkLst>
            <pc:docMk/>
            <pc:sldMk cId="1277334278" sldId="296"/>
            <ac:spMk id="6" creationId="{2AA394AF-2C22-4430-9A44-46CC290C25A7}"/>
          </ac:spMkLst>
        </pc:spChg>
        <pc:spChg chg="add mod">
          <ac:chgData name="" userId="3cafa77c860cf41c" providerId="LiveId" clId="{517338D7-3C41-4358-B67B-E86E662428CC}" dt="2018-05-10T19:07:43.884" v="5549" actId="1076"/>
          <ac:spMkLst>
            <pc:docMk/>
            <pc:sldMk cId="1277334278" sldId="296"/>
            <ac:spMk id="7" creationId="{FB4B8E77-4034-4EA1-9D51-B0FA47E98C9C}"/>
          </ac:spMkLst>
        </pc:spChg>
        <pc:spChg chg="add mod">
          <ac:chgData name="" userId="3cafa77c860cf41c" providerId="LiveId" clId="{517338D7-3C41-4358-B67B-E86E662428CC}" dt="2018-05-10T19:13:57.352" v="5608" actId="1582"/>
          <ac:spMkLst>
            <pc:docMk/>
            <pc:sldMk cId="1277334278" sldId="296"/>
            <ac:spMk id="8" creationId="{2AA0CCFD-1A0B-400D-9ACA-E8D1E3645DA5}"/>
          </ac:spMkLst>
        </pc:spChg>
        <pc:spChg chg="mod">
          <ac:chgData name="" userId="3cafa77c860cf41c" providerId="LiveId" clId="{517338D7-3C41-4358-B67B-E86E662428CC}" dt="2018-05-10T18:59:40.210" v="5384" actId="20577"/>
          <ac:spMkLst>
            <pc:docMk/>
            <pc:sldMk cId="1277334278" sldId="296"/>
            <ac:spMk id="12" creationId="{954BBBF6-30F2-494C-829F-B0FF843E298B}"/>
          </ac:spMkLst>
        </pc:spChg>
        <pc:spChg chg="mod">
          <ac:chgData name="" userId="3cafa77c860cf41c" providerId="LiveId" clId="{517338D7-3C41-4358-B67B-E86E662428CC}" dt="2018-05-10T19:00:33.161" v="5411" actId="1076"/>
          <ac:spMkLst>
            <pc:docMk/>
            <pc:sldMk cId="1277334278" sldId="296"/>
            <ac:spMk id="13" creationId="{E187F8D3-E237-4576-A696-8ED48BB430A4}"/>
          </ac:spMkLst>
        </pc:spChg>
        <pc:spChg chg="del mod topLvl">
          <ac:chgData name="" userId="3cafa77c860cf41c" providerId="LiveId" clId="{517338D7-3C41-4358-B67B-E86E662428CC}" dt="2018-05-10T19:00:01.641" v="5391" actId="478"/>
          <ac:spMkLst>
            <pc:docMk/>
            <pc:sldMk cId="1277334278" sldId="296"/>
            <ac:spMk id="18" creationId="{D4795042-8FD6-4FEF-B7AC-44ACAA81DECE}"/>
          </ac:spMkLst>
        </pc:spChg>
        <pc:spChg chg="add mod">
          <ac:chgData name="" userId="3cafa77c860cf41c" providerId="LiveId" clId="{517338D7-3C41-4358-B67B-E86E662428CC}" dt="2018-05-10T19:00:39.087" v="5413" actId="1076"/>
          <ac:spMkLst>
            <pc:docMk/>
            <pc:sldMk cId="1277334278" sldId="296"/>
            <ac:spMk id="19" creationId="{38DAF645-CB0A-4D8A-BF75-218013CB5201}"/>
          </ac:spMkLst>
        </pc:spChg>
        <pc:spChg chg="add mod">
          <ac:chgData name="" userId="3cafa77c860cf41c" providerId="LiveId" clId="{517338D7-3C41-4358-B67B-E86E662428CC}" dt="2018-05-10T19:01:16.303" v="5420" actId="1076"/>
          <ac:spMkLst>
            <pc:docMk/>
            <pc:sldMk cId="1277334278" sldId="296"/>
            <ac:spMk id="21" creationId="{3FE73DAE-C549-430A-BECB-0FBDE6905F10}"/>
          </ac:spMkLst>
        </pc:spChg>
        <pc:spChg chg="add mod">
          <ac:chgData name="" userId="3cafa77c860cf41c" providerId="LiveId" clId="{517338D7-3C41-4358-B67B-E86E662428CC}" dt="2018-05-10T19:01:57.970" v="5436" actId="1076"/>
          <ac:spMkLst>
            <pc:docMk/>
            <pc:sldMk cId="1277334278" sldId="296"/>
            <ac:spMk id="25" creationId="{6D2EBD51-C2FC-4FD0-95B7-AD7D39C6B634}"/>
          </ac:spMkLst>
        </pc:spChg>
        <pc:spChg chg="add mod">
          <ac:chgData name="" userId="3cafa77c860cf41c" providerId="LiveId" clId="{517338D7-3C41-4358-B67B-E86E662428CC}" dt="2018-05-10T19:02:50.708" v="5448" actId="1076"/>
          <ac:spMkLst>
            <pc:docMk/>
            <pc:sldMk cId="1277334278" sldId="296"/>
            <ac:spMk id="27" creationId="{C93ED7E8-2116-444A-8BED-CD15451514BE}"/>
          </ac:spMkLst>
        </pc:spChg>
        <pc:spChg chg="add mod">
          <ac:chgData name="" userId="3cafa77c860cf41c" providerId="LiveId" clId="{517338D7-3C41-4358-B67B-E86E662428CC}" dt="2018-05-10T19:02:57.618" v="5450" actId="1076"/>
          <ac:spMkLst>
            <pc:docMk/>
            <pc:sldMk cId="1277334278" sldId="296"/>
            <ac:spMk id="30" creationId="{67C37F90-7E24-47FB-8632-9540A2483307}"/>
          </ac:spMkLst>
        </pc:spChg>
        <pc:spChg chg="add del mod">
          <ac:chgData name="" userId="3cafa77c860cf41c" providerId="LiveId" clId="{517338D7-3C41-4358-B67B-E86E662428CC}" dt="2018-05-10T19:04:34.515" v="5468" actId="20577"/>
          <ac:spMkLst>
            <pc:docMk/>
            <pc:sldMk cId="1277334278" sldId="296"/>
            <ac:spMk id="31" creationId="{2A5F45CA-D2A3-43A2-9B2D-320072272A68}"/>
          </ac:spMkLst>
        </pc:spChg>
        <pc:spChg chg="add del mod">
          <ac:chgData name="" userId="3cafa77c860cf41c" providerId="LiveId" clId="{517338D7-3C41-4358-B67B-E86E662428CC}" dt="2018-05-10T19:04:16.046" v="5464" actId="478"/>
          <ac:spMkLst>
            <pc:docMk/>
            <pc:sldMk cId="1277334278" sldId="296"/>
            <ac:spMk id="32" creationId="{1BE7452D-8C38-472F-8E72-B5742CC88517}"/>
          </ac:spMkLst>
        </pc:spChg>
        <pc:spChg chg="add del mod">
          <ac:chgData name="" userId="3cafa77c860cf41c" providerId="LiveId" clId="{517338D7-3C41-4358-B67B-E86E662428CC}" dt="2018-05-10T19:06:14.464" v="5491" actId="478"/>
          <ac:spMkLst>
            <pc:docMk/>
            <pc:sldMk cId="1277334278" sldId="296"/>
            <ac:spMk id="34" creationId="{D1966468-BCB2-4064-A0D4-5B0DFE2D91B2}"/>
          </ac:spMkLst>
        </pc:spChg>
        <pc:spChg chg="add del mod">
          <ac:chgData name="" userId="3cafa77c860cf41c" providerId="LiveId" clId="{517338D7-3C41-4358-B67B-E86E662428CC}" dt="2018-05-10T19:07:50.481" v="5550" actId="478"/>
          <ac:spMkLst>
            <pc:docMk/>
            <pc:sldMk cId="1277334278" sldId="296"/>
            <ac:spMk id="35" creationId="{DA8180EA-75A1-4F29-9B11-A032DCB65CC5}"/>
          </ac:spMkLst>
        </pc:spChg>
        <pc:spChg chg="add del mod">
          <ac:chgData name="" userId="3cafa77c860cf41c" providerId="LiveId" clId="{517338D7-3C41-4358-B67B-E86E662428CC}" dt="2018-05-10T19:06:53.687" v="5520" actId="478"/>
          <ac:spMkLst>
            <pc:docMk/>
            <pc:sldMk cId="1277334278" sldId="296"/>
            <ac:spMk id="36" creationId="{DA74BDB5-2519-4C1D-BBA8-D1D2B5175521}"/>
          </ac:spMkLst>
        </pc:spChg>
        <pc:spChg chg="add del mod">
          <ac:chgData name="" userId="3cafa77c860cf41c" providerId="LiveId" clId="{517338D7-3C41-4358-B67B-E86E662428CC}" dt="2018-05-10T19:07:50.481" v="5550" actId="478"/>
          <ac:spMkLst>
            <pc:docMk/>
            <pc:sldMk cId="1277334278" sldId="296"/>
            <ac:spMk id="37" creationId="{774366E5-6EE4-4341-A3BB-4430E2A8BBDC}"/>
          </ac:spMkLst>
        </pc:spChg>
        <pc:spChg chg="add del mod">
          <ac:chgData name="" userId="3cafa77c860cf41c" providerId="LiveId" clId="{517338D7-3C41-4358-B67B-E86E662428CC}" dt="2018-05-10T19:07:23.302" v="5543" actId="478"/>
          <ac:spMkLst>
            <pc:docMk/>
            <pc:sldMk cId="1277334278" sldId="296"/>
            <ac:spMk id="38" creationId="{60993652-B627-4700-88B6-9BF4EDB87C00}"/>
          </ac:spMkLst>
        </pc:spChg>
        <pc:spChg chg="add mod">
          <ac:chgData name="" userId="3cafa77c860cf41c" providerId="LiveId" clId="{517338D7-3C41-4358-B67B-E86E662428CC}" dt="2018-05-10T19:07:43.884" v="5549" actId="1076"/>
          <ac:spMkLst>
            <pc:docMk/>
            <pc:sldMk cId="1277334278" sldId="296"/>
            <ac:spMk id="39" creationId="{BC0A7B7D-232D-4367-B382-B01362EABB04}"/>
          </ac:spMkLst>
        </pc:spChg>
        <pc:spChg chg="add mod">
          <ac:chgData name="" userId="3cafa77c860cf41c" providerId="LiveId" clId="{517338D7-3C41-4358-B67B-E86E662428CC}" dt="2018-05-10T19:07:43.884" v="5549" actId="1076"/>
          <ac:spMkLst>
            <pc:docMk/>
            <pc:sldMk cId="1277334278" sldId="296"/>
            <ac:spMk id="40" creationId="{12DBAAAD-CCC5-461D-8264-AD2192BA678E}"/>
          </ac:spMkLst>
        </pc:spChg>
        <pc:spChg chg="del">
          <ac:chgData name="" userId="3cafa77c860cf41c" providerId="LiveId" clId="{517338D7-3C41-4358-B67B-E86E662428CC}" dt="2018-05-10T18:54:23.212" v="4966" actId="478"/>
          <ac:spMkLst>
            <pc:docMk/>
            <pc:sldMk cId="1277334278" sldId="296"/>
            <ac:spMk id="41" creationId="{0A5C44FC-0F71-401C-8B91-8263FE80AEA7}"/>
          </ac:spMkLst>
        </pc:spChg>
        <pc:spChg chg="add mod">
          <ac:chgData name="" userId="3cafa77c860cf41c" providerId="LiveId" clId="{517338D7-3C41-4358-B67B-E86E662428CC}" dt="2018-05-10T19:07:57.520" v="5552" actId="1076"/>
          <ac:spMkLst>
            <pc:docMk/>
            <pc:sldMk cId="1277334278" sldId="296"/>
            <ac:spMk id="42" creationId="{5C5CFF98-2F4A-4816-AACF-035DBADA19A5}"/>
          </ac:spMkLst>
        </pc:spChg>
        <pc:spChg chg="add mod">
          <ac:chgData name="" userId="3cafa77c860cf41c" providerId="LiveId" clId="{517338D7-3C41-4358-B67B-E86E662428CC}" dt="2018-05-10T19:08:01.040" v="5556" actId="20577"/>
          <ac:spMkLst>
            <pc:docMk/>
            <pc:sldMk cId="1277334278" sldId="296"/>
            <ac:spMk id="43" creationId="{1654D19C-8685-4AD2-AFD0-5F42818B82BE}"/>
          </ac:spMkLst>
        </pc:spChg>
        <pc:spChg chg="add mod">
          <ac:chgData name="" userId="3cafa77c860cf41c" providerId="LiveId" clId="{517338D7-3C41-4358-B67B-E86E662428CC}" dt="2018-05-11T17:53:49.739" v="6278" actId="1076"/>
          <ac:spMkLst>
            <pc:docMk/>
            <pc:sldMk cId="1277334278" sldId="296"/>
            <ac:spMk id="44" creationId="{F90B86D2-7E91-4A79-8CF1-FA44DF78D5EF}"/>
          </ac:spMkLst>
        </pc:spChg>
        <pc:spChg chg="add mod">
          <ac:chgData name="" userId="3cafa77c860cf41c" providerId="LiveId" clId="{517338D7-3C41-4358-B67B-E86E662428CC}" dt="2018-05-10T19:13:34.287" v="5598" actId="1076"/>
          <ac:spMkLst>
            <pc:docMk/>
            <pc:sldMk cId="1277334278" sldId="296"/>
            <ac:spMk id="45" creationId="{E3D1953B-0898-48B8-945F-34E85926ACCD}"/>
          </ac:spMkLst>
        </pc:spChg>
        <pc:spChg chg="add mod">
          <ac:chgData name="" userId="3cafa77c860cf41c" providerId="LiveId" clId="{517338D7-3C41-4358-B67B-E86E662428CC}" dt="2018-05-10T19:13:37.787" v="5605" actId="1037"/>
          <ac:spMkLst>
            <pc:docMk/>
            <pc:sldMk cId="1277334278" sldId="296"/>
            <ac:spMk id="46" creationId="{B8E4C15A-7237-40C4-AFBD-DD894738A105}"/>
          </ac:spMkLst>
        </pc:spChg>
        <pc:spChg chg="add mod">
          <ac:chgData name="" userId="3cafa77c860cf41c" providerId="LiveId" clId="{517338D7-3C41-4358-B67B-E86E662428CC}" dt="2018-05-11T17:53:49.739" v="6278" actId="1076"/>
          <ac:spMkLst>
            <pc:docMk/>
            <pc:sldMk cId="1277334278" sldId="296"/>
            <ac:spMk id="47" creationId="{76C8B628-1CBA-47EE-8756-D9D8E56DF471}"/>
          </ac:spMkLst>
        </pc:spChg>
        <pc:spChg chg="add mod">
          <ac:chgData name="" userId="3cafa77c860cf41c" providerId="LiveId" clId="{517338D7-3C41-4358-B67B-E86E662428CC}" dt="2018-05-11T17:53:49.739" v="6278" actId="1076"/>
          <ac:spMkLst>
            <pc:docMk/>
            <pc:sldMk cId="1277334278" sldId="296"/>
            <ac:spMk id="48" creationId="{656623B8-9AA3-4022-8191-79580B5EE2D8}"/>
          </ac:spMkLst>
        </pc:spChg>
        <pc:spChg chg="mod">
          <ac:chgData name="" userId="3cafa77c860cf41c" providerId="LiveId" clId="{517338D7-3C41-4358-B67B-E86E662428CC}" dt="2018-05-13T18:35:35.891" v="14726" actId="20577"/>
          <ac:spMkLst>
            <pc:docMk/>
            <pc:sldMk cId="1277334278" sldId="296"/>
            <ac:spMk id="66" creationId="{17FC24F0-2785-4483-A1B9-08B1842373C6}"/>
          </ac:spMkLst>
        </pc:spChg>
        <pc:grpChg chg="add del mod">
          <ac:chgData name="" userId="3cafa77c860cf41c" providerId="LiveId" clId="{517338D7-3C41-4358-B67B-E86E662428CC}" dt="2018-05-10T19:01:42.687" v="5431" actId="20577"/>
          <ac:grpSpMkLst>
            <pc:docMk/>
            <pc:sldMk cId="1277334278" sldId="296"/>
            <ac:grpSpMk id="9" creationId="{888A90ED-FC22-4FA1-8C00-C545F9C91357}"/>
          </ac:grpSpMkLst>
        </pc:grpChg>
        <pc:grpChg chg="add del mod">
          <ac:chgData name="" userId="3cafa77c860cf41c" providerId="LiveId" clId="{517338D7-3C41-4358-B67B-E86E662428CC}" dt="2018-05-10T19:00:01.641" v="5391" actId="478"/>
          <ac:grpSpMkLst>
            <pc:docMk/>
            <pc:sldMk cId="1277334278" sldId="296"/>
            <ac:grpSpMk id="16" creationId="{B01FEF9B-AC74-4A56-B9DA-BC79162FB290}"/>
          </ac:grpSpMkLst>
        </pc:grpChg>
        <pc:picChg chg="add del mod">
          <ac:chgData name="" userId="3cafa77c860cf41c" providerId="LiveId" clId="{517338D7-3C41-4358-B67B-E86E662428CC}" dt="2018-05-10T18:57:11.515" v="5211" actId="478"/>
          <ac:picMkLst>
            <pc:docMk/>
            <pc:sldMk cId="1277334278" sldId="296"/>
            <ac:picMk id="2" creationId="{05CAD94F-B909-4FD0-9BB7-A48D5A702564}"/>
          </ac:picMkLst>
        </pc:picChg>
        <pc:picChg chg="mod">
          <ac:chgData name="" userId="3cafa77c860cf41c" providerId="LiveId" clId="{517338D7-3C41-4358-B67B-E86E662428CC}" dt="2018-05-10T19:00:08.485" v="5393" actId="1076"/>
          <ac:picMkLst>
            <pc:docMk/>
            <pc:sldMk cId="1277334278" sldId="296"/>
            <ac:picMk id="11" creationId="{03565F61-3440-45A3-8C12-D112D078B916}"/>
          </ac:picMkLst>
        </pc:picChg>
        <pc:picChg chg="mod ord topLvl">
          <ac:chgData name="" userId="3cafa77c860cf41c" providerId="LiveId" clId="{517338D7-3C41-4358-B67B-E86E662428CC}" dt="2018-05-10T19:02:34.420" v="5445" actId="1035"/>
          <ac:picMkLst>
            <pc:docMk/>
            <pc:sldMk cId="1277334278" sldId="296"/>
            <ac:picMk id="17" creationId="{0CBEBFE5-B4F0-43F9-A567-19CFC0673F88}"/>
          </ac:picMkLst>
        </pc:picChg>
        <pc:picChg chg="add mod">
          <ac:chgData name="" userId="3cafa77c860cf41c" providerId="LiveId" clId="{517338D7-3C41-4358-B67B-E86E662428CC}" dt="2018-05-10T19:01:20.951" v="5422" actId="1076"/>
          <ac:picMkLst>
            <pc:docMk/>
            <pc:sldMk cId="1277334278" sldId="296"/>
            <ac:picMk id="20" creationId="{970C0807-0A76-4E70-95DD-8516C6A41F23}"/>
          </ac:picMkLst>
        </pc:picChg>
        <pc:picChg chg="add mod">
          <ac:chgData name="" userId="3cafa77c860cf41c" providerId="LiveId" clId="{517338D7-3C41-4358-B67B-E86E662428CC}" dt="2018-05-10T19:02:09.644" v="5442" actId="1076"/>
          <ac:picMkLst>
            <pc:docMk/>
            <pc:sldMk cId="1277334278" sldId="296"/>
            <ac:picMk id="22" creationId="{0B291B9B-58BE-4BA3-A515-7548E76F5C5F}"/>
          </ac:picMkLst>
        </pc:picChg>
        <pc:picChg chg="add del mod">
          <ac:chgData name="" userId="3cafa77c860cf41c" providerId="LiveId" clId="{517338D7-3C41-4358-B67B-E86E662428CC}" dt="2018-05-10T19:02:59.078" v="5451" actId="478"/>
          <ac:picMkLst>
            <pc:docMk/>
            <pc:sldMk cId="1277334278" sldId="296"/>
            <ac:picMk id="23" creationId="{28335FEB-B4DC-4ACF-9343-79AC76FD26FE}"/>
          </ac:picMkLst>
        </pc:picChg>
        <pc:picChg chg="del">
          <ac:chgData name="" userId="3cafa77c860cf41c" providerId="LiveId" clId="{517338D7-3C41-4358-B67B-E86E662428CC}" dt="2018-05-10T18:54:09.289" v="4937" actId="478"/>
          <ac:picMkLst>
            <pc:docMk/>
            <pc:sldMk cId="1277334278" sldId="296"/>
            <ac:picMk id="24" creationId="{0204BECB-CF45-4AD7-8502-A2F515DBC549}"/>
          </ac:picMkLst>
        </pc:picChg>
        <pc:picChg chg="add mod">
          <ac:chgData name="" userId="3cafa77c860cf41c" providerId="LiveId" clId="{517338D7-3C41-4358-B67B-E86E662428CC}" dt="2018-05-10T19:02:24.343" v="5444" actId="1076"/>
          <ac:picMkLst>
            <pc:docMk/>
            <pc:sldMk cId="1277334278" sldId="296"/>
            <ac:picMk id="26" creationId="{67058239-2A69-48C5-8E49-FBDE894B00DC}"/>
          </ac:picMkLst>
        </pc:picChg>
        <pc:picChg chg="del">
          <ac:chgData name="" userId="3cafa77c860cf41c" providerId="LiveId" clId="{517338D7-3C41-4358-B67B-E86E662428CC}" dt="2018-05-10T18:54:09.289" v="4937" actId="478"/>
          <ac:picMkLst>
            <pc:docMk/>
            <pc:sldMk cId="1277334278" sldId="296"/>
            <ac:picMk id="28" creationId="{275B368D-F5B5-48FA-BD3D-EFA27A3E94FE}"/>
          </ac:picMkLst>
        </pc:picChg>
        <pc:picChg chg="del">
          <ac:chgData name="" userId="3cafa77c860cf41c" providerId="LiveId" clId="{517338D7-3C41-4358-B67B-E86E662428CC}" dt="2018-05-10T18:54:09.289" v="4937" actId="478"/>
          <ac:picMkLst>
            <pc:docMk/>
            <pc:sldMk cId="1277334278" sldId="296"/>
            <ac:picMk id="29" creationId="{DF3FEE2C-DAE7-43A8-B85A-DDCC4AB23534}"/>
          </ac:picMkLst>
        </pc:picChg>
      </pc:sldChg>
      <pc:sldChg chg="addSp delSp modSp add">
        <pc:chgData name="" userId="3cafa77c860cf41c" providerId="LiveId" clId="{517338D7-3C41-4358-B67B-E86E662428CC}" dt="2018-05-13T18:36:59.237" v="14765" actId="20577"/>
        <pc:sldMkLst>
          <pc:docMk/>
          <pc:sldMk cId="3688462729" sldId="297"/>
        </pc:sldMkLst>
        <pc:spChg chg="mod">
          <ac:chgData name="" userId="3cafa77c860cf41c" providerId="LiveId" clId="{517338D7-3C41-4358-B67B-E86E662428CC}" dt="2018-05-10T19:27:14.202" v="6273" actId="1076"/>
          <ac:spMkLst>
            <pc:docMk/>
            <pc:sldMk cId="3688462729" sldId="297"/>
            <ac:spMk id="3" creationId="{DD991342-2897-43F9-AD06-73B547794B0B}"/>
          </ac:spMkLst>
        </pc:spChg>
        <pc:spChg chg="mod">
          <ac:chgData name="" userId="3cafa77c860cf41c" providerId="LiveId" clId="{517338D7-3C41-4358-B67B-E86E662428CC}" dt="2018-05-11T17:55:31.575" v="6283" actId="20577"/>
          <ac:spMkLst>
            <pc:docMk/>
            <pc:sldMk cId="3688462729" sldId="297"/>
            <ac:spMk id="4" creationId="{BD17D3CD-47B4-4AE6-85B0-366A74B76D7B}"/>
          </ac:spMkLst>
        </pc:spChg>
        <pc:spChg chg="add mod">
          <ac:chgData name="" userId="3cafa77c860cf41c" providerId="LiveId" clId="{517338D7-3C41-4358-B67B-E86E662428CC}" dt="2018-05-10T19:27:14.202" v="6273" actId="1076"/>
          <ac:spMkLst>
            <pc:docMk/>
            <pc:sldMk cId="3688462729" sldId="297"/>
            <ac:spMk id="5" creationId="{68B20F21-56F6-4B9A-8336-A8115BF8B2CC}"/>
          </ac:spMkLst>
        </pc:spChg>
        <pc:spChg chg="add mod">
          <ac:chgData name="" userId="3cafa77c860cf41c" providerId="LiveId" clId="{517338D7-3C41-4358-B67B-E86E662428CC}" dt="2018-05-10T19:27:14.202" v="6273" actId="1076"/>
          <ac:spMkLst>
            <pc:docMk/>
            <pc:sldMk cId="3688462729" sldId="297"/>
            <ac:spMk id="6" creationId="{B0B333A0-A673-475C-AC5F-4BF6FDAF5E16}"/>
          </ac:spMkLst>
        </pc:spChg>
        <pc:spChg chg="add del mod">
          <ac:chgData name="" userId="3cafa77c860cf41c" providerId="LiveId" clId="{517338D7-3C41-4358-B67B-E86E662428CC}" dt="2018-05-10T19:19:13.007" v="5981" actId="478"/>
          <ac:spMkLst>
            <pc:docMk/>
            <pc:sldMk cId="3688462729" sldId="297"/>
            <ac:spMk id="8" creationId="{D1DD7308-41A8-473A-B67E-C54BD1AC2758}"/>
          </ac:spMkLst>
        </pc:spChg>
        <pc:spChg chg="add mod ord">
          <ac:chgData name="" userId="3cafa77c860cf41c" providerId="LiveId" clId="{517338D7-3C41-4358-B67B-E86E662428CC}" dt="2018-05-10T19:27:14.202" v="6273" actId="1076"/>
          <ac:spMkLst>
            <pc:docMk/>
            <pc:sldMk cId="3688462729" sldId="297"/>
            <ac:spMk id="9" creationId="{F920991B-207D-468E-876D-3E3051EEDABF}"/>
          </ac:spMkLst>
        </pc:spChg>
        <pc:spChg chg="add mod">
          <ac:chgData name="" userId="3cafa77c860cf41c" providerId="LiveId" clId="{517338D7-3C41-4358-B67B-E86E662428CC}" dt="2018-05-10T19:27:14.202" v="6273" actId="1076"/>
          <ac:spMkLst>
            <pc:docMk/>
            <pc:sldMk cId="3688462729" sldId="297"/>
            <ac:spMk id="11" creationId="{D786B06F-495E-4EBC-9575-CA7CDF11132F}"/>
          </ac:spMkLst>
        </pc:spChg>
        <pc:spChg chg="mod">
          <ac:chgData name="" userId="3cafa77c860cf41c" providerId="LiveId" clId="{517338D7-3C41-4358-B67B-E86E662428CC}" dt="2018-05-10T19:27:14.202" v="6273" actId="1076"/>
          <ac:spMkLst>
            <pc:docMk/>
            <pc:sldMk cId="3688462729" sldId="297"/>
            <ac:spMk id="24" creationId="{55BF72BD-6029-4CB7-9D15-EC28A38B57D6}"/>
          </ac:spMkLst>
        </pc:spChg>
        <pc:spChg chg="del">
          <ac:chgData name="" userId="3cafa77c860cf41c" providerId="LiveId" clId="{517338D7-3C41-4358-B67B-E86E662428CC}" dt="2018-05-10T19:16:31.852" v="5957" actId="478"/>
          <ac:spMkLst>
            <pc:docMk/>
            <pc:sldMk cId="3688462729" sldId="297"/>
            <ac:spMk id="25" creationId="{65DAEAEB-0D85-4A9C-805F-2620342F4045}"/>
          </ac:spMkLst>
        </pc:spChg>
        <pc:spChg chg="mod">
          <ac:chgData name="" userId="3cafa77c860cf41c" providerId="LiveId" clId="{517338D7-3C41-4358-B67B-E86E662428CC}" dt="2018-05-10T19:27:14.202" v="6273" actId="1076"/>
          <ac:spMkLst>
            <pc:docMk/>
            <pc:sldMk cId="3688462729" sldId="297"/>
            <ac:spMk id="26" creationId="{B7045428-B777-4B6A-B5D6-C90EC900C8DD}"/>
          </ac:spMkLst>
        </pc:spChg>
        <pc:spChg chg="del mod">
          <ac:chgData name="" userId="3cafa77c860cf41c" providerId="LiveId" clId="{517338D7-3C41-4358-B67B-E86E662428CC}" dt="2018-05-10T19:27:03.078" v="6270" actId="478"/>
          <ac:spMkLst>
            <pc:docMk/>
            <pc:sldMk cId="3688462729" sldId="297"/>
            <ac:spMk id="28" creationId="{F07DE332-329A-4659-852C-7F38EB62EFED}"/>
          </ac:spMkLst>
        </pc:spChg>
        <pc:spChg chg="mod">
          <ac:chgData name="" userId="3cafa77c860cf41c" providerId="LiveId" clId="{517338D7-3C41-4358-B67B-E86E662428CC}" dt="2018-05-10T19:27:14.202" v="6273" actId="1076"/>
          <ac:spMkLst>
            <pc:docMk/>
            <pc:sldMk cId="3688462729" sldId="297"/>
            <ac:spMk id="35" creationId="{CAA8B6BE-8772-4A9A-AFEC-9D337E0D196A}"/>
          </ac:spMkLst>
        </pc:spChg>
        <pc:spChg chg="mod">
          <ac:chgData name="" userId="3cafa77c860cf41c" providerId="LiveId" clId="{517338D7-3C41-4358-B67B-E86E662428CC}" dt="2018-05-13T18:36:59.237" v="14765" actId="20577"/>
          <ac:spMkLst>
            <pc:docMk/>
            <pc:sldMk cId="3688462729" sldId="297"/>
            <ac:spMk id="66" creationId="{17FC24F0-2785-4483-A1B9-08B1842373C6}"/>
          </ac:spMkLst>
        </pc:spChg>
        <pc:grpChg chg="mod">
          <ac:chgData name="" userId="3cafa77c860cf41c" providerId="LiveId" clId="{517338D7-3C41-4358-B67B-E86E662428CC}" dt="2018-05-10T19:27:14.202" v="6273" actId="1076"/>
          <ac:grpSpMkLst>
            <pc:docMk/>
            <pc:sldMk cId="3688462729" sldId="297"/>
            <ac:grpSpMk id="15" creationId="{8E4E0651-7F91-4043-87AC-2B5E968A3E3A}"/>
          </ac:grpSpMkLst>
        </pc:grpChg>
        <pc:graphicFrameChg chg="add mod modGraphic">
          <ac:chgData name="" userId="3cafa77c860cf41c" providerId="LiveId" clId="{517338D7-3C41-4358-B67B-E86E662428CC}" dt="2018-05-11T18:06:00.390" v="6675" actId="313"/>
          <ac:graphicFrameMkLst>
            <pc:docMk/>
            <pc:sldMk cId="3688462729" sldId="297"/>
            <ac:graphicFrameMk id="10" creationId="{6B1BF136-EA68-4841-8AFE-E66E92345005}"/>
          </ac:graphicFrameMkLst>
        </pc:graphicFrameChg>
        <pc:cxnChg chg="mod">
          <ac:chgData name="" userId="3cafa77c860cf41c" providerId="LiveId" clId="{517338D7-3C41-4358-B67B-E86E662428CC}" dt="2018-05-10T19:27:14.202" v="6273" actId="1076"/>
          <ac:cxnSpMkLst>
            <pc:docMk/>
            <pc:sldMk cId="3688462729" sldId="297"/>
            <ac:cxnSpMk id="7" creationId="{03B5DF9A-F1E8-4553-9D89-42DB3F803314}"/>
          </ac:cxnSpMkLst>
        </pc:cxnChg>
        <pc:cxnChg chg="mod">
          <ac:chgData name="" userId="3cafa77c860cf41c" providerId="LiveId" clId="{517338D7-3C41-4358-B67B-E86E662428CC}" dt="2018-05-10T19:27:14.202" v="6273" actId="1076"/>
          <ac:cxnSpMkLst>
            <pc:docMk/>
            <pc:sldMk cId="3688462729" sldId="297"/>
            <ac:cxnSpMk id="27" creationId="{DF74F328-4739-45AB-9C03-4D056E5EAF84}"/>
          </ac:cxnSpMkLst>
        </pc:cxnChg>
        <pc:cxnChg chg="mod">
          <ac:chgData name="" userId="3cafa77c860cf41c" providerId="LiveId" clId="{517338D7-3C41-4358-B67B-E86E662428CC}" dt="2018-05-10T19:27:14.202" v="6273" actId="1076"/>
          <ac:cxnSpMkLst>
            <pc:docMk/>
            <pc:sldMk cId="3688462729" sldId="297"/>
            <ac:cxnSpMk id="39" creationId="{18731A06-2B46-49AC-B5BF-4B3D344587CF}"/>
          </ac:cxnSpMkLst>
        </pc:cxnChg>
      </pc:sldChg>
      <pc:sldChg chg="addSp delSp modSp add">
        <pc:chgData name="" userId="3cafa77c860cf41c" providerId="LiveId" clId="{517338D7-3C41-4358-B67B-E86E662428CC}" dt="2018-05-13T18:37:16.799" v="14767" actId="20577"/>
        <pc:sldMkLst>
          <pc:docMk/>
          <pc:sldMk cId="4090875166" sldId="298"/>
        </pc:sldMkLst>
        <pc:spChg chg="del">
          <ac:chgData name="" userId="3cafa77c860cf41c" providerId="LiveId" clId="{517338D7-3C41-4358-B67B-E86E662428CC}" dt="2018-05-11T18:04:15.193" v="6631" actId="478"/>
          <ac:spMkLst>
            <pc:docMk/>
            <pc:sldMk cId="4090875166" sldId="298"/>
            <ac:spMk id="3" creationId="{DD991342-2897-43F9-AD06-73B547794B0B}"/>
          </ac:spMkLst>
        </pc:spChg>
        <pc:spChg chg="del">
          <ac:chgData name="" userId="3cafa77c860cf41c" providerId="LiveId" clId="{517338D7-3C41-4358-B67B-E86E662428CC}" dt="2018-05-11T18:04:15.193" v="6631" actId="478"/>
          <ac:spMkLst>
            <pc:docMk/>
            <pc:sldMk cId="4090875166" sldId="298"/>
            <ac:spMk id="5" creationId="{68B20F21-56F6-4B9A-8336-A8115BF8B2CC}"/>
          </ac:spMkLst>
        </pc:spChg>
        <pc:spChg chg="del">
          <ac:chgData name="" userId="3cafa77c860cf41c" providerId="LiveId" clId="{517338D7-3C41-4358-B67B-E86E662428CC}" dt="2018-05-11T18:04:15.193" v="6631" actId="478"/>
          <ac:spMkLst>
            <pc:docMk/>
            <pc:sldMk cId="4090875166" sldId="298"/>
            <ac:spMk id="6" creationId="{B0B333A0-A673-475C-AC5F-4BF6FDAF5E16}"/>
          </ac:spMkLst>
        </pc:spChg>
        <pc:spChg chg="del">
          <ac:chgData name="" userId="3cafa77c860cf41c" providerId="LiveId" clId="{517338D7-3C41-4358-B67B-E86E662428CC}" dt="2018-05-11T18:04:15.193" v="6631" actId="478"/>
          <ac:spMkLst>
            <pc:docMk/>
            <pc:sldMk cId="4090875166" sldId="298"/>
            <ac:spMk id="9" creationId="{F920991B-207D-468E-876D-3E3051EEDABF}"/>
          </ac:spMkLst>
        </pc:spChg>
        <pc:spChg chg="del">
          <ac:chgData name="" userId="3cafa77c860cf41c" providerId="LiveId" clId="{517338D7-3C41-4358-B67B-E86E662428CC}" dt="2018-05-11T18:04:15.193" v="6631" actId="478"/>
          <ac:spMkLst>
            <pc:docMk/>
            <pc:sldMk cId="4090875166" sldId="298"/>
            <ac:spMk id="11" creationId="{D786B06F-495E-4EBC-9575-CA7CDF11132F}"/>
          </ac:spMkLst>
        </pc:spChg>
        <pc:spChg chg="del">
          <ac:chgData name="" userId="3cafa77c860cf41c" providerId="LiveId" clId="{517338D7-3C41-4358-B67B-E86E662428CC}" dt="2018-05-11T18:04:15.193" v="6631" actId="478"/>
          <ac:spMkLst>
            <pc:docMk/>
            <pc:sldMk cId="4090875166" sldId="298"/>
            <ac:spMk id="24" creationId="{55BF72BD-6029-4CB7-9D15-EC28A38B57D6}"/>
          </ac:spMkLst>
        </pc:spChg>
        <pc:spChg chg="del">
          <ac:chgData name="" userId="3cafa77c860cf41c" providerId="LiveId" clId="{517338D7-3C41-4358-B67B-E86E662428CC}" dt="2018-05-11T18:04:15.193" v="6631" actId="478"/>
          <ac:spMkLst>
            <pc:docMk/>
            <pc:sldMk cId="4090875166" sldId="298"/>
            <ac:spMk id="26" creationId="{B7045428-B777-4B6A-B5D6-C90EC900C8DD}"/>
          </ac:spMkLst>
        </pc:spChg>
        <pc:spChg chg="del">
          <ac:chgData name="" userId="3cafa77c860cf41c" providerId="LiveId" clId="{517338D7-3C41-4358-B67B-E86E662428CC}" dt="2018-05-11T18:04:15.193" v="6631" actId="478"/>
          <ac:spMkLst>
            <pc:docMk/>
            <pc:sldMk cId="4090875166" sldId="298"/>
            <ac:spMk id="35" creationId="{CAA8B6BE-8772-4A9A-AFEC-9D337E0D196A}"/>
          </ac:spMkLst>
        </pc:spChg>
        <pc:spChg chg="mod">
          <ac:chgData name="" userId="3cafa77c860cf41c" providerId="LiveId" clId="{517338D7-3C41-4358-B67B-E86E662428CC}" dt="2018-05-13T18:37:16.799" v="14767" actId="20577"/>
          <ac:spMkLst>
            <pc:docMk/>
            <pc:sldMk cId="4090875166" sldId="298"/>
            <ac:spMk id="66" creationId="{17FC24F0-2785-4483-A1B9-08B1842373C6}"/>
          </ac:spMkLst>
        </pc:spChg>
        <pc:grpChg chg="del">
          <ac:chgData name="" userId="3cafa77c860cf41c" providerId="LiveId" clId="{517338D7-3C41-4358-B67B-E86E662428CC}" dt="2018-05-11T18:04:15.193" v="6631" actId="478"/>
          <ac:grpSpMkLst>
            <pc:docMk/>
            <pc:sldMk cId="4090875166" sldId="298"/>
            <ac:grpSpMk id="15" creationId="{8E4E0651-7F91-4043-87AC-2B5E968A3E3A}"/>
          </ac:grpSpMkLst>
        </pc:grpChg>
        <pc:graphicFrameChg chg="del">
          <ac:chgData name="" userId="3cafa77c860cf41c" providerId="LiveId" clId="{517338D7-3C41-4358-B67B-E86E662428CC}" dt="2018-05-11T18:04:15.193" v="6631" actId="478"/>
          <ac:graphicFrameMkLst>
            <pc:docMk/>
            <pc:sldMk cId="4090875166" sldId="298"/>
            <ac:graphicFrameMk id="10" creationId="{6B1BF136-EA68-4841-8AFE-E66E92345005}"/>
          </ac:graphicFrameMkLst>
        </pc:graphicFrameChg>
        <pc:graphicFrameChg chg="add mod modGraphic">
          <ac:chgData name="" userId="3cafa77c860cf41c" providerId="LiveId" clId="{517338D7-3C41-4358-B67B-E86E662428CC}" dt="2018-05-11T18:07:50.100" v="6723" actId="1076"/>
          <ac:graphicFrameMkLst>
            <pc:docMk/>
            <pc:sldMk cId="4090875166" sldId="298"/>
            <ac:graphicFrameMk id="22" creationId="{7A7F79D1-5F7E-4937-BBD6-8FA17D5AF8F1}"/>
          </ac:graphicFrameMkLst>
        </pc:graphicFrameChg>
        <pc:graphicFrameChg chg="add del mod ord modGraphic">
          <ac:chgData name="" userId="3cafa77c860cf41c" providerId="LiveId" clId="{517338D7-3C41-4358-B67B-E86E662428CC}" dt="2018-05-11T18:07:50.100" v="6723" actId="1076"/>
          <ac:graphicFrameMkLst>
            <pc:docMk/>
            <pc:sldMk cId="4090875166" sldId="298"/>
            <ac:graphicFrameMk id="23" creationId="{3F02F1CD-D567-4BCF-99D9-756A1BF54BEA}"/>
          </ac:graphicFrameMkLst>
        </pc:graphicFrameChg>
        <pc:graphicFrameChg chg="add mod ord modGraphic">
          <ac:chgData name="" userId="3cafa77c860cf41c" providerId="LiveId" clId="{517338D7-3C41-4358-B67B-E86E662428CC}" dt="2018-05-11T18:07:50.100" v="6723" actId="1076"/>
          <ac:graphicFrameMkLst>
            <pc:docMk/>
            <pc:sldMk cId="4090875166" sldId="298"/>
            <ac:graphicFrameMk id="25" creationId="{9EB59E10-0885-460A-8F38-D4431D048834}"/>
          </ac:graphicFrameMkLst>
        </pc:graphicFrameChg>
        <pc:graphicFrameChg chg="add mod ord modGraphic">
          <ac:chgData name="" userId="3cafa77c860cf41c" providerId="LiveId" clId="{517338D7-3C41-4358-B67B-E86E662428CC}" dt="2018-05-11T18:07:50.100" v="6723" actId="1076"/>
          <ac:graphicFrameMkLst>
            <pc:docMk/>
            <pc:sldMk cId="4090875166" sldId="298"/>
            <ac:graphicFrameMk id="28" creationId="{60D04FB4-4B5B-467A-93AE-1D341D467D6B}"/>
          </ac:graphicFrameMkLst>
        </pc:graphicFrameChg>
        <pc:cxnChg chg="del mod">
          <ac:chgData name="" userId="3cafa77c860cf41c" providerId="LiveId" clId="{517338D7-3C41-4358-B67B-E86E662428CC}" dt="2018-05-11T18:04:15.193" v="6631" actId="478"/>
          <ac:cxnSpMkLst>
            <pc:docMk/>
            <pc:sldMk cId="4090875166" sldId="298"/>
            <ac:cxnSpMk id="7" creationId="{03B5DF9A-F1E8-4553-9D89-42DB3F803314}"/>
          </ac:cxnSpMkLst>
        </pc:cxnChg>
        <pc:cxnChg chg="del mod">
          <ac:chgData name="" userId="3cafa77c860cf41c" providerId="LiveId" clId="{517338D7-3C41-4358-B67B-E86E662428CC}" dt="2018-05-11T18:04:15.193" v="6631" actId="478"/>
          <ac:cxnSpMkLst>
            <pc:docMk/>
            <pc:sldMk cId="4090875166" sldId="298"/>
            <ac:cxnSpMk id="27" creationId="{DF74F328-4739-45AB-9C03-4D056E5EAF84}"/>
          </ac:cxnSpMkLst>
        </pc:cxnChg>
        <pc:cxnChg chg="del mod">
          <ac:chgData name="" userId="3cafa77c860cf41c" providerId="LiveId" clId="{517338D7-3C41-4358-B67B-E86E662428CC}" dt="2018-05-11T18:04:15.193" v="6631" actId="478"/>
          <ac:cxnSpMkLst>
            <pc:docMk/>
            <pc:sldMk cId="4090875166" sldId="298"/>
            <ac:cxnSpMk id="39" creationId="{18731A06-2B46-49AC-B5BF-4B3D344587CF}"/>
          </ac:cxnSpMkLst>
        </pc:cxnChg>
      </pc:sldChg>
      <pc:sldChg chg="addSp delSp modSp add ord">
        <pc:chgData name="" userId="3cafa77c860cf41c" providerId="LiveId" clId="{517338D7-3C41-4358-B67B-E86E662428CC}" dt="2018-05-11T18:31:08.463" v="7583" actId="1076"/>
        <pc:sldMkLst>
          <pc:docMk/>
          <pc:sldMk cId="1130905491" sldId="299"/>
        </pc:sldMkLst>
        <pc:spChg chg="add mod">
          <ac:chgData name="" userId="3cafa77c860cf41c" providerId="LiveId" clId="{517338D7-3C41-4358-B67B-E86E662428CC}" dt="2018-05-11T18:31:08.463" v="7583" actId="1076"/>
          <ac:spMkLst>
            <pc:docMk/>
            <pc:sldMk cId="1130905491" sldId="299"/>
            <ac:spMk id="2" creationId="{60325009-6D62-4E30-A219-71446C29339E}"/>
          </ac:spMkLst>
        </pc:spChg>
        <pc:spChg chg="del">
          <ac:chgData name="" userId="3cafa77c860cf41c" providerId="LiveId" clId="{517338D7-3C41-4358-B67B-E86E662428CC}" dt="2018-05-11T18:13:17.153" v="7165" actId="478"/>
          <ac:spMkLst>
            <pc:docMk/>
            <pc:sldMk cId="1130905491" sldId="299"/>
            <ac:spMk id="10" creationId="{E28156D1-71BF-4731-8D97-F0DC44B192C8}"/>
          </ac:spMkLst>
        </pc:spChg>
        <pc:spChg chg="add del mod">
          <ac:chgData name="" userId="3cafa77c860cf41c" providerId="LiveId" clId="{517338D7-3C41-4358-B67B-E86E662428CC}" dt="2018-05-11T18:21:38.706" v="7407" actId="478"/>
          <ac:spMkLst>
            <pc:docMk/>
            <pc:sldMk cId="1130905491" sldId="299"/>
            <ac:spMk id="19" creationId="{B8278614-5303-4567-8F70-9BF5C86955F8}"/>
          </ac:spMkLst>
        </pc:spChg>
        <pc:spChg chg="add mod">
          <ac:chgData name="" userId="3cafa77c860cf41c" providerId="LiveId" clId="{517338D7-3C41-4358-B67B-E86E662428CC}" dt="2018-05-11T18:31:08.463" v="7583" actId="1076"/>
          <ac:spMkLst>
            <pc:docMk/>
            <pc:sldMk cId="1130905491" sldId="299"/>
            <ac:spMk id="21" creationId="{9CB1B7C3-11A0-4070-BFC7-B314D5F3F19D}"/>
          </ac:spMkLst>
        </pc:spChg>
        <pc:spChg chg="del">
          <ac:chgData name="" userId="3cafa77c860cf41c" providerId="LiveId" clId="{517338D7-3C41-4358-B67B-E86E662428CC}" dt="2018-05-11T18:13:17.153" v="7165" actId="478"/>
          <ac:spMkLst>
            <pc:docMk/>
            <pc:sldMk cId="1130905491" sldId="299"/>
            <ac:spMk id="26" creationId="{9077D0D5-E5B0-4BA1-BD21-0C7EC43D523F}"/>
          </ac:spMkLst>
        </pc:spChg>
        <pc:spChg chg="add mod">
          <ac:chgData name="" userId="3cafa77c860cf41c" providerId="LiveId" clId="{517338D7-3C41-4358-B67B-E86E662428CC}" dt="2018-05-11T18:31:08.463" v="7583" actId="1076"/>
          <ac:spMkLst>
            <pc:docMk/>
            <pc:sldMk cId="1130905491" sldId="299"/>
            <ac:spMk id="27" creationId="{0796AC87-304D-4CBD-A440-2C31CFB32FF7}"/>
          </ac:spMkLst>
        </pc:spChg>
        <pc:spChg chg="add mod">
          <ac:chgData name="" userId="3cafa77c860cf41c" providerId="LiveId" clId="{517338D7-3C41-4358-B67B-E86E662428CC}" dt="2018-05-11T18:31:08.463" v="7583" actId="1076"/>
          <ac:spMkLst>
            <pc:docMk/>
            <pc:sldMk cId="1130905491" sldId="299"/>
            <ac:spMk id="36" creationId="{CFC402DB-DD0F-4141-ACF9-15C121BC0D47}"/>
          </ac:spMkLst>
        </pc:spChg>
        <pc:spChg chg="mod">
          <ac:chgData name="" userId="3cafa77c860cf41c" providerId="LiveId" clId="{517338D7-3C41-4358-B67B-E86E662428CC}" dt="2018-05-11T18:14:35.845" v="7298" actId="20577"/>
          <ac:spMkLst>
            <pc:docMk/>
            <pc:sldMk cId="1130905491" sldId="299"/>
            <ac:spMk id="41" creationId="{AE15DB0A-6976-4EF8-AE60-ECC4AA606603}"/>
          </ac:spMkLst>
        </pc:spChg>
        <pc:spChg chg="add mod">
          <ac:chgData name="" userId="3cafa77c860cf41c" providerId="LiveId" clId="{517338D7-3C41-4358-B67B-E86E662428CC}" dt="2018-05-11T18:31:08.463" v="7583" actId="1076"/>
          <ac:spMkLst>
            <pc:docMk/>
            <pc:sldMk cId="1130905491" sldId="299"/>
            <ac:spMk id="47" creationId="{6B5A4A14-BFFC-4A4B-81D5-DC3D61EE27F1}"/>
          </ac:spMkLst>
        </pc:spChg>
        <pc:spChg chg="add mod">
          <ac:chgData name="" userId="3cafa77c860cf41c" providerId="LiveId" clId="{517338D7-3C41-4358-B67B-E86E662428CC}" dt="2018-05-11T18:31:08.463" v="7583" actId="1076"/>
          <ac:spMkLst>
            <pc:docMk/>
            <pc:sldMk cId="1130905491" sldId="299"/>
            <ac:spMk id="50" creationId="{218DFEB0-4DE5-46FB-ACAE-BEDA393EC081}"/>
          </ac:spMkLst>
        </pc:spChg>
        <pc:spChg chg="add del mod">
          <ac:chgData name="" userId="3cafa77c860cf41c" providerId="LiveId" clId="{517338D7-3C41-4358-B67B-E86E662428CC}" dt="2018-05-11T18:30:25.813" v="7570" actId="478"/>
          <ac:spMkLst>
            <pc:docMk/>
            <pc:sldMk cId="1130905491" sldId="299"/>
            <ac:spMk id="53" creationId="{5F105B23-CFBE-4350-92BD-0F923E559110}"/>
          </ac:spMkLst>
        </pc:spChg>
        <pc:spChg chg="add mod">
          <ac:chgData name="" userId="3cafa77c860cf41c" providerId="LiveId" clId="{517338D7-3C41-4358-B67B-E86E662428CC}" dt="2018-05-11T18:31:08.463" v="7583" actId="1076"/>
          <ac:spMkLst>
            <pc:docMk/>
            <pc:sldMk cId="1130905491" sldId="299"/>
            <ac:spMk id="56" creationId="{6C490F8B-E589-4272-9466-9E9C62DC5803}"/>
          </ac:spMkLst>
        </pc:spChg>
        <pc:spChg chg="add mod">
          <ac:chgData name="" userId="3cafa77c860cf41c" providerId="LiveId" clId="{517338D7-3C41-4358-B67B-E86E662428CC}" dt="2018-05-11T18:31:08.463" v="7583" actId="1076"/>
          <ac:spMkLst>
            <pc:docMk/>
            <pc:sldMk cId="1130905491" sldId="299"/>
            <ac:spMk id="58" creationId="{FEF36C90-34E9-49A5-AF4A-2AB47B573A30}"/>
          </ac:spMkLst>
        </pc:spChg>
        <pc:spChg chg="mod">
          <ac:chgData name="" userId="3cafa77c860cf41c" providerId="LiveId" clId="{517338D7-3C41-4358-B67B-E86E662428CC}" dt="2018-05-11T18:14:19.884" v="7282" actId="20577"/>
          <ac:spMkLst>
            <pc:docMk/>
            <pc:sldMk cId="1130905491" sldId="299"/>
            <ac:spMk id="66" creationId="{17FC24F0-2785-4483-A1B9-08B1842373C6}"/>
          </ac:spMkLst>
        </pc:spChg>
        <pc:cxnChg chg="add mod">
          <ac:chgData name="" userId="3cafa77c860cf41c" providerId="LiveId" clId="{517338D7-3C41-4358-B67B-E86E662428CC}" dt="2018-05-11T18:31:08.463" v="7583" actId="1076"/>
          <ac:cxnSpMkLst>
            <pc:docMk/>
            <pc:sldMk cId="1130905491" sldId="299"/>
            <ac:cxnSpMk id="5" creationId="{0DC70AC7-27E0-4B68-9404-C0ADA3107CDA}"/>
          </ac:cxnSpMkLst>
        </pc:cxnChg>
        <pc:cxnChg chg="add mod">
          <ac:chgData name="" userId="3cafa77c860cf41c" providerId="LiveId" clId="{517338D7-3C41-4358-B67B-E86E662428CC}" dt="2018-05-11T18:31:08.463" v="7583" actId="1076"/>
          <ac:cxnSpMkLst>
            <pc:docMk/>
            <pc:sldMk cId="1130905491" sldId="299"/>
            <ac:cxnSpMk id="8" creationId="{C244F9BD-B01F-4668-8AD6-5B2269A0C5EB}"/>
          </ac:cxnSpMkLst>
        </pc:cxnChg>
        <pc:cxnChg chg="add mod">
          <ac:chgData name="" userId="3cafa77c860cf41c" providerId="LiveId" clId="{517338D7-3C41-4358-B67B-E86E662428CC}" dt="2018-05-11T18:31:08.463" v="7583" actId="1076"/>
          <ac:cxnSpMkLst>
            <pc:docMk/>
            <pc:sldMk cId="1130905491" sldId="299"/>
            <ac:cxnSpMk id="20" creationId="{960ACE61-ADA0-4FDB-B5E8-7DC3BF314E23}"/>
          </ac:cxnSpMkLst>
        </pc:cxnChg>
        <pc:cxnChg chg="del">
          <ac:chgData name="" userId="3cafa77c860cf41c" providerId="LiveId" clId="{517338D7-3C41-4358-B67B-E86E662428CC}" dt="2018-05-11T18:13:17.153" v="7165" actId="478"/>
          <ac:cxnSpMkLst>
            <pc:docMk/>
            <pc:sldMk cId="1130905491" sldId="299"/>
            <ac:cxnSpMk id="23" creationId="{EFE97923-CE65-4743-8DD4-05B09C228E43}"/>
          </ac:cxnSpMkLst>
        </pc:cxnChg>
        <pc:cxnChg chg="del">
          <ac:chgData name="" userId="3cafa77c860cf41c" providerId="LiveId" clId="{517338D7-3C41-4358-B67B-E86E662428CC}" dt="2018-05-11T18:13:17.153" v="7165" actId="478"/>
          <ac:cxnSpMkLst>
            <pc:docMk/>
            <pc:sldMk cId="1130905491" sldId="299"/>
            <ac:cxnSpMk id="24" creationId="{7C21EFB5-38C5-4644-9AB2-C93977324853}"/>
          </ac:cxnSpMkLst>
        </pc:cxnChg>
        <pc:cxnChg chg="del">
          <ac:chgData name="" userId="3cafa77c860cf41c" providerId="LiveId" clId="{517338D7-3C41-4358-B67B-E86E662428CC}" dt="2018-05-11T18:13:17.153" v="7165" actId="478"/>
          <ac:cxnSpMkLst>
            <pc:docMk/>
            <pc:sldMk cId="1130905491" sldId="299"/>
            <ac:cxnSpMk id="33" creationId="{FEFDEA5E-4236-453D-8274-1241C7F4EAD2}"/>
          </ac:cxnSpMkLst>
        </pc:cxnChg>
        <pc:cxnChg chg="add mod">
          <ac:chgData name="" userId="3cafa77c860cf41c" providerId="LiveId" clId="{517338D7-3C41-4358-B67B-E86E662428CC}" dt="2018-05-11T18:31:08.463" v="7583" actId="1076"/>
          <ac:cxnSpMkLst>
            <pc:docMk/>
            <pc:sldMk cId="1130905491" sldId="299"/>
            <ac:cxnSpMk id="39" creationId="{D07DF4F3-6F79-467A-8A84-2133628AAE7D}"/>
          </ac:cxnSpMkLst>
        </pc:cxnChg>
        <pc:cxnChg chg="add mod">
          <ac:chgData name="" userId="3cafa77c860cf41c" providerId="LiveId" clId="{517338D7-3C41-4358-B67B-E86E662428CC}" dt="2018-05-11T18:31:08.463" v="7583" actId="1076"/>
          <ac:cxnSpMkLst>
            <pc:docMk/>
            <pc:sldMk cId="1130905491" sldId="299"/>
            <ac:cxnSpMk id="46" creationId="{0F8908F7-94B8-4285-AC55-950E19DB11A8}"/>
          </ac:cxnSpMkLst>
        </pc:cxnChg>
      </pc:sldChg>
      <pc:sldChg chg="modSp add ord">
        <pc:chgData name="" userId="3cafa77c860cf41c" providerId="LiveId" clId="{517338D7-3C41-4358-B67B-E86E662428CC}" dt="2018-05-13T18:38:39.813" v="14775" actId="20577"/>
        <pc:sldMkLst>
          <pc:docMk/>
          <pc:sldMk cId="1074454090" sldId="300"/>
        </pc:sldMkLst>
        <pc:spChg chg="mod">
          <ac:chgData name="" userId="3cafa77c860cf41c" providerId="LiveId" clId="{517338D7-3C41-4358-B67B-E86E662428CC}" dt="2018-05-13T18:38:39.813" v="14775" actId="20577"/>
          <ac:spMkLst>
            <pc:docMk/>
            <pc:sldMk cId="1074454090" sldId="300"/>
            <ac:spMk id="66" creationId="{17FC24F0-2785-4483-A1B9-08B1842373C6}"/>
          </ac:spMkLst>
        </pc:spChg>
      </pc:sldChg>
      <pc:sldChg chg="addSp delSp modSp add modNotesTx">
        <pc:chgData name="" userId="3cafa77c860cf41c" providerId="LiveId" clId="{517338D7-3C41-4358-B67B-E86E662428CC}" dt="2018-05-17T20:26:38.120" v="24111" actId="20577"/>
        <pc:sldMkLst>
          <pc:docMk/>
          <pc:sldMk cId="1409851904" sldId="301"/>
        </pc:sldMkLst>
        <pc:spChg chg="add mod">
          <ac:chgData name="" userId="3cafa77c860cf41c" providerId="LiveId" clId="{517338D7-3C41-4358-B67B-E86E662428CC}" dt="2018-05-11T21:27:32.103" v="8352" actId="164"/>
          <ac:spMkLst>
            <pc:docMk/>
            <pc:sldMk cId="1409851904" sldId="301"/>
            <ac:spMk id="2" creationId="{1C25886E-2829-4CF5-BDB1-524392E982FF}"/>
          </ac:spMkLst>
        </pc:spChg>
        <pc:spChg chg="add mod">
          <ac:chgData name="" userId="3cafa77c860cf41c" providerId="LiveId" clId="{517338D7-3C41-4358-B67B-E86E662428CC}" dt="2018-05-11T21:27:32.103" v="8352" actId="164"/>
          <ac:spMkLst>
            <pc:docMk/>
            <pc:sldMk cId="1409851904" sldId="301"/>
            <ac:spMk id="8" creationId="{912391EF-274B-4E30-85CB-C1EDC9B49871}"/>
          </ac:spMkLst>
        </pc:spChg>
        <pc:spChg chg="add del mod">
          <ac:chgData name="" userId="3cafa77c860cf41c" providerId="LiveId" clId="{517338D7-3C41-4358-B67B-E86E662428CC}" dt="2018-05-11T21:26:11.372" v="8326" actId="478"/>
          <ac:spMkLst>
            <pc:docMk/>
            <pc:sldMk cId="1409851904" sldId="301"/>
            <ac:spMk id="16" creationId="{F2E4756F-BE8D-40CB-91BC-1152A7B840C1}"/>
          </ac:spMkLst>
        </pc:spChg>
        <pc:spChg chg="del">
          <ac:chgData name="" userId="3cafa77c860cf41c" providerId="LiveId" clId="{517338D7-3C41-4358-B67B-E86E662428CC}" dt="2018-05-11T21:25:58.142" v="8322" actId="478"/>
          <ac:spMkLst>
            <pc:docMk/>
            <pc:sldMk cId="1409851904" sldId="301"/>
            <ac:spMk id="18" creationId="{154D9504-CF4E-4674-AFD0-4F0E0D8B7ECE}"/>
          </ac:spMkLst>
        </pc:spChg>
        <pc:spChg chg="del">
          <ac:chgData name="" userId="3cafa77c860cf41c" providerId="LiveId" clId="{517338D7-3C41-4358-B67B-E86E662428CC}" dt="2018-05-11T21:25:56.366" v="8320" actId="478"/>
          <ac:spMkLst>
            <pc:docMk/>
            <pc:sldMk cId="1409851904" sldId="301"/>
            <ac:spMk id="19" creationId="{9CADE9B0-ACC4-4A2F-B415-350017C2A0E4}"/>
          </ac:spMkLst>
        </pc:spChg>
        <pc:spChg chg="del">
          <ac:chgData name="" userId="3cafa77c860cf41c" providerId="LiveId" clId="{517338D7-3C41-4358-B67B-E86E662428CC}" dt="2018-05-11T21:25:56.366" v="8320" actId="478"/>
          <ac:spMkLst>
            <pc:docMk/>
            <pc:sldMk cId="1409851904" sldId="301"/>
            <ac:spMk id="20" creationId="{50EBE95A-60A3-489F-8CAA-3D1287BD8874}"/>
          </ac:spMkLst>
        </pc:spChg>
        <pc:spChg chg="add mod">
          <ac:chgData name="" userId="3cafa77c860cf41c" providerId="LiveId" clId="{517338D7-3C41-4358-B67B-E86E662428CC}" dt="2018-05-11T21:27:32.103" v="8352" actId="164"/>
          <ac:spMkLst>
            <pc:docMk/>
            <pc:sldMk cId="1409851904" sldId="301"/>
            <ac:spMk id="22" creationId="{B4DBEBCD-D9C0-4ED7-AF5A-EBFBF3D36CAC}"/>
          </ac:spMkLst>
        </pc:spChg>
        <pc:spChg chg="mod">
          <ac:chgData name="" userId="3cafa77c860cf41c" providerId="LiveId" clId="{517338D7-3C41-4358-B67B-E86E662428CC}" dt="2018-05-13T18:39:45.542" v="14781" actId="20577"/>
          <ac:spMkLst>
            <pc:docMk/>
            <pc:sldMk cId="1409851904" sldId="301"/>
            <ac:spMk id="66" creationId="{17FC24F0-2785-4483-A1B9-08B1842373C6}"/>
          </ac:spMkLst>
        </pc:spChg>
        <pc:grpChg chg="add mod">
          <ac:chgData name="" userId="3cafa77c860cf41c" providerId="LiveId" clId="{517338D7-3C41-4358-B67B-E86E662428CC}" dt="2018-05-11T21:31:48.723" v="8739" actId="1076"/>
          <ac:grpSpMkLst>
            <pc:docMk/>
            <pc:sldMk cId="1409851904" sldId="301"/>
            <ac:grpSpMk id="9" creationId="{430D1566-58F1-4D1B-87F2-40C93D69FBD4}"/>
          </ac:grpSpMkLst>
        </pc:grpChg>
        <pc:grpChg chg="del">
          <ac:chgData name="" userId="3cafa77c860cf41c" providerId="LiveId" clId="{517338D7-3C41-4358-B67B-E86E662428CC}" dt="2018-05-11T21:25:56.366" v="8320" actId="478"/>
          <ac:grpSpMkLst>
            <pc:docMk/>
            <pc:sldMk cId="1409851904" sldId="301"/>
            <ac:grpSpMk id="15" creationId="{B949988B-B3F3-4218-8026-3A54D67D7CDE}"/>
          </ac:grpSpMkLst>
        </pc:grpChg>
        <pc:picChg chg="del">
          <ac:chgData name="" userId="3cafa77c860cf41c" providerId="LiveId" clId="{517338D7-3C41-4358-B67B-E86E662428CC}" dt="2018-05-11T21:25:57.294" v="8321" actId="478"/>
          <ac:picMkLst>
            <pc:docMk/>
            <pc:sldMk cId="1409851904" sldId="301"/>
            <ac:picMk id="17" creationId="{338E9C19-DF53-4731-AFE3-15BEF760998D}"/>
          </ac:picMkLst>
        </pc:picChg>
        <pc:picChg chg="del">
          <ac:chgData name="" userId="3cafa77c860cf41c" providerId="LiveId" clId="{517338D7-3C41-4358-B67B-E86E662428CC}" dt="2018-05-11T21:25:56.366" v="8320" actId="478"/>
          <ac:picMkLst>
            <pc:docMk/>
            <pc:sldMk cId="1409851904" sldId="301"/>
            <ac:picMk id="21" creationId="{0C4718E2-984C-481E-9518-730AE00B8F30}"/>
          </ac:picMkLst>
        </pc:picChg>
        <pc:cxnChg chg="add del mod">
          <ac:chgData name="" userId="3cafa77c860cf41c" providerId="LiveId" clId="{517338D7-3C41-4358-B67B-E86E662428CC}" dt="2018-05-11T21:26:58.605" v="8344" actId="478"/>
          <ac:cxnSpMkLst>
            <pc:docMk/>
            <pc:sldMk cId="1409851904" sldId="301"/>
            <ac:cxnSpMk id="7" creationId="{FC0AFC0B-D760-43AE-BC78-5956B0AAD437}"/>
          </ac:cxnSpMkLst>
        </pc:cxnChg>
      </pc:sldChg>
      <pc:sldChg chg="addSp delSp modSp add">
        <pc:chgData name="" userId="3cafa77c860cf41c" providerId="LiveId" clId="{517338D7-3C41-4358-B67B-E86E662428CC}" dt="2018-05-17T20:26:15.236" v="24107" actId="20577"/>
        <pc:sldMkLst>
          <pc:docMk/>
          <pc:sldMk cId="2117743741" sldId="302"/>
        </pc:sldMkLst>
        <pc:spChg chg="del">
          <ac:chgData name="" userId="3cafa77c860cf41c" providerId="LiveId" clId="{517338D7-3C41-4358-B67B-E86E662428CC}" dt="2018-05-11T21:32:44.104" v="8844" actId="478"/>
          <ac:spMkLst>
            <pc:docMk/>
            <pc:sldMk cId="2117743741" sldId="302"/>
            <ac:spMk id="18" creationId="{154D9504-CF4E-4674-AFD0-4F0E0D8B7ECE}"/>
          </ac:spMkLst>
        </pc:spChg>
        <pc:spChg chg="del">
          <ac:chgData name="" userId="3cafa77c860cf41c" providerId="LiveId" clId="{517338D7-3C41-4358-B67B-E86E662428CC}" dt="2018-05-11T21:32:44.104" v="8844" actId="478"/>
          <ac:spMkLst>
            <pc:docMk/>
            <pc:sldMk cId="2117743741" sldId="302"/>
            <ac:spMk id="19" creationId="{9CADE9B0-ACC4-4A2F-B415-350017C2A0E4}"/>
          </ac:spMkLst>
        </pc:spChg>
        <pc:spChg chg="del">
          <ac:chgData name="" userId="3cafa77c860cf41c" providerId="LiveId" clId="{517338D7-3C41-4358-B67B-E86E662428CC}" dt="2018-05-11T21:32:44.104" v="8844" actId="478"/>
          <ac:spMkLst>
            <pc:docMk/>
            <pc:sldMk cId="2117743741" sldId="302"/>
            <ac:spMk id="20" creationId="{50EBE95A-60A3-489F-8CAA-3D1287BD8874}"/>
          </ac:spMkLst>
        </pc:spChg>
        <pc:spChg chg="mod">
          <ac:chgData name="" userId="3cafa77c860cf41c" providerId="LiveId" clId="{517338D7-3C41-4358-B67B-E86E662428CC}" dt="2018-05-17T20:26:15.236" v="24107" actId="20577"/>
          <ac:spMkLst>
            <pc:docMk/>
            <pc:sldMk cId="2117743741" sldId="302"/>
            <ac:spMk id="66" creationId="{17FC24F0-2785-4483-A1B9-08B1842373C6}"/>
          </ac:spMkLst>
        </pc:spChg>
        <pc:spChg chg="add mod">
          <ac:chgData name="" userId="3cafa77c860cf41c" providerId="LiveId" clId="{517338D7-3C41-4358-B67B-E86E662428CC}" dt="2018-05-11T21:42:08.679" v="9566" actId="1076"/>
          <ac:spMkLst>
            <pc:docMk/>
            <pc:sldMk cId="2117743741" sldId="302"/>
            <ac:spMk id="74" creationId="{D7792C6D-A510-45BA-A643-2A159C1FA9E0}"/>
          </ac:spMkLst>
        </pc:spChg>
        <pc:grpChg chg="add mod">
          <ac:chgData name="" userId="3cafa77c860cf41c" providerId="LiveId" clId="{517338D7-3C41-4358-B67B-E86E662428CC}" dt="2018-05-11T21:40:51.330" v="9461" actId="164"/>
          <ac:grpSpMkLst>
            <pc:docMk/>
            <pc:sldMk cId="2117743741" sldId="302"/>
            <ac:grpSpMk id="8" creationId="{CA5B1B11-1526-46F3-8BCC-6AF3B7DF2396}"/>
          </ac:grpSpMkLst>
        </pc:grpChg>
        <pc:grpChg chg="del">
          <ac:chgData name="" userId="3cafa77c860cf41c" providerId="LiveId" clId="{517338D7-3C41-4358-B67B-E86E662428CC}" dt="2018-05-11T21:32:44.104" v="8844" actId="478"/>
          <ac:grpSpMkLst>
            <pc:docMk/>
            <pc:sldMk cId="2117743741" sldId="302"/>
            <ac:grpSpMk id="15" creationId="{B949988B-B3F3-4218-8026-3A54D67D7CDE}"/>
          </ac:grpSpMkLst>
        </pc:grpChg>
        <pc:grpChg chg="add del mod">
          <ac:chgData name="" userId="3cafa77c860cf41c" providerId="LiveId" clId="{517338D7-3C41-4358-B67B-E86E662428CC}" dt="2018-05-11T21:40:03.551" v="9446" actId="478"/>
          <ac:grpSpMkLst>
            <pc:docMk/>
            <pc:sldMk cId="2117743741" sldId="302"/>
            <ac:grpSpMk id="26" creationId="{E09B3DF7-4F97-4D1C-BCA5-3DD633BA2E47}"/>
          </ac:grpSpMkLst>
        </pc:grpChg>
        <pc:grpChg chg="add mod">
          <ac:chgData name="" userId="3cafa77c860cf41c" providerId="LiveId" clId="{517338D7-3C41-4358-B67B-E86E662428CC}" dt="2018-05-11T21:42:08.679" v="9566" actId="1076"/>
          <ac:grpSpMkLst>
            <pc:docMk/>
            <pc:sldMk cId="2117743741" sldId="302"/>
            <ac:grpSpMk id="73" creationId="{E06B7CC4-15E5-46D2-A75D-C9721DC476E6}"/>
          </ac:grpSpMkLst>
        </pc:grpChg>
        <pc:picChg chg="del">
          <ac:chgData name="" userId="3cafa77c860cf41c" providerId="LiveId" clId="{517338D7-3C41-4358-B67B-E86E662428CC}" dt="2018-05-11T21:32:44.104" v="8844" actId="478"/>
          <ac:picMkLst>
            <pc:docMk/>
            <pc:sldMk cId="2117743741" sldId="302"/>
            <ac:picMk id="17" creationId="{338E9C19-DF53-4731-AFE3-15BEF760998D}"/>
          </ac:picMkLst>
        </pc:picChg>
        <pc:picChg chg="del">
          <ac:chgData name="" userId="3cafa77c860cf41c" providerId="LiveId" clId="{517338D7-3C41-4358-B67B-E86E662428CC}" dt="2018-05-11T21:32:44.104" v="8844" actId="478"/>
          <ac:picMkLst>
            <pc:docMk/>
            <pc:sldMk cId="2117743741" sldId="302"/>
            <ac:picMk id="21" creationId="{0C4718E2-984C-481E-9518-730AE00B8F30}"/>
          </ac:picMkLst>
        </pc:picChg>
        <pc:cxnChg chg="add mod">
          <ac:chgData name="" userId="3cafa77c860cf41c" providerId="LiveId" clId="{517338D7-3C41-4358-B67B-E86E662428CC}" dt="2018-05-11T21:40:56.713" v="9462" actId="208"/>
          <ac:cxnSpMkLst>
            <pc:docMk/>
            <pc:sldMk cId="2117743741" sldId="302"/>
            <ac:cxnSpMk id="5" creationId="{A0CB6F20-55C8-4C01-BE8B-6DB39268E7CE}"/>
          </ac:cxnSpMkLst>
        </pc:cxnChg>
        <pc:cxnChg chg="add del mod">
          <ac:chgData name="" userId="3cafa77c860cf41c" providerId="LiveId" clId="{517338D7-3C41-4358-B67B-E86E662428CC}" dt="2018-05-11T21:39:53.556" v="9442" actId="478"/>
          <ac:cxnSpMkLst>
            <pc:docMk/>
            <pc:sldMk cId="2117743741" sldId="302"/>
            <ac:cxnSpMk id="10" creationId="{D43A7C1E-971D-4ABA-B45B-2DC74037F05B}"/>
          </ac:cxnSpMkLst>
        </pc:cxnChg>
        <pc:cxnChg chg="add mod">
          <ac:chgData name="" userId="3cafa77c860cf41c" providerId="LiveId" clId="{517338D7-3C41-4358-B67B-E86E662428CC}" dt="2018-05-13T09:52:26.238" v="10598" actId="1582"/>
          <ac:cxnSpMkLst>
            <pc:docMk/>
            <pc:sldMk cId="2117743741" sldId="302"/>
            <ac:cxnSpMk id="13" creationId="{A2D7C460-299A-4426-B100-4BC472D72C9A}"/>
          </ac:cxnSpMkLst>
        </pc:cxnChg>
        <pc:cxnChg chg="add mod">
          <ac:chgData name="" userId="3cafa77c860cf41c" providerId="LiveId" clId="{517338D7-3C41-4358-B67B-E86E662428CC}" dt="2018-05-11T21:40:56.713" v="9462" actId="208"/>
          <ac:cxnSpMkLst>
            <pc:docMk/>
            <pc:sldMk cId="2117743741" sldId="302"/>
            <ac:cxnSpMk id="22" creationId="{C52AA6D5-A4AA-407C-8B47-F4EFEEE3F1CD}"/>
          </ac:cxnSpMkLst>
        </pc:cxnChg>
        <pc:cxnChg chg="add mod">
          <ac:chgData name="" userId="3cafa77c860cf41c" providerId="LiveId" clId="{517338D7-3C41-4358-B67B-E86E662428CC}" dt="2018-05-11T21:40:56.713" v="9462" actId="208"/>
          <ac:cxnSpMkLst>
            <pc:docMk/>
            <pc:sldMk cId="2117743741" sldId="302"/>
            <ac:cxnSpMk id="23" creationId="{90A14EE4-36CE-4BED-8723-20EE3BF3BE61}"/>
          </ac:cxnSpMkLst>
        </pc:cxnChg>
        <pc:cxnChg chg="add mod">
          <ac:chgData name="" userId="3cafa77c860cf41c" providerId="LiveId" clId="{517338D7-3C41-4358-B67B-E86E662428CC}" dt="2018-05-11T21:40:56.713" v="9462" actId="208"/>
          <ac:cxnSpMkLst>
            <pc:docMk/>
            <pc:sldMk cId="2117743741" sldId="302"/>
            <ac:cxnSpMk id="24" creationId="{2FDB1816-D101-4D1B-8631-E27173A762E0}"/>
          </ac:cxnSpMkLst>
        </pc:cxnChg>
        <pc:cxnChg chg="add mod">
          <ac:chgData name="" userId="3cafa77c860cf41c" providerId="LiveId" clId="{517338D7-3C41-4358-B67B-E86E662428CC}" dt="2018-05-11T21:40:56.713" v="9462" actId="208"/>
          <ac:cxnSpMkLst>
            <pc:docMk/>
            <pc:sldMk cId="2117743741" sldId="302"/>
            <ac:cxnSpMk id="25" creationId="{76B2734A-7B03-4859-9178-78A63DF0EDAE}"/>
          </ac:cxnSpMkLst>
        </pc:cxnChg>
      </pc:sldChg>
      <pc:sldChg chg="addSp delSp modSp add modNotesTx">
        <pc:chgData name="" userId="3cafa77c860cf41c" providerId="LiveId" clId="{517338D7-3C41-4358-B67B-E86E662428CC}" dt="2018-05-16T17:47:55.227" v="20346" actId="14100"/>
        <pc:sldMkLst>
          <pc:docMk/>
          <pc:sldMk cId="1288890650" sldId="303"/>
        </pc:sldMkLst>
        <pc:spChg chg="mod">
          <ac:chgData name="" userId="3cafa77c860cf41c" providerId="LiveId" clId="{517338D7-3C41-4358-B67B-E86E662428CC}" dt="2018-05-13T09:22:45.653" v="9579" actId="20577"/>
          <ac:spMkLst>
            <pc:docMk/>
            <pc:sldMk cId="1288890650" sldId="303"/>
            <ac:spMk id="4" creationId="{BD17D3CD-47B4-4AE6-85B0-366A74B76D7B}"/>
          </ac:spMkLst>
        </pc:spChg>
        <pc:spChg chg="add mod">
          <ac:chgData name="" userId="3cafa77c860cf41c" providerId="LiveId" clId="{517338D7-3C41-4358-B67B-E86E662428CC}" dt="2018-05-13T09:30:01.882" v="10539" actId="1076"/>
          <ac:spMkLst>
            <pc:docMk/>
            <pc:sldMk cId="1288890650" sldId="303"/>
            <ac:spMk id="5" creationId="{E035ABA1-984C-4127-9F5A-1F3B2D7BA072}"/>
          </ac:spMkLst>
        </pc:spChg>
        <pc:spChg chg="del">
          <ac:chgData name="" userId="3cafa77c860cf41c" providerId="LiveId" clId="{517338D7-3C41-4358-B67B-E86E662428CC}" dt="2018-05-13T09:22:50.324" v="9580" actId="478"/>
          <ac:spMkLst>
            <pc:docMk/>
            <pc:sldMk cId="1288890650" sldId="303"/>
            <ac:spMk id="17" creationId="{22EA49EB-62DF-442B-A592-0FB30575FE7B}"/>
          </ac:spMkLst>
        </pc:spChg>
        <pc:spChg chg="add mod">
          <ac:chgData name="" userId="3cafa77c860cf41c" providerId="LiveId" clId="{517338D7-3C41-4358-B67B-E86E662428CC}" dt="2018-05-13T09:30:10.708" v="10545" actId="20577"/>
          <ac:spMkLst>
            <pc:docMk/>
            <pc:sldMk cId="1288890650" sldId="303"/>
            <ac:spMk id="21" creationId="{54408809-5396-4D0A-9589-8BE68F8F6983}"/>
          </ac:spMkLst>
        </pc:spChg>
        <pc:spChg chg="del">
          <ac:chgData name="" userId="3cafa77c860cf41c" providerId="LiveId" clId="{517338D7-3C41-4358-B67B-E86E662428CC}" dt="2018-05-13T09:22:50.324" v="9580" actId="478"/>
          <ac:spMkLst>
            <pc:docMk/>
            <pc:sldMk cId="1288890650" sldId="303"/>
            <ac:spMk id="23" creationId="{2D5FFB0A-3DC2-42B0-AA53-1B8439EEC3A1}"/>
          </ac:spMkLst>
        </pc:spChg>
        <pc:spChg chg="mod">
          <ac:chgData name="" userId="3cafa77c860cf41c" providerId="LiveId" clId="{517338D7-3C41-4358-B67B-E86E662428CC}" dt="2018-05-16T17:47:55.227" v="20346" actId="14100"/>
          <ac:spMkLst>
            <pc:docMk/>
            <pc:sldMk cId="1288890650" sldId="303"/>
            <ac:spMk id="66" creationId="{17FC24F0-2785-4483-A1B9-08B1842373C6}"/>
          </ac:spMkLst>
        </pc:spChg>
        <pc:grpChg chg="del">
          <ac:chgData name="" userId="3cafa77c860cf41c" providerId="LiveId" clId="{517338D7-3C41-4358-B67B-E86E662428CC}" dt="2018-05-13T09:22:50.324" v="9580" actId="478"/>
          <ac:grpSpMkLst>
            <pc:docMk/>
            <pc:sldMk cId="1288890650" sldId="303"/>
            <ac:grpSpMk id="10" creationId="{AEC7AF53-F8BE-43AA-A3DC-E3CECEB74C97}"/>
          </ac:grpSpMkLst>
        </pc:grpChg>
        <pc:grpChg chg="del">
          <ac:chgData name="" userId="3cafa77c860cf41c" providerId="LiveId" clId="{517338D7-3C41-4358-B67B-E86E662428CC}" dt="2018-05-13T09:22:50.324" v="9580" actId="478"/>
          <ac:grpSpMkLst>
            <pc:docMk/>
            <pc:sldMk cId="1288890650" sldId="303"/>
            <ac:grpSpMk id="18" creationId="{E374160A-4AC3-40F0-9712-880FF4F3A277}"/>
          </ac:grpSpMkLst>
        </pc:grpChg>
        <pc:graphicFrameChg chg="del">
          <ac:chgData name="" userId="3cafa77c860cf41c" providerId="LiveId" clId="{517338D7-3C41-4358-B67B-E86E662428CC}" dt="2018-05-13T09:22:50.324" v="9580" actId="478"/>
          <ac:graphicFrameMkLst>
            <pc:docMk/>
            <pc:sldMk cId="1288890650" sldId="303"/>
            <ac:graphicFrameMk id="7" creationId="{543E2432-9EEA-406A-9F75-FE2B84580F53}"/>
          </ac:graphicFrameMkLst>
        </pc:graphicFrameChg>
        <pc:picChg chg="add del mod modCrop">
          <ac:chgData name="" userId="3cafa77c860cf41c" providerId="LiveId" clId="{517338D7-3C41-4358-B67B-E86E662428CC}" dt="2018-05-13T09:29:20.017" v="10515" actId="478"/>
          <ac:picMkLst>
            <pc:docMk/>
            <pc:sldMk cId="1288890650" sldId="303"/>
            <ac:picMk id="2" creationId="{43CB86B7-C784-4082-ACBB-9BEE999B9E3D}"/>
          </ac:picMkLst>
        </pc:picChg>
        <pc:picChg chg="add mod modCrop">
          <ac:chgData name="" userId="3cafa77c860cf41c" providerId="LiveId" clId="{517338D7-3C41-4358-B67B-E86E662428CC}" dt="2018-05-13T09:29:47.022" v="10525" actId="1076"/>
          <ac:picMkLst>
            <pc:docMk/>
            <pc:sldMk cId="1288890650" sldId="303"/>
            <ac:picMk id="3" creationId="{AD30A059-E94D-4D00-9757-0416A2B8C782}"/>
          </ac:picMkLst>
        </pc:picChg>
      </pc:sldChg>
      <pc:sldChg chg="addSp delSp modSp add">
        <pc:chgData name="" userId="3cafa77c860cf41c" providerId="LiveId" clId="{517338D7-3C41-4358-B67B-E86E662428CC}" dt="2018-05-13T18:40:01.209" v="14782" actId="14100"/>
        <pc:sldMkLst>
          <pc:docMk/>
          <pc:sldMk cId="3426317362" sldId="304"/>
        </pc:sldMkLst>
        <pc:spChg chg="add mod">
          <ac:chgData name="" userId="3cafa77c860cf41c" providerId="LiveId" clId="{517338D7-3C41-4358-B67B-E86E662428CC}" dt="2018-05-13T09:59:09.758" v="11047" actId="164"/>
          <ac:spMkLst>
            <pc:docMk/>
            <pc:sldMk cId="3426317362" sldId="304"/>
            <ac:spMk id="3" creationId="{96FED900-D82B-4564-8DC0-D3D14B23AD6E}"/>
          </ac:spMkLst>
        </pc:spChg>
        <pc:spChg chg="mod">
          <ac:chgData name="" userId="3cafa77c860cf41c" providerId="LiveId" clId="{517338D7-3C41-4358-B67B-E86E662428CC}" dt="2018-05-13T09:51:49.331" v="10597" actId="313"/>
          <ac:spMkLst>
            <pc:docMk/>
            <pc:sldMk cId="3426317362" sldId="304"/>
            <ac:spMk id="4" creationId="{BD17D3CD-47B4-4AE6-85B0-366A74B76D7B}"/>
          </ac:spMkLst>
        </pc:spChg>
        <pc:spChg chg="add mod">
          <ac:chgData name="" userId="3cafa77c860cf41c" providerId="LiveId" clId="{517338D7-3C41-4358-B67B-E86E662428CC}" dt="2018-05-13T09:59:09.758" v="11047" actId="164"/>
          <ac:spMkLst>
            <pc:docMk/>
            <pc:sldMk cId="3426317362" sldId="304"/>
            <ac:spMk id="5" creationId="{35BCD0C9-2400-4516-B4D9-691B939A2E7F}"/>
          </ac:spMkLst>
        </pc:spChg>
        <pc:spChg chg="add del mod">
          <ac:chgData name="" userId="3cafa77c860cf41c" providerId="LiveId" clId="{517338D7-3C41-4358-B67B-E86E662428CC}" dt="2018-05-13T09:57:22.549" v="11009" actId="478"/>
          <ac:spMkLst>
            <pc:docMk/>
            <pc:sldMk cId="3426317362" sldId="304"/>
            <ac:spMk id="10" creationId="{B14AA7F5-E217-4680-B5F2-B6DD9357358E}"/>
          </ac:spMkLst>
        </pc:spChg>
        <pc:spChg chg="add del mod">
          <ac:chgData name="" userId="3cafa77c860cf41c" providerId="LiveId" clId="{517338D7-3C41-4358-B67B-E86E662428CC}" dt="2018-05-13T09:57:34.841" v="11014" actId="478"/>
          <ac:spMkLst>
            <pc:docMk/>
            <pc:sldMk cId="3426317362" sldId="304"/>
            <ac:spMk id="11" creationId="{1C7B62AA-6399-409B-8485-17E5F0C5561F}"/>
          </ac:spMkLst>
        </pc:spChg>
        <pc:spChg chg="add mod">
          <ac:chgData name="" userId="3cafa77c860cf41c" providerId="LiveId" clId="{517338D7-3C41-4358-B67B-E86E662428CC}" dt="2018-05-13T18:40:01.209" v="14782" actId="14100"/>
          <ac:spMkLst>
            <pc:docMk/>
            <pc:sldMk cId="3426317362" sldId="304"/>
            <ac:spMk id="12" creationId="{FD192F6A-65D4-46DD-8F73-46C24EA85149}"/>
          </ac:spMkLst>
        </pc:spChg>
        <pc:spChg chg="add del mod">
          <ac:chgData name="" userId="3cafa77c860cf41c" providerId="LiveId" clId="{517338D7-3C41-4358-B67B-E86E662428CC}" dt="2018-05-13T09:55:49.989" v="10976" actId="313"/>
          <ac:spMkLst>
            <pc:docMk/>
            <pc:sldMk cId="3426317362" sldId="304"/>
            <ac:spMk id="66" creationId="{17FC24F0-2785-4483-A1B9-08B1842373C6}"/>
          </ac:spMkLst>
        </pc:spChg>
        <pc:grpChg chg="add mod">
          <ac:chgData name="" userId="3cafa77c860cf41c" providerId="LiveId" clId="{517338D7-3C41-4358-B67B-E86E662428CC}" dt="2018-05-13T09:59:14.019" v="11049" actId="1076"/>
          <ac:grpSpMkLst>
            <pc:docMk/>
            <pc:sldMk cId="3426317362" sldId="304"/>
            <ac:grpSpMk id="6" creationId="{C38EDBC3-0326-44E4-A4DA-6EDEADAAD0D7}"/>
          </ac:grpSpMkLst>
        </pc:grpChg>
        <pc:grpChg chg="del">
          <ac:chgData name="" userId="3cafa77c860cf41c" providerId="LiveId" clId="{517338D7-3C41-4358-B67B-E86E662428CC}" dt="2018-05-13T09:55:53.785" v="10977" actId="478"/>
          <ac:grpSpMkLst>
            <pc:docMk/>
            <pc:sldMk cId="3426317362" sldId="304"/>
            <ac:grpSpMk id="9" creationId="{430D1566-58F1-4D1B-87F2-40C93D69FBD4}"/>
          </ac:grpSpMkLst>
        </pc:grpChg>
      </pc:sldChg>
      <pc:sldChg chg="addSp delSp modSp add">
        <pc:chgData name="" userId="3cafa77c860cf41c" providerId="LiveId" clId="{517338D7-3C41-4358-B67B-E86E662428CC}" dt="2018-05-17T20:28:37.733" v="24121" actId="1076"/>
        <pc:sldMkLst>
          <pc:docMk/>
          <pc:sldMk cId="1345854319" sldId="305"/>
        </pc:sldMkLst>
        <pc:spChg chg="add mod">
          <ac:chgData name="" userId="3cafa77c860cf41c" providerId="LiveId" clId="{517338D7-3C41-4358-B67B-E86E662428CC}" dt="2018-05-16T20:39:53.556" v="23112" actId="1035"/>
          <ac:spMkLst>
            <pc:docMk/>
            <pc:sldMk cId="1345854319" sldId="305"/>
            <ac:spMk id="2" creationId="{BD3623BD-3D1B-41AE-A5F1-9FFB4F37F0DA}"/>
          </ac:spMkLst>
        </pc:spChg>
        <pc:spChg chg="mod">
          <ac:chgData name="" userId="3cafa77c860cf41c" providerId="LiveId" clId="{517338D7-3C41-4358-B67B-E86E662428CC}" dt="2018-05-13T09:59:27.161" v="11051" actId="20577"/>
          <ac:spMkLst>
            <pc:docMk/>
            <pc:sldMk cId="1345854319" sldId="305"/>
            <ac:spMk id="4" creationId="{BD17D3CD-47B4-4AE6-85B0-366A74B76D7B}"/>
          </ac:spMkLst>
        </pc:spChg>
        <pc:spChg chg="add mod">
          <ac:chgData name="" userId="3cafa77c860cf41c" providerId="LiveId" clId="{517338D7-3C41-4358-B67B-E86E662428CC}" dt="2018-05-17T20:28:26.462" v="24118" actId="1076"/>
          <ac:spMkLst>
            <pc:docMk/>
            <pc:sldMk cId="1345854319" sldId="305"/>
            <ac:spMk id="14" creationId="{3ADA93FA-207B-4B6C-AE94-E5F0FD984874}"/>
          </ac:spMkLst>
        </pc:spChg>
        <pc:spChg chg="add del mod">
          <ac:chgData name="" userId="3cafa77c860cf41c" providerId="LiveId" clId="{517338D7-3C41-4358-B67B-E86E662428CC}" dt="2018-05-13T10:40:32.393" v="11623" actId="478"/>
          <ac:spMkLst>
            <pc:docMk/>
            <pc:sldMk cId="1345854319" sldId="305"/>
            <ac:spMk id="16" creationId="{2590CD00-8FFF-4580-AA30-94FE8F6C34A8}"/>
          </ac:spMkLst>
        </pc:spChg>
        <pc:spChg chg="add del mod">
          <ac:chgData name="" userId="3cafa77c860cf41c" providerId="LiveId" clId="{517338D7-3C41-4358-B67B-E86E662428CC}" dt="2018-05-13T10:41:08.775" v="11631" actId="478"/>
          <ac:spMkLst>
            <pc:docMk/>
            <pc:sldMk cId="1345854319" sldId="305"/>
            <ac:spMk id="17" creationId="{768F9236-CD45-4948-90C0-467D9EAB2A90}"/>
          </ac:spMkLst>
        </pc:spChg>
        <pc:spChg chg="add mod">
          <ac:chgData name="" userId="3cafa77c860cf41c" providerId="LiveId" clId="{517338D7-3C41-4358-B67B-E86E662428CC}" dt="2018-05-17T20:28:34.753" v="24120" actId="1076"/>
          <ac:spMkLst>
            <pc:docMk/>
            <pc:sldMk cId="1345854319" sldId="305"/>
            <ac:spMk id="18" creationId="{767A9375-12F5-4052-8A25-513F29CB8E93}"/>
          </ac:spMkLst>
        </pc:spChg>
        <pc:spChg chg="add mod">
          <ac:chgData name="" userId="3cafa77c860cf41c" providerId="LiveId" clId="{517338D7-3C41-4358-B67B-E86E662428CC}" dt="2018-05-17T20:28:37.733" v="24121" actId="1076"/>
          <ac:spMkLst>
            <pc:docMk/>
            <pc:sldMk cId="1345854319" sldId="305"/>
            <ac:spMk id="20" creationId="{BCBD37B1-82AA-404A-9231-5C3CDC0D921D}"/>
          </ac:spMkLst>
        </pc:spChg>
        <pc:spChg chg="add mod">
          <ac:chgData name="" userId="3cafa77c860cf41c" providerId="LiveId" clId="{517338D7-3C41-4358-B67B-E86E662428CC}" dt="2018-05-16T20:38:55.867" v="23089" actId="1036"/>
          <ac:spMkLst>
            <pc:docMk/>
            <pc:sldMk cId="1345854319" sldId="305"/>
            <ac:spMk id="21" creationId="{271E207E-1B3E-4B49-AB25-CC50267C84B7}"/>
          </ac:spMkLst>
        </pc:spChg>
        <pc:spChg chg="mod">
          <ac:chgData name="" userId="3cafa77c860cf41c" providerId="LiveId" clId="{517338D7-3C41-4358-B67B-E86E662428CC}" dt="2018-05-17T20:27:48.720" v="24112" actId="20577"/>
          <ac:spMkLst>
            <pc:docMk/>
            <pc:sldMk cId="1345854319" sldId="305"/>
            <ac:spMk id="66" creationId="{17FC24F0-2785-4483-A1B9-08B1842373C6}"/>
          </ac:spMkLst>
        </pc:spChg>
        <pc:grpChg chg="del">
          <ac:chgData name="" userId="3cafa77c860cf41c" providerId="LiveId" clId="{517338D7-3C41-4358-B67B-E86E662428CC}" dt="2018-05-13T10:36:11.710" v="11431" actId="478"/>
          <ac:grpSpMkLst>
            <pc:docMk/>
            <pc:sldMk cId="1345854319" sldId="305"/>
            <ac:grpSpMk id="6" creationId="{C38EDBC3-0326-44E4-A4DA-6EDEADAAD0D7}"/>
          </ac:grpSpMkLst>
        </pc:grpChg>
        <pc:cxnChg chg="add del mod">
          <ac:chgData name="" userId="3cafa77c860cf41c" providerId="LiveId" clId="{517338D7-3C41-4358-B67B-E86E662428CC}" dt="2018-05-13T10:38:47.506" v="11504" actId="478"/>
          <ac:cxnSpMkLst>
            <pc:docMk/>
            <pc:sldMk cId="1345854319" sldId="305"/>
            <ac:cxnSpMk id="8" creationId="{57F2A8CA-62B8-4D04-AE7F-3F16968301B2}"/>
          </ac:cxnSpMkLst>
        </pc:cxnChg>
        <pc:cxnChg chg="add mod">
          <ac:chgData name="" userId="3cafa77c860cf41c" providerId="LiveId" clId="{517338D7-3C41-4358-B67B-E86E662428CC}" dt="2018-05-16T20:39:53.556" v="23112" actId="1035"/>
          <ac:cxnSpMkLst>
            <pc:docMk/>
            <pc:sldMk cId="1345854319" sldId="305"/>
            <ac:cxnSpMk id="11" creationId="{CC84BA0C-5C5A-4A56-85B5-20E1FDAC1970}"/>
          </ac:cxnSpMkLst>
        </pc:cxnChg>
        <pc:cxnChg chg="add del mod">
          <ac:chgData name="" userId="3cafa77c860cf41c" providerId="LiveId" clId="{517338D7-3C41-4358-B67B-E86E662428CC}" dt="2018-05-17T20:28:01.672" v="24113" actId="478"/>
          <ac:cxnSpMkLst>
            <pc:docMk/>
            <pc:sldMk cId="1345854319" sldId="305"/>
            <ac:cxnSpMk id="12" creationId="{0F049628-4854-47FF-92F4-4A44B4DDBE91}"/>
          </ac:cxnSpMkLst>
        </pc:cxnChg>
        <pc:cxnChg chg="add mod">
          <ac:chgData name="" userId="3cafa77c860cf41c" providerId="LiveId" clId="{517338D7-3C41-4358-B67B-E86E662428CC}" dt="2018-05-16T20:39:53.556" v="23112" actId="1035"/>
          <ac:cxnSpMkLst>
            <pc:docMk/>
            <pc:sldMk cId="1345854319" sldId="305"/>
            <ac:cxnSpMk id="15" creationId="{333BF663-D013-4E2C-8C8F-C4F8D5138140}"/>
          </ac:cxnSpMkLst>
        </pc:cxnChg>
      </pc:sldChg>
      <pc:sldChg chg="addSp delSp modSp add del modNotesTx">
        <pc:chgData name="" userId="3cafa77c860cf41c" providerId="LiveId" clId="{517338D7-3C41-4358-B67B-E86E662428CC}" dt="2018-05-17T20:31:40.629" v="24208" actId="20577"/>
        <pc:sldMkLst>
          <pc:docMk/>
          <pc:sldMk cId="1335596806" sldId="306"/>
        </pc:sldMkLst>
        <pc:spChg chg="del">
          <ac:chgData name="" userId="3cafa77c860cf41c" providerId="LiveId" clId="{517338D7-3C41-4358-B67B-E86E662428CC}" dt="2018-05-13T10:59:15.175" v="11733" actId="478"/>
          <ac:spMkLst>
            <pc:docMk/>
            <pc:sldMk cId="1335596806" sldId="306"/>
            <ac:spMk id="2" creationId="{BD3623BD-3D1B-41AE-A5F1-9FFB4F37F0DA}"/>
          </ac:spMkLst>
        </pc:spChg>
        <pc:spChg chg="mod">
          <ac:chgData name="" userId="3cafa77c860cf41c" providerId="LiveId" clId="{517338D7-3C41-4358-B67B-E86E662428CC}" dt="2018-05-13T10:59:07.815" v="11731" actId="20577"/>
          <ac:spMkLst>
            <pc:docMk/>
            <pc:sldMk cId="1335596806" sldId="306"/>
            <ac:spMk id="4" creationId="{BD17D3CD-47B4-4AE6-85B0-366A74B76D7B}"/>
          </ac:spMkLst>
        </pc:spChg>
        <pc:spChg chg="add mod">
          <ac:chgData name="" userId="3cafa77c860cf41c" providerId="LiveId" clId="{517338D7-3C41-4358-B67B-E86E662428CC}" dt="2018-05-13T11:11:33.136" v="12857" actId="1076"/>
          <ac:spMkLst>
            <pc:docMk/>
            <pc:sldMk cId="1335596806" sldId="306"/>
            <ac:spMk id="6" creationId="{1EEB4BAF-E363-4323-B8FD-F1B4ED837DF4}"/>
          </ac:spMkLst>
        </pc:spChg>
        <pc:spChg chg="add mod">
          <ac:chgData name="" userId="3cafa77c860cf41c" providerId="LiveId" clId="{517338D7-3C41-4358-B67B-E86E662428CC}" dt="2018-05-17T20:31:09.874" v="24204" actId="1037"/>
          <ac:spMkLst>
            <pc:docMk/>
            <pc:sldMk cId="1335596806" sldId="306"/>
            <ac:spMk id="13" creationId="{425C4A76-2E53-4154-8BC7-3161B865055F}"/>
          </ac:spMkLst>
        </pc:spChg>
        <pc:spChg chg="del">
          <ac:chgData name="" userId="3cafa77c860cf41c" providerId="LiveId" clId="{517338D7-3C41-4358-B67B-E86E662428CC}" dt="2018-05-13T10:59:12.478" v="11732" actId="478"/>
          <ac:spMkLst>
            <pc:docMk/>
            <pc:sldMk cId="1335596806" sldId="306"/>
            <ac:spMk id="14" creationId="{3ADA93FA-207B-4B6C-AE94-E5F0FD984874}"/>
          </ac:spMkLst>
        </pc:spChg>
        <pc:spChg chg="del">
          <ac:chgData name="" userId="3cafa77c860cf41c" providerId="LiveId" clId="{517338D7-3C41-4358-B67B-E86E662428CC}" dt="2018-05-13T10:59:12.478" v="11732" actId="478"/>
          <ac:spMkLst>
            <pc:docMk/>
            <pc:sldMk cId="1335596806" sldId="306"/>
            <ac:spMk id="18" creationId="{767A9375-12F5-4052-8A25-513F29CB8E93}"/>
          </ac:spMkLst>
        </pc:spChg>
        <pc:spChg chg="add mod">
          <ac:chgData name="" userId="3cafa77c860cf41c" providerId="LiveId" clId="{517338D7-3C41-4358-B67B-E86E662428CC}" dt="2018-05-17T20:30:49.065" v="24189" actId="113"/>
          <ac:spMkLst>
            <pc:docMk/>
            <pc:sldMk cId="1335596806" sldId="306"/>
            <ac:spMk id="19" creationId="{4A0792BF-6849-4530-A516-2F487291970B}"/>
          </ac:spMkLst>
        </pc:spChg>
        <pc:spChg chg="del">
          <ac:chgData name="" userId="3cafa77c860cf41c" providerId="LiveId" clId="{517338D7-3C41-4358-B67B-E86E662428CC}" dt="2018-05-13T10:59:12.478" v="11732" actId="478"/>
          <ac:spMkLst>
            <pc:docMk/>
            <pc:sldMk cId="1335596806" sldId="306"/>
            <ac:spMk id="20" creationId="{BCBD37B1-82AA-404A-9231-5C3CDC0D921D}"/>
          </ac:spMkLst>
        </pc:spChg>
        <pc:spChg chg="add mod">
          <ac:chgData name="" userId="3cafa77c860cf41c" providerId="LiveId" clId="{517338D7-3C41-4358-B67B-E86E662428CC}" dt="2018-05-17T20:30:46.518" v="24188" actId="113"/>
          <ac:spMkLst>
            <pc:docMk/>
            <pc:sldMk cId="1335596806" sldId="306"/>
            <ac:spMk id="24" creationId="{E1613936-8864-41F3-93B3-FE79D5B0E56B}"/>
          </ac:spMkLst>
        </pc:spChg>
        <pc:spChg chg="add del mod">
          <ac:chgData name="" userId="3cafa77c860cf41c" providerId="LiveId" clId="{517338D7-3C41-4358-B67B-E86E662428CC}" dt="2018-05-13T11:07:50.521" v="12608" actId="478"/>
          <ac:spMkLst>
            <pc:docMk/>
            <pc:sldMk cId="1335596806" sldId="306"/>
            <ac:spMk id="30" creationId="{220046D4-1C43-4785-9976-FDA532A2E6A5}"/>
          </ac:spMkLst>
        </pc:spChg>
        <pc:spChg chg="add del">
          <ac:chgData name="" userId="3cafa77c860cf41c" providerId="LiveId" clId="{517338D7-3C41-4358-B67B-E86E662428CC}" dt="2018-05-17T20:29:13.484" v="24122" actId="478"/>
          <ac:spMkLst>
            <pc:docMk/>
            <pc:sldMk cId="1335596806" sldId="306"/>
            <ac:spMk id="31" creationId="{CAE924F3-9633-4D65-9905-BFFD13766A2E}"/>
          </ac:spMkLst>
        </pc:spChg>
        <pc:spChg chg="add del mod">
          <ac:chgData name="" userId="3cafa77c860cf41c" providerId="LiveId" clId="{517338D7-3C41-4358-B67B-E86E662428CC}" dt="2018-05-13T11:09:20.560" v="12636" actId="478"/>
          <ac:spMkLst>
            <pc:docMk/>
            <pc:sldMk cId="1335596806" sldId="306"/>
            <ac:spMk id="38" creationId="{8E8DE767-D9E9-4C27-92F2-B8EBCD7F62EF}"/>
          </ac:spMkLst>
        </pc:spChg>
        <pc:spChg chg="add mod">
          <ac:chgData name="" userId="3cafa77c860cf41c" providerId="LiveId" clId="{517338D7-3C41-4358-B67B-E86E662428CC}" dt="2018-05-13T11:11:33.136" v="12857" actId="1076"/>
          <ac:spMkLst>
            <pc:docMk/>
            <pc:sldMk cId="1335596806" sldId="306"/>
            <ac:spMk id="39" creationId="{7E900FEE-6EA6-4B4F-9A36-450FAE9EAC26}"/>
          </ac:spMkLst>
        </pc:spChg>
        <pc:spChg chg="mod">
          <ac:chgData name="" userId="3cafa77c860cf41c" providerId="LiveId" clId="{517338D7-3C41-4358-B67B-E86E662428CC}" dt="2018-05-17T20:30:18.950" v="24186" actId="20577"/>
          <ac:spMkLst>
            <pc:docMk/>
            <pc:sldMk cId="1335596806" sldId="306"/>
            <ac:spMk id="66" creationId="{17FC24F0-2785-4483-A1B9-08B1842373C6}"/>
          </ac:spMkLst>
        </pc:spChg>
        <pc:grpChg chg="add del mod">
          <ac:chgData name="" userId="3cafa77c860cf41c" providerId="LiveId" clId="{517338D7-3C41-4358-B67B-E86E662428CC}" dt="2018-05-13T11:08:21.602" v="12616" actId="478"/>
          <ac:grpSpMkLst>
            <pc:docMk/>
            <pc:sldMk cId="1335596806" sldId="306"/>
            <ac:grpSpMk id="10" creationId="{B5A4FD20-5C59-4271-BB30-9532BDDD5255}"/>
          </ac:grpSpMkLst>
        </pc:grpChg>
        <pc:cxnChg chg="add del mod topLvl">
          <ac:chgData name="" userId="3cafa77c860cf41c" providerId="LiveId" clId="{517338D7-3C41-4358-B67B-E86E662428CC}" dt="2018-05-13T11:08:33.264" v="12618" actId="478"/>
          <ac:cxnSpMkLst>
            <pc:docMk/>
            <pc:sldMk cId="1335596806" sldId="306"/>
            <ac:cxnSpMk id="5" creationId="{6920085A-FC25-48BC-931B-947A3366FE83}"/>
          </ac:cxnSpMkLst>
        </pc:cxnChg>
        <pc:cxnChg chg="del">
          <ac:chgData name="" userId="3cafa77c860cf41c" providerId="LiveId" clId="{517338D7-3C41-4358-B67B-E86E662428CC}" dt="2018-05-13T10:59:12.478" v="11732" actId="478"/>
          <ac:cxnSpMkLst>
            <pc:docMk/>
            <pc:sldMk cId="1335596806" sldId="306"/>
            <ac:cxnSpMk id="11" creationId="{CC84BA0C-5C5A-4A56-85B5-20E1FDAC1970}"/>
          </ac:cxnSpMkLst>
        </pc:cxnChg>
        <pc:cxnChg chg="del">
          <ac:chgData name="" userId="3cafa77c860cf41c" providerId="LiveId" clId="{517338D7-3C41-4358-B67B-E86E662428CC}" dt="2018-05-13T10:59:12.478" v="11732" actId="478"/>
          <ac:cxnSpMkLst>
            <pc:docMk/>
            <pc:sldMk cId="1335596806" sldId="306"/>
            <ac:cxnSpMk id="15" creationId="{333BF663-D013-4E2C-8C8F-C4F8D5138140}"/>
          </ac:cxnSpMkLst>
        </pc:cxnChg>
        <pc:cxnChg chg="add del mod topLvl">
          <ac:chgData name="" userId="3cafa77c860cf41c" providerId="LiveId" clId="{517338D7-3C41-4358-B67B-E86E662428CC}" dt="2018-05-13T11:08:21.602" v="12616" actId="478"/>
          <ac:cxnSpMkLst>
            <pc:docMk/>
            <pc:sldMk cId="1335596806" sldId="306"/>
            <ac:cxnSpMk id="16" creationId="{532F52AE-9DAC-4A82-802C-274A63A4EA56}"/>
          </ac:cxnSpMkLst>
        </pc:cxnChg>
        <pc:cxnChg chg="add mod">
          <ac:chgData name="" userId="3cafa77c860cf41c" providerId="LiveId" clId="{517338D7-3C41-4358-B67B-E86E662428CC}" dt="2018-05-13T11:11:33.136" v="12857" actId="1076"/>
          <ac:cxnSpMkLst>
            <pc:docMk/>
            <pc:sldMk cId="1335596806" sldId="306"/>
            <ac:cxnSpMk id="17" creationId="{640AB52E-65C5-4FF1-8FF7-E6B469AE02D1}"/>
          </ac:cxnSpMkLst>
        </pc:cxnChg>
        <pc:cxnChg chg="add mod">
          <ac:chgData name="" userId="3cafa77c860cf41c" providerId="LiveId" clId="{517338D7-3C41-4358-B67B-E86E662428CC}" dt="2018-05-13T11:11:33.136" v="12857" actId="1076"/>
          <ac:cxnSpMkLst>
            <pc:docMk/>
            <pc:sldMk cId="1335596806" sldId="306"/>
            <ac:cxnSpMk id="26" creationId="{DD1415AF-E9A4-48FB-A47B-78C23F7F1B7C}"/>
          </ac:cxnSpMkLst>
        </pc:cxnChg>
        <pc:cxnChg chg="add del mod">
          <ac:chgData name="" userId="3cafa77c860cf41c" providerId="LiveId" clId="{517338D7-3C41-4358-B67B-E86E662428CC}" dt="2018-05-13T11:07:02.612" v="12588" actId="478"/>
          <ac:cxnSpMkLst>
            <pc:docMk/>
            <pc:sldMk cId="1335596806" sldId="306"/>
            <ac:cxnSpMk id="28" creationId="{585F6486-917B-4CFB-9A49-06C11CE11EF3}"/>
          </ac:cxnSpMkLst>
        </pc:cxnChg>
        <pc:cxnChg chg="add mod">
          <ac:chgData name="" userId="3cafa77c860cf41c" providerId="LiveId" clId="{517338D7-3C41-4358-B67B-E86E662428CC}" dt="2018-05-17T20:31:01.463" v="24194" actId="1037"/>
          <ac:cxnSpMkLst>
            <pc:docMk/>
            <pc:sldMk cId="1335596806" sldId="306"/>
            <ac:cxnSpMk id="32" creationId="{A1C071EB-AEA5-4C4E-AE8C-8B3CC789A69F}"/>
          </ac:cxnSpMkLst>
        </pc:cxnChg>
        <pc:cxnChg chg="add mod">
          <ac:chgData name="" userId="3cafa77c860cf41c" providerId="LiveId" clId="{517338D7-3C41-4358-B67B-E86E662428CC}" dt="2018-05-17T20:30:58.322" v="24190" actId="14100"/>
          <ac:cxnSpMkLst>
            <pc:docMk/>
            <pc:sldMk cId="1335596806" sldId="306"/>
            <ac:cxnSpMk id="35" creationId="{CBB4254A-DF27-42F6-955B-F8DCE98F0FB0}"/>
          </ac:cxnSpMkLst>
        </pc:cxnChg>
      </pc:sldChg>
      <pc:sldChg chg="addSp delSp modSp add">
        <pc:chgData name="" userId="3cafa77c860cf41c" providerId="LiveId" clId="{517338D7-3C41-4358-B67B-E86E662428CC}" dt="2018-05-17T20:34:27.866" v="24262" actId="1076"/>
        <pc:sldMkLst>
          <pc:docMk/>
          <pc:sldMk cId="1971801769" sldId="308"/>
        </pc:sldMkLst>
        <pc:spChg chg="add mod">
          <ac:chgData name="" userId="3cafa77c860cf41c" providerId="LiveId" clId="{517338D7-3C41-4358-B67B-E86E662428CC}" dt="2018-05-17T20:34:27.866" v="24262" actId="1076"/>
          <ac:spMkLst>
            <pc:docMk/>
            <pc:sldMk cId="1971801769" sldId="308"/>
            <ac:spMk id="2" creationId="{989BE73B-A81D-4D1F-8D6D-F9B425D567BA}"/>
          </ac:spMkLst>
        </pc:spChg>
        <pc:spChg chg="add del mod">
          <ac:chgData name="" userId="3cafa77c860cf41c" providerId="LiveId" clId="{517338D7-3C41-4358-B67B-E86E662428CC}" dt="2018-05-17T20:33:30.075" v="24234" actId="478"/>
          <ac:spMkLst>
            <pc:docMk/>
            <pc:sldMk cId="1971801769" sldId="308"/>
            <ac:spMk id="3" creationId="{BACD9691-202E-4613-8FD3-1CF8112CBF8D}"/>
          </ac:spMkLst>
        </pc:spChg>
        <pc:spChg chg="mod">
          <ac:chgData name="" userId="3cafa77c860cf41c" providerId="LiveId" clId="{517338D7-3C41-4358-B67B-E86E662428CC}" dt="2018-05-13T11:12:11.058" v="12869" actId="20577"/>
          <ac:spMkLst>
            <pc:docMk/>
            <pc:sldMk cId="1971801769" sldId="308"/>
            <ac:spMk id="4" creationId="{BD17D3CD-47B4-4AE6-85B0-366A74B76D7B}"/>
          </ac:spMkLst>
        </pc:spChg>
        <pc:spChg chg="add mod">
          <ac:chgData name="" userId="3cafa77c860cf41c" providerId="LiveId" clId="{517338D7-3C41-4358-B67B-E86E662428CC}" dt="2018-05-17T20:34:27.866" v="24262" actId="1076"/>
          <ac:spMkLst>
            <pc:docMk/>
            <pc:sldMk cId="1971801769" sldId="308"/>
            <ac:spMk id="5" creationId="{B1409E62-F226-4858-988D-8401337D431F}"/>
          </ac:spMkLst>
        </pc:spChg>
        <pc:spChg chg="del">
          <ac:chgData name="" userId="3cafa77c860cf41c" providerId="LiveId" clId="{517338D7-3C41-4358-B67B-E86E662428CC}" dt="2018-05-13T11:15:35.460" v="13556" actId="478"/>
          <ac:spMkLst>
            <pc:docMk/>
            <pc:sldMk cId="1971801769" sldId="308"/>
            <ac:spMk id="6" creationId="{1EEB4BAF-E363-4323-B8FD-F1B4ED837DF4}"/>
          </ac:spMkLst>
        </pc:spChg>
        <pc:spChg chg="add mod">
          <ac:chgData name="" userId="3cafa77c860cf41c" providerId="LiveId" clId="{517338D7-3C41-4358-B67B-E86E662428CC}" dt="2018-05-17T20:34:27.866" v="24262" actId="1076"/>
          <ac:spMkLst>
            <pc:docMk/>
            <pc:sldMk cId="1971801769" sldId="308"/>
            <ac:spMk id="8" creationId="{9948D175-33D1-4B23-8F51-A658F37A011A}"/>
          </ac:spMkLst>
        </pc:spChg>
        <pc:spChg chg="del">
          <ac:chgData name="" userId="3cafa77c860cf41c" providerId="LiveId" clId="{517338D7-3C41-4358-B67B-E86E662428CC}" dt="2018-05-13T11:15:35.460" v="13556" actId="478"/>
          <ac:spMkLst>
            <pc:docMk/>
            <pc:sldMk cId="1971801769" sldId="308"/>
            <ac:spMk id="19" creationId="{4A0792BF-6849-4530-A516-2F487291970B}"/>
          </ac:spMkLst>
        </pc:spChg>
        <pc:spChg chg="del">
          <ac:chgData name="" userId="3cafa77c860cf41c" providerId="LiveId" clId="{517338D7-3C41-4358-B67B-E86E662428CC}" dt="2018-05-13T11:15:35.460" v="13556" actId="478"/>
          <ac:spMkLst>
            <pc:docMk/>
            <pc:sldMk cId="1971801769" sldId="308"/>
            <ac:spMk id="24" creationId="{E1613936-8864-41F3-93B3-FE79D5B0E56B}"/>
          </ac:spMkLst>
        </pc:spChg>
        <pc:spChg chg="del">
          <ac:chgData name="" userId="3cafa77c860cf41c" providerId="LiveId" clId="{517338D7-3C41-4358-B67B-E86E662428CC}" dt="2018-05-17T20:31:54.914" v="24209" actId="478"/>
          <ac:spMkLst>
            <pc:docMk/>
            <pc:sldMk cId="1971801769" sldId="308"/>
            <ac:spMk id="31" creationId="{CAE924F3-9633-4D65-9905-BFFD13766A2E}"/>
          </ac:spMkLst>
        </pc:spChg>
        <pc:spChg chg="del">
          <ac:chgData name="" userId="3cafa77c860cf41c" providerId="LiveId" clId="{517338D7-3C41-4358-B67B-E86E662428CC}" dt="2018-05-13T11:15:35.460" v="13556" actId="478"/>
          <ac:spMkLst>
            <pc:docMk/>
            <pc:sldMk cId="1971801769" sldId="308"/>
            <ac:spMk id="39" creationId="{7E900FEE-6EA6-4B4F-9A36-450FAE9EAC26}"/>
          </ac:spMkLst>
        </pc:spChg>
        <pc:spChg chg="mod">
          <ac:chgData name="" userId="3cafa77c860cf41c" providerId="LiveId" clId="{517338D7-3C41-4358-B67B-E86E662428CC}" dt="2018-05-17T20:32:16.194" v="24211" actId="1076"/>
          <ac:spMkLst>
            <pc:docMk/>
            <pc:sldMk cId="1971801769" sldId="308"/>
            <ac:spMk id="66" creationId="{17FC24F0-2785-4483-A1B9-08B1842373C6}"/>
          </ac:spMkLst>
        </pc:spChg>
        <pc:cxnChg chg="del">
          <ac:chgData name="" userId="3cafa77c860cf41c" providerId="LiveId" clId="{517338D7-3C41-4358-B67B-E86E662428CC}" dt="2018-05-13T11:15:35.460" v="13556" actId="478"/>
          <ac:cxnSpMkLst>
            <pc:docMk/>
            <pc:sldMk cId="1971801769" sldId="308"/>
            <ac:cxnSpMk id="17" creationId="{640AB52E-65C5-4FF1-8FF7-E6B469AE02D1}"/>
          </ac:cxnSpMkLst>
        </pc:cxnChg>
        <pc:cxnChg chg="del mod">
          <ac:chgData name="" userId="3cafa77c860cf41c" providerId="LiveId" clId="{517338D7-3C41-4358-B67B-E86E662428CC}" dt="2018-05-13T11:15:35.460" v="13556" actId="478"/>
          <ac:cxnSpMkLst>
            <pc:docMk/>
            <pc:sldMk cId="1971801769" sldId="308"/>
            <ac:cxnSpMk id="26" creationId="{DD1415AF-E9A4-48FB-A47B-78C23F7F1B7C}"/>
          </ac:cxnSpMkLst>
        </pc:cxnChg>
        <pc:cxnChg chg="del">
          <ac:chgData name="" userId="3cafa77c860cf41c" providerId="LiveId" clId="{517338D7-3C41-4358-B67B-E86E662428CC}" dt="2018-05-13T11:15:35.460" v="13556" actId="478"/>
          <ac:cxnSpMkLst>
            <pc:docMk/>
            <pc:sldMk cId="1971801769" sldId="308"/>
            <ac:cxnSpMk id="32" creationId="{A1C071EB-AEA5-4C4E-AE8C-8B3CC789A69F}"/>
          </ac:cxnSpMkLst>
        </pc:cxnChg>
        <pc:cxnChg chg="del">
          <ac:chgData name="" userId="3cafa77c860cf41c" providerId="LiveId" clId="{517338D7-3C41-4358-B67B-E86E662428CC}" dt="2018-05-13T11:15:35.460" v="13556" actId="478"/>
          <ac:cxnSpMkLst>
            <pc:docMk/>
            <pc:sldMk cId="1971801769" sldId="308"/>
            <ac:cxnSpMk id="35" creationId="{CBB4254A-DF27-42F6-955B-F8DCE98F0FB0}"/>
          </ac:cxnSpMkLst>
        </pc:cxnChg>
      </pc:sldChg>
      <pc:sldChg chg="addSp delSp modSp add modNotesTx">
        <pc:chgData name="" userId="3cafa77c860cf41c" providerId="LiveId" clId="{517338D7-3C41-4358-B67B-E86E662428CC}" dt="2018-05-17T20:38:50.055" v="24413" actId="20577"/>
        <pc:sldMkLst>
          <pc:docMk/>
          <pc:sldMk cId="764009199" sldId="309"/>
        </pc:sldMkLst>
        <pc:spChg chg="add mod">
          <ac:chgData name="" userId="3cafa77c860cf41c" providerId="LiveId" clId="{517338D7-3C41-4358-B67B-E86E662428CC}" dt="2018-05-13T11:20:57.793" v="14550" actId="1076"/>
          <ac:spMkLst>
            <pc:docMk/>
            <pc:sldMk cId="764009199" sldId="309"/>
            <ac:spMk id="2" creationId="{9B93D916-E6E8-4851-81D5-4C6121496DC1}"/>
          </ac:spMkLst>
        </pc:spChg>
        <pc:spChg chg="mod">
          <ac:chgData name="" userId="3cafa77c860cf41c" providerId="LiveId" clId="{517338D7-3C41-4358-B67B-E86E662428CC}" dt="2018-05-13T11:15:47.059" v="13577" actId="20577"/>
          <ac:spMkLst>
            <pc:docMk/>
            <pc:sldMk cId="764009199" sldId="309"/>
            <ac:spMk id="4" creationId="{BD17D3CD-47B4-4AE6-85B0-366A74B76D7B}"/>
          </ac:spMkLst>
        </pc:spChg>
        <pc:spChg chg="add mod">
          <ac:chgData name="" userId="3cafa77c860cf41c" providerId="LiveId" clId="{517338D7-3C41-4358-B67B-E86E662428CC}" dt="2018-05-13T11:20:57.793" v="14550" actId="1076"/>
          <ac:spMkLst>
            <pc:docMk/>
            <pc:sldMk cId="764009199" sldId="309"/>
            <ac:spMk id="6" creationId="{C9391905-4DE1-4C9F-B099-9B60564E00BE}"/>
          </ac:spMkLst>
        </pc:spChg>
        <pc:spChg chg="add mod">
          <ac:chgData name="" userId="3cafa77c860cf41c" providerId="LiveId" clId="{517338D7-3C41-4358-B67B-E86E662428CC}" dt="2018-05-13T11:20:57.793" v="14550" actId="1076"/>
          <ac:spMkLst>
            <pc:docMk/>
            <pc:sldMk cId="764009199" sldId="309"/>
            <ac:spMk id="9" creationId="{6E65B5A5-2553-433D-B992-2CE8DB306AE4}"/>
          </ac:spMkLst>
        </pc:spChg>
        <pc:spChg chg="add del mod">
          <ac:chgData name="" userId="3cafa77c860cf41c" providerId="LiveId" clId="{517338D7-3C41-4358-B67B-E86E662428CC}" dt="2018-05-13T18:43:58.679" v="14889" actId="478"/>
          <ac:spMkLst>
            <pc:docMk/>
            <pc:sldMk cId="764009199" sldId="309"/>
            <ac:spMk id="10" creationId="{6B1297B0-01B2-40FD-9941-FD089C4178C9}"/>
          </ac:spMkLst>
        </pc:spChg>
        <pc:spChg chg="add del mod">
          <ac:chgData name="" userId="3cafa77c860cf41c" providerId="LiveId" clId="{517338D7-3C41-4358-B67B-E86E662428CC}" dt="2018-05-13T18:42:25.336" v="14815" actId="5793"/>
          <ac:spMkLst>
            <pc:docMk/>
            <pc:sldMk cId="764009199" sldId="309"/>
            <ac:spMk id="11" creationId="{1B21627C-6253-4D44-B396-B8869D0E9952}"/>
          </ac:spMkLst>
        </pc:spChg>
        <pc:spChg chg="add mod">
          <ac:chgData name="" userId="3cafa77c860cf41c" providerId="LiveId" clId="{517338D7-3C41-4358-B67B-E86E662428CC}" dt="2018-05-16T20:42:19.959" v="23272" actId="1076"/>
          <ac:spMkLst>
            <pc:docMk/>
            <pc:sldMk cId="764009199" sldId="309"/>
            <ac:spMk id="12" creationId="{D420220E-8F77-4062-95C3-168153E68AA1}"/>
          </ac:spMkLst>
        </pc:spChg>
        <pc:spChg chg="mod">
          <ac:chgData name="" userId="3cafa77c860cf41c" providerId="LiveId" clId="{517338D7-3C41-4358-B67B-E86E662428CC}" dt="2018-05-16T20:34:31.156" v="23018" actId="20577"/>
          <ac:spMkLst>
            <pc:docMk/>
            <pc:sldMk cId="764009199" sldId="309"/>
            <ac:spMk id="31" creationId="{CAE924F3-9633-4D65-9905-BFFD13766A2E}"/>
          </ac:spMkLst>
        </pc:spChg>
        <pc:spChg chg="mod">
          <ac:chgData name="" userId="3cafa77c860cf41c" providerId="LiveId" clId="{517338D7-3C41-4358-B67B-E86E662428CC}" dt="2018-05-17T20:36:40.586" v="24272" actId="20577"/>
          <ac:spMkLst>
            <pc:docMk/>
            <pc:sldMk cId="764009199" sldId="309"/>
            <ac:spMk id="66" creationId="{17FC24F0-2785-4483-A1B9-08B1842373C6}"/>
          </ac:spMkLst>
        </pc:spChg>
        <pc:cxnChg chg="add mod">
          <ac:chgData name="" userId="3cafa77c860cf41c" providerId="LiveId" clId="{517338D7-3C41-4358-B67B-E86E662428CC}" dt="2018-05-13T11:20:57.793" v="14550" actId="1076"/>
          <ac:cxnSpMkLst>
            <pc:docMk/>
            <pc:sldMk cId="764009199" sldId="309"/>
            <ac:cxnSpMk id="5" creationId="{6EE2B760-12C7-40ED-82DE-4B0FD057021F}"/>
          </ac:cxnSpMkLst>
        </pc:cxnChg>
      </pc:sldChg>
      <pc:sldChg chg="addSp delSp modSp modNotesTx">
        <pc:chgData name="" userId="3cafa77c860cf41c" providerId="LiveId" clId="{517338D7-3C41-4358-B67B-E86E662428CC}" dt="2018-05-17T20:20:34.546" v="24056" actId="20577"/>
        <pc:sldMkLst>
          <pc:docMk/>
          <pc:sldMk cId="877478066" sldId="310"/>
        </pc:sldMkLst>
        <pc:spChg chg="del">
          <ac:chgData name="" userId="3cafa77c860cf41c" providerId="LiveId" clId="{517338D7-3C41-4358-B67B-E86E662428CC}" dt="2018-05-16T18:23:47.850" v="20348" actId="478"/>
          <ac:spMkLst>
            <pc:docMk/>
            <pc:sldMk cId="877478066" sldId="310"/>
            <ac:spMk id="2" creationId="{BB0F85E4-AE11-431E-9A01-147FDFC5FFCD}"/>
          </ac:spMkLst>
        </pc:spChg>
        <pc:spChg chg="del">
          <ac:chgData name="" userId="3cafa77c860cf41c" providerId="LiveId" clId="{517338D7-3C41-4358-B67B-E86E662428CC}" dt="2018-05-16T18:24:07.507" v="20391" actId="478"/>
          <ac:spMkLst>
            <pc:docMk/>
            <pc:sldMk cId="877478066" sldId="310"/>
            <ac:spMk id="3" creationId="{48D755A2-B9D3-49D0-9191-14AEB4113F37}"/>
          </ac:spMkLst>
        </pc:spChg>
        <pc:spChg chg="mod">
          <ac:chgData name="" userId="3cafa77c860cf41c" providerId="LiveId" clId="{517338D7-3C41-4358-B67B-E86E662428CC}" dt="2018-05-16T18:37:45.896" v="20720" actId="20577"/>
          <ac:spMkLst>
            <pc:docMk/>
            <pc:sldMk cId="877478066" sldId="310"/>
            <ac:spMk id="4" creationId="{BD17D3CD-47B4-4AE6-85B0-366A74B76D7B}"/>
          </ac:spMkLst>
        </pc:spChg>
        <pc:spChg chg="del">
          <ac:chgData name="" userId="3cafa77c860cf41c" providerId="LiveId" clId="{517338D7-3C41-4358-B67B-E86E662428CC}" dt="2018-05-16T18:24:07.507" v="20391" actId="478"/>
          <ac:spMkLst>
            <pc:docMk/>
            <pc:sldMk cId="877478066" sldId="310"/>
            <ac:spMk id="5" creationId="{F11673FD-E209-49E9-8F48-BBD18298EC36}"/>
          </ac:spMkLst>
        </pc:spChg>
        <pc:spChg chg="del">
          <ac:chgData name="" userId="3cafa77c860cf41c" providerId="LiveId" clId="{517338D7-3C41-4358-B67B-E86E662428CC}" dt="2018-05-16T18:24:07.507" v="20391" actId="478"/>
          <ac:spMkLst>
            <pc:docMk/>
            <pc:sldMk cId="877478066" sldId="310"/>
            <ac:spMk id="7" creationId="{FB4B8E77-4034-4EA1-9D51-B0FA47E98C9C}"/>
          </ac:spMkLst>
        </pc:spChg>
        <pc:spChg chg="del">
          <ac:chgData name="" userId="3cafa77c860cf41c" providerId="LiveId" clId="{517338D7-3C41-4358-B67B-E86E662428CC}" dt="2018-05-16T18:24:07.507" v="20391" actId="478"/>
          <ac:spMkLst>
            <pc:docMk/>
            <pc:sldMk cId="877478066" sldId="310"/>
            <ac:spMk id="8" creationId="{2AA0CCFD-1A0B-400D-9ACA-E8D1E3645DA5}"/>
          </ac:spMkLst>
        </pc:spChg>
        <pc:spChg chg="del">
          <ac:chgData name="" userId="3cafa77c860cf41c" providerId="LiveId" clId="{517338D7-3C41-4358-B67B-E86E662428CC}" dt="2018-05-16T18:24:07.507" v="20391" actId="478"/>
          <ac:spMkLst>
            <pc:docMk/>
            <pc:sldMk cId="877478066" sldId="310"/>
            <ac:spMk id="19" creationId="{38DAF645-CB0A-4D8A-BF75-218013CB5201}"/>
          </ac:spMkLst>
        </pc:spChg>
        <pc:spChg chg="del">
          <ac:chgData name="" userId="3cafa77c860cf41c" providerId="LiveId" clId="{517338D7-3C41-4358-B67B-E86E662428CC}" dt="2018-05-16T18:24:07.507" v="20391" actId="478"/>
          <ac:spMkLst>
            <pc:docMk/>
            <pc:sldMk cId="877478066" sldId="310"/>
            <ac:spMk id="21" creationId="{3FE73DAE-C549-430A-BECB-0FBDE6905F10}"/>
          </ac:spMkLst>
        </pc:spChg>
        <pc:spChg chg="del">
          <ac:chgData name="" userId="3cafa77c860cf41c" providerId="LiveId" clId="{517338D7-3C41-4358-B67B-E86E662428CC}" dt="2018-05-16T18:24:07.507" v="20391" actId="478"/>
          <ac:spMkLst>
            <pc:docMk/>
            <pc:sldMk cId="877478066" sldId="310"/>
            <ac:spMk id="25" creationId="{6D2EBD51-C2FC-4FD0-95B7-AD7D39C6B634}"/>
          </ac:spMkLst>
        </pc:spChg>
        <pc:spChg chg="del">
          <ac:chgData name="" userId="3cafa77c860cf41c" providerId="LiveId" clId="{517338D7-3C41-4358-B67B-E86E662428CC}" dt="2018-05-16T18:24:07.507" v="20391" actId="478"/>
          <ac:spMkLst>
            <pc:docMk/>
            <pc:sldMk cId="877478066" sldId="310"/>
            <ac:spMk id="27" creationId="{C93ED7E8-2116-444A-8BED-CD15451514BE}"/>
          </ac:spMkLst>
        </pc:spChg>
        <pc:spChg chg="del">
          <ac:chgData name="" userId="3cafa77c860cf41c" providerId="LiveId" clId="{517338D7-3C41-4358-B67B-E86E662428CC}" dt="2018-05-16T18:24:07.507" v="20391" actId="478"/>
          <ac:spMkLst>
            <pc:docMk/>
            <pc:sldMk cId="877478066" sldId="310"/>
            <ac:spMk id="30" creationId="{67C37F90-7E24-47FB-8632-9540A2483307}"/>
          </ac:spMkLst>
        </pc:spChg>
        <pc:spChg chg="del">
          <ac:chgData name="" userId="3cafa77c860cf41c" providerId="LiveId" clId="{517338D7-3C41-4358-B67B-E86E662428CC}" dt="2018-05-16T18:24:07.507" v="20391" actId="478"/>
          <ac:spMkLst>
            <pc:docMk/>
            <pc:sldMk cId="877478066" sldId="310"/>
            <ac:spMk id="39" creationId="{BC0A7B7D-232D-4367-B382-B01362EABB04}"/>
          </ac:spMkLst>
        </pc:spChg>
        <pc:spChg chg="del">
          <ac:chgData name="" userId="3cafa77c860cf41c" providerId="LiveId" clId="{517338D7-3C41-4358-B67B-E86E662428CC}" dt="2018-05-16T18:24:07.507" v="20391" actId="478"/>
          <ac:spMkLst>
            <pc:docMk/>
            <pc:sldMk cId="877478066" sldId="310"/>
            <ac:spMk id="40" creationId="{12DBAAAD-CCC5-461D-8264-AD2192BA678E}"/>
          </ac:spMkLst>
        </pc:spChg>
        <pc:spChg chg="del">
          <ac:chgData name="" userId="3cafa77c860cf41c" providerId="LiveId" clId="{517338D7-3C41-4358-B67B-E86E662428CC}" dt="2018-05-16T18:24:07.507" v="20391" actId="478"/>
          <ac:spMkLst>
            <pc:docMk/>
            <pc:sldMk cId="877478066" sldId="310"/>
            <ac:spMk id="42" creationId="{5C5CFF98-2F4A-4816-AACF-035DBADA19A5}"/>
          </ac:spMkLst>
        </pc:spChg>
        <pc:spChg chg="del">
          <ac:chgData name="" userId="3cafa77c860cf41c" providerId="LiveId" clId="{517338D7-3C41-4358-B67B-E86E662428CC}" dt="2018-05-16T18:24:07.507" v="20391" actId="478"/>
          <ac:spMkLst>
            <pc:docMk/>
            <pc:sldMk cId="877478066" sldId="310"/>
            <ac:spMk id="43" creationId="{1654D19C-8685-4AD2-AFD0-5F42818B82BE}"/>
          </ac:spMkLst>
        </pc:spChg>
        <pc:spChg chg="del">
          <ac:chgData name="" userId="3cafa77c860cf41c" providerId="LiveId" clId="{517338D7-3C41-4358-B67B-E86E662428CC}" dt="2018-05-16T18:24:07.507" v="20391" actId="478"/>
          <ac:spMkLst>
            <pc:docMk/>
            <pc:sldMk cId="877478066" sldId="310"/>
            <ac:spMk id="44" creationId="{F90B86D2-7E91-4A79-8CF1-FA44DF78D5EF}"/>
          </ac:spMkLst>
        </pc:spChg>
        <pc:spChg chg="del">
          <ac:chgData name="" userId="3cafa77c860cf41c" providerId="LiveId" clId="{517338D7-3C41-4358-B67B-E86E662428CC}" dt="2018-05-16T18:24:10.257" v="20393" actId="478"/>
          <ac:spMkLst>
            <pc:docMk/>
            <pc:sldMk cId="877478066" sldId="310"/>
            <ac:spMk id="45" creationId="{E3D1953B-0898-48B8-945F-34E85926ACCD}"/>
          </ac:spMkLst>
        </pc:spChg>
        <pc:spChg chg="del">
          <ac:chgData name="" userId="3cafa77c860cf41c" providerId="LiveId" clId="{517338D7-3C41-4358-B67B-E86E662428CC}" dt="2018-05-16T18:24:07.507" v="20391" actId="478"/>
          <ac:spMkLst>
            <pc:docMk/>
            <pc:sldMk cId="877478066" sldId="310"/>
            <ac:spMk id="46" creationId="{B8E4C15A-7237-40C4-AFBD-DD894738A105}"/>
          </ac:spMkLst>
        </pc:spChg>
        <pc:spChg chg="del">
          <ac:chgData name="" userId="3cafa77c860cf41c" providerId="LiveId" clId="{517338D7-3C41-4358-B67B-E86E662428CC}" dt="2018-05-16T18:24:07.507" v="20391" actId="478"/>
          <ac:spMkLst>
            <pc:docMk/>
            <pc:sldMk cId="877478066" sldId="310"/>
            <ac:spMk id="47" creationId="{76C8B628-1CBA-47EE-8756-D9D8E56DF471}"/>
          </ac:spMkLst>
        </pc:spChg>
        <pc:spChg chg="del">
          <ac:chgData name="" userId="3cafa77c860cf41c" providerId="LiveId" clId="{517338D7-3C41-4358-B67B-E86E662428CC}" dt="2018-05-16T18:24:07.507" v="20391" actId="478"/>
          <ac:spMkLst>
            <pc:docMk/>
            <pc:sldMk cId="877478066" sldId="310"/>
            <ac:spMk id="48" creationId="{656623B8-9AA3-4022-8191-79580B5EE2D8}"/>
          </ac:spMkLst>
        </pc:spChg>
        <pc:spChg chg="mod">
          <ac:chgData name="" userId="3cafa77c860cf41c" providerId="LiveId" clId="{517338D7-3C41-4358-B67B-E86E662428CC}" dt="2018-05-16T18:42:38.729" v="21141" actId="20577"/>
          <ac:spMkLst>
            <pc:docMk/>
            <pc:sldMk cId="877478066" sldId="310"/>
            <ac:spMk id="66" creationId="{17FC24F0-2785-4483-A1B9-08B1842373C6}"/>
          </ac:spMkLst>
        </pc:spChg>
        <pc:spChg chg="add mod">
          <ac:chgData name="" userId="3cafa77c860cf41c" providerId="LiveId" clId="{517338D7-3C41-4358-B67B-E86E662428CC}" dt="2018-05-16T18:52:42.874" v="21374" actId="20577"/>
          <ac:spMkLst>
            <pc:docMk/>
            <pc:sldMk cId="877478066" sldId="310"/>
            <ac:spMk id="233" creationId="{22E4B4BE-9E12-466B-AD16-0A44E26BD3C8}"/>
          </ac:spMkLst>
        </pc:spChg>
        <pc:spChg chg="add mod">
          <ac:chgData name="" userId="3cafa77c860cf41c" providerId="LiveId" clId="{517338D7-3C41-4358-B67B-E86E662428CC}" dt="2018-05-16T18:53:04.381" v="21402" actId="1076"/>
          <ac:spMkLst>
            <pc:docMk/>
            <pc:sldMk cId="877478066" sldId="310"/>
            <ac:spMk id="234" creationId="{CCF38B05-A211-4B3C-B527-CF5D1B6D3EC7}"/>
          </ac:spMkLst>
        </pc:spChg>
        <pc:spChg chg="add mod">
          <ac:chgData name="" userId="3cafa77c860cf41c" providerId="LiveId" clId="{517338D7-3C41-4358-B67B-E86E662428CC}" dt="2018-05-16T18:53:12.162" v="21409" actId="20577"/>
          <ac:spMkLst>
            <pc:docMk/>
            <pc:sldMk cId="877478066" sldId="310"/>
            <ac:spMk id="235" creationId="{6839122C-BE2D-4DC8-84D2-99B8D3FE1D73}"/>
          </ac:spMkLst>
        </pc:spChg>
        <pc:spChg chg="add mod">
          <ac:chgData name="" userId="3cafa77c860cf41c" providerId="LiveId" clId="{517338D7-3C41-4358-B67B-E86E662428CC}" dt="2018-05-16T18:53:57.350" v="21457" actId="1035"/>
          <ac:spMkLst>
            <pc:docMk/>
            <pc:sldMk cId="877478066" sldId="310"/>
            <ac:spMk id="236" creationId="{6BF5C560-7FFC-47A0-A183-34C7A8B8E610}"/>
          </ac:spMkLst>
        </pc:spChg>
        <pc:spChg chg="add mod">
          <ac:chgData name="" userId="3cafa77c860cf41c" providerId="LiveId" clId="{517338D7-3C41-4358-B67B-E86E662428CC}" dt="2018-05-16T18:54:39.485" v="21468" actId="14100"/>
          <ac:spMkLst>
            <pc:docMk/>
            <pc:sldMk cId="877478066" sldId="310"/>
            <ac:spMk id="241" creationId="{278C1509-875C-47C7-BC62-E4086A418BA1}"/>
          </ac:spMkLst>
        </pc:spChg>
        <pc:grpChg chg="del">
          <ac:chgData name="" userId="3cafa77c860cf41c" providerId="LiveId" clId="{517338D7-3C41-4358-B67B-E86E662428CC}" dt="2018-05-16T18:24:08.722" v="20392" actId="478"/>
          <ac:grpSpMkLst>
            <pc:docMk/>
            <pc:sldMk cId="877478066" sldId="310"/>
            <ac:grpSpMk id="9" creationId="{888A90ED-FC22-4FA1-8C00-C545F9C91357}"/>
          </ac:grpSpMkLst>
        </pc:grpChg>
        <pc:graphicFrameChg chg="add mod modGraphic">
          <ac:chgData name="" userId="3cafa77c860cf41c" providerId="LiveId" clId="{517338D7-3C41-4358-B67B-E86E662428CC}" dt="2018-05-16T18:24:42.233" v="20402" actId="14100"/>
          <ac:graphicFrameMkLst>
            <pc:docMk/>
            <pc:sldMk cId="877478066" sldId="310"/>
            <ac:graphicFrameMk id="6" creationId="{EFEDD615-9B10-4E68-9E94-0BAC2A080BCD}"/>
          </ac:graphicFrameMkLst>
        </pc:graphicFrameChg>
        <pc:graphicFrameChg chg="add mod">
          <ac:chgData name="" userId="3cafa77c860cf41c" providerId="LiveId" clId="{517338D7-3C41-4358-B67B-E86E662428CC}" dt="2018-05-16T18:24:48.367" v="20405" actId="1076"/>
          <ac:graphicFrameMkLst>
            <pc:docMk/>
            <pc:sldMk cId="877478066" sldId="310"/>
            <ac:graphicFrameMk id="35" creationId="{60017818-A60A-4A5B-AAD5-E1FE187DEFAE}"/>
          </ac:graphicFrameMkLst>
        </pc:graphicFrameChg>
        <pc:graphicFrameChg chg="add mod">
          <ac:chgData name="" userId="3cafa77c860cf41c" providerId="LiveId" clId="{517338D7-3C41-4358-B67B-E86E662428CC}" dt="2018-05-16T18:24:51.473" v="20407" actId="1076"/>
          <ac:graphicFrameMkLst>
            <pc:docMk/>
            <pc:sldMk cId="877478066" sldId="310"/>
            <ac:graphicFrameMk id="36" creationId="{0FBAC84A-5897-4264-AA5F-17C6F133C3BB}"/>
          </ac:graphicFrameMkLst>
        </pc:graphicFrameChg>
        <pc:graphicFrameChg chg="add mod">
          <ac:chgData name="" userId="3cafa77c860cf41c" providerId="LiveId" clId="{517338D7-3C41-4358-B67B-E86E662428CC}" dt="2018-05-16T18:25:00.583" v="20409" actId="1076"/>
          <ac:graphicFrameMkLst>
            <pc:docMk/>
            <pc:sldMk cId="877478066" sldId="310"/>
            <ac:graphicFrameMk id="37" creationId="{EA4B152E-56EC-49A2-ACDD-62286D2CD6FE}"/>
          </ac:graphicFrameMkLst>
        </pc:graphicFrameChg>
        <pc:graphicFrameChg chg="add mod modGraphic">
          <ac:chgData name="" userId="3cafa77c860cf41c" providerId="LiveId" clId="{517338D7-3C41-4358-B67B-E86E662428CC}" dt="2018-05-16T18:42:30.029" v="21130" actId="14734"/>
          <ac:graphicFrameMkLst>
            <pc:docMk/>
            <pc:sldMk cId="877478066" sldId="310"/>
            <ac:graphicFrameMk id="38" creationId="{44F404A1-C56C-40AF-B53F-949AA8857F66}"/>
          </ac:graphicFrameMkLst>
        </pc:graphicFrameChg>
        <pc:graphicFrameChg chg="add del mod modGraphic">
          <ac:chgData name="" userId="3cafa77c860cf41c" providerId="LiveId" clId="{517338D7-3C41-4358-B67B-E86E662428CC}" dt="2018-05-16T18:42:43.413" v="21142" actId="478"/>
          <ac:graphicFrameMkLst>
            <pc:docMk/>
            <pc:sldMk cId="877478066" sldId="310"/>
            <ac:graphicFrameMk id="41" creationId="{BE4A4BD0-4530-4A68-89EB-DDDF2E37BDFE}"/>
          </ac:graphicFrameMkLst>
        </pc:graphicFrameChg>
        <pc:graphicFrameChg chg="add mod">
          <ac:chgData name="" userId="3cafa77c860cf41c" providerId="LiveId" clId="{517338D7-3C41-4358-B67B-E86E662428CC}" dt="2018-05-16T18:25:05.987" v="20411" actId="1076"/>
          <ac:graphicFrameMkLst>
            <pc:docMk/>
            <pc:sldMk cId="877478066" sldId="310"/>
            <ac:graphicFrameMk id="49" creationId="{9DE9911C-E50B-4F3A-AD1B-8AC16486C8ED}"/>
          </ac:graphicFrameMkLst>
        </pc:graphicFrameChg>
        <pc:graphicFrameChg chg="add mod">
          <ac:chgData name="" userId="3cafa77c860cf41c" providerId="LiveId" clId="{517338D7-3C41-4358-B67B-E86E662428CC}" dt="2018-05-16T18:25:05.987" v="20411" actId="1076"/>
          <ac:graphicFrameMkLst>
            <pc:docMk/>
            <pc:sldMk cId="877478066" sldId="310"/>
            <ac:graphicFrameMk id="50" creationId="{7817573C-4D75-42EA-8397-7E338832D995}"/>
          </ac:graphicFrameMkLst>
        </pc:graphicFrameChg>
        <pc:graphicFrameChg chg="add mod modGraphic">
          <ac:chgData name="" userId="3cafa77c860cf41c" providerId="LiveId" clId="{517338D7-3C41-4358-B67B-E86E662428CC}" dt="2018-05-16T18:43:23.810" v="21146" actId="2165"/>
          <ac:graphicFrameMkLst>
            <pc:docMk/>
            <pc:sldMk cId="877478066" sldId="310"/>
            <ac:graphicFrameMk id="165" creationId="{E5543DBC-50E2-46EE-BB25-84D556739D78}"/>
          </ac:graphicFrameMkLst>
        </pc:graphicFrameChg>
        <pc:picChg chg="del">
          <ac:chgData name="" userId="3cafa77c860cf41c" providerId="LiveId" clId="{517338D7-3C41-4358-B67B-E86E662428CC}" dt="2018-05-16T18:24:07.507" v="20391" actId="478"/>
          <ac:picMkLst>
            <pc:docMk/>
            <pc:sldMk cId="877478066" sldId="310"/>
            <ac:picMk id="17" creationId="{0CBEBFE5-B4F0-43F9-A567-19CFC0673F88}"/>
          </ac:picMkLst>
        </pc:picChg>
        <pc:picChg chg="del">
          <ac:chgData name="" userId="3cafa77c860cf41c" providerId="LiveId" clId="{517338D7-3C41-4358-B67B-E86E662428CC}" dt="2018-05-16T18:24:07.507" v="20391" actId="478"/>
          <ac:picMkLst>
            <pc:docMk/>
            <pc:sldMk cId="877478066" sldId="310"/>
            <ac:picMk id="20" creationId="{970C0807-0A76-4E70-95DD-8516C6A41F23}"/>
          </ac:picMkLst>
        </pc:picChg>
        <pc:picChg chg="del">
          <ac:chgData name="" userId="3cafa77c860cf41c" providerId="LiveId" clId="{517338D7-3C41-4358-B67B-E86E662428CC}" dt="2018-05-16T18:24:07.507" v="20391" actId="478"/>
          <ac:picMkLst>
            <pc:docMk/>
            <pc:sldMk cId="877478066" sldId="310"/>
            <ac:picMk id="22" creationId="{0B291B9B-58BE-4BA3-A515-7548E76F5C5F}"/>
          </ac:picMkLst>
        </pc:picChg>
        <pc:picChg chg="del">
          <ac:chgData name="" userId="3cafa77c860cf41c" providerId="LiveId" clId="{517338D7-3C41-4358-B67B-E86E662428CC}" dt="2018-05-16T18:24:07.507" v="20391" actId="478"/>
          <ac:picMkLst>
            <pc:docMk/>
            <pc:sldMk cId="877478066" sldId="310"/>
            <ac:picMk id="26" creationId="{67058239-2A69-48C5-8E49-FBDE894B00DC}"/>
          </ac:picMkLst>
        </pc:picChg>
        <pc:cxnChg chg="add mod">
          <ac:chgData name="" userId="3cafa77c860cf41c" providerId="LiveId" clId="{517338D7-3C41-4358-B67B-E86E662428CC}" dt="2018-05-16T18:54:09.287" v="21459" actId="14100"/>
          <ac:cxnSpMkLst>
            <pc:docMk/>
            <pc:sldMk cId="877478066" sldId="310"/>
            <ac:cxnSpMk id="18" creationId="{C7D5176C-EFEF-4786-B5B3-8C872115B82C}"/>
          </ac:cxnSpMkLst>
        </pc:cxnChg>
        <pc:cxnChg chg="add mod">
          <ac:chgData name="" userId="3cafa77c860cf41c" providerId="LiveId" clId="{517338D7-3C41-4358-B67B-E86E662428CC}" dt="2018-05-16T18:26:30.982" v="20432" actId="14100"/>
          <ac:cxnSpMkLst>
            <pc:docMk/>
            <pc:sldMk cId="877478066" sldId="310"/>
            <ac:cxnSpMk id="24" creationId="{CDEAA630-25CB-4B3E-9F83-B63F35C0C326}"/>
          </ac:cxnSpMkLst>
        </pc:cxnChg>
        <pc:cxnChg chg="add mod">
          <ac:chgData name="" userId="3cafa77c860cf41c" providerId="LiveId" clId="{517338D7-3C41-4358-B67B-E86E662428CC}" dt="2018-05-16T18:26:50.564" v="20436" actId="14100"/>
          <ac:cxnSpMkLst>
            <pc:docMk/>
            <pc:sldMk cId="877478066" sldId="310"/>
            <ac:cxnSpMk id="53" creationId="{827C1A3E-E88F-418B-89C8-68A706E05D5E}"/>
          </ac:cxnSpMkLst>
        </pc:cxnChg>
        <pc:cxnChg chg="add mod">
          <ac:chgData name="" userId="3cafa77c860cf41c" providerId="LiveId" clId="{517338D7-3C41-4358-B67B-E86E662428CC}" dt="2018-05-16T18:27:06.332" v="20441" actId="14100"/>
          <ac:cxnSpMkLst>
            <pc:docMk/>
            <pc:sldMk cId="877478066" sldId="310"/>
            <ac:cxnSpMk id="56" creationId="{58BB07B7-8B36-4168-9D66-53059F41FD2C}"/>
          </ac:cxnSpMkLst>
        </pc:cxnChg>
        <pc:cxnChg chg="add mod">
          <ac:chgData name="" userId="3cafa77c860cf41c" providerId="LiveId" clId="{517338D7-3C41-4358-B67B-E86E662428CC}" dt="2018-05-16T18:32:31.695" v="20567" actId="14100"/>
          <ac:cxnSpMkLst>
            <pc:docMk/>
            <pc:sldMk cId="877478066" sldId="310"/>
            <ac:cxnSpMk id="60" creationId="{D00AC06C-BF0D-40B3-96AC-D39614DDE4CE}"/>
          </ac:cxnSpMkLst>
        </pc:cxnChg>
        <pc:cxnChg chg="add mod">
          <ac:chgData name="" userId="3cafa77c860cf41c" providerId="LiveId" clId="{517338D7-3C41-4358-B67B-E86E662428CC}" dt="2018-05-16T18:33:34.714" v="20586" actId="14100"/>
          <ac:cxnSpMkLst>
            <pc:docMk/>
            <pc:sldMk cId="877478066" sldId="310"/>
            <ac:cxnSpMk id="64" creationId="{18FA5B42-8345-4ACB-8943-33E96C9158C4}"/>
          </ac:cxnSpMkLst>
        </pc:cxnChg>
        <pc:cxnChg chg="add mod">
          <ac:chgData name="" userId="3cafa77c860cf41c" providerId="LiveId" clId="{517338D7-3C41-4358-B67B-E86E662428CC}" dt="2018-05-16T18:28:14.820" v="20478" actId="14100"/>
          <ac:cxnSpMkLst>
            <pc:docMk/>
            <pc:sldMk cId="877478066" sldId="310"/>
            <ac:cxnSpMk id="68" creationId="{B8333752-D56B-4C03-A5B2-548C8781E55C}"/>
          </ac:cxnSpMkLst>
        </pc:cxnChg>
        <pc:cxnChg chg="add mod">
          <ac:chgData name="" userId="3cafa77c860cf41c" providerId="LiveId" clId="{517338D7-3C41-4358-B67B-E86E662428CC}" dt="2018-05-16T18:33:12.080" v="20580" actId="14100"/>
          <ac:cxnSpMkLst>
            <pc:docMk/>
            <pc:sldMk cId="877478066" sldId="310"/>
            <ac:cxnSpMk id="74" creationId="{0B28DB4F-C959-491B-9BC8-4724CC22E3EF}"/>
          </ac:cxnSpMkLst>
        </pc:cxnChg>
        <pc:cxnChg chg="add mod">
          <ac:chgData name="" userId="3cafa77c860cf41c" providerId="LiveId" clId="{517338D7-3C41-4358-B67B-E86E662428CC}" dt="2018-05-16T18:31:36.057" v="20554" actId="14100"/>
          <ac:cxnSpMkLst>
            <pc:docMk/>
            <pc:sldMk cId="877478066" sldId="310"/>
            <ac:cxnSpMk id="79" creationId="{D3018147-D074-4354-A097-2DDAB60478EA}"/>
          </ac:cxnSpMkLst>
        </pc:cxnChg>
        <pc:cxnChg chg="add mod">
          <ac:chgData name="" userId="3cafa77c860cf41c" providerId="LiveId" clId="{517338D7-3C41-4358-B67B-E86E662428CC}" dt="2018-05-16T18:31:31.824" v="20553" actId="14100"/>
          <ac:cxnSpMkLst>
            <pc:docMk/>
            <pc:sldMk cId="877478066" sldId="310"/>
            <ac:cxnSpMk id="82" creationId="{F00399C9-4AF5-4B8F-B2EF-2978CD62A399}"/>
          </ac:cxnSpMkLst>
        </pc:cxnChg>
        <pc:cxnChg chg="add mod">
          <ac:chgData name="" userId="3cafa77c860cf41c" providerId="LiveId" clId="{517338D7-3C41-4358-B67B-E86E662428CC}" dt="2018-05-16T18:29:53.151" v="20515" actId="1035"/>
          <ac:cxnSpMkLst>
            <pc:docMk/>
            <pc:sldMk cId="877478066" sldId="310"/>
            <ac:cxnSpMk id="86" creationId="{EC78E391-FE66-4C8C-AA17-0A9208CC988E}"/>
          </ac:cxnSpMkLst>
        </pc:cxnChg>
        <pc:cxnChg chg="add mod">
          <ac:chgData name="" userId="3cafa77c860cf41c" providerId="LiveId" clId="{517338D7-3C41-4358-B67B-E86E662428CC}" dt="2018-05-16T18:30:30.871" v="20538" actId="14100"/>
          <ac:cxnSpMkLst>
            <pc:docMk/>
            <pc:sldMk cId="877478066" sldId="310"/>
            <ac:cxnSpMk id="89" creationId="{CD957CD1-750A-4FD5-9FF2-7CF03F5C08E5}"/>
          </ac:cxnSpMkLst>
        </pc:cxnChg>
        <pc:cxnChg chg="add mod">
          <ac:chgData name="" userId="3cafa77c860cf41c" providerId="LiveId" clId="{517338D7-3C41-4358-B67B-E86E662428CC}" dt="2018-05-16T18:32:52.450" v="20572" actId="14100"/>
          <ac:cxnSpMkLst>
            <pc:docMk/>
            <pc:sldMk cId="877478066" sldId="310"/>
            <ac:cxnSpMk id="92" creationId="{B9D51C05-7E2F-46BE-B637-DCD6707E4A0A}"/>
          </ac:cxnSpMkLst>
        </pc:cxnChg>
        <pc:cxnChg chg="add mod">
          <ac:chgData name="" userId="3cafa77c860cf41c" providerId="LiveId" clId="{517338D7-3C41-4358-B67B-E86E662428CC}" dt="2018-05-16T18:32:55.534" v="20573" actId="14100"/>
          <ac:cxnSpMkLst>
            <pc:docMk/>
            <pc:sldMk cId="877478066" sldId="310"/>
            <ac:cxnSpMk id="97" creationId="{76E3E800-CFE6-4552-BD28-91A0DDC4DB5D}"/>
          </ac:cxnSpMkLst>
        </pc:cxnChg>
        <pc:cxnChg chg="add mod">
          <ac:chgData name="" userId="3cafa77c860cf41c" providerId="LiveId" clId="{517338D7-3C41-4358-B67B-E86E662428CC}" dt="2018-05-16T18:32:22.137" v="20566" actId="14100"/>
          <ac:cxnSpMkLst>
            <pc:docMk/>
            <pc:sldMk cId="877478066" sldId="310"/>
            <ac:cxnSpMk id="107" creationId="{28D3138E-521D-4508-B5D8-F8493D5DAD27}"/>
          </ac:cxnSpMkLst>
        </pc:cxnChg>
        <pc:cxnChg chg="add mod">
          <ac:chgData name="" userId="3cafa77c860cf41c" providerId="LiveId" clId="{517338D7-3C41-4358-B67B-E86E662428CC}" dt="2018-05-16T18:33:57.776" v="20594" actId="14100"/>
          <ac:cxnSpMkLst>
            <pc:docMk/>
            <pc:sldMk cId="877478066" sldId="310"/>
            <ac:cxnSpMk id="118" creationId="{B8343B22-B68F-441B-84A6-4F8EC9EA1038}"/>
          </ac:cxnSpMkLst>
        </pc:cxnChg>
        <pc:cxnChg chg="add mod">
          <ac:chgData name="" userId="3cafa77c860cf41c" providerId="LiveId" clId="{517338D7-3C41-4358-B67B-E86E662428CC}" dt="2018-05-16T18:33:43.424" v="20589" actId="14100"/>
          <ac:cxnSpMkLst>
            <pc:docMk/>
            <pc:sldMk cId="877478066" sldId="310"/>
            <ac:cxnSpMk id="123" creationId="{F3625FB5-C0B8-4B47-B345-FC0DE9B005F3}"/>
          </ac:cxnSpMkLst>
        </pc:cxnChg>
        <pc:cxnChg chg="add mod">
          <ac:chgData name="" userId="3cafa77c860cf41c" providerId="LiveId" clId="{517338D7-3C41-4358-B67B-E86E662428CC}" dt="2018-05-16T18:34:19.310" v="20603" actId="14100"/>
          <ac:cxnSpMkLst>
            <pc:docMk/>
            <pc:sldMk cId="877478066" sldId="310"/>
            <ac:cxnSpMk id="127" creationId="{314C4917-1D92-4255-9D8F-2E0F96D2CB81}"/>
          </ac:cxnSpMkLst>
        </pc:cxnChg>
        <pc:cxnChg chg="add mod">
          <ac:chgData name="" userId="3cafa77c860cf41c" providerId="LiveId" clId="{517338D7-3C41-4358-B67B-E86E662428CC}" dt="2018-05-16T18:34:23.019" v="20604" actId="14100"/>
          <ac:cxnSpMkLst>
            <pc:docMk/>
            <pc:sldMk cId="877478066" sldId="310"/>
            <ac:cxnSpMk id="131" creationId="{162A357A-F2DB-425F-BA8C-3A3406BFA309}"/>
          </ac:cxnSpMkLst>
        </pc:cxnChg>
        <pc:cxnChg chg="add mod">
          <ac:chgData name="" userId="3cafa77c860cf41c" providerId="LiveId" clId="{517338D7-3C41-4358-B67B-E86E662428CC}" dt="2018-05-16T18:34:47.666" v="20610" actId="1037"/>
          <ac:cxnSpMkLst>
            <pc:docMk/>
            <pc:sldMk cId="877478066" sldId="310"/>
            <ac:cxnSpMk id="137" creationId="{556D8A7C-8A1A-4AA9-9499-2B8C521D43F0}"/>
          </ac:cxnSpMkLst>
        </pc:cxnChg>
        <pc:cxnChg chg="add mod">
          <ac:chgData name="" userId="3cafa77c860cf41c" providerId="LiveId" clId="{517338D7-3C41-4358-B67B-E86E662428CC}" dt="2018-05-16T18:35:26.137" v="20625" actId="14100"/>
          <ac:cxnSpMkLst>
            <pc:docMk/>
            <pc:sldMk cId="877478066" sldId="310"/>
            <ac:cxnSpMk id="140" creationId="{616BA12F-6AF7-4157-8521-7C5A786D079F}"/>
          </ac:cxnSpMkLst>
        </pc:cxnChg>
        <pc:cxnChg chg="add mod">
          <ac:chgData name="" userId="3cafa77c860cf41c" providerId="LiveId" clId="{517338D7-3C41-4358-B67B-E86E662428CC}" dt="2018-05-16T18:36:18.018" v="20655" actId="1038"/>
          <ac:cxnSpMkLst>
            <pc:docMk/>
            <pc:sldMk cId="877478066" sldId="310"/>
            <ac:cxnSpMk id="143" creationId="{142F67AA-295D-47E9-9F44-1DD211126474}"/>
          </ac:cxnSpMkLst>
        </pc:cxnChg>
        <pc:cxnChg chg="add mod">
          <ac:chgData name="" userId="3cafa77c860cf41c" providerId="LiveId" clId="{517338D7-3C41-4358-B67B-E86E662428CC}" dt="2018-05-16T18:36:14.815" v="20654" actId="1035"/>
          <ac:cxnSpMkLst>
            <pc:docMk/>
            <pc:sldMk cId="877478066" sldId="310"/>
            <ac:cxnSpMk id="149" creationId="{29C11559-FF0D-4DB7-9042-0AD1DBA447D9}"/>
          </ac:cxnSpMkLst>
        </pc:cxnChg>
        <pc:cxnChg chg="add del">
          <ac:chgData name="" userId="3cafa77c860cf41c" providerId="LiveId" clId="{517338D7-3C41-4358-B67B-E86E662428CC}" dt="2018-05-16T18:36:22.555" v="20657" actId="478"/>
          <ac:cxnSpMkLst>
            <pc:docMk/>
            <pc:sldMk cId="877478066" sldId="310"/>
            <ac:cxnSpMk id="152" creationId="{E87CFA62-8013-43F3-9E08-28ED3AB8C049}"/>
          </ac:cxnSpMkLst>
        </pc:cxnChg>
        <pc:cxnChg chg="add mod">
          <ac:chgData name="" userId="3cafa77c860cf41c" providerId="LiveId" clId="{517338D7-3C41-4358-B67B-E86E662428CC}" dt="2018-05-16T18:36:37.121" v="20662" actId="14100"/>
          <ac:cxnSpMkLst>
            <pc:docMk/>
            <pc:sldMk cId="877478066" sldId="310"/>
            <ac:cxnSpMk id="153" creationId="{FBEFC79A-00FF-4DA2-9225-58F93D669E31}"/>
          </ac:cxnSpMkLst>
        </pc:cxnChg>
        <pc:cxnChg chg="add mod">
          <ac:chgData name="" userId="3cafa77c860cf41c" providerId="LiveId" clId="{517338D7-3C41-4358-B67B-E86E662428CC}" dt="2018-05-16T18:54:05.517" v="21458" actId="14100"/>
          <ac:cxnSpMkLst>
            <pc:docMk/>
            <pc:sldMk cId="877478066" sldId="310"/>
            <ac:cxnSpMk id="157" creationId="{D903779D-F34A-4D33-834F-AA32433CC63D}"/>
          </ac:cxnSpMkLst>
        </pc:cxnChg>
        <pc:cxnChg chg="add del mod">
          <ac:chgData name="" userId="3cafa77c860cf41c" providerId="LiveId" clId="{517338D7-3C41-4358-B67B-E86E662428CC}" dt="2018-05-16T18:42:36.638" v="21139" actId="20577"/>
          <ac:cxnSpMkLst>
            <pc:docMk/>
            <pc:sldMk cId="877478066" sldId="310"/>
            <ac:cxnSpMk id="161" creationId="{231B0234-382E-418F-9A01-E8B5BE28B4DD}"/>
          </ac:cxnSpMkLst>
        </pc:cxnChg>
        <pc:cxnChg chg="add del">
          <ac:chgData name="" userId="3cafa77c860cf41c" providerId="LiveId" clId="{517338D7-3C41-4358-B67B-E86E662428CC}" dt="2018-05-16T18:42:34.889" v="21134" actId="20577"/>
          <ac:cxnSpMkLst>
            <pc:docMk/>
            <pc:sldMk cId="877478066" sldId="310"/>
            <ac:cxnSpMk id="163" creationId="{DA594510-3E55-4772-9621-CEA50DA8AB3B}"/>
          </ac:cxnSpMkLst>
        </pc:cxnChg>
        <pc:cxnChg chg="add del mod">
          <ac:chgData name="" userId="3cafa77c860cf41c" providerId="LiveId" clId="{517338D7-3C41-4358-B67B-E86E662428CC}" dt="2018-05-16T18:42:33.996" v="21132" actId="20577"/>
          <ac:cxnSpMkLst>
            <pc:docMk/>
            <pc:sldMk cId="877478066" sldId="310"/>
            <ac:cxnSpMk id="164" creationId="{2C5AD8D1-A62B-48E8-B2BC-E4073339F58F}"/>
          </ac:cxnSpMkLst>
        </pc:cxnChg>
        <pc:cxnChg chg="add del mod">
          <ac:chgData name="" userId="3cafa77c860cf41c" providerId="LiveId" clId="{517338D7-3C41-4358-B67B-E86E662428CC}" dt="2018-05-16T18:43:36.590" v="21152" actId="478"/>
          <ac:cxnSpMkLst>
            <pc:docMk/>
            <pc:sldMk cId="877478066" sldId="310"/>
            <ac:cxnSpMk id="166" creationId="{644A6C80-D37E-4622-BE50-0F6A3BBA6DEB}"/>
          </ac:cxnSpMkLst>
        </pc:cxnChg>
        <pc:cxnChg chg="add mod">
          <ac:chgData name="" userId="3cafa77c860cf41c" providerId="LiveId" clId="{517338D7-3C41-4358-B67B-E86E662428CC}" dt="2018-05-16T18:54:39.485" v="21468" actId="14100"/>
          <ac:cxnSpMkLst>
            <pc:docMk/>
            <pc:sldMk cId="877478066" sldId="310"/>
            <ac:cxnSpMk id="169" creationId="{93B0FB33-B83B-4459-9A9D-8B468D1687E5}"/>
          </ac:cxnSpMkLst>
        </pc:cxnChg>
        <pc:cxnChg chg="add mod">
          <ac:chgData name="" userId="3cafa77c860cf41c" providerId="LiveId" clId="{517338D7-3C41-4358-B67B-E86E662428CC}" dt="2018-05-16T18:44:14.479" v="21170" actId="14100"/>
          <ac:cxnSpMkLst>
            <pc:docMk/>
            <pc:sldMk cId="877478066" sldId="310"/>
            <ac:cxnSpMk id="170" creationId="{AA5F8CCD-EC3B-4430-BCA1-BAEDA6CA9012}"/>
          </ac:cxnSpMkLst>
        </pc:cxnChg>
        <pc:cxnChg chg="add mod">
          <ac:chgData name="" userId="3cafa77c860cf41c" providerId="LiveId" clId="{517338D7-3C41-4358-B67B-E86E662428CC}" dt="2018-05-16T18:44:44.540" v="21182" actId="14100"/>
          <ac:cxnSpMkLst>
            <pc:docMk/>
            <pc:sldMk cId="877478066" sldId="310"/>
            <ac:cxnSpMk id="175" creationId="{680520E2-53A5-456E-9413-52716F236E4D}"/>
          </ac:cxnSpMkLst>
        </pc:cxnChg>
        <pc:cxnChg chg="add del">
          <ac:chgData name="" userId="3cafa77c860cf41c" providerId="LiveId" clId="{517338D7-3C41-4358-B67B-E86E662428CC}" dt="2018-05-16T18:44:32.827" v="21178" actId="478"/>
          <ac:cxnSpMkLst>
            <pc:docMk/>
            <pc:sldMk cId="877478066" sldId="310"/>
            <ac:cxnSpMk id="178" creationId="{9A15A927-1629-4772-8A06-1FB2E2B6F957}"/>
          </ac:cxnSpMkLst>
        </pc:cxnChg>
        <pc:cxnChg chg="add mod">
          <ac:chgData name="" userId="3cafa77c860cf41c" providerId="LiveId" clId="{517338D7-3C41-4358-B67B-E86E662428CC}" dt="2018-05-16T18:44:47.636" v="21183" actId="14100"/>
          <ac:cxnSpMkLst>
            <pc:docMk/>
            <pc:sldMk cId="877478066" sldId="310"/>
            <ac:cxnSpMk id="179" creationId="{21B64BA4-DA94-41AE-8C8E-5DDEBA855731}"/>
          </ac:cxnSpMkLst>
        </pc:cxnChg>
        <pc:cxnChg chg="add mod">
          <ac:chgData name="" userId="3cafa77c860cf41c" providerId="LiveId" clId="{517338D7-3C41-4358-B67B-E86E662428CC}" dt="2018-05-16T18:45:01.578" v="21188" actId="14100"/>
          <ac:cxnSpMkLst>
            <pc:docMk/>
            <pc:sldMk cId="877478066" sldId="310"/>
            <ac:cxnSpMk id="181" creationId="{43645BA5-D621-42F1-B73E-28A267CE30E8}"/>
          </ac:cxnSpMkLst>
        </pc:cxnChg>
        <pc:cxnChg chg="add mod">
          <ac:chgData name="" userId="3cafa77c860cf41c" providerId="LiveId" clId="{517338D7-3C41-4358-B67B-E86E662428CC}" dt="2018-05-16T18:44:59.894" v="21187" actId="1076"/>
          <ac:cxnSpMkLst>
            <pc:docMk/>
            <pc:sldMk cId="877478066" sldId="310"/>
            <ac:cxnSpMk id="186" creationId="{100BE5C0-C10F-4E8E-BAAF-F804B50F3A14}"/>
          </ac:cxnSpMkLst>
        </pc:cxnChg>
        <pc:cxnChg chg="add mod">
          <ac:chgData name="" userId="3cafa77c860cf41c" providerId="LiveId" clId="{517338D7-3C41-4358-B67B-E86E662428CC}" dt="2018-05-16T18:45:07.922" v="21190" actId="1076"/>
          <ac:cxnSpMkLst>
            <pc:docMk/>
            <pc:sldMk cId="877478066" sldId="310"/>
            <ac:cxnSpMk id="188" creationId="{51FBB6FB-AA89-42FB-A179-FF9A0B3CB7B8}"/>
          </ac:cxnSpMkLst>
        </pc:cxnChg>
        <pc:cxnChg chg="add mod">
          <ac:chgData name="" userId="3cafa77c860cf41c" providerId="LiveId" clId="{517338D7-3C41-4358-B67B-E86E662428CC}" dt="2018-05-16T18:45:14.480" v="21192" actId="1076"/>
          <ac:cxnSpMkLst>
            <pc:docMk/>
            <pc:sldMk cId="877478066" sldId="310"/>
            <ac:cxnSpMk id="189" creationId="{6D043BF3-EAEC-489C-B771-26547C6DFAE3}"/>
          </ac:cxnSpMkLst>
        </pc:cxnChg>
        <pc:cxnChg chg="add mod">
          <ac:chgData name="" userId="3cafa77c860cf41c" providerId="LiveId" clId="{517338D7-3C41-4358-B67B-E86E662428CC}" dt="2018-05-16T18:46:04.006" v="21210" actId="1076"/>
          <ac:cxnSpMkLst>
            <pc:docMk/>
            <pc:sldMk cId="877478066" sldId="310"/>
            <ac:cxnSpMk id="190" creationId="{27D7A359-28FC-465D-A769-E416DF496476}"/>
          </ac:cxnSpMkLst>
        </pc:cxnChg>
        <pc:cxnChg chg="add mod">
          <ac:chgData name="" userId="3cafa77c860cf41c" providerId="LiveId" clId="{517338D7-3C41-4358-B67B-E86E662428CC}" dt="2018-05-16T18:45:28.176" v="21196" actId="1076"/>
          <ac:cxnSpMkLst>
            <pc:docMk/>
            <pc:sldMk cId="877478066" sldId="310"/>
            <ac:cxnSpMk id="191" creationId="{2C96480F-7F64-4F7D-BD3F-D017146F4662}"/>
          </ac:cxnSpMkLst>
        </pc:cxnChg>
        <pc:cxnChg chg="add mod">
          <ac:chgData name="" userId="3cafa77c860cf41c" providerId="LiveId" clId="{517338D7-3C41-4358-B67B-E86E662428CC}" dt="2018-05-16T18:46:14.684" v="21214" actId="14100"/>
          <ac:cxnSpMkLst>
            <pc:docMk/>
            <pc:sldMk cId="877478066" sldId="310"/>
            <ac:cxnSpMk id="192" creationId="{66F1C0E3-A374-4D5D-AED3-6A5828F7B90D}"/>
          </ac:cxnSpMkLst>
        </pc:cxnChg>
        <pc:cxnChg chg="add del mod">
          <ac:chgData name="" userId="3cafa77c860cf41c" providerId="LiveId" clId="{517338D7-3C41-4358-B67B-E86E662428CC}" dt="2018-05-16T18:46:26.872" v="21218" actId="20577"/>
          <ac:cxnSpMkLst>
            <pc:docMk/>
            <pc:sldMk cId="877478066" sldId="310"/>
            <ac:cxnSpMk id="193" creationId="{16D6950D-E3D4-4E5B-BFC8-4C50B1479469}"/>
          </ac:cxnSpMkLst>
        </pc:cxnChg>
        <pc:cxnChg chg="add mod">
          <ac:chgData name="" userId="3cafa77c860cf41c" providerId="LiveId" clId="{517338D7-3C41-4358-B67B-E86E662428CC}" dt="2018-05-16T18:47:38.407" v="21235" actId="14100"/>
          <ac:cxnSpMkLst>
            <pc:docMk/>
            <pc:sldMk cId="877478066" sldId="310"/>
            <ac:cxnSpMk id="196" creationId="{57389F3E-2153-439A-9B22-09689E412A6A}"/>
          </ac:cxnSpMkLst>
        </pc:cxnChg>
        <pc:cxnChg chg="add mod">
          <ac:chgData name="" userId="3cafa77c860cf41c" providerId="LiveId" clId="{517338D7-3C41-4358-B67B-E86E662428CC}" dt="2018-05-16T18:47:51.477" v="21240" actId="14100"/>
          <ac:cxnSpMkLst>
            <pc:docMk/>
            <pc:sldMk cId="877478066" sldId="310"/>
            <ac:cxnSpMk id="197" creationId="{088057CB-90A8-411A-A6EC-437771ACA8D4}"/>
          </ac:cxnSpMkLst>
        </pc:cxnChg>
        <pc:cxnChg chg="add mod">
          <ac:chgData name="" userId="3cafa77c860cf41c" providerId="LiveId" clId="{517338D7-3C41-4358-B67B-E86E662428CC}" dt="2018-05-16T18:50:29.841" v="21305" actId="1038"/>
          <ac:cxnSpMkLst>
            <pc:docMk/>
            <pc:sldMk cId="877478066" sldId="310"/>
            <ac:cxnSpMk id="202" creationId="{5730463C-A101-4BE3-88C1-972A08AE9010}"/>
          </ac:cxnSpMkLst>
        </pc:cxnChg>
        <pc:cxnChg chg="add mod">
          <ac:chgData name="" userId="3cafa77c860cf41c" providerId="LiveId" clId="{517338D7-3C41-4358-B67B-E86E662428CC}" dt="2018-05-16T18:50:40.420" v="21306" actId="14100"/>
          <ac:cxnSpMkLst>
            <pc:docMk/>
            <pc:sldMk cId="877478066" sldId="310"/>
            <ac:cxnSpMk id="209" creationId="{612FC667-E0A8-4997-AF28-3A6E7A1AF69E}"/>
          </ac:cxnSpMkLst>
        </pc:cxnChg>
        <pc:cxnChg chg="add mod">
          <ac:chgData name="" userId="3cafa77c860cf41c" providerId="LiveId" clId="{517338D7-3C41-4358-B67B-E86E662428CC}" dt="2018-05-16T18:48:40.997" v="21264" actId="1036"/>
          <ac:cxnSpMkLst>
            <pc:docMk/>
            <pc:sldMk cId="877478066" sldId="310"/>
            <ac:cxnSpMk id="214" creationId="{1C199EF3-D455-469F-9B76-1E0797BFB368}"/>
          </ac:cxnSpMkLst>
        </pc:cxnChg>
        <pc:cxnChg chg="add mod">
          <ac:chgData name="" userId="3cafa77c860cf41c" providerId="LiveId" clId="{517338D7-3C41-4358-B67B-E86E662428CC}" dt="2018-05-16T18:49:11.054" v="21279" actId="14100"/>
          <ac:cxnSpMkLst>
            <pc:docMk/>
            <pc:sldMk cId="877478066" sldId="310"/>
            <ac:cxnSpMk id="219" creationId="{C3D972CC-A196-4759-8D21-E8C057E72A41}"/>
          </ac:cxnSpMkLst>
        </pc:cxnChg>
        <pc:cxnChg chg="add mod">
          <ac:chgData name="" userId="3cafa77c860cf41c" providerId="LiveId" clId="{517338D7-3C41-4358-B67B-E86E662428CC}" dt="2018-05-16T18:49:45.965" v="21289" actId="14100"/>
          <ac:cxnSpMkLst>
            <pc:docMk/>
            <pc:sldMk cId="877478066" sldId="310"/>
            <ac:cxnSpMk id="223" creationId="{4748D840-26EC-4CBB-AE7B-27A434D18E89}"/>
          </ac:cxnSpMkLst>
        </pc:cxnChg>
        <pc:cxnChg chg="add mod">
          <ac:chgData name="" userId="3cafa77c860cf41c" providerId="LiveId" clId="{517338D7-3C41-4358-B67B-E86E662428CC}" dt="2018-05-16T18:54:39.485" v="21468" actId="14100"/>
          <ac:cxnSpMkLst>
            <pc:docMk/>
            <pc:sldMk cId="877478066" sldId="310"/>
            <ac:cxnSpMk id="227" creationId="{C5CDFB71-E109-44D4-8002-7537E65A9869}"/>
          </ac:cxnSpMkLst>
        </pc:cxnChg>
      </pc:sldChg>
      <pc:sldChg chg="addSp delSp modSp modNotesTx">
        <pc:chgData name="" userId="3cafa77c860cf41c" providerId="LiveId" clId="{517338D7-3C41-4358-B67B-E86E662428CC}" dt="2018-05-17T20:24:06.301" v="24082" actId="20577"/>
        <pc:sldMkLst>
          <pc:docMk/>
          <pc:sldMk cId="3618953335" sldId="311"/>
        </pc:sldMkLst>
        <pc:spChg chg="del">
          <ac:chgData name="" userId="3cafa77c860cf41c" providerId="LiveId" clId="{517338D7-3C41-4358-B67B-E86E662428CC}" dt="2018-05-16T18:56:21.185" v="21795" actId="478"/>
          <ac:spMkLst>
            <pc:docMk/>
            <pc:sldMk cId="3618953335" sldId="311"/>
            <ac:spMk id="2" creationId="{4A5C8F78-9760-4700-9F41-4E849A592031}"/>
          </ac:spMkLst>
        </pc:spChg>
        <pc:spChg chg="add mod">
          <ac:chgData name="" userId="3cafa77c860cf41c" providerId="LiveId" clId="{517338D7-3C41-4358-B67B-E86E662428CC}" dt="2018-05-16T20:19:19.285" v="22333" actId="1035"/>
          <ac:spMkLst>
            <pc:docMk/>
            <pc:sldMk cId="3618953335" sldId="311"/>
            <ac:spMk id="7" creationId="{6F4DDEE1-669D-47F7-98EC-6223A6684280}"/>
          </ac:spMkLst>
        </pc:spChg>
        <pc:spChg chg="add mod">
          <ac:chgData name="" userId="3cafa77c860cf41c" providerId="LiveId" clId="{517338D7-3C41-4358-B67B-E86E662428CC}" dt="2018-05-16T20:20:31.270" v="22349" actId="1076"/>
          <ac:spMkLst>
            <pc:docMk/>
            <pc:sldMk cId="3618953335" sldId="311"/>
            <ac:spMk id="21" creationId="{A86ED5D7-F171-4C26-8355-5A27809E1309}"/>
          </ac:spMkLst>
        </pc:spChg>
        <pc:spChg chg="del mod">
          <ac:chgData name="" userId="3cafa77c860cf41c" providerId="LiveId" clId="{517338D7-3C41-4358-B67B-E86E662428CC}" dt="2018-05-16T20:42:36.931" v="23273" actId="478"/>
          <ac:spMkLst>
            <pc:docMk/>
            <pc:sldMk cId="3618953335" sldId="311"/>
            <ac:spMk id="27" creationId="{24E07EBB-E3A3-4E07-A95E-D838346E0767}"/>
          </ac:spMkLst>
        </pc:spChg>
        <pc:spChg chg="del">
          <ac:chgData name="" userId="3cafa77c860cf41c" providerId="LiveId" clId="{517338D7-3C41-4358-B67B-E86E662428CC}" dt="2018-05-16T18:56:55.358" v="21930" actId="478"/>
          <ac:spMkLst>
            <pc:docMk/>
            <pc:sldMk cId="3618953335" sldId="311"/>
            <ac:spMk id="28" creationId="{A7498040-78D0-4342-AB03-C7D61E2028F0}"/>
          </ac:spMkLst>
        </pc:spChg>
        <pc:spChg chg="del">
          <ac:chgData name="" userId="3cafa77c860cf41c" providerId="LiveId" clId="{517338D7-3C41-4358-B67B-E86E662428CC}" dt="2018-05-16T18:56:55.358" v="21930" actId="478"/>
          <ac:spMkLst>
            <pc:docMk/>
            <pc:sldMk cId="3618953335" sldId="311"/>
            <ac:spMk id="29" creationId="{4E8A42A6-CF60-4C5C-8343-96477D99D3B5}"/>
          </ac:spMkLst>
        </pc:spChg>
        <pc:spChg chg="del">
          <ac:chgData name="" userId="3cafa77c860cf41c" providerId="LiveId" clId="{517338D7-3C41-4358-B67B-E86E662428CC}" dt="2018-05-16T18:56:55.358" v="21930" actId="478"/>
          <ac:spMkLst>
            <pc:docMk/>
            <pc:sldMk cId="3618953335" sldId="311"/>
            <ac:spMk id="30" creationId="{C7738952-0595-4CB8-ABA4-9C901AE87F17}"/>
          </ac:spMkLst>
        </pc:spChg>
        <pc:spChg chg="del">
          <ac:chgData name="" userId="3cafa77c860cf41c" providerId="LiveId" clId="{517338D7-3C41-4358-B67B-E86E662428CC}" dt="2018-05-16T18:56:55.358" v="21930" actId="478"/>
          <ac:spMkLst>
            <pc:docMk/>
            <pc:sldMk cId="3618953335" sldId="311"/>
            <ac:spMk id="31" creationId="{16C828C2-12E3-41F5-B194-ADA04D8D72F9}"/>
          </ac:spMkLst>
        </pc:spChg>
        <pc:spChg chg="del">
          <ac:chgData name="" userId="3cafa77c860cf41c" providerId="LiveId" clId="{517338D7-3C41-4358-B67B-E86E662428CC}" dt="2018-05-16T18:56:55.358" v="21930" actId="478"/>
          <ac:spMkLst>
            <pc:docMk/>
            <pc:sldMk cId="3618953335" sldId="311"/>
            <ac:spMk id="32" creationId="{2AB92AD1-CB03-4B92-BA67-AAEE520DD564}"/>
          </ac:spMkLst>
        </pc:spChg>
        <pc:spChg chg="del">
          <ac:chgData name="" userId="3cafa77c860cf41c" providerId="LiveId" clId="{517338D7-3C41-4358-B67B-E86E662428CC}" dt="2018-05-16T18:56:55.358" v="21930" actId="478"/>
          <ac:spMkLst>
            <pc:docMk/>
            <pc:sldMk cId="3618953335" sldId="311"/>
            <ac:spMk id="33" creationId="{374F2E91-AB34-4684-B370-E40952BF4874}"/>
          </ac:spMkLst>
        </pc:spChg>
        <pc:spChg chg="del">
          <ac:chgData name="" userId="3cafa77c860cf41c" providerId="LiveId" clId="{517338D7-3C41-4358-B67B-E86E662428CC}" dt="2018-05-16T18:56:55.358" v="21930" actId="478"/>
          <ac:spMkLst>
            <pc:docMk/>
            <pc:sldMk cId="3618953335" sldId="311"/>
            <ac:spMk id="34" creationId="{95A12B64-0601-4541-9738-74CC82EC3ECD}"/>
          </ac:spMkLst>
        </pc:spChg>
        <pc:spChg chg="add mod">
          <ac:chgData name="" userId="3cafa77c860cf41c" providerId="LiveId" clId="{517338D7-3C41-4358-B67B-E86E662428CC}" dt="2018-05-16T20:22:17.548" v="22468" actId="1076"/>
          <ac:spMkLst>
            <pc:docMk/>
            <pc:sldMk cId="3618953335" sldId="311"/>
            <ac:spMk id="40" creationId="{CD671AAB-0E39-4EF5-AFDB-36D4A9F0E80F}"/>
          </ac:spMkLst>
        </pc:spChg>
        <pc:spChg chg="add mod">
          <ac:chgData name="" userId="3cafa77c860cf41c" providerId="LiveId" clId="{517338D7-3C41-4358-B67B-E86E662428CC}" dt="2018-05-16T20:17:46.507" v="22183" actId="1076"/>
          <ac:spMkLst>
            <pc:docMk/>
            <pc:sldMk cId="3618953335" sldId="311"/>
            <ac:spMk id="42" creationId="{BEE4319C-2ABB-47BF-B55B-B882790E6455}"/>
          </ac:spMkLst>
        </pc:spChg>
        <pc:spChg chg="add mod">
          <ac:chgData name="" userId="3cafa77c860cf41c" providerId="LiveId" clId="{517338D7-3C41-4358-B67B-E86E662428CC}" dt="2018-05-16T20:18:48.191" v="22293" actId="1076"/>
          <ac:spMkLst>
            <pc:docMk/>
            <pc:sldMk cId="3618953335" sldId="311"/>
            <ac:spMk id="44" creationId="{DE705722-2F7C-4EAC-9981-FD01FD8E872D}"/>
          </ac:spMkLst>
        </pc:spChg>
        <pc:spChg chg="add mod">
          <ac:chgData name="" userId="3cafa77c860cf41c" providerId="LiveId" clId="{517338D7-3C41-4358-B67B-E86E662428CC}" dt="2018-05-16T20:21:06.697" v="22380" actId="1076"/>
          <ac:spMkLst>
            <pc:docMk/>
            <pc:sldMk cId="3618953335" sldId="311"/>
            <ac:spMk id="50" creationId="{9AFD938C-0B47-46B0-9A48-44FD56776B36}"/>
          </ac:spMkLst>
        </pc:spChg>
        <pc:spChg chg="add mod">
          <ac:chgData name="" userId="3cafa77c860cf41c" providerId="LiveId" clId="{517338D7-3C41-4358-B67B-E86E662428CC}" dt="2018-05-16T20:21:45.811" v="22434" actId="1076"/>
          <ac:spMkLst>
            <pc:docMk/>
            <pc:sldMk cId="3618953335" sldId="311"/>
            <ac:spMk id="52" creationId="{6966A0F4-88A9-4E5F-87ED-AC0B27DF1241}"/>
          </ac:spMkLst>
        </pc:spChg>
        <pc:spChg chg="add mod">
          <ac:chgData name="" userId="3cafa77c860cf41c" providerId="LiveId" clId="{517338D7-3C41-4358-B67B-E86E662428CC}" dt="2018-05-16T20:22:14.571" v="22466" actId="1076"/>
          <ac:spMkLst>
            <pc:docMk/>
            <pc:sldMk cId="3618953335" sldId="311"/>
            <ac:spMk id="54" creationId="{3DBAA0DA-396F-4144-8E8F-944B2867FD12}"/>
          </ac:spMkLst>
        </pc:spChg>
        <pc:spChg chg="add mod">
          <ac:chgData name="" userId="3cafa77c860cf41c" providerId="LiveId" clId="{517338D7-3C41-4358-B67B-E86E662428CC}" dt="2018-05-16T20:27:35.604" v="22694" actId="1076"/>
          <ac:spMkLst>
            <pc:docMk/>
            <pc:sldMk cId="3618953335" sldId="311"/>
            <ac:spMk id="55" creationId="{23C6BC24-53DB-4C3C-BE26-CB13E31F20E5}"/>
          </ac:spMkLst>
        </pc:spChg>
        <pc:spChg chg="add mod">
          <ac:chgData name="" userId="3cafa77c860cf41c" providerId="LiveId" clId="{517338D7-3C41-4358-B67B-E86E662428CC}" dt="2018-05-16T20:27:44.707" v="22696" actId="1076"/>
          <ac:spMkLst>
            <pc:docMk/>
            <pc:sldMk cId="3618953335" sldId="311"/>
            <ac:spMk id="58" creationId="{D8001181-3A01-4D45-86DA-A6FCB021327F}"/>
          </ac:spMkLst>
        </pc:spChg>
        <pc:spChg chg="mod">
          <ac:chgData name="" userId="3cafa77c860cf41c" providerId="LiveId" clId="{517338D7-3C41-4358-B67B-E86E662428CC}" dt="2018-05-16T18:56:52.160" v="21929" actId="20577"/>
          <ac:spMkLst>
            <pc:docMk/>
            <pc:sldMk cId="3618953335" sldId="311"/>
            <ac:spMk id="66" creationId="{17FC24F0-2785-4483-A1B9-08B1842373C6}"/>
          </ac:spMkLst>
        </pc:spChg>
        <pc:grpChg chg="add mod">
          <ac:chgData name="" userId="3cafa77c860cf41c" providerId="LiveId" clId="{517338D7-3C41-4358-B67B-E86E662428CC}" dt="2018-05-16T20:19:56.987" v="22344" actId="1076"/>
          <ac:grpSpMkLst>
            <pc:docMk/>
            <pc:sldMk cId="3618953335" sldId="311"/>
            <ac:grpSpMk id="20" creationId="{0C1FEA9C-0A95-4C99-9516-D459ED22D028}"/>
          </ac:grpSpMkLst>
        </pc:grpChg>
        <pc:cxnChg chg="add mod">
          <ac:chgData name="" userId="3cafa77c860cf41c" providerId="LiveId" clId="{517338D7-3C41-4358-B67B-E86E662428CC}" dt="2018-05-16T20:20:00.563" v="22345" actId="14100"/>
          <ac:cxnSpMkLst>
            <pc:docMk/>
            <pc:sldMk cId="3618953335" sldId="311"/>
            <ac:cxnSpMk id="5" creationId="{E144FCD6-32B9-42D2-A0D3-01B7ABC3CABC}"/>
          </ac:cxnSpMkLst>
        </pc:cxnChg>
        <pc:cxnChg chg="add mod">
          <ac:chgData name="" userId="3cafa77c860cf41c" providerId="LiveId" clId="{517338D7-3C41-4358-B67B-E86E662428CC}" dt="2018-05-16T19:00:02.468" v="22089" actId="164"/>
          <ac:cxnSpMkLst>
            <pc:docMk/>
            <pc:sldMk cId="3618953335" sldId="311"/>
            <ac:cxnSpMk id="13" creationId="{104E4772-E562-4B7B-8A7B-EA687DF7BC5F}"/>
          </ac:cxnSpMkLst>
        </pc:cxnChg>
        <pc:cxnChg chg="add del mod">
          <ac:chgData name="" userId="3cafa77c860cf41c" providerId="LiveId" clId="{517338D7-3C41-4358-B67B-E86E662428CC}" dt="2018-05-16T18:59:28.023" v="22081" actId="478"/>
          <ac:cxnSpMkLst>
            <pc:docMk/>
            <pc:sldMk cId="3618953335" sldId="311"/>
            <ac:cxnSpMk id="26" creationId="{001DFB60-D5DC-43FA-9B42-1C09FB496186}"/>
          </ac:cxnSpMkLst>
        </pc:cxnChg>
        <pc:cxnChg chg="add mod">
          <ac:chgData name="" userId="3cafa77c860cf41c" providerId="LiveId" clId="{517338D7-3C41-4358-B67B-E86E662428CC}" dt="2018-05-16T19:00:02.468" v="22089" actId="164"/>
          <ac:cxnSpMkLst>
            <pc:docMk/>
            <pc:sldMk cId="3618953335" sldId="311"/>
            <ac:cxnSpMk id="35" creationId="{44306D6A-CC27-425C-9124-240A9BBC50F6}"/>
          </ac:cxnSpMkLst>
        </pc:cxnChg>
        <pc:cxnChg chg="add mod">
          <ac:chgData name="" userId="3cafa77c860cf41c" providerId="LiveId" clId="{517338D7-3C41-4358-B67B-E86E662428CC}" dt="2018-05-16T19:00:02.468" v="22089" actId="164"/>
          <ac:cxnSpMkLst>
            <pc:docMk/>
            <pc:sldMk cId="3618953335" sldId="311"/>
            <ac:cxnSpMk id="36" creationId="{EEE1AB23-49D6-4C8E-A298-ED10D30180C1}"/>
          </ac:cxnSpMkLst>
        </pc:cxnChg>
        <pc:cxnChg chg="add mod">
          <ac:chgData name="" userId="3cafa77c860cf41c" providerId="LiveId" clId="{517338D7-3C41-4358-B67B-E86E662428CC}" dt="2018-05-16T20:20:19.449" v="22347" actId="1076"/>
          <ac:cxnSpMkLst>
            <pc:docMk/>
            <pc:sldMk cId="3618953335" sldId="311"/>
            <ac:cxnSpMk id="37" creationId="{F0B21044-4A35-40FE-BCF8-49DEB7167146}"/>
          </ac:cxnSpMkLst>
        </pc:cxnChg>
        <pc:cxnChg chg="add mod">
          <ac:chgData name="" userId="3cafa77c860cf41c" providerId="LiveId" clId="{517338D7-3C41-4358-B67B-E86E662428CC}" dt="2018-05-16T20:20:22.231" v="22348" actId="1036"/>
          <ac:cxnSpMkLst>
            <pc:docMk/>
            <pc:sldMk cId="3618953335" sldId="311"/>
            <ac:cxnSpMk id="38" creationId="{48B537AB-B83D-4379-B331-FDD439526CD7}"/>
          </ac:cxnSpMkLst>
        </pc:cxnChg>
        <pc:cxnChg chg="add del mod">
          <ac:chgData name="" userId="3cafa77c860cf41c" providerId="LiveId" clId="{517338D7-3C41-4358-B67B-E86E662428CC}" dt="2018-05-16T20:26:44.024" v="22553" actId="478"/>
          <ac:cxnSpMkLst>
            <pc:docMk/>
            <pc:sldMk cId="3618953335" sldId="311"/>
            <ac:cxnSpMk id="39" creationId="{1BCE9C72-51C2-4D6F-AF13-7A2B8213E060}"/>
          </ac:cxnSpMkLst>
        </pc:cxnChg>
        <pc:cxnChg chg="add mod">
          <ac:chgData name="" userId="3cafa77c860cf41c" providerId="LiveId" clId="{517338D7-3C41-4358-B67B-E86E662428CC}" dt="2018-05-16T20:17:13.006" v="22166" actId="1076"/>
          <ac:cxnSpMkLst>
            <pc:docMk/>
            <pc:sldMk cId="3618953335" sldId="311"/>
            <ac:cxnSpMk id="41" creationId="{1181530C-CF32-4743-9675-199018E70AAA}"/>
          </ac:cxnSpMkLst>
        </pc:cxnChg>
        <pc:cxnChg chg="add mod">
          <ac:chgData name="" userId="3cafa77c860cf41c" providerId="LiveId" clId="{517338D7-3C41-4358-B67B-E86E662428CC}" dt="2018-05-16T20:19:52.030" v="22342" actId="1036"/>
          <ac:cxnSpMkLst>
            <pc:docMk/>
            <pc:sldMk cId="3618953335" sldId="311"/>
            <ac:cxnSpMk id="43" creationId="{7FA8873F-9B3E-440C-8803-E024C5A01A68}"/>
          </ac:cxnSpMkLst>
        </pc:cxnChg>
        <pc:cxnChg chg="add mod">
          <ac:chgData name="" userId="3cafa77c860cf41c" providerId="LiveId" clId="{517338D7-3C41-4358-B67B-E86E662428CC}" dt="2018-05-16T20:21:16.716" v="22383" actId="1076"/>
          <ac:cxnSpMkLst>
            <pc:docMk/>
            <pc:sldMk cId="3618953335" sldId="311"/>
            <ac:cxnSpMk id="51" creationId="{6EA2E49C-171D-4808-AB09-5C79EFD2ACA4}"/>
          </ac:cxnSpMkLst>
        </pc:cxnChg>
        <pc:cxnChg chg="add mod">
          <ac:chgData name="" userId="3cafa77c860cf41c" providerId="LiveId" clId="{517338D7-3C41-4358-B67B-E86E662428CC}" dt="2018-05-16T20:27:33.522" v="22693" actId="14100"/>
          <ac:cxnSpMkLst>
            <pc:docMk/>
            <pc:sldMk cId="3618953335" sldId="311"/>
            <ac:cxnSpMk id="53" creationId="{6AFC5F7C-8029-401B-BF10-77D797F673B9}"/>
          </ac:cxnSpMkLst>
        </pc:cxnChg>
      </pc:sldChg>
      <pc:sldChg chg="add del">
        <pc:chgData name="" userId="3cafa77c860cf41c" providerId="LiveId" clId="{517338D7-3C41-4358-B67B-E86E662428CC}" dt="2018-05-17T19:41:57.069" v="24048" actId="20577"/>
        <pc:sldMkLst>
          <pc:docMk/>
          <pc:sldMk cId="3005298595" sldId="312"/>
        </pc:sldMkLst>
      </pc:sldChg>
    </pc:docChg>
  </pc:docChgLst>
  <pc:docChgLst>
    <pc:chgData userId="3cafa77c860cf41c" providerId="LiveId" clId="{7C5EDF54-4A2F-46B1-B164-F094C7BC5942}"/>
    <pc:docChg chg="undo custSel modSld">
      <pc:chgData name="" userId="3cafa77c860cf41c" providerId="LiveId" clId="{7C5EDF54-4A2F-46B1-B164-F094C7BC5942}" dt="2018-03-19T14:03:15.038" v="1383" actId="20577"/>
      <pc:docMkLst>
        <pc:docMk/>
      </pc:docMkLst>
      <pc:sldChg chg="modSp">
        <pc:chgData name="" userId="3cafa77c860cf41c" providerId="LiveId" clId="{7C5EDF54-4A2F-46B1-B164-F094C7BC5942}" dt="2018-03-19T11:55:13.980" v="1" actId="20577"/>
        <pc:sldMkLst>
          <pc:docMk/>
          <pc:sldMk cId="541460469" sldId="259"/>
        </pc:sldMkLst>
        <pc:spChg chg="mod">
          <ac:chgData name="" userId="3cafa77c860cf41c" providerId="LiveId" clId="{7C5EDF54-4A2F-46B1-B164-F094C7BC5942}" dt="2018-03-19T11:55:13.980" v="1" actId="20577"/>
          <ac:spMkLst>
            <pc:docMk/>
            <pc:sldMk cId="541460469" sldId="259"/>
            <ac:spMk id="5" creationId="{5C8A7136-CD53-4743-BDA4-F06D53627B9F}"/>
          </ac:spMkLst>
        </pc:spChg>
      </pc:sldChg>
      <pc:sldChg chg="modSp">
        <pc:chgData name="" userId="3cafa77c860cf41c" providerId="LiveId" clId="{7C5EDF54-4A2F-46B1-B164-F094C7BC5942}" dt="2018-03-19T11:56:55.949" v="60" actId="1076"/>
        <pc:sldMkLst>
          <pc:docMk/>
          <pc:sldMk cId="1636347038" sldId="262"/>
        </pc:sldMkLst>
        <pc:spChg chg="mod ord">
          <ac:chgData name="" userId="3cafa77c860cf41c" providerId="LiveId" clId="{7C5EDF54-4A2F-46B1-B164-F094C7BC5942}" dt="2018-03-19T11:56:51.692" v="59" actId="167"/>
          <ac:spMkLst>
            <pc:docMk/>
            <pc:sldMk cId="1636347038" sldId="262"/>
            <ac:spMk id="66" creationId="{17FC24F0-2785-4483-A1B9-08B1842373C6}"/>
          </ac:spMkLst>
        </pc:spChg>
        <pc:grpChg chg="mod">
          <ac:chgData name="" userId="3cafa77c860cf41c" providerId="LiveId" clId="{7C5EDF54-4A2F-46B1-B164-F094C7BC5942}" dt="2018-03-19T11:56:55.949" v="60" actId="1076"/>
          <ac:grpSpMkLst>
            <pc:docMk/>
            <pc:sldMk cId="1636347038" sldId="262"/>
            <ac:grpSpMk id="14" creationId="{94BEAA1E-ABEC-4700-A758-7D8104D2A64E}"/>
          </ac:grpSpMkLst>
        </pc:grpChg>
      </pc:sldChg>
      <pc:sldChg chg="modSp">
        <pc:chgData name="" userId="3cafa77c860cf41c" providerId="LiveId" clId="{7C5EDF54-4A2F-46B1-B164-F094C7BC5942}" dt="2018-03-19T12:18:37.023" v="161" actId="20577"/>
        <pc:sldMkLst>
          <pc:docMk/>
          <pc:sldMk cId="998814980" sldId="263"/>
        </pc:sldMkLst>
        <pc:spChg chg="mod">
          <ac:chgData name="" userId="3cafa77c860cf41c" providerId="LiveId" clId="{7C5EDF54-4A2F-46B1-B164-F094C7BC5942}" dt="2018-03-19T12:12:47.289" v="159" actId="20577"/>
          <ac:spMkLst>
            <pc:docMk/>
            <pc:sldMk cId="998814980" sldId="263"/>
            <ac:spMk id="4" creationId="{BD17D3CD-47B4-4AE6-85B0-366A74B76D7B}"/>
          </ac:spMkLst>
        </pc:spChg>
        <pc:spChg chg="mod">
          <ac:chgData name="" userId="3cafa77c860cf41c" providerId="LiveId" clId="{7C5EDF54-4A2F-46B1-B164-F094C7BC5942}" dt="2018-03-19T12:18:37.023" v="161" actId="20577"/>
          <ac:spMkLst>
            <pc:docMk/>
            <pc:sldMk cId="998814980" sldId="263"/>
            <ac:spMk id="66" creationId="{17FC24F0-2785-4483-A1B9-08B1842373C6}"/>
          </ac:spMkLst>
        </pc:spChg>
      </pc:sldChg>
      <pc:sldChg chg="addSp delSp modSp">
        <pc:chgData name="" userId="3cafa77c860cf41c" providerId="LiveId" clId="{7C5EDF54-4A2F-46B1-B164-F094C7BC5942}" dt="2018-03-19T13:58:34.798" v="1349" actId="20577"/>
        <pc:sldMkLst>
          <pc:docMk/>
          <pc:sldMk cId="4161939478" sldId="265"/>
        </pc:sldMkLst>
        <pc:spChg chg="del">
          <ac:chgData name="" userId="3cafa77c860cf41c" providerId="LiveId" clId="{7C5EDF54-4A2F-46B1-B164-F094C7BC5942}" dt="2018-03-19T13:49:22.065" v="1304" actId="478"/>
          <ac:spMkLst>
            <pc:docMk/>
            <pc:sldMk cId="4161939478" sldId="265"/>
            <ac:spMk id="15" creationId="{3252C49E-CCA4-449B-B9BA-D5E370B572E4}"/>
          </ac:spMkLst>
        </pc:spChg>
        <pc:spChg chg="mod">
          <ac:chgData name="" userId="3cafa77c860cf41c" providerId="LiveId" clId="{7C5EDF54-4A2F-46B1-B164-F094C7BC5942}" dt="2018-03-19T11:58:44.711" v="64" actId="1037"/>
          <ac:spMkLst>
            <pc:docMk/>
            <pc:sldMk cId="4161939478" sldId="265"/>
            <ac:spMk id="49" creationId="{31D8DAF9-82BE-4607-AF19-3D80FFC880AA}"/>
          </ac:spMkLst>
        </pc:spChg>
        <pc:spChg chg="mod">
          <ac:chgData name="" userId="3cafa77c860cf41c" providerId="LiveId" clId="{7C5EDF54-4A2F-46B1-B164-F094C7BC5942}" dt="2018-03-19T11:58:44.711" v="64" actId="1037"/>
          <ac:spMkLst>
            <pc:docMk/>
            <pc:sldMk cId="4161939478" sldId="265"/>
            <ac:spMk id="50" creationId="{58314AA8-B1E9-450E-96F6-8A42E7DD4FF8}"/>
          </ac:spMkLst>
        </pc:spChg>
        <pc:spChg chg="mod">
          <ac:chgData name="" userId="3cafa77c860cf41c" providerId="LiveId" clId="{7C5EDF54-4A2F-46B1-B164-F094C7BC5942}" dt="2018-03-19T13:58:34.798" v="1349" actId="20577"/>
          <ac:spMkLst>
            <pc:docMk/>
            <pc:sldMk cId="4161939478" sldId="265"/>
            <ac:spMk id="56" creationId="{43469944-35C4-403B-8B94-30644100EDFF}"/>
          </ac:spMkLst>
        </pc:spChg>
        <pc:spChg chg="mod">
          <ac:chgData name="" userId="3cafa77c860cf41c" providerId="LiveId" clId="{7C5EDF54-4A2F-46B1-B164-F094C7BC5942}" dt="2018-03-19T12:01:09.305" v="134" actId="1038"/>
          <ac:spMkLst>
            <pc:docMk/>
            <pc:sldMk cId="4161939478" sldId="265"/>
            <ac:spMk id="57" creationId="{BF813A1E-9931-499E-8C0C-8DE71ACF6210}"/>
          </ac:spMkLst>
        </pc:spChg>
        <pc:spChg chg="mod">
          <ac:chgData name="" userId="3cafa77c860cf41c" providerId="LiveId" clId="{7C5EDF54-4A2F-46B1-B164-F094C7BC5942}" dt="2018-03-19T11:58:47.735" v="66" actId="1037"/>
          <ac:spMkLst>
            <pc:docMk/>
            <pc:sldMk cId="4161939478" sldId="265"/>
            <ac:spMk id="58" creationId="{0BF64F4A-C0B9-41EC-8C6B-54128D6847AA}"/>
          </ac:spMkLst>
        </pc:spChg>
        <pc:spChg chg="mod">
          <ac:chgData name="" userId="3cafa77c860cf41c" providerId="LiveId" clId="{7C5EDF54-4A2F-46B1-B164-F094C7BC5942}" dt="2018-03-19T12:05:52.955" v="147" actId="1037"/>
          <ac:spMkLst>
            <pc:docMk/>
            <pc:sldMk cId="4161939478" sldId="265"/>
            <ac:spMk id="64" creationId="{32E6CC18-B77A-4A67-8F32-3D5BE7203A89}"/>
          </ac:spMkLst>
        </pc:spChg>
        <pc:spChg chg="mod">
          <ac:chgData name="" userId="3cafa77c860cf41c" providerId="LiveId" clId="{7C5EDF54-4A2F-46B1-B164-F094C7BC5942}" dt="2018-03-19T12:02:14.273" v="136" actId="20577"/>
          <ac:spMkLst>
            <pc:docMk/>
            <pc:sldMk cId="4161939478" sldId="265"/>
            <ac:spMk id="66" creationId="{17FC24F0-2785-4483-A1B9-08B1842373C6}"/>
          </ac:spMkLst>
        </pc:spChg>
        <pc:spChg chg="add mod">
          <ac:chgData name="" userId="3cafa77c860cf41c" providerId="LiveId" clId="{7C5EDF54-4A2F-46B1-B164-F094C7BC5942}" dt="2018-03-19T13:49:34.862" v="1307" actId="1076"/>
          <ac:spMkLst>
            <pc:docMk/>
            <pc:sldMk cId="4161939478" sldId="265"/>
            <ac:spMk id="69" creationId="{A82E1DC0-D176-42D8-8A9C-8AF5439F9766}"/>
          </ac:spMkLst>
        </pc:spChg>
        <pc:spChg chg="del">
          <ac:chgData name="" userId="3cafa77c860cf41c" providerId="LiveId" clId="{7C5EDF54-4A2F-46B1-B164-F094C7BC5942}" dt="2018-03-19T12:00:06.849" v="99" actId="478"/>
          <ac:spMkLst>
            <pc:docMk/>
            <pc:sldMk cId="4161939478" sldId="265"/>
            <ac:spMk id="69" creationId="{4AC6384C-7B1D-4A66-883C-0031F0033CD9}"/>
          </ac:spMkLst>
        </pc:spChg>
        <pc:spChg chg="mod">
          <ac:chgData name="" userId="3cafa77c860cf41c" providerId="LiveId" clId="{7C5EDF54-4A2F-46B1-B164-F094C7BC5942}" dt="2018-03-19T12:05:42.102" v="140" actId="1037"/>
          <ac:spMkLst>
            <pc:docMk/>
            <pc:sldMk cId="4161939478" sldId="265"/>
            <ac:spMk id="74" creationId="{40C66D92-1996-4BDC-8884-5096FD40914E}"/>
          </ac:spMkLst>
        </pc:spChg>
        <pc:spChg chg="mod">
          <ac:chgData name="" userId="3cafa77c860cf41c" providerId="LiveId" clId="{7C5EDF54-4A2F-46B1-B164-F094C7BC5942}" dt="2018-03-19T12:05:46.072" v="142" actId="1037"/>
          <ac:spMkLst>
            <pc:docMk/>
            <pc:sldMk cId="4161939478" sldId="265"/>
            <ac:spMk id="75" creationId="{388C1ED0-B0F4-4FA9-B9C1-57921FE9AF43}"/>
          </ac:spMkLst>
        </pc:spChg>
        <pc:spChg chg="mod">
          <ac:chgData name="" userId="3cafa77c860cf41c" providerId="LiveId" clId="{7C5EDF54-4A2F-46B1-B164-F094C7BC5942}" dt="2018-03-19T12:05:48.777" v="145" actId="1037"/>
          <ac:spMkLst>
            <pc:docMk/>
            <pc:sldMk cId="4161939478" sldId="265"/>
            <ac:spMk id="76" creationId="{BDC4C8D2-BD0C-486C-B5DC-C63D4CCF50C0}"/>
          </ac:spMkLst>
        </pc:spChg>
        <pc:grpChg chg="mod">
          <ac:chgData name="" userId="3cafa77c860cf41c" providerId="LiveId" clId="{7C5EDF54-4A2F-46B1-B164-F094C7BC5942}" dt="2018-03-19T12:00:58.283" v="108" actId="1076"/>
          <ac:grpSpMkLst>
            <pc:docMk/>
            <pc:sldMk cId="4161939478" sldId="265"/>
            <ac:grpSpMk id="5" creationId="{6E0596AD-B1B5-40FD-837C-CA103623D002}"/>
          </ac:grpSpMkLst>
        </pc:grpChg>
        <pc:grpChg chg="add del mod">
          <ac:chgData name="" userId="3cafa77c860cf41c" providerId="LiveId" clId="{7C5EDF54-4A2F-46B1-B164-F094C7BC5942}" dt="2018-03-19T13:49:25.026" v="1305" actId="478"/>
          <ac:grpSpMkLst>
            <pc:docMk/>
            <pc:sldMk cId="4161939478" sldId="265"/>
            <ac:grpSpMk id="54" creationId="{C2E7161A-E27C-46A4-A468-28DF7BE3027B}"/>
          </ac:grpSpMkLst>
        </pc:grpChg>
        <pc:cxnChg chg="mod">
          <ac:chgData name="" userId="3cafa77c860cf41c" providerId="LiveId" clId="{7C5EDF54-4A2F-46B1-B164-F094C7BC5942}" dt="2018-03-19T11:58:47.735" v="66" actId="1037"/>
          <ac:cxnSpMkLst>
            <pc:docMk/>
            <pc:sldMk cId="4161939478" sldId="265"/>
            <ac:cxnSpMk id="61" creationId="{256DF0C4-0DA9-409E-B01A-58E2EBC9CBED}"/>
          </ac:cxnSpMkLst>
        </pc:cxnChg>
      </pc:sldChg>
      <pc:sldChg chg="addSp delSp modSp">
        <pc:chgData name="" userId="3cafa77c860cf41c" providerId="LiveId" clId="{7C5EDF54-4A2F-46B1-B164-F094C7BC5942}" dt="2018-03-19T13:47:34.826" v="1303" actId="1076"/>
        <pc:sldMkLst>
          <pc:docMk/>
          <pc:sldMk cId="3325897258" sldId="266"/>
        </pc:sldMkLst>
        <pc:spChg chg="del">
          <ac:chgData name="" userId="3cafa77c860cf41c" providerId="LiveId" clId="{7C5EDF54-4A2F-46B1-B164-F094C7BC5942}" dt="2018-03-19T13:44:56.144" v="1297" actId="478"/>
          <ac:spMkLst>
            <pc:docMk/>
            <pc:sldMk cId="3325897258" sldId="266"/>
            <ac:spMk id="10" creationId="{9787674A-ACC6-40D0-9B10-B78E47B41B9F}"/>
          </ac:spMkLst>
        </pc:spChg>
        <pc:spChg chg="mod">
          <ac:chgData name="" userId="3cafa77c860cf41c" providerId="LiveId" clId="{7C5EDF54-4A2F-46B1-B164-F094C7BC5942}" dt="2018-03-19T13:44:11.645" v="1207" actId="20577"/>
          <ac:spMkLst>
            <pc:docMk/>
            <pc:sldMk cId="3325897258" sldId="266"/>
            <ac:spMk id="66" creationId="{17FC24F0-2785-4483-A1B9-08B1842373C6}"/>
          </ac:spMkLst>
        </pc:spChg>
        <pc:spChg chg="add mod">
          <ac:chgData name="" userId="3cafa77c860cf41c" providerId="LiveId" clId="{7C5EDF54-4A2F-46B1-B164-F094C7BC5942}" dt="2018-03-19T13:47:34.826" v="1303" actId="1076"/>
          <ac:spMkLst>
            <pc:docMk/>
            <pc:sldMk cId="3325897258" sldId="266"/>
            <ac:spMk id="83" creationId="{95C2E60B-F7E7-4472-AA0B-306071425856}"/>
          </ac:spMkLst>
        </pc:spChg>
        <pc:grpChg chg="del">
          <ac:chgData name="" userId="3cafa77c860cf41c" providerId="LiveId" clId="{7C5EDF54-4A2F-46B1-B164-F094C7BC5942}" dt="2018-03-19T13:47:29.794" v="1301" actId="478"/>
          <ac:grpSpMkLst>
            <pc:docMk/>
            <pc:sldMk cId="3325897258" sldId="266"/>
            <ac:grpSpMk id="5" creationId="{59B199C8-0C2A-46E4-B3EC-264B571446B8}"/>
          </ac:grpSpMkLst>
        </pc:grpChg>
      </pc:sldChg>
      <pc:sldChg chg="delSp modSp">
        <pc:chgData name="" userId="3cafa77c860cf41c" providerId="LiveId" clId="{7C5EDF54-4A2F-46B1-B164-F094C7BC5942}" dt="2018-03-19T13:56:16.165" v="1344" actId="20577"/>
        <pc:sldMkLst>
          <pc:docMk/>
          <pc:sldMk cId="1532895681" sldId="268"/>
        </pc:sldMkLst>
        <pc:spChg chg="del">
          <ac:chgData name="" userId="3cafa77c860cf41c" providerId="LiveId" clId="{7C5EDF54-4A2F-46B1-B164-F094C7BC5942}" dt="2018-03-19T13:45:15.029" v="1298" actId="478"/>
          <ac:spMkLst>
            <pc:docMk/>
            <pc:sldMk cId="1532895681" sldId="268"/>
            <ac:spMk id="55" creationId="{B89F962C-948F-4046-A57F-CE9A32B8EDAF}"/>
          </ac:spMkLst>
        </pc:spChg>
        <pc:spChg chg="mod">
          <ac:chgData name="" userId="3cafa77c860cf41c" providerId="LiveId" clId="{7C5EDF54-4A2F-46B1-B164-F094C7BC5942}" dt="2018-03-19T13:44:42.987" v="1296" actId="20577"/>
          <ac:spMkLst>
            <pc:docMk/>
            <pc:sldMk cId="1532895681" sldId="268"/>
            <ac:spMk id="66" creationId="{17FC24F0-2785-4483-A1B9-08B1842373C6}"/>
          </ac:spMkLst>
        </pc:spChg>
        <pc:spChg chg="mod">
          <ac:chgData name="" userId="3cafa77c860cf41c" providerId="LiveId" clId="{7C5EDF54-4A2F-46B1-B164-F094C7BC5942}" dt="2018-03-19T13:56:16.165" v="1344" actId="20577"/>
          <ac:spMkLst>
            <pc:docMk/>
            <pc:sldMk cId="1532895681" sldId="268"/>
            <ac:spMk id="100" creationId="{D92AF726-57E2-4160-A6D1-CBAC7CF0108C}"/>
          </ac:spMkLst>
        </pc:spChg>
      </pc:sldChg>
      <pc:sldChg chg="modSp">
        <pc:chgData name="" userId="3cafa77c860cf41c" providerId="LiveId" clId="{7C5EDF54-4A2F-46B1-B164-F094C7BC5942}" dt="2018-03-19T12:34:48.672" v="330" actId="1036"/>
        <pc:sldMkLst>
          <pc:docMk/>
          <pc:sldMk cId="857511130" sldId="271"/>
        </pc:sldMkLst>
        <pc:spChg chg="mod">
          <ac:chgData name="" userId="3cafa77c860cf41c" providerId="LiveId" clId="{7C5EDF54-4A2F-46B1-B164-F094C7BC5942}" dt="2018-03-19T12:34:41.169" v="323" actId="122"/>
          <ac:spMkLst>
            <pc:docMk/>
            <pc:sldMk cId="857511130" sldId="271"/>
            <ac:spMk id="9" creationId="{35ABFF59-40FA-4E72-8BDE-8ACFB28C6EBA}"/>
          </ac:spMkLst>
        </pc:spChg>
        <pc:spChg chg="mod">
          <ac:chgData name="" userId="3cafa77c860cf41c" providerId="LiveId" clId="{7C5EDF54-4A2F-46B1-B164-F094C7BC5942}" dt="2018-03-19T12:34:37.421" v="322" actId="1076"/>
          <ac:spMkLst>
            <pc:docMk/>
            <pc:sldMk cId="857511130" sldId="271"/>
            <ac:spMk id="17" creationId="{22EA49EB-62DF-442B-A592-0FB30575FE7B}"/>
          </ac:spMkLst>
        </pc:spChg>
        <pc:spChg chg="mod">
          <ac:chgData name="" userId="3cafa77c860cf41c" providerId="LiveId" clId="{7C5EDF54-4A2F-46B1-B164-F094C7BC5942}" dt="2018-03-19T12:34:48.672" v="330" actId="1036"/>
          <ac:spMkLst>
            <pc:docMk/>
            <pc:sldMk cId="857511130" sldId="271"/>
            <ac:spMk id="23" creationId="{2D5FFB0A-3DC2-42B0-AA53-1B8439EEC3A1}"/>
          </ac:spMkLst>
        </pc:spChg>
        <pc:spChg chg="mod">
          <ac:chgData name="" userId="3cafa77c860cf41c" providerId="LiveId" clId="{7C5EDF54-4A2F-46B1-B164-F094C7BC5942}" dt="2018-03-19T12:33:25.537" v="246" actId="1076"/>
          <ac:spMkLst>
            <pc:docMk/>
            <pc:sldMk cId="857511130" sldId="271"/>
            <ac:spMk id="66" creationId="{17FC24F0-2785-4483-A1B9-08B1842373C6}"/>
          </ac:spMkLst>
        </pc:spChg>
        <pc:grpChg chg="mod">
          <ac:chgData name="" userId="3cafa77c860cf41c" providerId="LiveId" clId="{7C5EDF54-4A2F-46B1-B164-F094C7BC5942}" dt="2018-03-19T12:34:33.049" v="321" actId="1076"/>
          <ac:grpSpMkLst>
            <pc:docMk/>
            <pc:sldMk cId="857511130" sldId="271"/>
            <ac:grpSpMk id="10" creationId="{AEC7AF53-F8BE-43AA-A3DC-E3CECEB74C97}"/>
          </ac:grpSpMkLst>
        </pc:grpChg>
        <pc:grpChg chg="mod">
          <ac:chgData name="" userId="3cafa77c860cf41c" providerId="LiveId" clId="{7C5EDF54-4A2F-46B1-B164-F094C7BC5942}" dt="2018-03-19T12:34:48.672" v="330" actId="1036"/>
          <ac:grpSpMkLst>
            <pc:docMk/>
            <pc:sldMk cId="857511130" sldId="271"/>
            <ac:grpSpMk id="18" creationId="{E374160A-4AC3-40F0-9712-880FF4F3A277}"/>
          </ac:grpSpMkLst>
        </pc:grpChg>
        <pc:graphicFrameChg chg="mod modGraphic">
          <ac:chgData name="" userId="3cafa77c860cf41c" providerId="LiveId" clId="{7C5EDF54-4A2F-46B1-B164-F094C7BC5942}" dt="2018-03-19T12:34:27.391" v="320" actId="1035"/>
          <ac:graphicFrameMkLst>
            <pc:docMk/>
            <pc:sldMk cId="857511130" sldId="271"/>
            <ac:graphicFrameMk id="7" creationId="{543E2432-9EEA-406A-9F75-FE2B84580F53}"/>
          </ac:graphicFrameMkLst>
        </pc:graphicFrameChg>
      </pc:sldChg>
      <pc:sldChg chg="modSp">
        <pc:chgData name="" userId="3cafa77c860cf41c" providerId="LiveId" clId="{7C5EDF54-4A2F-46B1-B164-F094C7BC5942}" dt="2018-03-19T13:59:51.256" v="1350" actId="113"/>
        <pc:sldMkLst>
          <pc:docMk/>
          <pc:sldMk cId="3153096702" sldId="273"/>
        </pc:sldMkLst>
        <pc:spChg chg="mod">
          <ac:chgData name="" userId="3cafa77c860cf41c" providerId="LiveId" clId="{7C5EDF54-4A2F-46B1-B164-F094C7BC5942}" dt="2018-03-19T13:59:51.256" v="1350" actId="113"/>
          <ac:spMkLst>
            <pc:docMk/>
            <pc:sldMk cId="3153096702" sldId="273"/>
            <ac:spMk id="27" creationId="{24E07EBB-E3A3-4E07-A95E-D838346E0767}"/>
          </ac:spMkLst>
        </pc:spChg>
        <pc:spChg chg="mod">
          <ac:chgData name="" userId="3cafa77c860cf41c" providerId="LiveId" clId="{7C5EDF54-4A2F-46B1-B164-F094C7BC5942}" dt="2018-03-19T12:36:38.678" v="331" actId="20577"/>
          <ac:spMkLst>
            <pc:docMk/>
            <pc:sldMk cId="3153096702" sldId="273"/>
            <ac:spMk id="66" creationId="{17FC24F0-2785-4483-A1B9-08B1842373C6}"/>
          </ac:spMkLst>
        </pc:spChg>
      </pc:sldChg>
      <pc:sldChg chg="modSp">
        <pc:chgData name="" userId="3cafa77c860cf41c" providerId="LiveId" clId="{7C5EDF54-4A2F-46B1-B164-F094C7BC5942}" dt="2018-03-19T14:03:15.038" v="1383" actId="20577"/>
        <pc:sldMkLst>
          <pc:docMk/>
          <pc:sldMk cId="2956143864" sldId="274"/>
        </pc:sldMkLst>
        <pc:spChg chg="mod">
          <ac:chgData name="" userId="3cafa77c860cf41c" providerId="LiveId" clId="{7C5EDF54-4A2F-46B1-B164-F094C7BC5942}" dt="2018-03-19T13:31:47.250" v="891" actId="20577"/>
          <ac:spMkLst>
            <pc:docMk/>
            <pc:sldMk cId="2956143864" sldId="274"/>
            <ac:spMk id="32" creationId="{5C2145E2-F106-447D-8896-EB9019F27440}"/>
          </ac:spMkLst>
        </pc:spChg>
        <pc:spChg chg="mod">
          <ac:chgData name="" userId="3cafa77c860cf41c" providerId="LiveId" clId="{7C5EDF54-4A2F-46B1-B164-F094C7BC5942}" dt="2018-03-19T13:31:48.529" v="892" actId="20577"/>
          <ac:spMkLst>
            <pc:docMk/>
            <pc:sldMk cId="2956143864" sldId="274"/>
            <ac:spMk id="33" creationId="{414BB68F-CDAD-4118-AC3A-ED6F67108B18}"/>
          </ac:spMkLst>
        </pc:spChg>
        <pc:spChg chg="mod">
          <ac:chgData name="" userId="3cafa77c860cf41c" providerId="LiveId" clId="{7C5EDF54-4A2F-46B1-B164-F094C7BC5942}" dt="2018-03-19T14:03:15.038" v="1383" actId="20577"/>
          <ac:spMkLst>
            <pc:docMk/>
            <pc:sldMk cId="2956143864" sldId="274"/>
            <ac:spMk id="41" creationId="{0A5C44FC-0F71-401C-8B91-8263FE80AEA7}"/>
          </ac:spMkLst>
        </pc:spChg>
        <pc:spChg chg="mod">
          <ac:chgData name="" userId="3cafa77c860cf41c" providerId="LiveId" clId="{7C5EDF54-4A2F-46B1-B164-F094C7BC5942}" dt="2018-03-19T13:16:07.841" v="570" actId="20577"/>
          <ac:spMkLst>
            <pc:docMk/>
            <pc:sldMk cId="2956143864" sldId="274"/>
            <ac:spMk id="66" creationId="{17FC24F0-2785-4483-A1B9-08B1842373C6}"/>
          </ac:spMkLst>
        </pc:spChg>
      </pc:sldChg>
      <pc:sldChg chg="addSp delSp modSp">
        <pc:chgData name="" userId="3cafa77c860cf41c" providerId="LiveId" clId="{7C5EDF54-4A2F-46B1-B164-F094C7BC5942}" dt="2018-03-19T14:02:25.777" v="1375" actId="20577"/>
        <pc:sldMkLst>
          <pc:docMk/>
          <pc:sldMk cId="2742267173" sldId="275"/>
        </pc:sldMkLst>
        <pc:spChg chg="mod">
          <ac:chgData name="" userId="3cafa77c860cf41c" providerId="LiveId" clId="{7C5EDF54-4A2F-46B1-B164-F094C7BC5942}" dt="2018-03-19T13:32:15.071" v="897" actId="255"/>
          <ac:spMkLst>
            <pc:docMk/>
            <pc:sldMk cId="2742267173" sldId="275"/>
            <ac:spMk id="16" creationId="{76E28D5E-28FF-4B4E-B51A-98781DF03E42}"/>
          </ac:spMkLst>
        </pc:spChg>
        <pc:spChg chg="add mod">
          <ac:chgData name="" userId="3cafa77c860cf41c" providerId="LiveId" clId="{7C5EDF54-4A2F-46B1-B164-F094C7BC5942}" dt="2018-03-19T13:33:57.229" v="1006" actId="1076"/>
          <ac:spMkLst>
            <pc:docMk/>
            <pc:sldMk cId="2742267173" sldId="275"/>
            <ac:spMk id="31" creationId="{3D93EEF9-2911-4CA3-B613-9054858B8BE8}"/>
          </ac:spMkLst>
        </pc:spChg>
        <pc:spChg chg="add mod">
          <ac:chgData name="" userId="3cafa77c860cf41c" providerId="LiveId" clId="{7C5EDF54-4A2F-46B1-B164-F094C7BC5942}" dt="2018-03-19T13:34:01.051" v="1007" actId="1076"/>
          <ac:spMkLst>
            <pc:docMk/>
            <pc:sldMk cId="2742267173" sldId="275"/>
            <ac:spMk id="32" creationId="{8306FE00-2C5F-493F-AE98-4345D5EBA72B}"/>
          </ac:spMkLst>
        </pc:spChg>
        <pc:spChg chg="mod">
          <ac:chgData name="" userId="3cafa77c860cf41c" providerId="LiveId" clId="{7C5EDF54-4A2F-46B1-B164-F094C7BC5942}" dt="2018-03-19T14:02:06.258" v="1369" actId="113"/>
          <ac:spMkLst>
            <pc:docMk/>
            <pc:sldMk cId="2742267173" sldId="275"/>
            <ac:spMk id="41" creationId="{AE15DB0A-6976-4EF8-AE60-ECC4AA606603}"/>
          </ac:spMkLst>
        </pc:spChg>
        <pc:spChg chg="mod">
          <ac:chgData name="" userId="3cafa77c860cf41c" providerId="LiveId" clId="{7C5EDF54-4A2F-46B1-B164-F094C7BC5942}" dt="2018-03-19T14:02:25.777" v="1375" actId="20577"/>
          <ac:spMkLst>
            <pc:docMk/>
            <pc:sldMk cId="2742267173" sldId="275"/>
            <ac:spMk id="66" creationId="{17FC24F0-2785-4483-A1B9-08B1842373C6}"/>
          </ac:spMkLst>
        </pc:spChg>
        <pc:grpChg chg="add del mod">
          <ac:chgData name="" userId="3cafa77c860cf41c" providerId="LiveId" clId="{7C5EDF54-4A2F-46B1-B164-F094C7BC5942}" dt="2018-03-19T13:32:32.983" v="900" actId="478"/>
          <ac:grpSpMkLst>
            <pc:docMk/>
            <pc:sldMk cId="2742267173" sldId="275"/>
            <ac:grpSpMk id="14" creationId="{DDC93B45-081B-4181-A223-EFDBD3DA4579}"/>
          </ac:grpSpMkLst>
        </pc:grpChg>
        <pc:picChg chg="add mod ord">
          <ac:chgData name="" userId="3cafa77c860cf41c" providerId="LiveId" clId="{7C5EDF54-4A2F-46B1-B164-F094C7BC5942}" dt="2018-03-19T13:32:52.973" v="915" actId="167"/>
          <ac:picMkLst>
            <pc:docMk/>
            <pc:sldMk cId="2742267173" sldId="275"/>
            <ac:picMk id="2" creationId="{516A7E44-126F-4AF0-87B4-009E032A1594}"/>
          </ac:picMkLst>
        </pc:picChg>
        <pc:picChg chg="add mod ord">
          <ac:chgData name="" userId="3cafa77c860cf41c" providerId="LiveId" clId="{7C5EDF54-4A2F-46B1-B164-F094C7BC5942}" dt="2018-03-19T13:33:23.282" v="927" actId="167"/>
          <ac:picMkLst>
            <pc:docMk/>
            <pc:sldMk cId="2742267173" sldId="275"/>
            <ac:picMk id="27" creationId="{F7743CD8-AAD6-40E9-A945-ACA29320E501}"/>
          </ac:picMkLst>
        </pc:picChg>
        <pc:picChg chg="add mod ord">
          <ac:chgData name="" userId="3cafa77c860cf41c" providerId="LiveId" clId="{7C5EDF54-4A2F-46B1-B164-F094C7BC5942}" dt="2018-03-19T13:33:23.282" v="927" actId="167"/>
          <ac:picMkLst>
            <pc:docMk/>
            <pc:sldMk cId="2742267173" sldId="275"/>
            <ac:picMk id="28" creationId="{B1C80F1B-5825-4D75-AAE7-8923489797C2}"/>
          </ac:picMkLst>
        </pc:picChg>
        <pc:picChg chg="add mod ord">
          <ac:chgData name="" userId="3cafa77c860cf41c" providerId="LiveId" clId="{7C5EDF54-4A2F-46B1-B164-F094C7BC5942}" dt="2018-03-19T13:33:23.282" v="927" actId="167"/>
          <ac:picMkLst>
            <pc:docMk/>
            <pc:sldMk cId="2742267173" sldId="275"/>
            <ac:picMk id="29" creationId="{EEB2EEAF-45D8-4113-A5F8-B1989BF13860}"/>
          </ac:picMkLst>
        </pc:picChg>
        <pc:picChg chg="add mod ord">
          <ac:chgData name="" userId="3cafa77c860cf41c" providerId="LiveId" clId="{7C5EDF54-4A2F-46B1-B164-F094C7BC5942}" dt="2018-03-19T13:33:30.689" v="931" actId="167"/>
          <ac:picMkLst>
            <pc:docMk/>
            <pc:sldMk cId="2742267173" sldId="275"/>
            <ac:picMk id="30" creationId="{822FF382-21CA-4B05-B64C-4110D3EFDECA}"/>
          </ac:picMkLst>
        </pc:picChg>
        <pc:picChg chg="del">
          <ac:chgData name="" userId="3cafa77c860cf41c" providerId="LiveId" clId="{7C5EDF54-4A2F-46B1-B164-F094C7BC5942}" dt="2018-03-19T13:32:54.276" v="916" actId="478"/>
          <ac:picMkLst>
            <pc:docMk/>
            <pc:sldMk cId="2742267173" sldId="275"/>
            <ac:picMk id="99" creationId="{90D10ADD-E0B4-40A3-8990-A313517C9FF9}"/>
          </ac:picMkLst>
        </pc:picChg>
        <pc:picChg chg="del">
          <ac:chgData name="" userId="3cafa77c860cf41c" providerId="LiveId" clId="{7C5EDF54-4A2F-46B1-B164-F094C7BC5942}" dt="2018-03-19T13:33:26.693" v="928" actId="478"/>
          <ac:picMkLst>
            <pc:docMk/>
            <pc:sldMk cId="2742267173" sldId="275"/>
            <ac:picMk id="100" creationId="{BB3FF50A-053E-4F1B-A05E-F323E5F51BBE}"/>
          </ac:picMkLst>
        </pc:picChg>
        <pc:picChg chg="del">
          <ac:chgData name="" userId="3cafa77c860cf41c" providerId="LiveId" clId="{7C5EDF54-4A2F-46B1-B164-F094C7BC5942}" dt="2018-03-19T13:33:27.898" v="930" actId="478"/>
          <ac:picMkLst>
            <pc:docMk/>
            <pc:sldMk cId="2742267173" sldId="275"/>
            <ac:picMk id="101" creationId="{F052349A-CDA4-4CD3-8F31-597AEDC7404E}"/>
          </ac:picMkLst>
        </pc:picChg>
        <pc:picChg chg="del">
          <ac:chgData name="" userId="3cafa77c860cf41c" providerId="LiveId" clId="{7C5EDF54-4A2F-46B1-B164-F094C7BC5942}" dt="2018-03-19T13:33:32.088" v="932" actId="478"/>
          <ac:picMkLst>
            <pc:docMk/>
            <pc:sldMk cId="2742267173" sldId="275"/>
            <ac:picMk id="102" creationId="{4D16AB82-022F-4C1E-8D85-07BA23C25639}"/>
          </ac:picMkLst>
        </pc:picChg>
        <pc:picChg chg="del">
          <ac:chgData name="" userId="3cafa77c860cf41c" providerId="LiveId" clId="{7C5EDF54-4A2F-46B1-B164-F094C7BC5942}" dt="2018-03-19T13:33:27.279" v="929" actId="478"/>
          <ac:picMkLst>
            <pc:docMk/>
            <pc:sldMk cId="2742267173" sldId="275"/>
            <ac:picMk id="103" creationId="{C7049630-5310-465A-88E6-3DE7D9DCD56F}"/>
          </ac:picMkLst>
        </pc:picChg>
      </pc:sldChg>
      <pc:sldChg chg="modSp">
        <pc:chgData name="" userId="3cafa77c860cf41c" providerId="LiveId" clId="{7C5EDF54-4A2F-46B1-B164-F094C7BC5942}" dt="2018-03-19T14:02:56.817" v="1379" actId="20577"/>
        <pc:sldMkLst>
          <pc:docMk/>
          <pc:sldMk cId="1919234616" sldId="276"/>
        </pc:sldMkLst>
        <pc:spChg chg="mod">
          <ac:chgData name="" userId="3cafa77c860cf41c" providerId="LiveId" clId="{7C5EDF54-4A2F-46B1-B164-F094C7BC5942}" dt="2018-03-19T14:01:54.796" v="1368" actId="20577"/>
          <ac:spMkLst>
            <pc:docMk/>
            <pc:sldMk cId="1919234616" sldId="276"/>
            <ac:spMk id="25" creationId="{65DAEAEB-0D85-4A9C-805F-2620342F4045}"/>
          </ac:spMkLst>
        </pc:spChg>
        <pc:spChg chg="mod">
          <ac:chgData name="" userId="3cafa77c860cf41c" providerId="LiveId" clId="{7C5EDF54-4A2F-46B1-B164-F094C7BC5942}" dt="2018-03-19T14:02:56.817" v="1379" actId="20577"/>
          <ac:spMkLst>
            <pc:docMk/>
            <pc:sldMk cId="1919234616" sldId="276"/>
            <ac:spMk id="28" creationId="{F07DE332-329A-4659-852C-7F38EB62EFED}"/>
          </ac:spMkLst>
        </pc:spChg>
        <pc:spChg chg="mod">
          <ac:chgData name="" userId="3cafa77c860cf41c" providerId="LiveId" clId="{7C5EDF54-4A2F-46B1-B164-F094C7BC5942}" dt="2018-03-19T13:21:43.904" v="858" actId="20577"/>
          <ac:spMkLst>
            <pc:docMk/>
            <pc:sldMk cId="1919234616" sldId="276"/>
            <ac:spMk id="66" creationId="{17FC24F0-2785-4483-A1B9-08B1842373C6}"/>
          </ac:spMkLst>
        </pc:spChg>
      </pc:sldChg>
      <pc:sldChg chg="addSp modSp">
        <pc:chgData name="" userId="3cafa77c860cf41c" providerId="LiveId" clId="{7C5EDF54-4A2F-46B1-B164-F094C7BC5942}" dt="2018-03-19T14:03:04.078" v="1381" actId="20577"/>
        <pc:sldMkLst>
          <pc:docMk/>
          <pc:sldMk cId="2482944037" sldId="277"/>
        </pc:sldMkLst>
        <pc:spChg chg="mod">
          <ac:chgData name="" userId="3cafa77c860cf41c" providerId="LiveId" clId="{7C5EDF54-4A2F-46B1-B164-F094C7BC5942}" dt="2018-03-19T14:03:04.078" v="1381" actId="20577"/>
          <ac:spMkLst>
            <pc:docMk/>
            <pc:sldMk cId="2482944037" sldId="277"/>
            <ac:spMk id="41" creationId="{0A5C44FC-0F71-401C-8B91-8263FE80AEA7}"/>
          </ac:spMkLst>
        </pc:spChg>
        <pc:cxnChg chg="add mod">
          <ac:chgData name="" userId="3cafa77c860cf41c" providerId="LiveId" clId="{7C5EDF54-4A2F-46B1-B164-F094C7BC5942}" dt="2018-03-19T14:00:47.158" v="1359" actId="1076"/>
          <ac:cxnSpMkLst>
            <pc:docMk/>
            <pc:sldMk cId="2482944037" sldId="277"/>
            <ac:cxnSpMk id="14" creationId="{98BCA8D3-F166-4E84-8834-2CC86AFC485B}"/>
          </ac:cxnSpMkLst>
        </pc:cxnChg>
        <pc:cxnChg chg="add mod">
          <ac:chgData name="" userId="3cafa77c860cf41c" providerId="LiveId" clId="{7C5EDF54-4A2F-46B1-B164-F094C7BC5942}" dt="2018-03-19T14:00:54.940" v="1362" actId="1076"/>
          <ac:cxnSpMkLst>
            <pc:docMk/>
            <pc:sldMk cId="2482944037" sldId="277"/>
            <ac:cxnSpMk id="18" creationId="{75D9CA21-7625-4C90-9A58-187EF7CD039C}"/>
          </ac:cxnSpMkLst>
        </pc:cxnChg>
      </pc:sldChg>
      <pc:sldChg chg="modSp">
        <pc:chgData name="" userId="3cafa77c860cf41c" providerId="LiveId" clId="{7C5EDF54-4A2F-46B1-B164-F094C7BC5942}" dt="2018-03-19T14:02:09.951" v="1370" actId="113"/>
        <pc:sldMkLst>
          <pc:docMk/>
          <pc:sldMk cId="700882099" sldId="278"/>
        </pc:sldMkLst>
        <pc:spChg chg="mod">
          <ac:chgData name="" userId="3cafa77c860cf41c" providerId="LiveId" clId="{7C5EDF54-4A2F-46B1-B164-F094C7BC5942}" dt="2018-03-19T14:02:09.951" v="1370" actId="113"/>
          <ac:spMkLst>
            <pc:docMk/>
            <pc:sldMk cId="700882099" sldId="278"/>
            <ac:spMk id="41" creationId="{AE15DB0A-6976-4EF8-AE60-ECC4AA606603}"/>
          </ac:spMkLst>
        </pc:spChg>
        <pc:spChg chg="mod">
          <ac:chgData name="" userId="3cafa77c860cf41c" providerId="LiveId" clId="{7C5EDF54-4A2F-46B1-B164-F094C7BC5942}" dt="2018-03-19T12:39:31.405" v="347" actId="20577"/>
          <ac:spMkLst>
            <pc:docMk/>
            <pc:sldMk cId="700882099" sldId="278"/>
            <ac:spMk id="66" creationId="{17FC24F0-2785-4483-A1B9-08B1842373C6}"/>
          </ac:spMkLst>
        </pc:spChg>
      </pc:sldChg>
      <pc:sldChg chg="addSp delSp modSp">
        <pc:chgData name="" userId="3cafa77c860cf41c" providerId="LiveId" clId="{7C5EDF54-4A2F-46B1-B164-F094C7BC5942}" dt="2018-03-19T14:02:38.127" v="1377" actId="20577"/>
        <pc:sldMkLst>
          <pc:docMk/>
          <pc:sldMk cId="2491752648" sldId="279"/>
        </pc:sldMkLst>
        <pc:spChg chg="mod">
          <ac:chgData name="" userId="3cafa77c860cf41c" providerId="LiveId" clId="{7C5EDF54-4A2F-46B1-B164-F094C7BC5942}" dt="2018-03-19T13:30:26.763" v="878" actId="1076"/>
          <ac:spMkLst>
            <pc:docMk/>
            <pc:sldMk cId="2491752648" sldId="279"/>
            <ac:spMk id="2" creationId="{66415803-8239-41ED-A273-9177892F1965}"/>
          </ac:spMkLst>
        </pc:spChg>
        <pc:spChg chg="del mod topLvl">
          <ac:chgData name="" userId="3cafa77c860cf41c" providerId="LiveId" clId="{7C5EDF54-4A2F-46B1-B164-F094C7BC5942}" dt="2018-03-19T13:30:39.521" v="886" actId="478"/>
          <ac:spMkLst>
            <pc:docMk/>
            <pc:sldMk cId="2491752648" sldId="279"/>
            <ac:spMk id="10" creationId="{DDA3A9D8-2816-4FA1-8EAC-19FA0CC596D2}"/>
          </ac:spMkLst>
        </pc:spChg>
        <pc:spChg chg="del mod topLvl">
          <ac:chgData name="" userId="3cafa77c860cf41c" providerId="LiveId" clId="{7C5EDF54-4A2F-46B1-B164-F094C7BC5942}" dt="2018-03-19T13:30:41.817" v="890" actId="478"/>
          <ac:spMkLst>
            <pc:docMk/>
            <pc:sldMk cId="2491752648" sldId="279"/>
            <ac:spMk id="11" creationId="{9B1DE538-E35C-463C-A957-E3262F161E23}"/>
          </ac:spMkLst>
        </pc:spChg>
        <pc:spChg chg="del mod topLvl">
          <ac:chgData name="" userId="3cafa77c860cf41c" providerId="LiveId" clId="{7C5EDF54-4A2F-46B1-B164-F094C7BC5942}" dt="2018-03-19T13:30:40.719" v="888" actId="478"/>
          <ac:spMkLst>
            <pc:docMk/>
            <pc:sldMk cId="2491752648" sldId="279"/>
            <ac:spMk id="12" creationId="{DF79109E-000F-47B9-AA13-B0509F1CABCA}"/>
          </ac:spMkLst>
        </pc:spChg>
        <pc:spChg chg="mod">
          <ac:chgData name="" userId="3cafa77c860cf41c" providerId="LiveId" clId="{7C5EDF54-4A2F-46B1-B164-F094C7BC5942}" dt="2018-03-19T13:30:26.763" v="878" actId="1076"/>
          <ac:spMkLst>
            <pc:docMk/>
            <pc:sldMk cId="2491752648" sldId="279"/>
            <ac:spMk id="13" creationId="{ED778800-2822-4EBA-B2AA-7762DED2934A}"/>
          </ac:spMkLst>
        </pc:spChg>
        <pc:spChg chg="mod">
          <ac:chgData name="" userId="3cafa77c860cf41c" providerId="LiveId" clId="{7C5EDF54-4A2F-46B1-B164-F094C7BC5942}" dt="2018-03-19T13:30:26.763" v="878" actId="1076"/>
          <ac:spMkLst>
            <pc:docMk/>
            <pc:sldMk cId="2491752648" sldId="279"/>
            <ac:spMk id="14" creationId="{B3FC434B-FF18-4796-BEB7-7DB4A4DB2D56}"/>
          </ac:spMkLst>
        </pc:spChg>
        <pc:spChg chg="mod">
          <ac:chgData name="" userId="3cafa77c860cf41c" providerId="LiveId" clId="{7C5EDF54-4A2F-46B1-B164-F094C7BC5942}" dt="2018-03-19T13:30:26.763" v="878" actId="1076"/>
          <ac:spMkLst>
            <pc:docMk/>
            <pc:sldMk cId="2491752648" sldId="279"/>
            <ac:spMk id="15" creationId="{DB86FB6A-F07B-44AD-8334-C9307416D883}"/>
          </ac:spMkLst>
        </pc:spChg>
        <pc:spChg chg="mod">
          <ac:chgData name="" userId="3cafa77c860cf41c" providerId="LiveId" clId="{7C5EDF54-4A2F-46B1-B164-F094C7BC5942}" dt="2018-03-19T13:30:26.763" v="878" actId="1076"/>
          <ac:spMkLst>
            <pc:docMk/>
            <pc:sldMk cId="2491752648" sldId="279"/>
            <ac:spMk id="16" creationId="{F7928794-D410-422D-AEE5-FC7B2B62B9F6}"/>
          </ac:spMkLst>
        </pc:spChg>
        <pc:spChg chg="del mod topLvl">
          <ac:chgData name="" userId="3cafa77c860cf41c" providerId="LiveId" clId="{7C5EDF54-4A2F-46B1-B164-F094C7BC5942}" dt="2018-03-19T13:30:37.271" v="884" actId="478"/>
          <ac:spMkLst>
            <pc:docMk/>
            <pc:sldMk cId="2491752648" sldId="279"/>
            <ac:spMk id="17" creationId="{A5AF64AE-BFA8-44CB-8962-7E4F2791A5D6}"/>
          </ac:spMkLst>
        </pc:spChg>
        <pc:spChg chg="del mod topLvl">
          <ac:chgData name="" userId="3cafa77c860cf41c" providerId="LiveId" clId="{7C5EDF54-4A2F-46B1-B164-F094C7BC5942}" dt="2018-03-19T13:30:35.927" v="882" actId="478"/>
          <ac:spMkLst>
            <pc:docMk/>
            <pc:sldMk cId="2491752648" sldId="279"/>
            <ac:spMk id="18" creationId="{E333A8AD-9B52-41A8-B4A8-1FD40C39CF0D}"/>
          </ac:spMkLst>
        </pc:spChg>
        <pc:spChg chg="mod">
          <ac:chgData name="" userId="3cafa77c860cf41c" providerId="LiveId" clId="{7C5EDF54-4A2F-46B1-B164-F094C7BC5942}" dt="2018-03-19T14:02:38.127" v="1377" actId="20577"/>
          <ac:spMkLst>
            <pc:docMk/>
            <pc:sldMk cId="2491752648" sldId="279"/>
            <ac:spMk id="66" creationId="{17FC24F0-2785-4483-A1B9-08B1842373C6}"/>
          </ac:spMkLst>
        </pc:spChg>
        <pc:grpChg chg="add del mod">
          <ac:chgData name="" userId="3cafa77c860cf41c" providerId="LiveId" clId="{7C5EDF54-4A2F-46B1-B164-F094C7BC5942}" dt="2018-03-19T13:30:34.284" v="881" actId="165"/>
          <ac:grpSpMkLst>
            <pc:docMk/>
            <pc:sldMk cId="2491752648" sldId="279"/>
            <ac:grpSpMk id="9" creationId="{C7CA111E-4EB0-4840-830F-B8446E262B8A}"/>
          </ac:grpSpMkLst>
        </pc:grpChg>
        <pc:grpChg chg="mod topLvl">
          <ac:chgData name="" userId="3cafa77c860cf41c" providerId="LiveId" clId="{7C5EDF54-4A2F-46B1-B164-F094C7BC5942}" dt="2018-03-19T13:30:34.284" v="881" actId="165"/>
          <ac:grpSpMkLst>
            <pc:docMk/>
            <pc:sldMk cId="2491752648" sldId="279"/>
            <ac:grpSpMk id="23" creationId="{2C9481B4-3447-413C-8FD1-8C80BE1E0A89}"/>
          </ac:grpSpMkLst>
        </pc:grpChg>
        <pc:grpChg chg="mod topLvl">
          <ac:chgData name="" userId="3cafa77c860cf41c" providerId="LiveId" clId="{7C5EDF54-4A2F-46B1-B164-F094C7BC5942}" dt="2018-03-19T13:30:34.284" v="881" actId="165"/>
          <ac:grpSpMkLst>
            <pc:docMk/>
            <pc:sldMk cId="2491752648" sldId="279"/>
            <ac:grpSpMk id="24" creationId="{73400494-F2BB-47EE-AFD5-591C46FF7FFB}"/>
          </ac:grpSpMkLst>
        </pc:grpChg>
        <pc:grpChg chg="mod topLvl">
          <ac:chgData name="" userId="3cafa77c860cf41c" providerId="LiveId" clId="{7C5EDF54-4A2F-46B1-B164-F094C7BC5942}" dt="2018-03-19T13:30:34.284" v="881" actId="165"/>
          <ac:grpSpMkLst>
            <pc:docMk/>
            <pc:sldMk cId="2491752648" sldId="279"/>
            <ac:grpSpMk id="25" creationId="{17345E39-8B16-4B8E-B202-F3ACDEBC294F}"/>
          </ac:grpSpMkLst>
        </pc:grpChg>
        <pc:grpChg chg="mod topLvl">
          <ac:chgData name="" userId="3cafa77c860cf41c" providerId="LiveId" clId="{7C5EDF54-4A2F-46B1-B164-F094C7BC5942}" dt="2018-03-19T13:30:34.284" v="881" actId="165"/>
          <ac:grpSpMkLst>
            <pc:docMk/>
            <pc:sldMk cId="2491752648" sldId="279"/>
            <ac:grpSpMk id="26" creationId="{7D7623CC-9C51-4B45-A24E-4DA87DFF3565}"/>
          </ac:grpSpMkLst>
        </pc:grpChg>
        <pc:cxnChg chg="del mod topLvl">
          <ac:chgData name="" userId="3cafa77c860cf41c" providerId="LiveId" clId="{7C5EDF54-4A2F-46B1-B164-F094C7BC5942}" dt="2018-03-19T13:30:41.299" v="889" actId="478"/>
          <ac:cxnSpMkLst>
            <pc:docMk/>
            <pc:sldMk cId="2491752648" sldId="279"/>
            <ac:cxnSpMk id="19" creationId="{E6F9EAF5-AAF4-435B-85F8-1048FF0586E0}"/>
          </ac:cxnSpMkLst>
        </pc:cxnChg>
        <pc:cxnChg chg="del mod topLvl">
          <ac:chgData name="" userId="3cafa77c860cf41c" providerId="LiveId" clId="{7C5EDF54-4A2F-46B1-B164-F094C7BC5942}" dt="2018-03-19T13:30:40.120" v="887" actId="478"/>
          <ac:cxnSpMkLst>
            <pc:docMk/>
            <pc:sldMk cId="2491752648" sldId="279"/>
            <ac:cxnSpMk id="20" creationId="{074E3471-4682-4D56-9526-3E8E147551F8}"/>
          </ac:cxnSpMkLst>
        </pc:cxnChg>
        <pc:cxnChg chg="del mod topLvl">
          <ac:chgData name="" userId="3cafa77c860cf41c" providerId="LiveId" clId="{7C5EDF54-4A2F-46B1-B164-F094C7BC5942}" dt="2018-03-19T13:30:38.969" v="885" actId="478"/>
          <ac:cxnSpMkLst>
            <pc:docMk/>
            <pc:sldMk cId="2491752648" sldId="279"/>
            <ac:cxnSpMk id="21" creationId="{88CC0843-9FCD-4903-9554-1955591C0B37}"/>
          </ac:cxnSpMkLst>
        </pc:cxnChg>
        <pc:cxnChg chg="del mod topLvl">
          <ac:chgData name="" userId="3cafa77c860cf41c" providerId="LiveId" clId="{7C5EDF54-4A2F-46B1-B164-F094C7BC5942}" dt="2018-03-19T13:30:36.731" v="883" actId="478"/>
          <ac:cxnSpMkLst>
            <pc:docMk/>
            <pc:sldMk cId="2491752648" sldId="279"/>
            <ac:cxnSpMk id="22" creationId="{5B367589-6664-45C7-8CB7-C80D140B6FA9}"/>
          </ac:cxnSpMkLst>
        </pc:cxnChg>
        <pc:cxnChg chg="mod topLvl">
          <ac:chgData name="" userId="3cafa77c860cf41c" providerId="LiveId" clId="{7C5EDF54-4A2F-46B1-B164-F094C7BC5942}" dt="2018-03-19T13:30:34.284" v="881" actId="165"/>
          <ac:cxnSpMkLst>
            <pc:docMk/>
            <pc:sldMk cId="2491752648" sldId="279"/>
            <ac:cxnSpMk id="27" creationId="{93265237-448E-4A2D-A60A-ECC06E8D39E0}"/>
          </ac:cxnSpMkLst>
        </pc:cxnChg>
        <pc:cxnChg chg="mod topLvl">
          <ac:chgData name="" userId="3cafa77c860cf41c" providerId="LiveId" clId="{7C5EDF54-4A2F-46B1-B164-F094C7BC5942}" dt="2018-03-19T13:39:52.758" v="1008" actId="14100"/>
          <ac:cxnSpMkLst>
            <pc:docMk/>
            <pc:sldMk cId="2491752648" sldId="279"/>
            <ac:cxnSpMk id="28" creationId="{8299D34B-45A9-4DA5-9BE3-7D11AF26015B}"/>
          </ac:cxnSpMkLst>
        </pc:cxnChg>
        <pc:cxnChg chg="mod topLvl">
          <ac:chgData name="" userId="3cafa77c860cf41c" providerId="LiveId" clId="{7C5EDF54-4A2F-46B1-B164-F094C7BC5942}" dt="2018-03-19T13:30:34.284" v="881" actId="165"/>
          <ac:cxnSpMkLst>
            <pc:docMk/>
            <pc:sldMk cId="2491752648" sldId="279"/>
            <ac:cxnSpMk id="29" creationId="{EC1AEA3C-FC06-4B14-B4C5-EF71ECDA68DA}"/>
          </ac:cxnSpMkLst>
        </pc:cxnChg>
        <pc:cxnChg chg="mod topLvl">
          <ac:chgData name="" userId="3cafa77c860cf41c" providerId="LiveId" clId="{7C5EDF54-4A2F-46B1-B164-F094C7BC5942}" dt="2018-03-19T13:30:34.284" v="881" actId="165"/>
          <ac:cxnSpMkLst>
            <pc:docMk/>
            <pc:sldMk cId="2491752648" sldId="279"/>
            <ac:cxnSpMk id="30" creationId="{00A03717-DB09-45BF-9DFD-3DD6E6DFE92F}"/>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5FBD8F9-F21B-4080-B9A5-D62A8D2D6FDD}" type="doc">
      <dgm:prSet loTypeId="urn:microsoft.com/office/officeart/2005/8/layout/hProcess9" loCatId="process" qsTypeId="urn:microsoft.com/office/officeart/2005/8/quickstyle/simple1" qsCatId="simple" csTypeId="urn:microsoft.com/office/officeart/2005/8/colors/accent1_2" csCatId="accent1" phldr="1"/>
      <dgm:spPr/>
    </dgm:pt>
    <dgm:pt modelId="{B602E54E-D7F1-47C3-A06C-1CED3DE4961C}">
      <dgm:prSet phldrT="[Text]" custT="1"/>
      <dgm:spPr>
        <a:ln>
          <a:solidFill>
            <a:schemeClr val="tx1"/>
          </a:solidFill>
        </a:ln>
      </dgm:spPr>
      <dgm:t>
        <a:bodyPr/>
        <a:lstStyle/>
        <a:p>
          <a:r>
            <a:rPr lang="en-GB" sz="2000" b="1" dirty="0"/>
            <a:t>Sort</a:t>
          </a:r>
        </a:p>
      </dgm:t>
    </dgm:pt>
    <dgm:pt modelId="{52F92B0C-2EAD-40D7-B74C-6484D6384C45}" type="parTrans" cxnId="{F2E0336B-BD70-4609-830E-096CDF6B4DBC}">
      <dgm:prSet/>
      <dgm:spPr/>
      <dgm:t>
        <a:bodyPr/>
        <a:lstStyle/>
        <a:p>
          <a:endParaRPr lang="en-GB" sz="2000"/>
        </a:p>
      </dgm:t>
    </dgm:pt>
    <dgm:pt modelId="{7510FD50-9246-49FB-9DAB-C7E6E21AC1ED}" type="sibTrans" cxnId="{F2E0336B-BD70-4609-830E-096CDF6B4DBC}">
      <dgm:prSet/>
      <dgm:spPr/>
      <dgm:t>
        <a:bodyPr/>
        <a:lstStyle/>
        <a:p>
          <a:endParaRPr lang="en-GB" sz="2000"/>
        </a:p>
      </dgm:t>
    </dgm:pt>
    <dgm:pt modelId="{43FA6BEB-3A3D-4309-A49C-A1F4A3DAC832}">
      <dgm:prSet phldrT="[Text]" custT="1"/>
      <dgm:spPr>
        <a:ln>
          <a:solidFill>
            <a:schemeClr val="tx1"/>
          </a:solidFill>
        </a:ln>
      </dgm:spPr>
      <dgm:t>
        <a:bodyPr/>
        <a:lstStyle/>
        <a:p>
          <a:r>
            <a:rPr lang="en-GB" sz="2000" b="1" dirty="0"/>
            <a:t>Set in Order</a:t>
          </a:r>
        </a:p>
      </dgm:t>
    </dgm:pt>
    <dgm:pt modelId="{E0FF53EA-A808-4B0D-B143-F89140B1737E}" type="parTrans" cxnId="{DADD6EAD-8EFF-481D-800B-53E20F32725F}">
      <dgm:prSet/>
      <dgm:spPr/>
      <dgm:t>
        <a:bodyPr/>
        <a:lstStyle/>
        <a:p>
          <a:endParaRPr lang="en-GB" sz="2000"/>
        </a:p>
      </dgm:t>
    </dgm:pt>
    <dgm:pt modelId="{7D9BDC88-3504-422D-B77C-712F400DDF89}" type="sibTrans" cxnId="{DADD6EAD-8EFF-481D-800B-53E20F32725F}">
      <dgm:prSet/>
      <dgm:spPr/>
      <dgm:t>
        <a:bodyPr/>
        <a:lstStyle/>
        <a:p>
          <a:endParaRPr lang="en-GB" sz="2000"/>
        </a:p>
      </dgm:t>
    </dgm:pt>
    <dgm:pt modelId="{108958BC-77E3-4330-A6E2-EDBF165448A4}">
      <dgm:prSet phldrT="[Text]" custT="1"/>
      <dgm:spPr>
        <a:ln>
          <a:solidFill>
            <a:schemeClr val="tx1"/>
          </a:solidFill>
        </a:ln>
      </dgm:spPr>
      <dgm:t>
        <a:bodyPr/>
        <a:lstStyle/>
        <a:p>
          <a:r>
            <a:rPr lang="en-GB" sz="2000" b="1" dirty="0"/>
            <a:t>Shine</a:t>
          </a:r>
        </a:p>
      </dgm:t>
    </dgm:pt>
    <dgm:pt modelId="{5E852277-3D01-427E-9521-1B0AED9F3F8E}" type="parTrans" cxnId="{958E569F-899D-4C7E-8AB7-84228DD70E2A}">
      <dgm:prSet/>
      <dgm:spPr/>
      <dgm:t>
        <a:bodyPr/>
        <a:lstStyle/>
        <a:p>
          <a:endParaRPr lang="en-GB" sz="2000"/>
        </a:p>
      </dgm:t>
    </dgm:pt>
    <dgm:pt modelId="{374B7990-8E27-47A1-BF96-E348AAEAE880}" type="sibTrans" cxnId="{958E569F-899D-4C7E-8AB7-84228DD70E2A}">
      <dgm:prSet/>
      <dgm:spPr/>
      <dgm:t>
        <a:bodyPr/>
        <a:lstStyle/>
        <a:p>
          <a:endParaRPr lang="en-GB" sz="2000"/>
        </a:p>
      </dgm:t>
    </dgm:pt>
    <dgm:pt modelId="{5CF9C151-3EAC-4D88-88ED-EF55AA27FBC4}">
      <dgm:prSet custT="1"/>
      <dgm:spPr>
        <a:ln>
          <a:solidFill>
            <a:schemeClr val="tx1"/>
          </a:solidFill>
        </a:ln>
      </dgm:spPr>
      <dgm:t>
        <a:bodyPr/>
        <a:lstStyle/>
        <a:p>
          <a:r>
            <a:rPr lang="en-GB" sz="2000" b="1" dirty="0"/>
            <a:t>Standardise</a:t>
          </a:r>
          <a:r>
            <a:rPr lang="en-GB" sz="2000" dirty="0"/>
            <a:t> </a:t>
          </a:r>
        </a:p>
      </dgm:t>
    </dgm:pt>
    <dgm:pt modelId="{2937A910-56C8-4211-B860-E780B75613DD}" type="parTrans" cxnId="{B5580904-6C33-4010-9D3C-5F0584B6C936}">
      <dgm:prSet/>
      <dgm:spPr/>
      <dgm:t>
        <a:bodyPr/>
        <a:lstStyle/>
        <a:p>
          <a:endParaRPr lang="en-GB" sz="2000"/>
        </a:p>
      </dgm:t>
    </dgm:pt>
    <dgm:pt modelId="{4E4921D6-B308-4966-9FAE-CF51FEC9E7F5}" type="sibTrans" cxnId="{B5580904-6C33-4010-9D3C-5F0584B6C936}">
      <dgm:prSet/>
      <dgm:spPr/>
      <dgm:t>
        <a:bodyPr/>
        <a:lstStyle/>
        <a:p>
          <a:endParaRPr lang="en-GB" sz="2000"/>
        </a:p>
      </dgm:t>
    </dgm:pt>
    <dgm:pt modelId="{33E1F540-4FEA-45F4-924D-A036E1795BF4}">
      <dgm:prSet custT="1"/>
      <dgm:spPr>
        <a:ln>
          <a:solidFill>
            <a:schemeClr val="tx1"/>
          </a:solidFill>
        </a:ln>
      </dgm:spPr>
      <dgm:t>
        <a:bodyPr/>
        <a:lstStyle/>
        <a:p>
          <a:r>
            <a:rPr lang="en-GB" sz="2000" b="1" dirty="0"/>
            <a:t>Sustain</a:t>
          </a:r>
        </a:p>
      </dgm:t>
    </dgm:pt>
    <dgm:pt modelId="{CB818FDE-362F-4A78-9F8C-834DC110998F}" type="parTrans" cxnId="{0E1D4571-3634-4999-AF38-A9A0EB066BB6}">
      <dgm:prSet/>
      <dgm:spPr/>
      <dgm:t>
        <a:bodyPr/>
        <a:lstStyle/>
        <a:p>
          <a:endParaRPr lang="en-GB" sz="2000"/>
        </a:p>
      </dgm:t>
    </dgm:pt>
    <dgm:pt modelId="{D04E4045-DA78-42A6-AFD3-BF472AC00A95}" type="sibTrans" cxnId="{0E1D4571-3634-4999-AF38-A9A0EB066BB6}">
      <dgm:prSet/>
      <dgm:spPr/>
      <dgm:t>
        <a:bodyPr/>
        <a:lstStyle/>
        <a:p>
          <a:endParaRPr lang="en-GB" sz="2000"/>
        </a:p>
      </dgm:t>
    </dgm:pt>
    <dgm:pt modelId="{D1BE2F04-846A-43ED-A0A4-6CD1CF2BE622}" type="pres">
      <dgm:prSet presAssocID="{C5FBD8F9-F21B-4080-B9A5-D62A8D2D6FDD}" presName="CompostProcess" presStyleCnt="0">
        <dgm:presLayoutVars>
          <dgm:dir/>
          <dgm:resizeHandles val="exact"/>
        </dgm:presLayoutVars>
      </dgm:prSet>
      <dgm:spPr/>
    </dgm:pt>
    <dgm:pt modelId="{C3AE86FF-1079-4631-8EC6-461DEAA76A80}" type="pres">
      <dgm:prSet presAssocID="{C5FBD8F9-F21B-4080-B9A5-D62A8D2D6FDD}" presName="arrow" presStyleLbl="bgShp" presStyleIdx="0" presStyleCnt="1"/>
      <dgm:spPr>
        <a:solidFill>
          <a:srgbClr val="FFC000"/>
        </a:solidFill>
        <a:ln>
          <a:solidFill>
            <a:schemeClr val="tx1"/>
          </a:solidFill>
        </a:ln>
      </dgm:spPr>
    </dgm:pt>
    <dgm:pt modelId="{7777A5C6-DB88-4F6E-B0E1-647A99FD62BE}" type="pres">
      <dgm:prSet presAssocID="{C5FBD8F9-F21B-4080-B9A5-D62A8D2D6FDD}" presName="linearProcess" presStyleCnt="0"/>
      <dgm:spPr/>
    </dgm:pt>
    <dgm:pt modelId="{91928AF9-1A05-4092-BC9C-2F92DC6C4A88}" type="pres">
      <dgm:prSet presAssocID="{B602E54E-D7F1-47C3-A06C-1CED3DE4961C}" presName="textNode" presStyleLbl="node1" presStyleIdx="0" presStyleCnt="5">
        <dgm:presLayoutVars>
          <dgm:bulletEnabled val="1"/>
        </dgm:presLayoutVars>
      </dgm:prSet>
      <dgm:spPr/>
      <dgm:t>
        <a:bodyPr/>
        <a:lstStyle/>
        <a:p>
          <a:endParaRPr lang="en-US"/>
        </a:p>
      </dgm:t>
    </dgm:pt>
    <dgm:pt modelId="{A335548C-9439-4A8F-BF52-D1E30119CEF2}" type="pres">
      <dgm:prSet presAssocID="{7510FD50-9246-49FB-9DAB-C7E6E21AC1ED}" presName="sibTrans" presStyleCnt="0"/>
      <dgm:spPr/>
    </dgm:pt>
    <dgm:pt modelId="{038AFBED-6A2E-4C19-9C62-756FBE2FF1D7}" type="pres">
      <dgm:prSet presAssocID="{43FA6BEB-3A3D-4309-A49C-A1F4A3DAC832}" presName="textNode" presStyleLbl="node1" presStyleIdx="1" presStyleCnt="5">
        <dgm:presLayoutVars>
          <dgm:bulletEnabled val="1"/>
        </dgm:presLayoutVars>
      </dgm:prSet>
      <dgm:spPr/>
      <dgm:t>
        <a:bodyPr/>
        <a:lstStyle/>
        <a:p>
          <a:endParaRPr lang="en-US"/>
        </a:p>
      </dgm:t>
    </dgm:pt>
    <dgm:pt modelId="{5875DB48-BACE-4913-81DD-9EE34C663F31}" type="pres">
      <dgm:prSet presAssocID="{7D9BDC88-3504-422D-B77C-712F400DDF89}" presName="sibTrans" presStyleCnt="0"/>
      <dgm:spPr/>
    </dgm:pt>
    <dgm:pt modelId="{7E9C3299-8585-4E5C-BEC4-62F9BB47E136}" type="pres">
      <dgm:prSet presAssocID="{108958BC-77E3-4330-A6E2-EDBF165448A4}" presName="textNode" presStyleLbl="node1" presStyleIdx="2" presStyleCnt="5">
        <dgm:presLayoutVars>
          <dgm:bulletEnabled val="1"/>
        </dgm:presLayoutVars>
      </dgm:prSet>
      <dgm:spPr/>
      <dgm:t>
        <a:bodyPr/>
        <a:lstStyle/>
        <a:p>
          <a:endParaRPr lang="en-US"/>
        </a:p>
      </dgm:t>
    </dgm:pt>
    <dgm:pt modelId="{7B665101-D8C7-4F11-B66F-C3B1737135EA}" type="pres">
      <dgm:prSet presAssocID="{374B7990-8E27-47A1-BF96-E348AAEAE880}" presName="sibTrans" presStyleCnt="0"/>
      <dgm:spPr/>
    </dgm:pt>
    <dgm:pt modelId="{FB57D08F-9BFD-4022-A3F7-86D33F8CDFAA}" type="pres">
      <dgm:prSet presAssocID="{5CF9C151-3EAC-4D88-88ED-EF55AA27FBC4}" presName="textNode" presStyleLbl="node1" presStyleIdx="3" presStyleCnt="5" custScaleX="133467">
        <dgm:presLayoutVars>
          <dgm:bulletEnabled val="1"/>
        </dgm:presLayoutVars>
      </dgm:prSet>
      <dgm:spPr/>
      <dgm:t>
        <a:bodyPr/>
        <a:lstStyle/>
        <a:p>
          <a:endParaRPr lang="en-US"/>
        </a:p>
      </dgm:t>
    </dgm:pt>
    <dgm:pt modelId="{5DD9B648-FE32-484F-A13B-96702103F761}" type="pres">
      <dgm:prSet presAssocID="{4E4921D6-B308-4966-9FAE-CF51FEC9E7F5}" presName="sibTrans" presStyleCnt="0"/>
      <dgm:spPr/>
    </dgm:pt>
    <dgm:pt modelId="{8AB9376D-C1BF-4985-B9A5-1366CC54C0BE}" type="pres">
      <dgm:prSet presAssocID="{33E1F540-4FEA-45F4-924D-A036E1795BF4}" presName="textNode" presStyleLbl="node1" presStyleIdx="4" presStyleCnt="5">
        <dgm:presLayoutVars>
          <dgm:bulletEnabled val="1"/>
        </dgm:presLayoutVars>
      </dgm:prSet>
      <dgm:spPr/>
      <dgm:t>
        <a:bodyPr/>
        <a:lstStyle/>
        <a:p>
          <a:endParaRPr lang="en-US"/>
        </a:p>
      </dgm:t>
    </dgm:pt>
  </dgm:ptLst>
  <dgm:cxnLst>
    <dgm:cxn modelId="{F21AA612-42C5-463E-ADFC-565D860A8C7E}" type="presOf" srcId="{43FA6BEB-3A3D-4309-A49C-A1F4A3DAC832}" destId="{038AFBED-6A2E-4C19-9C62-756FBE2FF1D7}" srcOrd="0" destOrd="0" presId="urn:microsoft.com/office/officeart/2005/8/layout/hProcess9"/>
    <dgm:cxn modelId="{946C2DC9-40FB-49A2-A489-CF6F7AC9D487}" type="presOf" srcId="{C5FBD8F9-F21B-4080-B9A5-D62A8D2D6FDD}" destId="{D1BE2F04-846A-43ED-A0A4-6CD1CF2BE622}" srcOrd="0" destOrd="0" presId="urn:microsoft.com/office/officeart/2005/8/layout/hProcess9"/>
    <dgm:cxn modelId="{19563BC4-3CC5-44ED-8076-D1074E09D0BD}" type="presOf" srcId="{108958BC-77E3-4330-A6E2-EDBF165448A4}" destId="{7E9C3299-8585-4E5C-BEC4-62F9BB47E136}" srcOrd="0" destOrd="0" presId="urn:microsoft.com/office/officeart/2005/8/layout/hProcess9"/>
    <dgm:cxn modelId="{B5580904-6C33-4010-9D3C-5F0584B6C936}" srcId="{C5FBD8F9-F21B-4080-B9A5-D62A8D2D6FDD}" destId="{5CF9C151-3EAC-4D88-88ED-EF55AA27FBC4}" srcOrd="3" destOrd="0" parTransId="{2937A910-56C8-4211-B860-E780B75613DD}" sibTransId="{4E4921D6-B308-4966-9FAE-CF51FEC9E7F5}"/>
    <dgm:cxn modelId="{958E569F-899D-4C7E-8AB7-84228DD70E2A}" srcId="{C5FBD8F9-F21B-4080-B9A5-D62A8D2D6FDD}" destId="{108958BC-77E3-4330-A6E2-EDBF165448A4}" srcOrd="2" destOrd="0" parTransId="{5E852277-3D01-427E-9521-1B0AED9F3F8E}" sibTransId="{374B7990-8E27-47A1-BF96-E348AAEAE880}"/>
    <dgm:cxn modelId="{0E1D4571-3634-4999-AF38-A9A0EB066BB6}" srcId="{C5FBD8F9-F21B-4080-B9A5-D62A8D2D6FDD}" destId="{33E1F540-4FEA-45F4-924D-A036E1795BF4}" srcOrd="4" destOrd="0" parTransId="{CB818FDE-362F-4A78-9F8C-834DC110998F}" sibTransId="{D04E4045-DA78-42A6-AFD3-BF472AC00A95}"/>
    <dgm:cxn modelId="{514EF5A6-0D27-49DF-AA04-295721112090}" type="presOf" srcId="{B602E54E-D7F1-47C3-A06C-1CED3DE4961C}" destId="{91928AF9-1A05-4092-BC9C-2F92DC6C4A88}" srcOrd="0" destOrd="0" presId="urn:microsoft.com/office/officeart/2005/8/layout/hProcess9"/>
    <dgm:cxn modelId="{0BD2B19A-57F2-4525-AEB8-3DD2F11E9467}" type="presOf" srcId="{33E1F540-4FEA-45F4-924D-A036E1795BF4}" destId="{8AB9376D-C1BF-4985-B9A5-1366CC54C0BE}" srcOrd="0" destOrd="0" presId="urn:microsoft.com/office/officeart/2005/8/layout/hProcess9"/>
    <dgm:cxn modelId="{2C8079F8-B5E1-458A-90D6-1796ED53CF68}" type="presOf" srcId="{5CF9C151-3EAC-4D88-88ED-EF55AA27FBC4}" destId="{FB57D08F-9BFD-4022-A3F7-86D33F8CDFAA}" srcOrd="0" destOrd="0" presId="urn:microsoft.com/office/officeart/2005/8/layout/hProcess9"/>
    <dgm:cxn modelId="{DADD6EAD-8EFF-481D-800B-53E20F32725F}" srcId="{C5FBD8F9-F21B-4080-B9A5-D62A8D2D6FDD}" destId="{43FA6BEB-3A3D-4309-A49C-A1F4A3DAC832}" srcOrd="1" destOrd="0" parTransId="{E0FF53EA-A808-4B0D-B143-F89140B1737E}" sibTransId="{7D9BDC88-3504-422D-B77C-712F400DDF89}"/>
    <dgm:cxn modelId="{F2E0336B-BD70-4609-830E-096CDF6B4DBC}" srcId="{C5FBD8F9-F21B-4080-B9A5-D62A8D2D6FDD}" destId="{B602E54E-D7F1-47C3-A06C-1CED3DE4961C}" srcOrd="0" destOrd="0" parTransId="{52F92B0C-2EAD-40D7-B74C-6484D6384C45}" sibTransId="{7510FD50-9246-49FB-9DAB-C7E6E21AC1ED}"/>
    <dgm:cxn modelId="{B1DEE715-1F56-4126-ABDF-FECDE7386F13}" type="presParOf" srcId="{D1BE2F04-846A-43ED-A0A4-6CD1CF2BE622}" destId="{C3AE86FF-1079-4631-8EC6-461DEAA76A80}" srcOrd="0" destOrd="0" presId="urn:microsoft.com/office/officeart/2005/8/layout/hProcess9"/>
    <dgm:cxn modelId="{DD144B72-BE0C-46D5-A9AE-8765D666D2CD}" type="presParOf" srcId="{D1BE2F04-846A-43ED-A0A4-6CD1CF2BE622}" destId="{7777A5C6-DB88-4F6E-B0E1-647A99FD62BE}" srcOrd="1" destOrd="0" presId="urn:microsoft.com/office/officeart/2005/8/layout/hProcess9"/>
    <dgm:cxn modelId="{ED291AB6-B20B-44E8-9974-4D2AF6A7F19B}" type="presParOf" srcId="{7777A5C6-DB88-4F6E-B0E1-647A99FD62BE}" destId="{91928AF9-1A05-4092-BC9C-2F92DC6C4A88}" srcOrd="0" destOrd="0" presId="urn:microsoft.com/office/officeart/2005/8/layout/hProcess9"/>
    <dgm:cxn modelId="{777E70BF-FD03-4554-B393-D96E807D82DD}" type="presParOf" srcId="{7777A5C6-DB88-4F6E-B0E1-647A99FD62BE}" destId="{A335548C-9439-4A8F-BF52-D1E30119CEF2}" srcOrd="1" destOrd="0" presId="urn:microsoft.com/office/officeart/2005/8/layout/hProcess9"/>
    <dgm:cxn modelId="{21098955-96D1-4EDC-887B-2CE4BCB0FE1C}" type="presParOf" srcId="{7777A5C6-DB88-4F6E-B0E1-647A99FD62BE}" destId="{038AFBED-6A2E-4C19-9C62-756FBE2FF1D7}" srcOrd="2" destOrd="0" presId="urn:microsoft.com/office/officeart/2005/8/layout/hProcess9"/>
    <dgm:cxn modelId="{3DC44700-8D69-4254-B3BF-D11CB7A6AA5D}" type="presParOf" srcId="{7777A5C6-DB88-4F6E-B0E1-647A99FD62BE}" destId="{5875DB48-BACE-4913-81DD-9EE34C663F31}" srcOrd="3" destOrd="0" presId="urn:microsoft.com/office/officeart/2005/8/layout/hProcess9"/>
    <dgm:cxn modelId="{495923B5-912E-460C-AAF1-9B2CB8E36CBC}" type="presParOf" srcId="{7777A5C6-DB88-4F6E-B0E1-647A99FD62BE}" destId="{7E9C3299-8585-4E5C-BEC4-62F9BB47E136}" srcOrd="4" destOrd="0" presId="urn:microsoft.com/office/officeart/2005/8/layout/hProcess9"/>
    <dgm:cxn modelId="{28C24007-1A8C-4EF5-838F-53FF1995383D}" type="presParOf" srcId="{7777A5C6-DB88-4F6E-B0E1-647A99FD62BE}" destId="{7B665101-D8C7-4F11-B66F-C3B1737135EA}" srcOrd="5" destOrd="0" presId="urn:microsoft.com/office/officeart/2005/8/layout/hProcess9"/>
    <dgm:cxn modelId="{9F0C504C-48D9-4509-9741-9D45B64D4ADD}" type="presParOf" srcId="{7777A5C6-DB88-4F6E-B0E1-647A99FD62BE}" destId="{FB57D08F-9BFD-4022-A3F7-86D33F8CDFAA}" srcOrd="6" destOrd="0" presId="urn:microsoft.com/office/officeart/2005/8/layout/hProcess9"/>
    <dgm:cxn modelId="{92BDCF3A-4485-495E-8CDA-D75FF0D2F4E9}" type="presParOf" srcId="{7777A5C6-DB88-4F6E-B0E1-647A99FD62BE}" destId="{5DD9B648-FE32-484F-A13B-96702103F761}" srcOrd="7" destOrd="0" presId="urn:microsoft.com/office/officeart/2005/8/layout/hProcess9"/>
    <dgm:cxn modelId="{D0314406-0936-4517-82AC-004F2A404786}" type="presParOf" srcId="{7777A5C6-DB88-4F6E-B0E1-647A99FD62BE}" destId="{8AB9376D-C1BF-4985-B9A5-1366CC54C0BE}"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AE86FF-1079-4631-8EC6-461DEAA76A80}">
      <dsp:nvSpPr>
        <dsp:cNvPr id="0" name=""/>
        <dsp:cNvSpPr/>
      </dsp:nvSpPr>
      <dsp:spPr>
        <a:xfrm>
          <a:off x="558265" y="0"/>
          <a:ext cx="6327005" cy="2725440"/>
        </a:xfrm>
        <a:prstGeom prst="rightArrow">
          <a:avLst/>
        </a:prstGeom>
        <a:solidFill>
          <a:srgbClr val="FFC000"/>
        </a:solidFill>
        <a:ln>
          <a:solidFill>
            <a:schemeClr val="tx1"/>
          </a:solidFill>
        </a:ln>
        <a:effectLst/>
      </dsp:spPr>
      <dsp:style>
        <a:lnRef idx="0">
          <a:scrgbClr r="0" g="0" b="0"/>
        </a:lnRef>
        <a:fillRef idx="1">
          <a:scrgbClr r="0" g="0" b="0"/>
        </a:fillRef>
        <a:effectRef idx="0">
          <a:scrgbClr r="0" g="0" b="0"/>
        </a:effectRef>
        <a:fontRef idx="minor"/>
      </dsp:style>
    </dsp:sp>
    <dsp:sp modelId="{91928AF9-1A05-4092-BC9C-2F92DC6C4A88}">
      <dsp:nvSpPr>
        <dsp:cNvPr id="0" name=""/>
        <dsp:cNvSpPr/>
      </dsp:nvSpPr>
      <dsp:spPr>
        <a:xfrm>
          <a:off x="4987" y="817631"/>
          <a:ext cx="1238650" cy="1090176"/>
        </a:xfrm>
        <a:prstGeom prst="roundRect">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a:t>Sort</a:t>
          </a:r>
        </a:p>
      </dsp:txBody>
      <dsp:txXfrm>
        <a:off x="58205" y="870849"/>
        <a:ext cx="1132214" cy="983740"/>
      </dsp:txXfrm>
    </dsp:sp>
    <dsp:sp modelId="{038AFBED-6A2E-4C19-9C62-756FBE2FF1D7}">
      <dsp:nvSpPr>
        <dsp:cNvPr id="0" name=""/>
        <dsp:cNvSpPr/>
      </dsp:nvSpPr>
      <dsp:spPr>
        <a:xfrm>
          <a:off x="1450080" y="817631"/>
          <a:ext cx="1238650" cy="1090176"/>
        </a:xfrm>
        <a:prstGeom prst="roundRect">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a:t>Set in Order</a:t>
          </a:r>
        </a:p>
      </dsp:txBody>
      <dsp:txXfrm>
        <a:off x="1503298" y="870849"/>
        <a:ext cx="1132214" cy="983740"/>
      </dsp:txXfrm>
    </dsp:sp>
    <dsp:sp modelId="{7E9C3299-8585-4E5C-BEC4-62F9BB47E136}">
      <dsp:nvSpPr>
        <dsp:cNvPr id="0" name=""/>
        <dsp:cNvSpPr/>
      </dsp:nvSpPr>
      <dsp:spPr>
        <a:xfrm>
          <a:off x="2895172" y="817631"/>
          <a:ext cx="1238650" cy="1090176"/>
        </a:xfrm>
        <a:prstGeom prst="roundRect">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a:t>Shine</a:t>
          </a:r>
        </a:p>
      </dsp:txBody>
      <dsp:txXfrm>
        <a:off x="2948390" y="870849"/>
        <a:ext cx="1132214" cy="983740"/>
      </dsp:txXfrm>
    </dsp:sp>
    <dsp:sp modelId="{FB57D08F-9BFD-4022-A3F7-86D33F8CDFAA}">
      <dsp:nvSpPr>
        <dsp:cNvPr id="0" name=""/>
        <dsp:cNvSpPr/>
      </dsp:nvSpPr>
      <dsp:spPr>
        <a:xfrm>
          <a:off x="4340265" y="817631"/>
          <a:ext cx="1653190" cy="1090176"/>
        </a:xfrm>
        <a:prstGeom prst="roundRect">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a:t>Standardise</a:t>
          </a:r>
          <a:r>
            <a:rPr lang="en-GB" sz="2000" kern="1200" dirty="0"/>
            <a:t> </a:t>
          </a:r>
        </a:p>
      </dsp:txBody>
      <dsp:txXfrm>
        <a:off x="4393483" y="870849"/>
        <a:ext cx="1546754" cy="983740"/>
      </dsp:txXfrm>
    </dsp:sp>
    <dsp:sp modelId="{8AB9376D-C1BF-4985-B9A5-1366CC54C0BE}">
      <dsp:nvSpPr>
        <dsp:cNvPr id="0" name=""/>
        <dsp:cNvSpPr/>
      </dsp:nvSpPr>
      <dsp:spPr>
        <a:xfrm>
          <a:off x="6199897" y="817631"/>
          <a:ext cx="1238650" cy="1090176"/>
        </a:xfrm>
        <a:prstGeom prst="roundRect">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a:t>Sustain</a:t>
          </a:r>
        </a:p>
      </dsp:txBody>
      <dsp:txXfrm>
        <a:off x="6253115" y="870849"/>
        <a:ext cx="1132214" cy="98374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78DA7C-9EC7-4D86-A5AA-C3F1AF3507E9}" type="datetimeFigureOut">
              <a:rPr lang="en-GB" smtClean="0"/>
              <a:t>29/07/2018</a:t>
            </a:fld>
            <a:endParaRPr lang="en-GB"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0544BC-87E1-44E8-86AB-4D98802B9F06}" type="slidenum">
              <a:rPr lang="en-GB" smtClean="0"/>
              <a:t>‹#›</a:t>
            </a:fld>
            <a:endParaRPr lang="en-GB" dirty="0"/>
          </a:p>
        </p:txBody>
      </p:sp>
    </p:spTree>
    <p:extLst>
      <p:ext uri="{BB962C8B-B14F-4D97-AF65-F5344CB8AC3E}">
        <p14:creationId xmlns:p14="http://schemas.microsoft.com/office/powerpoint/2010/main" val="20511187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Mention quote 1 &amp; 2 – Talk through and elaborate the simplicity. Also speak about the decisions which can be shown in a process map. </a:t>
            </a:r>
          </a:p>
        </p:txBody>
      </p:sp>
      <p:sp>
        <p:nvSpPr>
          <p:cNvPr id="4" name="Slide Number Placeholder 3"/>
          <p:cNvSpPr>
            <a:spLocks noGrp="1"/>
          </p:cNvSpPr>
          <p:nvPr>
            <p:ph type="sldNum" sz="quarter" idx="10"/>
          </p:nvPr>
        </p:nvSpPr>
        <p:spPr/>
        <p:txBody>
          <a:bodyPr/>
          <a:lstStyle/>
          <a:p>
            <a:fld id="{430544BC-87E1-44E8-86AB-4D98802B9F06}" type="slidenum">
              <a:rPr lang="en-GB" smtClean="0"/>
              <a:t>1</a:t>
            </a:fld>
            <a:endParaRPr lang="en-GB" dirty="0"/>
          </a:p>
        </p:txBody>
      </p:sp>
    </p:spTree>
    <p:extLst>
      <p:ext uri="{BB962C8B-B14F-4D97-AF65-F5344CB8AC3E}">
        <p14:creationId xmlns:p14="http://schemas.microsoft.com/office/powerpoint/2010/main" val="585419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Importance of process map as a “brain dump” exercise</a:t>
            </a:r>
          </a:p>
          <a:p>
            <a:pPr marL="171450" indent="-171450">
              <a:buFont typeface="Arial" panose="020B0604020202020204" pitchFamily="34" charset="0"/>
              <a:buChar char="•"/>
            </a:pPr>
            <a:r>
              <a:rPr lang="en-GB" dirty="0"/>
              <a:t>They enable you, and a team, to debate and discuss the different ways of achieving an output. </a:t>
            </a:r>
          </a:p>
        </p:txBody>
      </p:sp>
      <p:sp>
        <p:nvSpPr>
          <p:cNvPr id="4" name="Slide Number Placeholder 3"/>
          <p:cNvSpPr>
            <a:spLocks noGrp="1"/>
          </p:cNvSpPr>
          <p:nvPr>
            <p:ph type="sldNum" sz="quarter" idx="10"/>
          </p:nvPr>
        </p:nvSpPr>
        <p:spPr/>
        <p:txBody>
          <a:bodyPr/>
          <a:lstStyle/>
          <a:p>
            <a:fld id="{430544BC-87E1-44E8-86AB-4D98802B9F06}" type="slidenum">
              <a:rPr lang="en-GB" smtClean="0"/>
              <a:t>2</a:t>
            </a:fld>
            <a:endParaRPr lang="en-GB" dirty="0"/>
          </a:p>
        </p:txBody>
      </p:sp>
    </p:spTree>
    <p:extLst>
      <p:ext uri="{BB962C8B-B14F-4D97-AF65-F5344CB8AC3E}">
        <p14:creationId xmlns:p14="http://schemas.microsoft.com/office/powerpoint/2010/main" val="22458606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current state, is the work performed </a:t>
            </a:r>
            <a:r>
              <a:rPr lang="en-GB" i="1" dirty="0"/>
              <a:t>now. </a:t>
            </a:r>
            <a:endParaRPr lang="en-GB" i="0" dirty="0"/>
          </a:p>
          <a:p>
            <a:pPr marL="171450" indent="-171450">
              <a:buFont typeface="Arial" panose="020B0604020202020204" pitchFamily="34" charset="0"/>
              <a:buChar char="•"/>
            </a:pPr>
            <a:r>
              <a:rPr lang="en-GB" i="0" dirty="0"/>
              <a:t>It is important to capture the work in its present context, regardless of how efficient or inefficient it is. </a:t>
            </a:r>
          </a:p>
        </p:txBody>
      </p:sp>
      <p:sp>
        <p:nvSpPr>
          <p:cNvPr id="4" name="Slide Number Placeholder 3"/>
          <p:cNvSpPr>
            <a:spLocks noGrp="1"/>
          </p:cNvSpPr>
          <p:nvPr>
            <p:ph type="sldNum" sz="quarter" idx="10"/>
          </p:nvPr>
        </p:nvSpPr>
        <p:spPr/>
        <p:txBody>
          <a:bodyPr/>
          <a:lstStyle/>
          <a:p>
            <a:fld id="{430544BC-87E1-44E8-86AB-4D98802B9F06}" type="slidenum">
              <a:rPr lang="en-GB" smtClean="0"/>
              <a:t>3</a:t>
            </a:fld>
            <a:endParaRPr lang="en-GB" dirty="0"/>
          </a:p>
        </p:txBody>
      </p:sp>
    </p:spTree>
    <p:extLst>
      <p:ext uri="{BB962C8B-B14F-4D97-AF65-F5344CB8AC3E}">
        <p14:creationId xmlns:p14="http://schemas.microsoft.com/office/powerpoint/2010/main" val="2033453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Using a current and future state process map in conjunction can identify gaps.</a:t>
            </a:r>
          </a:p>
          <a:p>
            <a:pPr marL="171450" indent="-171450">
              <a:buFont typeface="Arial" panose="020B0604020202020204" pitchFamily="34" charset="0"/>
              <a:buChar char="•"/>
            </a:pPr>
            <a:r>
              <a:rPr lang="en-GB" dirty="0"/>
              <a:t>This can form the structure of a continuous improvement initiative. </a:t>
            </a:r>
          </a:p>
          <a:p>
            <a:pPr marL="171450" indent="-171450">
              <a:buFont typeface="Arial" panose="020B0604020202020204" pitchFamily="34" charset="0"/>
              <a:buChar char="•"/>
            </a:pPr>
            <a:r>
              <a:rPr lang="en-GB" dirty="0"/>
              <a:t>If the process map is high level, then smaller projects on certain aspects of the map can be undertaken to fulfil a large, often strategic, objective. </a:t>
            </a:r>
          </a:p>
        </p:txBody>
      </p:sp>
      <p:sp>
        <p:nvSpPr>
          <p:cNvPr id="4" name="Slide Number Placeholder 3"/>
          <p:cNvSpPr>
            <a:spLocks noGrp="1"/>
          </p:cNvSpPr>
          <p:nvPr>
            <p:ph type="sldNum" sz="quarter" idx="10"/>
          </p:nvPr>
        </p:nvSpPr>
        <p:spPr/>
        <p:txBody>
          <a:bodyPr/>
          <a:lstStyle/>
          <a:p>
            <a:fld id="{430544BC-87E1-44E8-86AB-4D98802B9F06}" type="slidenum">
              <a:rPr lang="en-GB" smtClean="0"/>
              <a:t>4</a:t>
            </a:fld>
            <a:endParaRPr lang="en-GB" dirty="0"/>
          </a:p>
        </p:txBody>
      </p:sp>
    </p:spTree>
    <p:extLst>
      <p:ext uri="{BB962C8B-B14F-4D97-AF65-F5344CB8AC3E}">
        <p14:creationId xmlns:p14="http://schemas.microsoft.com/office/powerpoint/2010/main" val="19634551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Standards are important. I learned this the hard way….</a:t>
            </a:r>
          </a:p>
          <a:p>
            <a:pPr marL="171450" indent="-171450">
              <a:buFont typeface="Arial" panose="020B0604020202020204" pitchFamily="34" charset="0"/>
              <a:buChar char="•"/>
            </a:pPr>
            <a:r>
              <a:rPr lang="en-GB" dirty="0"/>
              <a:t>Process maps have to be understood by a wide range of people. Easy comprehension is paramount. </a:t>
            </a:r>
          </a:p>
        </p:txBody>
      </p:sp>
      <p:sp>
        <p:nvSpPr>
          <p:cNvPr id="4" name="Slide Number Placeholder 3"/>
          <p:cNvSpPr>
            <a:spLocks noGrp="1"/>
          </p:cNvSpPr>
          <p:nvPr>
            <p:ph type="sldNum" sz="quarter" idx="10"/>
          </p:nvPr>
        </p:nvSpPr>
        <p:spPr/>
        <p:txBody>
          <a:bodyPr/>
          <a:lstStyle/>
          <a:p>
            <a:fld id="{430544BC-87E1-44E8-86AB-4D98802B9F06}" type="slidenum">
              <a:rPr lang="en-GB" smtClean="0"/>
              <a:t>5</a:t>
            </a:fld>
            <a:endParaRPr lang="en-GB" dirty="0"/>
          </a:p>
        </p:txBody>
      </p:sp>
    </p:spTree>
    <p:extLst>
      <p:ext uri="{BB962C8B-B14F-4D97-AF65-F5344CB8AC3E}">
        <p14:creationId xmlns:p14="http://schemas.microsoft.com/office/powerpoint/2010/main" val="13140118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BPM standards.</a:t>
            </a:r>
          </a:p>
          <a:p>
            <a:pPr marL="171450" indent="-171450">
              <a:buFont typeface="Arial" panose="020B0604020202020204" pitchFamily="34" charset="0"/>
              <a:buChar char="•"/>
            </a:pPr>
            <a:r>
              <a:rPr lang="en-GB" dirty="0"/>
              <a:t>No “official” standard, but the better practitioners tend to follow certain rules closely. </a:t>
            </a:r>
          </a:p>
          <a:p>
            <a:pPr marL="171450" indent="-171450">
              <a:buFont typeface="Arial" panose="020B0604020202020204" pitchFamily="34" charset="0"/>
              <a:buChar char="•"/>
            </a:pPr>
            <a:r>
              <a:rPr lang="en-GB" dirty="0"/>
              <a:t>The internet is full of resources to explore this. </a:t>
            </a:r>
          </a:p>
        </p:txBody>
      </p:sp>
      <p:sp>
        <p:nvSpPr>
          <p:cNvPr id="4" name="Slide Number Placeholder 3"/>
          <p:cNvSpPr>
            <a:spLocks noGrp="1"/>
          </p:cNvSpPr>
          <p:nvPr>
            <p:ph type="sldNum" sz="quarter" idx="10"/>
          </p:nvPr>
        </p:nvSpPr>
        <p:spPr/>
        <p:txBody>
          <a:bodyPr/>
          <a:lstStyle/>
          <a:p>
            <a:fld id="{430544BC-87E1-44E8-86AB-4D98802B9F06}" type="slidenum">
              <a:rPr lang="en-GB" smtClean="0"/>
              <a:t>6</a:t>
            </a:fld>
            <a:endParaRPr lang="en-GB" dirty="0"/>
          </a:p>
        </p:txBody>
      </p:sp>
    </p:spTree>
    <p:extLst>
      <p:ext uri="{BB962C8B-B14F-4D97-AF65-F5344CB8AC3E}">
        <p14:creationId xmlns:p14="http://schemas.microsoft.com/office/powerpoint/2010/main" val="7914516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Individuals in organisations sometimes work in “silos”, which is a term to refer to a company department which doesn’t have the vantage point of an entire organisation. </a:t>
            </a:r>
          </a:p>
          <a:p>
            <a:pPr marL="171450" indent="-171450">
              <a:buFont typeface="Arial" panose="020B0604020202020204" pitchFamily="34" charset="0"/>
              <a:buChar char="•"/>
            </a:pPr>
            <a:r>
              <a:rPr lang="en-GB" dirty="0"/>
              <a:t>Process maps can break down these “silos”, and create a more unified organisation.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430544BC-87E1-44E8-86AB-4D98802B9F06}" type="slidenum">
              <a:rPr lang="en-GB" smtClean="0"/>
              <a:t>7</a:t>
            </a:fld>
            <a:endParaRPr lang="en-GB" dirty="0"/>
          </a:p>
        </p:txBody>
      </p:sp>
    </p:spTree>
    <p:extLst>
      <p:ext uri="{BB962C8B-B14F-4D97-AF65-F5344CB8AC3E}">
        <p14:creationId xmlns:p14="http://schemas.microsoft.com/office/powerpoint/2010/main" val="16509951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Refer to batch and queue manufacturing</a:t>
            </a:r>
          </a:p>
          <a:p>
            <a:pPr marL="171450" indent="-171450">
              <a:buFont typeface="Arial" panose="020B0604020202020204" pitchFamily="34" charset="0"/>
              <a:buChar char="•"/>
            </a:pPr>
            <a:r>
              <a:rPr lang="en-GB" dirty="0"/>
              <a:t>One of the main differences between Lean and Mass production (Push v. Pull). </a:t>
            </a:r>
          </a:p>
        </p:txBody>
      </p:sp>
      <p:sp>
        <p:nvSpPr>
          <p:cNvPr id="4" name="Slide Number Placeholder 3"/>
          <p:cNvSpPr>
            <a:spLocks noGrp="1"/>
          </p:cNvSpPr>
          <p:nvPr>
            <p:ph type="sldNum" sz="quarter" idx="10"/>
          </p:nvPr>
        </p:nvSpPr>
        <p:spPr/>
        <p:txBody>
          <a:bodyPr/>
          <a:lstStyle/>
          <a:p>
            <a:fld id="{430544BC-87E1-44E8-86AB-4D98802B9F06}" type="slidenum">
              <a:rPr lang="en-GB" smtClean="0"/>
              <a:t>8</a:t>
            </a:fld>
            <a:endParaRPr lang="en-GB" dirty="0"/>
          </a:p>
        </p:txBody>
      </p:sp>
    </p:spTree>
    <p:extLst>
      <p:ext uri="{BB962C8B-B14F-4D97-AF65-F5344CB8AC3E}">
        <p14:creationId xmlns:p14="http://schemas.microsoft.com/office/powerpoint/2010/main" val="35538875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Yellow brick has to queue. </a:t>
            </a:r>
          </a:p>
          <a:p>
            <a:pPr marL="171450" indent="-171450">
              <a:buFont typeface="Arial" panose="020B0604020202020204" pitchFamily="34" charset="0"/>
              <a:buChar char="•"/>
            </a:pPr>
            <a:r>
              <a:rPr lang="en-GB" dirty="0"/>
              <a:t>Some processes are faster than others, doesn’t help our customer.</a:t>
            </a:r>
          </a:p>
          <a:p>
            <a:pPr marL="171450" indent="-171450">
              <a:buFont typeface="Arial" panose="020B0604020202020204" pitchFamily="34" charset="0"/>
              <a:buChar char="•"/>
            </a:pPr>
            <a:r>
              <a:rPr lang="en-GB" dirty="0"/>
              <a:t>Waiting time = wasted time. </a:t>
            </a:r>
          </a:p>
        </p:txBody>
      </p:sp>
      <p:sp>
        <p:nvSpPr>
          <p:cNvPr id="4" name="Slide Number Placeholder 3"/>
          <p:cNvSpPr>
            <a:spLocks noGrp="1"/>
          </p:cNvSpPr>
          <p:nvPr>
            <p:ph type="sldNum" sz="quarter" idx="10"/>
          </p:nvPr>
        </p:nvSpPr>
        <p:spPr/>
        <p:txBody>
          <a:bodyPr/>
          <a:lstStyle/>
          <a:p>
            <a:fld id="{430544BC-87E1-44E8-86AB-4D98802B9F06}" type="slidenum">
              <a:rPr lang="en-GB" smtClean="0"/>
              <a:t>9</a:t>
            </a:fld>
            <a:endParaRPr lang="en-GB" dirty="0"/>
          </a:p>
        </p:txBody>
      </p:sp>
    </p:spTree>
    <p:extLst>
      <p:ext uri="{BB962C8B-B14F-4D97-AF65-F5344CB8AC3E}">
        <p14:creationId xmlns:p14="http://schemas.microsoft.com/office/powerpoint/2010/main" val="29086492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Yellow brick has only 24 seconds waiting time, compared to 128 seconds previously. </a:t>
            </a:r>
          </a:p>
          <a:p>
            <a:pPr marL="171450" indent="-171450">
              <a:buFont typeface="Arial" panose="020B0604020202020204" pitchFamily="34" charset="0"/>
              <a:buChar char="•"/>
            </a:pPr>
            <a:r>
              <a:rPr lang="en-GB" dirty="0"/>
              <a:t>Customer is now happy, product has reached them in ~half the time. </a:t>
            </a:r>
          </a:p>
        </p:txBody>
      </p:sp>
      <p:sp>
        <p:nvSpPr>
          <p:cNvPr id="4" name="Slide Number Placeholder 3"/>
          <p:cNvSpPr>
            <a:spLocks noGrp="1"/>
          </p:cNvSpPr>
          <p:nvPr>
            <p:ph type="sldNum" sz="quarter" idx="10"/>
          </p:nvPr>
        </p:nvSpPr>
        <p:spPr/>
        <p:txBody>
          <a:bodyPr/>
          <a:lstStyle/>
          <a:p>
            <a:fld id="{430544BC-87E1-44E8-86AB-4D98802B9F06}" type="slidenum">
              <a:rPr lang="en-GB" smtClean="0"/>
              <a:t>10</a:t>
            </a:fld>
            <a:endParaRPr lang="en-GB" dirty="0"/>
          </a:p>
        </p:txBody>
      </p:sp>
    </p:spTree>
    <p:extLst>
      <p:ext uri="{BB962C8B-B14F-4D97-AF65-F5344CB8AC3E}">
        <p14:creationId xmlns:p14="http://schemas.microsoft.com/office/powerpoint/2010/main" val="6188442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430544BC-87E1-44E8-86AB-4D98802B9F06}" type="slidenum">
              <a:rPr lang="en-GB" smtClean="0"/>
              <a:t>11</a:t>
            </a:fld>
            <a:endParaRPr lang="en-GB" dirty="0"/>
          </a:p>
        </p:txBody>
      </p:sp>
    </p:spTree>
    <p:extLst>
      <p:ext uri="{BB962C8B-B14F-4D97-AF65-F5344CB8AC3E}">
        <p14:creationId xmlns:p14="http://schemas.microsoft.com/office/powerpoint/2010/main" val="17626254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Note the electronic signal arrow shaped like a lightening bolt – I couldn’t fit it into the previous slide but that’s the standard. </a:t>
            </a:r>
          </a:p>
          <a:p>
            <a:pPr marL="171450" indent="-171450">
              <a:buFont typeface="Arial" panose="020B0604020202020204" pitchFamily="34" charset="0"/>
              <a:buChar char="•"/>
            </a:pPr>
            <a:r>
              <a:rPr lang="en-GB" dirty="0"/>
              <a:t>Lead time ladder, as previously shown – production lead time and processing time. </a:t>
            </a:r>
          </a:p>
        </p:txBody>
      </p:sp>
      <p:sp>
        <p:nvSpPr>
          <p:cNvPr id="4" name="Slide Number Placeholder 3"/>
          <p:cNvSpPr>
            <a:spLocks noGrp="1"/>
          </p:cNvSpPr>
          <p:nvPr>
            <p:ph type="sldNum" sz="quarter" idx="10"/>
          </p:nvPr>
        </p:nvSpPr>
        <p:spPr/>
        <p:txBody>
          <a:bodyPr/>
          <a:lstStyle/>
          <a:p>
            <a:fld id="{430544BC-87E1-44E8-86AB-4D98802B9F06}" type="slidenum">
              <a:rPr lang="en-GB" smtClean="0"/>
              <a:t>12</a:t>
            </a:fld>
            <a:endParaRPr lang="en-GB" dirty="0"/>
          </a:p>
        </p:txBody>
      </p:sp>
    </p:spTree>
    <p:extLst>
      <p:ext uri="{BB962C8B-B14F-4D97-AF65-F5344CB8AC3E}">
        <p14:creationId xmlns:p14="http://schemas.microsoft.com/office/powerpoint/2010/main" val="24332875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High level – encompasses macro business processes. E.g. launching a new vehicle platform. </a:t>
            </a:r>
          </a:p>
          <a:p>
            <a:pPr marL="171450" indent="-171450">
              <a:buFont typeface="Arial" panose="020B0604020202020204" pitchFamily="34" charset="0"/>
              <a:buChar char="•"/>
            </a:pPr>
            <a:r>
              <a:rPr lang="en-GB" dirty="0"/>
              <a:t>Low level – supplier processes within the vehicle platform – all have to come together to complete the whole. </a:t>
            </a:r>
          </a:p>
          <a:p>
            <a:pPr marL="171450" indent="-171450">
              <a:buFont typeface="Arial" panose="020B0604020202020204" pitchFamily="34" charset="0"/>
              <a:buChar char="•"/>
            </a:pPr>
            <a:r>
              <a:rPr lang="en-GB" dirty="0"/>
              <a:t>High level strategic – low level tactical. </a:t>
            </a:r>
          </a:p>
          <a:p>
            <a:pPr marL="171450" indent="-171450">
              <a:buFont typeface="Arial" panose="020B0604020202020204" pitchFamily="34" charset="0"/>
              <a:buChar char="•"/>
            </a:pPr>
            <a:r>
              <a:rPr lang="en-GB" dirty="0"/>
              <a:t>Draw OST diagram. </a:t>
            </a:r>
          </a:p>
        </p:txBody>
      </p:sp>
      <p:sp>
        <p:nvSpPr>
          <p:cNvPr id="4" name="Slide Number Placeholder 3"/>
          <p:cNvSpPr>
            <a:spLocks noGrp="1"/>
          </p:cNvSpPr>
          <p:nvPr>
            <p:ph type="sldNum" sz="quarter" idx="10"/>
          </p:nvPr>
        </p:nvSpPr>
        <p:spPr/>
        <p:txBody>
          <a:bodyPr/>
          <a:lstStyle/>
          <a:p>
            <a:fld id="{430544BC-87E1-44E8-86AB-4D98802B9F06}" type="slidenum">
              <a:rPr lang="en-GB" smtClean="0"/>
              <a:t>13</a:t>
            </a:fld>
            <a:endParaRPr lang="en-GB" dirty="0"/>
          </a:p>
        </p:txBody>
      </p:sp>
    </p:spTree>
    <p:extLst>
      <p:ext uri="{BB962C8B-B14F-4D97-AF65-F5344CB8AC3E}">
        <p14:creationId xmlns:p14="http://schemas.microsoft.com/office/powerpoint/2010/main" val="39020050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Swim lanes are advantageous to show “handoffs” between different departments. </a:t>
            </a:r>
          </a:p>
          <a:p>
            <a:pPr marL="171450" indent="-171450">
              <a:buFont typeface="Arial" panose="020B0604020202020204" pitchFamily="34" charset="0"/>
              <a:buChar char="•"/>
            </a:pPr>
            <a:r>
              <a:rPr lang="en-GB" dirty="0"/>
              <a:t>Useful in addressing responsibilities, and can be used in project management to set departmental/process deadlines in a project. </a:t>
            </a:r>
          </a:p>
        </p:txBody>
      </p:sp>
      <p:sp>
        <p:nvSpPr>
          <p:cNvPr id="4" name="Slide Number Placeholder 3"/>
          <p:cNvSpPr>
            <a:spLocks noGrp="1"/>
          </p:cNvSpPr>
          <p:nvPr>
            <p:ph type="sldNum" sz="quarter" idx="10"/>
          </p:nvPr>
        </p:nvSpPr>
        <p:spPr/>
        <p:txBody>
          <a:bodyPr/>
          <a:lstStyle/>
          <a:p>
            <a:fld id="{430544BC-87E1-44E8-86AB-4D98802B9F06}" type="slidenum">
              <a:rPr lang="en-GB" smtClean="0"/>
              <a:t>14</a:t>
            </a:fld>
            <a:endParaRPr lang="en-GB" dirty="0"/>
          </a:p>
        </p:txBody>
      </p:sp>
    </p:spTree>
    <p:extLst>
      <p:ext uri="{BB962C8B-B14F-4D97-AF65-F5344CB8AC3E}">
        <p14:creationId xmlns:p14="http://schemas.microsoft.com/office/powerpoint/2010/main" val="30753833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History of 5S, and “efficiency” more generally, can be dated as far back to the </a:t>
            </a:r>
            <a:r>
              <a:rPr lang="en-GB" sz="1200" b="0" i="0" kern="1200" dirty="0">
                <a:solidFill>
                  <a:schemeClr val="tx1"/>
                </a:solidFill>
                <a:effectLst/>
                <a:latin typeface="+mn-lt"/>
                <a:ea typeface="+mn-ea"/>
                <a:cs typeface="+mn-cs"/>
              </a:rPr>
              <a:t>Venetian shipbuilders of the 16th century.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Closely associated as the overall Just-In-Time manufacturing toolbox from Toyota, developed after the Second World War.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In Japanese the steps are </a:t>
            </a:r>
            <a:r>
              <a:rPr lang="en-GB" sz="1200" b="0" i="0" kern="1200" dirty="0" err="1">
                <a:solidFill>
                  <a:schemeClr val="tx1"/>
                </a:solidFill>
                <a:effectLst/>
                <a:latin typeface="+mn-lt"/>
                <a:ea typeface="+mn-ea"/>
                <a:cs typeface="+mn-cs"/>
              </a:rPr>
              <a:t>Seiri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Seiton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Seiso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Seiketsu</a:t>
            </a:r>
            <a:r>
              <a:rPr lang="en-GB" sz="1200" b="0" i="0" kern="1200" dirty="0">
                <a:solidFill>
                  <a:schemeClr val="tx1"/>
                </a:solidFill>
                <a:effectLst/>
                <a:latin typeface="+mn-lt"/>
                <a:ea typeface="+mn-ea"/>
                <a:cs typeface="+mn-cs"/>
              </a:rPr>
              <a:t> &amp; </a:t>
            </a:r>
            <a:r>
              <a:rPr lang="en-GB" sz="1200" b="0" i="0" kern="1200" dirty="0" err="1">
                <a:solidFill>
                  <a:schemeClr val="tx1"/>
                </a:solidFill>
                <a:effectLst/>
                <a:latin typeface="+mn-lt"/>
                <a:ea typeface="+mn-ea"/>
                <a:cs typeface="+mn-cs"/>
              </a:rPr>
              <a:t>Shitsuke</a:t>
            </a:r>
            <a:r>
              <a:rPr lang="en-GB" sz="1200" b="0" i="0" kern="1200" dirty="0">
                <a:solidFill>
                  <a:schemeClr val="tx1"/>
                </a:solidFill>
                <a:effectLst/>
                <a:latin typeface="+mn-lt"/>
                <a:ea typeface="+mn-ea"/>
                <a:cs typeface="+mn-cs"/>
              </a:rPr>
              <a:t>.</a:t>
            </a:r>
          </a:p>
        </p:txBody>
      </p:sp>
      <p:sp>
        <p:nvSpPr>
          <p:cNvPr id="4" name="Slide Number Placeholder 3"/>
          <p:cNvSpPr>
            <a:spLocks noGrp="1"/>
          </p:cNvSpPr>
          <p:nvPr>
            <p:ph type="sldNum" sz="quarter" idx="10"/>
          </p:nvPr>
        </p:nvSpPr>
        <p:spPr/>
        <p:txBody>
          <a:bodyPr/>
          <a:lstStyle/>
          <a:p>
            <a:fld id="{430544BC-87E1-44E8-86AB-4D98802B9F06}" type="slidenum">
              <a:rPr lang="en-GB" smtClean="0"/>
              <a:t>15</a:t>
            </a:fld>
            <a:endParaRPr lang="en-GB" dirty="0"/>
          </a:p>
        </p:txBody>
      </p:sp>
    </p:spTree>
    <p:extLst>
      <p:ext uri="{BB962C8B-B14F-4D97-AF65-F5344CB8AC3E}">
        <p14:creationId xmlns:p14="http://schemas.microsoft.com/office/powerpoint/2010/main" val="27622870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Time using phone. </a:t>
            </a:r>
          </a:p>
          <a:p>
            <a:pPr marL="171450" indent="-171450">
              <a:buFont typeface="Arial" panose="020B0604020202020204" pitchFamily="34" charset="0"/>
              <a:buChar char="•"/>
            </a:pPr>
            <a:r>
              <a:rPr lang="en-GB" dirty="0"/>
              <a:t>Ask class how long it took and take a rough average. </a:t>
            </a:r>
          </a:p>
        </p:txBody>
      </p:sp>
      <p:sp>
        <p:nvSpPr>
          <p:cNvPr id="4" name="Slide Number Placeholder 3"/>
          <p:cNvSpPr>
            <a:spLocks noGrp="1"/>
          </p:cNvSpPr>
          <p:nvPr>
            <p:ph type="sldNum" sz="quarter" idx="10"/>
          </p:nvPr>
        </p:nvSpPr>
        <p:spPr/>
        <p:txBody>
          <a:bodyPr/>
          <a:lstStyle/>
          <a:p>
            <a:fld id="{430544BC-87E1-44E8-86AB-4D98802B9F06}" type="slidenum">
              <a:rPr lang="en-GB" smtClean="0"/>
              <a:t>16</a:t>
            </a:fld>
            <a:endParaRPr lang="en-GB" dirty="0"/>
          </a:p>
        </p:txBody>
      </p:sp>
    </p:spTree>
    <p:extLst>
      <p:ext uri="{BB962C8B-B14F-4D97-AF65-F5344CB8AC3E}">
        <p14:creationId xmlns:p14="http://schemas.microsoft.com/office/powerpoint/2010/main" val="19646789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Time using phone. </a:t>
            </a:r>
          </a:p>
          <a:p>
            <a:pPr marL="171450" indent="-171450">
              <a:buFont typeface="Arial" panose="020B0604020202020204" pitchFamily="34" charset="0"/>
              <a:buChar char="•"/>
            </a:pPr>
            <a:r>
              <a:rPr lang="en-GB" dirty="0"/>
              <a:t>Ask class how long it took and take a rough average. </a:t>
            </a:r>
          </a:p>
          <a:p>
            <a:pPr marL="171450" indent="-171450">
              <a:buFont typeface="Arial" panose="020B0604020202020204" pitchFamily="34" charset="0"/>
              <a:buChar char="•"/>
            </a:pPr>
            <a:r>
              <a:rPr lang="en-GB" dirty="0"/>
              <a:t>Ask class if they noticed anything different about this stage. </a:t>
            </a:r>
          </a:p>
          <a:p>
            <a:endParaRPr lang="en-GB" dirty="0"/>
          </a:p>
        </p:txBody>
      </p:sp>
      <p:sp>
        <p:nvSpPr>
          <p:cNvPr id="4" name="Slide Number Placeholder 3"/>
          <p:cNvSpPr>
            <a:spLocks noGrp="1"/>
          </p:cNvSpPr>
          <p:nvPr>
            <p:ph type="sldNum" sz="quarter" idx="10"/>
          </p:nvPr>
        </p:nvSpPr>
        <p:spPr/>
        <p:txBody>
          <a:bodyPr/>
          <a:lstStyle/>
          <a:p>
            <a:fld id="{430544BC-87E1-44E8-86AB-4D98802B9F06}" type="slidenum">
              <a:rPr lang="en-GB" smtClean="0"/>
              <a:t>17</a:t>
            </a:fld>
            <a:endParaRPr lang="en-GB" dirty="0"/>
          </a:p>
        </p:txBody>
      </p:sp>
    </p:spTree>
    <p:extLst>
      <p:ext uri="{BB962C8B-B14F-4D97-AF65-F5344CB8AC3E}">
        <p14:creationId xmlns:p14="http://schemas.microsoft.com/office/powerpoint/2010/main" val="1847492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Time using phone. </a:t>
            </a:r>
          </a:p>
          <a:p>
            <a:pPr marL="171450" indent="-171450">
              <a:buFont typeface="Arial" panose="020B0604020202020204" pitchFamily="34" charset="0"/>
              <a:buChar char="•"/>
            </a:pPr>
            <a:r>
              <a:rPr lang="en-GB" dirty="0"/>
              <a:t>Ask class how long it took and take a rough average. </a:t>
            </a:r>
          </a:p>
          <a:p>
            <a:pPr marL="171450" indent="-171450">
              <a:buFont typeface="Arial" panose="020B0604020202020204" pitchFamily="34" charset="0"/>
              <a:buChar char="•"/>
            </a:pPr>
            <a:r>
              <a:rPr lang="en-GB" dirty="0"/>
              <a:t>Ask class if they noticed anything different about this stage. </a:t>
            </a:r>
          </a:p>
          <a:p>
            <a:endParaRPr lang="en-GB" dirty="0"/>
          </a:p>
        </p:txBody>
      </p:sp>
      <p:sp>
        <p:nvSpPr>
          <p:cNvPr id="4" name="Slide Number Placeholder 3"/>
          <p:cNvSpPr>
            <a:spLocks noGrp="1"/>
          </p:cNvSpPr>
          <p:nvPr>
            <p:ph type="sldNum" sz="quarter" idx="10"/>
          </p:nvPr>
        </p:nvSpPr>
        <p:spPr/>
        <p:txBody>
          <a:bodyPr/>
          <a:lstStyle/>
          <a:p>
            <a:fld id="{430544BC-87E1-44E8-86AB-4D98802B9F06}" type="slidenum">
              <a:rPr lang="en-GB" smtClean="0"/>
              <a:t>18</a:t>
            </a:fld>
            <a:endParaRPr lang="en-GB" dirty="0"/>
          </a:p>
        </p:txBody>
      </p:sp>
    </p:spTree>
    <p:extLst>
      <p:ext uri="{BB962C8B-B14F-4D97-AF65-F5344CB8AC3E}">
        <p14:creationId xmlns:p14="http://schemas.microsoft.com/office/powerpoint/2010/main" val="20865819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Time using phone. </a:t>
            </a:r>
          </a:p>
          <a:p>
            <a:pPr marL="171450" indent="-171450">
              <a:buFont typeface="Arial" panose="020B0604020202020204" pitchFamily="34" charset="0"/>
              <a:buChar char="•"/>
            </a:pPr>
            <a:r>
              <a:rPr lang="en-GB" dirty="0"/>
              <a:t>Ask class how long it took and take a rough average. </a:t>
            </a:r>
          </a:p>
          <a:p>
            <a:pPr marL="171450" indent="-171450">
              <a:buFont typeface="Arial" panose="020B0604020202020204" pitchFamily="34" charset="0"/>
              <a:buChar char="•"/>
            </a:pPr>
            <a:r>
              <a:rPr lang="en-GB" dirty="0"/>
              <a:t>Ask class if they noticed anything different about this stage. </a:t>
            </a:r>
          </a:p>
          <a:p>
            <a:endParaRPr lang="en-GB" dirty="0"/>
          </a:p>
        </p:txBody>
      </p:sp>
      <p:sp>
        <p:nvSpPr>
          <p:cNvPr id="4" name="Slide Number Placeholder 3"/>
          <p:cNvSpPr>
            <a:spLocks noGrp="1"/>
          </p:cNvSpPr>
          <p:nvPr>
            <p:ph type="sldNum" sz="quarter" idx="10"/>
          </p:nvPr>
        </p:nvSpPr>
        <p:spPr/>
        <p:txBody>
          <a:bodyPr/>
          <a:lstStyle/>
          <a:p>
            <a:fld id="{430544BC-87E1-44E8-86AB-4D98802B9F06}" type="slidenum">
              <a:rPr lang="en-GB" smtClean="0"/>
              <a:t>19</a:t>
            </a:fld>
            <a:endParaRPr lang="en-GB" dirty="0"/>
          </a:p>
        </p:txBody>
      </p:sp>
    </p:spTree>
    <p:extLst>
      <p:ext uri="{BB962C8B-B14F-4D97-AF65-F5344CB8AC3E}">
        <p14:creationId xmlns:p14="http://schemas.microsoft.com/office/powerpoint/2010/main" val="2002589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Through this process we have removed what is not required (extra numbers), made the workplace more visual (lines – easier to process information). </a:t>
            </a:r>
          </a:p>
          <a:p>
            <a:pPr marL="171450" indent="-171450">
              <a:buFont typeface="Arial" panose="020B0604020202020204" pitchFamily="34" charset="0"/>
              <a:buChar char="•"/>
            </a:pPr>
            <a:r>
              <a:rPr lang="en-GB" dirty="0"/>
              <a:t>Finally we standardised the operation to enable the work performed in a more error free manner, in an easier and more effective way. </a:t>
            </a:r>
          </a:p>
          <a:p>
            <a:pPr marL="171450" indent="-171450">
              <a:buFont typeface="Arial" panose="020B0604020202020204" pitchFamily="34" charset="0"/>
              <a:buChar char="•"/>
            </a:pPr>
            <a:r>
              <a:rPr lang="en-GB" dirty="0"/>
              <a:t>The whole point here is to be resourceful; obtaining more from less. The essence of efficiency.</a:t>
            </a:r>
          </a:p>
        </p:txBody>
      </p:sp>
      <p:sp>
        <p:nvSpPr>
          <p:cNvPr id="4" name="Slide Number Placeholder 3"/>
          <p:cNvSpPr>
            <a:spLocks noGrp="1"/>
          </p:cNvSpPr>
          <p:nvPr>
            <p:ph type="sldNum" sz="quarter" idx="10"/>
          </p:nvPr>
        </p:nvSpPr>
        <p:spPr/>
        <p:txBody>
          <a:bodyPr/>
          <a:lstStyle/>
          <a:p>
            <a:fld id="{430544BC-87E1-44E8-86AB-4D98802B9F06}" type="slidenum">
              <a:rPr lang="en-GB" smtClean="0"/>
              <a:t>20</a:t>
            </a:fld>
            <a:endParaRPr lang="en-GB" dirty="0"/>
          </a:p>
        </p:txBody>
      </p:sp>
    </p:spTree>
    <p:extLst>
      <p:ext uri="{BB962C8B-B14F-4D97-AF65-F5344CB8AC3E}">
        <p14:creationId xmlns:p14="http://schemas.microsoft.com/office/powerpoint/2010/main" val="18150796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work day is full of distractions, you need to focus on your main job in hand. </a:t>
            </a:r>
          </a:p>
          <a:p>
            <a:pPr marL="171450" indent="-171450">
              <a:buFont typeface="Arial" panose="020B0604020202020204" pitchFamily="34" charset="0"/>
              <a:buChar char="•"/>
            </a:pPr>
            <a:r>
              <a:rPr lang="en-GB" dirty="0"/>
              <a:t>Not many people are professional sorters, you are often paid to do something else. </a:t>
            </a:r>
          </a:p>
          <a:p>
            <a:pPr marL="171450" indent="-171450">
              <a:buFont typeface="Arial" panose="020B0604020202020204" pitchFamily="34" charset="0"/>
              <a:buChar char="•"/>
            </a:pPr>
            <a:r>
              <a:rPr lang="en-GB" dirty="0"/>
              <a:t>Therefore your time should be predominantly dedicated serving the customer. </a:t>
            </a:r>
          </a:p>
          <a:p>
            <a:pPr marL="171450" indent="-171450">
              <a:buFont typeface="Arial" panose="020B0604020202020204" pitchFamily="34" charset="0"/>
              <a:buChar char="•"/>
            </a:pPr>
            <a:r>
              <a:rPr lang="en-GB" dirty="0"/>
              <a:t>5S enables you to do this. </a:t>
            </a:r>
          </a:p>
        </p:txBody>
      </p:sp>
      <p:sp>
        <p:nvSpPr>
          <p:cNvPr id="4" name="Slide Number Placeholder 3"/>
          <p:cNvSpPr>
            <a:spLocks noGrp="1"/>
          </p:cNvSpPr>
          <p:nvPr>
            <p:ph type="sldNum" sz="quarter" idx="10"/>
          </p:nvPr>
        </p:nvSpPr>
        <p:spPr/>
        <p:txBody>
          <a:bodyPr/>
          <a:lstStyle/>
          <a:p>
            <a:fld id="{430544BC-87E1-44E8-86AB-4D98802B9F06}" type="slidenum">
              <a:rPr lang="en-GB" smtClean="0"/>
              <a:t>21</a:t>
            </a:fld>
            <a:endParaRPr lang="en-GB" dirty="0"/>
          </a:p>
        </p:txBody>
      </p:sp>
    </p:spTree>
    <p:extLst>
      <p:ext uri="{BB962C8B-B14F-4D97-AF65-F5344CB8AC3E}">
        <p14:creationId xmlns:p14="http://schemas.microsoft.com/office/powerpoint/2010/main" val="41789973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Customers often visit manufacturing sites – a good 5S policy does no harm. </a:t>
            </a:r>
          </a:p>
          <a:p>
            <a:pPr marL="171450" indent="-171450">
              <a:buFont typeface="Arial" panose="020B0604020202020204" pitchFamily="34" charset="0"/>
              <a:buChar char="•"/>
            </a:pPr>
            <a:r>
              <a:rPr lang="en-GB" dirty="0"/>
              <a:t>You still have to produce value however. </a:t>
            </a:r>
          </a:p>
          <a:p>
            <a:pPr marL="171450" indent="-171450">
              <a:buFont typeface="Arial" panose="020B0604020202020204" pitchFamily="34" charset="0"/>
              <a:buChar char="•"/>
            </a:pPr>
            <a:r>
              <a:rPr lang="en-GB" dirty="0"/>
              <a:t>Look at a VW plant in Wolfsburg, or the Bentley plant in England.</a:t>
            </a:r>
          </a:p>
          <a:p>
            <a:pPr marL="171450" indent="-171450">
              <a:buFont typeface="Arial" panose="020B0604020202020204" pitchFamily="34" charset="0"/>
              <a:buChar char="•"/>
            </a:pPr>
            <a:r>
              <a:rPr lang="en-GB" dirty="0"/>
              <a:t>Do you think they have a good 5S policy?</a:t>
            </a:r>
          </a:p>
        </p:txBody>
      </p:sp>
      <p:sp>
        <p:nvSpPr>
          <p:cNvPr id="4" name="Slide Number Placeholder 3"/>
          <p:cNvSpPr>
            <a:spLocks noGrp="1"/>
          </p:cNvSpPr>
          <p:nvPr>
            <p:ph type="sldNum" sz="quarter" idx="10"/>
          </p:nvPr>
        </p:nvSpPr>
        <p:spPr/>
        <p:txBody>
          <a:bodyPr/>
          <a:lstStyle/>
          <a:p>
            <a:fld id="{430544BC-87E1-44E8-86AB-4D98802B9F06}" type="slidenum">
              <a:rPr lang="en-GB" smtClean="0"/>
              <a:t>22</a:t>
            </a:fld>
            <a:endParaRPr lang="en-GB" dirty="0"/>
          </a:p>
        </p:txBody>
      </p:sp>
    </p:spTree>
    <p:extLst>
      <p:ext uri="{BB962C8B-B14F-4D97-AF65-F5344CB8AC3E}">
        <p14:creationId xmlns:p14="http://schemas.microsoft.com/office/powerpoint/2010/main" val="30883365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Reducing search time enables you to get more out of your working day. </a:t>
            </a:r>
          </a:p>
          <a:p>
            <a:pPr marL="171450" indent="-171450">
              <a:buFont typeface="Arial" panose="020B0604020202020204" pitchFamily="34" charset="0"/>
              <a:buChar char="•"/>
            </a:pPr>
            <a:r>
              <a:rPr lang="en-GB" dirty="0"/>
              <a:t>I don’t want to labour the point but it is fundamental. </a:t>
            </a:r>
          </a:p>
          <a:p>
            <a:pPr marL="171450" indent="-171450">
              <a:buFont typeface="Arial" panose="020B0604020202020204" pitchFamily="34" charset="0"/>
              <a:buChar char="•"/>
            </a:pPr>
            <a:r>
              <a:rPr lang="en-GB" dirty="0"/>
              <a:t>We often carry much more items than required. </a:t>
            </a:r>
          </a:p>
          <a:p>
            <a:pPr marL="171450" indent="-171450">
              <a:buFont typeface="Arial" panose="020B0604020202020204" pitchFamily="34" charset="0"/>
              <a:buChar char="•"/>
            </a:pPr>
            <a:r>
              <a:rPr lang="en-GB" dirty="0"/>
              <a:t>Holding onto items like farmers holding onto a big yield from a harvest (we don’t know what the future might bring)….not necessarily applicable in a  manufacturing context.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430544BC-87E1-44E8-86AB-4D98802B9F06}" type="slidenum">
              <a:rPr lang="en-GB" smtClean="0"/>
              <a:t>23</a:t>
            </a:fld>
            <a:endParaRPr lang="en-GB" dirty="0"/>
          </a:p>
        </p:txBody>
      </p:sp>
    </p:spTree>
    <p:extLst>
      <p:ext uri="{BB962C8B-B14F-4D97-AF65-F5344CB8AC3E}">
        <p14:creationId xmlns:p14="http://schemas.microsoft.com/office/powerpoint/2010/main" val="5150539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You don’t know what you don’t know. Seek advice or authority before making decisions. </a:t>
            </a:r>
          </a:p>
          <a:p>
            <a:pPr marL="171450" indent="-171450">
              <a:buFont typeface="Arial" panose="020B0604020202020204" pitchFamily="34" charset="0"/>
              <a:buChar char="•"/>
            </a:pPr>
            <a:r>
              <a:rPr lang="en-GB" dirty="0"/>
              <a:t>Items which are not required often reflect process steps which aren’t required. </a:t>
            </a:r>
          </a:p>
          <a:p>
            <a:pPr marL="171450" indent="-171450">
              <a:buFont typeface="Arial" panose="020B0604020202020204" pitchFamily="34" charset="0"/>
              <a:buChar char="•"/>
            </a:pPr>
            <a:r>
              <a:rPr lang="en-GB" dirty="0"/>
              <a:t>End of line rework is not required if we can tackle the root cause of defects…..jig maybe used to rework an assembly….why? </a:t>
            </a:r>
          </a:p>
          <a:p>
            <a:pPr marL="171450" indent="-171450">
              <a:buFont typeface="Arial" panose="020B0604020202020204" pitchFamily="34" charset="0"/>
              <a:buChar char="•"/>
            </a:pPr>
            <a:r>
              <a:rPr lang="en-GB" dirty="0"/>
              <a:t>Solve problems at the source. </a:t>
            </a:r>
          </a:p>
        </p:txBody>
      </p:sp>
      <p:sp>
        <p:nvSpPr>
          <p:cNvPr id="4" name="Slide Number Placeholder 3"/>
          <p:cNvSpPr>
            <a:spLocks noGrp="1"/>
          </p:cNvSpPr>
          <p:nvPr>
            <p:ph type="sldNum" sz="quarter" idx="10"/>
          </p:nvPr>
        </p:nvSpPr>
        <p:spPr/>
        <p:txBody>
          <a:bodyPr/>
          <a:lstStyle/>
          <a:p>
            <a:fld id="{430544BC-87E1-44E8-86AB-4D98802B9F06}" type="slidenum">
              <a:rPr lang="en-GB" smtClean="0"/>
              <a:t>24</a:t>
            </a:fld>
            <a:endParaRPr lang="en-GB" dirty="0"/>
          </a:p>
        </p:txBody>
      </p:sp>
    </p:spTree>
    <p:extLst>
      <p:ext uri="{BB962C8B-B14F-4D97-AF65-F5344CB8AC3E}">
        <p14:creationId xmlns:p14="http://schemas.microsoft.com/office/powerpoint/2010/main" val="35562729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5S is a component of the “House of Lean.” </a:t>
            </a:r>
          </a:p>
          <a:p>
            <a:pPr marL="171450" indent="-171450">
              <a:buFont typeface="Arial" panose="020B0604020202020204" pitchFamily="34" charset="0"/>
              <a:buChar char="•"/>
            </a:pPr>
            <a:r>
              <a:rPr lang="en-GB" dirty="0"/>
              <a:t>Therefore it is part of a strategic initiative, and should be performed in a consistent manner. </a:t>
            </a:r>
          </a:p>
          <a:p>
            <a:pPr marL="171450" indent="-171450">
              <a:buFont typeface="Arial" panose="020B0604020202020204" pitchFamily="34" charset="0"/>
              <a:buChar char="•"/>
            </a:pPr>
            <a:r>
              <a:rPr lang="en-GB" dirty="0"/>
              <a:t>Like cleaning a car, mowing a lawn, cleaning house etc….little effort in short intervals is easier in the long run rather than large gaps of inactivity followed by big efforts. </a:t>
            </a:r>
          </a:p>
        </p:txBody>
      </p:sp>
      <p:sp>
        <p:nvSpPr>
          <p:cNvPr id="4" name="Slide Number Placeholder 3"/>
          <p:cNvSpPr>
            <a:spLocks noGrp="1"/>
          </p:cNvSpPr>
          <p:nvPr>
            <p:ph type="sldNum" sz="quarter" idx="10"/>
          </p:nvPr>
        </p:nvSpPr>
        <p:spPr/>
        <p:txBody>
          <a:bodyPr/>
          <a:lstStyle/>
          <a:p>
            <a:fld id="{430544BC-87E1-44E8-86AB-4D98802B9F06}" type="slidenum">
              <a:rPr lang="en-GB" smtClean="0"/>
              <a:t>25</a:t>
            </a:fld>
            <a:endParaRPr lang="en-GB" dirty="0"/>
          </a:p>
        </p:txBody>
      </p:sp>
    </p:spTree>
    <p:extLst>
      <p:ext uri="{BB962C8B-B14F-4D97-AF65-F5344CB8AC3E}">
        <p14:creationId xmlns:p14="http://schemas.microsoft.com/office/powerpoint/2010/main" val="8917377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 big part of 5S is making abnormalities visual. </a:t>
            </a:r>
          </a:p>
          <a:p>
            <a:pPr marL="171450" indent="-171450">
              <a:buFont typeface="Arial" panose="020B0604020202020204" pitchFamily="34" charset="0"/>
              <a:buChar char="•"/>
            </a:pPr>
            <a:r>
              <a:rPr lang="en-GB" dirty="0"/>
              <a:t>With a shadow board you can see an abnormality – the orange brick (numbered 2) is missing. </a:t>
            </a:r>
          </a:p>
          <a:p>
            <a:pPr marL="171450" indent="-171450">
              <a:buFont typeface="Arial" panose="020B0604020202020204" pitchFamily="34" charset="0"/>
              <a:buChar char="•"/>
            </a:pPr>
            <a:r>
              <a:rPr lang="en-GB" dirty="0"/>
              <a:t>You may think that you will know where an item should be, but others may not! Reliance on tacit knowledge is not optimum!</a:t>
            </a:r>
          </a:p>
          <a:p>
            <a:pPr marL="171450" indent="-171450">
              <a:buFont typeface="Arial" panose="020B0604020202020204" pitchFamily="34" charset="0"/>
              <a:buChar char="•"/>
            </a:pPr>
            <a:r>
              <a:rPr lang="en-GB" dirty="0"/>
              <a:t>This is important for businesses which cannot rely on tacit knowledge, e.g. seasonal/temporary production operators. </a:t>
            </a:r>
          </a:p>
        </p:txBody>
      </p:sp>
      <p:sp>
        <p:nvSpPr>
          <p:cNvPr id="4" name="Slide Number Placeholder 3"/>
          <p:cNvSpPr>
            <a:spLocks noGrp="1"/>
          </p:cNvSpPr>
          <p:nvPr>
            <p:ph type="sldNum" sz="quarter" idx="10"/>
          </p:nvPr>
        </p:nvSpPr>
        <p:spPr/>
        <p:txBody>
          <a:bodyPr/>
          <a:lstStyle/>
          <a:p>
            <a:fld id="{430544BC-87E1-44E8-86AB-4D98802B9F06}" type="slidenum">
              <a:rPr lang="en-GB" smtClean="0"/>
              <a:t>26</a:t>
            </a:fld>
            <a:endParaRPr lang="en-GB" dirty="0"/>
          </a:p>
        </p:txBody>
      </p:sp>
    </p:spTree>
    <p:extLst>
      <p:ext uri="{BB962C8B-B14F-4D97-AF65-F5344CB8AC3E}">
        <p14:creationId xmlns:p14="http://schemas.microsoft.com/office/powerpoint/2010/main" val="24571086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Time is money, as previously noted, the customer is not paying for a sponsored walk in a production plant. </a:t>
            </a:r>
          </a:p>
          <a:p>
            <a:pPr marL="171450" indent="-171450">
              <a:buFont typeface="Arial" panose="020B0604020202020204" pitchFamily="34" charset="0"/>
              <a:buChar char="•"/>
            </a:pPr>
            <a:r>
              <a:rPr lang="en-GB" dirty="0"/>
              <a:t>This is very important for changeover reduction in SMED. </a:t>
            </a:r>
          </a:p>
          <a:p>
            <a:pPr marL="171450" indent="-171450">
              <a:buFont typeface="Arial" panose="020B0604020202020204" pitchFamily="34" charset="0"/>
              <a:buChar char="•"/>
            </a:pPr>
            <a:r>
              <a:rPr lang="en-GB" dirty="0"/>
              <a:t>I have seen operators spend considerable amounts of time (~5 minutes +) walking to a different section to find a work item. </a:t>
            </a:r>
          </a:p>
          <a:p>
            <a:pPr marL="171450" indent="-171450">
              <a:buFont typeface="Arial" panose="020B0604020202020204" pitchFamily="34" charset="0"/>
              <a:buChar char="•"/>
            </a:pPr>
            <a:r>
              <a:rPr lang="en-GB" dirty="0"/>
              <a:t>This directly impacts OEE (negatively), and ultimately costs the business money, which can be used to fund new projects, and ultimately secure employment. </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430544BC-87E1-44E8-86AB-4D98802B9F06}" type="slidenum">
              <a:rPr lang="en-GB" smtClean="0"/>
              <a:t>27</a:t>
            </a:fld>
            <a:endParaRPr lang="en-GB" dirty="0"/>
          </a:p>
        </p:txBody>
      </p:sp>
    </p:spTree>
    <p:extLst>
      <p:ext uri="{BB962C8B-B14F-4D97-AF65-F5344CB8AC3E}">
        <p14:creationId xmlns:p14="http://schemas.microsoft.com/office/powerpoint/2010/main" val="322284490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What’s worse – to buy a shadow board and tools to keep at every manufacturing cell or to suffer OEE losses due to time searching?</a:t>
            </a:r>
          </a:p>
          <a:p>
            <a:pPr marL="171450" indent="-171450">
              <a:buFont typeface="Arial" panose="020B0604020202020204" pitchFamily="34" charset="0"/>
              <a:buChar char="•"/>
            </a:pPr>
            <a:r>
              <a:rPr lang="en-GB" dirty="0"/>
              <a:t>Sometimes a small initial investment can go along way. </a:t>
            </a:r>
          </a:p>
          <a:p>
            <a:pPr marL="171450" indent="-171450">
              <a:buFont typeface="Arial" panose="020B0604020202020204" pitchFamily="34" charset="0"/>
              <a:buChar char="•"/>
            </a:pPr>
            <a:r>
              <a:rPr lang="en-GB" dirty="0"/>
              <a:t>SMED – Formula 1 Pit Stop similarities. </a:t>
            </a:r>
          </a:p>
        </p:txBody>
      </p:sp>
      <p:sp>
        <p:nvSpPr>
          <p:cNvPr id="4" name="Slide Number Placeholder 3"/>
          <p:cNvSpPr>
            <a:spLocks noGrp="1"/>
          </p:cNvSpPr>
          <p:nvPr>
            <p:ph type="sldNum" sz="quarter" idx="10"/>
          </p:nvPr>
        </p:nvSpPr>
        <p:spPr/>
        <p:txBody>
          <a:bodyPr/>
          <a:lstStyle/>
          <a:p>
            <a:fld id="{430544BC-87E1-44E8-86AB-4D98802B9F06}" type="slidenum">
              <a:rPr lang="en-GB" smtClean="0"/>
              <a:t>28</a:t>
            </a:fld>
            <a:endParaRPr lang="en-GB" dirty="0"/>
          </a:p>
        </p:txBody>
      </p:sp>
    </p:spTree>
    <p:extLst>
      <p:ext uri="{BB962C8B-B14F-4D97-AF65-F5344CB8AC3E}">
        <p14:creationId xmlns:p14="http://schemas.microsoft.com/office/powerpoint/2010/main" val="313261227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Stop injuries from occurring by ensuring workplace is visual. </a:t>
            </a:r>
          </a:p>
          <a:p>
            <a:pPr marL="171450" indent="-171450">
              <a:buFont typeface="Arial" panose="020B0604020202020204" pitchFamily="34" charset="0"/>
              <a:buChar char="•"/>
            </a:pPr>
            <a:r>
              <a:rPr lang="en-GB" dirty="0"/>
              <a:t>Can make companies pass risk assessments – essential in today’s workplace.</a:t>
            </a:r>
          </a:p>
        </p:txBody>
      </p:sp>
      <p:sp>
        <p:nvSpPr>
          <p:cNvPr id="4" name="Slide Number Placeholder 3"/>
          <p:cNvSpPr>
            <a:spLocks noGrp="1"/>
          </p:cNvSpPr>
          <p:nvPr>
            <p:ph type="sldNum" sz="quarter" idx="10"/>
          </p:nvPr>
        </p:nvSpPr>
        <p:spPr/>
        <p:txBody>
          <a:bodyPr/>
          <a:lstStyle/>
          <a:p>
            <a:fld id="{430544BC-87E1-44E8-86AB-4D98802B9F06}" type="slidenum">
              <a:rPr lang="en-GB" smtClean="0"/>
              <a:t>29</a:t>
            </a:fld>
            <a:endParaRPr lang="en-GB" dirty="0"/>
          </a:p>
        </p:txBody>
      </p:sp>
    </p:spTree>
    <p:extLst>
      <p:ext uri="{BB962C8B-B14F-4D97-AF65-F5344CB8AC3E}">
        <p14:creationId xmlns:p14="http://schemas.microsoft.com/office/powerpoint/2010/main" val="39411736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Shadow boards, as previously described, are the most commonly known, and used tool in 5S. </a:t>
            </a:r>
          </a:p>
          <a:p>
            <a:pPr marL="171450" indent="-171450">
              <a:buFont typeface="Arial" panose="020B0604020202020204" pitchFamily="34" charset="0"/>
              <a:buChar char="•"/>
            </a:pPr>
            <a:r>
              <a:rPr lang="en-GB" dirty="0"/>
              <a:t>However 5S is also applicable to inventory storage, which is vital for efficient picking operations. </a:t>
            </a:r>
          </a:p>
          <a:p>
            <a:pPr marL="171450" indent="-171450">
              <a:buFont typeface="Arial" panose="020B0604020202020204" pitchFamily="34" charset="0"/>
              <a:buChar char="•"/>
            </a:pPr>
            <a:r>
              <a:rPr lang="en-GB" dirty="0"/>
              <a:t>The picking operations can also be arranged in terms of most frequently moving inventory (to achieve shortest picking route). </a:t>
            </a:r>
          </a:p>
          <a:p>
            <a:pPr marL="171450" indent="-171450">
              <a:buFont typeface="Arial" panose="020B0604020202020204" pitchFamily="34" charset="0"/>
              <a:buChar char="•"/>
            </a:pPr>
            <a:r>
              <a:rPr lang="en-GB" dirty="0"/>
              <a:t>Signage, also is vital, especially for people not familiar with surroundings (logistics-drivers, contractors). </a:t>
            </a:r>
          </a:p>
        </p:txBody>
      </p:sp>
      <p:sp>
        <p:nvSpPr>
          <p:cNvPr id="4" name="Slide Number Placeholder 3"/>
          <p:cNvSpPr>
            <a:spLocks noGrp="1"/>
          </p:cNvSpPr>
          <p:nvPr>
            <p:ph type="sldNum" sz="quarter" idx="10"/>
          </p:nvPr>
        </p:nvSpPr>
        <p:spPr/>
        <p:txBody>
          <a:bodyPr/>
          <a:lstStyle/>
          <a:p>
            <a:fld id="{430544BC-87E1-44E8-86AB-4D98802B9F06}" type="slidenum">
              <a:rPr lang="en-GB" smtClean="0"/>
              <a:t>30</a:t>
            </a:fld>
            <a:endParaRPr lang="en-GB" dirty="0"/>
          </a:p>
        </p:txBody>
      </p:sp>
    </p:spTree>
    <p:extLst>
      <p:ext uri="{BB962C8B-B14F-4D97-AF65-F5344CB8AC3E}">
        <p14:creationId xmlns:p14="http://schemas.microsoft.com/office/powerpoint/2010/main" val="319295761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Before improvement – long distance to cover for 13 items.</a:t>
            </a:r>
          </a:p>
          <a:p>
            <a:pPr marL="171450" indent="-171450">
              <a:buFont typeface="Arial" panose="020B0604020202020204" pitchFamily="34" charset="0"/>
              <a:buChar char="•"/>
            </a:pPr>
            <a:r>
              <a:rPr lang="en-GB" dirty="0"/>
              <a:t>After improvement – short distance to cover for 13 items.</a:t>
            </a:r>
          </a:p>
          <a:p>
            <a:pPr marL="171450" indent="-171450">
              <a:buFont typeface="Arial" panose="020B0604020202020204" pitchFamily="34" charset="0"/>
              <a:buChar char="•"/>
            </a:pPr>
            <a:r>
              <a:rPr lang="en-GB" dirty="0"/>
              <a:t>Although not strictly 5S, it encompasses the essence of keeping needed items at point of use. </a:t>
            </a:r>
          </a:p>
          <a:p>
            <a:pPr marL="171450" indent="-171450">
              <a:buFont typeface="Arial" panose="020B0604020202020204" pitchFamily="34" charset="0"/>
              <a:buChar char="•"/>
            </a:pPr>
            <a:r>
              <a:rPr lang="en-GB" dirty="0"/>
              <a:t>Such tactics save energy and time. </a:t>
            </a:r>
          </a:p>
        </p:txBody>
      </p:sp>
      <p:sp>
        <p:nvSpPr>
          <p:cNvPr id="4" name="Slide Number Placeholder 3"/>
          <p:cNvSpPr>
            <a:spLocks noGrp="1"/>
          </p:cNvSpPr>
          <p:nvPr>
            <p:ph type="sldNum" sz="quarter" idx="10"/>
          </p:nvPr>
        </p:nvSpPr>
        <p:spPr/>
        <p:txBody>
          <a:bodyPr/>
          <a:lstStyle/>
          <a:p>
            <a:fld id="{430544BC-87E1-44E8-86AB-4D98802B9F06}" type="slidenum">
              <a:rPr lang="en-GB" smtClean="0"/>
              <a:t>31</a:t>
            </a:fld>
            <a:endParaRPr lang="en-GB" dirty="0"/>
          </a:p>
        </p:txBody>
      </p:sp>
    </p:spTree>
    <p:extLst>
      <p:ext uri="{BB962C8B-B14F-4D97-AF65-F5344CB8AC3E}">
        <p14:creationId xmlns:p14="http://schemas.microsoft.com/office/powerpoint/2010/main" val="18837027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Cleaning has benefits beyond improving appearances. </a:t>
            </a:r>
          </a:p>
          <a:p>
            <a:pPr marL="171450" indent="-171450">
              <a:buFont typeface="Arial" panose="020B0604020202020204" pitchFamily="34" charset="0"/>
              <a:buChar char="•"/>
            </a:pPr>
            <a:r>
              <a:rPr lang="en-GB" dirty="0"/>
              <a:t>If you clean your car you may notice dents, your tyres maybe worn, etc. </a:t>
            </a:r>
          </a:p>
          <a:p>
            <a:pPr marL="171450" indent="-171450">
              <a:buFont typeface="Arial" panose="020B0604020202020204" pitchFamily="34" charset="0"/>
              <a:buChar char="•"/>
            </a:pPr>
            <a:r>
              <a:rPr lang="en-GB" dirty="0"/>
              <a:t>Before you know it the bonnet will be open and you’ll be inspecting the oil!</a:t>
            </a:r>
          </a:p>
          <a:p>
            <a:pPr marL="171450" indent="-171450">
              <a:buFont typeface="Arial" panose="020B0604020202020204" pitchFamily="34" charset="0"/>
              <a:buChar char="•"/>
            </a:pPr>
            <a:r>
              <a:rPr lang="en-GB" dirty="0"/>
              <a:t>This practice needs to be codified, and this is where 5S and TPM meet. </a:t>
            </a:r>
          </a:p>
        </p:txBody>
      </p:sp>
      <p:sp>
        <p:nvSpPr>
          <p:cNvPr id="4" name="Slide Number Placeholder 3"/>
          <p:cNvSpPr>
            <a:spLocks noGrp="1"/>
          </p:cNvSpPr>
          <p:nvPr>
            <p:ph type="sldNum" sz="quarter" idx="10"/>
          </p:nvPr>
        </p:nvSpPr>
        <p:spPr/>
        <p:txBody>
          <a:bodyPr/>
          <a:lstStyle/>
          <a:p>
            <a:fld id="{430544BC-87E1-44E8-86AB-4D98802B9F06}" type="slidenum">
              <a:rPr lang="en-GB" smtClean="0"/>
              <a:t>32</a:t>
            </a:fld>
            <a:endParaRPr lang="en-GB" dirty="0"/>
          </a:p>
        </p:txBody>
      </p:sp>
    </p:spTree>
    <p:extLst>
      <p:ext uri="{BB962C8B-B14F-4D97-AF65-F5344CB8AC3E}">
        <p14:creationId xmlns:p14="http://schemas.microsoft.com/office/powerpoint/2010/main" val="132185540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This will be explained later in more detail. </a:t>
            </a:r>
          </a:p>
          <a:p>
            <a:pPr marL="171450" indent="-171450">
              <a:buFont typeface="Arial" panose="020B0604020202020204" pitchFamily="34" charset="0"/>
              <a:buChar char="•"/>
            </a:pPr>
            <a:r>
              <a:rPr lang="en-GB" dirty="0"/>
              <a:t>We want to get the </a:t>
            </a:r>
            <a:r>
              <a:rPr lang="en-GB" i="1" dirty="0"/>
              <a:t>maximum</a:t>
            </a:r>
            <a:r>
              <a:rPr lang="en-GB" i="0" dirty="0"/>
              <a:t> use of a tool and machine, to make the most products possible to the correct specification (quality). </a:t>
            </a:r>
          </a:p>
          <a:p>
            <a:pPr marL="171450" indent="-171450">
              <a:buFont typeface="Arial" panose="020B0604020202020204" pitchFamily="34" charset="0"/>
              <a:buChar char="•"/>
            </a:pPr>
            <a:r>
              <a:rPr lang="en-GB" i="0" dirty="0"/>
              <a:t>In an economic context, we would word this as achieving the best </a:t>
            </a:r>
            <a:r>
              <a:rPr lang="en-GB" i="1" dirty="0"/>
              <a:t>return </a:t>
            </a:r>
            <a:r>
              <a:rPr lang="en-GB" i="0" dirty="0"/>
              <a:t>on our investment. </a:t>
            </a:r>
            <a:endParaRPr lang="en-GB" dirty="0"/>
          </a:p>
        </p:txBody>
      </p:sp>
      <p:sp>
        <p:nvSpPr>
          <p:cNvPr id="4" name="Slide Number Placeholder 3"/>
          <p:cNvSpPr>
            <a:spLocks noGrp="1"/>
          </p:cNvSpPr>
          <p:nvPr>
            <p:ph type="sldNum" sz="quarter" idx="10"/>
          </p:nvPr>
        </p:nvSpPr>
        <p:spPr/>
        <p:txBody>
          <a:bodyPr/>
          <a:lstStyle/>
          <a:p>
            <a:fld id="{430544BC-87E1-44E8-86AB-4D98802B9F06}" type="slidenum">
              <a:rPr lang="en-GB" smtClean="0"/>
              <a:t>33</a:t>
            </a:fld>
            <a:endParaRPr lang="en-GB" dirty="0"/>
          </a:p>
        </p:txBody>
      </p:sp>
    </p:spTree>
    <p:extLst>
      <p:ext uri="{BB962C8B-B14F-4D97-AF65-F5344CB8AC3E}">
        <p14:creationId xmlns:p14="http://schemas.microsoft.com/office/powerpoint/2010/main" val="290878094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Frequency is highly important – dirt builds up over time.</a:t>
            </a:r>
          </a:p>
          <a:p>
            <a:pPr marL="171450" indent="-171450">
              <a:buFont typeface="Arial" panose="020B0604020202020204" pitchFamily="34" charset="0"/>
              <a:buChar char="•"/>
            </a:pPr>
            <a:r>
              <a:rPr lang="en-GB" dirty="0"/>
              <a:t>Higher frequency means more inspections. </a:t>
            </a:r>
          </a:p>
          <a:p>
            <a:pPr marL="171450" indent="-171450">
              <a:buFont typeface="Arial" panose="020B0604020202020204" pitchFamily="34" charset="0"/>
              <a:buChar char="•"/>
            </a:pPr>
            <a:r>
              <a:rPr lang="en-GB" dirty="0"/>
              <a:t>Varies among industries, greasy v. more “clean” environments.</a:t>
            </a:r>
          </a:p>
          <a:p>
            <a:pPr marL="171450" indent="-171450">
              <a:buFont typeface="Arial" panose="020B0604020202020204" pitchFamily="34" charset="0"/>
              <a:buChar char="•"/>
            </a:pPr>
            <a:r>
              <a:rPr lang="en-GB" dirty="0"/>
              <a:t>The data gathered from these exercises can be used to form TPM policy – whereby a business can learn a tool/machine actual lifespan within their environment.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430544BC-87E1-44E8-86AB-4D98802B9F06}" type="slidenum">
              <a:rPr lang="en-GB" smtClean="0"/>
              <a:t>34</a:t>
            </a:fld>
            <a:endParaRPr lang="en-GB" dirty="0"/>
          </a:p>
        </p:txBody>
      </p:sp>
    </p:spTree>
    <p:extLst>
      <p:ext uri="{BB962C8B-B14F-4D97-AF65-F5344CB8AC3E}">
        <p14:creationId xmlns:p14="http://schemas.microsoft.com/office/powerpoint/2010/main" val="2476037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 order to achieve the best, most consistent results standard work is required. </a:t>
            </a:r>
          </a:p>
          <a:p>
            <a:pPr marL="171450" indent="-171450">
              <a:buFont typeface="Arial" panose="020B0604020202020204" pitchFamily="34" charset="0"/>
              <a:buChar char="•"/>
            </a:pPr>
            <a:r>
              <a:rPr lang="en-GB" dirty="0"/>
              <a:t>This is where a workforce performs work in a uniform way (within reason – some variety might be present). </a:t>
            </a:r>
          </a:p>
          <a:p>
            <a:pPr marL="171450" indent="-171450">
              <a:buFont typeface="Arial" panose="020B0604020202020204" pitchFamily="34" charset="0"/>
              <a:buChar char="•"/>
            </a:pPr>
            <a:r>
              <a:rPr lang="en-GB" dirty="0"/>
              <a:t>Standard work is improvement upon, and the standard rises for the organisation, and is improved again….and so on…</a:t>
            </a:r>
          </a:p>
        </p:txBody>
      </p:sp>
      <p:sp>
        <p:nvSpPr>
          <p:cNvPr id="4" name="Slide Number Placeholder 3"/>
          <p:cNvSpPr>
            <a:spLocks noGrp="1"/>
          </p:cNvSpPr>
          <p:nvPr>
            <p:ph type="sldNum" sz="quarter" idx="10"/>
          </p:nvPr>
        </p:nvSpPr>
        <p:spPr/>
        <p:txBody>
          <a:bodyPr/>
          <a:lstStyle/>
          <a:p>
            <a:fld id="{430544BC-87E1-44E8-86AB-4D98802B9F06}" type="slidenum">
              <a:rPr lang="en-GB" smtClean="0"/>
              <a:t>35</a:t>
            </a:fld>
            <a:endParaRPr lang="en-GB" dirty="0"/>
          </a:p>
        </p:txBody>
      </p:sp>
    </p:spTree>
    <p:extLst>
      <p:ext uri="{BB962C8B-B14F-4D97-AF65-F5344CB8AC3E}">
        <p14:creationId xmlns:p14="http://schemas.microsoft.com/office/powerpoint/2010/main" val="181737719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Standard work can be communicated easily through process maps. </a:t>
            </a:r>
          </a:p>
          <a:p>
            <a:pPr marL="171450" indent="-171450">
              <a:buFont typeface="Arial" panose="020B0604020202020204" pitchFamily="34" charset="0"/>
              <a:buChar char="•"/>
            </a:pPr>
            <a:r>
              <a:rPr lang="en-GB" dirty="0"/>
              <a:t>Clear, concise information which is general enough to be understood by all but detailed enough to account for technicalities is important. </a:t>
            </a:r>
          </a:p>
          <a:p>
            <a:pPr marL="171450" indent="-171450">
              <a:buFont typeface="Arial" panose="020B0604020202020204" pitchFamily="34" charset="0"/>
              <a:buChar char="•"/>
            </a:pPr>
            <a:r>
              <a:rPr lang="en-GB" dirty="0"/>
              <a:t>Balance is important. </a:t>
            </a:r>
          </a:p>
          <a:p>
            <a:pPr marL="171450" indent="-171450">
              <a:buFont typeface="Arial" panose="020B0604020202020204" pitchFamily="34" charset="0"/>
              <a:buChar char="•"/>
            </a:pPr>
            <a:r>
              <a:rPr lang="en-GB" dirty="0"/>
              <a:t>Important not to rely on tacit information; seek official guidance for dangerous areas. </a:t>
            </a:r>
          </a:p>
        </p:txBody>
      </p:sp>
      <p:sp>
        <p:nvSpPr>
          <p:cNvPr id="4" name="Slide Number Placeholder 3"/>
          <p:cNvSpPr>
            <a:spLocks noGrp="1"/>
          </p:cNvSpPr>
          <p:nvPr>
            <p:ph type="sldNum" sz="quarter" idx="10"/>
          </p:nvPr>
        </p:nvSpPr>
        <p:spPr/>
        <p:txBody>
          <a:bodyPr/>
          <a:lstStyle/>
          <a:p>
            <a:fld id="{430544BC-87E1-44E8-86AB-4D98802B9F06}" type="slidenum">
              <a:rPr lang="en-GB" smtClean="0"/>
              <a:t>36</a:t>
            </a:fld>
            <a:endParaRPr lang="en-GB" dirty="0"/>
          </a:p>
        </p:txBody>
      </p:sp>
    </p:spTree>
    <p:extLst>
      <p:ext uri="{BB962C8B-B14F-4D97-AF65-F5344CB8AC3E}">
        <p14:creationId xmlns:p14="http://schemas.microsoft.com/office/powerpoint/2010/main" val="387575689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5 minute campaigns can be performed in short intervals, ideal for time-pressured environments (basically 99.99% of manufacturing). </a:t>
            </a:r>
          </a:p>
        </p:txBody>
      </p:sp>
      <p:sp>
        <p:nvSpPr>
          <p:cNvPr id="4" name="Slide Number Placeholder 3"/>
          <p:cNvSpPr>
            <a:spLocks noGrp="1"/>
          </p:cNvSpPr>
          <p:nvPr>
            <p:ph type="sldNum" sz="quarter" idx="10"/>
          </p:nvPr>
        </p:nvSpPr>
        <p:spPr/>
        <p:txBody>
          <a:bodyPr/>
          <a:lstStyle/>
          <a:p>
            <a:fld id="{430544BC-87E1-44E8-86AB-4D98802B9F06}" type="slidenum">
              <a:rPr lang="en-GB" smtClean="0"/>
              <a:t>37</a:t>
            </a:fld>
            <a:endParaRPr lang="en-GB" dirty="0"/>
          </a:p>
        </p:txBody>
      </p:sp>
    </p:spTree>
    <p:extLst>
      <p:ext uri="{BB962C8B-B14F-4D97-AF65-F5344CB8AC3E}">
        <p14:creationId xmlns:p14="http://schemas.microsoft.com/office/powerpoint/2010/main" val="159358376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Better to address the root cause of something than deal with the symptoms. </a:t>
            </a:r>
          </a:p>
          <a:p>
            <a:pPr marL="171450" indent="-171450">
              <a:buFont typeface="Arial" panose="020B0604020202020204" pitchFamily="34" charset="0"/>
              <a:buChar char="•"/>
            </a:pPr>
            <a:r>
              <a:rPr lang="en-GB" dirty="0"/>
              <a:t>Therefore if we can ask the question why? To the 5S problems we may break the source of clutter.  </a:t>
            </a:r>
          </a:p>
        </p:txBody>
      </p:sp>
      <p:sp>
        <p:nvSpPr>
          <p:cNvPr id="4" name="Slide Number Placeholder 3"/>
          <p:cNvSpPr>
            <a:spLocks noGrp="1"/>
          </p:cNvSpPr>
          <p:nvPr>
            <p:ph type="sldNum" sz="quarter" idx="10"/>
          </p:nvPr>
        </p:nvSpPr>
        <p:spPr/>
        <p:txBody>
          <a:bodyPr/>
          <a:lstStyle/>
          <a:p>
            <a:fld id="{430544BC-87E1-44E8-86AB-4D98802B9F06}" type="slidenum">
              <a:rPr lang="en-GB" smtClean="0"/>
              <a:t>38</a:t>
            </a:fld>
            <a:endParaRPr lang="en-GB" dirty="0"/>
          </a:p>
        </p:txBody>
      </p:sp>
    </p:spTree>
    <p:extLst>
      <p:ext uri="{BB962C8B-B14F-4D97-AF65-F5344CB8AC3E}">
        <p14:creationId xmlns:p14="http://schemas.microsoft.com/office/powerpoint/2010/main" val="57853989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Better to address the root cause of something than deal with the symptoms. </a:t>
            </a:r>
          </a:p>
          <a:p>
            <a:pPr marL="171450" indent="-171450">
              <a:buFont typeface="Arial" panose="020B0604020202020204" pitchFamily="34" charset="0"/>
              <a:buChar char="•"/>
            </a:pPr>
            <a:r>
              <a:rPr lang="en-GB" dirty="0"/>
              <a:t>Therefore if we can ask the question why? to the 5S problems we may break the source of clutter.  </a:t>
            </a:r>
          </a:p>
          <a:p>
            <a:pPr marL="171450" indent="-171450">
              <a:buFont typeface="Arial" panose="020B0604020202020204" pitchFamily="34" charset="0"/>
              <a:buChar char="•"/>
            </a:pPr>
            <a:r>
              <a:rPr lang="en-GB" dirty="0"/>
              <a:t>Tools like the fishbone (Ishikawa diagram), is very useful for this. </a:t>
            </a:r>
          </a:p>
          <a:p>
            <a:pPr marL="171450" indent="-171450">
              <a:buFont typeface="Arial" panose="020B0604020202020204" pitchFamily="34" charset="0"/>
              <a:buChar char="•"/>
            </a:pPr>
            <a:r>
              <a:rPr lang="en-GB" dirty="0"/>
              <a:t>Fishbone’s start off small….but can develop quickly. </a:t>
            </a:r>
          </a:p>
          <a:p>
            <a:pPr marL="171450" indent="-171450">
              <a:buFont typeface="Arial" panose="020B0604020202020204" pitchFamily="34" charset="0"/>
              <a:buChar char="•"/>
            </a:pPr>
            <a:r>
              <a:rPr lang="en-GB" dirty="0"/>
              <a:t>You will be surprised how much information can be gathered in a fishbone (especially if you involve a cross functional team). </a:t>
            </a:r>
          </a:p>
        </p:txBody>
      </p:sp>
      <p:sp>
        <p:nvSpPr>
          <p:cNvPr id="4" name="Slide Number Placeholder 3"/>
          <p:cNvSpPr>
            <a:spLocks noGrp="1"/>
          </p:cNvSpPr>
          <p:nvPr>
            <p:ph type="sldNum" sz="quarter" idx="10"/>
          </p:nvPr>
        </p:nvSpPr>
        <p:spPr/>
        <p:txBody>
          <a:bodyPr/>
          <a:lstStyle/>
          <a:p>
            <a:fld id="{430544BC-87E1-44E8-86AB-4D98802B9F06}" type="slidenum">
              <a:rPr lang="en-GB" smtClean="0"/>
              <a:t>39</a:t>
            </a:fld>
            <a:endParaRPr lang="en-GB" dirty="0"/>
          </a:p>
        </p:txBody>
      </p:sp>
    </p:spTree>
    <p:extLst>
      <p:ext uri="{BB962C8B-B14F-4D97-AF65-F5344CB8AC3E}">
        <p14:creationId xmlns:p14="http://schemas.microsoft.com/office/powerpoint/2010/main" val="40374126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As previously stated, entropy is unavoidable, good organisation will beat one large improvement. </a:t>
            </a:r>
          </a:p>
          <a:p>
            <a:pPr marL="171450" indent="-171450">
              <a:buFont typeface="Arial" panose="020B0604020202020204" pitchFamily="34" charset="0"/>
              <a:buChar char="•"/>
            </a:pPr>
            <a:r>
              <a:rPr lang="en-GB" dirty="0"/>
              <a:t>Systems can be developed whereby management can receive data that ensure 5S conformance is taking place. </a:t>
            </a:r>
          </a:p>
          <a:p>
            <a:pPr marL="171450" indent="-171450">
              <a:buFont typeface="Arial" panose="020B0604020202020204" pitchFamily="34" charset="0"/>
              <a:buChar char="•"/>
            </a:pPr>
            <a:r>
              <a:rPr lang="en-GB" dirty="0"/>
              <a:t>Worth mentioning that management must also go to the workplace (the “Gemba”), to see the 5S policy in action. </a:t>
            </a:r>
          </a:p>
          <a:p>
            <a:pPr marL="171450" indent="-171450">
              <a:buFont typeface="Arial" panose="020B0604020202020204" pitchFamily="34" charset="0"/>
              <a:buChar char="•"/>
            </a:pPr>
            <a:r>
              <a:rPr lang="en-GB" dirty="0"/>
              <a:t>Measuring conformance is not micromanaging….if operational workload is too high then it can be beneficial for management to see data to make changes. </a:t>
            </a:r>
          </a:p>
        </p:txBody>
      </p:sp>
      <p:sp>
        <p:nvSpPr>
          <p:cNvPr id="4" name="Slide Number Placeholder 3"/>
          <p:cNvSpPr>
            <a:spLocks noGrp="1"/>
          </p:cNvSpPr>
          <p:nvPr>
            <p:ph type="sldNum" sz="quarter" idx="10"/>
          </p:nvPr>
        </p:nvSpPr>
        <p:spPr/>
        <p:txBody>
          <a:bodyPr/>
          <a:lstStyle/>
          <a:p>
            <a:fld id="{430544BC-87E1-44E8-86AB-4D98802B9F06}" type="slidenum">
              <a:rPr lang="en-GB" smtClean="0"/>
              <a:t>40</a:t>
            </a:fld>
            <a:endParaRPr lang="en-GB" dirty="0"/>
          </a:p>
        </p:txBody>
      </p:sp>
    </p:spTree>
    <p:extLst>
      <p:ext uri="{BB962C8B-B14F-4D97-AF65-F5344CB8AC3E}">
        <p14:creationId xmlns:p14="http://schemas.microsoft.com/office/powerpoint/2010/main" val="151561307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Finding the time to initiate a 5S event is time well spent. </a:t>
            </a:r>
          </a:p>
          <a:p>
            <a:pPr marL="171450" indent="-171450">
              <a:buFont typeface="Arial" panose="020B0604020202020204" pitchFamily="34" charset="0"/>
              <a:buChar char="•"/>
            </a:pPr>
            <a:r>
              <a:rPr lang="en-GB" dirty="0"/>
              <a:t>Incentives can be a good way to obtain “buy in” from colleagues. </a:t>
            </a:r>
          </a:p>
          <a:p>
            <a:pPr marL="171450" indent="-171450">
              <a:buFont typeface="Arial" panose="020B0604020202020204" pitchFamily="34" charset="0"/>
              <a:buChar char="•"/>
            </a:pPr>
            <a:r>
              <a:rPr lang="en-GB" dirty="0"/>
              <a:t>After/before shift, or even a weekend event could work (requires some very dedicated employees however!). </a:t>
            </a:r>
          </a:p>
          <a:p>
            <a:pPr marL="171450" indent="-171450">
              <a:buFont typeface="Arial" panose="020B0604020202020204" pitchFamily="34" charset="0"/>
              <a:buChar char="•"/>
            </a:pPr>
            <a:r>
              <a:rPr lang="en-GB" dirty="0"/>
              <a:t>Shutdown periods offer good opportunities this time (only if staff are available). </a:t>
            </a:r>
          </a:p>
        </p:txBody>
      </p:sp>
      <p:sp>
        <p:nvSpPr>
          <p:cNvPr id="4" name="Slide Number Placeholder 3"/>
          <p:cNvSpPr>
            <a:spLocks noGrp="1"/>
          </p:cNvSpPr>
          <p:nvPr>
            <p:ph type="sldNum" sz="quarter" idx="10"/>
          </p:nvPr>
        </p:nvSpPr>
        <p:spPr/>
        <p:txBody>
          <a:bodyPr/>
          <a:lstStyle/>
          <a:p>
            <a:fld id="{430544BC-87E1-44E8-86AB-4D98802B9F06}" type="slidenum">
              <a:rPr lang="en-GB" smtClean="0"/>
              <a:t>41</a:t>
            </a:fld>
            <a:endParaRPr lang="en-GB" dirty="0"/>
          </a:p>
        </p:txBody>
      </p:sp>
    </p:spTree>
    <p:extLst>
      <p:ext uri="{BB962C8B-B14F-4D97-AF65-F5344CB8AC3E}">
        <p14:creationId xmlns:p14="http://schemas.microsoft.com/office/powerpoint/2010/main" val="276676490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hare and the tortoise. </a:t>
            </a:r>
          </a:p>
          <a:p>
            <a:pPr marL="171450" indent="-171450">
              <a:buFont typeface="Arial" panose="020B0604020202020204" pitchFamily="34" charset="0"/>
              <a:buChar char="•"/>
            </a:pPr>
            <a:r>
              <a:rPr lang="en-GB" dirty="0"/>
              <a:t>The hare sprints and rests, and the tortoise ambles and wins. </a:t>
            </a:r>
          </a:p>
          <a:p>
            <a:pPr marL="171450" indent="-171450">
              <a:buFont typeface="Arial" panose="020B0604020202020204" pitchFamily="34" charset="0"/>
              <a:buChar char="•"/>
            </a:pPr>
            <a:r>
              <a:rPr lang="en-GB" dirty="0"/>
              <a:t>Tortoise strategy is advantageous as incremental improvement can be worked into daily activities. </a:t>
            </a:r>
          </a:p>
          <a:p>
            <a:pPr marL="171450" indent="-171450">
              <a:buFont typeface="Arial" panose="020B0604020202020204" pitchFamily="34" charset="0"/>
              <a:buChar char="•"/>
            </a:pPr>
            <a:r>
              <a:rPr lang="en-GB" dirty="0"/>
              <a:t>5 minute 5S can be a part of this, where the short cycle of 5S can be applied to a specific, and measured (achievable in time frame), work area. </a:t>
            </a:r>
          </a:p>
        </p:txBody>
      </p:sp>
      <p:sp>
        <p:nvSpPr>
          <p:cNvPr id="4" name="Slide Number Placeholder 3"/>
          <p:cNvSpPr>
            <a:spLocks noGrp="1"/>
          </p:cNvSpPr>
          <p:nvPr>
            <p:ph type="sldNum" sz="quarter" idx="10"/>
          </p:nvPr>
        </p:nvSpPr>
        <p:spPr/>
        <p:txBody>
          <a:bodyPr/>
          <a:lstStyle/>
          <a:p>
            <a:fld id="{430544BC-87E1-44E8-86AB-4D98802B9F06}" type="slidenum">
              <a:rPr lang="en-GB" smtClean="0"/>
              <a:t>42</a:t>
            </a:fld>
            <a:endParaRPr lang="en-GB" dirty="0"/>
          </a:p>
        </p:txBody>
      </p:sp>
    </p:spTree>
    <p:extLst>
      <p:ext uri="{BB962C8B-B14F-4D97-AF65-F5344CB8AC3E}">
        <p14:creationId xmlns:p14="http://schemas.microsoft.com/office/powerpoint/2010/main" val="329790460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gym habit is a good analogy, your results in the gym will diminish if you don’t continue the habit. </a:t>
            </a:r>
          </a:p>
          <a:p>
            <a:pPr marL="171450" indent="-171450">
              <a:buFont typeface="Arial" panose="020B0604020202020204" pitchFamily="34" charset="0"/>
              <a:buChar char="•"/>
            </a:pPr>
            <a:r>
              <a:rPr lang="en-GB" dirty="0"/>
              <a:t>Regular practice (daily is best), will make this routine, and will develop the best results over the long term. </a:t>
            </a:r>
          </a:p>
        </p:txBody>
      </p:sp>
      <p:sp>
        <p:nvSpPr>
          <p:cNvPr id="4" name="Slide Number Placeholder 3"/>
          <p:cNvSpPr>
            <a:spLocks noGrp="1"/>
          </p:cNvSpPr>
          <p:nvPr>
            <p:ph type="sldNum" sz="quarter" idx="10"/>
          </p:nvPr>
        </p:nvSpPr>
        <p:spPr/>
        <p:txBody>
          <a:bodyPr/>
          <a:lstStyle/>
          <a:p>
            <a:fld id="{430544BC-87E1-44E8-86AB-4D98802B9F06}" type="slidenum">
              <a:rPr lang="en-GB" smtClean="0"/>
              <a:t>43</a:t>
            </a:fld>
            <a:endParaRPr lang="en-GB" dirty="0"/>
          </a:p>
        </p:txBody>
      </p:sp>
    </p:spTree>
    <p:extLst>
      <p:ext uri="{BB962C8B-B14F-4D97-AF65-F5344CB8AC3E}">
        <p14:creationId xmlns:p14="http://schemas.microsoft.com/office/powerpoint/2010/main" val="421609181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Change management is key, and important in any business improvement activity. </a:t>
            </a:r>
          </a:p>
          <a:p>
            <a:pPr marL="171450" indent="-171450">
              <a:buFont typeface="Arial" panose="020B0604020202020204" pitchFamily="34" charset="0"/>
              <a:buChar char="•"/>
            </a:pPr>
            <a:r>
              <a:rPr lang="en-GB" dirty="0"/>
              <a:t>You can have the largest and most elaborate toolbox in the world, but if you can’t convince others of the merit of your ways, then you will go nowhere. </a:t>
            </a:r>
          </a:p>
        </p:txBody>
      </p:sp>
      <p:sp>
        <p:nvSpPr>
          <p:cNvPr id="4" name="Slide Number Placeholder 3"/>
          <p:cNvSpPr>
            <a:spLocks noGrp="1"/>
          </p:cNvSpPr>
          <p:nvPr>
            <p:ph type="sldNum" sz="quarter" idx="10"/>
          </p:nvPr>
        </p:nvSpPr>
        <p:spPr/>
        <p:txBody>
          <a:bodyPr/>
          <a:lstStyle/>
          <a:p>
            <a:fld id="{430544BC-87E1-44E8-86AB-4D98802B9F06}" type="slidenum">
              <a:rPr lang="en-GB" smtClean="0"/>
              <a:t>44</a:t>
            </a:fld>
            <a:endParaRPr lang="en-GB" dirty="0"/>
          </a:p>
        </p:txBody>
      </p:sp>
    </p:spTree>
    <p:extLst>
      <p:ext uri="{BB962C8B-B14F-4D97-AF65-F5344CB8AC3E}">
        <p14:creationId xmlns:p14="http://schemas.microsoft.com/office/powerpoint/2010/main" val="408479834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5S Shine activity is a TPM activity. </a:t>
            </a:r>
          </a:p>
          <a:p>
            <a:pPr marL="171450" indent="-171450">
              <a:buFont typeface="Arial" panose="020B0604020202020204" pitchFamily="34" charset="0"/>
              <a:buChar char="•"/>
            </a:pPr>
            <a:r>
              <a:rPr lang="en-GB" dirty="0"/>
              <a:t>By cleaning a tool or machine you are caring for that machine, and mechanical sympathy is important in business. </a:t>
            </a:r>
          </a:p>
          <a:p>
            <a:pPr marL="171450" indent="-171450">
              <a:buFont typeface="Arial" panose="020B0604020202020204" pitchFamily="34" charset="0"/>
              <a:buChar char="•"/>
            </a:pPr>
            <a:r>
              <a:rPr lang="en-GB" dirty="0"/>
              <a:t>Achieving the greatest ROI requires that human focus and thought is spent on tool/machine care. </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430544BC-87E1-44E8-86AB-4D98802B9F06}" type="slidenum">
              <a:rPr lang="en-GB" smtClean="0"/>
              <a:t>45</a:t>
            </a:fld>
            <a:endParaRPr lang="en-GB" dirty="0"/>
          </a:p>
        </p:txBody>
      </p:sp>
    </p:spTree>
    <p:extLst>
      <p:ext uri="{BB962C8B-B14F-4D97-AF65-F5344CB8AC3E}">
        <p14:creationId xmlns:p14="http://schemas.microsoft.com/office/powerpoint/2010/main" val="309069378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OEE is a very effective metric in determining manufacturing efficiency. </a:t>
            </a:r>
          </a:p>
          <a:p>
            <a:pPr marL="171450" indent="-171450">
              <a:buFont typeface="Arial" panose="020B0604020202020204" pitchFamily="34" charset="0"/>
              <a:buChar char="•"/>
            </a:pPr>
            <a:r>
              <a:rPr lang="en-GB" dirty="0"/>
              <a:t>Uptime is negatively impacted by poor TPM practice as downtime can be caused by machine breakdowns. </a:t>
            </a:r>
          </a:p>
          <a:p>
            <a:pPr marL="171450" indent="-171450">
              <a:buFont typeface="Arial" panose="020B0604020202020204" pitchFamily="34" charset="0"/>
              <a:buChar char="•"/>
            </a:pPr>
            <a:r>
              <a:rPr lang="en-GB" dirty="0"/>
              <a:t>Machines which limp along and cannot achieve Takt time will not please customers!</a:t>
            </a:r>
          </a:p>
          <a:p>
            <a:pPr marL="171450" indent="-171450">
              <a:buFont typeface="Arial" panose="020B0604020202020204" pitchFamily="34" charset="0"/>
              <a:buChar char="•"/>
            </a:pPr>
            <a:r>
              <a:rPr lang="en-GB" dirty="0"/>
              <a:t>Takt time = Total production time/demand</a:t>
            </a:r>
          </a:p>
          <a:p>
            <a:pPr marL="171450" indent="-171450">
              <a:buFont typeface="Arial" panose="020B0604020202020204" pitchFamily="34" charset="0"/>
              <a:buChar char="•"/>
            </a:pPr>
            <a:r>
              <a:rPr lang="en-GB" dirty="0"/>
              <a:t>Example = 10 mins/5 parts = Takt time of 2 minutes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430544BC-87E1-44E8-86AB-4D98802B9F06}" type="slidenum">
              <a:rPr lang="en-GB" smtClean="0"/>
              <a:t>46</a:t>
            </a:fld>
            <a:endParaRPr lang="en-GB" dirty="0"/>
          </a:p>
        </p:txBody>
      </p:sp>
    </p:spTree>
    <p:extLst>
      <p:ext uri="{BB962C8B-B14F-4D97-AF65-F5344CB8AC3E}">
        <p14:creationId xmlns:p14="http://schemas.microsoft.com/office/powerpoint/2010/main" val="26461525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Critical spares should be kept in an inventory….but this is not the case sometimes.</a:t>
            </a:r>
          </a:p>
          <a:p>
            <a:pPr marL="171450" indent="-171450">
              <a:buFont typeface="Arial" panose="020B0604020202020204" pitchFamily="34" charset="0"/>
              <a:buChar char="•"/>
            </a:pPr>
            <a:r>
              <a:rPr lang="en-GB" dirty="0"/>
              <a:t>Contingency is crucial, and actively changes components before end of life ensure maximum return for the tool. </a:t>
            </a:r>
          </a:p>
          <a:p>
            <a:pPr marL="171450" indent="-171450">
              <a:buFont typeface="Arial" panose="020B0604020202020204" pitchFamily="34" charset="0"/>
              <a:buChar char="•"/>
            </a:pPr>
            <a:r>
              <a:rPr lang="en-GB" dirty="0"/>
              <a:t>This is not to be confused with maximising life of tool or machine. We are talking about changing the components of said machine or tool. </a:t>
            </a:r>
          </a:p>
          <a:p>
            <a:pPr marL="171450" indent="-171450">
              <a:buFont typeface="Arial" panose="020B0604020202020204" pitchFamily="34" charset="0"/>
              <a:buChar char="•"/>
            </a:pPr>
            <a:r>
              <a:rPr lang="en-GB" dirty="0"/>
              <a:t>They are often of relatively little expense, and are much cheaper than a machine shutdown/repair induced productivity loss! </a:t>
            </a:r>
          </a:p>
          <a:p>
            <a:pPr marL="171450" indent="-171450">
              <a:buFont typeface="Arial" panose="020B0604020202020204" pitchFamily="34" charset="0"/>
              <a:buChar char="•"/>
            </a:pPr>
            <a:r>
              <a:rPr lang="en-GB" dirty="0"/>
              <a:t>Data that you collect yourself will be more accurate as it’s in your environment (not “optimum” conditions).</a:t>
            </a:r>
          </a:p>
          <a:p>
            <a:pPr marL="171450" indent="-171450">
              <a:buFont typeface="Arial" panose="020B0604020202020204" pitchFamily="34" charset="0"/>
              <a:buChar char="•"/>
            </a:pPr>
            <a:r>
              <a:rPr lang="en-GB" dirty="0"/>
              <a:t>An example of this is MPG figures with cars. </a:t>
            </a:r>
          </a:p>
        </p:txBody>
      </p:sp>
      <p:sp>
        <p:nvSpPr>
          <p:cNvPr id="4" name="Slide Number Placeholder 3"/>
          <p:cNvSpPr>
            <a:spLocks noGrp="1"/>
          </p:cNvSpPr>
          <p:nvPr>
            <p:ph type="sldNum" sz="quarter" idx="10"/>
          </p:nvPr>
        </p:nvSpPr>
        <p:spPr/>
        <p:txBody>
          <a:bodyPr/>
          <a:lstStyle/>
          <a:p>
            <a:fld id="{430544BC-87E1-44E8-86AB-4D98802B9F06}" type="slidenum">
              <a:rPr lang="en-GB" smtClean="0"/>
              <a:t>47</a:t>
            </a:fld>
            <a:endParaRPr lang="en-GB" dirty="0"/>
          </a:p>
        </p:txBody>
      </p:sp>
    </p:spTree>
    <p:extLst>
      <p:ext uri="{BB962C8B-B14F-4D97-AF65-F5344CB8AC3E}">
        <p14:creationId xmlns:p14="http://schemas.microsoft.com/office/powerpoint/2010/main" val="123882255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Suppliers need reassurance that you will look after their machine or tool!</a:t>
            </a:r>
          </a:p>
          <a:p>
            <a:pPr marL="171450" indent="-171450">
              <a:buFont typeface="Arial" panose="020B0604020202020204" pitchFamily="34" charset="0"/>
              <a:buChar char="•"/>
            </a:pPr>
            <a:r>
              <a:rPr lang="en-GB" dirty="0"/>
              <a:t>If they know your business, and suspect you don’t have good TPM policies, they maybe reluctant to offer a warranty. </a:t>
            </a:r>
          </a:p>
          <a:p>
            <a:pPr marL="171450" indent="-171450">
              <a:buFont typeface="Arial" panose="020B0604020202020204" pitchFamily="34" charset="0"/>
              <a:buChar char="•"/>
            </a:pPr>
            <a:r>
              <a:rPr lang="en-GB" dirty="0"/>
              <a:t>Again; car example. Dealer may void warranty if you don’t service the car with them (or approved service centres).</a:t>
            </a:r>
          </a:p>
          <a:p>
            <a:pPr marL="171450" indent="-171450">
              <a:buFont typeface="Arial" panose="020B0604020202020204" pitchFamily="34" charset="0"/>
              <a:buChar char="•"/>
            </a:pPr>
            <a:r>
              <a:rPr lang="en-GB" dirty="0"/>
              <a:t>They won’t offer a warranty on perishable spares, but the main tool or machine itself could be covered. </a:t>
            </a:r>
          </a:p>
          <a:p>
            <a:pPr marL="171450" indent="-171450">
              <a:buFont typeface="Arial" panose="020B0604020202020204" pitchFamily="34" charset="0"/>
              <a:buChar char="•"/>
            </a:pPr>
            <a:r>
              <a:rPr lang="en-GB" dirty="0"/>
              <a:t>If you have showed evidence of good maintenance and haven’t tampered with a machine, then a large bill can be avoided if failure occurs!</a:t>
            </a:r>
          </a:p>
        </p:txBody>
      </p:sp>
      <p:sp>
        <p:nvSpPr>
          <p:cNvPr id="4" name="Slide Number Placeholder 3"/>
          <p:cNvSpPr>
            <a:spLocks noGrp="1"/>
          </p:cNvSpPr>
          <p:nvPr>
            <p:ph type="sldNum" sz="quarter" idx="10"/>
          </p:nvPr>
        </p:nvSpPr>
        <p:spPr/>
        <p:txBody>
          <a:bodyPr/>
          <a:lstStyle/>
          <a:p>
            <a:fld id="{430544BC-87E1-44E8-86AB-4D98802B9F06}" type="slidenum">
              <a:rPr lang="en-GB" smtClean="0"/>
              <a:t>48</a:t>
            </a:fld>
            <a:endParaRPr lang="en-GB" dirty="0"/>
          </a:p>
        </p:txBody>
      </p:sp>
    </p:spTree>
    <p:extLst>
      <p:ext uri="{BB962C8B-B14F-4D97-AF65-F5344CB8AC3E}">
        <p14:creationId xmlns:p14="http://schemas.microsoft.com/office/powerpoint/2010/main" val="333174001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Simple, make the most products with the capital goods you have. </a:t>
            </a:r>
          </a:p>
          <a:p>
            <a:pPr marL="171450" indent="-171450">
              <a:buFont typeface="Arial" panose="020B0604020202020204" pitchFamily="34" charset="0"/>
              <a:buChar char="•"/>
            </a:pPr>
            <a:r>
              <a:rPr lang="en-GB" dirty="0"/>
              <a:t>A whole host of costs is avoided. </a:t>
            </a:r>
          </a:p>
          <a:p>
            <a:pPr marL="171450" indent="-171450">
              <a:buFont typeface="Arial" panose="020B0604020202020204" pitchFamily="34" charset="0"/>
              <a:buChar char="•"/>
            </a:pPr>
            <a:r>
              <a:rPr lang="en-GB" dirty="0"/>
              <a:t>After depreciation costs have ended, this is where you start using the machine at no cost. </a:t>
            </a:r>
          </a:p>
          <a:p>
            <a:pPr marL="171450" indent="-171450">
              <a:buFont typeface="Arial" panose="020B0604020202020204" pitchFamily="34" charset="0"/>
              <a:buChar char="•"/>
            </a:pPr>
            <a:r>
              <a:rPr lang="en-GB" dirty="0"/>
              <a:t>Use a £10,000 machine 1000 times = £10.00 per use </a:t>
            </a:r>
          </a:p>
          <a:p>
            <a:pPr marL="171450" indent="-171450">
              <a:buFont typeface="Arial" panose="020B0604020202020204" pitchFamily="34" charset="0"/>
              <a:buChar char="•"/>
            </a:pPr>
            <a:r>
              <a:rPr lang="en-GB" dirty="0"/>
              <a:t>Use a £10,000 machine 10000 times = £1.00 per use</a:t>
            </a:r>
          </a:p>
        </p:txBody>
      </p:sp>
      <p:sp>
        <p:nvSpPr>
          <p:cNvPr id="4" name="Slide Number Placeholder 3"/>
          <p:cNvSpPr>
            <a:spLocks noGrp="1"/>
          </p:cNvSpPr>
          <p:nvPr>
            <p:ph type="sldNum" sz="quarter" idx="10"/>
          </p:nvPr>
        </p:nvSpPr>
        <p:spPr/>
        <p:txBody>
          <a:bodyPr/>
          <a:lstStyle/>
          <a:p>
            <a:fld id="{430544BC-87E1-44E8-86AB-4D98802B9F06}" type="slidenum">
              <a:rPr lang="en-GB" smtClean="0"/>
              <a:t>49</a:t>
            </a:fld>
            <a:endParaRPr lang="en-GB" dirty="0"/>
          </a:p>
        </p:txBody>
      </p:sp>
    </p:spTree>
    <p:extLst>
      <p:ext uri="{BB962C8B-B14F-4D97-AF65-F5344CB8AC3E}">
        <p14:creationId xmlns:p14="http://schemas.microsoft.com/office/powerpoint/2010/main" val="235124329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30544BC-87E1-44E8-86AB-4D98802B9F06}" type="slidenum">
              <a:rPr lang="en-GB" smtClean="0"/>
              <a:t>51</a:t>
            </a:fld>
            <a:endParaRPr lang="en-GB" dirty="0"/>
          </a:p>
        </p:txBody>
      </p:sp>
    </p:spTree>
    <p:extLst>
      <p:ext uri="{BB962C8B-B14F-4D97-AF65-F5344CB8AC3E}">
        <p14:creationId xmlns:p14="http://schemas.microsoft.com/office/powerpoint/2010/main" val="538813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9E53355-8C59-450C-BA0E-7AE2B8E585B2}"/>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06206473-E163-416A-AE06-1AE15AC71793}"/>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3F773D60-AB7D-4819-9A00-9A6DD6AE897B}"/>
              </a:ext>
            </a:extLst>
          </p:cNvPr>
          <p:cNvSpPr>
            <a:spLocks noGrp="1"/>
          </p:cNvSpPr>
          <p:nvPr>
            <p:ph type="dt" sz="half" idx="10"/>
          </p:nvPr>
        </p:nvSpPr>
        <p:spPr/>
        <p:txBody>
          <a:bodyPr/>
          <a:lstStyle/>
          <a:p>
            <a:fld id="{7E82FE84-F2E3-4FB1-AD39-50334972FD9E}" type="datetimeFigureOut">
              <a:rPr lang="en-GB" smtClean="0"/>
              <a:t>29/07/2018</a:t>
            </a:fld>
            <a:endParaRPr lang="en-GB" dirty="0"/>
          </a:p>
        </p:txBody>
      </p:sp>
      <p:sp>
        <p:nvSpPr>
          <p:cNvPr id="5" name="Footer Placeholder 4">
            <a:extLst>
              <a:ext uri="{FF2B5EF4-FFF2-40B4-BE49-F238E27FC236}">
                <a16:creationId xmlns:a16="http://schemas.microsoft.com/office/drawing/2014/main" xmlns="" id="{5B291DB1-DB77-4FC4-8765-6FB3262084D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xmlns="" id="{3C84A6F6-3310-4487-AB1F-6074947F4076}"/>
              </a:ext>
            </a:extLst>
          </p:cNvPr>
          <p:cNvSpPr>
            <a:spLocks noGrp="1"/>
          </p:cNvSpPr>
          <p:nvPr>
            <p:ph type="sldNum" sz="quarter" idx="12"/>
          </p:nvPr>
        </p:nvSpPr>
        <p:spPr/>
        <p:txBody>
          <a:bodyPr/>
          <a:lstStyle/>
          <a:p>
            <a:fld id="{272778DB-E5CA-4140-8FEA-CE8E0A137DCD}" type="slidenum">
              <a:rPr lang="en-GB" smtClean="0"/>
              <a:t>‹#›</a:t>
            </a:fld>
            <a:endParaRPr lang="en-GB" dirty="0"/>
          </a:p>
        </p:txBody>
      </p:sp>
    </p:spTree>
    <p:extLst>
      <p:ext uri="{BB962C8B-B14F-4D97-AF65-F5344CB8AC3E}">
        <p14:creationId xmlns:p14="http://schemas.microsoft.com/office/powerpoint/2010/main" val="5017926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949CC19-41C5-4B63-898B-5E41442DF9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B86EDA0B-1793-4E95-9993-41A4C0A311B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0D7955C-7974-49B2-B879-50D9624D5FD6}"/>
              </a:ext>
            </a:extLst>
          </p:cNvPr>
          <p:cNvSpPr>
            <a:spLocks noGrp="1"/>
          </p:cNvSpPr>
          <p:nvPr>
            <p:ph type="dt" sz="half" idx="10"/>
          </p:nvPr>
        </p:nvSpPr>
        <p:spPr/>
        <p:txBody>
          <a:bodyPr/>
          <a:lstStyle/>
          <a:p>
            <a:fld id="{7E82FE84-F2E3-4FB1-AD39-50334972FD9E}" type="datetimeFigureOut">
              <a:rPr lang="en-GB" smtClean="0"/>
              <a:t>29/07/2018</a:t>
            </a:fld>
            <a:endParaRPr lang="en-GB" dirty="0"/>
          </a:p>
        </p:txBody>
      </p:sp>
      <p:sp>
        <p:nvSpPr>
          <p:cNvPr id="5" name="Footer Placeholder 4">
            <a:extLst>
              <a:ext uri="{FF2B5EF4-FFF2-40B4-BE49-F238E27FC236}">
                <a16:creationId xmlns:a16="http://schemas.microsoft.com/office/drawing/2014/main" xmlns="" id="{A5508A49-E4FB-416A-AD78-210701065DE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xmlns="" id="{3E5D876F-47DC-4FB2-8EAC-15FB1EB660DE}"/>
              </a:ext>
            </a:extLst>
          </p:cNvPr>
          <p:cNvSpPr>
            <a:spLocks noGrp="1"/>
          </p:cNvSpPr>
          <p:nvPr>
            <p:ph type="sldNum" sz="quarter" idx="12"/>
          </p:nvPr>
        </p:nvSpPr>
        <p:spPr/>
        <p:txBody>
          <a:bodyPr/>
          <a:lstStyle/>
          <a:p>
            <a:fld id="{272778DB-E5CA-4140-8FEA-CE8E0A137DCD}" type="slidenum">
              <a:rPr lang="en-GB" smtClean="0"/>
              <a:t>‹#›</a:t>
            </a:fld>
            <a:endParaRPr lang="en-GB" dirty="0"/>
          </a:p>
        </p:txBody>
      </p:sp>
    </p:spTree>
    <p:extLst>
      <p:ext uri="{BB962C8B-B14F-4D97-AF65-F5344CB8AC3E}">
        <p14:creationId xmlns:p14="http://schemas.microsoft.com/office/powerpoint/2010/main" val="5262038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61E6BBF-1F26-47FF-B7A0-45B427B14718}"/>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FB1C72F6-D5ED-44A3-BB22-F3E26428B799}"/>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94A69A0A-B8FA-41AB-A937-64350363ECD7}"/>
              </a:ext>
            </a:extLst>
          </p:cNvPr>
          <p:cNvSpPr>
            <a:spLocks noGrp="1"/>
          </p:cNvSpPr>
          <p:nvPr>
            <p:ph type="dt" sz="half" idx="10"/>
          </p:nvPr>
        </p:nvSpPr>
        <p:spPr/>
        <p:txBody>
          <a:bodyPr/>
          <a:lstStyle/>
          <a:p>
            <a:fld id="{7E82FE84-F2E3-4FB1-AD39-50334972FD9E}" type="datetimeFigureOut">
              <a:rPr lang="en-GB" smtClean="0"/>
              <a:t>29/07/2018</a:t>
            </a:fld>
            <a:endParaRPr lang="en-GB" dirty="0"/>
          </a:p>
        </p:txBody>
      </p:sp>
      <p:sp>
        <p:nvSpPr>
          <p:cNvPr id="5" name="Footer Placeholder 4">
            <a:extLst>
              <a:ext uri="{FF2B5EF4-FFF2-40B4-BE49-F238E27FC236}">
                <a16:creationId xmlns:a16="http://schemas.microsoft.com/office/drawing/2014/main" xmlns="" id="{5DABB3DC-AB6F-44E5-A016-BEAF1FDF459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xmlns="" id="{162A5413-9023-4DA7-8C4C-061EC1331719}"/>
              </a:ext>
            </a:extLst>
          </p:cNvPr>
          <p:cNvSpPr>
            <a:spLocks noGrp="1"/>
          </p:cNvSpPr>
          <p:nvPr>
            <p:ph type="sldNum" sz="quarter" idx="12"/>
          </p:nvPr>
        </p:nvSpPr>
        <p:spPr/>
        <p:txBody>
          <a:bodyPr/>
          <a:lstStyle/>
          <a:p>
            <a:fld id="{272778DB-E5CA-4140-8FEA-CE8E0A137DCD}" type="slidenum">
              <a:rPr lang="en-GB" smtClean="0"/>
              <a:t>‹#›</a:t>
            </a:fld>
            <a:endParaRPr lang="en-GB" dirty="0"/>
          </a:p>
        </p:txBody>
      </p:sp>
    </p:spTree>
    <p:extLst>
      <p:ext uri="{BB962C8B-B14F-4D97-AF65-F5344CB8AC3E}">
        <p14:creationId xmlns:p14="http://schemas.microsoft.com/office/powerpoint/2010/main" val="247141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C54584-7F7A-43D4-BA2B-AC1C5FE471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A60024EF-E8FB-4C8B-B5B9-07CA9508CC16}"/>
              </a:ext>
            </a:extLst>
          </p:cNvPr>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35890063-EC86-4B09-B0A0-82384D0CDE2D}"/>
              </a:ext>
            </a:extLst>
          </p:cNvPr>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21808E69-B61D-4EBA-A8DC-85A30AFCB1EC}"/>
              </a:ext>
            </a:extLst>
          </p:cNvPr>
          <p:cNvSpPr>
            <a:spLocks noGrp="1"/>
          </p:cNvSpPr>
          <p:nvPr>
            <p:ph type="dt" sz="half" idx="10"/>
          </p:nvPr>
        </p:nvSpPr>
        <p:spPr/>
        <p:txBody>
          <a:bodyPr/>
          <a:lstStyle/>
          <a:p>
            <a:fld id="{7E82FE84-F2E3-4FB1-AD39-50334972FD9E}" type="datetimeFigureOut">
              <a:rPr lang="en-GB" smtClean="0"/>
              <a:t>29/07/2018</a:t>
            </a:fld>
            <a:endParaRPr lang="en-GB" dirty="0"/>
          </a:p>
        </p:txBody>
      </p:sp>
      <p:sp>
        <p:nvSpPr>
          <p:cNvPr id="6" name="Footer Placeholder 5">
            <a:extLst>
              <a:ext uri="{FF2B5EF4-FFF2-40B4-BE49-F238E27FC236}">
                <a16:creationId xmlns:a16="http://schemas.microsoft.com/office/drawing/2014/main" xmlns="" id="{C2E2FA0B-3C68-4E86-A370-524679AF1BB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xmlns="" id="{0498A073-B358-4207-A709-02BE85588E50}"/>
              </a:ext>
            </a:extLst>
          </p:cNvPr>
          <p:cNvSpPr>
            <a:spLocks noGrp="1"/>
          </p:cNvSpPr>
          <p:nvPr>
            <p:ph type="sldNum" sz="quarter" idx="12"/>
          </p:nvPr>
        </p:nvSpPr>
        <p:spPr/>
        <p:txBody>
          <a:bodyPr/>
          <a:lstStyle/>
          <a:p>
            <a:fld id="{272778DB-E5CA-4140-8FEA-CE8E0A137DCD}" type="slidenum">
              <a:rPr lang="en-GB" smtClean="0"/>
              <a:t>‹#›</a:t>
            </a:fld>
            <a:endParaRPr lang="en-GB" dirty="0"/>
          </a:p>
        </p:txBody>
      </p:sp>
    </p:spTree>
    <p:extLst>
      <p:ext uri="{BB962C8B-B14F-4D97-AF65-F5344CB8AC3E}">
        <p14:creationId xmlns:p14="http://schemas.microsoft.com/office/powerpoint/2010/main" val="26951310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6725901-5A64-40D1-A85A-7597C76E4B06}"/>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70D37AC4-D247-4FE6-8FA1-1D83387FD969}"/>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xmlns="" id="{024CBD03-F175-4FF6-BC34-C9032782BFC1}"/>
              </a:ext>
            </a:extLst>
          </p:cNvPr>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2B57C19C-6417-4E10-AC73-E898CEFCDDC6}"/>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xmlns="" id="{7818AB31-E6D8-41F8-B79A-4DCB118F4BC1}"/>
              </a:ext>
            </a:extLst>
          </p:cNvPr>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66D903E4-D723-4795-A9D8-0D6DC7CAD136}"/>
              </a:ext>
            </a:extLst>
          </p:cNvPr>
          <p:cNvSpPr>
            <a:spLocks noGrp="1"/>
          </p:cNvSpPr>
          <p:nvPr>
            <p:ph type="dt" sz="half" idx="10"/>
          </p:nvPr>
        </p:nvSpPr>
        <p:spPr/>
        <p:txBody>
          <a:bodyPr/>
          <a:lstStyle/>
          <a:p>
            <a:fld id="{7E82FE84-F2E3-4FB1-AD39-50334972FD9E}" type="datetimeFigureOut">
              <a:rPr lang="en-GB" smtClean="0"/>
              <a:t>29/07/2018</a:t>
            </a:fld>
            <a:endParaRPr lang="en-GB" dirty="0"/>
          </a:p>
        </p:txBody>
      </p:sp>
      <p:sp>
        <p:nvSpPr>
          <p:cNvPr id="8" name="Footer Placeholder 7">
            <a:extLst>
              <a:ext uri="{FF2B5EF4-FFF2-40B4-BE49-F238E27FC236}">
                <a16:creationId xmlns:a16="http://schemas.microsoft.com/office/drawing/2014/main" xmlns="" id="{F0D7ED19-20C3-4081-8012-9FE8DFEBE9C1}"/>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xmlns="" id="{F36C4D91-8394-4933-9E1E-8B57E92BDDFF}"/>
              </a:ext>
            </a:extLst>
          </p:cNvPr>
          <p:cNvSpPr>
            <a:spLocks noGrp="1"/>
          </p:cNvSpPr>
          <p:nvPr>
            <p:ph type="sldNum" sz="quarter" idx="12"/>
          </p:nvPr>
        </p:nvSpPr>
        <p:spPr/>
        <p:txBody>
          <a:bodyPr/>
          <a:lstStyle/>
          <a:p>
            <a:fld id="{272778DB-E5CA-4140-8FEA-CE8E0A137DCD}" type="slidenum">
              <a:rPr lang="en-GB" smtClean="0"/>
              <a:t>‹#›</a:t>
            </a:fld>
            <a:endParaRPr lang="en-GB" dirty="0"/>
          </a:p>
        </p:txBody>
      </p:sp>
    </p:spTree>
    <p:extLst>
      <p:ext uri="{BB962C8B-B14F-4D97-AF65-F5344CB8AC3E}">
        <p14:creationId xmlns:p14="http://schemas.microsoft.com/office/powerpoint/2010/main" val="3770394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248D1A-609C-412D-BE8D-2BCECFB247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4030DF15-5F4A-48DB-B8FD-B04D1D9D2E57}"/>
              </a:ext>
            </a:extLst>
          </p:cNvPr>
          <p:cNvSpPr>
            <a:spLocks noGrp="1"/>
          </p:cNvSpPr>
          <p:nvPr>
            <p:ph type="dt" sz="half" idx="10"/>
          </p:nvPr>
        </p:nvSpPr>
        <p:spPr/>
        <p:txBody>
          <a:bodyPr/>
          <a:lstStyle/>
          <a:p>
            <a:fld id="{7E82FE84-F2E3-4FB1-AD39-50334972FD9E}" type="datetimeFigureOut">
              <a:rPr lang="en-GB" smtClean="0"/>
              <a:t>29/07/2018</a:t>
            </a:fld>
            <a:endParaRPr lang="en-GB" dirty="0"/>
          </a:p>
        </p:txBody>
      </p:sp>
      <p:sp>
        <p:nvSpPr>
          <p:cNvPr id="4" name="Footer Placeholder 3">
            <a:extLst>
              <a:ext uri="{FF2B5EF4-FFF2-40B4-BE49-F238E27FC236}">
                <a16:creationId xmlns:a16="http://schemas.microsoft.com/office/drawing/2014/main" xmlns="" id="{A1C2DEF0-A662-40CC-84CB-BAFF72EBC3D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xmlns="" id="{1B19D0F1-12DD-4DE9-805C-C42E27A47AAD}"/>
              </a:ext>
            </a:extLst>
          </p:cNvPr>
          <p:cNvSpPr>
            <a:spLocks noGrp="1"/>
          </p:cNvSpPr>
          <p:nvPr>
            <p:ph type="sldNum" sz="quarter" idx="12"/>
          </p:nvPr>
        </p:nvSpPr>
        <p:spPr/>
        <p:txBody>
          <a:bodyPr/>
          <a:lstStyle/>
          <a:p>
            <a:fld id="{272778DB-E5CA-4140-8FEA-CE8E0A137DCD}" type="slidenum">
              <a:rPr lang="en-GB" smtClean="0"/>
              <a:t>‹#›</a:t>
            </a:fld>
            <a:endParaRPr lang="en-GB" dirty="0"/>
          </a:p>
        </p:txBody>
      </p:sp>
    </p:spTree>
    <p:extLst>
      <p:ext uri="{BB962C8B-B14F-4D97-AF65-F5344CB8AC3E}">
        <p14:creationId xmlns:p14="http://schemas.microsoft.com/office/powerpoint/2010/main" val="4725757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156BCA0-56D5-4EDD-8576-E9B11143A866}"/>
              </a:ext>
            </a:extLst>
          </p:cNvPr>
          <p:cNvSpPr>
            <a:spLocks noGrp="1"/>
          </p:cNvSpPr>
          <p:nvPr>
            <p:ph type="dt" sz="half" idx="10"/>
          </p:nvPr>
        </p:nvSpPr>
        <p:spPr/>
        <p:txBody>
          <a:bodyPr/>
          <a:lstStyle/>
          <a:p>
            <a:fld id="{7E82FE84-F2E3-4FB1-AD39-50334972FD9E}" type="datetimeFigureOut">
              <a:rPr lang="en-GB" smtClean="0"/>
              <a:t>29/07/2018</a:t>
            </a:fld>
            <a:endParaRPr lang="en-GB" dirty="0"/>
          </a:p>
        </p:txBody>
      </p:sp>
      <p:sp>
        <p:nvSpPr>
          <p:cNvPr id="3" name="Footer Placeholder 2">
            <a:extLst>
              <a:ext uri="{FF2B5EF4-FFF2-40B4-BE49-F238E27FC236}">
                <a16:creationId xmlns:a16="http://schemas.microsoft.com/office/drawing/2014/main" xmlns="" id="{3AD807D7-6FB6-4307-8EAA-63DBB8EFE74F}"/>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xmlns="" id="{A078BE70-C2E2-4813-A5B8-E13E6CF64A9E}"/>
              </a:ext>
            </a:extLst>
          </p:cNvPr>
          <p:cNvSpPr>
            <a:spLocks noGrp="1"/>
          </p:cNvSpPr>
          <p:nvPr>
            <p:ph type="sldNum" sz="quarter" idx="12"/>
          </p:nvPr>
        </p:nvSpPr>
        <p:spPr/>
        <p:txBody>
          <a:bodyPr/>
          <a:lstStyle/>
          <a:p>
            <a:fld id="{272778DB-E5CA-4140-8FEA-CE8E0A137DCD}" type="slidenum">
              <a:rPr lang="en-GB" smtClean="0"/>
              <a:t>‹#›</a:t>
            </a:fld>
            <a:endParaRPr lang="en-GB" dirty="0"/>
          </a:p>
        </p:txBody>
      </p:sp>
    </p:spTree>
    <p:extLst>
      <p:ext uri="{BB962C8B-B14F-4D97-AF65-F5344CB8AC3E}">
        <p14:creationId xmlns:p14="http://schemas.microsoft.com/office/powerpoint/2010/main" val="2021104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FE00049-D43E-4FEF-85BA-6D8D7B9BE59A}"/>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82017823-FA4F-4642-ADDB-ED4F62C0DB9C}"/>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E808F1F8-AD1C-4D6D-8062-882256463040}"/>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xmlns="" id="{8D6EEE10-606A-4DD4-B781-5AF810114CD9}"/>
              </a:ext>
            </a:extLst>
          </p:cNvPr>
          <p:cNvSpPr>
            <a:spLocks noGrp="1"/>
          </p:cNvSpPr>
          <p:nvPr>
            <p:ph type="dt" sz="half" idx="10"/>
          </p:nvPr>
        </p:nvSpPr>
        <p:spPr/>
        <p:txBody>
          <a:bodyPr/>
          <a:lstStyle/>
          <a:p>
            <a:fld id="{7E82FE84-F2E3-4FB1-AD39-50334972FD9E}" type="datetimeFigureOut">
              <a:rPr lang="en-GB" smtClean="0"/>
              <a:t>29/07/2018</a:t>
            </a:fld>
            <a:endParaRPr lang="en-GB" dirty="0"/>
          </a:p>
        </p:txBody>
      </p:sp>
      <p:sp>
        <p:nvSpPr>
          <p:cNvPr id="6" name="Footer Placeholder 5">
            <a:extLst>
              <a:ext uri="{FF2B5EF4-FFF2-40B4-BE49-F238E27FC236}">
                <a16:creationId xmlns:a16="http://schemas.microsoft.com/office/drawing/2014/main" xmlns="" id="{E984ED14-41F6-4528-B5D0-419D1247E41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xmlns="" id="{74038FD4-E5D1-4914-8A03-DFB9165E3FFC}"/>
              </a:ext>
            </a:extLst>
          </p:cNvPr>
          <p:cNvSpPr>
            <a:spLocks noGrp="1"/>
          </p:cNvSpPr>
          <p:nvPr>
            <p:ph type="sldNum" sz="quarter" idx="12"/>
          </p:nvPr>
        </p:nvSpPr>
        <p:spPr/>
        <p:txBody>
          <a:bodyPr/>
          <a:lstStyle/>
          <a:p>
            <a:fld id="{272778DB-E5CA-4140-8FEA-CE8E0A137DCD}" type="slidenum">
              <a:rPr lang="en-GB" smtClean="0"/>
              <a:t>‹#›</a:t>
            </a:fld>
            <a:endParaRPr lang="en-GB" dirty="0"/>
          </a:p>
        </p:txBody>
      </p:sp>
    </p:spTree>
    <p:extLst>
      <p:ext uri="{BB962C8B-B14F-4D97-AF65-F5344CB8AC3E}">
        <p14:creationId xmlns:p14="http://schemas.microsoft.com/office/powerpoint/2010/main" val="1694680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C136687-8DF0-4FB7-8B2D-DAC3BB160DB1}"/>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97433925-B78E-4EA3-9B7D-AF25D585337D}"/>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dirty="0"/>
          </a:p>
        </p:txBody>
      </p:sp>
      <p:sp>
        <p:nvSpPr>
          <p:cNvPr id="4" name="Text Placeholder 3">
            <a:extLst>
              <a:ext uri="{FF2B5EF4-FFF2-40B4-BE49-F238E27FC236}">
                <a16:creationId xmlns:a16="http://schemas.microsoft.com/office/drawing/2014/main" xmlns="" id="{84A77AB6-D012-4BD5-8DE1-776A03C320D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xmlns="" id="{534EC992-C419-4E42-964B-2C7445F39409}"/>
              </a:ext>
            </a:extLst>
          </p:cNvPr>
          <p:cNvSpPr>
            <a:spLocks noGrp="1"/>
          </p:cNvSpPr>
          <p:nvPr>
            <p:ph type="dt" sz="half" idx="10"/>
          </p:nvPr>
        </p:nvSpPr>
        <p:spPr/>
        <p:txBody>
          <a:bodyPr/>
          <a:lstStyle/>
          <a:p>
            <a:fld id="{7E82FE84-F2E3-4FB1-AD39-50334972FD9E}" type="datetimeFigureOut">
              <a:rPr lang="en-GB" smtClean="0"/>
              <a:t>29/07/2018</a:t>
            </a:fld>
            <a:endParaRPr lang="en-GB" dirty="0"/>
          </a:p>
        </p:txBody>
      </p:sp>
      <p:sp>
        <p:nvSpPr>
          <p:cNvPr id="6" name="Footer Placeholder 5">
            <a:extLst>
              <a:ext uri="{FF2B5EF4-FFF2-40B4-BE49-F238E27FC236}">
                <a16:creationId xmlns:a16="http://schemas.microsoft.com/office/drawing/2014/main" xmlns="" id="{8D1627F5-8FC3-4C6E-958F-133AF3C135E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xmlns="" id="{AFECDFB3-5001-474A-8743-ADCB700C2BAA}"/>
              </a:ext>
            </a:extLst>
          </p:cNvPr>
          <p:cNvSpPr>
            <a:spLocks noGrp="1"/>
          </p:cNvSpPr>
          <p:nvPr>
            <p:ph type="sldNum" sz="quarter" idx="12"/>
          </p:nvPr>
        </p:nvSpPr>
        <p:spPr/>
        <p:txBody>
          <a:bodyPr/>
          <a:lstStyle/>
          <a:p>
            <a:fld id="{272778DB-E5CA-4140-8FEA-CE8E0A137DCD}" type="slidenum">
              <a:rPr lang="en-GB" smtClean="0"/>
              <a:t>‹#›</a:t>
            </a:fld>
            <a:endParaRPr lang="en-GB" dirty="0"/>
          </a:p>
        </p:txBody>
      </p:sp>
    </p:spTree>
    <p:extLst>
      <p:ext uri="{BB962C8B-B14F-4D97-AF65-F5344CB8AC3E}">
        <p14:creationId xmlns:p14="http://schemas.microsoft.com/office/powerpoint/2010/main" val="1257365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4ACAC83-9BED-41FA-BBCC-62C85621DC2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E71494CB-4741-453F-8313-70D6DCB190B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DFF1F790-5F20-4A6E-A0D3-B3BD0CE7E680}"/>
              </a:ext>
            </a:extLst>
          </p:cNvPr>
          <p:cNvSpPr>
            <a:spLocks noGrp="1"/>
          </p:cNvSpPr>
          <p:nvPr>
            <p:ph type="dt" sz="half" idx="10"/>
          </p:nvPr>
        </p:nvSpPr>
        <p:spPr/>
        <p:txBody>
          <a:bodyPr/>
          <a:lstStyle/>
          <a:p>
            <a:fld id="{7E82FE84-F2E3-4FB1-AD39-50334972FD9E}" type="datetimeFigureOut">
              <a:rPr lang="en-GB" smtClean="0"/>
              <a:t>29/07/2018</a:t>
            </a:fld>
            <a:endParaRPr lang="en-GB" dirty="0"/>
          </a:p>
        </p:txBody>
      </p:sp>
      <p:sp>
        <p:nvSpPr>
          <p:cNvPr id="5" name="Footer Placeholder 4">
            <a:extLst>
              <a:ext uri="{FF2B5EF4-FFF2-40B4-BE49-F238E27FC236}">
                <a16:creationId xmlns:a16="http://schemas.microsoft.com/office/drawing/2014/main" xmlns="" id="{F6B0D4B5-A3FF-404B-9BCD-285FC28C725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xmlns="" id="{DDF932A1-570A-4CFD-97FD-8229AC0DD6C4}"/>
              </a:ext>
            </a:extLst>
          </p:cNvPr>
          <p:cNvSpPr>
            <a:spLocks noGrp="1"/>
          </p:cNvSpPr>
          <p:nvPr>
            <p:ph type="sldNum" sz="quarter" idx="12"/>
          </p:nvPr>
        </p:nvSpPr>
        <p:spPr/>
        <p:txBody>
          <a:bodyPr/>
          <a:lstStyle/>
          <a:p>
            <a:fld id="{272778DB-E5CA-4140-8FEA-CE8E0A137DCD}" type="slidenum">
              <a:rPr lang="en-GB" smtClean="0"/>
              <a:t>‹#›</a:t>
            </a:fld>
            <a:endParaRPr lang="en-GB" dirty="0"/>
          </a:p>
        </p:txBody>
      </p:sp>
    </p:spTree>
    <p:extLst>
      <p:ext uri="{BB962C8B-B14F-4D97-AF65-F5344CB8AC3E}">
        <p14:creationId xmlns:p14="http://schemas.microsoft.com/office/powerpoint/2010/main" val="30724677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91705042-C9C0-4E84-970D-F4E74E38474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8690DD2E-B717-4D68-ADE3-CAFEB1B44C4E}"/>
              </a:ext>
            </a:extLst>
          </p:cNvPr>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CD6A94C-1815-4032-90CE-02338BFB26AA}"/>
              </a:ext>
            </a:extLst>
          </p:cNvPr>
          <p:cNvSpPr>
            <a:spLocks noGrp="1"/>
          </p:cNvSpPr>
          <p:nvPr>
            <p:ph type="dt" sz="half" idx="10"/>
          </p:nvPr>
        </p:nvSpPr>
        <p:spPr/>
        <p:txBody>
          <a:bodyPr/>
          <a:lstStyle/>
          <a:p>
            <a:fld id="{7E82FE84-F2E3-4FB1-AD39-50334972FD9E}" type="datetimeFigureOut">
              <a:rPr lang="en-GB" smtClean="0"/>
              <a:t>29/07/2018</a:t>
            </a:fld>
            <a:endParaRPr lang="en-GB" dirty="0"/>
          </a:p>
        </p:txBody>
      </p:sp>
      <p:sp>
        <p:nvSpPr>
          <p:cNvPr id="5" name="Footer Placeholder 4">
            <a:extLst>
              <a:ext uri="{FF2B5EF4-FFF2-40B4-BE49-F238E27FC236}">
                <a16:creationId xmlns:a16="http://schemas.microsoft.com/office/drawing/2014/main" xmlns="" id="{9A27577D-D4BA-4A1A-9FA0-77ABAE7418B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xmlns="" id="{7F8785FE-E7C4-4758-8603-6FE5C12ABB39}"/>
              </a:ext>
            </a:extLst>
          </p:cNvPr>
          <p:cNvSpPr>
            <a:spLocks noGrp="1"/>
          </p:cNvSpPr>
          <p:nvPr>
            <p:ph type="sldNum" sz="quarter" idx="12"/>
          </p:nvPr>
        </p:nvSpPr>
        <p:spPr/>
        <p:txBody>
          <a:bodyPr/>
          <a:lstStyle/>
          <a:p>
            <a:fld id="{272778DB-E5CA-4140-8FEA-CE8E0A137DCD}" type="slidenum">
              <a:rPr lang="en-GB" smtClean="0"/>
              <a:t>‹#›</a:t>
            </a:fld>
            <a:endParaRPr lang="en-GB" dirty="0"/>
          </a:p>
        </p:txBody>
      </p:sp>
    </p:spTree>
    <p:extLst>
      <p:ext uri="{BB962C8B-B14F-4D97-AF65-F5344CB8AC3E}">
        <p14:creationId xmlns:p14="http://schemas.microsoft.com/office/powerpoint/2010/main" val="2478851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1D51A612-C5E3-4324-95D7-A28220BF9B84}"/>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0599C206-AF00-41B7-B9C1-C505CD181C5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86F0300B-E14C-427E-B69A-792DABA4FEAE}"/>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7E82FE84-F2E3-4FB1-AD39-50334972FD9E}" type="datetimeFigureOut">
              <a:rPr lang="en-GB" smtClean="0"/>
              <a:t>29/07/2018</a:t>
            </a:fld>
            <a:endParaRPr lang="en-GB" dirty="0"/>
          </a:p>
        </p:txBody>
      </p:sp>
      <p:sp>
        <p:nvSpPr>
          <p:cNvPr id="5" name="Footer Placeholder 4">
            <a:extLst>
              <a:ext uri="{FF2B5EF4-FFF2-40B4-BE49-F238E27FC236}">
                <a16:creationId xmlns:a16="http://schemas.microsoft.com/office/drawing/2014/main" xmlns="" id="{F296BA2D-6D98-4BC3-A8EA-EAC1FA418061}"/>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xmlns="" id="{075CC942-206A-42BA-9AA3-2956FB34DC90}"/>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72778DB-E5CA-4140-8FEA-CE8E0A137DCD}" type="slidenum">
              <a:rPr lang="en-GB" smtClean="0"/>
              <a:t>‹#›</a:t>
            </a:fld>
            <a:endParaRPr lang="en-GB" dirty="0"/>
          </a:p>
        </p:txBody>
      </p:sp>
    </p:spTree>
    <p:extLst>
      <p:ext uri="{BB962C8B-B14F-4D97-AF65-F5344CB8AC3E}">
        <p14:creationId xmlns:p14="http://schemas.microsoft.com/office/powerpoint/2010/main" val="18435698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9.xml"/><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image" Target="../media/image14.png"/></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7" y="384312"/>
            <a:ext cx="4518992"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What are process maps?</a:t>
            </a:r>
          </a:p>
        </p:txBody>
      </p:sp>
      <p:sp>
        <p:nvSpPr>
          <p:cNvPr id="5" name="TextBox 4">
            <a:extLst>
              <a:ext uri="{FF2B5EF4-FFF2-40B4-BE49-F238E27FC236}">
                <a16:creationId xmlns:a16="http://schemas.microsoft.com/office/drawing/2014/main" xmlns="" id="{5C8A7136-CD53-4743-BDA4-F06D53627B9F}"/>
              </a:ext>
            </a:extLst>
          </p:cNvPr>
          <p:cNvSpPr txBox="1"/>
          <p:nvPr/>
        </p:nvSpPr>
        <p:spPr>
          <a:xfrm>
            <a:off x="410816" y="1370376"/>
            <a:ext cx="8733183"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Definition:</a:t>
            </a:r>
          </a:p>
          <a:p>
            <a:endParaRPr lang="en-GB" sz="2000" dirty="0">
              <a:latin typeface="Arial" panose="020B0604020202020204" pitchFamily="34" charset="0"/>
              <a:cs typeface="Arial" panose="020B0604020202020204" pitchFamily="34" charset="0"/>
            </a:endParaRPr>
          </a:p>
          <a:p>
            <a:r>
              <a:rPr lang="en-GB" sz="2000" i="1" dirty="0">
                <a:latin typeface="Arial" panose="020B0604020202020204" pitchFamily="34" charset="0"/>
                <a:cs typeface="Arial" panose="020B0604020202020204" pitchFamily="34" charset="0"/>
              </a:rPr>
              <a:t>“</a:t>
            </a:r>
            <a:r>
              <a:rPr lang="en-GB" i="1" dirty="0"/>
              <a:t>Process mapping is the graphic display of steps, events and operations that constitute a process.”</a:t>
            </a:r>
            <a:r>
              <a:rPr lang="en-GB" sz="2000" dirty="0">
                <a:latin typeface="Arial" panose="020B0604020202020204" pitchFamily="34" charset="0"/>
                <a:cs typeface="Arial" panose="020B0604020202020204" pitchFamily="34" charset="0"/>
              </a:rPr>
              <a:t> </a:t>
            </a:r>
          </a:p>
        </p:txBody>
      </p:sp>
      <p:sp>
        <p:nvSpPr>
          <p:cNvPr id="8" name="TextBox 7">
            <a:extLst>
              <a:ext uri="{FF2B5EF4-FFF2-40B4-BE49-F238E27FC236}">
                <a16:creationId xmlns:a16="http://schemas.microsoft.com/office/drawing/2014/main" xmlns="" id="{179DF017-11C5-4460-8DD3-0AF8CD218B3F}"/>
              </a:ext>
            </a:extLst>
          </p:cNvPr>
          <p:cNvSpPr txBox="1"/>
          <p:nvPr/>
        </p:nvSpPr>
        <p:spPr>
          <a:xfrm>
            <a:off x="410817" y="5039833"/>
            <a:ext cx="8733183" cy="646331"/>
          </a:xfrm>
          <a:prstGeom prst="rect">
            <a:avLst/>
          </a:prstGeom>
          <a:noFill/>
        </p:spPr>
        <p:txBody>
          <a:bodyPr wrap="square" rtlCol="0">
            <a:spAutoFit/>
          </a:bodyPr>
          <a:lstStyle/>
          <a:p>
            <a:r>
              <a:rPr lang="en-GB" i="1" dirty="0"/>
              <a:t>“It’s a pictorial illustration which identifies the steps, inputs and outputs, and other related details of a process by providing a step-by-step picture of the process ‘as-is’.”</a:t>
            </a:r>
            <a:endParaRPr lang="en-GB" sz="2400" b="1" i="1"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xmlns="" id="{8E03461D-2D8B-4414-A5DC-A7AD274931F7}"/>
              </a:ext>
            </a:extLst>
          </p:cNvPr>
          <p:cNvPicPr>
            <a:picLocks noChangeAspect="1"/>
          </p:cNvPicPr>
          <p:nvPr/>
        </p:nvPicPr>
        <p:blipFill rotWithShape="1">
          <a:blip r:embed="rId3"/>
          <a:srcRect l="13188" r="40145" b="8430"/>
          <a:stretch/>
        </p:blipFill>
        <p:spPr>
          <a:xfrm>
            <a:off x="2525473" y="2898278"/>
            <a:ext cx="4093053" cy="1862272"/>
          </a:xfrm>
          <a:prstGeom prst="rect">
            <a:avLst/>
          </a:prstGeom>
          <a:ln>
            <a:solidFill>
              <a:schemeClr val="tx1"/>
            </a:solidFill>
          </a:ln>
        </p:spPr>
      </p:pic>
      <p:sp>
        <p:nvSpPr>
          <p:cNvPr id="7" name="TextBox 6">
            <a:extLst>
              <a:ext uri="{FF2B5EF4-FFF2-40B4-BE49-F238E27FC236}">
                <a16:creationId xmlns:a16="http://schemas.microsoft.com/office/drawing/2014/main" xmlns="" id="{8516D169-2D17-45B3-A95D-47BEA4EFE46A}"/>
              </a:ext>
            </a:extLst>
          </p:cNvPr>
          <p:cNvSpPr txBox="1"/>
          <p:nvPr/>
        </p:nvSpPr>
        <p:spPr>
          <a:xfrm>
            <a:off x="410816" y="5965448"/>
            <a:ext cx="8733184" cy="892552"/>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 (Quote): </a:t>
            </a:r>
          </a:p>
          <a:p>
            <a:r>
              <a:rPr lang="en-GB" sz="1200" dirty="0">
                <a:latin typeface="Arial" panose="020B0604020202020204" pitchFamily="34" charset="0"/>
                <a:cs typeface="Arial" panose="020B0604020202020204" pitchFamily="34" charset="0"/>
              </a:rPr>
              <a:t>https://www.sixsigma institute.org/Six_Sigma_DMAIC_Process_Define_Phase_Process_Mapping_Flow_Charting.php</a:t>
            </a:r>
          </a:p>
          <a:p>
            <a:r>
              <a:rPr lang="en-GB" sz="1400" b="1" dirty="0">
                <a:latin typeface="Arial" panose="020B0604020202020204" pitchFamily="34" charset="0"/>
                <a:cs typeface="Arial" panose="020B0604020202020204" pitchFamily="34" charset="0"/>
              </a:rPr>
              <a:t>(Map): </a:t>
            </a:r>
          </a:p>
          <a:p>
            <a:r>
              <a:rPr lang="en-GB" sz="1200" dirty="0">
                <a:latin typeface="Arial" panose="020B0604020202020204" pitchFamily="34" charset="0"/>
                <a:cs typeface="Arial" panose="020B0604020202020204" pitchFamily="34" charset="0"/>
              </a:rPr>
              <a:t>http://www.resultland.com/process-mapping/ </a:t>
            </a:r>
          </a:p>
        </p:txBody>
      </p:sp>
    </p:spTree>
    <p:extLst>
      <p:ext uri="{BB962C8B-B14F-4D97-AF65-F5344CB8AC3E}">
        <p14:creationId xmlns:p14="http://schemas.microsoft.com/office/powerpoint/2010/main" val="32507459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7" y="384312"/>
            <a:ext cx="4518992"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Why do we use them?</a:t>
            </a:r>
          </a:p>
        </p:txBody>
      </p:sp>
      <p:sp>
        <p:nvSpPr>
          <p:cNvPr id="5" name="TextBox 4">
            <a:extLst>
              <a:ext uri="{FF2B5EF4-FFF2-40B4-BE49-F238E27FC236}">
                <a16:creationId xmlns:a16="http://schemas.microsoft.com/office/drawing/2014/main" xmlns="" id="{5C8A7136-CD53-4743-BDA4-F06D53627B9F}"/>
              </a:ext>
            </a:extLst>
          </p:cNvPr>
          <p:cNvSpPr txBox="1"/>
          <p:nvPr/>
        </p:nvSpPr>
        <p:spPr>
          <a:xfrm>
            <a:off x="410816" y="1370376"/>
            <a:ext cx="8733183" cy="255454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Can you recite exactly how you make a cup of tea?</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Step by step…..every detail…without writing it down.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You most likely can not, or for any other process for that matter.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 process map puts all the actions down in one place, and can form the basis for improvement.</a:t>
            </a:r>
          </a:p>
        </p:txBody>
      </p:sp>
      <p:sp>
        <p:nvSpPr>
          <p:cNvPr id="8" name="TextBox 7">
            <a:extLst>
              <a:ext uri="{FF2B5EF4-FFF2-40B4-BE49-F238E27FC236}">
                <a16:creationId xmlns:a16="http://schemas.microsoft.com/office/drawing/2014/main" xmlns="" id="{179DF017-11C5-4460-8DD3-0AF8CD218B3F}"/>
              </a:ext>
            </a:extLst>
          </p:cNvPr>
          <p:cNvSpPr txBox="1"/>
          <p:nvPr/>
        </p:nvSpPr>
        <p:spPr>
          <a:xfrm>
            <a:off x="410817" y="5394845"/>
            <a:ext cx="8733183" cy="646331"/>
          </a:xfrm>
          <a:prstGeom prst="rect">
            <a:avLst/>
          </a:prstGeom>
          <a:noFill/>
        </p:spPr>
        <p:txBody>
          <a:bodyPr wrap="square" rtlCol="0">
            <a:spAutoFit/>
          </a:bodyPr>
          <a:lstStyle/>
          <a:p>
            <a:r>
              <a:rPr lang="en-GB" i="1" dirty="0"/>
              <a:t>“I think that’s the single best piece of advice: constantly think about how you could be doing things better and questioning yourself.” </a:t>
            </a:r>
            <a:r>
              <a:rPr lang="en-GB" b="1" i="1" dirty="0"/>
              <a:t>Elon Musk</a:t>
            </a:r>
            <a:endParaRPr lang="en-GB" sz="2400" b="1" i="1"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xmlns="" id="{B5A1BB6F-1E18-4EB1-A192-1B33BCC1F161}"/>
              </a:ext>
            </a:extLst>
          </p:cNvPr>
          <p:cNvSpPr txBox="1"/>
          <p:nvPr/>
        </p:nvSpPr>
        <p:spPr>
          <a:xfrm>
            <a:off x="410816" y="6304411"/>
            <a:ext cx="8733184" cy="492443"/>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 (Quote): </a:t>
            </a:r>
          </a:p>
          <a:p>
            <a:r>
              <a:rPr lang="en-GB" sz="1200" dirty="0">
                <a:latin typeface="Arial" panose="020B0604020202020204" pitchFamily="34" charset="0"/>
                <a:cs typeface="Arial" panose="020B0604020202020204" pitchFamily="34" charset="0"/>
              </a:rPr>
              <a:t>https://addicted2success.com/quotes/36-genius-quotes-from-the-incredible-mind-of-elon-musk/</a:t>
            </a:r>
          </a:p>
        </p:txBody>
      </p:sp>
      <p:sp>
        <p:nvSpPr>
          <p:cNvPr id="3" name="Rectangle: Rounded Corners 2">
            <a:extLst>
              <a:ext uri="{FF2B5EF4-FFF2-40B4-BE49-F238E27FC236}">
                <a16:creationId xmlns:a16="http://schemas.microsoft.com/office/drawing/2014/main" xmlns="" id="{F4C0A08A-AB9D-4A2B-BCA6-DA198F579B5A}"/>
              </a:ext>
            </a:extLst>
          </p:cNvPr>
          <p:cNvSpPr/>
          <p:nvPr/>
        </p:nvSpPr>
        <p:spPr>
          <a:xfrm>
            <a:off x="1099930" y="4253948"/>
            <a:ext cx="1590261" cy="877662"/>
          </a:xfrm>
          <a:prstGeom prst="roundRect">
            <a:avLst/>
          </a:prstGeom>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2" name="Straight Arrow Connector 11">
            <a:extLst>
              <a:ext uri="{FF2B5EF4-FFF2-40B4-BE49-F238E27FC236}">
                <a16:creationId xmlns:a16="http://schemas.microsoft.com/office/drawing/2014/main" xmlns="" id="{3CA823FC-0226-4AE8-B92C-A826B7345C6D}"/>
              </a:ext>
            </a:extLst>
          </p:cNvPr>
          <p:cNvCxnSpPr>
            <a:cxnSpLocks/>
            <a:stCxn id="3" idx="3"/>
            <a:endCxn id="17" idx="1"/>
          </p:cNvCxnSpPr>
          <p:nvPr/>
        </p:nvCxnSpPr>
        <p:spPr>
          <a:xfrm flipV="1">
            <a:off x="2690191" y="4689087"/>
            <a:ext cx="1099930" cy="3692"/>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 name="Rectangle: Rounded Corners 16">
            <a:extLst>
              <a:ext uri="{FF2B5EF4-FFF2-40B4-BE49-F238E27FC236}">
                <a16:creationId xmlns:a16="http://schemas.microsoft.com/office/drawing/2014/main" xmlns="" id="{3799D1C9-670C-46B5-8C5E-3366CB7AB72D}"/>
              </a:ext>
            </a:extLst>
          </p:cNvPr>
          <p:cNvSpPr/>
          <p:nvPr/>
        </p:nvSpPr>
        <p:spPr>
          <a:xfrm>
            <a:off x="3790121" y="4250256"/>
            <a:ext cx="1590261" cy="877662"/>
          </a:xfrm>
          <a:prstGeom prst="roundRect">
            <a:avLst/>
          </a:prstGeom>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8" name="Straight Arrow Connector 17">
            <a:extLst>
              <a:ext uri="{FF2B5EF4-FFF2-40B4-BE49-F238E27FC236}">
                <a16:creationId xmlns:a16="http://schemas.microsoft.com/office/drawing/2014/main" xmlns="" id="{178EA435-4205-4BB0-B42E-A7F529E9640C}"/>
              </a:ext>
            </a:extLst>
          </p:cNvPr>
          <p:cNvCxnSpPr>
            <a:cxnSpLocks/>
            <a:stCxn id="17" idx="3"/>
            <a:endCxn id="23" idx="1"/>
          </p:cNvCxnSpPr>
          <p:nvPr/>
        </p:nvCxnSpPr>
        <p:spPr>
          <a:xfrm flipV="1">
            <a:off x="5380382" y="4679905"/>
            <a:ext cx="1099930" cy="9182"/>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Rectangle: Rounded Corners 22">
            <a:extLst>
              <a:ext uri="{FF2B5EF4-FFF2-40B4-BE49-F238E27FC236}">
                <a16:creationId xmlns:a16="http://schemas.microsoft.com/office/drawing/2014/main" xmlns="" id="{4761C9FE-C13B-4082-A7E5-4F18025B99E9}"/>
              </a:ext>
            </a:extLst>
          </p:cNvPr>
          <p:cNvSpPr/>
          <p:nvPr/>
        </p:nvSpPr>
        <p:spPr>
          <a:xfrm>
            <a:off x="6480312" y="4241074"/>
            <a:ext cx="1590261" cy="877662"/>
          </a:xfrm>
          <a:prstGeom prst="round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solidFill>
                  <a:srgbClr val="FF0000"/>
                </a:solidFill>
              </a:rPr>
              <a:t>?</a:t>
            </a:r>
            <a:endParaRPr lang="en-GB" b="1" dirty="0">
              <a:solidFill>
                <a:srgbClr val="FF0000"/>
              </a:solidFill>
            </a:endParaRPr>
          </a:p>
        </p:txBody>
      </p:sp>
    </p:spTree>
    <p:extLst>
      <p:ext uri="{BB962C8B-B14F-4D97-AF65-F5344CB8AC3E}">
        <p14:creationId xmlns:p14="http://schemas.microsoft.com/office/powerpoint/2010/main" val="2146494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7" y="384312"/>
            <a:ext cx="4518992"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 Current State</a:t>
            </a:r>
          </a:p>
        </p:txBody>
      </p:sp>
      <p:sp>
        <p:nvSpPr>
          <p:cNvPr id="5" name="TextBox 4">
            <a:extLst>
              <a:ext uri="{FF2B5EF4-FFF2-40B4-BE49-F238E27FC236}">
                <a16:creationId xmlns:a16="http://schemas.microsoft.com/office/drawing/2014/main" xmlns="" id="{5C8A7136-CD53-4743-BDA4-F06D53627B9F}"/>
              </a:ext>
            </a:extLst>
          </p:cNvPr>
          <p:cNvSpPr txBox="1"/>
          <p:nvPr/>
        </p:nvSpPr>
        <p:spPr>
          <a:xfrm>
            <a:off x="410816" y="1370376"/>
            <a:ext cx="8733183" cy="347787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 process map is often used to map the ‘current’ or ‘as is’ state. This is the</a:t>
            </a:r>
          </a:p>
          <a:p>
            <a:r>
              <a:rPr lang="en-GB" sz="2000" dirty="0">
                <a:latin typeface="Arial" panose="020B0604020202020204" pitchFamily="34" charset="0"/>
                <a:cs typeface="Arial" panose="020B0604020202020204" pitchFamily="34" charset="0"/>
              </a:rPr>
              <a:t>way an operation is performed in the present.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current state provides a platform from which we can improve.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Attention to detail is critical for current state maps, as the information has to be correct, otherwise we risk basing improvement initiatives on assumptions and conjecture.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Don’t be afraid to take multiple analyses of a process when assessing the current state, to ensure the detail is correct. </a:t>
            </a:r>
          </a:p>
        </p:txBody>
      </p:sp>
      <p:grpSp>
        <p:nvGrpSpPr>
          <p:cNvPr id="26" name="Group 25">
            <a:extLst>
              <a:ext uri="{FF2B5EF4-FFF2-40B4-BE49-F238E27FC236}">
                <a16:creationId xmlns:a16="http://schemas.microsoft.com/office/drawing/2014/main" xmlns="" id="{6FC4ADCF-8332-4622-B1DB-E1A8517FBA58}"/>
              </a:ext>
            </a:extLst>
          </p:cNvPr>
          <p:cNvGrpSpPr/>
          <p:nvPr/>
        </p:nvGrpSpPr>
        <p:grpSpPr>
          <a:xfrm>
            <a:off x="2701779" y="5041348"/>
            <a:ext cx="4456060" cy="1580775"/>
            <a:chOff x="3269959" y="5306391"/>
            <a:chExt cx="4456060" cy="1580775"/>
          </a:xfrm>
        </p:grpSpPr>
        <p:grpSp>
          <p:nvGrpSpPr>
            <p:cNvPr id="24" name="Group 23">
              <a:extLst>
                <a:ext uri="{FF2B5EF4-FFF2-40B4-BE49-F238E27FC236}">
                  <a16:creationId xmlns:a16="http://schemas.microsoft.com/office/drawing/2014/main" xmlns="" id="{23B87494-33B5-479E-8474-3633163CFAD0}"/>
                </a:ext>
              </a:extLst>
            </p:cNvPr>
            <p:cNvGrpSpPr/>
            <p:nvPr/>
          </p:nvGrpSpPr>
          <p:grpSpPr>
            <a:xfrm>
              <a:off x="3269959" y="5400716"/>
              <a:ext cx="3770272" cy="820394"/>
              <a:chOff x="4316881" y="5467671"/>
              <a:chExt cx="3770272" cy="820394"/>
            </a:xfrm>
          </p:grpSpPr>
          <p:sp>
            <p:nvSpPr>
              <p:cNvPr id="12" name="Rectangle: Rounded Corners 11">
                <a:extLst>
                  <a:ext uri="{FF2B5EF4-FFF2-40B4-BE49-F238E27FC236}">
                    <a16:creationId xmlns:a16="http://schemas.microsoft.com/office/drawing/2014/main" xmlns="" id="{4355C9C1-F5EE-4941-A227-A725F56E018F}"/>
                  </a:ext>
                </a:extLst>
              </p:cNvPr>
              <p:cNvSpPr/>
              <p:nvPr/>
            </p:nvSpPr>
            <p:spPr>
              <a:xfrm>
                <a:off x="4316881" y="5546480"/>
                <a:ext cx="1036998" cy="662776"/>
              </a:xfrm>
              <a:prstGeom prst="roundRect">
                <a:avLst/>
              </a:prstGeom>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3" name="Straight Arrow Connector 12">
                <a:extLst>
                  <a:ext uri="{FF2B5EF4-FFF2-40B4-BE49-F238E27FC236}">
                    <a16:creationId xmlns:a16="http://schemas.microsoft.com/office/drawing/2014/main" xmlns="" id="{E5FF1390-777C-429C-B800-6C016550D9BD}"/>
                  </a:ext>
                </a:extLst>
              </p:cNvPr>
              <p:cNvCxnSpPr>
                <a:cxnSpLocks/>
                <a:stCxn id="12" idx="3"/>
              </p:cNvCxnSpPr>
              <p:nvPr/>
            </p:nvCxnSpPr>
            <p:spPr>
              <a:xfrm>
                <a:off x="5353879" y="5877868"/>
                <a:ext cx="384312"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Rectangle: Rounded Corners 14">
                <a:extLst>
                  <a:ext uri="{FF2B5EF4-FFF2-40B4-BE49-F238E27FC236}">
                    <a16:creationId xmlns:a16="http://schemas.microsoft.com/office/drawing/2014/main" xmlns="" id="{A578034B-6D07-4305-8FA6-2D0B244E8AAF}"/>
                  </a:ext>
                </a:extLst>
              </p:cNvPr>
              <p:cNvSpPr/>
              <p:nvPr/>
            </p:nvSpPr>
            <p:spPr>
              <a:xfrm>
                <a:off x="5738191" y="5546480"/>
                <a:ext cx="1036998" cy="662776"/>
              </a:xfrm>
              <a:prstGeom prst="roundRect">
                <a:avLst/>
              </a:prstGeom>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Diamond 16">
                <a:extLst>
                  <a:ext uri="{FF2B5EF4-FFF2-40B4-BE49-F238E27FC236}">
                    <a16:creationId xmlns:a16="http://schemas.microsoft.com/office/drawing/2014/main" xmlns="" id="{B801E31A-7FA7-4F1C-A734-08E59348C62F}"/>
                  </a:ext>
                </a:extLst>
              </p:cNvPr>
              <p:cNvSpPr/>
              <p:nvPr/>
            </p:nvSpPr>
            <p:spPr>
              <a:xfrm>
                <a:off x="7159501" y="5467671"/>
                <a:ext cx="927652" cy="820394"/>
              </a:xfrm>
              <a:prstGeom prst="diamond">
                <a:avLst/>
              </a:prstGeom>
              <a:solidFill>
                <a:srgbClr val="FFC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0" name="Straight Arrow Connector 19">
                <a:extLst>
                  <a:ext uri="{FF2B5EF4-FFF2-40B4-BE49-F238E27FC236}">
                    <a16:creationId xmlns:a16="http://schemas.microsoft.com/office/drawing/2014/main" xmlns="" id="{0AF0D829-1886-47C0-94EC-A42B51C6EFD0}"/>
                  </a:ext>
                </a:extLst>
              </p:cNvPr>
              <p:cNvCxnSpPr>
                <a:cxnSpLocks/>
                <a:stCxn id="15" idx="3"/>
                <a:endCxn id="17" idx="1"/>
              </p:cNvCxnSpPr>
              <p:nvPr/>
            </p:nvCxnSpPr>
            <p:spPr>
              <a:xfrm>
                <a:off x="6775189" y="5877868"/>
                <a:ext cx="384312"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5" name="Group 24">
              <a:extLst>
                <a:ext uri="{FF2B5EF4-FFF2-40B4-BE49-F238E27FC236}">
                  <a16:creationId xmlns:a16="http://schemas.microsoft.com/office/drawing/2014/main" xmlns="" id="{11560805-8866-4060-B30B-0D6E4003FA33}"/>
                </a:ext>
              </a:extLst>
            </p:cNvPr>
            <p:cNvGrpSpPr/>
            <p:nvPr/>
          </p:nvGrpSpPr>
          <p:grpSpPr>
            <a:xfrm rot="16200000">
              <a:off x="6095796" y="5256943"/>
              <a:ext cx="1580775" cy="1679671"/>
              <a:chOff x="6881203" y="4528396"/>
              <a:chExt cx="1444487" cy="1443264"/>
            </a:xfrm>
          </p:grpSpPr>
          <p:sp>
            <p:nvSpPr>
              <p:cNvPr id="3" name="Oval 2">
                <a:extLst>
                  <a:ext uri="{FF2B5EF4-FFF2-40B4-BE49-F238E27FC236}">
                    <a16:creationId xmlns:a16="http://schemas.microsoft.com/office/drawing/2014/main" xmlns="" id="{E3091BCF-AF6E-48BC-B3CE-60BC1E08F541}"/>
                  </a:ext>
                </a:extLst>
              </p:cNvPr>
              <p:cNvSpPr/>
              <p:nvPr/>
            </p:nvSpPr>
            <p:spPr>
              <a:xfrm>
                <a:off x="7398038" y="4528396"/>
                <a:ext cx="927652" cy="914400"/>
              </a:xfrm>
              <a:prstGeom prst="ellipse">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9" name="Straight Connector 8">
                <a:extLst>
                  <a:ext uri="{FF2B5EF4-FFF2-40B4-BE49-F238E27FC236}">
                    <a16:creationId xmlns:a16="http://schemas.microsoft.com/office/drawing/2014/main" xmlns="" id="{340B6F14-3D68-4329-AEBC-AA1996D86A34}"/>
                  </a:ext>
                </a:extLst>
              </p:cNvPr>
              <p:cNvCxnSpPr>
                <a:cxnSpLocks/>
                <a:stCxn id="3" idx="3"/>
              </p:cNvCxnSpPr>
              <p:nvPr/>
            </p:nvCxnSpPr>
            <p:spPr>
              <a:xfrm flipH="1">
                <a:off x="6881203" y="5308885"/>
                <a:ext cx="652686" cy="662775"/>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634103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7" y="384312"/>
            <a:ext cx="4518992"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 Future State </a:t>
            </a:r>
          </a:p>
        </p:txBody>
      </p:sp>
      <p:sp>
        <p:nvSpPr>
          <p:cNvPr id="5" name="TextBox 4">
            <a:extLst>
              <a:ext uri="{FF2B5EF4-FFF2-40B4-BE49-F238E27FC236}">
                <a16:creationId xmlns:a16="http://schemas.microsoft.com/office/drawing/2014/main" xmlns="" id="{5C8A7136-CD53-4743-BDA4-F06D53627B9F}"/>
              </a:ext>
            </a:extLst>
          </p:cNvPr>
          <p:cNvSpPr txBox="1"/>
          <p:nvPr/>
        </p:nvSpPr>
        <p:spPr>
          <a:xfrm>
            <a:off x="410816" y="1370376"/>
            <a:ext cx="8733183" cy="347787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 process map can be used to map the future state.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This is often, but not limited to, use in Value Stream Maps (which will be</a:t>
            </a:r>
          </a:p>
          <a:p>
            <a:r>
              <a:rPr lang="en-GB" sz="2000" dirty="0">
                <a:latin typeface="Arial" panose="020B0604020202020204" pitchFamily="34" charset="0"/>
                <a:cs typeface="Arial" panose="020B0604020202020204" pitchFamily="34" charset="0"/>
              </a:rPr>
              <a:t>explained).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Future state refers to the process after an improvement effort. It is a target or goal state where the points of failure in the current state have been removed or countered.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 future state map is also used in conjunction with a current state, to assess the ‘gap’ between the current process state and the future state.</a:t>
            </a:r>
          </a:p>
        </p:txBody>
      </p:sp>
      <p:grpSp>
        <p:nvGrpSpPr>
          <p:cNvPr id="8" name="Group 7">
            <a:extLst>
              <a:ext uri="{FF2B5EF4-FFF2-40B4-BE49-F238E27FC236}">
                <a16:creationId xmlns:a16="http://schemas.microsoft.com/office/drawing/2014/main" xmlns="" id="{CF0FD5FC-BF1F-41DF-A90B-BF05E03FBEDF}"/>
              </a:ext>
            </a:extLst>
          </p:cNvPr>
          <p:cNvGrpSpPr/>
          <p:nvPr/>
        </p:nvGrpSpPr>
        <p:grpSpPr>
          <a:xfrm>
            <a:off x="355207" y="5084219"/>
            <a:ext cx="8487158" cy="1600717"/>
            <a:chOff x="428336" y="4978201"/>
            <a:chExt cx="8487158" cy="1600717"/>
          </a:xfrm>
        </p:grpSpPr>
        <p:grpSp>
          <p:nvGrpSpPr>
            <p:cNvPr id="24" name="Group 23">
              <a:extLst>
                <a:ext uri="{FF2B5EF4-FFF2-40B4-BE49-F238E27FC236}">
                  <a16:creationId xmlns:a16="http://schemas.microsoft.com/office/drawing/2014/main" xmlns="" id="{23B87494-33B5-479E-8474-3633163CFAD0}"/>
                </a:ext>
              </a:extLst>
            </p:cNvPr>
            <p:cNvGrpSpPr/>
            <p:nvPr/>
          </p:nvGrpSpPr>
          <p:grpSpPr>
            <a:xfrm>
              <a:off x="1630608" y="6069495"/>
              <a:ext cx="2175030" cy="509423"/>
              <a:chOff x="2988431" y="5467671"/>
              <a:chExt cx="3770291" cy="820394"/>
            </a:xfrm>
          </p:grpSpPr>
          <p:sp>
            <p:nvSpPr>
              <p:cNvPr id="12" name="Rectangle: Rounded Corners 11">
                <a:extLst>
                  <a:ext uri="{FF2B5EF4-FFF2-40B4-BE49-F238E27FC236}">
                    <a16:creationId xmlns:a16="http://schemas.microsoft.com/office/drawing/2014/main" xmlns="" id="{4355C9C1-F5EE-4941-A227-A725F56E018F}"/>
                  </a:ext>
                </a:extLst>
              </p:cNvPr>
              <p:cNvSpPr/>
              <p:nvPr/>
            </p:nvSpPr>
            <p:spPr>
              <a:xfrm>
                <a:off x="2988431" y="5546479"/>
                <a:ext cx="1036998" cy="662776"/>
              </a:xfrm>
              <a:prstGeom prst="roundRect">
                <a:avLst/>
              </a:prstGeom>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3" name="Straight Arrow Connector 12">
                <a:extLst>
                  <a:ext uri="{FF2B5EF4-FFF2-40B4-BE49-F238E27FC236}">
                    <a16:creationId xmlns:a16="http://schemas.microsoft.com/office/drawing/2014/main" xmlns="" id="{E5FF1390-777C-429C-B800-6C016550D9BD}"/>
                  </a:ext>
                </a:extLst>
              </p:cNvPr>
              <p:cNvCxnSpPr>
                <a:cxnSpLocks/>
                <a:stCxn id="12" idx="3"/>
              </p:cNvCxnSpPr>
              <p:nvPr/>
            </p:nvCxnSpPr>
            <p:spPr>
              <a:xfrm>
                <a:off x="4025446" y="5877869"/>
                <a:ext cx="38431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Rectangle: Rounded Corners 14">
                <a:extLst>
                  <a:ext uri="{FF2B5EF4-FFF2-40B4-BE49-F238E27FC236}">
                    <a16:creationId xmlns:a16="http://schemas.microsoft.com/office/drawing/2014/main" xmlns="" id="{A578034B-6D07-4305-8FA6-2D0B244E8AAF}"/>
                  </a:ext>
                </a:extLst>
              </p:cNvPr>
              <p:cNvSpPr/>
              <p:nvPr/>
            </p:nvSpPr>
            <p:spPr>
              <a:xfrm>
                <a:off x="4409759" y="5546479"/>
                <a:ext cx="1036998" cy="662776"/>
              </a:xfrm>
              <a:prstGeom prst="roundRect">
                <a:avLst/>
              </a:prstGeom>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Diamond 16">
                <a:extLst>
                  <a:ext uri="{FF2B5EF4-FFF2-40B4-BE49-F238E27FC236}">
                    <a16:creationId xmlns:a16="http://schemas.microsoft.com/office/drawing/2014/main" xmlns="" id="{B801E31A-7FA7-4F1C-A734-08E59348C62F}"/>
                  </a:ext>
                </a:extLst>
              </p:cNvPr>
              <p:cNvSpPr/>
              <p:nvPr/>
            </p:nvSpPr>
            <p:spPr>
              <a:xfrm>
                <a:off x="5831070" y="5467671"/>
                <a:ext cx="927652" cy="820394"/>
              </a:xfrm>
              <a:prstGeom prst="diamond">
                <a:avLst/>
              </a:prstGeom>
              <a:solidFill>
                <a:srgbClr val="FFC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0" name="Straight Arrow Connector 19">
                <a:extLst>
                  <a:ext uri="{FF2B5EF4-FFF2-40B4-BE49-F238E27FC236}">
                    <a16:creationId xmlns:a16="http://schemas.microsoft.com/office/drawing/2014/main" xmlns="" id="{0AF0D829-1886-47C0-94EC-A42B51C6EFD0}"/>
                  </a:ext>
                </a:extLst>
              </p:cNvPr>
              <p:cNvCxnSpPr>
                <a:cxnSpLocks/>
                <a:stCxn id="15" idx="3"/>
                <a:endCxn id="17" idx="1"/>
              </p:cNvCxnSpPr>
              <p:nvPr/>
            </p:nvCxnSpPr>
            <p:spPr>
              <a:xfrm>
                <a:off x="5446757" y="5877867"/>
                <a:ext cx="384313" cy="2"/>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3" name="Group 22">
              <a:extLst>
                <a:ext uri="{FF2B5EF4-FFF2-40B4-BE49-F238E27FC236}">
                  <a16:creationId xmlns:a16="http://schemas.microsoft.com/office/drawing/2014/main" xmlns="" id="{F195A6EF-D67C-4CBF-875B-121C0704398B}"/>
                </a:ext>
              </a:extLst>
            </p:cNvPr>
            <p:cNvGrpSpPr/>
            <p:nvPr/>
          </p:nvGrpSpPr>
          <p:grpSpPr>
            <a:xfrm>
              <a:off x="4572000" y="4978201"/>
              <a:ext cx="2175020" cy="509423"/>
              <a:chOff x="4316881" y="5467671"/>
              <a:chExt cx="3770272" cy="820394"/>
            </a:xfrm>
          </p:grpSpPr>
          <p:sp>
            <p:nvSpPr>
              <p:cNvPr id="27" name="Rectangle: Rounded Corners 26">
                <a:extLst>
                  <a:ext uri="{FF2B5EF4-FFF2-40B4-BE49-F238E27FC236}">
                    <a16:creationId xmlns:a16="http://schemas.microsoft.com/office/drawing/2014/main" xmlns="" id="{16A61453-4C4F-4352-A248-816C7CD8F12C}"/>
                  </a:ext>
                </a:extLst>
              </p:cNvPr>
              <p:cNvSpPr/>
              <p:nvPr/>
            </p:nvSpPr>
            <p:spPr>
              <a:xfrm>
                <a:off x="4316881" y="5546480"/>
                <a:ext cx="1036998" cy="662776"/>
              </a:xfrm>
              <a:prstGeom prst="roundRect">
                <a:avLst/>
              </a:prstGeom>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8" name="Straight Arrow Connector 27">
                <a:extLst>
                  <a:ext uri="{FF2B5EF4-FFF2-40B4-BE49-F238E27FC236}">
                    <a16:creationId xmlns:a16="http://schemas.microsoft.com/office/drawing/2014/main" xmlns="" id="{D279A3BB-321C-4FFD-9300-1A620D7165A9}"/>
                  </a:ext>
                </a:extLst>
              </p:cNvPr>
              <p:cNvCxnSpPr>
                <a:cxnSpLocks/>
                <a:stCxn id="27" idx="3"/>
              </p:cNvCxnSpPr>
              <p:nvPr/>
            </p:nvCxnSpPr>
            <p:spPr>
              <a:xfrm>
                <a:off x="5353879" y="5877868"/>
                <a:ext cx="384312"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9" name="Rectangle: Rounded Corners 28">
                <a:extLst>
                  <a:ext uri="{FF2B5EF4-FFF2-40B4-BE49-F238E27FC236}">
                    <a16:creationId xmlns:a16="http://schemas.microsoft.com/office/drawing/2014/main" xmlns="" id="{849934D6-E94C-4651-9700-90C6BADC8B2D}"/>
                  </a:ext>
                </a:extLst>
              </p:cNvPr>
              <p:cNvSpPr/>
              <p:nvPr/>
            </p:nvSpPr>
            <p:spPr>
              <a:xfrm>
                <a:off x="5738191" y="5546480"/>
                <a:ext cx="1036998" cy="662776"/>
              </a:xfrm>
              <a:prstGeom prst="roundRect">
                <a:avLst/>
              </a:prstGeom>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Diamond 29">
                <a:extLst>
                  <a:ext uri="{FF2B5EF4-FFF2-40B4-BE49-F238E27FC236}">
                    <a16:creationId xmlns:a16="http://schemas.microsoft.com/office/drawing/2014/main" xmlns="" id="{E52AC193-D8B2-4D21-B59F-364ADDE09A0A}"/>
                  </a:ext>
                </a:extLst>
              </p:cNvPr>
              <p:cNvSpPr/>
              <p:nvPr/>
            </p:nvSpPr>
            <p:spPr>
              <a:xfrm>
                <a:off x="7159501" y="5467671"/>
                <a:ext cx="927652" cy="820394"/>
              </a:xfrm>
              <a:prstGeom prst="diamond">
                <a:avLst/>
              </a:prstGeom>
              <a:solidFill>
                <a:srgbClr val="FFC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31" name="Straight Arrow Connector 30">
                <a:extLst>
                  <a:ext uri="{FF2B5EF4-FFF2-40B4-BE49-F238E27FC236}">
                    <a16:creationId xmlns:a16="http://schemas.microsoft.com/office/drawing/2014/main" xmlns="" id="{BCAE4C23-6773-4EB1-B5D9-98D7D929B553}"/>
                  </a:ext>
                </a:extLst>
              </p:cNvPr>
              <p:cNvCxnSpPr>
                <a:cxnSpLocks/>
                <a:stCxn id="29" idx="3"/>
                <a:endCxn id="30" idx="1"/>
              </p:cNvCxnSpPr>
              <p:nvPr/>
            </p:nvCxnSpPr>
            <p:spPr>
              <a:xfrm>
                <a:off x="6775189" y="5877868"/>
                <a:ext cx="384312"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6" name="Straight Arrow Connector 5">
              <a:extLst>
                <a:ext uri="{FF2B5EF4-FFF2-40B4-BE49-F238E27FC236}">
                  <a16:creationId xmlns:a16="http://schemas.microsoft.com/office/drawing/2014/main" xmlns="" id="{3627D0EC-CA54-4540-A63D-F4FF94219803}"/>
                </a:ext>
              </a:extLst>
            </p:cNvPr>
            <p:cNvCxnSpPr/>
            <p:nvPr/>
          </p:nvCxnSpPr>
          <p:spPr>
            <a:xfrm>
              <a:off x="4572000" y="5487624"/>
              <a:ext cx="0" cy="581871"/>
            </a:xfrm>
            <a:prstGeom prst="straightConnector1">
              <a:avLst/>
            </a:prstGeom>
            <a:ln w="5715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xmlns="" id="{3A8D6242-7BB7-4AE3-83FA-2E3AA5762CDA}"/>
                </a:ext>
              </a:extLst>
            </p:cNvPr>
            <p:cNvSpPr txBox="1"/>
            <p:nvPr/>
          </p:nvSpPr>
          <p:spPr>
            <a:xfrm>
              <a:off x="4638352" y="5547726"/>
              <a:ext cx="1285460" cy="461665"/>
            </a:xfrm>
            <a:prstGeom prst="rect">
              <a:avLst/>
            </a:prstGeom>
            <a:noFill/>
          </p:spPr>
          <p:txBody>
            <a:bodyPr wrap="square" rtlCol="0">
              <a:spAutoFit/>
            </a:bodyPr>
            <a:lstStyle/>
            <a:p>
              <a:r>
                <a:rPr lang="en-GB" sz="2400" b="1" dirty="0">
                  <a:solidFill>
                    <a:srgbClr val="FF0000"/>
                  </a:solidFill>
                </a:rPr>
                <a:t>GAP</a:t>
              </a:r>
            </a:p>
          </p:txBody>
        </p:sp>
        <p:sp>
          <p:nvSpPr>
            <p:cNvPr id="32" name="TextBox 31">
              <a:extLst>
                <a:ext uri="{FF2B5EF4-FFF2-40B4-BE49-F238E27FC236}">
                  <a16:creationId xmlns:a16="http://schemas.microsoft.com/office/drawing/2014/main" xmlns="" id="{630D0B96-E7DC-4AF0-9A69-7286D5BB6E48}"/>
                </a:ext>
              </a:extLst>
            </p:cNvPr>
            <p:cNvSpPr txBox="1"/>
            <p:nvPr/>
          </p:nvSpPr>
          <p:spPr>
            <a:xfrm>
              <a:off x="428336" y="6093373"/>
              <a:ext cx="1285460" cy="461665"/>
            </a:xfrm>
            <a:prstGeom prst="rect">
              <a:avLst/>
            </a:prstGeom>
            <a:noFill/>
          </p:spPr>
          <p:txBody>
            <a:bodyPr wrap="square" rtlCol="0">
              <a:spAutoFit/>
            </a:bodyPr>
            <a:lstStyle/>
            <a:p>
              <a:r>
                <a:rPr lang="en-GB" sz="2400" b="1" dirty="0"/>
                <a:t>Current </a:t>
              </a:r>
            </a:p>
          </p:txBody>
        </p:sp>
        <p:sp>
          <p:nvSpPr>
            <p:cNvPr id="33" name="TextBox 32">
              <a:extLst>
                <a:ext uri="{FF2B5EF4-FFF2-40B4-BE49-F238E27FC236}">
                  <a16:creationId xmlns:a16="http://schemas.microsoft.com/office/drawing/2014/main" xmlns="" id="{3E6BCA6B-0FC8-4FA1-A2FB-09DBE3CBDFF7}"/>
                </a:ext>
              </a:extLst>
            </p:cNvPr>
            <p:cNvSpPr txBox="1"/>
            <p:nvPr/>
          </p:nvSpPr>
          <p:spPr>
            <a:xfrm>
              <a:off x="7630034" y="4978201"/>
              <a:ext cx="1285460" cy="461665"/>
            </a:xfrm>
            <a:prstGeom prst="rect">
              <a:avLst/>
            </a:prstGeom>
            <a:noFill/>
          </p:spPr>
          <p:txBody>
            <a:bodyPr wrap="square" rtlCol="0">
              <a:spAutoFit/>
            </a:bodyPr>
            <a:lstStyle/>
            <a:p>
              <a:r>
                <a:rPr lang="en-GB" sz="2400" b="1" dirty="0"/>
                <a:t>Future </a:t>
              </a:r>
            </a:p>
          </p:txBody>
        </p:sp>
      </p:grpSp>
      <p:cxnSp>
        <p:nvCxnSpPr>
          <p:cNvPr id="21" name="Straight Arrow Connector 20">
            <a:extLst>
              <a:ext uri="{FF2B5EF4-FFF2-40B4-BE49-F238E27FC236}">
                <a16:creationId xmlns:a16="http://schemas.microsoft.com/office/drawing/2014/main" xmlns="" id="{960BC98F-0DA4-4F8A-96B9-8ED864AF6719}"/>
              </a:ext>
            </a:extLst>
          </p:cNvPr>
          <p:cNvCxnSpPr>
            <a:cxnSpLocks/>
          </p:cNvCxnSpPr>
          <p:nvPr/>
        </p:nvCxnSpPr>
        <p:spPr>
          <a:xfrm>
            <a:off x="3726898" y="6434372"/>
            <a:ext cx="221705"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2" name="Rectangle: Rounded Corners 21">
            <a:extLst>
              <a:ext uri="{FF2B5EF4-FFF2-40B4-BE49-F238E27FC236}">
                <a16:creationId xmlns:a16="http://schemas.microsoft.com/office/drawing/2014/main" xmlns="" id="{2F0FA5B0-C3B3-4A0F-9A74-D1C06A3ACAED}"/>
              </a:ext>
            </a:extLst>
          </p:cNvPr>
          <p:cNvSpPr/>
          <p:nvPr/>
        </p:nvSpPr>
        <p:spPr>
          <a:xfrm>
            <a:off x="3948603" y="6227746"/>
            <a:ext cx="598230" cy="411550"/>
          </a:xfrm>
          <a:prstGeom prst="roundRect">
            <a:avLst/>
          </a:prstGeom>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5" name="Straight Arrow Connector 24">
            <a:extLst>
              <a:ext uri="{FF2B5EF4-FFF2-40B4-BE49-F238E27FC236}">
                <a16:creationId xmlns:a16="http://schemas.microsoft.com/office/drawing/2014/main" xmlns="" id="{657E63D3-3DCB-4268-B851-1AA45FAE58D9}"/>
              </a:ext>
            </a:extLst>
          </p:cNvPr>
          <p:cNvCxnSpPr>
            <a:cxnSpLocks/>
          </p:cNvCxnSpPr>
          <p:nvPr/>
        </p:nvCxnSpPr>
        <p:spPr>
          <a:xfrm>
            <a:off x="6692941" y="5331391"/>
            <a:ext cx="221705"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6" name="Rectangle: Rounded Corners 25">
            <a:extLst>
              <a:ext uri="{FF2B5EF4-FFF2-40B4-BE49-F238E27FC236}">
                <a16:creationId xmlns:a16="http://schemas.microsoft.com/office/drawing/2014/main" xmlns="" id="{5B98232C-CC9E-47B5-805B-14FC4DADF06E}"/>
              </a:ext>
            </a:extLst>
          </p:cNvPr>
          <p:cNvSpPr/>
          <p:nvPr/>
        </p:nvSpPr>
        <p:spPr>
          <a:xfrm>
            <a:off x="6914646" y="5124765"/>
            <a:ext cx="598230" cy="411550"/>
          </a:xfrm>
          <a:prstGeom prst="roundRect">
            <a:avLst/>
          </a:prstGeom>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5414604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7" y="384312"/>
            <a:ext cx="4518992"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Process Map Standards </a:t>
            </a:r>
          </a:p>
        </p:txBody>
      </p:sp>
      <p:sp>
        <p:nvSpPr>
          <p:cNvPr id="5" name="TextBox 4">
            <a:extLst>
              <a:ext uri="{FF2B5EF4-FFF2-40B4-BE49-F238E27FC236}">
                <a16:creationId xmlns:a16="http://schemas.microsoft.com/office/drawing/2014/main" xmlns="" id="{5C8A7136-CD53-4743-BDA4-F06D53627B9F}"/>
              </a:ext>
            </a:extLst>
          </p:cNvPr>
          <p:cNvSpPr txBox="1"/>
          <p:nvPr/>
        </p:nvSpPr>
        <p:spPr>
          <a:xfrm>
            <a:off x="410816" y="1370376"/>
            <a:ext cx="8733183" cy="532453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Boss: So you know about process maps…can you draw one for this process?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Me: Ok...here it is….</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Boss: ……can you make a cup of tea?</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Me: Well I can draw a process map of the tea making process.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Boss: Have you considered voluntary redundancy? </a:t>
            </a:r>
          </a:p>
        </p:txBody>
      </p:sp>
      <p:grpSp>
        <p:nvGrpSpPr>
          <p:cNvPr id="61" name="Group 60">
            <a:extLst>
              <a:ext uri="{FF2B5EF4-FFF2-40B4-BE49-F238E27FC236}">
                <a16:creationId xmlns:a16="http://schemas.microsoft.com/office/drawing/2014/main" xmlns="" id="{F396D161-6A12-420B-9846-E5BD4F893A0A}"/>
              </a:ext>
            </a:extLst>
          </p:cNvPr>
          <p:cNvGrpSpPr/>
          <p:nvPr/>
        </p:nvGrpSpPr>
        <p:grpSpPr>
          <a:xfrm>
            <a:off x="3884825" y="2992451"/>
            <a:ext cx="1785163" cy="1826631"/>
            <a:chOff x="3460755" y="2632725"/>
            <a:chExt cx="1785163" cy="1826631"/>
          </a:xfrm>
        </p:grpSpPr>
        <p:cxnSp>
          <p:nvCxnSpPr>
            <p:cNvPr id="34" name="Connector: Curved 33">
              <a:extLst>
                <a:ext uri="{FF2B5EF4-FFF2-40B4-BE49-F238E27FC236}">
                  <a16:creationId xmlns:a16="http://schemas.microsoft.com/office/drawing/2014/main" xmlns="" id="{38DA68D9-C77F-4603-9B1D-27EE9F170BBE}"/>
                </a:ext>
              </a:extLst>
            </p:cNvPr>
            <p:cNvCxnSpPr>
              <a:cxnSpLocks/>
              <a:stCxn id="20" idx="0"/>
              <a:endCxn id="16" idx="1"/>
            </p:cNvCxnSpPr>
            <p:nvPr/>
          </p:nvCxnSpPr>
          <p:spPr>
            <a:xfrm rot="16200000" flipH="1" flipV="1">
              <a:off x="3504937" y="2787205"/>
              <a:ext cx="1456995" cy="1545359"/>
            </a:xfrm>
            <a:prstGeom prst="curvedConnector4">
              <a:avLst>
                <a:gd name="adj1" fmla="val -50253"/>
                <a:gd name="adj2" fmla="val 133659"/>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42" name="Group 41">
              <a:extLst>
                <a:ext uri="{FF2B5EF4-FFF2-40B4-BE49-F238E27FC236}">
                  <a16:creationId xmlns:a16="http://schemas.microsoft.com/office/drawing/2014/main" xmlns="" id="{E633ACE2-EAB5-4133-8664-DE0B031F4B21}"/>
                </a:ext>
              </a:extLst>
            </p:cNvPr>
            <p:cNvGrpSpPr/>
            <p:nvPr/>
          </p:nvGrpSpPr>
          <p:grpSpPr>
            <a:xfrm>
              <a:off x="3460755" y="2632725"/>
              <a:ext cx="1785163" cy="1826631"/>
              <a:chOff x="3266446" y="2571210"/>
              <a:chExt cx="1785163" cy="1826631"/>
            </a:xfrm>
          </p:grpSpPr>
          <p:sp>
            <p:nvSpPr>
              <p:cNvPr id="15" name="Rectangle: Rounded Corners 14">
                <a:extLst>
                  <a:ext uri="{FF2B5EF4-FFF2-40B4-BE49-F238E27FC236}">
                    <a16:creationId xmlns:a16="http://schemas.microsoft.com/office/drawing/2014/main" xmlns="" id="{167CEC48-2631-43A4-8EC2-894B19291339}"/>
                  </a:ext>
                </a:extLst>
              </p:cNvPr>
              <p:cNvSpPr/>
              <p:nvPr/>
            </p:nvSpPr>
            <p:spPr>
              <a:xfrm>
                <a:off x="4188795" y="3634435"/>
                <a:ext cx="558211" cy="341947"/>
              </a:xfrm>
              <a:prstGeom prst="roundRect">
                <a:avLst/>
              </a:prstGeom>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Rounded Corners 15">
                <a:extLst>
                  <a:ext uri="{FF2B5EF4-FFF2-40B4-BE49-F238E27FC236}">
                    <a16:creationId xmlns:a16="http://schemas.microsoft.com/office/drawing/2014/main" xmlns="" id="{4B6DC36D-DA52-486B-B81C-2E335198883D}"/>
                  </a:ext>
                </a:extLst>
              </p:cNvPr>
              <p:cNvSpPr/>
              <p:nvPr/>
            </p:nvSpPr>
            <p:spPr>
              <a:xfrm>
                <a:off x="3266446" y="4055894"/>
                <a:ext cx="558211" cy="341947"/>
              </a:xfrm>
              <a:prstGeom prst="round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Rounded Corners 18">
                <a:extLst>
                  <a:ext uri="{FF2B5EF4-FFF2-40B4-BE49-F238E27FC236}">
                    <a16:creationId xmlns:a16="http://schemas.microsoft.com/office/drawing/2014/main" xmlns="" id="{D4D9165B-3476-4609-9C5D-E8151E990330}"/>
                  </a:ext>
                </a:extLst>
              </p:cNvPr>
              <p:cNvSpPr/>
              <p:nvPr/>
            </p:nvSpPr>
            <p:spPr>
              <a:xfrm>
                <a:off x="3506250" y="3030289"/>
                <a:ext cx="558211" cy="341947"/>
              </a:xfrm>
              <a:prstGeom prst="roundRect">
                <a:avLst/>
              </a:prstGeom>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Diamond 19">
                <a:extLst>
                  <a:ext uri="{FF2B5EF4-FFF2-40B4-BE49-F238E27FC236}">
                    <a16:creationId xmlns:a16="http://schemas.microsoft.com/office/drawing/2014/main" xmlns="" id="{6D1CC9E1-A402-4329-912D-73EBBA6B3800}"/>
                  </a:ext>
                </a:extLst>
              </p:cNvPr>
              <p:cNvSpPr/>
              <p:nvPr/>
            </p:nvSpPr>
            <p:spPr>
              <a:xfrm>
                <a:off x="4572000" y="2769873"/>
                <a:ext cx="479609" cy="394252"/>
              </a:xfrm>
              <a:prstGeom prst="diamond">
                <a:avLst/>
              </a:prstGeom>
              <a:solidFill>
                <a:srgbClr val="FFC000"/>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7" name="Connector: Curved 6">
                <a:extLst>
                  <a:ext uri="{FF2B5EF4-FFF2-40B4-BE49-F238E27FC236}">
                    <a16:creationId xmlns:a16="http://schemas.microsoft.com/office/drawing/2014/main" xmlns="" id="{FF22D987-2347-4605-9F33-42E9D9E8CB85}"/>
                  </a:ext>
                </a:extLst>
              </p:cNvPr>
              <p:cNvCxnSpPr>
                <a:cxnSpLocks/>
                <a:stCxn id="16" idx="3"/>
                <a:endCxn id="15" idx="3"/>
              </p:cNvCxnSpPr>
              <p:nvPr/>
            </p:nvCxnSpPr>
            <p:spPr>
              <a:xfrm flipV="1">
                <a:off x="3824657" y="3805409"/>
                <a:ext cx="922349" cy="421459"/>
              </a:xfrm>
              <a:prstGeom prst="curvedConnector3">
                <a:avLst>
                  <a:gd name="adj1" fmla="val 124785"/>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Connector: Curved 23">
                <a:extLst>
                  <a:ext uri="{FF2B5EF4-FFF2-40B4-BE49-F238E27FC236}">
                    <a16:creationId xmlns:a16="http://schemas.microsoft.com/office/drawing/2014/main" xmlns="" id="{DCCCAF78-8755-4D39-B774-7BD20F3857FB}"/>
                  </a:ext>
                </a:extLst>
              </p:cNvPr>
              <p:cNvCxnSpPr>
                <a:cxnSpLocks/>
                <a:stCxn id="15" idx="1"/>
                <a:endCxn id="19" idx="1"/>
              </p:cNvCxnSpPr>
              <p:nvPr/>
            </p:nvCxnSpPr>
            <p:spPr>
              <a:xfrm rot="10800000">
                <a:off x="3506251" y="3201263"/>
                <a:ext cx="682545" cy="604146"/>
              </a:xfrm>
              <a:prstGeom prst="curvedConnector3">
                <a:avLst>
                  <a:gd name="adj1" fmla="val 133492"/>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Connector: Curved 29">
                <a:extLst>
                  <a:ext uri="{FF2B5EF4-FFF2-40B4-BE49-F238E27FC236}">
                    <a16:creationId xmlns:a16="http://schemas.microsoft.com/office/drawing/2014/main" xmlns="" id="{10EC518E-838A-4A25-B0AB-B8EAFB846507}"/>
                  </a:ext>
                </a:extLst>
              </p:cNvPr>
              <p:cNvCxnSpPr>
                <a:cxnSpLocks/>
                <a:stCxn id="19" idx="3"/>
                <a:endCxn id="20" idx="1"/>
              </p:cNvCxnSpPr>
              <p:nvPr/>
            </p:nvCxnSpPr>
            <p:spPr>
              <a:xfrm flipV="1">
                <a:off x="4064461" y="2966999"/>
                <a:ext cx="507539" cy="234264"/>
              </a:xfrm>
              <a:prstGeom prst="curvedConnector3">
                <a:avLst>
                  <a:gd name="adj1" fmla="val 34334"/>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8" name="Rectangle: Rounded Corners 37">
                <a:extLst>
                  <a:ext uri="{FF2B5EF4-FFF2-40B4-BE49-F238E27FC236}">
                    <a16:creationId xmlns:a16="http://schemas.microsoft.com/office/drawing/2014/main" xmlns="" id="{0EC0154C-6051-4C3B-9A0A-1BDBAAC0BDFF}"/>
                  </a:ext>
                </a:extLst>
              </p:cNvPr>
              <p:cNvSpPr/>
              <p:nvPr/>
            </p:nvSpPr>
            <p:spPr>
              <a:xfrm>
                <a:off x="3480914" y="2571210"/>
                <a:ext cx="558211" cy="341947"/>
              </a:xfrm>
              <a:prstGeom prst="roundRect">
                <a:avLst/>
              </a:prstGeom>
              <a:solidFill>
                <a:srgbClr val="92D050"/>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39" name="Connector: Curved 38">
                <a:extLst>
                  <a:ext uri="{FF2B5EF4-FFF2-40B4-BE49-F238E27FC236}">
                    <a16:creationId xmlns:a16="http://schemas.microsoft.com/office/drawing/2014/main" xmlns="" id="{C911CB01-F69C-40F0-836B-5108B60F7258}"/>
                  </a:ext>
                </a:extLst>
              </p:cNvPr>
              <p:cNvCxnSpPr>
                <a:cxnSpLocks/>
                <a:stCxn id="20" idx="3"/>
                <a:endCxn id="38" idx="1"/>
              </p:cNvCxnSpPr>
              <p:nvPr/>
            </p:nvCxnSpPr>
            <p:spPr>
              <a:xfrm flipH="1" flipV="1">
                <a:off x="3480914" y="2742184"/>
                <a:ext cx="1570695" cy="224815"/>
              </a:xfrm>
              <a:prstGeom prst="curvedConnector5">
                <a:avLst>
                  <a:gd name="adj1" fmla="val -14554"/>
                  <a:gd name="adj2" fmla="val 277735"/>
                  <a:gd name="adj3" fmla="val 126366"/>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32719944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5049079"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Process Map Standards continued </a:t>
            </a:r>
          </a:p>
        </p:txBody>
      </p:sp>
      <p:sp>
        <p:nvSpPr>
          <p:cNvPr id="5" name="TextBox 4">
            <a:extLst>
              <a:ext uri="{FF2B5EF4-FFF2-40B4-BE49-F238E27FC236}">
                <a16:creationId xmlns:a16="http://schemas.microsoft.com/office/drawing/2014/main" xmlns="" id="{5C8A7136-CD53-4743-BDA4-F06D53627B9F}"/>
              </a:ext>
            </a:extLst>
          </p:cNvPr>
          <p:cNvSpPr txBox="1"/>
          <p:nvPr/>
        </p:nvSpPr>
        <p:spPr>
          <a:xfrm>
            <a:off x="410816" y="1370376"/>
            <a:ext cx="8733183" cy="532453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You may know a process and be able to crystallise that knowledge in a process map, but it needs to be comprehensible to a wide variety of people.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Therefore process standards are essential for mutual understanding.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As we can see from the two images, the map on the left is difficult to follow, and has intersecting lines. The correct method, on the right, is linear from left to right. It also has no intersecting lines.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This is a very brief overview of the standards and it’s worth studying them for guidance. </a:t>
            </a:r>
          </a:p>
        </p:txBody>
      </p:sp>
      <p:grpSp>
        <p:nvGrpSpPr>
          <p:cNvPr id="31" name="Group 30">
            <a:extLst>
              <a:ext uri="{FF2B5EF4-FFF2-40B4-BE49-F238E27FC236}">
                <a16:creationId xmlns:a16="http://schemas.microsoft.com/office/drawing/2014/main" xmlns="" id="{032A285C-E9B3-443F-8D5A-D55C662FB71F}"/>
              </a:ext>
            </a:extLst>
          </p:cNvPr>
          <p:cNvGrpSpPr/>
          <p:nvPr/>
        </p:nvGrpSpPr>
        <p:grpSpPr>
          <a:xfrm>
            <a:off x="1723921" y="3123350"/>
            <a:ext cx="1382912" cy="1500251"/>
            <a:chOff x="3460755" y="2632725"/>
            <a:chExt cx="1785163" cy="1826629"/>
          </a:xfrm>
        </p:grpSpPr>
        <p:cxnSp>
          <p:nvCxnSpPr>
            <p:cNvPr id="32" name="Connector: Curved 31">
              <a:extLst>
                <a:ext uri="{FF2B5EF4-FFF2-40B4-BE49-F238E27FC236}">
                  <a16:creationId xmlns:a16="http://schemas.microsoft.com/office/drawing/2014/main" xmlns="" id="{C157EF68-1470-4044-9D1A-087B5B94DFD7}"/>
                </a:ext>
              </a:extLst>
            </p:cNvPr>
            <p:cNvCxnSpPr>
              <a:cxnSpLocks/>
              <a:stCxn id="40" idx="0"/>
              <a:endCxn id="36" idx="1"/>
            </p:cNvCxnSpPr>
            <p:nvPr/>
          </p:nvCxnSpPr>
          <p:spPr>
            <a:xfrm rot="16200000" flipH="1" flipV="1">
              <a:off x="3504937" y="2787205"/>
              <a:ext cx="1456995" cy="1545359"/>
            </a:xfrm>
            <a:prstGeom prst="curvedConnector4">
              <a:avLst>
                <a:gd name="adj1" fmla="val -50253"/>
                <a:gd name="adj2" fmla="val 133659"/>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33" name="Group 32">
              <a:extLst>
                <a:ext uri="{FF2B5EF4-FFF2-40B4-BE49-F238E27FC236}">
                  <a16:creationId xmlns:a16="http://schemas.microsoft.com/office/drawing/2014/main" xmlns="" id="{DEE7D3EA-8D53-47BD-8203-F2894C4E560E}"/>
                </a:ext>
              </a:extLst>
            </p:cNvPr>
            <p:cNvGrpSpPr/>
            <p:nvPr/>
          </p:nvGrpSpPr>
          <p:grpSpPr>
            <a:xfrm>
              <a:off x="3460755" y="2632725"/>
              <a:ext cx="1785163" cy="1826629"/>
              <a:chOff x="3266446" y="2571210"/>
              <a:chExt cx="1785163" cy="1826629"/>
            </a:xfrm>
          </p:grpSpPr>
          <p:sp>
            <p:nvSpPr>
              <p:cNvPr id="35" name="Rectangle: Rounded Corners 34">
                <a:extLst>
                  <a:ext uri="{FF2B5EF4-FFF2-40B4-BE49-F238E27FC236}">
                    <a16:creationId xmlns:a16="http://schemas.microsoft.com/office/drawing/2014/main" xmlns="" id="{A0BA94ED-6F6D-4447-8582-54821D1A1336}"/>
                  </a:ext>
                </a:extLst>
              </p:cNvPr>
              <p:cNvSpPr/>
              <p:nvPr/>
            </p:nvSpPr>
            <p:spPr>
              <a:xfrm>
                <a:off x="4188795" y="3634435"/>
                <a:ext cx="558211" cy="341947"/>
              </a:xfrm>
              <a:prstGeom prst="roundRect">
                <a:avLst/>
              </a:prstGeom>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6" name="Rectangle: Rounded Corners 35">
                <a:extLst>
                  <a:ext uri="{FF2B5EF4-FFF2-40B4-BE49-F238E27FC236}">
                    <a16:creationId xmlns:a16="http://schemas.microsoft.com/office/drawing/2014/main" xmlns="" id="{A19B8016-C608-410C-93A2-65F3FFEB20AA}"/>
                  </a:ext>
                </a:extLst>
              </p:cNvPr>
              <p:cNvSpPr/>
              <p:nvPr/>
            </p:nvSpPr>
            <p:spPr>
              <a:xfrm>
                <a:off x="3266446" y="4055892"/>
                <a:ext cx="558211" cy="341947"/>
              </a:xfrm>
              <a:prstGeom prst="round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7" name="Rectangle: Rounded Corners 36">
                <a:extLst>
                  <a:ext uri="{FF2B5EF4-FFF2-40B4-BE49-F238E27FC236}">
                    <a16:creationId xmlns:a16="http://schemas.microsoft.com/office/drawing/2014/main" xmlns="" id="{809641BE-275E-4C95-B78F-E1313C7A3762}"/>
                  </a:ext>
                </a:extLst>
              </p:cNvPr>
              <p:cNvSpPr/>
              <p:nvPr/>
            </p:nvSpPr>
            <p:spPr>
              <a:xfrm>
                <a:off x="3506250" y="3030289"/>
                <a:ext cx="558211" cy="341947"/>
              </a:xfrm>
              <a:prstGeom prst="roundRect">
                <a:avLst/>
              </a:prstGeom>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Diamond 39">
                <a:extLst>
                  <a:ext uri="{FF2B5EF4-FFF2-40B4-BE49-F238E27FC236}">
                    <a16:creationId xmlns:a16="http://schemas.microsoft.com/office/drawing/2014/main" xmlns="" id="{78E54256-5FEF-4C43-A963-8F9B2164D9AE}"/>
                  </a:ext>
                </a:extLst>
              </p:cNvPr>
              <p:cNvSpPr/>
              <p:nvPr/>
            </p:nvSpPr>
            <p:spPr>
              <a:xfrm>
                <a:off x="4572000" y="2769873"/>
                <a:ext cx="479609" cy="394252"/>
              </a:xfrm>
              <a:prstGeom prst="diamond">
                <a:avLst/>
              </a:prstGeom>
              <a:solidFill>
                <a:srgbClr val="FFC000"/>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41" name="Connector: Curved 40">
                <a:extLst>
                  <a:ext uri="{FF2B5EF4-FFF2-40B4-BE49-F238E27FC236}">
                    <a16:creationId xmlns:a16="http://schemas.microsoft.com/office/drawing/2014/main" xmlns="" id="{B0B7D4A5-74D9-4CC5-B412-570FE4028799}"/>
                  </a:ext>
                </a:extLst>
              </p:cNvPr>
              <p:cNvCxnSpPr>
                <a:cxnSpLocks/>
                <a:stCxn id="36" idx="3"/>
                <a:endCxn id="35" idx="3"/>
              </p:cNvCxnSpPr>
              <p:nvPr/>
            </p:nvCxnSpPr>
            <p:spPr>
              <a:xfrm flipV="1">
                <a:off x="3824657" y="3805409"/>
                <a:ext cx="922349" cy="421459"/>
              </a:xfrm>
              <a:prstGeom prst="curvedConnector3">
                <a:avLst>
                  <a:gd name="adj1" fmla="val 124785"/>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4" name="Connector: Curved 43">
                <a:extLst>
                  <a:ext uri="{FF2B5EF4-FFF2-40B4-BE49-F238E27FC236}">
                    <a16:creationId xmlns:a16="http://schemas.microsoft.com/office/drawing/2014/main" xmlns="" id="{0D30E575-0902-4926-9654-BE1B5B768D12}"/>
                  </a:ext>
                </a:extLst>
              </p:cNvPr>
              <p:cNvCxnSpPr>
                <a:cxnSpLocks/>
                <a:stCxn id="35" idx="1"/>
                <a:endCxn id="37" idx="1"/>
              </p:cNvCxnSpPr>
              <p:nvPr/>
            </p:nvCxnSpPr>
            <p:spPr>
              <a:xfrm rot="10800000">
                <a:off x="3506251" y="3201263"/>
                <a:ext cx="682545" cy="604146"/>
              </a:xfrm>
              <a:prstGeom prst="curvedConnector3">
                <a:avLst>
                  <a:gd name="adj1" fmla="val 133492"/>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5" name="Connector: Curved 44">
                <a:extLst>
                  <a:ext uri="{FF2B5EF4-FFF2-40B4-BE49-F238E27FC236}">
                    <a16:creationId xmlns:a16="http://schemas.microsoft.com/office/drawing/2014/main" xmlns="" id="{D74DF333-50E5-4580-8974-7CF12A12DF73}"/>
                  </a:ext>
                </a:extLst>
              </p:cNvPr>
              <p:cNvCxnSpPr>
                <a:cxnSpLocks/>
                <a:stCxn id="37" idx="3"/>
                <a:endCxn id="40" idx="1"/>
              </p:cNvCxnSpPr>
              <p:nvPr/>
            </p:nvCxnSpPr>
            <p:spPr>
              <a:xfrm flipV="1">
                <a:off x="4064461" y="2966999"/>
                <a:ext cx="507539" cy="234264"/>
              </a:xfrm>
              <a:prstGeom prst="curvedConnector3">
                <a:avLst>
                  <a:gd name="adj1" fmla="val 34334"/>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6" name="Rectangle: Rounded Corners 45">
                <a:extLst>
                  <a:ext uri="{FF2B5EF4-FFF2-40B4-BE49-F238E27FC236}">
                    <a16:creationId xmlns:a16="http://schemas.microsoft.com/office/drawing/2014/main" xmlns="" id="{0F1A50FC-89CB-4D01-9D3C-618351C7BEF2}"/>
                  </a:ext>
                </a:extLst>
              </p:cNvPr>
              <p:cNvSpPr/>
              <p:nvPr/>
            </p:nvSpPr>
            <p:spPr>
              <a:xfrm>
                <a:off x="3480914" y="2571210"/>
                <a:ext cx="558211" cy="341947"/>
              </a:xfrm>
              <a:prstGeom prst="roundRect">
                <a:avLst/>
              </a:prstGeom>
              <a:solidFill>
                <a:srgbClr val="92D050"/>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47" name="Connector: Curved 46">
                <a:extLst>
                  <a:ext uri="{FF2B5EF4-FFF2-40B4-BE49-F238E27FC236}">
                    <a16:creationId xmlns:a16="http://schemas.microsoft.com/office/drawing/2014/main" xmlns="" id="{2A59B6B2-B139-40AF-8621-5A4B2FF2DC6D}"/>
                  </a:ext>
                </a:extLst>
              </p:cNvPr>
              <p:cNvCxnSpPr>
                <a:cxnSpLocks/>
                <a:stCxn id="40" idx="3"/>
                <a:endCxn id="46" idx="1"/>
              </p:cNvCxnSpPr>
              <p:nvPr/>
            </p:nvCxnSpPr>
            <p:spPr>
              <a:xfrm flipH="1" flipV="1">
                <a:off x="3480914" y="2742184"/>
                <a:ext cx="1570695" cy="224815"/>
              </a:xfrm>
              <a:prstGeom prst="curvedConnector5">
                <a:avLst>
                  <a:gd name="adj1" fmla="val -14554"/>
                  <a:gd name="adj2" fmla="val 277735"/>
                  <a:gd name="adj3" fmla="val 126366"/>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sp>
        <p:nvSpPr>
          <p:cNvPr id="51" name="Rectangle: Rounded Corners 50">
            <a:extLst>
              <a:ext uri="{FF2B5EF4-FFF2-40B4-BE49-F238E27FC236}">
                <a16:creationId xmlns:a16="http://schemas.microsoft.com/office/drawing/2014/main" xmlns="" id="{6C67C410-5A23-44C9-9C0F-13F486E0EB47}"/>
              </a:ext>
            </a:extLst>
          </p:cNvPr>
          <p:cNvSpPr/>
          <p:nvPr/>
        </p:nvSpPr>
        <p:spPr>
          <a:xfrm>
            <a:off x="6310488" y="3733052"/>
            <a:ext cx="432429" cy="280849"/>
          </a:xfrm>
          <a:prstGeom prst="roundRect">
            <a:avLst/>
          </a:prstGeom>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2" name="Rectangle: Rounded Corners 51">
            <a:extLst>
              <a:ext uri="{FF2B5EF4-FFF2-40B4-BE49-F238E27FC236}">
                <a16:creationId xmlns:a16="http://schemas.microsoft.com/office/drawing/2014/main" xmlns="" id="{3819DDDF-CF41-4D33-B342-B48358C91369}"/>
              </a:ext>
            </a:extLst>
          </p:cNvPr>
          <p:cNvSpPr/>
          <p:nvPr/>
        </p:nvSpPr>
        <p:spPr>
          <a:xfrm>
            <a:off x="4559942" y="3735086"/>
            <a:ext cx="432429" cy="280849"/>
          </a:xfrm>
          <a:prstGeom prst="round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3" name="Rectangle: Rounded Corners 52">
            <a:extLst>
              <a:ext uri="{FF2B5EF4-FFF2-40B4-BE49-F238E27FC236}">
                <a16:creationId xmlns:a16="http://schemas.microsoft.com/office/drawing/2014/main" xmlns="" id="{4B6D6D5F-4B5C-4DC7-B5EF-45B8CCC8FB96}"/>
              </a:ext>
            </a:extLst>
          </p:cNvPr>
          <p:cNvSpPr/>
          <p:nvPr/>
        </p:nvSpPr>
        <p:spPr>
          <a:xfrm>
            <a:off x="5435215" y="3735086"/>
            <a:ext cx="432429" cy="280849"/>
          </a:xfrm>
          <a:prstGeom prst="roundRect">
            <a:avLst/>
          </a:prstGeom>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4" name="Diamond 53">
            <a:extLst>
              <a:ext uri="{FF2B5EF4-FFF2-40B4-BE49-F238E27FC236}">
                <a16:creationId xmlns:a16="http://schemas.microsoft.com/office/drawing/2014/main" xmlns="" id="{A805924B-01CD-4532-9ED3-D291E51745DA}"/>
              </a:ext>
            </a:extLst>
          </p:cNvPr>
          <p:cNvSpPr/>
          <p:nvPr/>
        </p:nvSpPr>
        <p:spPr>
          <a:xfrm>
            <a:off x="7185761" y="3711572"/>
            <a:ext cx="371539" cy="323808"/>
          </a:xfrm>
          <a:prstGeom prst="diamond">
            <a:avLst/>
          </a:prstGeom>
          <a:solidFill>
            <a:srgbClr val="FFC000"/>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8" name="Rectangle: Rounded Corners 57">
            <a:extLst>
              <a:ext uri="{FF2B5EF4-FFF2-40B4-BE49-F238E27FC236}">
                <a16:creationId xmlns:a16="http://schemas.microsoft.com/office/drawing/2014/main" xmlns="" id="{0BF64F4A-C0B9-41EC-8C6B-54128D6847AA}"/>
              </a:ext>
            </a:extLst>
          </p:cNvPr>
          <p:cNvSpPr/>
          <p:nvPr/>
        </p:nvSpPr>
        <p:spPr>
          <a:xfrm>
            <a:off x="8000144" y="3735086"/>
            <a:ext cx="432429" cy="280849"/>
          </a:xfrm>
          <a:prstGeom prst="roundRect">
            <a:avLst/>
          </a:prstGeom>
          <a:solidFill>
            <a:srgbClr val="92D050"/>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8" name="Straight Arrow Connector 7">
            <a:extLst>
              <a:ext uri="{FF2B5EF4-FFF2-40B4-BE49-F238E27FC236}">
                <a16:creationId xmlns:a16="http://schemas.microsoft.com/office/drawing/2014/main" xmlns="" id="{F81C0775-2AF6-414D-A704-BAE3A7D95203}"/>
              </a:ext>
            </a:extLst>
          </p:cNvPr>
          <p:cNvCxnSpPr>
            <a:stCxn id="52" idx="3"/>
            <a:endCxn id="53" idx="1"/>
          </p:cNvCxnSpPr>
          <p:nvPr/>
        </p:nvCxnSpPr>
        <p:spPr>
          <a:xfrm>
            <a:off x="4992371" y="3875511"/>
            <a:ext cx="4428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xmlns="" id="{6B89FAEF-9349-4042-BBB1-7FE52AE4FD00}"/>
              </a:ext>
            </a:extLst>
          </p:cNvPr>
          <p:cNvCxnSpPr>
            <a:cxnSpLocks/>
            <a:stCxn id="53" idx="3"/>
            <a:endCxn id="51" idx="1"/>
          </p:cNvCxnSpPr>
          <p:nvPr/>
        </p:nvCxnSpPr>
        <p:spPr>
          <a:xfrm flipV="1">
            <a:off x="5867644" y="3873477"/>
            <a:ext cx="442844" cy="2034"/>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xmlns="" id="{256DF0C4-0DA9-409E-B01A-58E2EBC9CBED}"/>
              </a:ext>
            </a:extLst>
          </p:cNvPr>
          <p:cNvCxnSpPr>
            <a:cxnSpLocks/>
            <a:stCxn id="51" idx="3"/>
            <a:endCxn id="54" idx="1"/>
          </p:cNvCxnSpPr>
          <p:nvPr/>
        </p:nvCxnSpPr>
        <p:spPr>
          <a:xfrm flipV="1">
            <a:off x="6742917" y="3873476"/>
            <a:ext cx="442844" cy="1"/>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4" name="Straight Arrow Connector 63">
            <a:extLst>
              <a:ext uri="{FF2B5EF4-FFF2-40B4-BE49-F238E27FC236}">
                <a16:creationId xmlns:a16="http://schemas.microsoft.com/office/drawing/2014/main" xmlns="" id="{0CE18C60-922E-471C-9121-D61DC714097A}"/>
              </a:ext>
            </a:extLst>
          </p:cNvPr>
          <p:cNvCxnSpPr>
            <a:cxnSpLocks/>
            <a:stCxn id="54" idx="3"/>
            <a:endCxn id="58" idx="1"/>
          </p:cNvCxnSpPr>
          <p:nvPr/>
        </p:nvCxnSpPr>
        <p:spPr>
          <a:xfrm>
            <a:off x="7557300" y="3873476"/>
            <a:ext cx="442844" cy="2035"/>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xmlns="" id="{5AF6895E-A540-4FC0-81E1-030C16B5018D}"/>
              </a:ext>
            </a:extLst>
          </p:cNvPr>
          <p:cNvSpPr txBox="1"/>
          <p:nvPr/>
        </p:nvSpPr>
        <p:spPr>
          <a:xfrm>
            <a:off x="986052" y="2678999"/>
            <a:ext cx="492971" cy="584775"/>
          </a:xfrm>
          <a:prstGeom prst="rect">
            <a:avLst/>
          </a:prstGeom>
          <a:noFill/>
        </p:spPr>
        <p:txBody>
          <a:bodyPr wrap="square" rtlCol="0">
            <a:spAutoFit/>
          </a:bodyPr>
          <a:lstStyle/>
          <a:p>
            <a:r>
              <a:rPr lang="en-GB" sz="3200" b="1" dirty="0">
                <a:solidFill>
                  <a:srgbClr val="FF0000"/>
                </a:solidFill>
              </a:rPr>
              <a:t>X</a:t>
            </a:r>
          </a:p>
        </p:txBody>
      </p:sp>
      <p:sp>
        <p:nvSpPr>
          <p:cNvPr id="29" name="TextBox 28">
            <a:extLst>
              <a:ext uri="{FF2B5EF4-FFF2-40B4-BE49-F238E27FC236}">
                <a16:creationId xmlns:a16="http://schemas.microsoft.com/office/drawing/2014/main" xmlns="" id="{241CE4BB-6A92-41C5-BB8D-2E61FFA45823}"/>
              </a:ext>
            </a:extLst>
          </p:cNvPr>
          <p:cNvSpPr txBox="1"/>
          <p:nvPr/>
        </p:nvSpPr>
        <p:spPr>
          <a:xfrm>
            <a:off x="4283185" y="2740553"/>
            <a:ext cx="492971" cy="461665"/>
          </a:xfrm>
          <a:prstGeom prst="rect">
            <a:avLst/>
          </a:prstGeom>
          <a:noFill/>
        </p:spPr>
        <p:txBody>
          <a:bodyPr wrap="square" rtlCol="0">
            <a:spAutoFit/>
          </a:bodyPr>
          <a:lstStyle/>
          <a:p>
            <a:r>
              <a:rPr lang="en-GB" sz="2400" dirty="0">
                <a:solidFill>
                  <a:srgbClr val="00B050"/>
                </a:solidFill>
              </a:rPr>
              <a:t>✔</a:t>
            </a:r>
            <a:endParaRPr lang="en-GB" sz="3200" b="1" dirty="0">
              <a:solidFill>
                <a:srgbClr val="00B050"/>
              </a:solidFill>
            </a:endParaRPr>
          </a:p>
        </p:txBody>
      </p:sp>
    </p:spTree>
    <p:extLst>
      <p:ext uri="{BB962C8B-B14F-4D97-AF65-F5344CB8AC3E}">
        <p14:creationId xmlns:p14="http://schemas.microsoft.com/office/powerpoint/2010/main" val="22696405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 name="TextBox 65">
            <a:extLst>
              <a:ext uri="{FF2B5EF4-FFF2-40B4-BE49-F238E27FC236}">
                <a16:creationId xmlns:a16="http://schemas.microsoft.com/office/drawing/2014/main" xmlns="" id="{17FC24F0-2785-4483-A1B9-08B1842373C6}"/>
              </a:ext>
            </a:extLst>
          </p:cNvPr>
          <p:cNvSpPr txBox="1"/>
          <p:nvPr/>
        </p:nvSpPr>
        <p:spPr>
          <a:xfrm>
            <a:off x="410816" y="1370376"/>
            <a:ext cx="8733183" cy="5016758"/>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Process maps are often not a solo exercise. Processes, especially in business, often involve teams and ‘handoffs’, where in the context of manufacturing involve moving a product from one manufacturing process to another.</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Therefore it’s important to involve all relevant individuals in process mapping, this is especially important when we look at the “value stream”, and the cycle times of a process. </a:t>
            </a:r>
          </a:p>
        </p:txBody>
      </p:sp>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5049079"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Process Maps with teams</a:t>
            </a:r>
          </a:p>
        </p:txBody>
      </p:sp>
      <p:grpSp>
        <p:nvGrpSpPr>
          <p:cNvPr id="14" name="Group 13">
            <a:extLst>
              <a:ext uri="{FF2B5EF4-FFF2-40B4-BE49-F238E27FC236}">
                <a16:creationId xmlns:a16="http://schemas.microsoft.com/office/drawing/2014/main" xmlns="" id="{94BEAA1E-ABEC-4700-A758-7D8104D2A64E}"/>
              </a:ext>
            </a:extLst>
          </p:cNvPr>
          <p:cNvGrpSpPr/>
          <p:nvPr/>
        </p:nvGrpSpPr>
        <p:grpSpPr>
          <a:xfrm>
            <a:off x="2521532" y="2925114"/>
            <a:ext cx="3883959" cy="1907281"/>
            <a:chOff x="2637860" y="3429000"/>
            <a:chExt cx="3883959" cy="1907281"/>
          </a:xfrm>
        </p:grpSpPr>
        <p:sp>
          <p:nvSpPr>
            <p:cNvPr id="51" name="Rectangle: Rounded Corners 50">
              <a:extLst>
                <a:ext uri="{FF2B5EF4-FFF2-40B4-BE49-F238E27FC236}">
                  <a16:creationId xmlns:a16="http://schemas.microsoft.com/office/drawing/2014/main" xmlns="" id="{6C67C410-5A23-44C9-9C0F-13F486E0EB47}"/>
                </a:ext>
              </a:extLst>
            </p:cNvPr>
            <p:cNvSpPr/>
            <p:nvPr/>
          </p:nvSpPr>
          <p:spPr>
            <a:xfrm>
              <a:off x="4399734" y="3450480"/>
              <a:ext cx="432429" cy="280849"/>
            </a:xfrm>
            <a:prstGeom prst="roundRect">
              <a:avLst/>
            </a:prstGeom>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2" name="Rectangle: Rounded Corners 51">
              <a:extLst>
                <a:ext uri="{FF2B5EF4-FFF2-40B4-BE49-F238E27FC236}">
                  <a16:creationId xmlns:a16="http://schemas.microsoft.com/office/drawing/2014/main" xmlns="" id="{3819DDDF-CF41-4D33-B342-B48358C91369}"/>
                </a:ext>
              </a:extLst>
            </p:cNvPr>
            <p:cNvSpPr/>
            <p:nvPr/>
          </p:nvSpPr>
          <p:spPr>
            <a:xfrm>
              <a:off x="2649188" y="3452514"/>
              <a:ext cx="432429" cy="280849"/>
            </a:xfrm>
            <a:prstGeom prst="round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3" name="Rectangle: Rounded Corners 52">
              <a:extLst>
                <a:ext uri="{FF2B5EF4-FFF2-40B4-BE49-F238E27FC236}">
                  <a16:creationId xmlns:a16="http://schemas.microsoft.com/office/drawing/2014/main" xmlns="" id="{4B6D6D5F-4B5C-4DC7-B5EF-45B8CCC8FB96}"/>
                </a:ext>
              </a:extLst>
            </p:cNvPr>
            <p:cNvSpPr/>
            <p:nvPr/>
          </p:nvSpPr>
          <p:spPr>
            <a:xfrm>
              <a:off x="3524461" y="3452514"/>
              <a:ext cx="432429" cy="280849"/>
            </a:xfrm>
            <a:prstGeom prst="roundRect">
              <a:avLst/>
            </a:prstGeom>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4" name="Diamond 53">
              <a:extLst>
                <a:ext uri="{FF2B5EF4-FFF2-40B4-BE49-F238E27FC236}">
                  <a16:creationId xmlns:a16="http://schemas.microsoft.com/office/drawing/2014/main" xmlns="" id="{A805924B-01CD-4532-9ED3-D291E51745DA}"/>
                </a:ext>
              </a:extLst>
            </p:cNvPr>
            <p:cNvSpPr/>
            <p:nvPr/>
          </p:nvSpPr>
          <p:spPr>
            <a:xfrm>
              <a:off x="5275007" y="3429000"/>
              <a:ext cx="371539" cy="323808"/>
            </a:xfrm>
            <a:prstGeom prst="diamond">
              <a:avLst/>
            </a:prstGeom>
            <a:solidFill>
              <a:srgbClr val="FFC000"/>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8" name="Rectangle: Rounded Corners 57">
              <a:extLst>
                <a:ext uri="{FF2B5EF4-FFF2-40B4-BE49-F238E27FC236}">
                  <a16:creationId xmlns:a16="http://schemas.microsoft.com/office/drawing/2014/main" xmlns="" id="{0BF64F4A-C0B9-41EC-8C6B-54128D6847AA}"/>
                </a:ext>
              </a:extLst>
            </p:cNvPr>
            <p:cNvSpPr/>
            <p:nvPr/>
          </p:nvSpPr>
          <p:spPr>
            <a:xfrm>
              <a:off x="6089390" y="3452514"/>
              <a:ext cx="432429" cy="280849"/>
            </a:xfrm>
            <a:prstGeom prst="roundRect">
              <a:avLst/>
            </a:prstGeom>
            <a:solidFill>
              <a:srgbClr val="92D050"/>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8" name="Straight Arrow Connector 7">
              <a:extLst>
                <a:ext uri="{FF2B5EF4-FFF2-40B4-BE49-F238E27FC236}">
                  <a16:creationId xmlns:a16="http://schemas.microsoft.com/office/drawing/2014/main" xmlns="" id="{F81C0775-2AF6-414D-A704-BAE3A7D95203}"/>
                </a:ext>
              </a:extLst>
            </p:cNvPr>
            <p:cNvCxnSpPr>
              <a:stCxn id="52" idx="3"/>
              <a:endCxn id="53" idx="1"/>
            </p:cNvCxnSpPr>
            <p:nvPr/>
          </p:nvCxnSpPr>
          <p:spPr>
            <a:xfrm>
              <a:off x="3081617" y="3592939"/>
              <a:ext cx="4428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xmlns="" id="{6B89FAEF-9349-4042-BBB1-7FE52AE4FD00}"/>
                </a:ext>
              </a:extLst>
            </p:cNvPr>
            <p:cNvCxnSpPr>
              <a:cxnSpLocks/>
              <a:stCxn id="53" idx="3"/>
              <a:endCxn id="51" idx="1"/>
            </p:cNvCxnSpPr>
            <p:nvPr/>
          </p:nvCxnSpPr>
          <p:spPr>
            <a:xfrm flipV="1">
              <a:off x="3956890" y="3590905"/>
              <a:ext cx="442844" cy="2034"/>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xmlns="" id="{256DF0C4-0DA9-409E-B01A-58E2EBC9CBED}"/>
                </a:ext>
              </a:extLst>
            </p:cNvPr>
            <p:cNvCxnSpPr>
              <a:cxnSpLocks/>
              <a:stCxn id="51" idx="3"/>
              <a:endCxn id="54" idx="1"/>
            </p:cNvCxnSpPr>
            <p:nvPr/>
          </p:nvCxnSpPr>
          <p:spPr>
            <a:xfrm flipV="1">
              <a:off x="4832163" y="3590904"/>
              <a:ext cx="442844" cy="1"/>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4" name="Straight Arrow Connector 63">
              <a:extLst>
                <a:ext uri="{FF2B5EF4-FFF2-40B4-BE49-F238E27FC236}">
                  <a16:creationId xmlns:a16="http://schemas.microsoft.com/office/drawing/2014/main" xmlns="" id="{0CE18C60-922E-471C-9121-D61DC714097A}"/>
                </a:ext>
              </a:extLst>
            </p:cNvPr>
            <p:cNvCxnSpPr>
              <a:cxnSpLocks/>
              <a:stCxn id="54" idx="3"/>
              <a:endCxn id="58" idx="1"/>
            </p:cNvCxnSpPr>
            <p:nvPr/>
          </p:nvCxnSpPr>
          <p:spPr>
            <a:xfrm>
              <a:off x="5646546" y="3590904"/>
              <a:ext cx="442844" cy="2035"/>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xmlns="" id="{DB94BE44-4797-4510-ABE2-E0C82D144AE7}"/>
                </a:ext>
              </a:extLst>
            </p:cNvPr>
            <p:cNvGrpSpPr/>
            <p:nvPr/>
          </p:nvGrpSpPr>
          <p:grpSpPr>
            <a:xfrm>
              <a:off x="2637860" y="4411592"/>
              <a:ext cx="461666" cy="924689"/>
              <a:chOff x="2178077" y="4504683"/>
              <a:chExt cx="461666" cy="924689"/>
            </a:xfrm>
            <a:solidFill>
              <a:schemeClr val="tx2">
                <a:lumMod val="60000"/>
                <a:lumOff val="40000"/>
              </a:schemeClr>
            </a:solidFill>
          </p:grpSpPr>
          <p:sp>
            <p:nvSpPr>
              <p:cNvPr id="2" name="Oval 1">
                <a:extLst>
                  <a:ext uri="{FF2B5EF4-FFF2-40B4-BE49-F238E27FC236}">
                    <a16:creationId xmlns:a16="http://schemas.microsoft.com/office/drawing/2014/main" xmlns="" id="{4673927F-BBF8-442B-9A29-6637975DDBC3}"/>
                  </a:ext>
                </a:extLst>
              </p:cNvPr>
              <p:cNvSpPr/>
              <p:nvPr/>
            </p:nvSpPr>
            <p:spPr>
              <a:xfrm>
                <a:off x="2231829" y="4504683"/>
                <a:ext cx="354160" cy="368430"/>
              </a:xfrm>
              <a:prstGeom prst="ellipse">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Flowchart: Delay 2">
                <a:extLst>
                  <a:ext uri="{FF2B5EF4-FFF2-40B4-BE49-F238E27FC236}">
                    <a16:creationId xmlns:a16="http://schemas.microsoft.com/office/drawing/2014/main" xmlns="" id="{4D3670BC-5523-40DE-8DA2-4CBC77823188}"/>
                  </a:ext>
                </a:extLst>
              </p:cNvPr>
              <p:cNvSpPr/>
              <p:nvPr/>
            </p:nvSpPr>
            <p:spPr>
              <a:xfrm rot="16200000">
                <a:off x="2156469" y="4946098"/>
                <a:ext cx="504882" cy="461666"/>
              </a:xfrm>
              <a:prstGeom prst="flowChartDelay">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30" name="Group 29">
              <a:extLst>
                <a:ext uri="{FF2B5EF4-FFF2-40B4-BE49-F238E27FC236}">
                  <a16:creationId xmlns:a16="http://schemas.microsoft.com/office/drawing/2014/main" xmlns="" id="{0218F13F-3C1E-4125-AAFC-F1E86A95B99C}"/>
                </a:ext>
              </a:extLst>
            </p:cNvPr>
            <p:cNvGrpSpPr/>
            <p:nvPr/>
          </p:nvGrpSpPr>
          <p:grpSpPr>
            <a:xfrm>
              <a:off x="3729347" y="4411592"/>
              <a:ext cx="461666" cy="924689"/>
              <a:chOff x="2178077" y="4504683"/>
              <a:chExt cx="461666" cy="924689"/>
            </a:xfrm>
            <a:solidFill>
              <a:schemeClr val="accent1">
                <a:lumMod val="60000"/>
                <a:lumOff val="40000"/>
              </a:schemeClr>
            </a:solidFill>
          </p:grpSpPr>
          <p:sp>
            <p:nvSpPr>
              <p:cNvPr id="34" name="Oval 33">
                <a:extLst>
                  <a:ext uri="{FF2B5EF4-FFF2-40B4-BE49-F238E27FC236}">
                    <a16:creationId xmlns:a16="http://schemas.microsoft.com/office/drawing/2014/main" xmlns="" id="{101046F9-5D0F-4240-B64C-4D12825AE523}"/>
                  </a:ext>
                </a:extLst>
              </p:cNvPr>
              <p:cNvSpPr/>
              <p:nvPr/>
            </p:nvSpPr>
            <p:spPr>
              <a:xfrm>
                <a:off x="2231829" y="4504683"/>
                <a:ext cx="354160" cy="368430"/>
              </a:xfrm>
              <a:prstGeom prst="ellipse">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Flowchart: Delay 37">
                <a:extLst>
                  <a:ext uri="{FF2B5EF4-FFF2-40B4-BE49-F238E27FC236}">
                    <a16:creationId xmlns:a16="http://schemas.microsoft.com/office/drawing/2014/main" xmlns="" id="{439BAF28-5D5E-40EF-B653-539542091DCA}"/>
                  </a:ext>
                </a:extLst>
              </p:cNvPr>
              <p:cNvSpPr/>
              <p:nvPr/>
            </p:nvSpPr>
            <p:spPr>
              <a:xfrm rot="16200000">
                <a:off x="2156469" y="4946098"/>
                <a:ext cx="504882" cy="461666"/>
              </a:xfrm>
              <a:prstGeom prst="flowChartDelay">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39" name="Group 38">
              <a:extLst>
                <a:ext uri="{FF2B5EF4-FFF2-40B4-BE49-F238E27FC236}">
                  <a16:creationId xmlns:a16="http://schemas.microsoft.com/office/drawing/2014/main" xmlns="" id="{081E788F-284F-44F5-B7D8-A7BBB6019CD0}"/>
                </a:ext>
              </a:extLst>
            </p:cNvPr>
            <p:cNvGrpSpPr/>
            <p:nvPr/>
          </p:nvGrpSpPr>
          <p:grpSpPr>
            <a:xfrm>
              <a:off x="4820834" y="4411592"/>
              <a:ext cx="461666" cy="924689"/>
              <a:chOff x="2178077" y="4504683"/>
              <a:chExt cx="461666" cy="924689"/>
            </a:xfrm>
            <a:solidFill>
              <a:schemeClr val="accent2">
                <a:lumMod val="40000"/>
                <a:lumOff val="60000"/>
              </a:schemeClr>
            </a:solidFill>
          </p:grpSpPr>
          <p:sp>
            <p:nvSpPr>
              <p:cNvPr id="42" name="Oval 41">
                <a:extLst>
                  <a:ext uri="{FF2B5EF4-FFF2-40B4-BE49-F238E27FC236}">
                    <a16:creationId xmlns:a16="http://schemas.microsoft.com/office/drawing/2014/main" xmlns="" id="{8AC3AD84-DECC-43B8-B868-63CD91BB4A44}"/>
                  </a:ext>
                </a:extLst>
              </p:cNvPr>
              <p:cNvSpPr/>
              <p:nvPr/>
            </p:nvSpPr>
            <p:spPr>
              <a:xfrm>
                <a:off x="2231829" y="4504683"/>
                <a:ext cx="354160" cy="368430"/>
              </a:xfrm>
              <a:prstGeom prst="ellipse">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Flowchart: Delay 42">
                <a:extLst>
                  <a:ext uri="{FF2B5EF4-FFF2-40B4-BE49-F238E27FC236}">
                    <a16:creationId xmlns:a16="http://schemas.microsoft.com/office/drawing/2014/main" xmlns="" id="{C10BD594-6AA2-4263-9C39-C847FBDEEC4E}"/>
                  </a:ext>
                </a:extLst>
              </p:cNvPr>
              <p:cNvSpPr/>
              <p:nvPr/>
            </p:nvSpPr>
            <p:spPr>
              <a:xfrm rot="16200000">
                <a:off x="2156469" y="4946098"/>
                <a:ext cx="504882" cy="461666"/>
              </a:xfrm>
              <a:prstGeom prst="flowChartDelay">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8" name="Group 47">
              <a:extLst>
                <a:ext uri="{FF2B5EF4-FFF2-40B4-BE49-F238E27FC236}">
                  <a16:creationId xmlns:a16="http://schemas.microsoft.com/office/drawing/2014/main" xmlns="" id="{6646445A-65B9-4BBF-AB0F-F4EA5C4A5A14}"/>
                </a:ext>
              </a:extLst>
            </p:cNvPr>
            <p:cNvGrpSpPr/>
            <p:nvPr/>
          </p:nvGrpSpPr>
          <p:grpSpPr>
            <a:xfrm>
              <a:off x="5912321" y="4411592"/>
              <a:ext cx="461666" cy="924689"/>
              <a:chOff x="2178077" y="4504683"/>
              <a:chExt cx="461666" cy="924689"/>
            </a:xfrm>
            <a:solidFill>
              <a:schemeClr val="accent3">
                <a:lumMod val="40000"/>
                <a:lumOff val="60000"/>
              </a:schemeClr>
            </a:solidFill>
          </p:grpSpPr>
          <p:sp>
            <p:nvSpPr>
              <p:cNvPr id="49" name="Oval 48">
                <a:extLst>
                  <a:ext uri="{FF2B5EF4-FFF2-40B4-BE49-F238E27FC236}">
                    <a16:creationId xmlns:a16="http://schemas.microsoft.com/office/drawing/2014/main" xmlns="" id="{31D8DAF9-82BE-4607-AF19-3D80FFC880AA}"/>
                  </a:ext>
                </a:extLst>
              </p:cNvPr>
              <p:cNvSpPr/>
              <p:nvPr/>
            </p:nvSpPr>
            <p:spPr>
              <a:xfrm>
                <a:off x="2231829" y="4504683"/>
                <a:ext cx="354160" cy="368430"/>
              </a:xfrm>
              <a:prstGeom prst="ellipse">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0" name="Flowchart: Delay 49">
                <a:extLst>
                  <a:ext uri="{FF2B5EF4-FFF2-40B4-BE49-F238E27FC236}">
                    <a16:creationId xmlns:a16="http://schemas.microsoft.com/office/drawing/2014/main" xmlns="" id="{58314AA8-B1E9-450E-96F6-8A42E7DD4FF8}"/>
                  </a:ext>
                </a:extLst>
              </p:cNvPr>
              <p:cNvSpPr/>
              <p:nvPr/>
            </p:nvSpPr>
            <p:spPr>
              <a:xfrm rot="16200000">
                <a:off x="2156469" y="4946098"/>
                <a:ext cx="504882" cy="461666"/>
              </a:xfrm>
              <a:prstGeom prst="flowChartDelay">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cxnSp>
          <p:nvCxnSpPr>
            <p:cNvPr id="10" name="Straight Arrow Connector 9">
              <a:extLst>
                <a:ext uri="{FF2B5EF4-FFF2-40B4-BE49-F238E27FC236}">
                  <a16:creationId xmlns:a16="http://schemas.microsoft.com/office/drawing/2014/main" xmlns="" id="{C6C8B75F-A203-4442-B755-EB23F37F8677}"/>
                </a:ext>
              </a:extLst>
            </p:cNvPr>
            <p:cNvCxnSpPr/>
            <p:nvPr/>
          </p:nvCxnSpPr>
          <p:spPr>
            <a:xfrm flipV="1">
              <a:off x="2911642" y="3914712"/>
              <a:ext cx="312821" cy="31850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9" name="Straight Arrow Connector 58">
              <a:extLst>
                <a:ext uri="{FF2B5EF4-FFF2-40B4-BE49-F238E27FC236}">
                  <a16:creationId xmlns:a16="http://schemas.microsoft.com/office/drawing/2014/main" xmlns="" id="{43C09282-CC2A-4E26-BAEA-FE4513A0CB5B}"/>
                </a:ext>
              </a:extLst>
            </p:cNvPr>
            <p:cNvCxnSpPr>
              <a:cxnSpLocks/>
            </p:cNvCxnSpPr>
            <p:nvPr/>
          </p:nvCxnSpPr>
          <p:spPr>
            <a:xfrm flipH="1" flipV="1">
              <a:off x="5848953" y="3914712"/>
              <a:ext cx="251504" cy="365642"/>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2" name="Straight Arrow Connector 61">
              <a:extLst>
                <a:ext uri="{FF2B5EF4-FFF2-40B4-BE49-F238E27FC236}">
                  <a16:creationId xmlns:a16="http://schemas.microsoft.com/office/drawing/2014/main" xmlns="" id="{B6DCB4D2-072C-453A-86D4-5B4A72312950}"/>
                </a:ext>
              </a:extLst>
            </p:cNvPr>
            <p:cNvCxnSpPr>
              <a:cxnSpLocks/>
            </p:cNvCxnSpPr>
            <p:nvPr/>
          </p:nvCxnSpPr>
          <p:spPr>
            <a:xfrm flipV="1">
              <a:off x="5051666" y="3927622"/>
              <a:ext cx="0" cy="352732"/>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3" name="Straight Arrow Connector 62">
              <a:extLst>
                <a:ext uri="{FF2B5EF4-FFF2-40B4-BE49-F238E27FC236}">
                  <a16:creationId xmlns:a16="http://schemas.microsoft.com/office/drawing/2014/main" xmlns="" id="{4A7E35DC-9A45-429D-AEB2-1C1B49183601}"/>
                </a:ext>
              </a:extLst>
            </p:cNvPr>
            <p:cNvCxnSpPr>
              <a:cxnSpLocks/>
            </p:cNvCxnSpPr>
            <p:nvPr/>
          </p:nvCxnSpPr>
          <p:spPr>
            <a:xfrm flipV="1">
              <a:off x="3956890" y="3921167"/>
              <a:ext cx="0" cy="352732"/>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363470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5049079"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Value Stream Mapping</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6" y="1370376"/>
            <a:ext cx="8733183" cy="5016758"/>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Value Steam is the entire business process. In manufacturing, it refers to the process from raw materials to finished product.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image above shows the basic premise of a Value Stream Map (VSM). It enables an manufacturing operation to view their end to end processes. Here; there are flow inefficiencies which will affect product lead time. </a:t>
            </a:r>
          </a:p>
        </p:txBody>
      </p:sp>
      <p:sp>
        <p:nvSpPr>
          <p:cNvPr id="56" name="TextBox 55">
            <a:extLst>
              <a:ext uri="{FF2B5EF4-FFF2-40B4-BE49-F238E27FC236}">
                <a16:creationId xmlns:a16="http://schemas.microsoft.com/office/drawing/2014/main" xmlns="" id="{43469944-35C4-403B-8B94-30644100EDFF}"/>
              </a:ext>
            </a:extLst>
          </p:cNvPr>
          <p:cNvSpPr txBox="1"/>
          <p:nvPr/>
        </p:nvSpPr>
        <p:spPr>
          <a:xfrm>
            <a:off x="410816" y="6580271"/>
            <a:ext cx="8733184" cy="307777"/>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*Note: C/T = Cycle Time (The time taken to complete a process step from start to finish). </a:t>
            </a:r>
          </a:p>
        </p:txBody>
      </p:sp>
      <p:grpSp>
        <p:nvGrpSpPr>
          <p:cNvPr id="5" name="Group 4">
            <a:extLst>
              <a:ext uri="{FF2B5EF4-FFF2-40B4-BE49-F238E27FC236}">
                <a16:creationId xmlns:a16="http://schemas.microsoft.com/office/drawing/2014/main" xmlns="" id="{6E0596AD-B1B5-40FD-837C-CA103623D002}"/>
              </a:ext>
            </a:extLst>
          </p:cNvPr>
          <p:cNvGrpSpPr/>
          <p:nvPr/>
        </p:nvGrpSpPr>
        <p:grpSpPr>
          <a:xfrm>
            <a:off x="2001913" y="2518907"/>
            <a:ext cx="5097646" cy="2719695"/>
            <a:chOff x="2095171" y="2160150"/>
            <a:chExt cx="5097646" cy="2719695"/>
          </a:xfrm>
        </p:grpSpPr>
        <p:grpSp>
          <p:nvGrpSpPr>
            <p:cNvPr id="7" name="Group 6">
              <a:extLst>
                <a:ext uri="{FF2B5EF4-FFF2-40B4-BE49-F238E27FC236}">
                  <a16:creationId xmlns:a16="http://schemas.microsoft.com/office/drawing/2014/main" xmlns="" id="{60A951AE-EBFD-48CD-A9BD-937D4C803AC9}"/>
                </a:ext>
              </a:extLst>
            </p:cNvPr>
            <p:cNvGrpSpPr/>
            <p:nvPr/>
          </p:nvGrpSpPr>
          <p:grpSpPr>
            <a:xfrm>
              <a:off x="3857251" y="2701297"/>
              <a:ext cx="3052146" cy="1377409"/>
              <a:chOff x="2590620" y="2829637"/>
              <a:chExt cx="3052146" cy="1377409"/>
            </a:xfrm>
          </p:grpSpPr>
          <p:sp>
            <p:nvSpPr>
              <p:cNvPr id="51" name="Rectangle: Rounded Corners 50">
                <a:extLst>
                  <a:ext uri="{FF2B5EF4-FFF2-40B4-BE49-F238E27FC236}">
                    <a16:creationId xmlns:a16="http://schemas.microsoft.com/office/drawing/2014/main" xmlns="" id="{6C67C410-5A23-44C9-9C0F-13F486E0EB47}"/>
                  </a:ext>
                </a:extLst>
              </p:cNvPr>
              <p:cNvSpPr/>
              <p:nvPr/>
            </p:nvSpPr>
            <p:spPr>
              <a:xfrm>
                <a:off x="4355785" y="3924163"/>
                <a:ext cx="432429" cy="280849"/>
              </a:xfrm>
              <a:prstGeom prst="roundRect">
                <a:avLst/>
              </a:prstGeom>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2" name="Rectangle: Rounded Corners 51">
                <a:extLst>
                  <a:ext uri="{FF2B5EF4-FFF2-40B4-BE49-F238E27FC236}">
                    <a16:creationId xmlns:a16="http://schemas.microsoft.com/office/drawing/2014/main" xmlns="" id="{3819DDDF-CF41-4D33-B342-B48358C91369}"/>
                  </a:ext>
                </a:extLst>
              </p:cNvPr>
              <p:cNvSpPr/>
              <p:nvPr/>
            </p:nvSpPr>
            <p:spPr>
              <a:xfrm>
                <a:off x="2605239" y="3926197"/>
                <a:ext cx="432429" cy="280849"/>
              </a:xfrm>
              <a:prstGeom prst="round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3" name="Rectangle: Rounded Corners 52">
                <a:extLst>
                  <a:ext uri="{FF2B5EF4-FFF2-40B4-BE49-F238E27FC236}">
                    <a16:creationId xmlns:a16="http://schemas.microsoft.com/office/drawing/2014/main" xmlns="" id="{4B6D6D5F-4B5C-4DC7-B5EF-45B8CCC8FB96}"/>
                  </a:ext>
                </a:extLst>
              </p:cNvPr>
              <p:cNvSpPr/>
              <p:nvPr/>
            </p:nvSpPr>
            <p:spPr>
              <a:xfrm>
                <a:off x="3480512" y="3926197"/>
                <a:ext cx="432429" cy="280849"/>
              </a:xfrm>
              <a:prstGeom prst="roundRect">
                <a:avLst/>
              </a:prstGeom>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8" name="Rectangle: Rounded Corners 57">
                <a:extLst>
                  <a:ext uri="{FF2B5EF4-FFF2-40B4-BE49-F238E27FC236}">
                    <a16:creationId xmlns:a16="http://schemas.microsoft.com/office/drawing/2014/main" xmlns="" id="{0BF64F4A-C0B9-41EC-8C6B-54128D6847AA}"/>
                  </a:ext>
                </a:extLst>
              </p:cNvPr>
              <p:cNvSpPr/>
              <p:nvPr/>
            </p:nvSpPr>
            <p:spPr>
              <a:xfrm>
                <a:off x="5194139" y="3924163"/>
                <a:ext cx="432429" cy="280849"/>
              </a:xfrm>
              <a:prstGeom prst="roundRect">
                <a:avLst/>
              </a:prstGeom>
              <a:solidFill>
                <a:srgbClr val="92D050"/>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8" name="Straight Arrow Connector 7">
                <a:extLst>
                  <a:ext uri="{FF2B5EF4-FFF2-40B4-BE49-F238E27FC236}">
                    <a16:creationId xmlns:a16="http://schemas.microsoft.com/office/drawing/2014/main" xmlns="" id="{F81C0775-2AF6-414D-A704-BAE3A7D95203}"/>
                  </a:ext>
                </a:extLst>
              </p:cNvPr>
              <p:cNvCxnSpPr>
                <a:cxnSpLocks/>
                <a:stCxn id="52" idx="3"/>
                <a:endCxn id="53" idx="1"/>
              </p:cNvCxnSpPr>
              <p:nvPr/>
            </p:nvCxnSpPr>
            <p:spPr>
              <a:xfrm>
                <a:off x="3037668" y="4066622"/>
                <a:ext cx="4428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xmlns="" id="{6B89FAEF-9349-4042-BBB1-7FE52AE4FD00}"/>
                  </a:ext>
                </a:extLst>
              </p:cNvPr>
              <p:cNvCxnSpPr>
                <a:cxnSpLocks/>
                <a:stCxn id="53" idx="3"/>
                <a:endCxn id="51" idx="1"/>
              </p:cNvCxnSpPr>
              <p:nvPr/>
            </p:nvCxnSpPr>
            <p:spPr>
              <a:xfrm flipV="1">
                <a:off x="3912941" y="4064588"/>
                <a:ext cx="442844" cy="2034"/>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xmlns="" id="{256DF0C4-0DA9-409E-B01A-58E2EBC9CBED}"/>
                  </a:ext>
                </a:extLst>
              </p:cNvPr>
              <p:cNvCxnSpPr>
                <a:cxnSpLocks/>
                <a:stCxn id="51" idx="3"/>
                <a:endCxn id="58" idx="1"/>
              </p:cNvCxnSpPr>
              <p:nvPr/>
            </p:nvCxnSpPr>
            <p:spPr>
              <a:xfrm>
                <a:off x="4788214" y="4064588"/>
                <a:ext cx="405925"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xmlns="" id="{DB94BE44-4797-4510-ABE2-E0C82D144AE7}"/>
                  </a:ext>
                </a:extLst>
              </p:cNvPr>
              <p:cNvGrpSpPr/>
              <p:nvPr/>
            </p:nvGrpSpPr>
            <p:grpSpPr>
              <a:xfrm>
                <a:off x="2590620" y="2853354"/>
                <a:ext cx="461666" cy="924689"/>
                <a:chOff x="2178077" y="4504683"/>
                <a:chExt cx="461666" cy="924689"/>
              </a:xfrm>
              <a:solidFill>
                <a:schemeClr val="tx2">
                  <a:lumMod val="60000"/>
                  <a:lumOff val="40000"/>
                </a:schemeClr>
              </a:solidFill>
            </p:grpSpPr>
            <p:sp>
              <p:nvSpPr>
                <p:cNvPr id="2" name="Oval 1">
                  <a:extLst>
                    <a:ext uri="{FF2B5EF4-FFF2-40B4-BE49-F238E27FC236}">
                      <a16:creationId xmlns:a16="http://schemas.microsoft.com/office/drawing/2014/main" xmlns="" id="{4673927F-BBF8-442B-9A29-6637975DDBC3}"/>
                    </a:ext>
                  </a:extLst>
                </p:cNvPr>
                <p:cNvSpPr/>
                <p:nvPr/>
              </p:nvSpPr>
              <p:spPr>
                <a:xfrm>
                  <a:off x="2231829" y="4504683"/>
                  <a:ext cx="354160" cy="368430"/>
                </a:xfrm>
                <a:prstGeom prst="ellipse">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Flowchart: Delay 2">
                  <a:extLst>
                    <a:ext uri="{FF2B5EF4-FFF2-40B4-BE49-F238E27FC236}">
                      <a16:creationId xmlns:a16="http://schemas.microsoft.com/office/drawing/2014/main" xmlns="" id="{4D3670BC-5523-40DE-8DA2-4CBC77823188}"/>
                    </a:ext>
                  </a:extLst>
                </p:cNvPr>
                <p:cNvSpPr/>
                <p:nvPr/>
              </p:nvSpPr>
              <p:spPr>
                <a:xfrm rot="16200000">
                  <a:off x="2156469" y="4946098"/>
                  <a:ext cx="504882" cy="461666"/>
                </a:xfrm>
                <a:prstGeom prst="flowChartDelay">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30" name="Group 29">
                <a:extLst>
                  <a:ext uri="{FF2B5EF4-FFF2-40B4-BE49-F238E27FC236}">
                    <a16:creationId xmlns:a16="http://schemas.microsoft.com/office/drawing/2014/main" xmlns="" id="{0218F13F-3C1E-4125-AAFC-F1E86A95B99C}"/>
                  </a:ext>
                </a:extLst>
              </p:cNvPr>
              <p:cNvGrpSpPr/>
              <p:nvPr/>
            </p:nvGrpSpPr>
            <p:grpSpPr>
              <a:xfrm>
                <a:off x="3480512" y="2829637"/>
                <a:ext cx="461666" cy="924689"/>
                <a:chOff x="2178077" y="4504683"/>
                <a:chExt cx="461666" cy="924689"/>
              </a:xfrm>
              <a:solidFill>
                <a:schemeClr val="accent1">
                  <a:lumMod val="60000"/>
                  <a:lumOff val="40000"/>
                </a:schemeClr>
              </a:solidFill>
            </p:grpSpPr>
            <p:sp>
              <p:nvSpPr>
                <p:cNvPr id="34" name="Oval 33">
                  <a:extLst>
                    <a:ext uri="{FF2B5EF4-FFF2-40B4-BE49-F238E27FC236}">
                      <a16:creationId xmlns:a16="http://schemas.microsoft.com/office/drawing/2014/main" xmlns="" id="{101046F9-5D0F-4240-B64C-4D12825AE523}"/>
                    </a:ext>
                  </a:extLst>
                </p:cNvPr>
                <p:cNvSpPr/>
                <p:nvPr/>
              </p:nvSpPr>
              <p:spPr>
                <a:xfrm>
                  <a:off x="2231829" y="4504683"/>
                  <a:ext cx="354160" cy="368430"/>
                </a:xfrm>
                <a:prstGeom prst="ellipse">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Flowchart: Delay 37">
                  <a:extLst>
                    <a:ext uri="{FF2B5EF4-FFF2-40B4-BE49-F238E27FC236}">
                      <a16:creationId xmlns:a16="http://schemas.microsoft.com/office/drawing/2014/main" xmlns="" id="{439BAF28-5D5E-40EF-B653-539542091DCA}"/>
                    </a:ext>
                  </a:extLst>
                </p:cNvPr>
                <p:cNvSpPr/>
                <p:nvPr/>
              </p:nvSpPr>
              <p:spPr>
                <a:xfrm rot="16200000">
                  <a:off x="2156469" y="4946098"/>
                  <a:ext cx="504882" cy="461666"/>
                </a:xfrm>
                <a:prstGeom prst="flowChartDelay">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39" name="Group 38">
                <a:extLst>
                  <a:ext uri="{FF2B5EF4-FFF2-40B4-BE49-F238E27FC236}">
                    <a16:creationId xmlns:a16="http://schemas.microsoft.com/office/drawing/2014/main" xmlns="" id="{081E788F-284F-44F5-B7D8-A7BBB6019CD0}"/>
                  </a:ext>
                </a:extLst>
              </p:cNvPr>
              <p:cNvGrpSpPr/>
              <p:nvPr/>
            </p:nvGrpSpPr>
            <p:grpSpPr>
              <a:xfrm>
                <a:off x="4344216" y="2843413"/>
                <a:ext cx="461666" cy="924689"/>
                <a:chOff x="2178077" y="4504683"/>
                <a:chExt cx="461666" cy="924689"/>
              </a:xfrm>
              <a:solidFill>
                <a:schemeClr val="accent2">
                  <a:lumMod val="40000"/>
                  <a:lumOff val="60000"/>
                </a:schemeClr>
              </a:solidFill>
            </p:grpSpPr>
            <p:sp>
              <p:nvSpPr>
                <p:cNvPr id="42" name="Oval 41">
                  <a:extLst>
                    <a:ext uri="{FF2B5EF4-FFF2-40B4-BE49-F238E27FC236}">
                      <a16:creationId xmlns:a16="http://schemas.microsoft.com/office/drawing/2014/main" xmlns="" id="{8AC3AD84-DECC-43B8-B868-63CD91BB4A44}"/>
                    </a:ext>
                  </a:extLst>
                </p:cNvPr>
                <p:cNvSpPr/>
                <p:nvPr/>
              </p:nvSpPr>
              <p:spPr>
                <a:xfrm>
                  <a:off x="2231829" y="4504683"/>
                  <a:ext cx="354160" cy="368430"/>
                </a:xfrm>
                <a:prstGeom prst="ellipse">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Flowchart: Delay 42">
                  <a:extLst>
                    <a:ext uri="{FF2B5EF4-FFF2-40B4-BE49-F238E27FC236}">
                      <a16:creationId xmlns:a16="http://schemas.microsoft.com/office/drawing/2014/main" xmlns="" id="{C10BD594-6AA2-4263-9C39-C847FBDEEC4E}"/>
                    </a:ext>
                  </a:extLst>
                </p:cNvPr>
                <p:cNvSpPr/>
                <p:nvPr/>
              </p:nvSpPr>
              <p:spPr>
                <a:xfrm rot="16200000">
                  <a:off x="2156469" y="4946098"/>
                  <a:ext cx="504882" cy="461666"/>
                </a:xfrm>
                <a:prstGeom prst="flowChartDelay">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8" name="Group 47">
                <a:extLst>
                  <a:ext uri="{FF2B5EF4-FFF2-40B4-BE49-F238E27FC236}">
                    <a16:creationId xmlns:a16="http://schemas.microsoft.com/office/drawing/2014/main" xmlns="" id="{6646445A-65B9-4BBF-AB0F-F4EA5C4A5A14}"/>
                  </a:ext>
                </a:extLst>
              </p:cNvPr>
              <p:cNvGrpSpPr/>
              <p:nvPr/>
            </p:nvGrpSpPr>
            <p:grpSpPr>
              <a:xfrm>
                <a:off x="5181100" y="2853354"/>
                <a:ext cx="461666" cy="924689"/>
                <a:chOff x="2125069" y="4504683"/>
                <a:chExt cx="461666" cy="924689"/>
              </a:xfrm>
              <a:solidFill>
                <a:schemeClr val="accent3">
                  <a:lumMod val="40000"/>
                  <a:lumOff val="60000"/>
                </a:schemeClr>
              </a:solidFill>
            </p:grpSpPr>
            <p:sp>
              <p:nvSpPr>
                <p:cNvPr id="49" name="Oval 48">
                  <a:extLst>
                    <a:ext uri="{FF2B5EF4-FFF2-40B4-BE49-F238E27FC236}">
                      <a16:creationId xmlns:a16="http://schemas.microsoft.com/office/drawing/2014/main" xmlns="" id="{31D8DAF9-82BE-4607-AF19-3D80FFC880AA}"/>
                    </a:ext>
                  </a:extLst>
                </p:cNvPr>
                <p:cNvSpPr/>
                <p:nvPr/>
              </p:nvSpPr>
              <p:spPr>
                <a:xfrm>
                  <a:off x="2178821" y="4504683"/>
                  <a:ext cx="354160" cy="368430"/>
                </a:xfrm>
                <a:prstGeom prst="ellipse">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0" name="Flowchart: Delay 49">
                  <a:extLst>
                    <a:ext uri="{FF2B5EF4-FFF2-40B4-BE49-F238E27FC236}">
                      <a16:creationId xmlns:a16="http://schemas.microsoft.com/office/drawing/2014/main" xmlns="" id="{58314AA8-B1E9-450E-96F6-8A42E7DD4FF8}"/>
                    </a:ext>
                  </a:extLst>
                </p:cNvPr>
                <p:cNvSpPr/>
                <p:nvPr/>
              </p:nvSpPr>
              <p:spPr>
                <a:xfrm rot="16200000">
                  <a:off x="2103461" y="4946098"/>
                  <a:ext cx="504882" cy="461666"/>
                </a:xfrm>
                <a:prstGeom prst="flowChartDelay">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sp>
          <p:nvSpPr>
            <p:cNvPr id="12" name="Rectangle 11">
              <a:extLst>
                <a:ext uri="{FF2B5EF4-FFF2-40B4-BE49-F238E27FC236}">
                  <a16:creationId xmlns:a16="http://schemas.microsoft.com/office/drawing/2014/main" xmlns="" id="{11B6EBED-84FB-48F2-AAAF-238BE3801256}"/>
                </a:ext>
              </a:extLst>
            </p:cNvPr>
            <p:cNvSpPr/>
            <p:nvPr/>
          </p:nvSpPr>
          <p:spPr>
            <a:xfrm>
              <a:off x="2095171" y="2173872"/>
              <a:ext cx="1534220" cy="4001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C/T (seconds)</a:t>
              </a:r>
            </a:p>
          </p:txBody>
        </p:sp>
        <p:sp>
          <p:nvSpPr>
            <p:cNvPr id="45" name="Rectangle 44">
              <a:extLst>
                <a:ext uri="{FF2B5EF4-FFF2-40B4-BE49-F238E27FC236}">
                  <a16:creationId xmlns:a16="http://schemas.microsoft.com/office/drawing/2014/main" xmlns="" id="{49D41FDF-3EE1-4121-842A-6303EF3B0977}"/>
                </a:ext>
              </a:extLst>
            </p:cNvPr>
            <p:cNvSpPr/>
            <p:nvPr/>
          </p:nvSpPr>
          <p:spPr>
            <a:xfrm>
              <a:off x="3775606" y="2160150"/>
              <a:ext cx="694357" cy="4001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8</a:t>
              </a:r>
            </a:p>
          </p:txBody>
        </p:sp>
        <p:sp>
          <p:nvSpPr>
            <p:cNvPr id="46" name="Rectangle 45">
              <a:extLst>
                <a:ext uri="{FF2B5EF4-FFF2-40B4-BE49-F238E27FC236}">
                  <a16:creationId xmlns:a16="http://schemas.microsoft.com/office/drawing/2014/main" xmlns="" id="{3C2F536C-EA43-474D-95FB-09E64C096EC3}"/>
                </a:ext>
              </a:extLst>
            </p:cNvPr>
            <p:cNvSpPr/>
            <p:nvPr/>
          </p:nvSpPr>
          <p:spPr>
            <a:xfrm>
              <a:off x="4616178" y="2168290"/>
              <a:ext cx="694357" cy="4001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24</a:t>
              </a:r>
            </a:p>
          </p:txBody>
        </p:sp>
        <p:sp>
          <p:nvSpPr>
            <p:cNvPr id="47" name="Rectangle 46">
              <a:extLst>
                <a:ext uri="{FF2B5EF4-FFF2-40B4-BE49-F238E27FC236}">
                  <a16:creationId xmlns:a16="http://schemas.microsoft.com/office/drawing/2014/main" xmlns="" id="{0BB4DDDF-7B82-428C-8970-520BE1B76619}"/>
                </a:ext>
              </a:extLst>
            </p:cNvPr>
            <p:cNvSpPr/>
            <p:nvPr/>
          </p:nvSpPr>
          <p:spPr>
            <a:xfrm>
              <a:off x="5456750" y="2164347"/>
              <a:ext cx="694357" cy="4001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16</a:t>
              </a:r>
            </a:p>
          </p:txBody>
        </p:sp>
        <p:sp>
          <p:nvSpPr>
            <p:cNvPr id="55" name="Rectangle 54">
              <a:extLst>
                <a:ext uri="{FF2B5EF4-FFF2-40B4-BE49-F238E27FC236}">
                  <a16:creationId xmlns:a16="http://schemas.microsoft.com/office/drawing/2014/main" xmlns="" id="{1F3435F7-5A34-4579-AA5A-43DC1B00C95E}"/>
                </a:ext>
              </a:extLst>
            </p:cNvPr>
            <p:cNvSpPr/>
            <p:nvPr/>
          </p:nvSpPr>
          <p:spPr>
            <a:xfrm>
              <a:off x="6297322" y="2164347"/>
              <a:ext cx="694357" cy="4001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24</a:t>
              </a:r>
            </a:p>
          </p:txBody>
        </p:sp>
        <p:sp>
          <p:nvSpPr>
            <p:cNvPr id="57" name="Flowchart: Magnetic Disk 56">
              <a:extLst>
                <a:ext uri="{FF2B5EF4-FFF2-40B4-BE49-F238E27FC236}">
                  <a16:creationId xmlns:a16="http://schemas.microsoft.com/office/drawing/2014/main" xmlns="" id="{BF813A1E-9931-499E-8C0C-8DE71ACF6210}"/>
                </a:ext>
              </a:extLst>
            </p:cNvPr>
            <p:cNvSpPr/>
            <p:nvPr/>
          </p:nvSpPr>
          <p:spPr>
            <a:xfrm>
              <a:off x="5608291" y="4494001"/>
              <a:ext cx="461666" cy="280848"/>
            </a:xfrm>
            <a:prstGeom prst="flowChartMagneticDisk">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5" name="Flowchart: Magnetic Disk 64">
              <a:extLst>
                <a:ext uri="{FF2B5EF4-FFF2-40B4-BE49-F238E27FC236}">
                  <a16:creationId xmlns:a16="http://schemas.microsoft.com/office/drawing/2014/main" xmlns="" id="{E43E0A3B-0332-406A-B87D-5A27D99B4714}"/>
                </a:ext>
              </a:extLst>
            </p:cNvPr>
            <p:cNvSpPr/>
            <p:nvPr/>
          </p:nvSpPr>
          <p:spPr>
            <a:xfrm>
              <a:off x="4961421" y="4598997"/>
              <a:ext cx="461666" cy="280848"/>
            </a:xfrm>
            <a:prstGeom prst="flowChartMagneticDisk">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7" name="Flowchart: Magnetic Disk 66">
              <a:extLst>
                <a:ext uri="{FF2B5EF4-FFF2-40B4-BE49-F238E27FC236}">
                  <a16:creationId xmlns:a16="http://schemas.microsoft.com/office/drawing/2014/main" xmlns="" id="{F31D75CD-0B4E-4938-9BB3-D9C35D4161BB}"/>
                </a:ext>
              </a:extLst>
            </p:cNvPr>
            <p:cNvSpPr/>
            <p:nvPr/>
          </p:nvSpPr>
          <p:spPr>
            <a:xfrm>
              <a:off x="4561794" y="4532573"/>
              <a:ext cx="461666" cy="280848"/>
            </a:xfrm>
            <a:prstGeom prst="flowChartMagneticDisk">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8" name="Flowchart: Magnetic Disk 67">
              <a:extLst>
                <a:ext uri="{FF2B5EF4-FFF2-40B4-BE49-F238E27FC236}">
                  <a16:creationId xmlns:a16="http://schemas.microsoft.com/office/drawing/2014/main" xmlns="" id="{22D61F4C-3694-4483-82C5-DB4D6B33B356}"/>
                </a:ext>
              </a:extLst>
            </p:cNvPr>
            <p:cNvSpPr/>
            <p:nvPr/>
          </p:nvSpPr>
          <p:spPr>
            <a:xfrm>
              <a:off x="4738875" y="4285383"/>
              <a:ext cx="461666" cy="280848"/>
            </a:xfrm>
            <a:prstGeom prst="flowChartMagneticDisk">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0" name="Flowchart: Magnetic Disk 69">
              <a:extLst>
                <a:ext uri="{FF2B5EF4-FFF2-40B4-BE49-F238E27FC236}">
                  <a16:creationId xmlns:a16="http://schemas.microsoft.com/office/drawing/2014/main" xmlns="" id="{7E175AB5-6B3D-4B8D-8D56-8C9F977A4276}"/>
                </a:ext>
              </a:extLst>
            </p:cNvPr>
            <p:cNvSpPr/>
            <p:nvPr/>
          </p:nvSpPr>
          <p:spPr>
            <a:xfrm>
              <a:off x="6508605" y="4223073"/>
              <a:ext cx="461666" cy="280848"/>
            </a:xfrm>
            <a:prstGeom prst="flowChartMagneticDisk">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1" name="Flowchart: Magnetic Disk 70">
              <a:extLst>
                <a:ext uri="{FF2B5EF4-FFF2-40B4-BE49-F238E27FC236}">
                  <a16:creationId xmlns:a16="http://schemas.microsoft.com/office/drawing/2014/main" xmlns="" id="{CD53057B-9A2F-48FA-A807-ED71DCE67CB1}"/>
                </a:ext>
              </a:extLst>
            </p:cNvPr>
            <p:cNvSpPr/>
            <p:nvPr/>
          </p:nvSpPr>
          <p:spPr>
            <a:xfrm>
              <a:off x="3859499" y="4291806"/>
              <a:ext cx="461666" cy="280848"/>
            </a:xfrm>
            <a:prstGeom prst="flowChartMagneticDisk">
              <a:avLst/>
            </a:prstGeom>
            <a:solidFill>
              <a:srgbClr val="FFC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2" name="Flowchart: Magnetic Disk 71">
              <a:extLst>
                <a:ext uri="{FF2B5EF4-FFF2-40B4-BE49-F238E27FC236}">
                  <a16:creationId xmlns:a16="http://schemas.microsoft.com/office/drawing/2014/main" xmlns="" id="{8295D63E-8EFE-4DE6-9E31-5804BCAF2060}"/>
                </a:ext>
              </a:extLst>
            </p:cNvPr>
            <p:cNvSpPr/>
            <p:nvPr/>
          </p:nvSpPr>
          <p:spPr>
            <a:xfrm>
              <a:off x="6731151" y="4486064"/>
              <a:ext cx="461666" cy="280848"/>
            </a:xfrm>
            <a:prstGeom prst="flowChartMagneticDisk">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3" name="Flowchart: Magnetic Disk 72">
              <a:extLst>
                <a:ext uri="{FF2B5EF4-FFF2-40B4-BE49-F238E27FC236}">
                  <a16:creationId xmlns:a16="http://schemas.microsoft.com/office/drawing/2014/main" xmlns="" id="{78706A39-8A58-4A21-B856-242402C663FA}"/>
                </a:ext>
              </a:extLst>
            </p:cNvPr>
            <p:cNvSpPr/>
            <p:nvPr/>
          </p:nvSpPr>
          <p:spPr>
            <a:xfrm>
              <a:off x="6438717" y="4532502"/>
              <a:ext cx="461666" cy="280848"/>
            </a:xfrm>
            <a:prstGeom prst="flowChartMagneticDisk">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63" name="Rectangle 62">
            <a:extLst>
              <a:ext uri="{FF2B5EF4-FFF2-40B4-BE49-F238E27FC236}">
                <a16:creationId xmlns:a16="http://schemas.microsoft.com/office/drawing/2014/main" xmlns="" id="{54737E1A-E8A1-49BF-A77F-EF205BB4B5E9}"/>
              </a:ext>
            </a:extLst>
          </p:cNvPr>
          <p:cNvSpPr/>
          <p:nvPr/>
        </p:nvSpPr>
        <p:spPr>
          <a:xfrm>
            <a:off x="2023177" y="2070375"/>
            <a:ext cx="1534220" cy="40011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dirty="0"/>
              <a:t>Process</a:t>
            </a:r>
          </a:p>
        </p:txBody>
      </p:sp>
      <p:sp>
        <p:nvSpPr>
          <p:cNvPr id="64" name="Rectangle 63">
            <a:extLst>
              <a:ext uri="{FF2B5EF4-FFF2-40B4-BE49-F238E27FC236}">
                <a16:creationId xmlns:a16="http://schemas.microsoft.com/office/drawing/2014/main" xmlns="" id="{32E6CC18-B77A-4A67-8F32-3D5BE7203A89}"/>
              </a:ext>
            </a:extLst>
          </p:cNvPr>
          <p:cNvSpPr/>
          <p:nvPr/>
        </p:nvSpPr>
        <p:spPr>
          <a:xfrm>
            <a:off x="3687710" y="2070375"/>
            <a:ext cx="694357" cy="40011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a:t>
            </a:r>
          </a:p>
        </p:txBody>
      </p:sp>
      <p:sp>
        <p:nvSpPr>
          <p:cNvPr id="74" name="Rectangle 73">
            <a:extLst>
              <a:ext uri="{FF2B5EF4-FFF2-40B4-BE49-F238E27FC236}">
                <a16:creationId xmlns:a16="http://schemas.microsoft.com/office/drawing/2014/main" xmlns="" id="{40C66D92-1996-4BDC-8884-5096FD40914E}"/>
              </a:ext>
            </a:extLst>
          </p:cNvPr>
          <p:cNvSpPr/>
          <p:nvPr/>
        </p:nvSpPr>
        <p:spPr>
          <a:xfrm>
            <a:off x="4525039" y="2070375"/>
            <a:ext cx="694357" cy="40011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a:t>
            </a:r>
          </a:p>
        </p:txBody>
      </p:sp>
      <p:sp>
        <p:nvSpPr>
          <p:cNvPr id="75" name="Rectangle 74">
            <a:extLst>
              <a:ext uri="{FF2B5EF4-FFF2-40B4-BE49-F238E27FC236}">
                <a16:creationId xmlns:a16="http://schemas.microsoft.com/office/drawing/2014/main" xmlns="" id="{388C1ED0-B0F4-4FA9-B9C1-57921FE9AF43}"/>
              </a:ext>
            </a:extLst>
          </p:cNvPr>
          <p:cNvSpPr/>
          <p:nvPr/>
        </p:nvSpPr>
        <p:spPr>
          <a:xfrm>
            <a:off x="5368854" y="2070375"/>
            <a:ext cx="694357" cy="40011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a:t>
            </a:r>
          </a:p>
        </p:txBody>
      </p:sp>
      <p:sp>
        <p:nvSpPr>
          <p:cNvPr id="76" name="Rectangle 75">
            <a:extLst>
              <a:ext uri="{FF2B5EF4-FFF2-40B4-BE49-F238E27FC236}">
                <a16:creationId xmlns:a16="http://schemas.microsoft.com/office/drawing/2014/main" xmlns="" id="{BDC4C8D2-BD0C-486C-B5DC-C63D4CCF50C0}"/>
              </a:ext>
            </a:extLst>
          </p:cNvPr>
          <p:cNvSpPr/>
          <p:nvPr/>
        </p:nvSpPr>
        <p:spPr>
          <a:xfrm>
            <a:off x="6206424" y="2072168"/>
            <a:ext cx="694357" cy="40011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
        <p:nvSpPr>
          <p:cNvPr id="69" name="Flowchart: Magnetic Disk 68">
            <a:extLst>
              <a:ext uri="{FF2B5EF4-FFF2-40B4-BE49-F238E27FC236}">
                <a16:creationId xmlns:a16="http://schemas.microsoft.com/office/drawing/2014/main" xmlns="" id="{A82E1DC0-D176-42D8-8A9C-8AF5439F9766}"/>
              </a:ext>
            </a:extLst>
          </p:cNvPr>
          <p:cNvSpPr/>
          <p:nvPr/>
        </p:nvSpPr>
        <p:spPr>
          <a:xfrm>
            <a:off x="5476043" y="4661188"/>
            <a:ext cx="461666" cy="280848"/>
          </a:xfrm>
          <a:prstGeom prst="flowChartMagneticDisk">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41619394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 name="TextBox 65">
            <a:extLst>
              <a:ext uri="{FF2B5EF4-FFF2-40B4-BE49-F238E27FC236}">
                <a16:creationId xmlns:a16="http://schemas.microsoft.com/office/drawing/2014/main" xmlns="" id="{17FC24F0-2785-4483-A1B9-08B1842373C6}"/>
              </a:ext>
            </a:extLst>
          </p:cNvPr>
          <p:cNvSpPr txBox="1"/>
          <p:nvPr/>
        </p:nvSpPr>
        <p:spPr>
          <a:xfrm>
            <a:off x="410816" y="1354811"/>
            <a:ext cx="8733183" cy="193899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current state before process improvement. Our yellow product has a lead time of 200s, which is unacceptable for our customer: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graphicFrame>
        <p:nvGraphicFramePr>
          <p:cNvPr id="99" name="Table 98">
            <a:extLst>
              <a:ext uri="{FF2B5EF4-FFF2-40B4-BE49-F238E27FC236}">
                <a16:creationId xmlns:a16="http://schemas.microsoft.com/office/drawing/2014/main" xmlns="" id="{9378FB26-4745-4FAC-A1CF-395ED06EC9CA}"/>
              </a:ext>
            </a:extLst>
          </p:cNvPr>
          <p:cNvGraphicFramePr>
            <a:graphicFrameLocks noGrp="1"/>
          </p:cNvGraphicFramePr>
          <p:nvPr>
            <p:extLst>
              <p:ext uri="{D42A27DB-BD31-4B8C-83A1-F6EECF244321}">
                <p14:modId xmlns:p14="http://schemas.microsoft.com/office/powerpoint/2010/main" val="3222998310"/>
              </p:ext>
            </p:extLst>
          </p:nvPr>
        </p:nvGraphicFramePr>
        <p:xfrm>
          <a:off x="404510" y="2669481"/>
          <a:ext cx="4049944" cy="1188720"/>
        </p:xfrm>
        <a:graphic>
          <a:graphicData uri="http://schemas.openxmlformats.org/drawingml/2006/table">
            <a:tbl>
              <a:tblPr firstRow="1" bandRow="1">
                <a:tableStyleId>{5C22544A-7EE6-4342-B048-85BDC9FD1C3A}</a:tableStyleId>
              </a:tblPr>
              <a:tblGrid>
                <a:gridCol w="2466174">
                  <a:extLst>
                    <a:ext uri="{9D8B030D-6E8A-4147-A177-3AD203B41FA5}">
                      <a16:colId xmlns:a16="http://schemas.microsoft.com/office/drawing/2014/main" xmlns="" val="197541422"/>
                    </a:ext>
                  </a:extLst>
                </a:gridCol>
                <a:gridCol w="791885">
                  <a:extLst>
                    <a:ext uri="{9D8B030D-6E8A-4147-A177-3AD203B41FA5}">
                      <a16:colId xmlns:a16="http://schemas.microsoft.com/office/drawing/2014/main" xmlns="" val="3334871286"/>
                    </a:ext>
                  </a:extLst>
                </a:gridCol>
                <a:gridCol w="791885">
                  <a:extLst>
                    <a:ext uri="{9D8B030D-6E8A-4147-A177-3AD203B41FA5}">
                      <a16:colId xmlns:a16="http://schemas.microsoft.com/office/drawing/2014/main" xmlns="" val="2269101234"/>
                    </a:ext>
                  </a:extLst>
                </a:gridCol>
              </a:tblGrid>
              <a:tr h="370840">
                <a:tc>
                  <a:txBody>
                    <a:bodyPr/>
                    <a:lstStyle/>
                    <a:p>
                      <a:r>
                        <a:rPr lang="en-GB" sz="2000" b="0" dirty="0">
                          <a:solidFill>
                            <a:schemeClr val="tx1"/>
                          </a:solidFill>
                          <a:latin typeface="Arial" panose="020B0604020202020204" pitchFamily="34" charset="0"/>
                          <a:cs typeface="Arial" panose="020B0604020202020204" pitchFamily="34" charset="0"/>
                        </a:rPr>
                        <a:t>Overall 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2000" b="0" dirty="0">
                          <a:solidFill>
                            <a:schemeClr val="tx1"/>
                          </a:solidFill>
                        </a:rPr>
                        <a:t>200s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2000" b="0" dirty="0">
                          <a:solidFill>
                            <a:schemeClr val="tx1"/>
                          </a:solidFill>
                        </a:rPr>
                        <a:t>100%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2383810628"/>
                  </a:ext>
                </a:extLst>
              </a:tr>
              <a:tr h="370840">
                <a:tc>
                  <a:txBody>
                    <a:bodyPr/>
                    <a:lstStyle/>
                    <a:p>
                      <a:r>
                        <a:rPr lang="en-GB" sz="2000" dirty="0">
                          <a:solidFill>
                            <a:schemeClr val="tx1"/>
                          </a:solidFill>
                          <a:latin typeface="Arial" panose="020B0604020202020204" pitchFamily="34" charset="0"/>
                          <a:cs typeface="Arial" panose="020B0604020202020204" pitchFamily="34" charset="0"/>
                        </a:rPr>
                        <a:t>Processing 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2000" dirty="0">
                          <a:solidFill>
                            <a:schemeClr val="tx1"/>
                          </a:solidFill>
                        </a:rPr>
                        <a:t>72s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2000" dirty="0">
                          <a:solidFill>
                            <a:schemeClr val="tx1"/>
                          </a:solidFill>
                        </a:rPr>
                        <a:t>36%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602446301"/>
                  </a:ext>
                </a:extLst>
              </a:tr>
              <a:tr h="370840">
                <a:tc>
                  <a:txBody>
                    <a:bodyPr/>
                    <a:lstStyle/>
                    <a:p>
                      <a:r>
                        <a:rPr lang="en-GB" sz="2000" dirty="0">
                          <a:solidFill>
                            <a:schemeClr val="tx1"/>
                          </a:solidFill>
                          <a:latin typeface="Arial" panose="020B0604020202020204" pitchFamily="34" charset="0"/>
                          <a:cs typeface="Arial" panose="020B0604020202020204" pitchFamily="34" charset="0"/>
                        </a:rPr>
                        <a:t>Waiting 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2000" dirty="0">
                          <a:solidFill>
                            <a:schemeClr val="tx1"/>
                          </a:solidFill>
                        </a:rPr>
                        <a:t>128s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2000" dirty="0">
                          <a:solidFill>
                            <a:schemeClr val="tx1"/>
                          </a:solidFill>
                        </a:rPr>
                        <a:t>64%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3201975341"/>
                  </a:ext>
                </a:extLst>
              </a:tr>
            </a:tbl>
          </a:graphicData>
        </a:graphic>
      </p:graphicFrame>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5049079"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Value Stream Mapping cont.</a:t>
            </a:r>
          </a:p>
        </p:txBody>
      </p:sp>
      <p:sp>
        <p:nvSpPr>
          <p:cNvPr id="54" name="Flowchart: Magnetic Disk 53">
            <a:extLst>
              <a:ext uri="{FF2B5EF4-FFF2-40B4-BE49-F238E27FC236}">
                <a16:creationId xmlns:a16="http://schemas.microsoft.com/office/drawing/2014/main" xmlns="" id="{09043E3A-ADB5-4F35-92E3-B1BA9250DB72}"/>
              </a:ext>
            </a:extLst>
          </p:cNvPr>
          <p:cNvSpPr/>
          <p:nvPr/>
        </p:nvSpPr>
        <p:spPr>
          <a:xfrm>
            <a:off x="149185" y="2460820"/>
            <a:ext cx="461666" cy="280848"/>
          </a:xfrm>
          <a:prstGeom prst="flowChartMagneticDisk">
            <a:avLst/>
          </a:prstGeom>
          <a:solidFill>
            <a:srgbClr val="FFC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7" name="Group 6">
            <a:extLst>
              <a:ext uri="{FF2B5EF4-FFF2-40B4-BE49-F238E27FC236}">
                <a16:creationId xmlns:a16="http://schemas.microsoft.com/office/drawing/2014/main" xmlns="" id="{60A951AE-EBFD-48CD-A9BD-937D4C803AC9}"/>
              </a:ext>
            </a:extLst>
          </p:cNvPr>
          <p:cNvGrpSpPr/>
          <p:nvPr/>
        </p:nvGrpSpPr>
        <p:grpSpPr>
          <a:xfrm>
            <a:off x="4980357" y="2624088"/>
            <a:ext cx="3105154" cy="1377409"/>
            <a:chOff x="2590620" y="2829637"/>
            <a:chExt cx="3105154" cy="1377409"/>
          </a:xfrm>
        </p:grpSpPr>
        <p:sp>
          <p:nvSpPr>
            <p:cNvPr id="51" name="Rectangle: Rounded Corners 50">
              <a:extLst>
                <a:ext uri="{FF2B5EF4-FFF2-40B4-BE49-F238E27FC236}">
                  <a16:creationId xmlns:a16="http://schemas.microsoft.com/office/drawing/2014/main" xmlns="" id="{6C67C410-5A23-44C9-9C0F-13F486E0EB47}"/>
                </a:ext>
              </a:extLst>
            </p:cNvPr>
            <p:cNvSpPr/>
            <p:nvPr/>
          </p:nvSpPr>
          <p:spPr>
            <a:xfrm>
              <a:off x="4355785" y="3924163"/>
              <a:ext cx="432429" cy="280849"/>
            </a:xfrm>
            <a:prstGeom prst="roundRect">
              <a:avLst/>
            </a:prstGeom>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2" name="Rectangle: Rounded Corners 51">
              <a:extLst>
                <a:ext uri="{FF2B5EF4-FFF2-40B4-BE49-F238E27FC236}">
                  <a16:creationId xmlns:a16="http://schemas.microsoft.com/office/drawing/2014/main" xmlns="" id="{3819DDDF-CF41-4D33-B342-B48358C91369}"/>
                </a:ext>
              </a:extLst>
            </p:cNvPr>
            <p:cNvSpPr/>
            <p:nvPr/>
          </p:nvSpPr>
          <p:spPr>
            <a:xfrm>
              <a:off x="2605239" y="3926197"/>
              <a:ext cx="432429" cy="280849"/>
            </a:xfrm>
            <a:prstGeom prst="round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3" name="Rectangle: Rounded Corners 52">
              <a:extLst>
                <a:ext uri="{FF2B5EF4-FFF2-40B4-BE49-F238E27FC236}">
                  <a16:creationId xmlns:a16="http://schemas.microsoft.com/office/drawing/2014/main" xmlns="" id="{4B6D6D5F-4B5C-4DC7-B5EF-45B8CCC8FB96}"/>
                </a:ext>
              </a:extLst>
            </p:cNvPr>
            <p:cNvSpPr/>
            <p:nvPr/>
          </p:nvSpPr>
          <p:spPr>
            <a:xfrm>
              <a:off x="3480512" y="3926197"/>
              <a:ext cx="432429" cy="280849"/>
            </a:xfrm>
            <a:prstGeom prst="roundRect">
              <a:avLst/>
            </a:prstGeom>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8" name="Rectangle: Rounded Corners 57">
              <a:extLst>
                <a:ext uri="{FF2B5EF4-FFF2-40B4-BE49-F238E27FC236}">
                  <a16:creationId xmlns:a16="http://schemas.microsoft.com/office/drawing/2014/main" xmlns="" id="{0BF64F4A-C0B9-41EC-8C6B-54128D6847AA}"/>
                </a:ext>
              </a:extLst>
            </p:cNvPr>
            <p:cNvSpPr/>
            <p:nvPr/>
          </p:nvSpPr>
          <p:spPr>
            <a:xfrm>
              <a:off x="5220643" y="3924163"/>
              <a:ext cx="432429" cy="280849"/>
            </a:xfrm>
            <a:prstGeom prst="roundRect">
              <a:avLst/>
            </a:prstGeom>
            <a:solidFill>
              <a:srgbClr val="92D050"/>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8" name="Straight Arrow Connector 7">
              <a:extLst>
                <a:ext uri="{FF2B5EF4-FFF2-40B4-BE49-F238E27FC236}">
                  <a16:creationId xmlns:a16="http://schemas.microsoft.com/office/drawing/2014/main" xmlns="" id="{F81C0775-2AF6-414D-A704-BAE3A7D95203}"/>
                </a:ext>
              </a:extLst>
            </p:cNvPr>
            <p:cNvCxnSpPr>
              <a:stCxn id="52" idx="3"/>
              <a:endCxn id="53" idx="1"/>
            </p:cNvCxnSpPr>
            <p:nvPr/>
          </p:nvCxnSpPr>
          <p:spPr>
            <a:xfrm>
              <a:off x="3037668" y="4066622"/>
              <a:ext cx="4428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xmlns="" id="{6B89FAEF-9349-4042-BBB1-7FE52AE4FD00}"/>
                </a:ext>
              </a:extLst>
            </p:cNvPr>
            <p:cNvCxnSpPr>
              <a:cxnSpLocks/>
              <a:stCxn id="53" idx="3"/>
              <a:endCxn id="51" idx="1"/>
            </p:cNvCxnSpPr>
            <p:nvPr/>
          </p:nvCxnSpPr>
          <p:spPr>
            <a:xfrm flipV="1">
              <a:off x="3912941" y="4064588"/>
              <a:ext cx="442844" cy="2034"/>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xmlns="" id="{256DF0C4-0DA9-409E-B01A-58E2EBC9CBED}"/>
                </a:ext>
              </a:extLst>
            </p:cNvPr>
            <p:cNvCxnSpPr>
              <a:cxnSpLocks/>
              <a:stCxn id="51" idx="3"/>
              <a:endCxn id="58" idx="1"/>
            </p:cNvCxnSpPr>
            <p:nvPr/>
          </p:nvCxnSpPr>
          <p:spPr>
            <a:xfrm>
              <a:off x="4788214" y="4064588"/>
              <a:ext cx="432429"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xmlns="" id="{DB94BE44-4797-4510-ABE2-E0C82D144AE7}"/>
                </a:ext>
              </a:extLst>
            </p:cNvPr>
            <p:cNvGrpSpPr/>
            <p:nvPr/>
          </p:nvGrpSpPr>
          <p:grpSpPr>
            <a:xfrm>
              <a:off x="2590620" y="2853354"/>
              <a:ext cx="461666" cy="924689"/>
              <a:chOff x="2178077" y="4504683"/>
              <a:chExt cx="461666" cy="924689"/>
            </a:xfrm>
            <a:solidFill>
              <a:schemeClr val="tx2">
                <a:lumMod val="60000"/>
                <a:lumOff val="40000"/>
              </a:schemeClr>
            </a:solidFill>
          </p:grpSpPr>
          <p:sp>
            <p:nvSpPr>
              <p:cNvPr id="2" name="Oval 1">
                <a:extLst>
                  <a:ext uri="{FF2B5EF4-FFF2-40B4-BE49-F238E27FC236}">
                    <a16:creationId xmlns:a16="http://schemas.microsoft.com/office/drawing/2014/main" xmlns="" id="{4673927F-BBF8-442B-9A29-6637975DDBC3}"/>
                  </a:ext>
                </a:extLst>
              </p:cNvPr>
              <p:cNvSpPr/>
              <p:nvPr/>
            </p:nvSpPr>
            <p:spPr>
              <a:xfrm>
                <a:off x="2231829" y="4504683"/>
                <a:ext cx="354160" cy="368430"/>
              </a:xfrm>
              <a:prstGeom prst="ellipse">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Flowchart: Delay 2">
                <a:extLst>
                  <a:ext uri="{FF2B5EF4-FFF2-40B4-BE49-F238E27FC236}">
                    <a16:creationId xmlns:a16="http://schemas.microsoft.com/office/drawing/2014/main" xmlns="" id="{4D3670BC-5523-40DE-8DA2-4CBC77823188}"/>
                  </a:ext>
                </a:extLst>
              </p:cNvPr>
              <p:cNvSpPr/>
              <p:nvPr/>
            </p:nvSpPr>
            <p:spPr>
              <a:xfrm rot="16200000">
                <a:off x="2156469" y="4946098"/>
                <a:ext cx="504882" cy="461666"/>
              </a:xfrm>
              <a:prstGeom prst="flowChartDelay">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30" name="Group 29">
              <a:extLst>
                <a:ext uri="{FF2B5EF4-FFF2-40B4-BE49-F238E27FC236}">
                  <a16:creationId xmlns:a16="http://schemas.microsoft.com/office/drawing/2014/main" xmlns="" id="{0218F13F-3C1E-4125-AAFC-F1E86A95B99C}"/>
                </a:ext>
              </a:extLst>
            </p:cNvPr>
            <p:cNvGrpSpPr/>
            <p:nvPr/>
          </p:nvGrpSpPr>
          <p:grpSpPr>
            <a:xfrm>
              <a:off x="3480512" y="2829637"/>
              <a:ext cx="461666" cy="924689"/>
              <a:chOff x="2178077" y="4504683"/>
              <a:chExt cx="461666" cy="924689"/>
            </a:xfrm>
            <a:solidFill>
              <a:schemeClr val="accent1">
                <a:lumMod val="60000"/>
                <a:lumOff val="40000"/>
              </a:schemeClr>
            </a:solidFill>
          </p:grpSpPr>
          <p:sp>
            <p:nvSpPr>
              <p:cNvPr id="34" name="Oval 33">
                <a:extLst>
                  <a:ext uri="{FF2B5EF4-FFF2-40B4-BE49-F238E27FC236}">
                    <a16:creationId xmlns:a16="http://schemas.microsoft.com/office/drawing/2014/main" xmlns="" id="{101046F9-5D0F-4240-B64C-4D12825AE523}"/>
                  </a:ext>
                </a:extLst>
              </p:cNvPr>
              <p:cNvSpPr/>
              <p:nvPr/>
            </p:nvSpPr>
            <p:spPr>
              <a:xfrm>
                <a:off x="2231829" y="4504683"/>
                <a:ext cx="354160" cy="368430"/>
              </a:xfrm>
              <a:prstGeom prst="ellipse">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Flowchart: Delay 37">
                <a:extLst>
                  <a:ext uri="{FF2B5EF4-FFF2-40B4-BE49-F238E27FC236}">
                    <a16:creationId xmlns:a16="http://schemas.microsoft.com/office/drawing/2014/main" xmlns="" id="{439BAF28-5D5E-40EF-B653-539542091DCA}"/>
                  </a:ext>
                </a:extLst>
              </p:cNvPr>
              <p:cNvSpPr/>
              <p:nvPr/>
            </p:nvSpPr>
            <p:spPr>
              <a:xfrm rot="16200000">
                <a:off x="2156469" y="4946098"/>
                <a:ext cx="504882" cy="461666"/>
              </a:xfrm>
              <a:prstGeom prst="flowChartDelay">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39" name="Group 38">
              <a:extLst>
                <a:ext uri="{FF2B5EF4-FFF2-40B4-BE49-F238E27FC236}">
                  <a16:creationId xmlns:a16="http://schemas.microsoft.com/office/drawing/2014/main" xmlns="" id="{081E788F-284F-44F5-B7D8-A7BBB6019CD0}"/>
                </a:ext>
              </a:extLst>
            </p:cNvPr>
            <p:cNvGrpSpPr/>
            <p:nvPr/>
          </p:nvGrpSpPr>
          <p:grpSpPr>
            <a:xfrm>
              <a:off x="4344216" y="2843413"/>
              <a:ext cx="461666" cy="924689"/>
              <a:chOff x="2178077" y="4504683"/>
              <a:chExt cx="461666" cy="924689"/>
            </a:xfrm>
            <a:solidFill>
              <a:schemeClr val="accent2">
                <a:lumMod val="40000"/>
                <a:lumOff val="60000"/>
              </a:schemeClr>
            </a:solidFill>
          </p:grpSpPr>
          <p:sp>
            <p:nvSpPr>
              <p:cNvPr id="42" name="Oval 41">
                <a:extLst>
                  <a:ext uri="{FF2B5EF4-FFF2-40B4-BE49-F238E27FC236}">
                    <a16:creationId xmlns:a16="http://schemas.microsoft.com/office/drawing/2014/main" xmlns="" id="{8AC3AD84-DECC-43B8-B868-63CD91BB4A44}"/>
                  </a:ext>
                </a:extLst>
              </p:cNvPr>
              <p:cNvSpPr/>
              <p:nvPr/>
            </p:nvSpPr>
            <p:spPr>
              <a:xfrm>
                <a:off x="2231829" y="4504683"/>
                <a:ext cx="354160" cy="368430"/>
              </a:xfrm>
              <a:prstGeom prst="ellipse">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Flowchart: Delay 42">
                <a:extLst>
                  <a:ext uri="{FF2B5EF4-FFF2-40B4-BE49-F238E27FC236}">
                    <a16:creationId xmlns:a16="http://schemas.microsoft.com/office/drawing/2014/main" xmlns="" id="{C10BD594-6AA2-4263-9C39-C847FBDEEC4E}"/>
                  </a:ext>
                </a:extLst>
              </p:cNvPr>
              <p:cNvSpPr/>
              <p:nvPr/>
            </p:nvSpPr>
            <p:spPr>
              <a:xfrm rot="16200000">
                <a:off x="2156469" y="4946098"/>
                <a:ext cx="504882" cy="461666"/>
              </a:xfrm>
              <a:prstGeom prst="flowChartDelay">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8" name="Group 47">
              <a:extLst>
                <a:ext uri="{FF2B5EF4-FFF2-40B4-BE49-F238E27FC236}">
                  <a16:creationId xmlns:a16="http://schemas.microsoft.com/office/drawing/2014/main" xmlns="" id="{6646445A-65B9-4BBF-AB0F-F4EA5C4A5A14}"/>
                </a:ext>
              </a:extLst>
            </p:cNvPr>
            <p:cNvGrpSpPr/>
            <p:nvPr/>
          </p:nvGrpSpPr>
          <p:grpSpPr>
            <a:xfrm>
              <a:off x="5234108" y="2853354"/>
              <a:ext cx="461666" cy="924689"/>
              <a:chOff x="2178077" y="4504683"/>
              <a:chExt cx="461666" cy="924689"/>
            </a:xfrm>
            <a:solidFill>
              <a:schemeClr val="accent3">
                <a:lumMod val="40000"/>
                <a:lumOff val="60000"/>
              </a:schemeClr>
            </a:solidFill>
          </p:grpSpPr>
          <p:sp>
            <p:nvSpPr>
              <p:cNvPr id="49" name="Oval 48">
                <a:extLst>
                  <a:ext uri="{FF2B5EF4-FFF2-40B4-BE49-F238E27FC236}">
                    <a16:creationId xmlns:a16="http://schemas.microsoft.com/office/drawing/2014/main" xmlns="" id="{31D8DAF9-82BE-4607-AF19-3D80FFC880AA}"/>
                  </a:ext>
                </a:extLst>
              </p:cNvPr>
              <p:cNvSpPr/>
              <p:nvPr/>
            </p:nvSpPr>
            <p:spPr>
              <a:xfrm>
                <a:off x="2231829" y="4504683"/>
                <a:ext cx="354160" cy="368430"/>
              </a:xfrm>
              <a:prstGeom prst="ellipse">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0" name="Flowchart: Delay 49">
                <a:extLst>
                  <a:ext uri="{FF2B5EF4-FFF2-40B4-BE49-F238E27FC236}">
                    <a16:creationId xmlns:a16="http://schemas.microsoft.com/office/drawing/2014/main" xmlns="" id="{58314AA8-B1E9-450E-96F6-8A42E7DD4FF8}"/>
                  </a:ext>
                </a:extLst>
              </p:cNvPr>
              <p:cNvSpPr/>
              <p:nvPr/>
            </p:nvSpPr>
            <p:spPr>
              <a:xfrm rot="16200000">
                <a:off x="2156469" y="4946098"/>
                <a:ext cx="504882" cy="461666"/>
              </a:xfrm>
              <a:prstGeom prst="flowChartDelay">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grpSp>
        <p:nvGrpSpPr>
          <p:cNvPr id="101" name="Group 100">
            <a:extLst>
              <a:ext uri="{FF2B5EF4-FFF2-40B4-BE49-F238E27FC236}">
                <a16:creationId xmlns:a16="http://schemas.microsoft.com/office/drawing/2014/main" xmlns="" id="{03A28B10-B924-436A-9A38-77F8D6F4D455}"/>
              </a:ext>
            </a:extLst>
          </p:cNvPr>
          <p:cNvGrpSpPr/>
          <p:nvPr/>
        </p:nvGrpSpPr>
        <p:grpSpPr>
          <a:xfrm>
            <a:off x="4542812" y="4778453"/>
            <a:ext cx="3962576" cy="1282315"/>
            <a:chOff x="5087169" y="4797793"/>
            <a:chExt cx="3962576" cy="1282315"/>
          </a:xfrm>
        </p:grpSpPr>
        <p:grpSp>
          <p:nvGrpSpPr>
            <p:cNvPr id="68" name="Group 67">
              <a:extLst>
                <a:ext uri="{FF2B5EF4-FFF2-40B4-BE49-F238E27FC236}">
                  <a16:creationId xmlns:a16="http://schemas.microsoft.com/office/drawing/2014/main" xmlns="" id="{F99F3211-9F26-4A25-BAEB-8C3C3456A19D}"/>
                </a:ext>
              </a:extLst>
            </p:cNvPr>
            <p:cNvGrpSpPr/>
            <p:nvPr/>
          </p:nvGrpSpPr>
          <p:grpSpPr>
            <a:xfrm>
              <a:off x="5087169" y="5235501"/>
              <a:ext cx="1313455" cy="407543"/>
              <a:chOff x="4401361" y="5172579"/>
              <a:chExt cx="1313455" cy="407543"/>
            </a:xfrm>
          </p:grpSpPr>
          <p:cxnSp>
            <p:nvCxnSpPr>
              <p:cNvPr id="62" name="Connector: Elbow 61">
                <a:extLst>
                  <a:ext uri="{FF2B5EF4-FFF2-40B4-BE49-F238E27FC236}">
                    <a16:creationId xmlns:a16="http://schemas.microsoft.com/office/drawing/2014/main" xmlns="" id="{27C7DF16-5E31-4606-8AFD-7924C5DCE482}"/>
                  </a:ext>
                </a:extLst>
              </p:cNvPr>
              <p:cNvCxnSpPr>
                <a:cxnSpLocks/>
              </p:cNvCxnSpPr>
              <p:nvPr/>
            </p:nvCxnSpPr>
            <p:spPr>
              <a:xfrm flipV="1">
                <a:off x="4401361" y="5172579"/>
                <a:ext cx="940450" cy="407543"/>
              </a:xfrm>
              <a:prstGeom prst="bentConnector3">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3" name="Connector: Elbow 62">
                <a:extLst>
                  <a:ext uri="{FF2B5EF4-FFF2-40B4-BE49-F238E27FC236}">
                    <a16:creationId xmlns:a16="http://schemas.microsoft.com/office/drawing/2014/main" xmlns="" id="{34223F8F-E21F-414C-AA8A-DE682C120826}"/>
                  </a:ext>
                </a:extLst>
              </p:cNvPr>
              <p:cNvCxnSpPr>
                <a:cxnSpLocks/>
              </p:cNvCxnSpPr>
              <p:nvPr/>
            </p:nvCxnSpPr>
            <p:spPr>
              <a:xfrm>
                <a:off x="4938826" y="5173678"/>
                <a:ext cx="775990" cy="406444"/>
              </a:xfrm>
              <a:prstGeom prst="bentConnector3">
                <a:avLst>
                  <a:gd name="adj1" fmla="val 50000"/>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74" name="Group 73">
              <a:extLst>
                <a:ext uri="{FF2B5EF4-FFF2-40B4-BE49-F238E27FC236}">
                  <a16:creationId xmlns:a16="http://schemas.microsoft.com/office/drawing/2014/main" xmlns="" id="{A6BCEB32-AA36-4C58-B93E-CA10EDC18A79}"/>
                </a:ext>
              </a:extLst>
            </p:cNvPr>
            <p:cNvGrpSpPr/>
            <p:nvPr/>
          </p:nvGrpSpPr>
          <p:grpSpPr>
            <a:xfrm>
              <a:off x="5970393" y="5236485"/>
              <a:ext cx="1313455" cy="407543"/>
              <a:chOff x="4401361" y="5172579"/>
              <a:chExt cx="1313455" cy="407543"/>
            </a:xfrm>
          </p:grpSpPr>
          <p:cxnSp>
            <p:nvCxnSpPr>
              <p:cNvPr id="75" name="Connector: Elbow 74">
                <a:extLst>
                  <a:ext uri="{FF2B5EF4-FFF2-40B4-BE49-F238E27FC236}">
                    <a16:creationId xmlns:a16="http://schemas.microsoft.com/office/drawing/2014/main" xmlns="" id="{9B303013-3A11-4072-BDDC-E2FFDAC3B416}"/>
                  </a:ext>
                </a:extLst>
              </p:cNvPr>
              <p:cNvCxnSpPr>
                <a:cxnSpLocks/>
              </p:cNvCxnSpPr>
              <p:nvPr/>
            </p:nvCxnSpPr>
            <p:spPr>
              <a:xfrm flipV="1">
                <a:off x="4401361" y="5172579"/>
                <a:ext cx="940450" cy="407543"/>
              </a:xfrm>
              <a:prstGeom prst="bentConnector3">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6" name="Connector: Elbow 75">
                <a:extLst>
                  <a:ext uri="{FF2B5EF4-FFF2-40B4-BE49-F238E27FC236}">
                    <a16:creationId xmlns:a16="http://schemas.microsoft.com/office/drawing/2014/main" xmlns="" id="{9F91D674-8C8B-45F8-9CFC-E76989EFEBA3}"/>
                  </a:ext>
                </a:extLst>
              </p:cNvPr>
              <p:cNvCxnSpPr>
                <a:cxnSpLocks/>
              </p:cNvCxnSpPr>
              <p:nvPr/>
            </p:nvCxnSpPr>
            <p:spPr>
              <a:xfrm>
                <a:off x="4938826" y="5173678"/>
                <a:ext cx="775990" cy="406444"/>
              </a:xfrm>
              <a:prstGeom prst="bentConnector3">
                <a:avLst>
                  <a:gd name="adj1" fmla="val 50000"/>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77" name="Group 76">
              <a:extLst>
                <a:ext uri="{FF2B5EF4-FFF2-40B4-BE49-F238E27FC236}">
                  <a16:creationId xmlns:a16="http://schemas.microsoft.com/office/drawing/2014/main" xmlns="" id="{43FBB89A-11A5-4365-8B76-F4564C93CC53}"/>
                </a:ext>
              </a:extLst>
            </p:cNvPr>
            <p:cNvGrpSpPr/>
            <p:nvPr/>
          </p:nvGrpSpPr>
          <p:grpSpPr>
            <a:xfrm>
              <a:off x="6853066" y="5236839"/>
              <a:ext cx="1313455" cy="407543"/>
              <a:chOff x="4401361" y="5172579"/>
              <a:chExt cx="1313455" cy="407543"/>
            </a:xfrm>
          </p:grpSpPr>
          <p:cxnSp>
            <p:nvCxnSpPr>
              <p:cNvPr id="78" name="Connector: Elbow 77">
                <a:extLst>
                  <a:ext uri="{FF2B5EF4-FFF2-40B4-BE49-F238E27FC236}">
                    <a16:creationId xmlns:a16="http://schemas.microsoft.com/office/drawing/2014/main" xmlns="" id="{A36423F6-9A55-4AC9-9025-3186A85435EA}"/>
                  </a:ext>
                </a:extLst>
              </p:cNvPr>
              <p:cNvCxnSpPr>
                <a:cxnSpLocks/>
              </p:cNvCxnSpPr>
              <p:nvPr/>
            </p:nvCxnSpPr>
            <p:spPr>
              <a:xfrm flipV="1">
                <a:off x="4401361" y="5172579"/>
                <a:ext cx="940450" cy="407543"/>
              </a:xfrm>
              <a:prstGeom prst="bentConnector3">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9" name="Connector: Elbow 78">
                <a:extLst>
                  <a:ext uri="{FF2B5EF4-FFF2-40B4-BE49-F238E27FC236}">
                    <a16:creationId xmlns:a16="http://schemas.microsoft.com/office/drawing/2014/main" xmlns="" id="{C43C63C1-B4B9-4026-894C-69BC5BFAAFE4}"/>
                  </a:ext>
                </a:extLst>
              </p:cNvPr>
              <p:cNvCxnSpPr>
                <a:cxnSpLocks/>
              </p:cNvCxnSpPr>
              <p:nvPr/>
            </p:nvCxnSpPr>
            <p:spPr>
              <a:xfrm>
                <a:off x="4938826" y="5173678"/>
                <a:ext cx="775990" cy="406444"/>
              </a:xfrm>
              <a:prstGeom prst="bentConnector3">
                <a:avLst>
                  <a:gd name="adj1" fmla="val 50000"/>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80" name="Group 79">
              <a:extLst>
                <a:ext uri="{FF2B5EF4-FFF2-40B4-BE49-F238E27FC236}">
                  <a16:creationId xmlns:a16="http://schemas.microsoft.com/office/drawing/2014/main" xmlns="" id="{644CA2ED-109B-40D4-8789-FA8C86C771F4}"/>
                </a:ext>
              </a:extLst>
            </p:cNvPr>
            <p:cNvGrpSpPr/>
            <p:nvPr/>
          </p:nvGrpSpPr>
          <p:grpSpPr>
            <a:xfrm>
              <a:off x="7736290" y="5237823"/>
              <a:ext cx="1313455" cy="409307"/>
              <a:chOff x="4401361" y="5172579"/>
              <a:chExt cx="1313455" cy="409307"/>
            </a:xfrm>
          </p:grpSpPr>
          <p:cxnSp>
            <p:nvCxnSpPr>
              <p:cNvPr id="81" name="Connector: Elbow 80">
                <a:extLst>
                  <a:ext uri="{FF2B5EF4-FFF2-40B4-BE49-F238E27FC236}">
                    <a16:creationId xmlns:a16="http://schemas.microsoft.com/office/drawing/2014/main" xmlns="" id="{65CF8134-4276-473C-9670-C157FC036E67}"/>
                  </a:ext>
                </a:extLst>
              </p:cNvPr>
              <p:cNvCxnSpPr>
                <a:cxnSpLocks/>
              </p:cNvCxnSpPr>
              <p:nvPr/>
            </p:nvCxnSpPr>
            <p:spPr>
              <a:xfrm flipV="1">
                <a:off x="4401361" y="5172579"/>
                <a:ext cx="940450" cy="407543"/>
              </a:xfrm>
              <a:prstGeom prst="bentConnector3">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2" name="Connector: Elbow 81">
                <a:extLst>
                  <a:ext uri="{FF2B5EF4-FFF2-40B4-BE49-F238E27FC236}">
                    <a16:creationId xmlns:a16="http://schemas.microsoft.com/office/drawing/2014/main" xmlns="" id="{7B52C4C4-1339-46AD-9EE0-BE592C5A6C5D}"/>
                  </a:ext>
                </a:extLst>
              </p:cNvPr>
              <p:cNvCxnSpPr>
                <a:cxnSpLocks/>
              </p:cNvCxnSpPr>
              <p:nvPr/>
            </p:nvCxnSpPr>
            <p:spPr>
              <a:xfrm>
                <a:off x="4938826" y="5175442"/>
                <a:ext cx="775990" cy="406444"/>
              </a:xfrm>
              <a:prstGeom prst="bentConnector3">
                <a:avLst>
                  <a:gd name="adj1" fmla="val 50000"/>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grpSp>
        <p:sp>
          <p:nvSpPr>
            <p:cNvPr id="84" name="TextBox 83">
              <a:extLst>
                <a:ext uri="{FF2B5EF4-FFF2-40B4-BE49-F238E27FC236}">
                  <a16:creationId xmlns:a16="http://schemas.microsoft.com/office/drawing/2014/main" xmlns="" id="{E34F5DB0-3F5A-40C3-8A11-E92D6C835D75}"/>
                </a:ext>
              </a:extLst>
            </p:cNvPr>
            <p:cNvSpPr txBox="1"/>
            <p:nvPr/>
          </p:nvSpPr>
          <p:spPr>
            <a:xfrm>
              <a:off x="5936462" y="5663158"/>
              <a:ext cx="694358"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64s</a:t>
              </a:r>
            </a:p>
          </p:txBody>
        </p:sp>
        <p:sp>
          <p:nvSpPr>
            <p:cNvPr id="85" name="TextBox 84">
              <a:extLst>
                <a:ext uri="{FF2B5EF4-FFF2-40B4-BE49-F238E27FC236}">
                  <a16:creationId xmlns:a16="http://schemas.microsoft.com/office/drawing/2014/main" xmlns="" id="{453F0F94-0D68-4131-B74D-EEE537A13C52}"/>
                </a:ext>
              </a:extLst>
            </p:cNvPr>
            <p:cNvSpPr txBox="1"/>
            <p:nvPr/>
          </p:nvSpPr>
          <p:spPr>
            <a:xfrm>
              <a:off x="6895853" y="5671451"/>
              <a:ext cx="617937"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8s</a:t>
              </a:r>
            </a:p>
          </p:txBody>
        </p:sp>
        <p:sp>
          <p:nvSpPr>
            <p:cNvPr id="86" name="TextBox 85">
              <a:extLst>
                <a:ext uri="{FF2B5EF4-FFF2-40B4-BE49-F238E27FC236}">
                  <a16:creationId xmlns:a16="http://schemas.microsoft.com/office/drawing/2014/main" xmlns="" id="{85413425-0F70-45E6-895A-6B67195F6194}"/>
                </a:ext>
              </a:extLst>
            </p:cNvPr>
            <p:cNvSpPr txBox="1"/>
            <p:nvPr/>
          </p:nvSpPr>
          <p:spPr>
            <a:xfrm>
              <a:off x="7744355" y="5679998"/>
              <a:ext cx="602649"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56s</a:t>
              </a:r>
            </a:p>
          </p:txBody>
        </p:sp>
        <p:sp>
          <p:nvSpPr>
            <p:cNvPr id="89" name="TextBox 88">
              <a:extLst>
                <a:ext uri="{FF2B5EF4-FFF2-40B4-BE49-F238E27FC236}">
                  <a16:creationId xmlns:a16="http://schemas.microsoft.com/office/drawing/2014/main" xmlns="" id="{17B98F7B-BD2F-43ED-8923-D810F11F37B2}"/>
                </a:ext>
              </a:extLst>
            </p:cNvPr>
            <p:cNvSpPr txBox="1"/>
            <p:nvPr/>
          </p:nvSpPr>
          <p:spPr>
            <a:xfrm>
              <a:off x="5567934" y="4797793"/>
              <a:ext cx="459685"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8s</a:t>
              </a:r>
            </a:p>
          </p:txBody>
        </p:sp>
        <p:sp>
          <p:nvSpPr>
            <p:cNvPr id="90" name="TextBox 89">
              <a:extLst>
                <a:ext uri="{FF2B5EF4-FFF2-40B4-BE49-F238E27FC236}">
                  <a16:creationId xmlns:a16="http://schemas.microsoft.com/office/drawing/2014/main" xmlns="" id="{9720BB54-19E3-47A1-A3DD-1A8CACCA9551}"/>
                </a:ext>
              </a:extLst>
            </p:cNvPr>
            <p:cNvSpPr txBox="1"/>
            <p:nvPr/>
          </p:nvSpPr>
          <p:spPr>
            <a:xfrm>
              <a:off x="6411455" y="4797793"/>
              <a:ext cx="613439"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24s</a:t>
              </a:r>
            </a:p>
          </p:txBody>
        </p:sp>
        <p:sp>
          <p:nvSpPr>
            <p:cNvPr id="91" name="TextBox 90">
              <a:extLst>
                <a:ext uri="{FF2B5EF4-FFF2-40B4-BE49-F238E27FC236}">
                  <a16:creationId xmlns:a16="http://schemas.microsoft.com/office/drawing/2014/main" xmlns="" id="{4DC6C3C8-CD17-46F2-A5E8-5F3F46708086}"/>
                </a:ext>
              </a:extLst>
            </p:cNvPr>
            <p:cNvSpPr txBox="1"/>
            <p:nvPr/>
          </p:nvSpPr>
          <p:spPr>
            <a:xfrm>
              <a:off x="7267641" y="4802206"/>
              <a:ext cx="613439"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16s</a:t>
              </a:r>
            </a:p>
          </p:txBody>
        </p:sp>
        <p:sp>
          <p:nvSpPr>
            <p:cNvPr id="92" name="TextBox 91">
              <a:extLst>
                <a:ext uri="{FF2B5EF4-FFF2-40B4-BE49-F238E27FC236}">
                  <a16:creationId xmlns:a16="http://schemas.microsoft.com/office/drawing/2014/main" xmlns="" id="{A7413421-4454-4FE1-A734-8EDF0AA9DFB9}"/>
                </a:ext>
              </a:extLst>
            </p:cNvPr>
            <p:cNvSpPr txBox="1"/>
            <p:nvPr/>
          </p:nvSpPr>
          <p:spPr>
            <a:xfrm>
              <a:off x="8165051" y="4797793"/>
              <a:ext cx="613439"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24s</a:t>
              </a:r>
            </a:p>
          </p:txBody>
        </p:sp>
      </p:grpSp>
      <p:sp>
        <p:nvSpPr>
          <p:cNvPr id="100" name="TextBox 99">
            <a:extLst>
              <a:ext uri="{FF2B5EF4-FFF2-40B4-BE49-F238E27FC236}">
                <a16:creationId xmlns:a16="http://schemas.microsoft.com/office/drawing/2014/main" xmlns="" id="{D92AF726-57E2-4160-A6D1-CBAC7CF0108C}"/>
              </a:ext>
            </a:extLst>
          </p:cNvPr>
          <p:cNvSpPr txBox="1"/>
          <p:nvPr/>
        </p:nvSpPr>
        <p:spPr>
          <a:xfrm>
            <a:off x="605680" y="3912147"/>
            <a:ext cx="4259049" cy="400110"/>
          </a:xfrm>
          <a:prstGeom prst="rect">
            <a:avLst/>
          </a:prstGeom>
          <a:noFill/>
        </p:spPr>
        <p:txBody>
          <a:bodyPr wrap="square" rtlCol="0">
            <a:spAutoFit/>
          </a:bodyPr>
          <a:lstStyle/>
          <a:p>
            <a:r>
              <a:rPr lang="en-GB" sz="2000" dirty="0">
                <a:solidFill>
                  <a:srgbClr val="FF0000"/>
                </a:solidFill>
              </a:rPr>
              <a:t>Waiting time is 64% of total time!</a:t>
            </a:r>
          </a:p>
        </p:txBody>
      </p:sp>
      <p:sp>
        <p:nvSpPr>
          <p:cNvPr id="103" name="TextBox 102">
            <a:extLst>
              <a:ext uri="{FF2B5EF4-FFF2-40B4-BE49-F238E27FC236}">
                <a16:creationId xmlns:a16="http://schemas.microsoft.com/office/drawing/2014/main" xmlns="" id="{26C2EC40-DC1F-4522-B6E0-0D11CC717BD6}"/>
              </a:ext>
            </a:extLst>
          </p:cNvPr>
          <p:cNvSpPr txBox="1"/>
          <p:nvPr/>
        </p:nvSpPr>
        <p:spPr>
          <a:xfrm>
            <a:off x="2735204" y="4802355"/>
            <a:ext cx="1811085" cy="400110"/>
          </a:xfrm>
          <a:prstGeom prst="rect">
            <a:avLst/>
          </a:prstGeom>
          <a:noFill/>
        </p:spPr>
        <p:txBody>
          <a:bodyPr wrap="square" rtlCol="0">
            <a:spAutoFit/>
          </a:bodyPr>
          <a:lstStyle/>
          <a:p>
            <a:r>
              <a:rPr lang="en-GB" sz="2000" dirty="0"/>
              <a:t>Processing C/T:</a:t>
            </a:r>
          </a:p>
        </p:txBody>
      </p:sp>
      <p:sp>
        <p:nvSpPr>
          <p:cNvPr id="104" name="TextBox 103">
            <a:extLst>
              <a:ext uri="{FF2B5EF4-FFF2-40B4-BE49-F238E27FC236}">
                <a16:creationId xmlns:a16="http://schemas.microsoft.com/office/drawing/2014/main" xmlns="" id="{7F0FBED8-000D-45F8-BB7F-17BE1D85CA3A}"/>
              </a:ext>
            </a:extLst>
          </p:cNvPr>
          <p:cNvSpPr txBox="1"/>
          <p:nvPr/>
        </p:nvSpPr>
        <p:spPr>
          <a:xfrm>
            <a:off x="2887297" y="5652111"/>
            <a:ext cx="1811085" cy="400110"/>
          </a:xfrm>
          <a:prstGeom prst="rect">
            <a:avLst/>
          </a:prstGeom>
          <a:noFill/>
        </p:spPr>
        <p:txBody>
          <a:bodyPr wrap="square" rtlCol="0">
            <a:spAutoFit/>
          </a:bodyPr>
          <a:lstStyle/>
          <a:p>
            <a:r>
              <a:rPr lang="en-GB" sz="2000" dirty="0"/>
              <a:t>Waiting Time: </a:t>
            </a:r>
          </a:p>
        </p:txBody>
      </p:sp>
      <p:sp>
        <p:nvSpPr>
          <p:cNvPr id="59" name="Flowchart: Magnetic Disk 58">
            <a:extLst>
              <a:ext uri="{FF2B5EF4-FFF2-40B4-BE49-F238E27FC236}">
                <a16:creationId xmlns:a16="http://schemas.microsoft.com/office/drawing/2014/main" xmlns="" id="{96E169F7-7095-498A-BD67-BA5CC33021A9}"/>
              </a:ext>
            </a:extLst>
          </p:cNvPr>
          <p:cNvSpPr/>
          <p:nvPr/>
        </p:nvSpPr>
        <p:spPr>
          <a:xfrm>
            <a:off x="6812609" y="4402561"/>
            <a:ext cx="461666" cy="280848"/>
          </a:xfrm>
          <a:prstGeom prst="flowChartMagneticDisk">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4" name="Flowchart: Magnetic Disk 63">
            <a:extLst>
              <a:ext uri="{FF2B5EF4-FFF2-40B4-BE49-F238E27FC236}">
                <a16:creationId xmlns:a16="http://schemas.microsoft.com/office/drawing/2014/main" xmlns="" id="{2FD84632-3884-40FA-9F40-F5EFEAD5A2CB}"/>
              </a:ext>
            </a:extLst>
          </p:cNvPr>
          <p:cNvSpPr/>
          <p:nvPr/>
        </p:nvSpPr>
        <p:spPr>
          <a:xfrm>
            <a:off x="6058701" y="4507557"/>
            <a:ext cx="461666" cy="280848"/>
          </a:xfrm>
          <a:prstGeom prst="flowChartMagneticDisk">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5" name="Flowchart: Magnetic Disk 64">
            <a:extLst>
              <a:ext uri="{FF2B5EF4-FFF2-40B4-BE49-F238E27FC236}">
                <a16:creationId xmlns:a16="http://schemas.microsoft.com/office/drawing/2014/main" xmlns="" id="{3D06D73A-494A-4BC2-A079-E934FBC74CD0}"/>
              </a:ext>
            </a:extLst>
          </p:cNvPr>
          <p:cNvSpPr/>
          <p:nvPr/>
        </p:nvSpPr>
        <p:spPr>
          <a:xfrm>
            <a:off x="5659074" y="4441133"/>
            <a:ext cx="461666" cy="280848"/>
          </a:xfrm>
          <a:prstGeom prst="flowChartMagneticDisk">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7" name="Flowchart: Magnetic Disk 66">
            <a:extLst>
              <a:ext uri="{FF2B5EF4-FFF2-40B4-BE49-F238E27FC236}">
                <a16:creationId xmlns:a16="http://schemas.microsoft.com/office/drawing/2014/main" xmlns="" id="{8C92BE4D-A4A3-4A89-A8E6-32D80AFDBDBA}"/>
              </a:ext>
            </a:extLst>
          </p:cNvPr>
          <p:cNvSpPr/>
          <p:nvPr/>
        </p:nvSpPr>
        <p:spPr>
          <a:xfrm>
            <a:off x="5836155" y="4193943"/>
            <a:ext cx="461666" cy="280848"/>
          </a:xfrm>
          <a:prstGeom prst="flowChartMagneticDisk">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0" name="Flowchart: Magnetic Disk 69">
            <a:extLst>
              <a:ext uri="{FF2B5EF4-FFF2-40B4-BE49-F238E27FC236}">
                <a16:creationId xmlns:a16="http://schemas.microsoft.com/office/drawing/2014/main" xmlns="" id="{5015490D-B46F-4281-95C3-5087824F27A3}"/>
              </a:ext>
            </a:extLst>
          </p:cNvPr>
          <p:cNvSpPr/>
          <p:nvPr/>
        </p:nvSpPr>
        <p:spPr>
          <a:xfrm>
            <a:off x="7605885" y="4131633"/>
            <a:ext cx="461666" cy="280848"/>
          </a:xfrm>
          <a:prstGeom prst="flowChartMagneticDisk">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1" name="Flowchart: Magnetic Disk 70">
            <a:extLst>
              <a:ext uri="{FF2B5EF4-FFF2-40B4-BE49-F238E27FC236}">
                <a16:creationId xmlns:a16="http://schemas.microsoft.com/office/drawing/2014/main" xmlns="" id="{54641656-02AB-4C60-BD34-A81D0485C2F2}"/>
              </a:ext>
            </a:extLst>
          </p:cNvPr>
          <p:cNvSpPr/>
          <p:nvPr/>
        </p:nvSpPr>
        <p:spPr>
          <a:xfrm>
            <a:off x="4956779" y="4200366"/>
            <a:ext cx="461666" cy="280848"/>
          </a:xfrm>
          <a:prstGeom prst="flowChartMagneticDisk">
            <a:avLst/>
          </a:prstGeom>
          <a:solidFill>
            <a:srgbClr val="FFC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2" name="Flowchart: Magnetic Disk 71">
            <a:extLst>
              <a:ext uri="{FF2B5EF4-FFF2-40B4-BE49-F238E27FC236}">
                <a16:creationId xmlns:a16="http://schemas.microsoft.com/office/drawing/2014/main" xmlns="" id="{E7D25293-2DFD-4A76-A507-BA54C8759C79}"/>
              </a:ext>
            </a:extLst>
          </p:cNvPr>
          <p:cNvSpPr/>
          <p:nvPr/>
        </p:nvSpPr>
        <p:spPr>
          <a:xfrm>
            <a:off x="7828431" y="4394624"/>
            <a:ext cx="461666" cy="280848"/>
          </a:xfrm>
          <a:prstGeom prst="flowChartMagneticDisk">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3" name="Flowchart: Magnetic Disk 72">
            <a:extLst>
              <a:ext uri="{FF2B5EF4-FFF2-40B4-BE49-F238E27FC236}">
                <a16:creationId xmlns:a16="http://schemas.microsoft.com/office/drawing/2014/main" xmlns="" id="{10F77C29-3520-48FA-AEF9-7F562645D7F7}"/>
              </a:ext>
            </a:extLst>
          </p:cNvPr>
          <p:cNvSpPr/>
          <p:nvPr/>
        </p:nvSpPr>
        <p:spPr>
          <a:xfrm>
            <a:off x="7535997" y="4441062"/>
            <a:ext cx="461666" cy="280848"/>
          </a:xfrm>
          <a:prstGeom prst="flowChartMagneticDisk">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9" name="TextBox 68">
            <a:extLst>
              <a:ext uri="{FF2B5EF4-FFF2-40B4-BE49-F238E27FC236}">
                <a16:creationId xmlns:a16="http://schemas.microsoft.com/office/drawing/2014/main" xmlns="" id="{DC4CDBBC-EC14-4F4E-BED1-EB1EAEE82429}"/>
              </a:ext>
            </a:extLst>
          </p:cNvPr>
          <p:cNvSpPr txBox="1"/>
          <p:nvPr/>
        </p:nvSpPr>
        <p:spPr>
          <a:xfrm>
            <a:off x="331790" y="6132535"/>
            <a:ext cx="8733184" cy="738664"/>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*Note: s = Seconds</a:t>
            </a:r>
          </a:p>
          <a:p>
            <a:r>
              <a:rPr lang="en-GB" sz="1400" b="1" dirty="0">
                <a:latin typeface="Arial" panose="020B0604020202020204" pitchFamily="34" charset="0"/>
                <a:cs typeface="Arial" panose="020B0604020202020204" pitchFamily="34" charset="0"/>
              </a:rPr>
              <a:t>**Note: Waiting time on ladder does not account for transport time. </a:t>
            </a:r>
          </a:p>
          <a:p>
            <a:r>
              <a:rPr lang="en-GB" sz="1400" b="1" dirty="0">
                <a:latin typeface="Arial" panose="020B0604020202020204" pitchFamily="34" charset="0"/>
                <a:cs typeface="Arial" panose="020B0604020202020204" pitchFamily="34" charset="0"/>
              </a:rPr>
              <a:t>***Note: Waiting time formula – Process C/T*WIP Quantity-Previous Process C/T= Waiting Time </a:t>
            </a:r>
          </a:p>
        </p:txBody>
      </p:sp>
      <p:sp>
        <p:nvSpPr>
          <p:cNvPr id="83" name="Flowchart: Magnetic Disk 82">
            <a:extLst>
              <a:ext uri="{FF2B5EF4-FFF2-40B4-BE49-F238E27FC236}">
                <a16:creationId xmlns:a16="http://schemas.microsoft.com/office/drawing/2014/main" xmlns="" id="{95C2E60B-F7E7-4472-AA0B-306071425856}"/>
              </a:ext>
            </a:extLst>
          </p:cNvPr>
          <p:cNvSpPr/>
          <p:nvPr/>
        </p:nvSpPr>
        <p:spPr>
          <a:xfrm>
            <a:off x="6772617" y="4177407"/>
            <a:ext cx="461666" cy="280848"/>
          </a:xfrm>
          <a:prstGeom prst="flowChartMagneticDisk">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3258972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 name="TextBox 65">
            <a:extLst>
              <a:ext uri="{FF2B5EF4-FFF2-40B4-BE49-F238E27FC236}">
                <a16:creationId xmlns:a16="http://schemas.microsoft.com/office/drawing/2014/main" xmlns="" id="{17FC24F0-2785-4483-A1B9-08B1842373C6}"/>
              </a:ext>
            </a:extLst>
          </p:cNvPr>
          <p:cNvSpPr txBox="1"/>
          <p:nvPr/>
        </p:nvSpPr>
        <p:spPr>
          <a:xfrm>
            <a:off x="410816" y="1354811"/>
            <a:ext cx="8733183" cy="224676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future state after process improvement. By reducing the Work in Progress (WIP), the lead time of the yellow product is reduced considerably:</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graphicFrame>
        <p:nvGraphicFramePr>
          <p:cNvPr id="99" name="Table 98">
            <a:extLst>
              <a:ext uri="{FF2B5EF4-FFF2-40B4-BE49-F238E27FC236}">
                <a16:creationId xmlns:a16="http://schemas.microsoft.com/office/drawing/2014/main" xmlns="" id="{9378FB26-4745-4FAC-A1CF-395ED06EC9CA}"/>
              </a:ext>
            </a:extLst>
          </p:cNvPr>
          <p:cNvGraphicFramePr>
            <a:graphicFrameLocks noGrp="1"/>
          </p:cNvGraphicFramePr>
          <p:nvPr/>
        </p:nvGraphicFramePr>
        <p:xfrm>
          <a:off x="404510" y="2669481"/>
          <a:ext cx="4049944" cy="1188720"/>
        </p:xfrm>
        <a:graphic>
          <a:graphicData uri="http://schemas.openxmlformats.org/drawingml/2006/table">
            <a:tbl>
              <a:tblPr firstRow="1" bandRow="1">
                <a:tableStyleId>{5C22544A-7EE6-4342-B048-85BDC9FD1C3A}</a:tableStyleId>
              </a:tblPr>
              <a:tblGrid>
                <a:gridCol w="2466174">
                  <a:extLst>
                    <a:ext uri="{9D8B030D-6E8A-4147-A177-3AD203B41FA5}">
                      <a16:colId xmlns:a16="http://schemas.microsoft.com/office/drawing/2014/main" xmlns="" val="197541422"/>
                    </a:ext>
                  </a:extLst>
                </a:gridCol>
                <a:gridCol w="791885">
                  <a:extLst>
                    <a:ext uri="{9D8B030D-6E8A-4147-A177-3AD203B41FA5}">
                      <a16:colId xmlns:a16="http://schemas.microsoft.com/office/drawing/2014/main" xmlns="" val="3334871286"/>
                    </a:ext>
                  </a:extLst>
                </a:gridCol>
                <a:gridCol w="791885">
                  <a:extLst>
                    <a:ext uri="{9D8B030D-6E8A-4147-A177-3AD203B41FA5}">
                      <a16:colId xmlns:a16="http://schemas.microsoft.com/office/drawing/2014/main" xmlns="" val="2269101234"/>
                    </a:ext>
                  </a:extLst>
                </a:gridCol>
              </a:tblGrid>
              <a:tr h="370840">
                <a:tc>
                  <a:txBody>
                    <a:bodyPr/>
                    <a:lstStyle/>
                    <a:p>
                      <a:r>
                        <a:rPr lang="en-GB" sz="2000" b="0" dirty="0">
                          <a:solidFill>
                            <a:schemeClr val="tx1"/>
                          </a:solidFill>
                          <a:latin typeface="Arial" panose="020B0604020202020204" pitchFamily="34" charset="0"/>
                          <a:cs typeface="Arial" panose="020B0604020202020204" pitchFamily="34" charset="0"/>
                        </a:rPr>
                        <a:t>Overall 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2000" b="0" dirty="0">
                          <a:solidFill>
                            <a:schemeClr val="tx1"/>
                          </a:solidFill>
                        </a:rPr>
                        <a:t>96s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2000" b="0" dirty="0">
                          <a:solidFill>
                            <a:schemeClr val="tx1"/>
                          </a:solidFill>
                        </a:rPr>
                        <a:t>100%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2383810628"/>
                  </a:ext>
                </a:extLst>
              </a:tr>
              <a:tr h="370840">
                <a:tc>
                  <a:txBody>
                    <a:bodyPr/>
                    <a:lstStyle/>
                    <a:p>
                      <a:r>
                        <a:rPr lang="en-GB" sz="2000" dirty="0">
                          <a:solidFill>
                            <a:schemeClr val="tx1"/>
                          </a:solidFill>
                          <a:latin typeface="Arial" panose="020B0604020202020204" pitchFamily="34" charset="0"/>
                          <a:cs typeface="Arial" panose="020B0604020202020204" pitchFamily="34" charset="0"/>
                        </a:rPr>
                        <a:t>Processing 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2000" dirty="0">
                          <a:solidFill>
                            <a:schemeClr val="tx1"/>
                          </a:solidFill>
                        </a:rPr>
                        <a:t>72s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2000" dirty="0">
                          <a:solidFill>
                            <a:schemeClr val="tx1"/>
                          </a:solidFill>
                        </a:rPr>
                        <a:t>75%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602446301"/>
                  </a:ext>
                </a:extLst>
              </a:tr>
              <a:tr h="370840">
                <a:tc>
                  <a:txBody>
                    <a:bodyPr/>
                    <a:lstStyle/>
                    <a:p>
                      <a:r>
                        <a:rPr lang="en-GB" sz="2000" dirty="0">
                          <a:solidFill>
                            <a:schemeClr val="tx1"/>
                          </a:solidFill>
                          <a:latin typeface="Arial" panose="020B0604020202020204" pitchFamily="34" charset="0"/>
                          <a:cs typeface="Arial" panose="020B0604020202020204" pitchFamily="34" charset="0"/>
                        </a:rPr>
                        <a:t>Waiting 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2000" dirty="0">
                          <a:solidFill>
                            <a:schemeClr val="tx1"/>
                          </a:solidFill>
                        </a:rPr>
                        <a:t>24s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2000" dirty="0">
                          <a:solidFill>
                            <a:schemeClr val="tx1"/>
                          </a:solidFill>
                        </a:rPr>
                        <a:t>25%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xmlns="" val="3201975341"/>
                  </a:ext>
                </a:extLst>
              </a:tr>
            </a:tbl>
          </a:graphicData>
        </a:graphic>
      </p:graphicFrame>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5049079"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Value Stream Mapping cont.</a:t>
            </a:r>
          </a:p>
        </p:txBody>
      </p:sp>
      <p:sp>
        <p:nvSpPr>
          <p:cNvPr id="54" name="Flowchart: Magnetic Disk 53">
            <a:extLst>
              <a:ext uri="{FF2B5EF4-FFF2-40B4-BE49-F238E27FC236}">
                <a16:creationId xmlns:a16="http://schemas.microsoft.com/office/drawing/2014/main" xmlns="" id="{09043E3A-ADB5-4F35-92E3-B1BA9250DB72}"/>
              </a:ext>
            </a:extLst>
          </p:cNvPr>
          <p:cNvSpPr/>
          <p:nvPr/>
        </p:nvSpPr>
        <p:spPr>
          <a:xfrm>
            <a:off x="149185" y="2460820"/>
            <a:ext cx="461666" cy="280848"/>
          </a:xfrm>
          <a:prstGeom prst="flowChartMagneticDisk">
            <a:avLst/>
          </a:prstGeom>
          <a:solidFill>
            <a:srgbClr val="FFC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4" name="TextBox 93">
            <a:extLst>
              <a:ext uri="{FF2B5EF4-FFF2-40B4-BE49-F238E27FC236}">
                <a16:creationId xmlns:a16="http://schemas.microsoft.com/office/drawing/2014/main" xmlns="" id="{8EF76220-611E-4BD6-BE67-69F52883806E}"/>
              </a:ext>
            </a:extLst>
          </p:cNvPr>
          <p:cNvSpPr txBox="1"/>
          <p:nvPr/>
        </p:nvSpPr>
        <p:spPr>
          <a:xfrm>
            <a:off x="331790" y="6132535"/>
            <a:ext cx="8733184" cy="738664"/>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*Note: s = Seconds</a:t>
            </a:r>
          </a:p>
          <a:p>
            <a:r>
              <a:rPr lang="en-GB" sz="1400" b="1" dirty="0">
                <a:latin typeface="Arial" panose="020B0604020202020204" pitchFamily="34" charset="0"/>
                <a:cs typeface="Arial" panose="020B0604020202020204" pitchFamily="34" charset="0"/>
              </a:rPr>
              <a:t>**Note: Waiting time on ladder does not account for transport time. </a:t>
            </a:r>
          </a:p>
          <a:p>
            <a:r>
              <a:rPr lang="en-GB" sz="1400" b="1" dirty="0">
                <a:latin typeface="Arial" panose="020B0604020202020204" pitchFamily="34" charset="0"/>
                <a:cs typeface="Arial" panose="020B0604020202020204" pitchFamily="34" charset="0"/>
              </a:rPr>
              <a:t>***Note: Waiting time formula – Process C/T*WIP Quantity-Previous Process C/T= Waiting Time </a:t>
            </a:r>
          </a:p>
        </p:txBody>
      </p:sp>
      <p:grpSp>
        <p:nvGrpSpPr>
          <p:cNvPr id="7" name="Group 6">
            <a:extLst>
              <a:ext uri="{FF2B5EF4-FFF2-40B4-BE49-F238E27FC236}">
                <a16:creationId xmlns:a16="http://schemas.microsoft.com/office/drawing/2014/main" xmlns="" id="{60A951AE-EBFD-48CD-A9BD-937D4C803AC9}"/>
              </a:ext>
            </a:extLst>
          </p:cNvPr>
          <p:cNvGrpSpPr/>
          <p:nvPr/>
        </p:nvGrpSpPr>
        <p:grpSpPr>
          <a:xfrm>
            <a:off x="4980357" y="2624088"/>
            <a:ext cx="3105154" cy="1377409"/>
            <a:chOff x="2590620" y="2829637"/>
            <a:chExt cx="3105154" cy="1377409"/>
          </a:xfrm>
        </p:grpSpPr>
        <p:sp>
          <p:nvSpPr>
            <p:cNvPr id="51" name="Rectangle: Rounded Corners 50">
              <a:extLst>
                <a:ext uri="{FF2B5EF4-FFF2-40B4-BE49-F238E27FC236}">
                  <a16:creationId xmlns:a16="http://schemas.microsoft.com/office/drawing/2014/main" xmlns="" id="{6C67C410-5A23-44C9-9C0F-13F486E0EB47}"/>
                </a:ext>
              </a:extLst>
            </p:cNvPr>
            <p:cNvSpPr/>
            <p:nvPr/>
          </p:nvSpPr>
          <p:spPr>
            <a:xfrm>
              <a:off x="4355785" y="3924163"/>
              <a:ext cx="432429" cy="280849"/>
            </a:xfrm>
            <a:prstGeom prst="roundRect">
              <a:avLst/>
            </a:prstGeom>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2" name="Rectangle: Rounded Corners 51">
              <a:extLst>
                <a:ext uri="{FF2B5EF4-FFF2-40B4-BE49-F238E27FC236}">
                  <a16:creationId xmlns:a16="http://schemas.microsoft.com/office/drawing/2014/main" xmlns="" id="{3819DDDF-CF41-4D33-B342-B48358C91369}"/>
                </a:ext>
              </a:extLst>
            </p:cNvPr>
            <p:cNvSpPr/>
            <p:nvPr/>
          </p:nvSpPr>
          <p:spPr>
            <a:xfrm>
              <a:off x="2605239" y="3926197"/>
              <a:ext cx="432429" cy="280849"/>
            </a:xfrm>
            <a:prstGeom prst="round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3" name="Rectangle: Rounded Corners 52">
              <a:extLst>
                <a:ext uri="{FF2B5EF4-FFF2-40B4-BE49-F238E27FC236}">
                  <a16:creationId xmlns:a16="http://schemas.microsoft.com/office/drawing/2014/main" xmlns="" id="{4B6D6D5F-4B5C-4DC7-B5EF-45B8CCC8FB96}"/>
                </a:ext>
              </a:extLst>
            </p:cNvPr>
            <p:cNvSpPr/>
            <p:nvPr/>
          </p:nvSpPr>
          <p:spPr>
            <a:xfrm>
              <a:off x="3480512" y="3926197"/>
              <a:ext cx="432429" cy="280849"/>
            </a:xfrm>
            <a:prstGeom prst="roundRect">
              <a:avLst/>
            </a:prstGeom>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8" name="Rectangle: Rounded Corners 57">
              <a:extLst>
                <a:ext uri="{FF2B5EF4-FFF2-40B4-BE49-F238E27FC236}">
                  <a16:creationId xmlns:a16="http://schemas.microsoft.com/office/drawing/2014/main" xmlns="" id="{0BF64F4A-C0B9-41EC-8C6B-54128D6847AA}"/>
                </a:ext>
              </a:extLst>
            </p:cNvPr>
            <p:cNvSpPr/>
            <p:nvPr/>
          </p:nvSpPr>
          <p:spPr>
            <a:xfrm>
              <a:off x="5220643" y="3924163"/>
              <a:ext cx="432429" cy="280849"/>
            </a:xfrm>
            <a:prstGeom prst="roundRect">
              <a:avLst/>
            </a:prstGeom>
            <a:solidFill>
              <a:srgbClr val="92D050"/>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8" name="Straight Arrow Connector 7">
              <a:extLst>
                <a:ext uri="{FF2B5EF4-FFF2-40B4-BE49-F238E27FC236}">
                  <a16:creationId xmlns:a16="http://schemas.microsoft.com/office/drawing/2014/main" xmlns="" id="{F81C0775-2AF6-414D-A704-BAE3A7D95203}"/>
                </a:ext>
              </a:extLst>
            </p:cNvPr>
            <p:cNvCxnSpPr>
              <a:stCxn id="52" idx="3"/>
              <a:endCxn id="53" idx="1"/>
            </p:cNvCxnSpPr>
            <p:nvPr/>
          </p:nvCxnSpPr>
          <p:spPr>
            <a:xfrm>
              <a:off x="3037668" y="4066622"/>
              <a:ext cx="4428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xmlns="" id="{6B89FAEF-9349-4042-BBB1-7FE52AE4FD00}"/>
                </a:ext>
              </a:extLst>
            </p:cNvPr>
            <p:cNvCxnSpPr>
              <a:cxnSpLocks/>
              <a:stCxn id="53" idx="3"/>
              <a:endCxn id="51" idx="1"/>
            </p:cNvCxnSpPr>
            <p:nvPr/>
          </p:nvCxnSpPr>
          <p:spPr>
            <a:xfrm flipV="1">
              <a:off x="3912941" y="4064588"/>
              <a:ext cx="442844" cy="2034"/>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xmlns="" id="{256DF0C4-0DA9-409E-B01A-58E2EBC9CBED}"/>
                </a:ext>
              </a:extLst>
            </p:cNvPr>
            <p:cNvCxnSpPr>
              <a:cxnSpLocks/>
              <a:stCxn id="51" idx="3"/>
              <a:endCxn id="58" idx="1"/>
            </p:cNvCxnSpPr>
            <p:nvPr/>
          </p:nvCxnSpPr>
          <p:spPr>
            <a:xfrm>
              <a:off x="4788214" y="4064588"/>
              <a:ext cx="432429"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xmlns="" id="{DB94BE44-4797-4510-ABE2-E0C82D144AE7}"/>
                </a:ext>
              </a:extLst>
            </p:cNvPr>
            <p:cNvGrpSpPr/>
            <p:nvPr/>
          </p:nvGrpSpPr>
          <p:grpSpPr>
            <a:xfrm>
              <a:off x="2590620" y="2853354"/>
              <a:ext cx="461666" cy="924689"/>
              <a:chOff x="2178077" y="4504683"/>
              <a:chExt cx="461666" cy="924689"/>
            </a:xfrm>
            <a:solidFill>
              <a:schemeClr val="tx2">
                <a:lumMod val="60000"/>
                <a:lumOff val="40000"/>
              </a:schemeClr>
            </a:solidFill>
          </p:grpSpPr>
          <p:sp>
            <p:nvSpPr>
              <p:cNvPr id="2" name="Oval 1">
                <a:extLst>
                  <a:ext uri="{FF2B5EF4-FFF2-40B4-BE49-F238E27FC236}">
                    <a16:creationId xmlns:a16="http://schemas.microsoft.com/office/drawing/2014/main" xmlns="" id="{4673927F-BBF8-442B-9A29-6637975DDBC3}"/>
                  </a:ext>
                </a:extLst>
              </p:cNvPr>
              <p:cNvSpPr/>
              <p:nvPr/>
            </p:nvSpPr>
            <p:spPr>
              <a:xfrm>
                <a:off x="2231829" y="4504683"/>
                <a:ext cx="354160" cy="368430"/>
              </a:xfrm>
              <a:prstGeom prst="ellipse">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Flowchart: Delay 2">
                <a:extLst>
                  <a:ext uri="{FF2B5EF4-FFF2-40B4-BE49-F238E27FC236}">
                    <a16:creationId xmlns:a16="http://schemas.microsoft.com/office/drawing/2014/main" xmlns="" id="{4D3670BC-5523-40DE-8DA2-4CBC77823188}"/>
                  </a:ext>
                </a:extLst>
              </p:cNvPr>
              <p:cNvSpPr/>
              <p:nvPr/>
            </p:nvSpPr>
            <p:spPr>
              <a:xfrm rot="16200000">
                <a:off x="2156469" y="4946098"/>
                <a:ext cx="504882" cy="461666"/>
              </a:xfrm>
              <a:prstGeom prst="flowChartDelay">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30" name="Group 29">
              <a:extLst>
                <a:ext uri="{FF2B5EF4-FFF2-40B4-BE49-F238E27FC236}">
                  <a16:creationId xmlns:a16="http://schemas.microsoft.com/office/drawing/2014/main" xmlns="" id="{0218F13F-3C1E-4125-AAFC-F1E86A95B99C}"/>
                </a:ext>
              </a:extLst>
            </p:cNvPr>
            <p:cNvGrpSpPr/>
            <p:nvPr/>
          </p:nvGrpSpPr>
          <p:grpSpPr>
            <a:xfrm>
              <a:off x="3480512" y="2829637"/>
              <a:ext cx="461666" cy="924689"/>
              <a:chOff x="2178077" y="4504683"/>
              <a:chExt cx="461666" cy="924689"/>
            </a:xfrm>
            <a:solidFill>
              <a:schemeClr val="accent1">
                <a:lumMod val="60000"/>
                <a:lumOff val="40000"/>
              </a:schemeClr>
            </a:solidFill>
          </p:grpSpPr>
          <p:sp>
            <p:nvSpPr>
              <p:cNvPr id="34" name="Oval 33">
                <a:extLst>
                  <a:ext uri="{FF2B5EF4-FFF2-40B4-BE49-F238E27FC236}">
                    <a16:creationId xmlns:a16="http://schemas.microsoft.com/office/drawing/2014/main" xmlns="" id="{101046F9-5D0F-4240-B64C-4D12825AE523}"/>
                  </a:ext>
                </a:extLst>
              </p:cNvPr>
              <p:cNvSpPr/>
              <p:nvPr/>
            </p:nvSpPr>
            <p:spPr>
              <a:xfrm>
                <a:off x="2231829" y="4504683"/>
                <a:ext cx="354160" cy="368430"/>
              </a:xfrm>
              <a:prstGeom prst="ellipse">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Flowchart: Delay 37">
                <a:extLst>
                  <a:ext uri="{FF2B5EF4-FFF2-40B4-BE49-F238E27FC236}">
                    <a16:creationId xmlns:a16="http://schemas.microsoft.com/office/drawing/2014/main" xmlns="" id="{439BAF28-5D5E-40EF-B653-539542091DCA}"/>
                  </a:ext>
                </a:extLst>
              </p:cNvPr>
              <p:cNvSpPr/>
              <p:nvPr/>
            </p:nvSpPr>
            <p:spPr>
              <a:xfrm rot="16200000">
                <a:off x="2156469" y="4946098"/>
                <a:ext cx="504882" cy="461666"/>
              </a:xfrm>
              <a:prstGeom prst="flowChartDelay">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39" name="Group 38">
              <a:extLst>
                <a:ext uri="{FF2B5EF4-FFF2-40B4-BE49-F238E27FC236}">
                  <a16:creationId xmlns:a16="http://schemas.microsoft.com/office/drawing/2014/main" xmlns="" id="{081E788F-284F-44F5-B7D8-A7BBB6019CD0}"/>
                </a:ext>
              </a:extLst>
            </p:cNvPr>
            <p:cNvGrpSpPr/>
            <p:nvPr/>
          </p:nvGrpSpPr>
          <p:grpSpPr>
            <a:xfrm>
              <a:off x="4344216" y="2843413"/>
              <a:ext cx="461666" cy="924689"/>
              <a:chOff x="2178077" y="4504683"/>
              <a:chExt cx="461666" cy="924689"/>
            </a:xfrm>
            <a:solidFill>
              <a:schemeClr val="accent2">
                <a:lumMod val="40000"/>
                <a:lumOff val="60000"/>
              </a:schemeClr>
            </a:solidFill>
          </p:grpSpPr>
          <p:sp>
            <p:nvSpPr>
              <p:cNvPr id="42" name="Oval 41">
                <a:extLst>
                  <a:ext uri="{FF2B5EF4-FFF2-40B4-BE49-F238E27FC236}">
                    <a16:creationId xmlns:a16="http://schemas.microsoft.com/office/drawing/2014/main" xmlns="" id="{8AC3AD84-DECC-43B8-B868-63CD91BB4A44}"/>
                  </a:ext>
                </a:extLst>
              </p:cNvPr>
              <p:cNvSpPr/>
              <p:nvPr/>
            </p:nvSpPr>
            <p:spPr>
              <a:xfrm>
                <a:off x="2231829" y="4504683"/>
                <a:ext cx="354160" cy="368430"/>
              </a:xfrm>
              <a:prstGeom prst="ellipse">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Flowchart: Delay 42">
                <a:extLst>
                  <a:ext uri="{FF2B5EF4-FFF2-40B4-BE49-F238E27FC236}">
                    <a16:creationId xmlns:a16="http://schemas.microsoft.com/office/drawing/2014/main" xmlns="" id="{C10BD594-6AA2-4263-9C39-C847FBDEEC4E}"/>
                  </a:ext>
                </a:extLst>
              </p:cNvPr>
              <p:cNvSpPr/>
              <p:nvPr/>
            </p:nvSpPr>
            <p:spPr>
              <a:xfrm rot="16200000">
                <a:off x="2156469" y="4946098"/>
                <a:ext cx="504882" cy="461666"/>
              </a:xfrm>
              <a:prstGeom prst="flowChartDelay">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8" name="Group 47">
              <a:extLst>
                <a:ext uri="{FF2B5EF4-FFF2-40B4-BE49-F238E27FC236}">
                  <a16:creationId xmlns:a16="http://schemas.microsoft.com/office/drawing/2014/main" xmlns="" id="{6646445A-65B9-4BBF-AB0F-F4EA5C4A5A14}"/>
                </a:ext>
              </a:extLst>
            </p:cNvPr>
            <p:cNvGrpSpPr/>
            <p:nvPr/>
          </p:nvGrpSpPr>
          <p:grpSpPr>
            <a:xfrm>
              <a:off x="5234108" y="2853354"/>
              <a:ext cx="461666" cy="924689"/>
              <a:chOff x="2178077" y="4504683"/>
              <a:chExt cx="461666" cy="924689"/>
            </a:xfrm>
            <a:solidFill>
              <a:schemeClr val="accent3">
                <a:lumMod val="40000"/>
                <a:lumOff val="60000"/>
              </a:schemeClr>
            </a:solidFill>
          </p:grpSpPr>
          <p:sp>
            <p:nvSpPr>
              <p:cNvPr id="49" name="Oval 48">
                <a:extLst>
                  <a:ext uri="{FF2B5EF4-FFF2-40B4-BE49-F238E27FC236}">
                    <a16:creationId xmlns:a16="http://schemas.microsoft.com/office/drawing/2014/main" xmlns="" id="{31D8DAF9-82BE-4607-AF19-3D80FFC880AA}"/>
                  </a:ext>
                </a:extLst>
              </p:cNvPr>
              <p:cNvSpPr/>
              <p:nvPr/>
            </p:nvSpPr>
            <p:spPr>
              <a:xfrm>
                <a:off x="2231829" y="4504683"/>
                <a:ext cx="354160" cy="368430"/>
              </a:xfrm>
              <a:prstGeom prst="ellipse">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0" name="Flowchart: Delay 49">
                <a:extLst>
                  <a:ext uri="{FF2B5EF4-FFF2-40B4-BE49-F238E27FC236}">
                    <a16:creationId xmlns:a16="http://schemas.microsoft.com/office/drawing/2014/main" xmlns="" id="{58314AA8-B1E9-450E-96F6-8A42E7DD4FF8}"/>
                  </a:ext>
                </a:extLst>
              </p:cNvPr>
              <p:cNvSpPr/>
              <p:nvPr/>
            </p:nvSpPr>
            <p:spPr>
              <a:xfrm rot="16200000">
                <a:off x="2156469" y="4946098"/>
                <a:ext cx="504882" cy="461666"/>
              </a:xfrm>
              <a:prstGeom prst="flowChartDelay">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sp>
        <p:nvSpPr>
          <p:cNvPr id="36" name="Flowchart: Magnetic Disk 35">
            <a:extLst>
              <a:ext uri="{FF2B5EF4-FFF2-40B4-BE49-F238E27FC236}">
                <a16:creationId xmlns:a16="http://schemas.microsoft.com/office/drawing/2014/main" xmlns="" id="{4BDC113F-3A61-4C22-9E35-7D7F5D2CB0EA}"/>
              </a:ext>
            </a:extLst>
          </p:cNvPr>
          <p:cNvSpPr/>
          <p:nvPr/>
        </p:nvSpPr>
        <p:spPr>
          <a:xfrm>
            <a:off x="5870249" y="4207893"/>
            <a:ext cx="461666" cy="280848"/>
          </a:xfrm>
          <a:prstGeom prst="flowChartMagneticDisk">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7" name="Flowchart: Magnetic Disk 36">
            <a:extLst>
              <a:ext uri="{FF2B5EF4-FFF2-40B4-BE49-F238E27FC236}">
                <a16:creationId xmlns:a16="http://schemas.microsoft.com/office/drawing/2014/main" xmlns="" id="{34BA45B2-1590-4704-9193-018AB94E024A}"/>
              </a:ext>
            </a:extLst>
          </p:cNvPr>
          <p:cNvSpPr/>
          <p:nvPr/>
        </p:nvSpPr>
        <p:spPr>
          <a:xfrm>
            <a:off x="6755114" y="4207893"/>
            <a:ext cx="461666" cy="280848"/>
          </a:xfrm>
          <a:prstGeom prst="flowChartMagneticDisk">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Flowchart: Magnetic Disk 40">
            <a:extLst>
              <a:ext uri="{FF2B5EF4-FFF2-40B4-BE49-F238E27FC236}">
                <a16:creationId xmlns:a16="http://schemas.microsoft.com/office/drawing/2014/main" xmlns="" id="{690CBDA1-4CF4-4102-867A-0C302104C574}"/>
              </a:ext>
            </a:extLst>
          </p:cNvPr>
          <p:cNvSpPr/>
          <p:nvPr/>
        </p:nvSpPr>
        <p:spPr>
          <a:xfrm>
            <a:off x="7608983" y="4207575"/>
            <a:ext cx="461666" cy="280848"/>
          </a:xfrm>
          <a:prstGeom prst="flowChartMagneticDisk">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Flowchart: Magnetic Disk 43">
            <a:extLst>
              <a:ext uri="{FF2B5EF4-FFF2-40B4-BE49-F238E27FC236}">
                <a16:creationId xmlns:a16="http://schemas.microsoft.com/office/drawing/2014/main" xmlns="" id="{D24AE81C-D67C-441F-90E0-9A823012B476}"/>
              </a:ext>
            </a:extLst>
          </p:cNvPr>
          <p:cNvSpPr/>
          <p:nvPr/>
        </p:nvSpPr>
        <p:spPr>
          <a:xfrm>
            <a:off x="4990873" y="4214316"/>
            <a:ext cx="461666" cy="280848"/>
          </a:xfrm>
          <a:prstGeom prst="flowChartMagneticDisk">
            <a:avLst/>
          </a:prstGeom>
          <a:solidFill>
            <a:srgbClr val="FFC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01" name="Group 100">
            <a:extLst>
              <a:ext uri="{FF2B5EF4-FFF2-40B4-BE49-F238E27FC236}">
                <a16:creationId xmlns:a16="http://schemas.microsoft.com/office/drawing/2014/main" xmlns="" id="{03A28B10-B924-436A-9A38-77F8D6F4D455}"/>
              </a:ext>
            </a:extLst>
          </p:cNvPr>
          <p:cNvGrpSpPr/>
          <p:nvPr/>
        </p:nvGrpSpPr>
        <p:grpSpPr>
          <a:xfrm>
            <a:off x="4542812" y="4778453"/>
            <a:ext cx="3962576" cy="1282315"/>
            <a:chOff x="5087169" y="4797793"/>
            <a:chExt cx="3962576" cy="1282315"/>
          </a:xfrm>
        </p:grpSpPr>
        <p:grpSp>
          <p:nvGrpSpPr>
            <p:cNvPr id="68" name="Group 67">
              <a:extLst>
                <a:ext uri="{FF2B5EF4-FFF2-40B4-BE49-F238E27FC236}">
                  <a16:creationId xmlns:a16="http://schemas.microsoft.com/office/drawing/2014/main" xmlns="" id="{F99F3211-9F26-4A25-BAEB-8C3C3456A19D}"/>
                </a:ext>
              </a:extLst>
            </p:cNvPr>
            <p:cNvGrpSpPr/>
            <p:nvPr/>
          </p:nvGrpSpPr>
          <p:grpSpPr>
            <a:xfrm>
              <a:off x="5087169" y="5235501"/>
              <a:ext cx="1313455" cy="407543"/>
              <a:chOff x="4401361" y="5172579"/>
              <a:chExt cx="1313455" cy="407543"/>
            </a:xfrm>
          </p:grpSpPr>
          <p:cxnSp>
            <p:nvCxnSpPr>
              <p:cNvPr id="62" name="Connector: Elbow 61">
                <a:extLst>
                  <a:ext uri="{FF2B5EF4-FFF2-40B4-BE49-F238E27FC236}">
                    <a16:creationId xmlns:a16="http://schemas.microsoft.com/office/drawing/2014/main" xmlns="" id="{27C7DF16-5E31-4606-8AFD-7924C5DCE482}"/>
                  </a:ext>
                </a:extLst>
              </p:cNvPr>
              <p:cNvCxnSpPr>
                <a:cxnSpLocks/>
              </p:cNvCxnSpPr>
              <p:nvPr/>
            </p:nvCxnSpPr>
            <p:spPr>
              <a:xfrm flipV="1">
                <a:off x="4401361" y="5172579"/>
                <a:ext cx="940450" cy="407543"/>
              </a:xfrm>
              <a:prstGeom prst="bentConnector3">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3" name="Connector: Elbow 62">
                <a:extLst>
                  <a:ext uri="{FF2B5EF4-FFF2-40B4-BE49-F238E27FC236}">
                    <a16:creationId xmlns:a16="http://schemas.microsoft.com/office/drawing/2014/main" xmlns="" id="{34223F8F-E21F-414C-AA8A-DE682C120826}"/>
                  </a:ext>
                </a:extLst>
              </p:cNvPr>
              <p:cNvCxnSpPr>
                <a:cxnSpLocks/>
              </p:cNvCxnSpPr>
              <p:nvPr/>
            </p:nvCxnSpPr>
            <p:spPr>
              <a:xfrm>
                <a:off x="4938826" y="5173678"/>
                <a:ext cx="775990" cy="406444"/>
              </a:xfrm>
              <a:prstGeom prst="bentConnector3">
                <a:avLst>
                  <a:gd name="adj1" fmla="val 50000"/>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74" name="Group 73">
              <a:extLst>
                <a:ext uri="{FF2B5EF4-FFF2-40B4-BE49-F238E27FC236}">
                  <a16:creationId xmlns:a16="http://schemas.microsoft.com/office/drawing/2014/main" xmlns="" id="{A6BCEB32-AA36-4C58-B93E-CA10EDC18A79}"/>
                </a:ext>
              </a:extLst>
            </p:cNvPr>
            <p:cNvGrpSpPr/>
            <p:nvPr/>
          </p:nvGrpSpPr>
          <p:grpSpPr>
            <a:xfrm>
              <a:off x="5970393" y="5236485"/>
              <a:ext cx="1313455" cy="407543"/>
              <a:chOff x="4401361" y="5172579"/>
              <a:chExt cx="1313455" cy="407543"/>
            </a:xfrm>
          </p:grpSpPr>
          <p:cxnSp>
            <p:nvCxnSpPr>
              <p:cNvPr id="75" name="Connector: Elbow 74">
                <a:extLst>
                  <a:ext uri="{FF2B5EF4-FFF2-40B4-BE49-F238E27FC236}">
                    <a16:creationId xmlns:a16="http://schemas.microsoft.com/office/drawing/2014/main" xmlns="" id="{9B303013-3A11-4072-BDDC-E2FFDAC3B416}"/>
                  </a:ext>
                </a:extLst>
              </p:cNvPr>
              <p:cNvCxnSpPr>
                <a:cxnSpLocks/>
              </p:cNvCxnSpPr>
              <p:nvPr/>
            </p:nvCxnSpPr>
            <p:spPr>
              <a:xfrm flipV="1">
                <a:off x="4401361" y="5172579"/>
                <a:ext cx="940450" cy="407543"/>
              </a:xfrm>
              <a:prstGeom prst="bentConnector3">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6" name="Connector: Elbow 75">
                <a:extLst>
                  <a:ext uri="{FF2B5EF4-FFF2-40B4-BE49-F238E27FC236}">
                    <a16:creationId xmlns:a16="http://schemas.microsoft.com/office/drawing/2014/main" xmlns="" id="{9F91D674-8C8B-45F8-9CFC-E76989EFEBA3}"/>
                  </a:ext>
                </a:extLst>
              </p:cNvPr>
              <p:cNvCxnSpPr>
                <a:cxnSpLocks/>
              </p:cNvCxnSpPr>
              <p:nvPr/>
            </p:nvCxnSpPr>
            <p:spPr>
              <a:xfrm>
                <a:off x="4938826" y="5173678"/>
                <a:ext cx="775990" cy="406444"/>
              </a:xfrm>
              <a:prstGeom prst="bentConnector3">
                <a:avLst>
                  <a:gd name="adj1" fmla="val 50000"/>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77" name="Group 76">
              <a:extLst>
                <a:ext uri="{FF2B5EF4-FFF2-40B4-BE49-F238E27FC236}">
                  <a16:creationId xmlns:a16="http://schemas.microsoft.com/office/drawing/2014/main" xmlns="" id="{43FBB89A-11A5-4365-8B76-F4564C93CC53}"/>
                </a:ext>
              </a:extLst>
            </p:cNvPr>
            <p:cNvGrpSpPr/>
            <p:nvPr/>
          </p:nvGrpSpPr>
          <p:grpSpPr>
            <a:xfrm>
              <a:off x="6853066" y="5236839"/>
              <a:ext cx="1313455" cy="407543"/>
              <a:chOff x="4401361" y="5172579"/>
              <a:chExt cx="1313455" cy="407543"/>
            </a:xfrm>
          </p:grpSpPr>
          <p:cxnSp>
            <p:nvCxnSpPr>
              <p:cNvPr id="78" name="Connector: Elbow 77">
                <a:extLst>
                  <a:ext uri="{FF2B5EF4-FFF2-40B4-BE49-F238E27FC236}">
                    <a16:creationId xmlns:a16="http://schemas.microsoft.com/office/drawing/2014/main" xmlns="" id="{A36423F6-9A55-4AC9-9025-3186A85435EA}"/>
                  </a:ext>
                </a:extLst>
              </p:cNvPr>
              <p:cNvCxnSpPr>
                <a:cxnSpLocks/>
              </p:cNvCxnSpPr>
              <p:nvPr/>
            </p:nvCxnSpPr>
            <p:spPr>
              <a:xfrm flipV="1">
                <a:off x="4401361" y="5172579"/>
                <a:ext cx="940450" cy="407543"/>
              </a:xfrm>
              <a:prstGeom prst="bentConnector3">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9" name="Connector: Elbow 78">
                <a:extLst>
                  <a:ext uri="{FF2B5EF4-FFF2-40B4-BE49-F238E27FC236}">
                    <a16:creationId xmlns:a16="http://schemas.microsoft.com/office/drawing/2014/main" xmlns="" id="{C43C63C1-B4B9-4026-894C-69BC5BFAAFE4}"/>
                  </a:ext>
                </a:extLst>
              </p:cNvPr>
              <p:cNvCxnSpPr>
                <a:cxnSpLocks/>
              </p:cNvCxnSpPr>
              <p:nvPr/>
            </p:nvCxnSpPr>
            <p:spPr>
              <a:xfrm>
                <a:off x="4938826" y="5173678"/>
                <a:ext cx="775990" cy="406444"/>
              </a:xfrm>
              <a:prstGeom prst="bentConnector3">
                <a:avLst>
                  <a:gd name="adj1" fmla="val 50000"/>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80" name="Group 79">
              <a:extLst>
                <a:ext uri="{FF2B5EF4-FFF2-40B4-BE49-F238E27FC236}">
                  <a16:creationId xmlns:a16="http://schemas.microsoft.com/office/drawing/2014/main" xmlns="" id="{644CA2ED-109B-40D4-8789-FA8C86C771F4}"/>
                </a:ext>
              </a:extLst>
            </p:cNvPr>
            <p:cNvGrpSpPr/>
            <p:nvPr/>
          </p:nvGrpSpPr>
          <p:grpSpPr>
            <a:xfrm>
              <a:off x="7736290" y="5237823"/>
              <a:ext cx="1313455" cy="409307"/>
              <a:chOff x="4401361" y="5172579"/>
              <a:chExt cx="1313455" cy="409307"/>
            </a:xfrm>
          </p:grpSpPr>
          <p:cxnSp>
            <p:nvCxnSpPr>
              <p:cNvPr id="81" name="Connector: Elbow 80">
                <a:extLst>
                  <a:ext uri="{FF2B5EF4-FFF2-40B4-BE49-F238E27FC236}">
                    <a16:creationId xmlns:a16="http://schemas.microsoft.com/office/drawing/2014/main" xmlns="" id="{65CF8134-4276-473C-9670-C157FC036E67}"/>
                  </a:ext>
                </a:extLst>
              </p:cNvPr>
              <p:cNvCxnSpPr>
                <a:cxnSpLocks/>
              </p:cNvCxnSpPr>
              <p:nvPr/>
            </p:nvCxnSpPr>
            <p:spPr>
              <a:xfrm flipV="1">
                <a:off x="4401361" y="5172579"/>
                <a:ext cx="940450" cy="407543"/>
              </a:xfrm>
              <a:prstGeom prst="bentConnector3">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2" name="Connector: Elbow 81">
                <a:extLst>
                  <a:ext uri="{FF2B5EF4-FFF2-40B4-BE49-F238E27FC236}">
                    <a16:creationId xmlns:a16="http://schemas.microsoft.com/office/drawing/2014/main" xmlns="" id="{7B52C4C4-1339-46AD-9EE0-BE592C5A6C5D}"/>
                  </a:ext>
                </a:extLst>
              </p:cNvPr>
              <p:cNvCxnSpPr>
                <a:cxnSpLocks/>
              </p:cNvCxnSpPr>
              <p:nvPr/>
            </p:nvCxnSpPr>
            <p:spPr>
              <a:xfrm>
                <a:off x="4938826" y="5175442"/>
                <a:ext cx="775990" cy="406444"/>
              </a:xfrm>
              <a:prstGeom prst="bentConnector3">
                <a:avLst>
                  <a:gd name="adj1" fmla="val 50000"/>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grpSp>
        <p:sp>
          <p:nvSpPr>
            <p:cNvPr id="84" name="TextBox 83">
              <a:extLst>
                <a:ext uri="{FF2B5EF4-FFF2-40B4-BE49-F238E27FC236}">
                  <a16:creationId xmlns:a16="http://schemas.microsoft.com/office/drawing/2014/main" xmlns="" id="{E34F5DB0-3F5A-40C3-8A11-E92D6C835D75}"/>
                </a:ext>
              </a:extLst>
            </p:cNvPr>
            <p:cNvSpPr txBox="1"/>
            <p:nvPr/>
          </p:nvSpPr>
          <p:spPr>
            <a:xfrm>
              <a:off x="5936462" y="5663158"/>
              <a:ext cx="694358"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16s</a:t>
              </a:r>
            </a:p>
          </p:txBody>
        </p:sp>
        <p:sp>
          <p:nvSpPr>
            <p:cNvPr id="85" name="TextBox 84">
              <a:extLst>
                <a:ext uri="{FF2B5EF4-FFF2-40B4-BE49-F238E27FC236}">
                  <a16:creationId xmlns:a16="http://schemas.microsoft.com/office/drawing/2014/main" xmlns="" id="{453F0F94-0D68-4131-B74D-EEE537A13C52}"/>
                </a:ext>
              </a:extLst>
            </p:cNvPr>
            <p:cNvSpPr txBox="1"/>
            <p:nvPr/>
          </p:nvSpPr>
          <p:spPr>
            <a:xfrm>
              <a:off x="6895853" y="5671451"/>
              <a:ext cx="617937"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0s</a:t>
              </a:r>
            </a:p>
          </p:txBody>
        </p:sp>
        <p:sp>
          <p:nvSpPr>
            <p:cNvPr id="86" name="TextBox 85">
              <a:extLst>
                <a:ext uri="{FF2B5EF4-FFF2-40B4-BE49-F238E27FC236}">
                  <a16:creationId xmlns:a16="http://schemas.microsoft.com/office/drawing/2014/main" xmlns="" id="{85413425-0F70-45E6-895A-6B67195F6194}"/>
                </a:ext>
              </a:extLst>
            </p:cNvPr>
            <p:cNvSpPr txBox="1"/>
            <p:nvPr/>
          </p:nvSpPr>
          <p:spPr>
            <a:xfrm>
              <a:off x="7744355" y="5679998"/>
              <a:ext cx="602649"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8s</a:t>
              </a:r>
            </a:p>
          </p:txBody>
        </p:sp>
        <p:sp>
          <p:nvSpPr>
            <p:cNvPr id="89" name="TextBox 88">
              <a:extLst>
                <a:ext uri="{FF2B5EF4-FFF2-40B4-BE49-F238E27FC236}">
                  <a16:creationId xmlns:a16="http://schemas.microsoft.com/office/drawing/2014/main" xmlns="" id="{17B98F7B-BD2F-43ED-8923-D810F11F37B2}"/>
                </a:ext>
              </a:extLst>
            </p:cNvPr>
            <p:cNvSpPr txBox="1"/>
            <p:nvPr/>
          </p:nvSpPr>
          <p:spPr>
            <a:xfrm>
              <a:off x="5567934" y="4797793"/>
              <a:ext cx="459685"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8s</a:t>
              </a:r>
            </a:p>
          </p:txBody>
        </p:sp>
        <p:sp>
          <p:nvSpPr>
            <p:cNvPr id="90" name="TextBox 89">
              <a:extLst>
                <a:ext uri="{FF2B5EF4-FFF2-40B4-BE49-F238E27FC236}">
                  <a16:creationId xmlns:a16="http://schemas.microsoft.com/office/drawing/2014/main" xmlns="" id="{9720BB54-19E3-47A1-A3DD-1A8CACCA9551}"/>
                </a:ext>
              </a:extLst>
            </p:cNvPr>
            <p:cNvSpPr txBox="1"/>
            <p:nvPr/>
          </p:nvSpPr>
          <p:spPr>
            <a:xfrm>
              <a:off x="6411455" y="4797793"/>
              <a:ext cx="613439"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24s</a:t>
              </a:r>
            </a:p>
          </p:txBody>
        </p:sp>
        <p:sp>
          <p:nvSpPr>
            <p:cNvPr id="91" name="TextBox 90">
              <a:extLst>
                <a:ext uri="{FF2B5EF4-FFF2-40B4-BE49-F238E27FC236}">
                  <a16:creationId xmlns:a16="http://schemas.microsoft.com/office/drawing/2014/main" xmlns="" id="{4DC6C3C8-CD17-46F2-A5E8-5F3F46708086}"/>
                </a:ext>
              </a:extLst>
            </p:cNvPr>
            <p:cNvSpPr txBox="1"/>
            <p:nvPr/>
          </p:nvSpPr>
          <p:spPr>
            <a:xfrm>
              <a:off x="7267641" y="4802206"/>
              <a:ext cx="613439"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16s</a:t>
              </a:r>
            </a:p>
          </p:txBody>
        </p:sp>
        <p:sp>
          <p:nvSpPr>
            <p:cNvPr id="92" name="TextBox 91">
              <a:extLst>
                <a:ext uri="{FF2B5EF4-FFF2-40B4-BE49-F238E27FC236}">
                  <a16:creationId xmlns:a16="http://schemas.microsoft.com/office/drawing/2014/main" xmlns="" id="{A7413421-4454-4FE1-A734-8EDF0AA9DFB9}"/>
                </a:ext>
              </a:extLst>
            </p:cNvPr>
            <p:cNvSpPr txBox="1"/>
            <p:nvPr/>
          </p:nvSpPr>
          <p:spPr>
            <a:xfrm>
              <a:off x="8165051" y="4797793"/>
              <a:ext cx="613439"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24s</a:t>
              </a:r>
            </a:p>
          </p:txBody>
        </p:sp>
      </p:grpSp>
      <p:sp>
        <p:nvSpPr>
          <p:cNvPr id="100" name="TextBox 99">
            <a:extLst>
              <a:ext uri="{FF2B5EF4-FFF2-40B4-BE49-F238E27FC236}">
                <a16:creationId xmlns:a16="http://schemas.microsoft.com/office/drawing/2014/main" xmlns="" id="{D92AF726-57E2-4160-A6D1-CBAC7CF0108C}"/>
              </a:ext>
            </a:extLst>
          </p:cNvPr>
          <p:cNvSpPr txBox="1"/>
          <p:nvPr/>
        </p:nvSpPr>
        <p:spPr>
          <a:xfrm>
            <a:off x="605680" y="3912147"/>
            <a:ext cx="4259049" cy="400110"/>
          </a:xfrm>
          <a:prstGeom prst="rect">
            <a:avLst/>
          </a:prstGeom>
          <a:noFill/>
        </p:spPr>
        <p:txBody>
          <a:bodyPr wrap="square" rtlCol="0">
            <a:spAutoFit/>
          </a:bodyPr>
          <a:lstStyle/>
          <a:p>
            <a:r>
              <a:rPr lang="en-GB" sz="2000" b="1" dirty="0"/>
              <a:t>Overall time is reduced by 52%!</a:t>
            </a:r>
          </a:p>
        </p:txBody>
      </p:sp>
      <p:sp>
        <p:nvSpPr>
          <p:cNvPr id="103" name="TextBox 102">
            <a:extLst>
              <a:ext uri="{FF2B5EF4-FFF2-40B4-BE49-F238E27FC236}">
                <a16:creationId xmlns:a16="http://schemas.microsoft.com/office/drawing/2014/main" xmlns="" id="{26C2EC40-DC1F-4522-B6E0-0D11CC717BD6}"/>
              </a:ext>
            </a:extLst>
          </p:cNvPr>
          <p:cNvSpPr txBox="1"/>
          <p:nvPr/>
        </p:nvSpPr>
        <p:spPr>
          <a:xfrm>
            <a:off x="2735204" y="4802355"/>
            <a:ext cx="1811085" cy="400110"/>
          </a:xfrm>
          <a:prstGeom prst="rect">
            <a:avLst/>
          </a:prstGeom>
          <a:noFill/>
        </p:spPr>
        <p:txBody>
          <a:bodyPr wrap="square" rtlCol="0">
            <a:spAutoFit/>
          </a:bodyPr>
          <a:lstStyle/>
          <a:p>
            <a:r>
              <a:rPr lang="en-GB" sz="2000" dirty="0"/>
              <a:t>Processing C/T:</a:t>
            </a:r>
          </a:p>
        </p:txBody>
      </p:sp>
      <p:sp>
        <p:nvSpPr>
          <p:cNvPr id="104" name="TextBox 103">
            <a:extLst>
              <a:ext uri="{FF2B5EF4-FFF2-40B4-BE49-F238E27FC236}">
                <a16:creationId xmlns:a16="http://schemas.microsoft.com/office/drawing/2014/main" xmlns="" id="{7F0FBED8-000D-45F8-BB7F-17BE1D85CA3A}"/>
              </a:ext>
            </a:extLst>
          </p:cNvPr>
          <p:cNvSpPr txBox="1"/>
          <p:nvPr/>
        </p:nvSpPr>
        <p:spPr>
          <a:xfrm>
            <a:off x="2887297" y="5652111"/>
            <a:ext cx="1811085" cy="400110"/>
          </a:xfrm>
          <a:prstGeom prst="rect">
            <a:avLst/>
          </a:prstGeom>
          <a:noFill/>
        </p:spPr>
        <p:txBody>
          <a:bodyPr wrap="square" rtlCol="0">
            <a:spAutoFit/>
          </a:bodyPr>
          <a:lstStyle/>
          <a:p>
            <a:r>
              <a:rPr lang="en-GB" sz="2000" dirty="0"/>
              <a:t>Waiting Time: </a:t>
            </a:r>
          </a:p>
        </p:txBody>
      </p:sp>
    </p:spTree>
    <p:extLst>
      <p:ext uri="{BB962C8B-B14F-4D97-AF65-F5344CB8AC3E}">
        <p14:creationId xmlns:p14="http://schemas.microsoft.com/office/powerpoint/2010/main" val="15328956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 name="TextBox 65">
            <a:extLst>
              <a:ext uri="{FF2B5EF4-FFF2-40B4-BE49-F238E27FC236}">
                <a16:creationId xmlns:a16="http://schemas.microsoft.com/office/drawing/2014/main" xmlns="" id="{17FC24F0-2785-4483-A1B9-08B1842373C6}"/>
              </a:ext>
            </a:extLst>
          </p:cNvPr>
          <p:cNvSpPr txBox="1"/>
          <p:nvPr/>
        </p:nvSpPr>
        <p:spPr>
          <a:xfrm>
            <a:off x="410816" y="1354811"/>
            <a:ext cx="8733183" cy="6863417"/>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Value stream maps can reveal the unevenness produced by a ‘push’ process, whereby the processes operate to their cycle time. In the previous example, a 81% reduction in waiting time was achieved by implementing a pull system.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When creating Value Stream Maps, it’s important to study </a:t>
            </a:r>
            <a:r>
              <a:rPr lang="en-GB" sz="2000" i="1" dirty="0">
                <a:latin typeface="Arial" panose="020B0604020202020204" pitchFamily="34" charset="0"/>
                <a:cs typeface="Arial" panose="020B0604020202020204" pitchFamily="34" charset="0"/>
              </a:rPr>
              <a:t>information flows </a:t>
            </a:r>
            <a:r>
              <a:rPr lang="en-GB" sz="2000" dirty="0">
                <a:latin typeface="Arial" panose="020B0604020202020204" pitchFamily="34" charset="0"/>
                <a:cs typeface="Arial" panose="020B0604020202020204" pitchFamily="34" charset="0"/>
              </a:rPr>
              <a:t>alongside material flows (which we have studied in the previous example).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Often in a push process, information isn’t shared between processes. In a coordinated process, where material is requested through ‘pulls’, we see a reduction in queuing time.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5049079"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Value Stream Mapping cont.</a:t>
            </a:r>
          </a:p>
        </p:txBody>
      </p:sp>
      <p:grpSp>
        <p:nvGrpSpPr>
          <p:cNvPr id="5" name="Group 4">
            <a:extLst>
              <a:ext uri="{FF2B5EF4-FFF2-40B4-BE49-F238E27FC236}">
                <a16:creationId xmlns:a16="http://schemas.microsoft.com/office/drawing/2014/main" xmlns="" id="{C12F501B-D106-4708-A84A-7C15E52FE333}"/>
              </a:ext>
            </a:extLst>
          </p:cNvPr>
          <p:cNvGrpSpPr/>
          <p:nvPr/>
        </p:nvGrpSpPr>
        <p:grpSpPr>
          <a:xfrm>
            <a:off x="2935355" y="2533245"/>
            <a:ext cx="3122447" cy="1791510"/>
            <a:chOff x="2785796" y="2839724"/>
            <a:chExt cx="3122447" cy="1791510"/>
          </a:xfrm>
        </p:grpSpPr>
        <p:grpSp>
          <p:nvGrpSpPr>
            <p:cNvPr id="7" name="Group 6">
              <a:extLst>
                <a:ext uri="{FF2B5EF4-FFF2-40B4-BE49-F238E27FC236}">
                  <a16:creationId xmlns:a16="http://schemas.microsoft.com/office/drawing/2014/main" xmlns="" id="{60A951AE-EBFD-48CD-A9BD-937D4C803AC9}"/>
                </a:ext>
              </a:extLst>
            </p:cNvPr>
            <p:cNvGrpSpPr/>
            <p:nvPr/>
          </p:nvGrpSpPr>
          <p:grpSpPr>
            <a:xfrm>
              <a:off x="2803089" y="2839724"/>
              <a:ext cx="3105154" cy="1377409"/>
              <a:chOff x="2590620" y="2829637"/>
              <a:chExt cx="3105154" cy="1377409"/>
            </a:xfrm>
          </p:grpSpPr>
          <p:sp>
            <p:nvSpPr>
              <p:cNvPr id="51" name="Rectangle: Rounded Corners 50">
                <a:extLst>
                  <a:ext uri="{FF2B5EF4-FFF2-40B4-BE49-F238E27FC236}">
                    <a16:creationId xmlns:a16="http://schemas.microsoft.com/office/drawing/2014/main" xmlns="" id="{6C67C410-5A23-44C9-9C0F-13F486E0EB47}"/>
                  </a:ext>
                </a:extLst>
              </p:cNvPr>
              <p:cNvSpPr/>
              <p:nvPr/>
            </p:nvSpPr>
            <p:spPr>
              <a:xfrm>
                <a:off x="4355785" y="3924163"/>
                <a:ext cx="432429" cy="280849"/>
              </a:xfrm>
              <a:prstGeom prst="roundRect">
                <a:avLst/>
              </a:prstGeom>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2" name="Rectangle: Rounded Corners 51">
                <a:extLst>
                  <a:ext uri="{FF2B5EF4-FFF2-40B4-BE49-F238E27FC236}">
                    <a16:creationId xmlns:a16="http://schemas.microsoft.com/office/drawing/2014/main" xmlns="" id="{3819DDDF-CF41-4D33-B342-B48358C91369}"/>
                  </a:ext>
                </a:extLst>
              </p:cNvPr>
              <p:cNvSpPr/>
              <p:nvPr/>
            </p:nvSpPr>
            <p:spPr>
              <a:xfrm>
                <a:off x="2605239" y="3926197"/>
                <a:ext cx="432429" cy="280849"/>
              </a:xfrm>
              <a:prstGeom prst="round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3" name="Rectangle: Rounded Corners 52">
                <a:extLst>
                  <a:ext uri="{FF2B5EF4-FFF2-40B4-BE49-F238E27FC236}">
                    <a16:creationId xmlns:a16="http://schemas.microsoft.com/office/drawing/2014/main" xmlns="" id="{4B6D6D5F-4B5C-4DC7-B5EF-45B8CCC8FB96}"/>
                  </a:ext>
                </a:extLst>
              </p:cNvPr>
              <p:cNvSpPr/>
              <p:nvPr/>
            </p:nvSpPr>
            <p:spPr>
              <a:xfrm>
                <a:off x="3480512" y="3926197"/>
                <a:ext cx="432429" cy="280849"/>
              </a:xfrm>
              <a:prstGeom prst="roundRect">
                <a:avLst/>
              </a:prstGeom>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8" name="Rectangle: Rounded Corners 57">
                <a:extLst>
                  <a:ext uri="{FF2B5EF4-FFF2-40B4-BE49-F238E27FC236}">
                    <a16:creationId xmlns:a16="http://schemas.microsoft.com/office/drawing/2014/main" xmlns="" id="{0BF64F4A-C0B9-41EC-8C6B-54128D6847AA}"/>
                  </a:ext>
                </a:extLst>
              </p:cNvPr>
              <p:cNvSpPr/>
              <p:nvPr/>
            </p:nvSpPr>
            <p:spPr>
              <a:xfrm>
                <a:off x="5220643" y="3924163"/>
                <a:ext cx="432429" cy="280849"/>
              </a:xfrm>
              <a:prstGeom prst="roundRect">
                <a:avLst/>
              </a:prstGeom>
              <a:solidFill>
                <a:srgbClr val="92D050"/>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8" name="Straight Arrow Connector 7">
                <a:extLst>
                  <a:ext uri="{FF2B5EF4-FFF2-40B4-BE49-F238E27FC236}">
                    <a16:creationId xmlns:a16="http://schemas.microsoft.com/office/drawing/2014/main" xmlns="" id="{F81C0775-2AF6-414D-A704-BAE3A7D95203}"/>
                  </a:ext>
                </a:extLst>
              </p:cNvPr>
              <p:cNvCxnSpPr>
                <a:stCxn id="52" idx="3"/>
                <a:endCxn id="53" idx="1"/>
              </p:cNvCxnSpPr>
              <p:nvPr/>
            </p:nvCxnSpPr>
            <p:spPr>
              <a:xfrm>
                <a:off x="3037668" y="4066622"/>
                <a:ext cx="442844"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xmlns="" id="{6B89FAEF-9349-4042-BBB1-7FE52AE4FD00}"/>
                  </a:ext>
                </a:extLst>
              </p:cNvPr>
              <p:cNvCxnSpPr>
                <a:cxnSpLocks/>
                <a:stCxn id="53" idx="3"/>
                <a:endCxn id="51" idx="1"/>
              </p:cNvCxnSpPr>
              <p:nvPr/>
            </p:nvCxnSpPr>
            <p:spPr>
              <a:xfrm flipV="1">
                <a:off x="3912941" y="4064588"/>
                <a:ext cx="442844" cy="2034"/>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xmlns="" id="{256DF0C4-0DA9-409E-B01A-58E2EBC9CBED}"/>
                  </a:ext>
                </a:extLst>
              </p:cNvPr>
              <p:cNvCxnSpPr>
                <a:cxnSpLocks/>
                <a:stCxn id="51" idx="3"/>
                <a:endCxn id="58" idx="1"/>
              </p:cNvCxnSpPr>
              <p:nvPr/>
            </p:nvCxnSpPr>
            <p:spPr>
              <a:xfrm>
                <a:off x="4788214" y="4064588"/>
                <a:ext cx="432429"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xmlns="" id="{DB94BE44-4797-4510-ABE2-E0C82D144AE7}"/>
                  </a:ext>
                </a:extLst>
              </p:cNvPr>
              <p:cNvGrpSpPr/>
              <p:nvPr/>
            </p:nvGrpSpPr>
            <p:grpSpPr>
              <a:xfrm>
                <a:off x="2590620" y="2853354"/>
                <a:ext cx="461666" cy="924689"/>
                <a:chOff x="2178077" y="4504683"/>
                <a:chExt cx="461666" cy="924689"/>
              </a:xfrm>
              <a:solidFill>
                <a:schemeClr val="tx2">
                  <a:lumMod val="60000"/>
                  <a:lumOff val="40000"/>
                </a:schemeClr>
              </a:solidFill>
            </p:grpSpPr>
            <p:sp>
              <p:nvSpPr>
                <p:cNvPr id="2" name="Oval 1">
                  <a:extLst>
                    <a:ext uri="{FF2B5EF4-FFF2-40B4-BE49-F238E27FC236}">
                      <a16:creationId xmlns:a16="http://schemas.microsoft.com/office/drawing/2014/main" xmlns="" id="{4673927F-BBF8-442B-9A29-6637975DDBC3}"/>
                    </a:ext>
                  </a:extLst>
                </p:cNvPr>
                <p:cNvSpPr/>
                <p:nvPr/>
              </p:nvSpPr>
              <p:spPr>
                <a:xfrm>
                  <a:off x="2231829" y="4504683"/>
                  <a:ext cx="354160" cy="368430"/>
                </a:xfrm>
                <a:prstGeom prst="ellipse">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Flowchart: Delay 2">
                  <a:extLst>
                    <a:ext uri="{FF2B5EF4-FFF2-40B4-BE49-F238E27FC236}">
                      <a16:creationId xmlns:a16="http://schemas.microsoft.com/office/drawing/2014/main" xmlns="" id="{4D3670BC-5523-40DE-8DA2-4CBC77823188}"/>
                    </a:ext>
                  </a:extLst>
                </p:cNvPr>
                <p:cNvSpPr/>
                <p:nvPr/>
              </p:nvSpPr>
              <p:spPr>
                <a:xfrm rot="16200000">
                  <a:off x="2156469" y="4946098"/>
                  <a:ext cx="504882" cy="461666"/>
                </a:xfrm>
                <a:prstGeom prst="flowChartDelay">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30" name="Group 29">
                <a:extLst>
                  <a:ext uri="{FF2B5EF4-FFF2-40B4-BE49-F238E27FC236}">
                    <a16:creationId xmlns:a16="http://schemas.microsoft.com/office/drawing/2014/main" xmlns="" id="{0218F13F-3C1E-4125-AAFC-F1E86A95B99C}"/>
                  </a:ext>
                </a:extLst>
              </p:cNvPr>
              <p:cNvGrpSpPr/>
              <p:nvPr/>
            </p:nvGrpSpPr>
            <p:grpSpPr>
              <a:xfrm>
                <a:off x="3480512" y="2829637"/>
                <a:ext cx="461666" cy="924689"/>
                <a:chOff x="2178077" y="4504683"/>
                <a:chExt cx="461666" cy="924689"/>
              </a:xfrm>
              <a:solidFill>
                <a:schemeClr val="accent1">
                  <a:lumMod val="60000"/>
                  <a:lumOff val="40000"/>
                </a:schemeClr>
              </a:solidFill>
            </p:grpSpPr>
            <p:sp>
              <p:nvSpPr>
                <p:cNvPr id="34" name="Oval 33">
                  <a:extLst>
                    <a:ext uri="{FF2B5EF4-FFF2-40B4-BE49-F238E27FC236}">
                      <a16:creationId xmlns:a16="http://schemas.microsoft.com/office/drawing/2014/main" xmlns="" id="{101046F9-5D0F-4240-B64C-4D12825AE523}"/>
                    </a:ext>
                  </a:extLst>
                </p:cNvPr>
                <p:cNvSpPr/>
                <p:nvPr/>
              </p:nvSpPr>
              <p:spPr>
                <a:xfrm>
                  <a:off x="2231829" y="4504683"/>
                  <a:ext cx="354160" cy="368430"/>
                </a:xfrm>
                <a:prstGeom prst="ellipse">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Flowchart: Delay 37">
                  <a:extLst>
                    <a:ext uri="{FF2B5EF4-FFF2-40B4-BE49-F238E27FC236}">
                      <a16:creationId xmlns:a16="http://schemas.microsoft.com/office/drawing/2014/main" xmlns="" id="{439BAF28-5D5E-40EF-B653-539542091DCA}"/>
                    </a:ext>
                  </a:extLst>
                </p:cNvPr>
                <p:cNvSpPr/>
                <p:nvPr/>
              </p:nvSpPr>
              <p:spPr>
                <a:xfrm rot="16200000">
                  <a:off x="2156469" y="4946098"/>
                  <a:ext cx="504882" cy="461666"/>
                </a:xfrm>
                <a:prstGeom prst="flowChartDelay">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39" name="Group 38">
                <a:extLst>
                  <a:ext uri="{FF2B5EF4-FFF2-40B4-BE49-F238E27FC236}">
                    <a16:creationId xmlns:a16="http://schemas.microsoft.com/office/drawing/2014/main" xmlns="" id="{081E788F-284F-44F5-B7D8-A7BBB6019CD0}"/>
                  </a:ext>
                </a:extLst>
              </p:cNvPr>
              <p:cNvGrpSpPr/>
              <p:nvPr/>
            </p:nvGrpSpPr>
            <p:grpSpPr>
              <a:xfrm>
                <a:off x="4344216" y="2843413"/>
                <a:ext cx="461666" cy="924689"/>
                <a:chOff x="2178077" y="4504683"/>
                <a:chExt cx="461666" cy="924689"/>
              </a:xfrm>
              <a:solidFill>
                <a:schemeClr val="accent2">
                  <a:lumMod val="40000"/>
                  <a:lumOff val="60000"/>
                </a:schemeClr>
              </a:solidFill>
            </p:grpSpPr>
            <p:sp>
              <p:nvSpPr>
                <p:cNvPr id="42" name="Oval 41">
                  <a:extLst>
                    <a:ext uri="{FF2B5EF4-FFF2-40B4-BE49-F238E27FC236}">
                      <a16:creationId xmlns:a16="http://schemas.microsoft.com/office/drawing/2014/main" xmlns="" id="{8AC3AD84-DECC-43B8-B868-63CD91BB4A44}"/>
                    </a:ext>
                  </a:extLst>
                </p:cNvPr>
                <p:cNvSpPr/>
                <p:nvPr/>
              </p:nvSpPr>
              <p:spPr>
                <a:xfrm>
                  <a:off x="2231829" y="4504683"/>
                  <a:ext cx="354160" cy="368430"/>
                </a:xfrm>
                <a:prstGeom prst="ellipse">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Flowchart: Delay 42">
                  <a:extLst>
                    <a:ext uri="{FF2B5EF4-FFF2-40B4-BE49-F238E27FC236}">
                      <a16:creationId xmlns:a16="http://schemas.microsoft.com/office/drawing/2014/main" xmlns="" id="{C10BD594-6AA2-4263-9C39-C847FBDEEC4E}"/>
                    </a:ext>
                  </a:extLst>
                </p:cNvPr>
                <p:cNvSpPr/>
                <p:nvPr/>
              </p:nvSpPr>
              <p:spPr>
                <a:xfrm rot="16200000">
                  <a:off x="2156469" y="4946098"/>
                  <a:ext cx="504882" cy="461666"/>
                </a:xfrm>
                <a:prstGeom prst="flowChartDelay">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8" name="Group 47">
                <a:extLst>
                  <a:ext uri="{FF2B5EF4-FFF2-40B4-BE49-F238E27FC236}">
                    <a16:creationId xmlns:a16="http://schemas.microsoft.com/office/drawing/2014/main" xmlns="" id="{6646445A-65B9-4BBF-AB0F-F4EA5C4A5A14}"/>
                  </a:ext>
                </a:extLst>
              </p:cNvPr>
              <p:cNvGrpSpPr/>
              <p:nvPr/>
            </p:nvGrpSpPr>
            <p:grpSpPr>
              <a:xfrm>
                <a:off x="5234108" y="2853354"/>
                <a:ext cx="461666" cy="924689"/>
                <a:chOff x="2178077" y="4504683"/>
                <a:chExt cx="461666" cy="924689"/>
              </a:xfrm>
              <a:solidFill>
                <a:schemeClr val="accent3">
                  <a:lumMod val="40000"/>
                  <a:lumOff val="60000"/>
                </a:schemeClr>
              </a:solidFill>
            </p:grpSpPr>
            <p:sp>
              <p:nvSpPr>
                <p:cNvPr id="49" name="Oval 48">
                  <a:extLst>
                    <a:ext uri="{FF2B5EF4-FFF2-40B4-BE49-F238E27FC236}">
                      <a16:creationId xmlns:a16="http://schemas.microsoft.com/office/drawing/2014/main" xmlns="" id="{31D8DAF9-82BE-4607-AF19-3D80FFC880AA}"/>
                    </a:ext>
                  </a:extLst>
                </p:cNvPr>
                <p:cNvSpPr/>
                <p:nvPr/>
              </p:nvSpPr>
              <p:spPr>
                <a:xfrm>
                  <a:off x="2231829" y="4504683"/>
                  <a:ext cx="354160" cy="368430"/>
                </a:xfrm>
                <a:prstGeom prst="ellipse">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0" name="Flowchart: Delay 49">
                  <a:extLst>
                    <a:ext uri="{FF2B5EF4-FFF2-40B4-BE49-F238E27FC236}">
                      <a16:creationId xmlns:a16="http://schemas.microsoft.com/office/drawing/2014/main" xmlns="" id="{58314AA8-B1E9-450E-96F6-8A42E7DD4FF8}"/>
                    </a:ext>
                  </a:extLst>
                </p:cNvPr>
                <p:cNvSpPr/>
                <p:nvPr/>
              </p:nvSpPr>
              <p:spPr>
                <a:xfrm rot="16200000">
                  <a:off x="2156469" y="4946098"/>
                  <a:ext cx="504882" cy="461666"/>
                </a:xfrm>
                <a:prstGeom prst="flowChartDelay">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sp>
          <p:nvSpPr>
            <p:cNvPr id="36" name="Flowchart: Magnetic Disk 35">
              <a:extLst>
                <a:ext uri="{FF2B5EF4-FFF2-40B4-BE49-F238E27FC236}">
                  <a16:creationId xmlns:a16="http://schemas.microsoft.com/office/drawing/2014/main" xmlns="" id="{4BDC113F-3A61-4C22-9E35-7D7F5D2CB0EA}"/>
                </a:ext>
              </a:extLst>
            </p:cNvPr>
            <p:cNvSpPr/>
            <p:nvPr/>
          </p:nvSpPr>
          <p:spPr>
            <a:xfrm>
              <a:off x="3677025" y="4350386"/>
              <a:ext cx="461666" cy="280848"/>
            </a:xfrm>
            <a:prstGeom prst="flowChartMagneticDisk">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7" name="Flowchart: Magnetic Disk 36">
              <a:extLst>
                <a:ext uri="{FF2B5EF4-FFF2-40B4-BE49-F238E27FC236}">
                  <a16:creationId xmlns:a16="http://schemas.microsoft.com/office/drawing/2014/main" xmlns="" id="{34BA45B2-1590-4704-9193-018AB94E024A}"/>
                </a:ext>
              </a:extLst>
            </p:cNvPr>
            <p:cNvSpPr/>
            <p:nvPr/>
          </p:nvSpPr>
          <p:spPr>
            <a:xfrm>
              <a:off x="4568254" y="4344214"/>
              <a:ext cx="461666" cy="280848"/>
            </a:xfrm>
            <a:prstGeom prst="flowChartMagneticDisk">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Flowchart: Magnetic Disk 40">
              <a:extLst>
                <a:ext uri="{FF2B5EF4-FFF2-40B4-BE49-F238E27FC236}">
                  <a16:creationId xmlns:a16="http://schemas.microsoft.com/office/drawing/2014/main" xmlns="" id="{690CBDA1-4CF4-4102-867A-0C302104C574}"/>
                </a:ext>
              </a:extLst>
            </p:cNvPr>
            <p:cNvSpPr/>
            <p:nvPr/>
          </p:nvSpPr>
          <p:spPr>
            <a:xfrm>
              <a:off x="5446577" y="4328974"/>
              <a:ext cx="461666" cy="280848"/>
            </a:xfrm>
            <a:prstGeom prst="flowChartMagneticDisk">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Flowchart: Magnetic Disk 43">
              <a:extLst>
                <a:ext uri="{FF2B5EF4-FFF2-40B4-BE49-F238E27FC236}">
                  <a16:creationId xmlns:a16="http://schemas.microsoft.com/office/drawing/2014/main" xmlns="" id="{D24AE81C-D67C-441F-90E0-9A823012B476}"/>
                </a:ext>
              </a:extLst>
            </p:cNvPr>
            <p:cNvSpPr/>
            <p:nvPr/>
          </p:nvSpPr>
          <p:spPr>
            <a:xfrm>
              <a:off x="2785796" y="4336713"/>
              <a:ext cx="461666" cy="280848"/>
            </a:xfrm>
            <a:prstGeom prst="flowChartMagneticDisk">
              <a:avLst/>
            </a:prstGeom>
            <a:solidFill>
              <a:srgbClr val="FFC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cxnSp>
        <p:nvCxnSpPr>
          <p:cNvPr id="10" name="Straight Arrow Connector 9">
            <a:extLst>
              <a:ext uri="{FF2B5EF4-FFF2-40B4-BE49-F238E27FC236}">
                <a16:creationId xmlns:a16="http://schemas.microsoft.com/office/drawing/2014/main" xmlns="" id="{6FDAAC11-62D1-4EC4-8D2F-536E3538990B}"/>
              </a:ext>
            </a:extLst>
          </p:cNvPr>
          <p:cNvCxnSpPr>
            <a:cxnSpLocks/>
          </p:cNvCxnSpPr>
          <p:nvPr/>
        </p:nvCxnSpPr>
        <p:spPr>
          <a:xfrm flipH="1">
            <a:off x="2799620" y="4434840"/>
            <a:ext cx="3258182" cy="0"/>
          </a:xfrm>
          <a:prstGeom prst="straightConnector1">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14" name="Lightning Bolt 13">
            <a:extLst>
              <a:ext uri="{FF2B5EF4-FFF2-40B4-BE49-F238E27FC236}">
                <a16:creationId xmlns:a16="http://schemas.microsoft.com/office/drawing/2014/main" xmlns="" id="{72B5194A-B477-4E6C-9351-2A93450FBE07}"/>
              </a:ext>
            </a:extLst>
          </p:cNvPr>
          <p:cNvSpPr/>
          <p:nvPr/>
        </p:nvSpPr>
        <p:spPr>
          <a:xfrm>
            <a:off x="2106454" y="2824945"/>
            <a:ext cx="578328" cy="504883"/>
          </a:xfrm>
          <a:prstGeom prst="lightningBolt">
            <a:avLst/>
          </a:prstGeom>
          <a:solidFill>
            <a:srgbClr val="FFC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xmlns="" id="{E25D2254-08E2-4D4E-B0CA-3C4416103ED6}"/>
              </a:ext>
            </a:extLst>
          </p:cNvPr>
          <p:cNvSpPr txBox="1"/>
          <p:nvPr/>
        </p:nvSpPr>
        <p:spPr>
          <a:xfrm>
            <a:off x="1202773" y="3218894"/>
            <a:ext cx="1596845" cy="923330"/>
          </a:xfrm>
          <a:prstGeom prst="rect">
            <a:avLst/>
          </a:prstGeom>
          <a:noFill/>
        </p:spPr>
        <p:txBody>
          <a:bodyPr wrap="square" rtlCol="0">
            <a:spAutoFit/>
          </a:bodyPr>
          <a:lstStyle/>
          <a:p>
            <a:r>
              <a:rPr lang="en-GB" b="1" dirty="0"/>
              <a:t>Information flows against process (pull)</a:t>
            </a:r>
          </a:p>
        </p:txBody>
      </p:sp>
      <p:sp>
        <p:nvSpPr>
          <p:cNvPr id="64" name="TextBox 63">
            <a:extLst>
              <a:ext uri="{FF2B5EF4-FFF2-40B4-BE49-F238E27FC236}">
                <a16:creationId xmlns:a16="http://schemas.microsoft.com/office/drawing/2014/main" xmlns="" id="{53C34BF4-CC14-476A-ABBE-AB2C97EFA163}"/>
              </a:ext>
            </a:extLst>
          </p:cNvPr>
          <p:cNvSpPr txBox="1"/>
          <p:nvPr/>
        </p:nvSpPr>
        <p:spPr>
          <a:xfrm>
            <a:off x="6287682" y="3218894"/>
            <a:ext cx="1596845" cy="646331"/>
          </a:xfrm>
          <a:prstGeom prst="rect">
            <a:avLst/>
          </a:prstGeom>
          <a:noFill/>
        </p:spPr>
        <p:txBody>
          <a:bodyPr wrap="square" rtlCol="0">
            <a:spAutoFit/>
          </a:bodyPr>
          <a:lstStyle/>
          <a:p>
            <a:r>
              <a:rPr lang="en-GB" b="1" dirty="0"/>
              <a:t>Material flows with process</a:t>
            </a:r>
          </a:p>
        </p:txBody>
      </p:sp>
      <p:cxnSp>
        <p:nvCxnSpPr>
          <p:cNvPr id="65" name="Straight Arrow Connector 64">
            <a:extLst>
              <a:ext uri="{FF2B5EF4-FFF2-40B4-BE49-F238E27FC236}">
                <a16:creationId xmlns:a16="http://schemas.microsoft.com/office/drawing/2014/main" xmlns="" id="{76BC9F56-4F1E-4BB5-836B-A607366C53C3}"/>
              </a:ext>
            </a:extLst>
          </p:cNvPr>
          <p:cNvCxnSpPr>
            <a:cxnSpLocks/>
          </p:cNvCxnSpPr>
          <p:nvPr/>
        </p:nvCxnSpPr>
        <p:spPr>
          <a:xfrm>
            <a:off x="3006400" y="4602480"/>
            <a:ext cx="3051402" cy="0"/>
          </a:xfrm>
          <a:prstGeom prst="straightConnector1">
            <a:avLst/>
          </a:prstGeom>
          <a:ln w="5715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19" name="Flowchart: Magnetic Disk 18">
            <a:extLst>
              <a:ext uri="{FF2B5EF4-FFF2-40B4-BE49-F238E27FC236}">
                <a16:creationId xmlns:a16="http://schemas.microsoft.com/office/drawing/2014/main" xmlns="" id="{9C0524E1-CFBD-4B3B-9472-BB1D90C40673}"/>
              </a:ext>
            </a:extLst>
          </p:cNvPr>
          <p:cNvSpPr/>
          <p:nvPr/>
        </p:nvSpPr>
        <p:spPr>
          <a:xfrm>
            <a:off x="6262436" y="2901675"/>
            <a:ext cx="461666" cy="317219"/>
          </a:xfrm>
          <a:prstGeom prst="flowChartMagneticDisk">
            <a:avLst/>
          </a:prstGeom>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4265914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5605671"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Example of a Value Stream Map (VSM)</a:t>
            </a:r>
          </a:p>
        </p:txBody>
      </p:sp>
      <p:pic>
        <p:nvPicPr>
          <p:cNvPr id="2" name="Picture 1">
            <a:extLst>
              <a:ext uri="{FF2B5EF4-FFF2-40B4-BE49-F238E27FC236}">
                <a16:creationId xmlns:a16="http://schemas.microsoft.com/office/drawing/2014/main" xmlns="" id="{C20570EC-AAA2-4FD9-820C-940E0AD5119E}"/>
              </a:ext>
            </a:extLst>
          </p:cNvPr>
          <p:cNvPicPr>
            <a:picLocks noChangeAspect="1"/>
          </p:cNvPicPr>
          <p:nvPr/>
        </p:nvPicPr>
        <p:blipFill>
          <a:blip r:embed="rId3"/>
          <a:stretch>
            <a:fillRect/>
          </a:stretch>
        </p:blipFill>
        <p:spPr>
          <a:xfrm>
            <a:off x="1571724" y="1372648"/>
            <a:ext cx="6789752" cy="4405092"/>
          </a:xfrm>
          <a:prstGeom prst="rect">
            <a:avLst/>
          </a:prstGeom>
          <a:ln>
            <a:solidFill>
              <a:schemeClr val="tx1"/>
            </a:solidFill>
          </a:ln>
        </p:spPr>
      </p:pic>
      <p:sp>
        <p:nvSpPr>
          <p:cNvPr id="5" name="TextBox 4">
            <a:extLst>
              <a:ext uri="{FF2B5EF4-FFF2-40B4-BE49-F238E27FC236}">
                <a16:creationId xmlns:a16="http://schemas.microsoft.com/office/drawing/2014/main" xmlns="" id="{605D6FFD-2217-4493-A0CF-3E3F746BAF12}"/>
              </a:ext>
            </a:extLst>
          </p:cNvPr>
          <p:cNvSpPr txBox="1"/>
          <p:nvPr/>
        </p:nvSpPr>
        <p:spPr>
          <a:xfrm>
            <a:off x="410816" y="6304411"/>
            <a:ext cx="8733184" cy="492443"/>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 (Map): </a:t>
            </a:r>
          </a:p>
          <a:p>
            <a:r>
              <a:rPr lang="en-GB" sz="1200" dirty="0">
                <a:latin typeface="Arial" panose="020B0604020202020204" pitchFamily="34" charset="0"/>
                <a:cs typeface="Arial" panose="020B0604020202020204" pitchFamily="34" charset="0"/>
              </a:rPr>
              <a:t>https://tallyfy.com/value-stream-mapping/ </a:t>
            </a:r>
          </a:p>
        </p:txBody>
      </p:sp>
    </p:spTree>
    <p:extLst>
      <p:ext uri="{BB962C8B-B14F-4D97-AF65-F5344CB8AC3E}">
        <p14:creationId xmlns:p14="http://schemas.microsoft.com/office/powerpoint/2010/main" val="6632671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5049079"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High and Low Level</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6" y="1370376"/>
            <a:ext cx="8733183" cy="532453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Process maps are used for </a:t>
            </a:r>
            <a:r>
              <a:rPr lang="en-GB" sz="2000" i="1" dirty="0">
                <a:latin typeface="Arial" panose="020B0604020202020204" pitchFamily="34" charset="0"/>
                <a:cs typeface="Arial" panose="020B0604020202020204" pitchFamily="34" charset="0"/>
              </a:rPr>
              <a:t>macro </a:t>
            </a:r>
            <a:r>
              <a:rPr lang="en-GB" sz="2000" dirty="0">
                <a:latin typeface="Arial" panose="020B0604020202020204" pitchFamily="34" charset="0"/>
                <a:cs typeface="Arial" panose="020B0604020202020204" pitchFamily="34" charset="0"/>
              </a:rPr>
              <a:t>and </a:t>
            </a:r>
            <a:r>
              <a:rPr lang="en-GB" sz="2000" i="1" dirty="0">
                <a:latin typeface="Arial" panose="020B0604020202020204" pitchFamily="34" charset="0"/>
                <a:cs typeface="Arial" panose="020B0604020202020204" pitchFamily="34" charset="0"/>
              </a:rPr>
              <a:t>micro </a:t>
            </a:r>
            <a:r>
              <a:rPr lang="en-GB" sz="2000" dirty="0">
                <a:latin typeface="Arial" panose="020B0604020202020204" pitchFamily="34" charset="0"/>
                <a:cs typeface="Arial" panose="020B0604020202020204" pitchFamily="34" charset="0"/>
              </a:rPr>
              <a:t>business processes. Examples could be documenting a logistics process for an entire product line (macro). There’s little detail paid to the individual product idiosyncrasies, instead the relevance is on the higher level (macro) business system.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Examples of low-level (</a:t>
            </a:r>
            <a:r>
              <a:rPr lang="en-GB" sz="2000" i="1" dirty="0">
                <a:latin typeface="Arial" panose="020B0604020202020204" pitchFamily="34" charset="0"/>
                <a:cs typeface="Arial" panose="020B0604020202020204" pitchFamily="34" charset="0"/>
              </a:rPr>
              <a:t>micro) </a:t>
            </a:r>
            <a:r>
              <a:rPr lang="en-GB" sz="2000" dirty="0">
                <a:latin typeface="Arial" panose="020B0604020202020204" pitchFamily="34" charset="0"/>
                <a:cs typeface="Arial" panose="020B0604020202020204" pitchFamily="34" charset="0"/>
              </a:rPr>
              <a:t>process would be a changeover process on a cell in a factory, from one part to another. This process is one small (but important) part of the business. Micro processes tend to be numerous, whilst macro are often limited in number due to their inherent nature. </a:t>
            </a:r>
          </a:p>
        </p:txBody>
      </p:sp>
      <p:graphicFrame>
        <p:nvGraphicFramePr>
          <p:cNvPr id="7" name="Table 6">
            <a:extLst>
              <a:ext uri="{FF2B5EF4-FFF2-40B4-BE49-F238E27FC236}">
                <a16:creationId xmlns:a16="http://schemas.microsoft.com/office/drawing/2014/main" xmlns="" id="{21D0A351-015B-4777-BFE9-267710995ABC}"/>
              </a:ext>
            </a:extLst>
          </p:cNvPr>
          <p:cNvGraphicFramePr>
            <a:graphicFrameLocks noGrp="1"/>
          </p:cNvGraphicFramePr>
          <p:nvPr>
            <p:extLst>
              <p:ext uri="{D42A27DB-BD31-4B8C-83A1-F6EECF244321}">
                <p14:modId xmlns:p14="http://schemas.microsoft.com/office/powerpoint/2010/main" val="1903089856"/>
              </p:ext>
            </p:extLst>
          </p:nvPr>
        </p:nvGraphicFramePr>
        <p:xfrm>
          <a:off x="3657600" y="2876880"/>
          <a:ext cx="2183296" cy="1635760"/>
        </p:xfrm>
        <a:graphic>
          <a:graphicData uri="http://schemas.openxmlformats.org/drawingml/2006/table">
            <a:tbl>
              <a:tblPr firstRow="1" bandRow="1">
                <a:tableStyleId>{5C22544A-7EE6-4342-B048-85BDC9FD1C3A}</a:tableStyleId>
              </a:tblPr>
              <a:tblGrid>
                <a:gridCol w="1091648">
                  <a:extLst>
                    <a:ext uri="{9D8B030D-6E8A-4147-A177-3AD203B41FA5}">
                      <a16:colId xmlns:a16="http://schemas.microsoft.com/office/drawing/2014/main" xmlns="" val="531596837"/>
                    </a:ext>
                  </a:extLst>
                </a:gridCol>
                <a:gridCol w="1091648">
                  <a:extLst>
                    <a:ext uri="{9D8B030D-6E8A-4147-A177-3AD203B41FA5}">
                      <a16:colId xmlns:a16="http://schemas.microsoft.com/office/drawing/2014/main" xmlns="" val="3044978456"/>
                    </a:ext>
                  </a:extLst>
                </a:gridCol>
              </a:tblGrid>
              <a:tr h="817880">
                <a:tc>
                  <a:txBody>
                    <a:bodyPr/>
                    <a:lstStyle/>
                    <a:p>
                      <a:pPr algn="ctr"/>
                      <a:r>
                        <a:rPr lang="en-GB" sz="2000" dirty="0">
                          <a:solidFill>
                            <a:schemeClr val="tx1"/>
                          </a:solidFill>
                        </a:rPr>
                        <a:t>Macro</a:t>
                      </a:r>
                      <a:r>
                        <a:rPr lang="en-GB" dirty="0">
                          <a:solidFill>
                            <a:schemeClr val="tx1"/>
                          </a:solidFill>
                        </a:rPr>
                        <a:t>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1"/>
                    </a:solidFill>
                  </a:tcPr>
                </a:tc>
                <a:extLst>
                  <a:ext uri="{0D108BD9-81ED-4DB2-BD59-A6C34878D82A}">
                    <a16:rowId xmlns:a16="http://schemas.microsoft.com/office/drawing/2014/main" xmlns="" val="3805781888"/>
                  </a:ext>
                </a:extLst>
              </a:tr>
              <a:tr h="817880">
                <a:tc>
                  <a:txBody>
                    <a:bodyPr/>
                    <a:lstStyle/>
                    <a:p>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a:txBody>
                    <a:bodyPr/>
                    <a:lstStyle/>
                    <a:p>
                      <a:pPr algn="ctr"/>
                      <a:r>
                        <a:rPr lang="en-GB" sz="2000" b="1" kern="1200" dirty="0">
                          <a:solidFill>
                            <a:schemeClr val="tx1"/>
                          </a:solidFill>
                          <a:latin typeface="+mn-lt"/>
                          <a:ea typeface="+mn-ea"/>
                          <a:cs typeface="+mn-cs"/>
                        </a:rPr>
                        <a:t>Micro</a:t>
                      </a:r>
                      <a:r>
                        <a:rPr lang="en-GB" sz="1400" dirty="0">
                          <a:solidFill>
                            <a:schemeClr val="tx1"/>
                          </a:solidFill>
                        </a:rPr>
                        <a:t> </a:t>
                      </a:r>
                      <a:endParaRPr lang="en-GB"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xmlns="" val="3763629869"/>
                  </a:ext>
                </a:extLst>
              </a:tr>
            </a:tbl>
          </a:graphicData>
        </a:graphic>
      </p:graphicFrame>
      <p:cxnSp>
        <p:nvCxnSpPr>
          <p:cNvPr id="35" name="Straight Arrow Connector 34">
            <a:extLst>
              <a:ext uri="{FF2B5EF4-FFF2-40B4-BE49-F238E27FC236}">
                <a16:creationId xmlns:a16="http://schemas.microsoft.com/office/drawing/2014/main" xmlns="" id="{2DAE0233-7B84-4BC6-B094-56AA233A66FF}"/>
              </a:ext>
            </a:extLst>
          </p:cNvPr>
          <p:cNvCxnSpPr>
            <a:cxnSpLocks/>
            <a:stCxn id="46" idx="3"/>
            <a:endCxn id="47" idx="1"/>
          </p:cNvCxnSpPr>
          <p:nvPr/>
        </p:nvCxnSpPr>
        <p:spPr>
          <a:xfrm>
            <a:off x="4191599" y="4676826"/>
            <a:ext cx="1117030" cy="6832"/>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xmlns="" id="{50D447D0-0B17-4E5E-B170-555CD30E74B0}"/>
              </a:ext>
            </a:extLst>
          </p:cNvPr>
          <p:cNvCxnSpPr>
            <a:cxnSpLocks/>
            <a:stCxn id="14" idx="0"/>
            <a:endCxn id="45" idx="2"/>
          </p:cNvCxnSpPr>
          <p:nvPr/>
        </p:nvCxnSpPr>
        <p:spPr>
          <a:xfrm flipV="1">
            <a:off x="3408497" y="3203333"/>
            <a:ext cx="0" cy="102869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xmlns="" id="{95A3F76C-3651-4395-B5C6-4130386B00BE}"/>
              </a:ext>
            </a:extLst>
          </p:cNvPr>
          <p:cNvSpPr txBox="1"/>
          <p:nvPr/>
        </p:nvSpPr>
        <p:spPr>
          <a:xfrm>
            <a:off x="2804160" y="3510094"/>
            <a:ext cx="716279" cy="338554"/>
          </a:xfrm>
          <a:prstGeom prst="rect">
            <a:avLst/>
          </a:prstGeom>
          <a:noFill/>
        </p:spPr>
        <p:txBody>
          <a:bodyPr wrap="square" rtlCol="0">
            <a:spAutoFit/>
          </a:bodyPr>
          <a:lstStyle/>
          <a:p>
            <a:r>
              <a:rPr lang="en-GB" sz="1600" i="1" dirty="0"/>
              <a:t>Level </a:t>
            </a:r>
          </a:p>
        </p:txBody>
      </p:sp>
      <p:sp>
        <p:nvSpPr>
          <p:cNvPr id="44" name="TextBox 43">
            <a:extLst>
              <a:ext uri="{FF2B5EF4-FFF2-40B4-BE49-F238E27FC236}">
                <a16:creationId xmlns:a16="http://schemas.microsoft.com/office/drawing/2014/main" xmlns="" id="{A6014FC1-39DE-4288-8ABB-6C146A16B612}"/>
              </a:ext>
            </a:extLst>
          </p:cNvPr>
          <p:cNvSpPr txBox="1"/>
          <p:nvPr/>
        </p:nvSpPr>
        <p:spPr>
          <a:xfrm>
            <a:off x="4028882" y="4684178"/>
            <a:ext cx="1448922" cy="584775"/>
          </a:xfrm>
          <a:prstGeom prst="rect">
            <a:avLst/>
          </a:prstGeom>
          <a:noFill/>
        </p:spPr>
        <p:txBody>
          <a:bodyPr wrap="square" rtlCol="0">
            <a:spAutoFit/>
          </a:bodyPr>
          <a:lstStyle/>
          <a:p>
            <a:pPr algn="ctr"/>
            <a:r>
              <a:rPr lang="en-GB" sz="1600" i="1" dirty="0"/>
              <a:t>Detail</a:t>
            </a:r>
          </a:p>
          <a:p>
            <a:pPr algn="ctr"/>
            <a:r>
              <a:rPr lang="en-GB" sz="1600" i="1" dirty="0"/>
              <a:t>(granularity) </a:t>
            </a:r>
          </a:p>
        </p:txBody>
      </p:sp>
      <p:sp>
        <p:nvSpPr>
          <p:cNvPr id="45" name="TextBox 44">
            <a:extLst>
              <a:ext uri="{FF2B5EF4-FFF2-40B4-BE49-F238E27FC236}">
                <a16:creationId xmlns:a16="http://schemas.microsoft.com/office/drawing/2014/main" xmlns="" id="{933C6EE0-124D-46D0-86F7-315AB78BC74B}"/>
              </a:ext>
            </a:extLst>
          </p:cNvPr>
          <p:cNvSpPr txBox="1"/>
          <p:nvPr/>
        </p:nvSpPr>
        <p:spPr>
          <a:xfrm>
            <a:off x="3050357" y="2834001"/>
            <a:ext cx="716279" cy="369332"/>
          </a:xfrm>
          <a:prstGeom prst="rect">
            <a:avLst/>
          </a:prstGeom>
          <a:noFill/>
        </p:spPr>
        <p:txBody>
          <a:bodyPr wrap="square" rtlCol="0">
            <a:spAutoFit/>
          </a:bodyPr>
          <a:lstStyle/>
          <a:p>
            <a:r>
              <a:rPr lang="en-GB" dirty="0"/>
              <a:t>High </a:t>
            </a:r>
          </a:p>
        </p:txBody>
      </p:sp>
      <p:sp>
        <p:nvSpPr>
          <p:cNvPr id="46" name="TextBox 45">
            <a:extLst>
              <a:ext uri="{FF2B5EF4-FFF2-40B4-BE49-F238E27FC236}">
                <a16:creationId xmlns:a16="http://schemas.microsoft.com/office/drawing/2014/main" xmlns="" id="{E9409359-1D01-4B91-834E-241350756B3B}"/>
              </a:ext>
            </a:extLst>
          </p:cNvPr>
          <p:cNvSpPr txBox="1"/>
          <p:nvPr/>
        </p:nvSpPr>
        <p:spPr>
          <a:xfrm>
            <a:off x="3598069" y="4492160"/>
            <a:ext cx="593530" cy="369332"/>
          </a:xfrm>
          <a:prstGeom prst="rect">
            <a:avLst/>
          </a:prstGeom>
          <a:noFill/>
        </p:spPr>
        <p:txBody>
          <a:bodyPr wrap="square" rtlCol="0">
            <a:spAutoFit/>
          </a:bodyPr>
          <a:lstStyle/>
          <a:p>
            <a:r>
              <a:rPr lang="en-GB" dirty="0"/>
              <a:t>Low </a:t>
            </a:r>
          </a:p>
        </p:txBody>
      </p:sp>
      <p:sp>
        <p:nvSpPr>
          <p:cNvPr id="47" name="TextBox 46">
            <a:extLst>
              <a:ext uri="{FF2B5EF4-FFF2-40B4-BE49-F238E27FC236}">
                <a16:creationId xmlns:a16="http://schemas.microsoft.com/office/drawing/2014/main" xmlns="" id="{8F4A6097-9AB8-4C9F-ADF4-FD05178A355A}"/>
              </a:ext>
            </a:extLst>
          </p:cNvPr>
          <p:cNvSpPr txBox="1"/>
          <p:nvPr/>
        </p:nvSpPr>
        <p:spPr>
          <a:xfrm>
            <a:off x="5308629" y="4498992"/>
            <a:ext cx="716279" cy="369332"/>
          </a:xfrm>
          <a:prstGeom prst="rect">
            <a:avLst/>
          </a:prstGeom>
          <a:noFill/>
        </p:spPr>
        <p:txBody>
          <a:bodyPr wrap="square" rtlCol="0">
            <a:spAutoFit/>
          </a:bodyPr>
          <a:lstStyle/>
          <a:p>
            <a:r>
              <a:rPr lang="en-GB" dirty="0"/>
              <a:t>High </a:t>
            </a:r>
          </a:p>
        </p:txBody>
      </p:sp>
      <p:sp>
        <p:nvSpPr>
          <p:cNvPr id="14" name="TextBox 13">
            <a:extLst>
              <a:ext uri="{FF2B5EF4-FFF2-40B4-BE49-F238E27FC236}">
                <a16:creationId xmlns:a16="http://schemas.microsoft.com/office/drawing/2014/main" xmlns="" id="{B507F286-D075-4328-8723-B0C051106D0F}"/>
              </a:ext>
            </a:extLst>
          </p:cNvPr>
          <p:cNvSpPr txBox="1"/>
          <p:nvPr/>
        </p:nvSpPr>
        <p:spPr>
          <a:xfrm>
            <a:off x="3111732" y="4232023"/>
            <a:ext cx="593530" cy="369332"/>
          </a:xfrm>
          <a:prstGeom prst="rect">
            <a:avLst/>
          </a:prstGeom>
          <a:noFill/>
        </p:spPr>
        <p:txBody>
          <a:bodyPr wrap="square" rtlCol="0">
            <a:spAutoFit/>
          </a:bodyPr>
          <a:lstStyle/>
          <a:p>
            <a:r>
              <a:rPr lang="en-GB" dirty="0"/>
              <a:t>Low </a:t>
            </a:r>
          </a:p>
        </p:txBody>
      </p:sp>
    </p:spTree>
    <p:extLst>
      <p:ext uri="{BB962C8B-B14F-4D97-AF65-F5344CB8AC3E}">
        <p14:creationId xmlns:p14="http://schemas.microsoft.com/office/powerpoint/2010/main" val="9988149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Maps with multiple processes (‘swim lanes’)</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6" y="1370376"/>
            <a:ext cx="8733183"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Process maps can share processes with multiple workstreams. These are best displayed in swim lanes, which illustrate concurrent processes in a multi-person/department process: </a:t>
            </a:r>
          </a:p>
        </p:txBody>
      </p:sp>
      <p:pic>
        <p:nvPicPr>
          <p:cNvPr id="5" name="Picture 4">
            <a:extLst>
              <a:ext uri="{FF2B5EF4-FFF2-40B4-BE49-F238E27FC236}">
                <a16:creationId xmlns:a16="http://schemas.microsoft.com/office/drawing/2014/main" xmlns="" id="{59C29493-C775-4498-8E0C-3C08A81B3658}"/>
              </a:ext>
            </a:extLst>
          </p:cNvPr>
          <p:cNvPicPr>
            <a:picLocks noChangeAspect="1"/>
          </p:cNvPicPr>
          <p:nvPr/>
        </p:nvPicPr>
        <p:blipFill rotWithShape="1">
          <a:blip r:embed="rId3"/>
          <a:srcRect l="1314" t="1168" r="724" b="1949"/>
          <a:stretch/>
        </p:blipFill>
        <p:spPr>
          <a:xfrm>
            <a:off x="569494" y="2614863"/>
            <a:ext cx="8005011" cy="3433011"/>
          </a:xfrm>
          <a:prstGeom prst="rect">
            <a:avLst/>
          </a:prstGeom>
          <a:ln>
            <a:solidFill>
              <a:schemeClr val="tx1"/>
            </a:solidFill>
          </a:ln>
        </p:spPr>
      </p:pic>
      <p:sp>
        <p:nvSpPr>
          <p:cNvPr id="31" name="TextBox 30">
            <a:extLst>
              <a:ext uri="{FF2B5EF4-FFF2-40B4-BE49-F238E27FC236}">
                <a16:creationId xmlns:a16="http://schemas.microsoft.com/office/drawing/2014/main" xmlns="" id="{998254CE-389C-4FB2-89CC-F103AF6210EF}"/>
              </a:ext>
            </a:extLst>
          </p:cNvPr>
          <p:cNvSpPr txBox="1"/>
          <p:nvPr/>
        </p:nvSpPr>
        <p:spPr>
          <a:xfrm>
            <a:off x="410816" y="6304411"/>
            <a:ext cx="8733184" cy="492443"/>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 (Map): </a:t>
            </a:r>
          </a:p>
          <a:p>
            <a:r>
              <a:rPr lang="en-GB" sz="1200" dirty="0">
                <a:latin typeface="Arial" panose="020B0604020202020204" pitchFamily="34" charset="0"/>
                <a:cs typeface="Arial" panose="020B0604020202020204" pitchFamily="34" charset="0"/>
              </a:rPr>
              <a:t>http://www.resultland.com/process-mapping/ </a:t>
            </a:r>
          </a:p>
        </p:txBody>
      </p:sp>
    </p:spTree>
    <p:extLst>
      <p:ext uri="{BB962C8B-B14F-4D97-AF65-F5344CB8AC3E}">
        <p14:creationId xmlns:p14="http://schemas.microsoft.com/office/powerpoint/2010/main" val="31958630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What is it?</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6" y="1370376"/>
            <a:ext cx="8733183"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It is a system to ensure a workplace </a:t>
            </a:r>
            <a:r>
              <a:rPr lang="en-GB" sz="2000" i="1" dirty="0">
                <a:latin typeface="Arial" panose="020B0604020202020204" pitchFamily="34" charset="0"/>
                <a:cs typeface="Arial" panose="020B0604020202020204" pitchFamily="34" charset="0"/>
              </a:rPr>
              <a:t>“is clearly organised, free of clutter, arranged so you can find things, and sparkling clean – a place where anyone would be proud to work.”</a:t>
            </a:r>
            <a:endParaRPr lang="en-GB" sz="2000" dirty="0">
              <a:latin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xmlns="" id="{998254CE-389C-4FB2-89CC-F103AF6210EF}"/>
              </a:ext>
            </a:extLst>
          </p:cNvPr>
          <p:cNvSpPr txBox="1"/>
          <p:nvPr/>
        </p:nvSpPr>
        <p:spPr>
          <a:xfrm>
            <a:off x="410816" y="6304411"/>
            <a:ext cx="8733184" cy="492443"/>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 (Quote):</a:t>
            </a:r>
          </a:p>
          <a:p>
            <a:r>
              <a:rPr lang="en-GB" sz="1200" dirty="0">
                <a:latin typeface="Arial" panose="020B0604020202020204" pitchFamily="34" charset="0"/>
                <a:cs typeface="Arial" panose="020B0604020202020204" pitchFamily="34" charset="0"/>
              </a:rPr>
              <a:t>5S for operators, Productivity Press, 1995, page IX. </a:t>
            </a:r>
          </a:p>
        </p:txBody>
      </p:sp>
      <p:graphicFrame>
        <p:nvGraphicFramePr>
          <p:cNvPr id="6" name="Diagram 5">
            <a:extLst>
              <a:ext uri="{FF2B5EF4-FFF2-40B4-BE49-F238E27FC236}">
                <a16:creationId xmlns:a16="http://schemas.microsoft.com/office/drawing/2014/main" xmlns="" id="{88829196-969C-452F-BE79-32F5873B7F1D}"/>
              </a:ext>
            </a:extLst>
          </p:cNvPr>
          <p:cNvGraphicFramePr/>
          <p:nvPr>
            <p:extLst>
              <p:ext uri="{D42A27DB-BD31-4B8C-83A1-F6EECF244321}">
                <p14:modId xmlns:p14="http://schemas.microsoft.com/office/powerpoint/2010/main" val="1222934045"/>
              </p:ext>
            </p:extLst>
          </p:nvPr>
        </p:nvGraphicFramePr>
        <p:xfrm>
          <a:off x="850232" y="3001592"/>
          <a:ext cx="7443536" cy="2725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70683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424069"/>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Exercise </a:t>
            </a:r>
          </a:p>
        </p:txBody>
      </p:sp>
      <p:sp>
        <p:nvSpPr>
          <p:cNvPr id="31" name="TextBox 30">
            <a:extLst>
              <a:ext uri="{FF2B5EF4-FFF2-40B4-BE49-F238E27FC236}">
                <a16:creationId xmlns:a16="http://schemas.microsoft.com/office/drawing/2014/main" xmlns="" id="{998254CE-389C-4FB2-89CC-F103AF6210EF}"/>
              </a:ext>
            </a:extLst>
          </p:cNvPr>
          <p:cNvSpPr txBox="1"/>
          <p:nvPr/>
        </p:nvSpPr>
        <p:spPr>
          <a:xfrm>
            <a:off x="410816" y="6304411"/>
            <a:ext cx="8733184" cy="492443"/>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 (Game):</a:t>
            </a:r>
          </a:p>
          <a:p>
            <a:r>
              <a:rPr lang="en-GB" sz="1200" dirty="0"/>
              <a:t>https://www.lean.org/FuseTalk/Forum/Attachments/5S%20GAME.PPT</a:t>
            </a:r>
            <a:endParaRPr lang="en-GB" sz="1200"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xmlns="" id="{82C2081F-B1ED-4954-91E3-2F447B2F7BBC}"/>
              </a:ext>
            </a:extLst>
          </p:cNvPr>
          <p:cNvPicPr>
            <a:picLocks noChangeAspect="1"/>
          </p:cNvPicPr>
          <p:nvPr/>
        </p:nvPicPr>
        <p:blipFill>
          <a:blip r:embed="rId3"/>
          <a:stretch>
            <a:fillRect/>
          </a:stretch>
        </p:blipFill>
        <p:spPr>
          <a:xfrm>
            <a:off x="2383132" y="2255128"/>
            <a:ext cx="4377736" cy="3429000"/>
          </a:xfrm>
          <a:prstGeom prst="rect">
            <a:avLst/>
          </a:prstGeom>
        </p:spPr>
      </p:pic>
      <p:sp>
        <p:nvSpPr>
          <p:cNvPr id="7" name="TextBox 6">
            <a:extLst>
              <a:ext uri="{FF2B5EF4-FFF2-40B4-BE49-F238E27FC236}">
                <a16:creationId xmlns:a16="http://schemas.microsoft.com/office/drawing/2014/main" xmlns="" id="{E67A02AD-111E-4295-9EEE-1BF61E2AB94E}"/>
              </a:ext>
            </a:extLst>
          </p:cNvPr>
          <p:cNvSpPr txBox="1"/>
          <p:nvPr/>
        </p:nvSpPr>
        <p:spPr>
          <a:xfrm>
            <a:off x="410816" y="1370376"/>
            <a:ext cx="8733183"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In numerical order (starting from 1); strike out as many numbers as possible in 20 seconds. </a:t>
            </a:r>
          </a:p>
        </p:txBody>
      </p:sp>
    </p:spTree>
    <p:extLst>
      <p:ext uri="{BB962C8B-B14F-4D97-AF65-F5344CB8AC3E}">
        <p14:creationId xmlns:p14="http://schemas.microsoft.com/office/powerpoint/2010/main" val="23854445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4783C843-3BE8-45E8-9EAA-71378625E9D5}"/>
              </a:ext>
            </a:extLst>
          </p:cNvPr>
          <p:cNvPicPr>
            <a:picLocks noChangeAspect="1"/>
          </p:cNvPicPr>
          <p:nvPr/>
        </p:nvPicPr>
        <p:blipFill>
          <a:blip r:embed="rId3"/>
          <a:stretch>
            <a:fillRect/>
          </a:stretch>
        </p:blipFill>
        <p:spPr>
          <a:xfrm>
            <a:off x="2383132" y="2277060"/>
            <a:ext cx="4296637" cy="3343952"/>
          </a:xfrm>
          <a:prstGeom prst="rect">
            <a:avLst/>
          </a:prstGeom>
        </p:spPr>
      </p:pic>
      <p:sp>
        <p:nvSpPr>
          <p:cNvPr id="4" name="TextBox 3">
            <a:extLst>
              <a:ext uri="{FF2B5EF4-FFF2-40B4-BE49-F238E27FC236}">
                <a16:creationId xmlns:a16="http://schemas.microsoft.com/office/drawing/2014/main" xmlns="" id="{BD17D3CD-47B4-4AE6-85B0-366A74B76D7B}"/>
              </a:ext>
            </a:extLst>
          </p:cNvPr>
          <p:cNvSpPr txBox="1"/>
          <p:nvPr/>
        </p:nvSpPr>
        <p:spPr>
          <a:xfrm>
            <a:off x="410816" y="424069"/>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Exercise cont.  </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6" y="1370376"/>
            <a:ext cx="8733183"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In numerical order (starting from 1); strike out as many numbers as possible in 20 seconds. </a:t>
            </a:r>
          </a:p>
        </p:txBody>
      </p:sp>
      <p:sp>
        <p:nvSpPr>
          <p:cNvPr id="31" name="TextBox 30">
            <a:extLst>
              <a:ext uri="{FF2B5EF4-FFF2-40B4-BE49-F238E27FC236}">
                <a16:creationId xmlns:a16="http://schemas.microsoft.com/office/drawing/2014/main" xmlns="" id="{998254CE-389C-4FB2-89CC-F103AF6210EF}"/>
              </a:ext>
            </a:extLst>
          </p:cNvPr>
          <p:cNvSpPr txBox="1"/>
          <p:nvPr/>
        </p:nvSpPr>
        <p:spPr>
          <a:xfrm>
            <a:off x="410816" y="6304411"/>
            <a:ext cx="8733184" cy="492443"/>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 (Game):</a:t>
            </a:r>
          </a:p>
          <a:p>
            <a:r>
              <a:rPr lang="en-GB" sz="1200" dirty="0"/>
              <a:t>https://www.lean.org/FuseTalk/Forum/Attachments/5S%20GAME.PPT</a:t>
            </a:r>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50883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882E1C66-8682-4A46-B1F1-6A793406874E}"/>
              </a:ext>
            </a:extLst>
          </p:cNvPr>
          <p:cNvPicPr>
            <a:picLocks noChangeAspect="1"/>
          </p:cNvPicPr>
          <p:nvPr/>
        </p:nvPicPr>
        <p:blipFill>
          <a:blip r:embed="rId3"/>
          <a:stretch>
            <a:fillRect/>
          </a:stretch>
        </p:blipFill>
        <p:spPr>
          <a:xfrm>
            <a:off x="2296153" y="2255128"/>
            <a:ext cx="4377737" cy="3407069"/>
          </a:xfrm>
          <a:prstGeom prst="rect">
            <a:avLst/>
          </a:prstGeom>
        </p:spPr>
      </p:pic>
      <p:sp>
        <p:nvSpPr>
          <p:cNvPr id="4" name="TextBox 3">
            <a:extLst>
              <a:ext uri="{FF2B5EF4-FFF2-40B4-BE49-F238E27FC236}">
                <a16:creationId xmlns:a16="http://schemas.microsoft.com/office/drawing/2014/main" xmlns="" id="{BD17D3CD-47B4-4AE6-85B0-366A74B76D7B}"/>
              </a:ext>
            </a:extLst>
          </p:cNvPr>
          <p:cNvSpPr txBox="1"/>
          <p:nvPr/>
        </p:nvSpPr>
        <p:spPr>
          <a:xfrm>
            <a:off x="410816" y="424069"/>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Exercise cont.  </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6" y="1370376"/>
            <a:ext cx="8733183"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In numerical order (starting from 1); strike out as many numbers as possible in 20 seconds. </a:t>
            </a:r>
          </a:p>
        </p:txBody>
      </p:sp>
      <p:sp>
        <p:nvSpPr>
          <p:cNvPr id="31" name="TextBox 30">
            <a:extLst>
              <a:ext uri="{FF2B5EF4-FFF2-40B4-BE49-F238E27FC236}">
                <a16:creationId xmlns:a16="http://schemas.microsoft.com/office/drawing/2014/main" xmlns="" id="{998254CE-389C-4FB2-89CC-F103AF6210EF}"/>
              </a:ext>
            </a:extLst>
          </p:cNvPr>
          <p:cNvSpPr txBox="1"/>
          <p:nvPr/>
        </p:nvSpPr>
        <p:spPr>
          <a:xfrm>
            <a:off x="410816" y="6304411"/>
            <a:ext cx="8733184" cy="492443"/>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 (Game):</a:t>
            </a:r>
          </a:p>
          <a:p>
            <a:r>
              <a:rPr lang="en-GB" sz="1200" dirty="0"/>
              <a:t>https://www.lean.org/FuseTalk/Forum/Attachments/5S%20GAME.PPT</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92481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5EE58247-3BAC-45A3-AD54-3A81E6708122}"/>
              </a:ext>
            </a:extLst>
          </p:cNvPr>
          <p:cNvPicPr>
            <a:picLocks noChangeAspect="1"/>
          </p:cNvPicPr>
          <p:nvPr/>
        </p:nvPicPr>
        <p:blipFill>
          <a:blip r:embed="rId3"/>
          <a:stretch>
            <a:fillRect/>
          </a:stretch>
        </p:blipFill>
        <p:spPr>
          <a:xfrm>
            <a:off x="1887026" y="2427698"/>
            <a:ext cx="5369947" cy="3407069"/>
          </a:xfrm>
          <a:prstGeom prst="rect">
            <a:avLst/>
          </a:prstGeom>
        </p:spPr>
      </p:pic>
      <p:sp>
        <p:nvSpPr>
          <p:cNvPr id="4" name="TextBox 3">
            <a:extLst>
              <a:ext uri="{FF2B5EF4-FFF2-40B4-BE49-F238E27FC236}">
                <a16:creationId xmlns:a16="http://schemas.microsoft.com/office/drawing/2014/main" xmlns="" id="{BD17D3CD-47B4-4AE6-85B0-366A74B76D7B}"/>
              </a:ext>
            </a:extLst>
          </p:cNvPr>
          <p:cNvSpPr txBox="1"/>
          <p:nvPr/>
        </p:nvSpPr>
        <p:spPr>
          <a:xfrm>
            <a:off x="410816" y="424069"/>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Exercise cont.  </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6" y="1370376"/>
            <a:ext cx="8733183"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In numerical order (starting from 1); strike out as many numbers as possible in 20 seconds. </a:t>
            </a:r>
          </a:p>
        </p:txBody>
      </p:sp>
      <p:sp>
        <p:nvSpPr>
          <p:cNvPr id="31" name="TextBox 30">
            <a:extLst>
              <a:ext uri="{FF2B5EF4-FFF2-40B4-BE49-F238E27FC236}">
                <a16:creationId xmlns:a16="http://schemas.microsoft.com/office/drawing/2014/main" xmlns="" id="{998254CE-389C-4FB2-89CC-F103AF6210EF}"/>
              </a:ext>
            </a:extLst>
          </p:cNvPr>
          <p:cNvSpPr txBox="1"/>
          <p:nvPr/>
        </p:nvSpPr>
        <p:spPr>
          <a:xfrm>
            <a:off x="410816" y="6304411"/>
            <a:ext cx="8733184" cy="492443"/>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 (Game):</a:t>
            </a:r>
          </a:p>
          <a:p>
            <a:r>
              <a:rPr lang="en-GB" sz="1200" dirty="0"/>
              <a:t>https://www.lean.org/FuseTalk/Forum/Attachments/5S%20GAME.PPT</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83880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5EE58247-3BAC-45A3-AD54-3A81E6708122}"/>
              </a:ext>
            </a:extLst>
          </p:cNvPr>
          <p:cNvPicPr>
            <a:picLocks noChangeAspect="1"/>
          </p:cNvPicPr>
          <p:nvPr/>
        </p:nvPicPr>
        <p:blipFill>
          <a:blip r:embed="rId3"/>
          <a:stretch>
            <a:fillRect/>
          </a:stretch>
        </p:blipFill>
        <p:spPr>
          <a:xfrm>
            <a:off x="6679769" y="3396342"/>
            <a:ext cx="2367149" cy="1501884"/>
          </a:xfrm>
          <a:prstGeom prst="rect">
            <a:avLst/>
          </a:prstGeom>
          <a:ln>
            <a:solidFill>
              <a:schemeClr val="tx1"/>
            </a:solidFill>
          </a:ln>
        </p:spPr>
      </p:pic>
      <p:sp>
        <p:nvSpPr>
          <p:cNvPr id="4" name="TextBox 3">
            <a:extLst>
              <a:ext uri="{FF2B5EF4-FFF2-40B4-BE49-F238E27FC236}">
                <a16:creationId xmlns:a16="http://schemas.microsoft.com/office/drawing/2014/main" xmlns="" id="{BD17D3CD-47B4-4AE6-85B0-366A74B76D7B}"/>
              </a:ext>
            </a:extLst>
          </p:cNvPr>
          <p:cNvSpPr txBox="1"/>
          <p:nvPr/>
        </p:nvSpPr>
        <p:spPr>
          <a:xfrm>
            <a:off x="410816" y="424069"/>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Exercise cont.  </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6" y="1370376"/>
            <a:ext cx="8733183"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In this exercise, we have performed work through the 5S development process of Sort, Set in Order and Standardise. </a:t>
            </a:r>
          </a:p>
        </p:txBody>
      </p:sp>
      <p:sp>
        <p:nvSpPr>
          <p:cNvPr id="31" name="TextBox 30">
            <a:extLst>
              <a:ext uri="{FF2B5EF4-FFF2-40B4-BE49-F238E27FC236}">
                <a16:creationId xmlns:a16="http://schemas.microsoft.com/office/drawing/2014/main" xmlns="" id="{998254CE-389C-4FB2-89CC-F103AF6210EF}"/>
              </a:ext>
            </a:extLst>
          </p:cNvPr>
          <p:cNvSpPr txBox="1"/>
          <p:nvPr/>
        </p:nvSpPr>
        <p:spPr>
          <a:xfrm>
            <a:off x="410816" y="6304411"/>
            <a:ext cx="8733184" cy="492443"/>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 (Game):</a:t>
            </a:r>
          </a:p>
          <a:p>
            <a:r>
              <a:rPr lang="en-GB" sz="1200" dirty="0"/>
              <a:t>https://www.lean.org/FuseTalk/Forum/Attachments/5S%20GAME.PPT</a:t>
            </a:r>
            <a:endParaRPr lang="en-GB" sz="12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xmlns="" id="{9F449522-D104-4EAC-A352-F96B01EB6B90}"/>
              </a:ext>
            </a:extLst>
          </p:cNvPr>
          <p:cNvPicPr>
            <a:picLocks noChangeAspect="1"/>
          </p:cNvPicPr>
          <p:nvPr/>
        </p:nvPicPr>
        <p:blipFill>
          <a:blip r:embed="rId4"/>
          <a:stretch>
            <a:fillRect/>
          </a:stretch>
        </p:blipFill>
        <p:spPr>
          <a:xfrm>
            <a:off x="4489978" y="3396342"/>
            <a:ext cx="1928196" cy="1501200"/>
          </a:xfrm>
          <a:prstGeom prst="rect">
            <a:avLst/>
          </a:prstGeom>
          <a:ln>
            <a:solidFill>
              <a:schemeClr val="tx1"/>
            </a:solidFill>
          </a:ln>
        </p:spPr>
      </p:pic>
      <p:pic>
        <p:nvPicPr>
          <p:cNvPr id="5" name="Picture 4">
            <a:extLst>
              <a:ext uri="{FF2B5EF4-FFF2-40B4-BE49-F238E27FC236}">
                <a16:creationId xmlns:a16="http://schemas.microsoft.com/office/drawing/2014/main" xmlns="" id="{F405B1C8-9EBF-441F-8612-D6414563D1BA}"/>
              </a:ext>
            </a:extLst>
          </p:cNvPr>
          <p:cNvPicPr>
            <a:picLocks noChangeAspect="1"/>
          </p:cNvPicPr>
          <p:nvPr/>
        </p:nvPicPr>
        <p:blipFill>
          <a:blip r:embed="rId5"/>
          <a:stretch>
            <a:fillRect/>
          </a:stretch>
        </p:blipFill>
        <p:spPr>
          <a:xfrm>
            <a:off x="112450" y="3396342"/>
            <a:ext cx="1917903" cy="1501200"/>
          </a:xfrm>
          <a:prstGeom prst="rect">
            <a:avLst/>
          </a:prstGeom>
          <a:ln>
            <a:solidFill>
              <a:schemeClr val="tx1"/>
            </a:solidFill>
          </a:ln>
        </p:spPr>
      </p:pic>
      <p:pic>
        <p:nvPicPr>
          <p:cNvPr id="6" name="Picture 5">
            <a:extLst>
              <a:ext uri="{FF2B5EF4-FFF2-40B4-BE49-F238E27FC236}">
                <a16:creationId xmlns:a16="http://schemas.microsoft.com/office/drawing/2014/main" xmlns="" id="{4836EEB4-CF5E-4162-BF2B-4A0178B0725A}"/>
              </a:ext>
            </a:extLst>
          </p:cNvPr>
          <p:cNvPicPr>
            <a:picLocks noChangeAspect="1"/>
          </p:cNvPicPr>
          <p:nvPr/>
        </p:nvPicPr>
        <p:blipFill>
          <a:blip r:embed="rId6"/>
          <a:stretch>
            <a:fillRect/>
          </a:stretch>
        </p:blipFill>
        <p:spPr>
          <a:xfrm>
            <a:off x="2297094" y="3396342"/>
            <a:ext cx="1931289" cy="1501200"/>
          </a:xfrm>
          <a:prstGeom prst="rect">
            <a:avLst/>
          </a:prstGeom>
          <a:ln>
            <a:solidFill>
              <a:schemeClr val="tx1"/>
            </a:solidFill>
          </a:ln>
        </p:spPr>
      </p:pic>
      <p:sp>
        <p:nvSpPr>
          <p:cNvPr id="13" name="TextBox 12">
            <a:extLst>
              <a:ext uri="{FF2B5EF4-FFF2-40B4-BE49-F238E27FC236}">
                <a16:creationId xmlns:a16="http://schemas.microsoft.com/office/drawing/2014/main" xmlns="" id="{4E2889B2-395E-48A9-8AA3-F6251B2607B6}"/>
              </a:ext>
            </a:extLst>
          </p:cNvPr>
          <p:cNvSpPr txBox="1"/>
          <p:nvPr/>
        </p:nvSpPr>
        <p:spPr>
          <a:xfrm>
            <a:off x="589082" y="2996232"/>
            <a:ext cx="964638"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No 5S</a:t>
            </a:r>
          </a:p>
        </p:txBody>
      </p:sp>
      <p:sp>
        <p:nvSpPr>
          <p:cNvPr id="14" name="TextBox 13">
            <a:extLst>
              <a:ext uri="{FF2B5EF4-FFF2-40B4-BE49-F238E27FC236}">
                <a16:creationId xmlns:a16="http://schemas.microsoft.com/office/drawing/2014/main" xmlns="" id="{F4E97E89-B64A-42C5-AC7F-5B3DBAA1832D}"/>
              </a:ext>
            </a:extLst>
          </p:cNvPr>
          <p:cNvSpPr txBox="1"/>
          <p:nvPr/>
        </p:nvSpPr>
        <p:spPr>
          <a:xfrm>
            <a:off x="2970524" y="2996232"/>
            <a:ext cx="764147"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Sort</a:t>
            </a:r>
          </a:p>
        </p:txBody>
      </p:sp>
      <p:sp>
        <p:nvSpPr>
          <p:cNvPr id="15" name="TextBox 14">
            <a:extLst>
              <a:ext uri="{FF2B5EF4-FFF2-40B4-BE49-F238E27FC236}">
                <a16:creationId xmlns:a16="http://schemas.microsoft.com/office/drawing/2014/main" xmlns="" id="{475D5782-7792-46F3-93A7-2D9909A2164A}"/>
              </a:ext>
            </a:extLst>
          </p:cNvPr>
          <p:cNvSpPr txBox="1"/>
          <p:nvPr/>
        </p:nvSpPr>
        <p:spPr>
          <a:xfrm>
            <a:off x="4489978" y="2985189"/>
            <a:ext cx="1928196"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Set in Order</a:t>
            </a:r>
          </a:p>
        </p:txBody>
      </p:sp>
      <p:sp>
        <p:nvSpPr>
          <p:cNvPr id="16" name="TextBox 15">
            <a:extLst>
              <a:ext uri="{FF2B5EF4-FFF2-40B4-BE49-F238E27FC236}">
                <a16:creationId xmlns:a16="http://schemas.microsoft.com/office/drawing/2014/main" xmlns="" id="{FA1F6E19-A86B-4F34-8264-B08AC0B1C6D5}"/>
              </a:ext>
            </a:extLst>
          </p:cNvPr>
          <p:cNvSpPr txBox="1"/>
          <p:nvPr/>
        </p:nvSpPr>
        <p:spPr>
          <a:xfrm>
            <a:off x="6670930" y="2688456"/>
            <a:ext cx="2360620" cy="707886"/>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Set in Order/Standardise</a:t>
            </a:r>
          </a:p>
        </p:txBody>
      </p:sp>
    </p:spTree>
    <p:extLst>
      <p:ext uri="{BB962C8B-B14F-4D97-AF65-F5344CB8AC3E}">
        <p14:creationId xmlns:p14="http://schemas.microsoft.com/office/powerpoint/2010/main" val="27635607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Why Use It?</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6" y="1370375"/>
            <a:ext cx="8733183" cy="532453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As an individual you have limited energy in the working day. You start ‘energised’ and leave ‘depleted.’ What you do </a:t>
            </a:r>
            <a:r>
              <a:rPr lang="en-GB" sz="2000" dirty="0" err="1">
                <a:latin typeface="Arial" panose="020B0604020202020204" pitchFamily="34" charset="0"/>
                <a:cs typeface="Arial" panose="020B0604020202020204" pitchFamily="34" charset="0"/>
              </a:rPr>
              <a:t>inbetween</a:t>
            </a:r>
            <a:r>
              <a:rPr lang="en-GB" sz="2000" dirty="0">
                <a:latin typeface="Arial" panose="020B0604020202020204" pitchFamily="34" charset="0"/>
                <a:cs typeface="Arial" panose="020B0604020202020204" pitchFamily="34" charset="0"/>
              </a:rPr>
              <a:t> that time, especially in the context of work, should be ‘value add’, i.e. what the customer is willing to pay for.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It is unwise to spend this time and energy searching for materials to complete work.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graphicFrame>
        <p:nvGraphicFramePr>
          <p:cNvPr id="7" name="Table 6">
            <a:extLst>
              <a:ext uri="{FF2B5EF4-FFF2-40B4-BE49-F238E27FC236}">
                <a16:creationId xmlns:a16="http://schemas.microsoft.com/office/drawing/2014/main" xmlns="" id="{543E2432-9EEA-406A-9F75-FE2B84580F53}"/>
              </a:ext>
            </a:extLst>
          </p:cNvPr>
          <p:cNvGraphicFramePr>
            <a:graphicFrameLocks noGrp="1"/>
          </p:cNvGraphicFramePr>
          <p:nvPr>
            <p:extLst>
              <p:ext uri="{D42A27DB-BD31-4B8C-83A1-F6EECF244321}">
                <p14:modId xmlns:p14="http://schemas.microsoft.com/office/powerpoint/2010/main" val="381292007"/>
              </p:ext>
            </p:extLst>
          </p:nvPr>
        </p:nvGraphicFramePr>
        <p:xfrm>
          <a:off x="1348604" y="3741823"/>
          <a:ext cx="6241779" cy="2674620"/>
        </p:xfrm>
        <a:graphic>
          <a:graphicData uri="http://schemas.openxmlformats.org/drawingml/2006/table">
            <a:tbl>
              <a:tblPr firstRow="1" bandRow="1">
                <a:tableStyleId>{5C22544A-7EE6-4342-B048-85BDC9FD1C3A}</a:tableStyleId>
              </a:tblPr>
              <a:tblGrid>
                <a:gridCol w="693531">
                  <a:extLst>
                    <a:ext uri="{9D8B030D-6E8A-4147-A177-3AD203B41FA5}">
                      <a16:colId xmlns:a16="http://schemas.microsoft.com/office/drawing/2014/main" xmlns="" val="1844826034"/>
                    </a:ext>
                  </a:extLst>
                </a:gridCol>
                <a:gridCol w="693531">
                  <a:extLst>
                    <a:ext uri="{9D8B030D-6E8A-4147-A177-3AD203B41FA5}">
                      <a16:colId xmlns:a16="http://schemas.microsoft.com/office/drawing/2014/main" xmlns="" val="373423329"/>
                    </a:ext>
                  </a:extLst>
                </a:gridCol>
                <a:gridCol w="693531">
                  <a:extLst>
                    <a:ext uri="{9D8B030D-6E8A-4147-A177-3AD203B41FA5}">
                      <a16:colId xmlns:a16="http://schemas.microsoft.com/office/drawing/2014/main" xmlns="" val="3931352202"/>
                    </a:ext>
                  </a:extLst>
                </a:gridCol>
                <a:gridCol w="693531">
                  <a:extLst>
                    <a:ext uri="{9D8B030D-6E8A-4147-A177-3AD203B41FA5}">
                      <a16:colId xmlns:a16="http://schemas.microsoft.com/office/drawing/2014/main" xmlns="" val="1332856926"/>
                    </a:ext>
                  </a:extLst>
                </a:gridCol>
                <a:gridCol w="693531">
                  <a:extLst>
                    <a:ext uri="{9D8B030D-6E8A-4147-A177-3AD203B41FA5}">
                      <a16:colId xmlns:a16="http://schemas.microsoft.com/office/drawing/2014/main" xmlns="" val="1049200539"/>
                    </a:ext>
                  </a:extLst>
                </a:gridCol>
                <a:gridCol w="693531">
                  <a:extLst>
                    <a:ext uri="{9D8B030D-6E8A-4147-A177-3AD203B41FA5}">
                      <a16:colId xmlns:a16="http://schemas.microsoft.com/office/drawing/2014/main" xmlns="" val="1416912907"/>
                    </a:ext>
                  </a:extLst>
                </a:gridCol>
                <a:gridCol w="693531">
                  <a:extLst>
                    <a:ext uri="{9D8B030D-6E8A-4147-A177-3AD203B41FA5}">
                      <a16:colId xmlns:a16="http://schemas.microsoft.com/office/drawing/2014/main" xmlns="" val="3079336878"/>
                    </a:ext>
                  </a:extLst>
                </a:gridCol>
                <a:gridCol w="693531">
                  <a:extLst>
                    <a:ext uri="{9D8B030D-6E8A-4147-A177-3AD203B41FA5}">
                      <a16:colId xmlns:a16="http://schemas.microsoft.com/office/drawing/2014/main" xmlns="" val="2129063065"/>
                    </a:ext>
                  </a:extLst>
                </a:gridCol>
                <a:gridCol w="693531">
                  <a:extLst>
                    <a:ext uri="{9D8B030D-6E8A-4147-A177-3AD203B41FA5}">
                      <a16:colId xmlns:a16="http://schemas.microsoft.com/office/drawing/2014/main" xmlns="" val="4053109693"/>
                    </a:ext>
                  </a:extLst>
                </a:gridCol>
              </a:tblGrid>
              <a:tr h="250163">
                <a:tc gridSpan="9">
                  <a:txBody>
                    <a:bodyPr/>
                    <a:lstStyle/>
                    <a:p>
                      <a:pPr algn="ctr"/>
                      <a:r>
                        <a:rPr lang="en-GB" dirty="0">
                          <a:solidFill>
                            <a:schemeClr val="tx1"/>
                          </a:solidFill>
                        </a:rPr>
                        <a:t>Your energy throughout the day depletes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pPr algn="ctr"/>
                      <a:endParaRPr lang="en-GB"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pPr algn="ctr"/>
                      <a:endParaRPr lang="en-GB"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pPr algn="ctr"/>
                      <a:endParaRPr lang="en-GB"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extLst>
                  <a:ext uri="{0D108BD9-81ED-4DB2-BD59-A6C34878D82A}">
                    <a16:rowId xmlns:a16="http://schemas.microsoft.com/office/drawing/2014/main" xmlns="" val="771534825"/>
                  </a:ext>
                </a:extLst>
              </a:tr>
              <a:tr h="250163">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xmlns="" val="57406280"/>
                  </a:ext>
                </a:extLst>
              </a:tr>
              <a:tr h="250163">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sz="1350" kern="1200" dirty="0">
                        <a:solidFill>
                          <a:schemeClr val="dk1"/>
                        </a:solidFill>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sz="1350" kern="1200" dirty="0">
                        <a:solidFill>
                          <a:schemeClr val="dk1"/>
                        </a:solidFill>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xmlns="" val="27149146"/>
                  </a:ext>
                </a:extLst>
              </a:tr>
              <a:tr h="250163">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xmlns="" val="3206641793"/>
                  </a:ext>
                </a:extLst>
              </a:tr>
              <a:tr h="250163">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xmlns="" val="2273444666"/>
                  </a:ext>
                </a:extLst>
              </a:tr>
              <a:tr h="250163">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xmlns="" val="2352586444"/>
                  </a:ext>
                </a:extLst>
              </a:tr>
              <a:tr h="200473">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xmlns="" val="2919597884"/>
                  </a:ext>
                </a:extLst>
              </a:tr>
              <a:tr h="250163">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xmlns="" val="3564991668"/>
                  </a:ext>
                </a:extLst>
              </a:tr>
              <a:tr h="250163">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10F83C"/>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xmlns="" val="1276125932"/>
                  </a:ext>
                </a:extLst>
              </a:tr>
            </a:tbl>
          </a:graphicData>
        </a:graphic>
      </p:graphicFrame>
      <p:grpSp>
        <p:nvGrpSpPr>
          <p:cNvPr id="10" name="Group 9">
            <a:extLst>
              <a:ext uri="{FF2B5EF4-FFF2-40B4-BE49-F238E27FC236}">
                <a16:creationId xmlns:a16="http://schemas.microsoft.com/office/drawing/2014/main" xmlns="" id="{AEC7AF53-F8BE-43AA-A3DC-E3CECEB74C97}"/>
              </a:ext>
            </a:extLst>
          </p:cNvPr>
          <p:cNvGrpSpPr/>
          <p:nvPr/>
        </p:nvGrpSpPr>
        <p:grpSpPr>
          <a:xfrm>
            <a:off x="201350" y="4056133"/>
            <a:ext cx="1035847" cy="230980"/>
            <a:chOff x="1402809" y="4848251"/>
            <a:chExt cx="1501973" cy="639373"/>
          </a:xfrm>
        </p:grpSpPr>
        <p:sp>
          <p:nvSpPr>
            <p:cNvPr id="9" name="Rectangle: Rounded Corners 8">
              <a:extLst>
                <a:ext uri="{FF2B5EF4-FFF2-40B4-BE49-F238E27FC236}">
                  <a16:creationId xmlns:a16="http://schemas.microsoft.com/office/drawing/2014/main" xmlns="" id="{35ABFF59-40FA-4E72-8BDE-8ACFB28C6EBA}"/>
                </a:ext>
              </a:extLst>
            </p:cNvPr>
            <p:cNvSpPr/>
            <p:nvPr/>
          </p:nvSpPr>
          <p:spPr>
            <a:xfrm>
              <a:off x="1402809" y="4848251"/>
              <a:ext cx="1436644" cy="639373"/>
            </a:xfrm>
            <a:prstGeom prst="roundRect">
              <a:avLst/>
            </a:prstGeom>
            <a:solidFill>
              <a:srgbClr val="10F83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100%</a:t>
              </a:r>
            </a:p>
          </p:txBody>
        </p:sp>
        <p:sp>
          <p:nvSpPr>
            <p:cNvPr id="16" name="Rectangle: Rounded Corners 15">
              <a:extLst>
                <a:ext uri="{FF2B5EF4-FFF2-40B4-BE49-F238E27FC236}">
                  <a16:creationId xmlns:a16="http://schemas.microsoft.com/office/drawing/2014/main" xmlns="" id="{BDC2CC35-3B6E-4BF8-A8E4-4679115B236E}"/>
                </a:ext>
              </a:extLst>
            </p:cNvPr>
            <p:cNvSpPr/>
            <p:nvPr/>
          </p:nvSpPr>
          <p:spPr>
            <a:xfrm>
              <a:off x="2839454" y="5015825"/>
              <a:ext cx="65328" cy="304224"/>
            </a:xfrm>
            <a:prstGeom prst="round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8" name="Group 17">
            <a:extLst>
              <a:ext uri="{FF2B5EF4-FFF2-40B4-BE49-F238E27FC236}">
                <a16:creationId xmlns:a16="http://schemas.microsoft.com/office/drawing/2014/main" xmlns="" id="{E374160A-4AC3-40F0-9712-880FF4F3A277}"/>
              </a:ext>
            </a:extLst>
          </p:cNvPr>
          <p:cNvGrpSpPr/>
          <p:nvPr/>
        </p:nvGrpSpPr>
        <p:grpSpPr>
          <a:xfrm>
            <a:off x="7685305" y="6140623"/>
            <a:ext cx="1035847" cy="230980"/>
            <a:chOff x="1402809" y="4848251"/>
            <a:chExt cx="1501973" cy="639373"/>
          </a:xfrm>
        </p:grpSpPr>
        <p:sp>
          <p:nvSpPr>
            <p:cNvPr id="19" name="Rectangle: Rounded Corners 18">
              <a:extLst>
                <a:ext uri="{FF2B5EF4-FFF2-40B4-BE49-F238E27FC236}">
                  <a16:creationId xmlns:a16="http://schemas.microsoft.com/office/drawing/2014/main" xmlns="" id="{DCB280E4-8B77-4467-A504-510669EE281B}"/>
                </a:ext>
              </a:extLst>
            </p:cNvPr>
            <p:cNvSpPr/>
            <p:nvPr/>
          </p:nvSpPr>
          <p:spPr>
            <a:xfrm>
              <a:off x="1402809" y="4848251"/>
              <a:ext cx="1436644" cy="639373"/>
            </a:xfrm>
            <a:prstGeom prst="round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0%</a:t>
              </a:r>
            </a:p>
          </p:txBody>
        </p:sp>
        <p:sp>
          <p:nvSpPr>
            <p:cNvPr id="20" name="Rectangle: Rounded Corners 19">
              <a:extLst>
                <a:ext uri="{FF2B5EF4-FFF2-40B4-BE49-F238E27FC236}">
                  <a16:creationId xmlns:a16="http://schemas.microsoft.com/office/drawing/2014/main" xmlns="" id="{62F34F6C-B5CF-48B5-B29B-E768F03B6409}"/>
                </a:ext>
              </a:extLst>
            </p:cNvPr>
            <p:cNvSpPr/>
            <p:nvPr/>
          </p:nvSpPr>
          <p:spPr>
            <a:xfrm>
              <a:off x="2839454" y="5015825"/>
              <a:ext cx="65328" cy="304224"/>
            </a:xfrm>
            <a:prstGeom prst="round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17" name="TextBox 16">
            <a:extLst>
              <a:ext uri="{FF2B5EF4-FFF2-40B4-BE49-F238E27FC236}">
                <a16:creationId xmlns:a16="http://schemas.microsoft.com/office/drawing/2014/main" xmlns="" id="{22EA49EB-62DF-442B-A592-0FB30575FE7B}"/>
              </a:ext>
            </a:extLst>
          </p:cNvPr>
          <p:cNvSpPr txBox="1"/>
          <p:nvPr/>
        </p:nvSpPr>
        <p:spPr>
          <a:xfrm>
            <a:off x="246405" y="3727084"/>
            <a:ext cx="990792" cy="369332"/>
          </a:xfrm>
          <a:prstGeom prst="rect">
            <a:avLst/>
          </a:prstGeom>
          <a:noFill/>
        </p:spPr>
        <p:txBody>
          <a:bodyPr wrap="square" rtlCol="0">
            <a:spAutoFit/>
          </a:bodyPr>
          <a:lstStyle/>
          <a:p>
            <a:pPr algn="ctr"/>
            <a:r>
              <a:rPr lang="en-GB" dirty="0"/>
              <a:t>09:00</a:t>
            </a:r>
          </a:p>
        </p:txBody>
      </p:sp>
      <p:sp>
        <p:nvSpPr>
          <p:cNvPr id="23" name="TextBox 22">
            <a:extLst>
              <a:ext uri="{FF2B5EF4-FFF2-40B4-BE49-F238E27FC236}">
                <a16:creationId xmlns:a16="http://schemas.microsoft.com/office/drawing/2014/main" xmlns="" id="{2D5FFB0A-3DC2-42B0-AA53-1B8439EEC3A1}"/>
              </a:ext>
            </a:extLst>
          </p:cNvPr>
          <p:cNvSpPr txBox="1"/>
          <p:nvPr/>
        </p:nvSpPr>
        <p:spPr>
          <a:xfrm>
            <a:off x="7685305" y="5801975"/>
            <a:ext cx="990792" cy="369332"/>
          </a:xfrm>
          <a:prstGeom prst="rect">
            <a:avLst/>
          </a:prstGeom>
          <a:noFill/>
        </p:spPr>
        <p:txBody>
          <a:bodyPr wrap="square" rtlCol="0">
            <a:spAutoFit/>
          </a:bodyPr>
          <a:lstStyle/>
          <a:p>
            <a:pPr algn="ctr"/>
            <a:r>
              <a:rPr lang="en-GB" dirty="0"/>
              <a:t>17:30</a:t>
            </a:r>
          </a:p>
        </p:txBody>
      </p:sp>
    </p:spTree>
    <p:extLst>
      <p:ext uri="{BB962C8B-B14F-4D97-AF65-F5344CB8AC3E}">
        <p14:creationId xmlns:p14="http://schemas.microsoft.com/office/powerpoint/2010/main" val="8575111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Why Use It?</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6" y="1370375"/>
            <a:ext cx="8733183" cy="255454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 non-operational benefit of 5S is the </a:t>
            </a:r>
            <a:r>
              <a:rPr lang="en-GB" sz="2000" i="1" dirty="0">
                <a:latin typeface="Arial" panose="020B0604020202020204" pitchFamily="34" charset="0"/>
                <a:cs typeface="Arial" panose="020B0604020202020204" pitchFamily="34" charset="0"/>
              </a:rPr>
              <a:t>image </a:t>
            </a:r>
            <a:r>
              <a:rPr lang="en-GB" sz="2000" dirty="0">
                <a:latin typeface="Arial" panose="020B0604020202020204" pitchFamily="34" charset="0"/>
                <a:cs typeface="Arial" panose="020B0604020202020204" pitchFamily="34" charset="0"/>
              </a:rPr>
              <a:t>it portrays to others. Customer visits are an important element of manufacturing, and having a clean workplace provides an impression of orderliness, which is appealing.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Imagine you’re a customer going to inspect a supplier’s premises. Which of the suppliers below would give you the better impression? Who do you think could supply the correct items, to the right specification, in the specified lead time?</a:t>
            </a:r>
          </a:p>
        </p:txBody>
      </p:sp>
      <p:pic>
        <p:nvPicPr>
          <p:cNvPr id="3" name="Picture 2">
            <a:extLst>
              <a:ext uri="{FF2B5EF4-FFF2-40B4-BE49-F238E27FC236}">
                <a16:creationId xmlns:a16="http://schemas.microsoft.com/office/drawing/2014/main" xmlns="" id="{AD30A059-E94D-4D00-9757-0416A2B8C782}"/>
              </a:ext>
            </a:extLst>
          </p:cNvPr>
          <p:cNvPicPr>
            <a:picLocks noChangeAspect="1"/>
          </p:cNvPicPr>
          <p:nvPr/>
        </p:nvPicPr>
        <p:blipFill rotWithShape="1">
          <a:blip r:embed="rId3"/>
          <a:srcRect l="2701" t="3343" r="2239" b="26163"/>
          <a:stretch/>
        </p:blipFill>
        <p:spPr>
          <a:xfrm>
            <a:off x="1623444" y="3924920"/>
            <a:ext cx="5897111" cy="2175633"/>
          </a:xfrm>
          <a:prstGeom prst="rect">
            <a:avLst/>
          </a:prstGeom>
        </p:spPr>
      </p:pic>
      <p:sp>
        <p:nvSpPr>
          <p:cNvPr id="5" name="TextBox 4">
            <a:extLst>
              <a:ext uri="{FF2B5EF4-FFF2-40B4-BE49-F238E27FC236}">
                <a16:creationId xmlns:a16="http://schemas.microsoft.com/office/drawing/2014/main" xmlns="" id="{E035ABA1-984C-4127-9F5A-1F3B2D7BA072}"/>
              </a:ext>
            </a:extLst>
          </p:cNvPr>
          <p:cNvSpPr txBox="1"/>
          <p:nvPr/>
        </p:nvSpPr>
        <p:spPr>
          <a:xfrm>
            <a:off x="2491407" y="6100553"/>
            <a:ext cx="1212628" cy="369332"/>
          </a:xfrm>
          <a:prstGeom prst="rect">
            <a:avLst/>
          </a:prstGeom>
          <a:noFill/>
        </p:spPr>
        <p:txBody>
          <a:bodyPr wrap="square" rtlCol="0">
            <a:spAutoFit/>
          </a:bodyPr>
          <a:lstStyle/>
          <a:p>
            <a:r>
              <a:rPr lang="en-GB" b="1" dirty="0"/>
              <a:t>Supplier A</a:t>
            </a:r>
          </a:p>
        </p:txBody>
      </p:sp>
      <p:sp>
        <p:nvSpPr>
          <p:cNvPr id="21" name="TextBox 20">
            <a:extLst>
              <a:ext uri="{FF2B5EF4-FFF2-40B4-BE49-F238E27FC236}">
                <a16:creationId xmlns:a16="http://schemas.microsoft.com/office/drawing/2014/main" xmlns="" id="{54408809-5396-4D0A-9589-8BE68F8F6983}"/>
              </a:ext>
            </a:extLst>
          </p:cNvPr>
          <p:cNvSpPr txBox="1"/>
          <p:nvPr/>
        </p:nvSpPr>
        <p:spPr>
          <a:xfrm>
            <a:off x="5467141" y="6110133"/>
            <a:ext cx="1212628" cy="369332"/>
          </a:xfrm>
          <a:prstGeom prst="rect">
            <a:avLst/>
          </a:prstGeom>
          <a:noFill/>
        </p:spPr>
        <p:txBody>
          <a:bodyPr wrap="square" rtlCol="0">
            <a:spAutoFit/>
          </a:bodyPr>
          <a:lstStyle/>
          <a:p>
            <a:r>
              <a:rPr lang="en-GB" b="1" dirty="0"/>
              <a:t>Supplier B</a:t>
            </a:r>
          </a:p>
        </p:txBody>
      </p:sp>
    </p:spTree>
    <p:extLst>
      <p:ext uri="{BB962C8B-B14F-4D97-AF65-F5344CB8AC3E}">
        <p14:creationId xmlns:p14="http://schemas.microsoft.com/office/powerpoint/2010/main" val="12888906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Rounded Corners 25">
            <a:extLst>
              <a:ext uri="{FF2B5EF4-FFF2-40B4-BE49-F238E27FC236}">
                <a16:creationId xmlns:a16="http://schemas.microsoft.com/office/drawing/2014/main" xmlns="" id="{1CD1065F-BB38-4E37-A4C4-8AB412F1D415}"/>
              </a:ext>
            </a:extLst>
          </p:cNvPr>
          <p:cNvSpPr/>
          <p:nvPr/>
        </p:nvSpPr>
        <p:spPr>
          <a:xfrm>
            <a:off x="2185494" y="5317093"/>
            <a:ext cx="868680" cy="4924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Rectangle: Rounded Corners 24">
            <a:extLst>
              <a:ext uri="{FF2B5EF4-FFF2-40B4-BE49-F238E27FC236}">
                <a16:creationId xmlns:a16="http://schemas.microsoft.com/office/drawing/2014/main" xmlns="" id="{F135D87F-D8AC-4EF5-852F-DC5839BCF9A2}"/>
              </a:ext>
            </a:extLst>
          </p:cNvPr>
          <p:cNvSpPr/>
          <p:nvPr/>
        </p:nvSpPr>
        <p:spPr>
          <a:xfrm>
            <a:off x="2383096" y="4402686"/>
            <a:ext cx="868680" cy="4924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Rounded Corners 23">
            <a:extLst>
              <a:ext uri="{FF2B5EF4-FFF2-40B4-BE49-F238E27FC236}">
                <a16:creationId xmlns:a16="http://schemas.microsoft.com/office/drawing/2014/main" xmlns="" id="{0F90B55E-166A-47B0-A9C8-52878832FC66}"/>
              </a:ext>
            </a:extLst>
          </p:cNvPr>
          <p:cNvSpPr/>
          <p:nvPr/>
        </p:nvSpPr>
        <p:spPr>
          <a:xfrm>
            <a:off x="2110340" y="4692574"/>
            <a:ext cx="868680" cy="4924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Rounded Corners 13">
            <a:extLst>
              <a:ext uri="{FF2B5EF4-FFF2-40B4-BE49-F238E27FC236}">
                <a16:creationId xmlns:a16="http://schemas.microsoft.com/office/drawing/2014/main" xmlns="" id="{BAA0D2C3-8B5C-4B73-94CC-5B76ABCA7538}"/>
              </a:ext>
            </a:extLst>
          </p:cNvPr>
          <p:cNvSpPr/>
          <p:nvPr/>
        </p:nvSpPr>
        <p:spPr>
          <a:xfrm>
            <a:off x="1114848" y="4873190"/>
            <a:ext cx="868680" cy="492443"/>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Rounded Corners 2">
            <a:extLst>
              <a:ext uri="{FF2B5EF4-FFF2-40B4-BE49-F238E27FC236}">
                <a16:creationId xmlns:a16="http://schemas.microsoft.com/office/drawing/2014/main" xmlns="" id="{D0053172-FCA3-4599-8A44-8AFED6A4206F}"/>
              </a:ext>
            </a:extLst>
          </p:cNvPr>
          <p:cNvSpPr/>
          <p:nvPr/>
        </p:nvSpPr>
        <p:spPr>
          <a:xfrm>
            <a:off x="410816" y="5081954"/>
            <a:ext cx="868680" cy="4924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Rounded Corners 8">
            <a:extLst>
              <a:ext uri="{FF2B5EF4-FFF2-40B4-BE49-F238E27FC236}">
                <a16:creationId xmlns:a16="http://schemas.microsoft.com/office/drawing/2014/main" xmlns="" id="{9CCA97ED-7BD9-44F6-9011-E82D18EA55BC}"/>
              </a:ext>
            </a:extLst>
          </p:cNvPr>
          <p:cNvSpPr/>
          <p:nvPr/>
        </p:nvSpPr>
        <p:spPr>
          <a:xfrm>
            <a:off x="817097" y="4733788"/>
            <a:ext cx="868680" cy="4924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Rounded Corners 9">
            <a:extLst>
              <a:ext uri="{FF2B5EF4-FFF2-40B4-BE49-F238E27FC236}">
                <a16:creationId xmlns:a16="http://schemas.microsoft.com/office/drawing/2014/main" xmlns="" id="{84CC146F-E503-4748-BA29-9613B9A34DF7}"/>
              </a:ext>
            </a:extLst>
          </p:cNvPr>
          <p:cNvSpPr/>
          <p:nvPr/>
        </p:nvSpPr>
        <p:spPr>
          <a:xfrm>
            <a:off x="1171683" y="5360759"/>
            <a:ext cx="868680" cy="4924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Rounded Corners 11">
            <a:extLst>
              <a:ext uri="{FF2B5EF4-FFF2-40B4-BE49-F238E27FC236}">
                <a16:creationId xmlns:a16="http://schemas.microsoft.com/office/drawing/2014/main" xmlns="" id="{4B387F28-C8A9-449D-B8E9-A4C56E675747}"/>
              </a:ext>
            </a:extLst>
          </p:cNvPr>
          <p:cNvSpPr/>
          <p:nvPr/>
        </p:nvSpPr>
        <p:spPr>
          <a:xfrm>
            <a:off x="1657717" y="5161790"/>
            <a:ext cx="868680" cy="4924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Sort</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6" y="1370375"/>
            <a:ext cx="8733183" cy="286232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first ‘pillar’ of 5S is Sort, which means to </a:t>
            </a:r>
            <a:r>
              <a:rPr lang="en-GB" sz="2000" i="1" dirty="0">
                <a:latin typeface="Arial" panose="020B0604020202020204" pitchFamily="34" charset="0"/>
                <a:cs typeface="Arial" panose="020B0604020202020204" pitchFamily="34" charset="0"/>
              </a:rPr>
              <a:t>“remove all items from the workplace  that are not needed for current production operations.”</a:t>
            </a:r>
          </a:p>
          <a:p>
            <a:endParaRPr lang="en-GB" sz="2000" i="1"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Sorting what is needed from what is not reduces searching time, and has other benefits such as reduction of accidents and the greater utilisation of space.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Sorting is performed by using “red tags” to mark questioned items, which are then reviewed, removed or stored.  </a:t>
            </a:r>
          </a:p>
        </p:txBody>
      </p:sp>
      <p:sp>
        <p:nvSpPr>
          <p:cNvPr id="11" name="Rectangle: Rounded Corners 10">
            <a:extLst>
              <a:ext uri="{FF2B5EF4-FFF2-40B4-BE49-F238E27FC236}">
                <a16:creationId xmlns:a16="http://schemas.microsoft.com/office/drawing/2014/main" xmlns="" id="{3EFE5DF3-1BB5-4242-94E7-4E09F19A7A44}"/>
              </a:ext>
            </a:extLst>
          </p:cNvPr>
          <p:cNvSpPr/>
          <p:nvPr/>
        </p:nvSpPr>
        <p:spPr>
          <a:xfrm>
            <a:off x="1437251" y="4369174"/>
            <a:ext cx="868680" cy="4924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Oval 4">
            <a:extLst>
              <a:ext uri="{FF2B5EF4-FFF2-40B4-BE49-F238E27FC236}">
                <a16:creationId xmlns:a16="http://schemas.microsoft.com/office/drawing/2014/main" xmlns="" id="{9435F4F5-1FF0-4C08-9C31-370BF4414C96}"/>
              </a:ext>
            </a:extLst>
          </p:cNvPr>
          <p:cNvSpPr/>
          <p:nvPr/>
        </p:nvSpPr>
        <p:spPr>
          <a:xfrm rot="16200000">
            <a:off x="1890190" y="4642663"/>
            <a:ext cx="700546" cy="648314"/>
          </a:xfrm>
          <a:prstGeom prst="ellipse">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 name="Straight Connector 5">
            <a:extLst>
              <a:ext uri="{FF2B5EF4-FFF2-40B4-BE49-F238E27FC236}">
                <a16:creationId xmlns:a16="http://schemas.microsoft.com/office/drawing/2014/main" xmlns="" id="{E1EDE37F-31AF-4ECB-AA5B-171815761B6D}"/>
              </a:ext>
            </a:extLst>
          </p:cNvPr>
          <p:cNvCxnSpPr>
            <a:cxnSpLocks/>
            <a:stCxn id="5" idx="3"/>
          </p:cNvCxnSpPr>
          <p:nvPr/>
        </p:nvCxnSpPr>
        <p:spPr>
          <a:xfrm>
            <a:off x="2469677" y="5214500"/>
            <a:ext cx="475939" cy="377407"/>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xmlns="" id="{DFCE77E0-9678-4747-A946-B398F4B6F9FB}"/>
              </a:ext>
            </a:extLst>
          </p:cNvPr>
          <p:cNvSpPr txBox="1"/>
          <p:nvPr/>
        </p:nvSpPr>
        <p:spPr>
          <a:xfrm>
            <a:off x="410816" y="5971577"/>
            <a:ext cx="4664066" cy="369332"/>
          </a:xfrm>
          <a:prstGeom prst="rect">
            <a:avLst/>
          </a:prstGeom>
          <a:noFill/>
        </p:spPr>
        <p:txBody>
          <a:bodyPr wrap="square" rtlCol="0">
            <a:spAutoFit/>
          </a:bodyPr>
          <a:lstStyle/>
          <a:p>
            <a:r>
              <a:rPr lang="en-GB" i="1" dirty="0"/>
              <a:t>1 minute, 2 minutes, 5 minutes, 10 minutes….</a:t>
            </a:r>
          </a:p>
        </p:txBody>
      </p:sp>
      <p:sp>
        <p:nvSpPr>
          <p:cNvPr id="15" name="Rectangle: Rounded Corners 14">
            <a:extLst>
              <a:ext uri="{FF2B5EF4-FFF2-40B4-BE49-F238E27FC236}">
                <a16:creationId xmlns:a16="http://schemas.microsoft.com/office/drawing/2014/main" xmlns="" id="{39890489-A0C8-41C6-9CAC-944FFE155882}"/>
              </a:ext>
            </a:extLst>
          </p:cNvPr>
          <p:cNvSpPr/>
          <p:nvPr/>
        </p:nvSpPr>
        <p:spPr>
          <a:xfrm>
            <a:off x="6793357" y="4733788"/>
            <a:ext cx="868680" cy="492443"/>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Rounded Corners 15">
            <a:extLst>
              <a:ext uri="{FF2B5EF4-FFF2-40B4-BE49-F238E27FC236}">
                <a16:creationId xmlns:a16="http://schemas.microsoft.com/office/drawing/2014/main" xmlns="" id="{721FBE39-D2DE-4E65-A7FE-725A050395BC}"/>
              </a:ext>
            </a:extLst>
          </p:cNvPr>
          <p:cNvSpPr/>
          <p:nvPr/>
        </p:nvSpPr>
        <p:spPr>
          <a:xfrm>
            <a:off x="6198386" y="5070871"/>
            <a:ext cx="868680" cy="4924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Rounded Corners 16">
            <a:extLst>
              <a:ext uri="{FF2B5EF4-FFF2-40B4-BE49-F238E27FC236}">
                <a16:creationId xmlns:a16="http://schemas.microsoft.com/office/drawing/2014/main" xmlns="" id="{EA2AACB3-63BA-4AF1-8ECD-AF10E4C8DA7F}"/>
              </a:ext>
            </a:extLst>
          </p:cNvPr>
          <p:cNvSpPr/>
          <p:nvPr/>
        </p:nvSpPr>
        <p:spPr>
          <a:xfrm>
            <a:off x="7298988" y="4609693"/>
            <a:ext cx="868680" cy="4924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TextBox 17">
            <a:extLst>
              <a:ext uri="{FF2B5EF4-FFF2-40B4-BE49-F238E27FC236}">
                <a16:creationId xmlns:a16="http://schemas.microsoft.com/office/drawing/2014/main" xmlns="" id="{01651F27-2B07-4BE0-B94E-ACC5987D12AC}"/>
              </a:ext>
            </a:extLst>
          </p:cNvPr>
          <p:cNvSpPr txBox="1"/>
          <p:nvPr/>
        </p:nvSpPr>
        <p:spPr>
          <a:xfrm>
            <a:off x="6502113" y="5971577"/>
            <a:ext cx="1521063" cy="369332"/>
          </a:xfrm>
          <a:prstGeom prst="rect">
            <a:avLst/>
          </a:prstGeom>
          <a:noFill/>
        </p:spPr>
        <p:txBody>
          <a:bodyPr wrap="square" rtlCol="0">
            <a:spAutoFit/>
          </a:bodyPr>
          <a:lstStyle/>
          <a:p>
            <a:r>
              <a:rPr lang="en-GB" i="1" dirty="0"/>
              <a:t>&lt;10 seconds!</a:t>
            </a:r>
          </a:p>
        </p:txBody>
      </p:sp>
      <p:sp>
        <p:nvSpPr>
          <p:cNvPr id="19" name="Oval 18">
            <a:extLst>
              <a:ext uri="{FF2B5EF4-FFF2-40B4-BE49-F238E27FC236}">
                <a16:creationId xmlns:a16="http://schemas.microsoft.com/office/drawing/2014/main" xmlns="" id="{6DB81A28-55C0-4F3C-9A72-4ACA71C98438}"/>
              </a:ext>
            </a:extLst>
          </p:cNvPr>
          <p:cNvSpPr/>
          <p:nvPr/>
        </p:nvSpPr>
        <p:spPr>
          <a:xfrm rot="16200000">
            <a:off x="6912373" y="4689843"/>
            <a:ext cx="700546" cy="648314"/>
          </a:xfrm>
          <a:prstGeom prst="ellipse">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0" name="Straight Connector 19">
            <a:extLst>
              <a:ext uri="{FF2B5EF4-FFF2-40B4-BE49-F238E27FC236}">
                <a16:creationId xmlns:a16="http://schemas.microsoft.com/office/drawing/2014/main" xmlns="" id="{C14CE260-2D3A-4F64-9BD8-79B2F5FD61AF}"/>
              </a:ext>
            </a:extLst>
          </p:cNvPr>
          <p:cNvCxnSpPr>
            <a:cxnSpLocks/>
            <a:stCxn id="19" idx="3"/>
          </p:cNvCxnSpPr>
          <p:nvPr/>
        </p:nvCxnSpPr>
        <p:spPr>
          <a:xfrm>
            <a:off x="7491860" y="5261680"/>
            <a:ext cx="475939" cy="377407"/>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xmlns="" id="{EEF4B058-B2A7-44E9-8DEC-DCCC51A1DC5B}"/>
              </a:ext>
            </a:extLst>
          </p:cNvPr>
          <p:cNvCxnSpPr>
            <a:cxnSpLocks/>
          </p:cNvCxnSpPr>
          <p:nvPr/>
        </p:nvCxnSpPr>
        <p:spPr>
          <a:xfrm>
            <a:off x="3470849" y="5026293"/>
            <a:ext cx="2399864"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xmlns="" id="{24E07EBB-E3A3-4E07-A95E-D838346E0767}"/>
              </a:ext>
            </a:extLst>
          </p:cNvPr>
          <p:cNvSpPr txBox="1"/>
          <p:nvPr/>
        </p:nvSpPr>
        <p:spPr>
          <a:xfrm>
            <a:off x="410816" y="6304411"/>
            <a:ext cx="8733184" cy="492443"/>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 (Quote):</a:t>
            </a:r>
          </a:p>
          <a:p>
            <a:r>
              <a:rPr lang="en-GB" sz="1200" dirty="0">
                <a:latin typeface="Arial" panose="020B0604020202020204" pitchFamily="34" charset="0"/>
                <a:cs typeface="Arial" panose="020B0604020202020204" pitchFamily="34" charset="0"/>
              </a:rPr>
              <a:t>5S for operators, Productivity Press, 1995, page 16</a:t>
            </a:r>
            <a:r>
              <a:rPr lang="en-GB" sz="1200" b="1"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30967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Sort cont. </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6" y="1370375"/>
            <a:ext cx="8733183" cy="286232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Sorting procedures can unearth non-value add activities (what the customer is not willing to pay for) through the critical thinking required to sort </a:t>
            </a:r>
            <a:r>
              <a:rPr lang="en-GB" sz="2000" i="1" dirty="0">
                <a:latin typeface="Arial" panose="020B0604020202020204" pitchFamily="34" charset="0"/>
                <a:cs typeface="Arial" panose="020B0604020202020204" pitchFamily="34" charset="0"/>
              </a:rPr>
              <a:t>what is not needed </a:t>
            </a:r>
            <a:r>
              <a:rPr lang="en-GB" sz="2000" dirty="0">
                <a:latin typeface="Arial" panose="020B0604020202020204" pitchFamily="34" charset="0"/>
                <a:cs typeface="Arial" panose="020B0604020202020204" pitchFamily="34" charset="0"/>
              </a:rPr>
              <a:t>from </a:t>
            </a:r>
            <a:r>
              <a:rPr lang="en-GB" sz="2000" i="1" dirty="0">
                <a:latin typeface="Arial" panose="020B0604020202020204" pitchFamily="34" charset="0"/>
                <a:cs typeface="Arial" panose="020B0604020202020204" pitchFamily="34" charset="0"/>
              </a:rPr>
              <a:t>what is needed</a:t>
            </a:r>
            <a:r>
              <a:rPr lang="en-GB" sz="2000" dirty="0">
                <a:latin typeface="Arial" panose="020B0604020202020204" pitchFamily="34" charset="0"/>
                <a:cs typeface="Arial" panose="020B0604020202020204" pitchFamily="34" charset="0"/>
              </a:rPr>
              <a:t> in an operation.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Experienced staff must be present for these operations to ensure essential equipment is not disposed of.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a:t>
            </a:r>
          </a:p>
        </p:txBody>
      </p:sp>
      <p:sp>
        <p:nvSpPr>
          <p:cNvPr id="27" name="TextBox 26">
            <a:extLst>
              <a:ext uri="{FF2B5EF4-FFF2-40B4-BE49-F238E27FC236}">
                <a16:creationId xmlns:a16="http://schemas.microsoft.com/office/drawing/2014/main" xmlns="" id="{24E07EBB-E3A3-4E07-A95E-D838346E0767}"/>
              </a:ext>
            </a:extLst>
          </p:cNvPr>
          <p:cNvSpPr txBox="1"/>
          <p:nvPr/>
        </p:nvSpPr>
        <p:spPr>
          <a:xfrm>
            <a:off x="410816" y="6304411"/>
            <a:ext cx="8733184" cy="492443"/>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 :</a:t>
            </a:r>
          </a:p>
          <a:p>
            <a:r>
              <a:rPr lang="en-GB" sz="1200" dirty="0">
                <a:latin typeface="Arial" panose="020B0604020202020204" pitchFamily="34" charset="0"/>
                <a:cs typeface="Arial" panose="020B0604020202020204" pitchFamily="34" charset="0"/>
              </a:rPr>
              <a:t>5S for operators, Productivity Press, 1995, page 16</a:t>
            </a:r>
            <a:r>
              <a:rPr lang="en-GB" sz="1200" b="1"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p:txBody>
      </p:sp>
      <p:grpSp>
        <p:nvGrpSpPr>
          <p:cNvPr id="29" name="Group 28">
            <a:extLst>
              <a:ext uri="{FF2B5EF4-FFF2-40B4-BE49-F238E27FC236}">
                <a16:creationId xmlns:a16="http://schemas.microsoft.com/office/drawing/2014/main" xmlns="" id="{34C1AD54-CDED-485A-9753-27FE973C20C0}"/>
              </a:ext>
            </a:extLst>
          </p:cNvPr>
          <p:cNvGrpSpPr/>
          <p:nvPr/>
        </p:nvGrpSpPr>
        <p:grpSpPr>
          <a:xfrm>
            <a:off x="2501782" y="4019936"/>
            <a:ext cx="3899803" cy="1790756"/>
            <a:chOff x="1749174" y="3081473"/>
            <a:chExt cx="3899803" cy="1790756"/>
          </a:xfrm>
        </p:grpSpPr>
        <p:grpSp>
          <p:nvGrpSpPr>
            <p:cNvPr id="22" name="Group 21">
              <a:extLst>
                <a:ext uri="{FF2B5EF4-FFF2-40B4-BE49-F238E27FC236}">
                  <a16:creationId xmlns:a16="http://schemas.microsoft.com/office/drawing/2014/main" xmlns="" id="{72B517E8-BF7F-457E-B764-F91B5CA96D03}"/>
                </a:ext>
              </a:extLst>
            </p:cNvPr>
            <p:cNvGrpSpPr/>
            <p:nvPr/>
          </p:nvGrpSpPr>
          <p:grpSpPr>
            <a:xfrm>
              <a:off x="3495023" y="3429000"/>
              <a:ext cx="2153954" cy="1443229"/>
              <a:chOff x="1760494" y="3201646"/>
              <a:chExt cx="2153954" cy="1443229"/>
            </a:xfrm>
          </p:grpSpPr>
          <p:sp>
            <p:nvSpPr>
              <p:cNvPr id="2" name="Trapezoid 1">
                <a:extLst>
                  <a:ext uri="{FF2B5EF4-FFF2-40B4-BE49-F238E27FC236}">
                    <a16:creationId xmlns:a16="http://schemas.microsoft.com/office/drawing/2014/main" xmlns="" id="{FACCECCD-2B86-4ECA-87FB-976AA40EDD6F}"/>
                  </a:ext>
                </a:extLst>
              </p:cNvPr>
              <p:cNvSpPr/>
              <p:nvPr/>
            </p:nvSpPr>
            <p:spPr>
              <a:xfrm rot="18025848">
                <a:off x="1643642" y="3318498"/>
                <a:ext cx="856555" cy="622852"/>
              </a:xfrm>
              <a:prstGeom prst="trapezoid">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xmlns="" id="{0E58B1A1-65C7-4179-AA42-E6ADB64C954B}"/>
                  </a:ext>
                </a:extLst>
              </p:cNvPr>
              <p:cNvSpPr/>
              <p:nvPr/>
            </p:nvSpPr>
            <p:spPr>
              <a:xfrm>
                <a:off x="1952649" y="3504028"/>
                <a:ext cx="238539" cy="251791"/>
              </a:xfrm>
              <a:prstGeom prst="ellipse">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xmlns="" id="{28AABCC2-C7EB-432F-A030-BCFA1B3A577D}"/>
                  </a:ext>
                </a:extLst>
              </p:cNvPr>
              <p:cNvSpPr/>
              <p:nvPr/>
            </p:nvSpPr>
            <p:spPr>
              <a:xfrm rot="1823600">
                <a:off x="2218170" y="3786855"/>
                <a:ext cx="1696278" cy="858020"/>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3" name="Freeform: Shape 22">
              <a:extLst>
                <a:ext uri="{FF2B5EF4-FFF2-40B4-BE49-F238E27FC236}">
                  <a16:creationId xmlns:a16="http://schemas.microsoft.com/office/drawing/2014/main" xmlns="" id="{1F3C0BED-1885-4A63-96BF-EEE06E6419A2}"/>
                </a:ext>
              </a:extLst>
            </p:cNvPr>
            <p:cNvSpPr/>
            <p:nvPr/>
          </p:nvSpPr>
          <p:spPr>
            <a:xfrm>
              <a:off x="1749174" y="3081473"/>
              <a:ext cx="2103032" cy="799411"/>
            </a:xfrm>
            <a:custGeom>
              <a:avLst/>
              <a:gdLst>
                <a:gd name="connsiteX0" fmla="*/ 2078547 w 2078547"/>
                <a:gd name="connsiteY0" fmla="*/ 767513 h 767513"/>
                <a:gd name="connsiteX1" fmla="*/ 483663 w 2078547"/>
                <a:gd name="connsiteY1" fmla="*/ 1969 h 767513"/>
                <a:gd name="connsiteX2" fmla="*/ 26463 w 2078547"/>
                <a:gd name="connsiteY2" fmla="*/ 544229 h 767513"/>
                <a:gd name="connsiteX3" fmla="*/ 68993 w 2078547"/>
                <a:gd name="connsiteY3" fmla="*/ 469801 h 767513"/>
                <a:gd name="connsiteX4" fmla="*/ 185952 w 2078547"/>
                <a:gd name="connsiteY4" fmla="*/ 639922 h 7675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78547" h="767513">
                  <a:moveTo>
                    <a:pt x="2078547" y="767513"/>
                  </a:moveTo>
                  <a:cubicBezTo>
                    <a:pt x="1452112" y="403348"/>
                    <a:pt x="825677" y="39183"/>
                    <a:pt x="483663" y="1969"/>
                  </a:cubicBezTo>
                  <a:cubicBezTo>
                    <a:pt x="141649" y="-35245"/>
                    <a:pt x="95575" y="466257"/>
                    <a:pt x="26463" y="544229"/>
                  </a:cubicBezTo>
                  <a:cubicBezTo>
                    <a:pt x="-42649" y="622201"/>
                    <a:pt x="42411" y="453852"/>
                    <a:pt x="68993" y="469801"/>
                  </a:cubicBezTo>
                  <a:cubicBezTo>
                    <a:pt x="95575" y="485750"/>
                    <a:pt x="185952" y="629289"/>
                    <a:pt x="185952" y="639922"/>
                  </a:cubicBezTo>
                </a:path>
              </a:pathLst>
            </a:cu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xmlns="" id="{C9FEE3B3-9CFA-4CE7-9F96-7D97731D8EB4}"/>
                </a:ext>
              </a:extLst>
            </p:cNvPr>
            <p:cNvSpPr txBox="1"/>
            <p:nvPr/>
          </p:nvSpPr>
          <p:spPr>
            <a:xfrm rot="1863640">
              <a:off x="4257967" y="4085813"/>
              <a:ext cx="1125502" cy="738664"/>
            </a:xfrm>
            <a:prstGeom prst="rect">
              <a:avLst/>
            </a:prstGeom>
            <a:solidFill>
              <a:schemeClr val="bg1"/>
            </a:solidFill>
          </p:spPr>
          <p:txBody>
            <a:bodyPr wrap="square" rtlCol="0">
              <a:spAutoFit/>
            </a:bodyPr>
            <a:lstStyle/>
            <a:p>
              <a:r>
                <a:rPr lang="en-GB" sz="1400" dirty="0"/>
                <a:t>Item: </a:t>
              </a:r>
              <a:r>
                <a:rPr lang="en-GB" sz="1400" i="1" dirty="0"/>
                <a:t>Box</a:t>
              </a:r>
              <a:endParaRPr lang="en-GB" sz="1400" dirty="0"/>
            </a:p>
            <a:p>
              <a:r>
                <a:rPr lang="en-GB" sz="1400" dirty="0"/>
                <a:t>Storage:</a:t>
              </a:r>
            </a:p>
            <a:p>
              <a:r>
                <a:rPr lang="en-GB" sz="1400" dirty="0"/>
                <a:t>Disposal: </a:t>
              </a:r>
              <a:r>
                <a:rPr lang="en-GB" sz="1400" dirty="0">
                  <a:solidFill>
                    <a:srgbClr val="00B050"/>
                  </a:solidFill>
                </a:rPr>
                <a:t>✔</a:t>
              </a:r>
            </a:p>
          </p:txBody>
        </p:sp>
      </p:grpSp>
    </p:spTree>
    <p:extLst>
      <p:ext uri="{BB962C8B-B14F-4D97-AF65-F5344CB8AC3E}">
        <p14:creationId xmlns:p14="http://schemas.microsoft.com/office/powerpoint/2010/main" val="28319365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Sort cont. </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6" y="1370375"/>
            <a:ext cx="8733183" cy="347787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Even with the best 5S practice items will continue to accumulate. Spare parts, documents, even emails (possibly the fastest accumulating item[s] known to man) will accumulate through day to day activity.</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Like many things in life, maintenance is essential for smooth operation. Sort operations should be regularly scheduled to ensure accumulation of “stuff” is kept to a minimum!</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a:t>
            </a:r>
          </a:p>
        </p:txBody>
      </p:sp>
      <p:graphicFrame>
        <p:nvGraphicFramePr>
          <p:cNvPr id="3" name="Table 2">
            <a:extLst>
              <a:ext uri="{FF2B5EF4-FFF2-40B4-BE49-F238E27FC236}">
                <a16:creationId xmlns:a16="http://schemas.microsoft.com/office/drawing/2014/main" xmlns="" id="{7657003F-E3B3-4A84-9B06-52F062599049}"/>
              </a:ext>
            </a:extLst>
          </p:cNvPr>
          <p:cNvGraphicFramePr>
            <a:graphicFrameLocks noGrp="1"/>
          </p:cNvGraphicFramePr>
          <p:nvPr>
            <p:extLst>
              <p:ext uri="{D42A27DB-BD31-4B8C-83A1-F6EECF244321}">
                <p14:modId xmlns:p14="http://schemas.microsoft.com/office/powerpoint/2010/main" val="3075257631"/>
              </p:ext>
            </p:extLst>
          </p:nvPr>
        </p:nvGraphicFramePr>
        <p:xfrm>
          <a:off x="1234107" y="4152231"/>
          <a:ext cx="7086600" cy="1781743"/>
        </p:xfrm>
        <a:graphic>
          <a:graphicData uri="http://schemas.openxmlformats.org/drawingml/2006/table">
            <a:tbl>
              <a:tblPr firstRow="1" bandRow="1">
                <a:tableStyleId>{5C22544A-7EE6-4342-B048-85BDC9FD1C3A}</a:tableStyleId>
              </a:tblPr>
              <a:tblGrid>
                <a:gridCol w="1417320">
                  <a:extLst>
                    <a:ext uri="{9D8B030D-6E8A-4147-A177-3AD203B41FA5}">
                      <a16:colId xmlns:a16="http://schemas.microsoft.com/office/drawing/2014/main" xmlns="" val="3034428690"/>
                    </a:ext>
                  </a:extLst>
                </a:gridCol>
                <a:gridCol w="1417320">
                  <a:extLst>
                    <a:ext uri="{9D8B030D-6E8A-4147-A177-3AD203B41FA5}">
                      <a16:colId xmlns:a16="http://schemas.microsoft.com/office/drawing/2014/main" xmlns="" val="175204353"/>
                    </a:ext>
                  </a:extLst>
                </a:gridCol>
                <a:gridCol w="1417320">
                  <a:extLst>
                    <a:ext uri="{9D8B030D-6E8A-4147-A177-3AD203B41FA5}">
                      <a16:colId xmlns:a16="http://schemas.microsoft.com/office/drawing/2014/main" xmlns="" val="2921199617"/>
                    </a:ext>
                  </a:extLst>
                </a:gridCol>
                <a:gridCol w="1417320">
                  <a:extLst>
                    <a:ext uri="{9D8B030D-6E8A-4147-A177-3AD203B41FA5}">
                      <a16:colId xmlns:a16="http://schemas.microsoft.com/office/drawing/2014/main" xmlns="" val="1688308347"/>
                    </a:ext>
                  </a:extLst>
                </a:gridCol>
                <a:gridCol w="1417320">
                  <a:extLst>
                    <a:ext uri="{9D8B030D-6E8A-4147-A177-3AD203B41FA5}">
                      <a16:colId xmlns:a16="http://schemas.microsoft.com/office/drawing/2014/main" xmlns="" val="2364431902"/>
                    </a:ext>
                  </a:extLst>
                </a:gridCol>
              </a:tblGrid>
              <a:tr h="455863">
                <a:tc>
                  <a:txBody>
                    <a:bodyPr/>
                    <a:lstStyle/>
                    <a:p>
                      <a:pPr algn="ctr"/>
                      <a:r>
                        <a:rPr lang="en-GB" sz="1800" dirty="0"/>
                        <a:t>Monday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sz="1800" dirty="0"/>
                        <a:t>Tuesday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sz="1800" dirty="0"/>
                        <a:t>Wednesday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sz="1800" dirty="0"/>
                        <a:t>Thursday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sz="1800" dirty="0"/>
                        <a:t>Friday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991861461"/>
                  </a:ext>
                </a:extLst>
              </a:tr>
              <a:tr h="727242">
                <a:tc>
                  <a:txBody>
                    <a:bodyPr/>
                    <a:lstStyle/>
                    <a:p>
                      <a:pPr algn="ct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xmlns="" val="1268089898"/>
                  </a:ext>
                </a:extLst>
              </a:tr>
            </a:tbl>
          </a:graphicData>
        </a:graphic>
      </p:graphicFrame>
      <p:sp>
        <p:nvSpPr>
          <p:cNvPr id="5" name="Explosion: 8 Points 4">
            <a:extLst>
              <a:ext uri="{FF2B5EF4-FFF2-40B4-BE49-F238E27FC236}">
                <a16:creationId xmlns:a16="http://schemas.microsoft.com/office/drawing/2014/main" xmlns="" id="{B40CD554-3B04-448A-BAC1-72509152F571}"/>
              </a:ext>
            </a:extLst>
          </p:cNvPr>
          <p:cNvSpPr/>
          <p:nvPr/>
        </p:nvSpPr>
        <p:spPr>
          <a:xfrm>
            <a:off x="1175652" y="4626868"/>
            <a:ext cx="1624263" cy="1528487"/>
          </a:xfrm>
          <a:prstGeom prst="irregularSeal1">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t>Sort!</a:t>
            </a:r>
            <a:endParaRPr lang="en-GB" sz="2400" b="1" dirty="0"/>
          </a:p>
        </p:txBody>
      </p:sp>
      <p:sp>
        <p:nvSpPr>
          <p:cNvPr id="15" name="Explosion: 8 Points 14">
            <a:extLst>
              <a:ext uri="{FF2B5EF4-FFF2-40B4-BE49-F238E27FC236}">
                <a16:creationId xmlns:a16="http://schemas.microsoft.com/office/drawing/2014/main" xmlns="" id="{1A5CBFBA-DC6A-4F5B-9754-718D4F34D607}"/>
              </a:ext>
            </a:extLst>
          </p:cNvPr>
          <p:cNvSpPr/>
          <p:nvPr/>
        </p:nvSpPr>
        <p:spPr>
          <a:xfrm>
            <a:off x="5406757" y="4626867"/>
            <a:ext cx="1624263" cy="1528487"/>
          </a:xfrm>
          <a:prstGeom prst="irregularSeal1">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t>Sort!</a:t>
            </a:r>
            <a:endParaRPr lang="en-GB" sz="2400" b="1" dirty="0"/>
          </a:p>
        </p:txBody>
      </p:sp>
    </p:spTree>
    <p:extLst>
      <p:ext uri="{BB962C8B-B14F-4D97-AF65-F5344CB8AC3E}">
        <p14:creationId xmlns:p14="http://schemas.microsoft.com/office/powerpoint/2010/main" val="19860882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Set in Order</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6" y="1370375"/>
            <a:ext cx="8733183" cy="163121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second ‘pillar’ of 5S is Set in Order, which means arranging items </a:t>
            </a:r>
            <a:r>
              <a:rPr lang="en-GB" sz="2000" i="1" dirty="0">
                <a:latin typeface="Arial" panose="020B0604020202020204" pitchFamily="34" charset="0"/>
                <a:cs typeface="Arial" panose="020B0604020202020204" pitchFamily="34" charset="0"/>
              </a:rPr>
              <a:t>“so that they are easy to use and labelling them so that they are easy to find and put away.”</a:t>
            </a:r>
          </a:p>
          <a:p>
            <a:endParaRPr lang="en-GB" sz="2000" i="1"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Shadow boards are a key tool for Set in Order. </a:t>
            </a:r>
            <a:r>
              <a:rPr lang="en-GB" sz="2000" i="1" dirty="0">
                <a:latin typeface="Arial" panose="020B0604020202020204" pitchFamily="34" charset="0"/>
                <a:cs typeface="Arial" panose="020B0604020202020204" pitchFamily="34" charset="0"/>
              </a:rPr>
              <a:t> </a:t>
            </a:r>
          </a:p>
        </p:txBody>
      </p:sp>
      <p:sp>
        <p:nvSpPr>
          <p:cNvPr id="23" name="Rectangle: Rounded Corners 22">
            <a:extLst>
              <a:ext uri="{FF2B5EF4-FFF2-40B4-BE49-F238E27FC236}">
                <a16:creationId xmlns:a16="http://schemas.microsoft.com/office/drawing/2014/main" xmlns="" id="{D2086F5A-6FBC-4193-AB49-A066C6FA132B}"/>
              </a:ext>
            </a:extLst>
          </p:cNvPr>
          <p:cNvSpPr/>
          <p:nvPr/>
        </p:nvSpPr>
        <p:spPr>
          <a:xfrm>
            <a:off x="1581720" y="4453769"/>
            <a:ext cx="868680" cy="4924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1</a:t>
            </a:r>
          </a:p>
        </p:txBody>
      </p:sp>
      <p:sp>
        <p:nvSpPr>
          <p:cNvPr id="24" name="Rectangle: Rounded Corners 23">
            <a:extLst>
              <a:ext uri="{FF2B5EF4-FFF2-40B4-BE49-F238E27FC236}">
                <a16:creationId xmlns:a16="http://schemas.microsoft.com/office/drawing/2014/main" xmlns="" id="{55BF72BD-6029-4CB7-9D15-EC28A38B57D6}"/>
              </a:ext>
            </a:extLst>
          </p:cNvPr>
          <p:cNvSpPr/>
          <p:nvPr/>
        </p:nvSpPr>
        <p:spPr>
          <a:xfrm>
            <a:off x="2257528" y="3870655"/>
            <a:ext cx="868680" cy="4924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3</a:t>
            </a:r>
          </a:p>
        </p:txBody>
      </p:sp>
      <p:sp>
        <p:nvSpPr>
          <p:cNvPr id="25" name="TextBox 24">
            <a:extLst>
              <a:ext uri="{FF2B5EF4-FFF2-40B4-BE49-F238E27FC236}">
                <a16:creationId xmlns:a16="http://schemas.microsoft.com/office/drawing/2014/main" xmlns="" id="{65DAEAEB-0D85-4A9C-805F-2620342F4045}"/>
              </a:ext>
            </a:extLst>
          </p:cNvPr>
          <p:cNvSpPr txBox="1"/>
          <p:nvPr/>
        </p:nvSpPr>
        <p:spPr>
          <a:xfrm>
            <a:off x="323197" y="5264514"/>
            <a:ext cx="3670875" cy="646331"/>
          </a:xfrm>
          <a:prstGeom prst="rect">
            <a:avLst/>
          </a:prstGeom>
          <a:noFill/>
        </p:spPr>
        <p:txBody>
          <a:bodyPr wrap="square" rtlCol="0">
            <a:spAutoFit/>
          </a:bodyPr>
          <a:lstStyle/>
          <a:p>
            <a:r>
              <a:rPr lang="en-GB" i="1" dirty="0"/>
              <a:t>Isn’t there supposed to  be an orange brick here?</a:t>
            </a:r>
          </a:p>
        </p:txBody>
      </p:sp>
      <p:sp>
        <p:nvSpPr>
          <p:cNvPr id="26" name="Oval 25">
            <a:extLst>
              <a:ext uri="{FF2B5EF4-FFF2-40B4-BE49-F238E27FC236}">
                <a16:creationId xmlns:a16="http://schemas.microsoft.com/office/drawing/2014/main" xmlns="" id="{B7045428-B777-4B6A-B5D6-C90EC900C8DD}"/>
              </a:ext>
            </a:extLst>
          </p:cNvPr>
          <p:cNvSpPr/>
          <p:nvPr/>
        </p:nvSpPr>
        <p:spPr>
          <a:xfrm rot="16200000">
            <a:off x="1870913" y="3950805"/>
            <a:ext cx="700546" cy="648314"/>
          </a:xfrm>
          <a:prstGeom prst="ellipse">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7" name="Straight Connector 26">
            <a:extLst>
              <a:ext uri="{FF2B5EF4-FFF2-40B4-BE49-F238E27FC236}">
                <a16:creationId xmlns:a16="http://schemas.microsoft.com/office/drawing/2014/main" xmlns="" id="{DF74F328-4739-45AB-9C03-4D056E5EAF84}"/>
              </a:ext>
            </a:extLst>
          </p:cNvPr>
          <p:cNvCxnSpPr>
            <a:cxnSpLocks/>
            <a:stCxn id="26" idx="3"/>
          </p:cNvCxnSpPr>
          <p:nvPr/>
        </p:nvCxnSpPr>
        <p:spPr>
          <a:xfrm>
            <a:off x="2450400" y="4522642"/>
            <a:ext cx="475939" cy="377407"/>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xmlns="" id="{26A9384B-2FD9-4A52-84A8-88154D507A7C}"/>
              </a:ext>
            </a:extLst>
          </p:cNvPr>
          <p:cNvSpPr txBox="1"/>
          <p:nvPr/>
        </p:nvSpPr>
        <p:spPr>
          <a:xfrm>
            <a:off x="5473124" y="5264513"/>
            <a:ext cx="3670875" cy="646331"/>
          </a:xfrm>
          <a:prstGeom prst="rect">
            <a:avLst/>
          </a:prstGeom>
          <a:noFill/>
        </p:spPr>
        <p:txBody>
          <a:bodyPr wrap="square" rtlCol="0">
            <a:spAutoFit/>
          </a:bodyPr>
          <a:lstStyle/>
          <a:p>
            <a:r>
              <a:rPr lang="en-GB" i="1" dirty="0"/>
              <a:t>The orange brick should be here. Where has it gone?</a:t>
            </a:r>
          </a:p>
        </p:txBody>
      </p:sp>
      <p:cxnSp>
        <p:nvCxnSpPr>
          <p:cNvPr id="40" name="Straight Arrow Connector 39">
            <a:extLst>
              <a:ext uri="{FF2B5EF4-FFF2-40B4-BE49-F238E27FC236}">
                <a16:creationId xmlns:a16="http://schemas.microsoft.com/office/drawing/2014/main" xmlns="" id="{F246E68D-99DC-4595-AFD4-4163BB06B0DF}"/>
              </a:ext>
            </a:extLst>
          </p:cNvPr>
          <p:cNvCxnSpPr>
            <a:cxnSpLocks/>
          </p:cNvCxnSpPr>
          <p:nvPr/>
        </p:nvCxnSpPr>
        <p:spPr>
          <a:xfrm flipV="1">
            <a:off x="3487281" y="4305179"/>
            <a:ext cx="1774188" cy="1282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xmlns="" id="{0A5C44FC-0F71-401C-8B91-8263FE80AEA7}"/>
              </a:ext>
            </a:extLst>
          </p:cNvPr>
          <p:cNvSpPr txBox="1"/>
          <p:nvPr/>
        </p:nvSpPr>
        <p:spPr>
          <a:xfrm>
            <a:off x="410816" y="6304411"/>
            <a:ext cx="8733184" cy="492443"/>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 (Quote):</a:t>
            </a:r>
          </a:p>
          <a:p>
            <a:r>
              <a:rPr lang="en-GB" sz="1200" dirty="0">
                <a:latin typeface="Arial" panose="020B0604020202020204" pitchFamily="34" charset="0"/>
                <a:cs typeface="Arial" panose="020B0604020202020204" pitchFamily="34" charset="0"/>
              </a:rPr>
              <a:t>5S for operators, Productivity Press, 1995, page 18. </a:t>
            </a:r>
          </a:p>
        </p:txBody>
      </p:sp>
      <p:grpSp>
        <p:nvGrpSpPr>
          <p:cNvPr id="42" name="Group 41">
            <a:extLst>
              <a:ext uri="{FF2B5EF4-FFF2-40B4-BE49-F238E27FC236}">
                <a16:creationId xmlns:a16="http://schemas.microsoft.com/office/drawing/2014/main" xmlns="" id="{5353E6D2-892E-4CC7-A977-1C3834B1655F}"/>
              </a:ext>
            </a:extLst>
          </p:cNvPr>
          <p:cNvGrpSpPr/>
          <p:nvPr/>
        </p:nvGrpSpPr>
        <p:grpSpPr>
          <a:xfrm>
            <a:off x="5496780" y="3001591"/>
            <a:ext cx="2975828" cy="2109234"/>
            <a:chOff x="5496780" y="3001591"/>
            <a:chExt cx="2975828" cy="2109234"/>
          </a:xfrm>
        </p:grpSpPr>
        <p:sp>
          <p:nvSpPr>
            <p:cNvPr id="13" name="Rectangle: Rounded Corners 12">
              <a:extLst>
                <a:ext uri="{FF2B5EF4-FFF2-40B4-BE49-F238E27FC236}">
                  <a16:creationId xmlns:a16="http://schemas.microsoft.com/office/drawing/2014/main" xmlns="" id="{722ECFBE-5E5B-48AE-A9F0-FF604F42C11B}"/>
                </a:ext>
              </a:extLst>
            </p:cNvPr>
            <p:cNvSpPr/>
            <p:nvPr/>
          </p:nvSpPr>
          <p:spPr>
            <a:xfrm>
              <a:off x="5496780" y="3526849"/>
              <a:ext cx="2975828" cy="1252488"/>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Rectangle: Rounded Corners 30">
              <a:extLst>
                <a:ext uri="{FF2B5EF4-FFF2-40B4-BE49-F238E27FC236}">
                  <a16:creationId xmlns:a16="http://schemas.microsoft.com/office/drawing/2014/main" xmlns="" id="{92BCB9E6-E746-45B1-9FD1-26896CB636BD}"/>
                </a:ext>
              </a:extLst>
            </p:cNvPr>
            <p:cNvSpPr/>
            <p:nvPr/>
          </p:nvSpPr>
          <p:spPr>
            <a:xfrm>
              <a:off x="6570848" y="3861564"/>
              <a:ext cx="868680" cy="492443"/>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1" dirty="0">
                  <a:solidFill>
                    <a:schemeClr val="tx1"/>
                  </a:solidFill>
                </a:rPr>
                <a:t>Orange brick goes here</a:t>
              </a:r>
            </a:p>
          </p:txBody>
        </p:sp>
        <p:sp>
          <p:nvSpPr>
            <p:cNvPr id="32" name="Rectangle: Rounded Corners 31">
              <a:extLst>
                <a:ext uri="{FF2B5EF4-FFF2-40B4-BE49-F238E27FC236}">
                  <a16:creationId xmlns:a16="http://schemas.microsoft.com/office/drawing/2014/main" xmlns="" id="{5C2145E2-F106-447D-8896-EB9019F27440}"/>
                </a:ext>
              </a:extLst>
            </p:cNvPr>
            <p:cNvSpPr/>
            <p:nvPr/>
          </p:nvSpPr>
          <p:spPr>
            <a:xfrm>
              <a:off x="5605328" y="3870655"/>
              <a:ext cx="868680" cy="4924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 1</a:t>
              </a:r>
            </a:p>
          </p:txBody>
        </p:sp>
        <p:sp>
          <p:nvSpPr>
            <p:cNvPr id="33" name="Rectangle: Rounded Corners 32">
              <a:extLst>
                <a:ext uri="{FF2B5EF4-FFF2-40B4-BE49-F238E27FC236}">
                  <a16:creationId xmlns:a16="http://schemas.microsoft.com/office/drawing/2014/main" xmlns="" id="{414BB68F-CDAD-4118-AC3A-ED6F67108B18}"/>
                </a:ext>
              </a:extLst>
            </p:cNvPr>
            <p:cNvSpPr/>
            <p:nvPr/>
          </p:nvSpPr>
          <p:spPr>
            <a:xfrm>
              <a:off x="7512286" y="3864810"/>
              <a:ext cx="868680" cy="4924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 3</a:t>
              </a:r>
            </a:p>
          </p:txBody>
        </p:sp>
        <p:sp>
          <p:nvSpPr>
            <p:cNvPr id="34" name="Rectangle: Rounded Corners 33">
              <a:extLst>
                <a:ext uri="{FF2B5EF4-FFF2-40B4-BE49-F238E27FC236}">
                  <a16:creationId xmlns:a16="http://schemas.microsoft.com/office/drawing/2014/main" xmlns="" id="{8E0A10EB-6830-4016-A3B7-02CBAD387D07}"/>
                </a:ext>
              </a:extLst>
            </p:cNvPr>
            <p:cNvSpPr/>
            <p:nvPr/>
          </p:nvSpPr>
          <p:spPr>
            <a:xfrm>
              <a:off x="6172804" y="3001591"/>
              <a:ext cx="1664767" cy="415181"/>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Bricks</a:t>
              </a:r>
              <a:r>
                <a:rPr lang="en-GB" dirty="0">
                  <a:solidFill>
                    <a:schemeClr val="tx1"/>
                  </a:solidFill>
                </a:rPr>
                <a:t> </a:t>
              </a:r>
            </a:p>
          </p:txBody>
        </p:sp>
        <p:sp>
          <p:nvSpPr>
            <p:cNvPr id="28" name="Rectangle 27">
              <a:extLst>
                <a:ext uri="{FF2B5EF4-FFF2-40B4-BE49-F238E27FC236}">
                  <a16:creationId xmlns:a16="http://schemas.microsoft.com/office/drawing/2014/main" xmlns="" id="{71C71937-9DC3-4448-9188-6676EEFA52BB}"/>
                </a:ext>
              </a:extLst>
            </p:cNvPr>
            <p:cNvSpPr/>
            <p:nvPr/>
          </p:nvSpPr>
          <p:spPr>
            <a:xfrm>
              <a:off x="6701811" y="3421240"/>
              <a:ext cx="606751" cy="11007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7" name="Rectangle 36">
              <a:extLst>
                <a:ext uri="{FF2B5EF4-FFF2-40B4-BE49-F238E27FC236}">
                  <a16:creationId xmlns:a16="http://schemas.microsoft.com/office/drawing/2014/main" xmlns="" id="{5F63FCA7-3460-4A8E-AD75-E3B447330C27}"/>
                </a:ext>
              </a:extLst>
            </p:cNvPr>
            <p:cNvSpPr/>
            <p:nvPr/>
          </p:nvSpPr>
          <p:spPr>
            <a:xfrm>
              <a:off x="5939875" y="4781599"/>
              <a:ext cx="316659" cy="329226"/>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Rectangle 37">
              <a:extLst>
                <a:ext uri="{FF2B5EF4-FFF2-40B4-BE49-F238E27FC236}">
                  <a16:creationId xmlns:a16="http://schemas.microsoft.com/office/drawing/2014/main" xmlns="" id="{D512F90E-BADE-4C0A-8437-0AF58098FFB9}"/>
                </a:ext>
              </a:extLst>
            </p:cNvPr>
            <p:cNvSpPr/>
            <p:nvPr/>
          </p:nvSpPr>
          <p:spPr>
            <a:xfrm>
              <a:off x="7788296" y="4781599"/>
              <a:ext cx="316659" cy="329226"/>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5" name="TextBox 34">
              <a:extLst>
                <a:ext uri="{FF2B5EF4-FFF2-40B4-BE49-F238E27FC236}">
                  <a16:creationId xmlns:a16="http://schemas.microsoft.com/office/drawing/2014/main" xmlns="" id="{75865C79-C00D-469E-AF0F-EF87BDDAE3F2}"/>
                </a:ext>
              </a:extLst>
            </p:cNvPr>
            <p:cNvSpPr txBox="1"/>
            <p:nvPr/>
          </p:nvSpPr>
          <p:spPr>
            <a:xfrm>
              <a:off x="5919315" y="3538042"/>
              <a:ext cx="316659" cy="369332"/>
            </a:xfrm>
            <a:prstGeom prst="rect">
              <a:avLst/>
            </a:prstGeom>
            <a:noFill/>
          </p:spPr>
          <p:txBody>
            <a:bodyPr wrap="square" rtlCol="0">
              <a:spAutoFit/>
            </a:bodyPr>
            <a:lstStyle/>
            <a:p>
              <a:r>
                <a:rPr lang="en-GB" b="1" dirty="0"/>
                <a:t>1</a:t>
              </a:r>
            </a:p>
          </p:txBody>
        </p:sp>
        <p:sp>
          <p:nvSpPr>
            <p:cNvPr id="43" name="TextBox 42">
              <a:extLst>
                <a:ext uri="{FF2B5EF4-FFF2-40B4-BE49-F238E27FC236}">
                  <a16:creationId xmlns:a16="http://schemas.microsoft.com/office/drawing/2014/main" xmlns="" id="{8F3E8891-D53D-426E-AEFC-A74BDC0AE0D1}"/>
                </a:ext>
              </a:extLst>
            </p:cNvPr>
            <p:cNvSpPr txBox="1"/>
            <p:nvPr/>
          </p:nvSpPr>
          <p:spPr>
            <a:xfrm>
              <a:off x="6880346" y="3532736"/>
              <a:ext cx="316659" cy="369332"/>
            </a:xfrm>
            <a:prstGeom prst="rect">
              <a:avLst/>
            </a:prstGeom>
            <a:noFill/>
          </p:spPr>
          <p:txBody>
            <a:bodyPr wrap="square" rtlCol="0">
              <a:spAutoFit/>
            </a:bodyPr>
            <a:lstStyle/>
            <a:p>
              <a:r>
                <a:rPr lang="en-GB" b="1" dirty="0"/>
                <a:t>2</a:t>
              </a:r>
            </a:p>
          </p:txBody>
        </p:sp>
        <p:sp>
          <p:nvSpPr>
            <p:cNvPr id="44" name="TextBox 43">
              <a:extLst>
                <a:ext uri="{FF2B5EF4-FFF2-40B4-BE49-F238E27FC236}">
                  <a16:creationId xmlns:a16="http://schemas.microsoft.com/office/drawing/2014/main" xmlns="" id="{F34E818E-059A-4988-94A9-090CA15AC5AE}"/>
                </a:ext>
              </a:extLst>
            </p:cNvPr>
            <p:cNvSpPr txBox="1"/>
            <p:nvPr/>
          </p:nvSpPr>
          <p:spPr>
            <a:xfrm>
              <a:off x="7829991" y="3526456"/>
              <a:ext cx="180935" cy="369332"/>
            </a:xfrm>
            <a:prstGeom prst="rect">
              <a:avLst/>
            </a:prstGeom>
            <a:noFill/>
          </p:spPr>
          <p:txBody>
            <a:bodyPr wrap="square" rtlCol="0">
              <a:spAutoFit/>
            </a:bodyPr>
            <a:lstStyle/>
            <a:p>
              <a:r>
                <a:rPr lang="en-GB" b="1" dirty="0"/>
                <a:t>3</a:t>
              </a:r>
            </a:p>
          </p:txBody>
        </p:sp>
      </p:grpSp>
    </p:spTree>
    <p:extLst>
      <p:ext uri="{BB962C8B-B14F-4D97-AF65-F5344CB8AC3E}">
        <p14:creationId xmlns:p14="http://schemas.microsoft.com/office/powerpoint/2010/main" val="29561438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Set in Order cont. </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6" y="1370375"/>
            <a:ext cx="8733183" cy="193899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Another important aspect of Sort is to keep items visible </a:t>
            </a:r>
            <a:r>
              <a:rPr lang="en-GB" sz="2000" i="1" dirty="0">
                <a:latin typeface="Arial" panose="020B0604020202020204" pitchFamily="34" charset="0"/>
                <a:cs typeface="Arial" panose="020B0604020202020204" pitchFamily="34" charset="0"/>
              </a:rPr>
              <a:t>and </a:t>
            </a:r>
            <a:r>
              <a:rPr lang="en-GB" sz="2000" dirty="0">
                <a:latin typeface="Arial" panose="020B0604020202020204" pitchFamily="34" charset="0"/>
                <a:cs typeface="Arial" panose="020B0604020202020204" pitchFamily="34" charset="0"/>
              </a:rPr>
              <a:t> at point of use. This means storing them near the work station, where minimal movement (and therefore effort) is required to retrieve and replace them. </a:t>
            </a:r>
          </a:p>
          <a:p>
            <a:endParaRPr lang="en-GB" sz="2000" i="1"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This is especially important for items we use frequently, they should be the closest to the work performed. </a:t>
            </a:r>
          </a:p>
        </p:txBody>
      </p:sp>
      <p:sp>
        <p:nvSpPr>
          <p:cNvPr id="41" name="TextBox 40">
            <a:extLst>
              <a:ext uri="{FF2B5EF4-FFF2-40B4-BE49-F238E27FC236}">
                <a16:creationId xmlns:a16="http://schemas.microsoft.com/office/drawing/2014/main" xmlns="" id="{0A5C44FC-0F71-401C-8B91-8263FE80AEA7}"/>
              </a:ext>
            </a:extLst>
          </p:cNvPr>
          <p:cNvSpPr txBox="1"/>
          <p:nvPr/>
        </p:nvSpPr>
        <p:spPr>
          <a:xfrm>
            <a:off x="410816" y="6304411"/>
            <a:ext cx="8733184" cy="492443"/>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 (Quote):</a:t>
            </a:r>
          </a:p>
          <a:p>
            <a:r>
              <a:rPr lang="en-GB" sz="1200" dirty="0">
                <a:latin typeface="Arial" panose="020B0604020202020204" pitchFamily="34" charset="0"/>
                <a:cs typeface="Arial" panose="020B0604020202020204" pitchFamily="34" charset="0"/>
              </a:rPr>
              <a:t>5S for operators, Productivity Press, 1995, page 51. </a:t>
            </a:r>
          </a:p>
        </p:txBody>
      </p:sp>
      <p:graphicFrame>
        <p:nvGraphicFramePr>
          <p:cNvPr id="30" name="Table 29">
            <a:extLst>
              <a:ext uri="{FF2B5EF4-FFF2-40B4-BE49-F238E27FC236}">
                <a16:creationId xmlns:a16="http://schemas.microsoft.com/office/drawing/2014/main" xmlns="" id="{379E36F4-638A-4F6F-842D-A88DCB89904B}"/>
              </a:ext>
            </a:extLst>
          </p:cNvPr>
          <p:cNvGraphicFramePr>
            <a:graphicFrameLocks noGrp="1"/>
          </p:cNvGraphicFramePr>
          <p:nvPr>
            <p:extLst>
              <p:ext uri="{D42A27DB-BD31-4B8C-83A1-F6EECF244321}">
                <p14:modId xmlns:p14="http://schemas.microsoft.com/office/powerpoint/2010/main" val="394944186"/>
              </p:ext>
            </p:extLst>
          </p:nvPr>
        </p:nvGraphicFramePr>
        <p:xfrm>
          <a:off x="3780194" y="3841021"/>
          <a:ext cx="2183296" cy="1635760"/>
        </p:xfrm>
        <a:graphic>
          <a:graphicData uri="http://schemas.openxmlformats.org/drawingml/2006/table">
            <a:tbl>
              <a:tblPr firstRow="1" bandRow="1">
                <a:tableStyleId>{5C22544A-7EE6-4342-B048-85BDC9FD1C3A}</a:tableStyleId>
              </a:tblPr>
              <a:tblGrid>
                <a:gridCol w="1091648">
                  <a:extLst>
                    <a:ext uri="{9D8B030D-6E8A-4147-A177-3AD203B41FA5}">
                      <a16:colId xmlns:a16="http://schemas.microsoft.com/office/drawing/2014/main" xmlns="" val="531596837"/>
                    </a:ext>
                  </a:extLst>
                </a:gridCol>
                <a:gridCol w="1091648">
                  <a:extLst>
                    <a:ext uri="{9D8B030D-6E8A-4147-A177-3AD203B41FA5}">
                      <a16:colId xmlns:a16="http://schemas.microsoft.com/office/drawing/2014/main" xmlns="" val="3044978456"/>
                    </a:ext>
                  </a:extLst>
                </a:gridCol>
              </a:tblGrid>
              <a:tr h="817880">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GB" dirty="0">
                          <a:solidFill>
                            <a:schemeClr val="tx1"/>
                          </a:solidFill>
                        </a:rPr>
                        <a:t>Eliminate or place into storage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pPr algn="ctr"/>
                      <a:r>
                        <a:rPr lang="en-GB" dirty="0">
                          <a:solidFill>
                            <a:schemeClr val="tx1"/>
                          </a:solidFill>
                        </a:rPr>
                        <a:t>Move to point of use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xmlns="" val="3805781888"/>
                  </a:ext>
                </a:extLst>
              </a:tr>
              <a:tr h="817880">
                <a:tc>
                  <a:txBody>
                    <a:bodyPr/>
                    <a:lstStyle/>
                    <a:p>
                      <a:pPr algn="ctr"/>
                      <a:r>
                        <a:rPr lang="en-GB" b="1" dirty="0">
                          <a:solidFill>
                            <a:schemeClr val="tx1"/>
                          </a:solidFill>
                        </a:rPr>
                        <a:t>Remove from workplace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pPr algn="ctr"/>
                      <a:r>
                        <a:rPr lang="en-GB" b="1" dirty="0">
                          <a:solidFill>
                            <a:schemeClr val="tx1"/>
                          </a:solidFill>
                        </a:rPr>
                        <a:t>Keep at point of use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xmlns="" val="3763629869"/>
                  </a:ext>
                </a:extLst>
              </a:tr>
            </a:tbl>
          </a:graphicData>
        </a:graphic>
      </p:graphicFrame>
      <p:cxnSp>
        <p:nvCxnSpPr>
          <p:cNvPr id="35" name="Straight Arrow Connector 34">
            <a:extLst>
              <a:ext uri="{FF2B5EF4-FFF2-40B4-BE49-F238E27FC236}">
                <a16:creationId xmlns:a16="http://schemas.microsoft.com/office/drawing/2014/main" xmlns="" id="{DFDCF31D-CAF3-45CA-822E-5F9A5097E760}"/>
              </a:ext>
            </a:extLst>
          </p:cNvPr>
          <p:cNvCxnSpPr>
            <a:cxnSpLocks/>
            <a:stCxn id="44" idx="0"/>
            <a:endCxn id="43" idx="2"/>
          </p:cNvCxnSpPr>
          <p:nvPr/>
        </p:nvCxnSpPr>
        <p:spPr>
          <a:xfrm flipH="1" flipV="1">
            <a:off x="3478585" y="4112309"/>
            <a:ext cx="5089" cy="1081327"/>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9" name="TextBox 38">
            <a:extLst>
              <a:ext uri="{FF2B5EF4-FFF2-40B4-BE49-F238E27FC236}">
                <a16:creationId xmlns:a16="http://schemas.microsoft.com/office/drawing/2014/main" xmlns="" id="{5F68C212-1F7C-477C-B5D9-CA941F52C49D}"/>
              </a:ext>
            </a:extLst>
          </p:cNvPr>
          <p:cNvSpPr txBox="1"/>
          <p:nvPr/>
        </p:nvSpPr>
        <p:spPr>
          <a:xfrm>
            <a:off x="2313320" y="4390694"/>
            <a:ext cx="1322894" cy="584775"/>
          </a:xfrm>
          <a:prstGeom prst="rect">
            <a:avLst/>
          </a:prstGeom>
          <a:noFill/>
        </p:spPr>
        <p:txBody>
          <a:bodyPr wrap="square" rtlCol="0">
            <a:spAutoFit/>
          </a:bodyPr>
          <a:lstStyle/>
          <a:p>
            <a:r>
              <a:rPr lang="en-GB" sz="1600" i="1" dirty="0"/>
              <a:t>Distance from work  </a:t>
            </a:r>
          </a:p>
        </p:txBody>
      </p:sp>
      <p:sp>
        <p:nvSpPr>
          <p:cNvPr id="42" name="TextBox 41">
            <a:extLst>
              <a:ext uri="{FF2B5EF4-FFF2-40B4-BE49-F238E27FC236}">
                <a16:creationId xmlns:a16="http://schemas.microsoft.com/office/drawing/2014/main" xmlns="" id="{F8D0BC8F-D91C-4FFA-9F5E-9CA6AF5DBAAC}"/>
              </a:ext>
            </a:extLst>
          </p:cNvPr>
          <p:cNvSpPr txBox="1"/>
          <p:nvPr/>
        </p:nvSpPr>
        <p:spPr>
          <a:xfrm>
            <a:off x="4064932" y="5813652"/>
            <a:ext cx="1613819" cy="338554"/>
          </a:xfrm>
          <a:prstGeom prst="rect">
            <a:avLst/>
          </a:prstGeom>
          <a:noFill/>
        </p:spPr>
        <p:txBody>
          <a:bodyPr wrap="square" rtlCol="0">
            <a:spAutoFit/>
          </a:bodyPr>
          <a:lstStyle/>
          <a:p>
            <a:r>
              <a:rPr lang="en-GB" sz="1600" i="1" dirty="0"/>
              <a:t>Frequency of use  </a:t>
            </a:r>
          </a:p>
        </p:txBody>
      </p:sp>
      <p:sp>
        <p:nvSpPr>
          <p:cNvPr id="43" name="TextBox 42">
            <a:extLst>
              <a:ext uri="{FF2B5EF4-FFF2-40B4-BE49-F238E27FC236}">
                <a16:creationId xmlns:a16="http://schemas.microsoft.com/office/drawing/2014/main" xmlns="" id="{E7641D68-F229-43CD-B146-61350A0CBA81}"/>
              </a:ext>
            </a:extLst>
          </p:cNvPr>
          <p:cNvSpPr txBox="1"/>
          <p:nvPr/>
        </p:nvSpPr>
        <p:spPr>
          <a:xfrm>
            <a:off x="3224540" y="3742977"/>
            <a:ext cx="508090" cy="369332"/>
          </a:xfrm>
          <a:prstGeom prst="rect">
            <a:avLst/>
          </a:prstGeom>
          <a:noFill/>
        </p:spPr>
        <p:txBody>
          <a:bodyPr wrap="square" rtlCol="0">
            <a:spAutoFit/>
          </a:bodyPr>
          <a:lstStyle/>
          <a:p>
            <a:r>
              <a:rPr lang="en-GB" dirty="0"/>
              <a:t>Far </a:t>
            </a:r>
          </a:p>
        </p:txBody>
      </p:sp>
      <p:sp>
        <p:nvSpPr>
          <p:cNvPr id="44" name="TextBox 43">
            <a:extLst>
              <a:ext uri="{FF2B5EF4-FFF2-40B4-BE49-F238E27FC236}">
                <a16:creationId xmlns:a16="http://schemas.microsoft.com/office/drawing/2014/main" xmlns="" id="{EA025204-FD47-4AB8-8DA3-FC4EB9AB763E}"/>
              </a:ext>
            </a:extLst>
          </p:cNvPr>
          <p:cNvSpPr txBox="1"/>
          <p:nvPr/>
        </p:nvSpPr>
        <p:spPr>
          <a:xfrm>
            <a:off x="3125534" y="5193636"/>
            <a:ext cx="716279" cy="369332"/>
          </a:xfrm>
          <a:prstGeom prst="rect">
            <a:avLst/>
          </a:prstGeom>
          <a:noFill/>
        </p:spPr>
        <p:txBody>
          <a:bodyPr wrap="square" rtlCol="0">
            <a:spAutoFit/>
          </a:bodyPr>
          <a:lstStyle/>
          <a:p>
            <a:r>
              <a:rPr lang="en-GB" dirty="0"/>
              <a:t>Close </a:t>
            </a:r>
          </a:p>
        </p:txBody>
      </p:sp>
      <p:sp>
        <p:nvSpPr>
          <p:cNvPr id="45" name="TextBox 44">
            <a:extLst>
              <a:ext uri="{FF2B5EF4-FFF2-40B4-BE49-F238E27FC236}">
                <a16:creationId xmlns:a16="http://schemas.microsoft.com/office/drawing/2014/main" xmlns="" id="{0A1616D9-6F23-405E-AE31-CEAB7930E8CB}"/>
              </a:ext>
            </a:extLst>
          </p:cNvPr>
          <p:cNvSpPr txBox="1"/>
          <p:nvPr/>
        </p:nvSpPr>
        <p:spPr>
          <a:xfrm>
            <a:off x="5434478" y="5473977"/>
            <a:ext cx="716279" cy="369332"/>
          </a:xfrm>
          <a:prstGeom prst="rect">
            <a:avLst/>
          </a:prstGeom>
          <a:noFill/>
        </p:spPr>
        <p:txBody>
          <a:bodyPr wrap="square" rtlCol="0">
            <a:spAutoFit/>
          </a:bodyPr>
          <a:lstStyle/>
          <a:p>
            <a:r>
              <a:rPr lang="en-GB" dirty="0"/>
              <a:t>High </a:t>
            </a:r>
          </a:p>
        </p:txBody>
      </p:sp>
      <p:cxnSp>
        <p:nvCxnSpPr>
          <p:cNvPr id="46" name="Straight Arrow Connector 45">
            <a:extLst>
              <a:ext uri="{FF2B5EF4-FFF2-40B4-BE49-F238E27FC236}">
                <a16:creationId xmlns:a16="http://schemas.microsoft.com/office/drawing/2014/main" xmlns="" id="{F704A7E5-EC78-4A25-A5F5-4B12486A846B}"/>
              </a:ext>
            </a:extLst>
          </p:cNvPr>
          <p:cNvCxnSpPr>
            <a:cxnSpLocks/>
            <a:stCxn id="47" idx="3"/>
            <a:endCxn id="45" idx="1"/>
          </p:cNvCxnSpPr>
          <p:nvPr/>
        </p:nvCxnSpPr>
        <p:spPr>
          <a:xfrm flipV="1">
            <a:off x="4288285" y="5658643"/>
            <a:ext cx="1146193" cy="2804"/>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xmlns="" id="{A5BEBFC3-F972-4295-8C2B-3119E5099961}"/>
              </a:ext>
            </a:extLst>
          </p:cNvPr>
          <p:cNvSpPr txBox="1"/>
          <p:nvPr/>
        </p:nvSpPr>
        <p:spPr>
          <a:xfrm>
            <a:off x="3691863" y="5476781"/>
            <a:ext cx="596422" cy="369332"/>
          </a:xfrm>
          <a:prstGeom prst="rect">
            <a:avLst/>
          </a:prstGeom>
          <a:noFill/>
        </p:spPr>
        <p:txBody>
          <a:bodyPr wrap="square" rtlCol="0">
            <a:spAutoFit/>
          </a:bodyPr>
          <a:lstStyle/>
          <a:p>
            <a:r>
              <a:rPr lang="en-GB" dirty="0"/>
              <a:t>Low </a:t>
            </a:r>
          </a:p>
        </p:txBody>
      </p:sp>
      <p:cxnSp>
        <p:nvCxnSpPr>
          <p:cNvPr id="14" name="Straight Arrow Connector 13">
            <a:extLst>
              <a:ext uri="{FF2B5EF4-FFF2-40B4-BE49-F238E27FC236}">
                <a16:creationId xmlns:a16="http://schemas.microsoft.com/office/drawing/2014/main" xmlns="" id="{98BCA8D3-F166-4E84-8834-2CC86AFC485B}"/>
              </a:ext>
            </a:extLst>
          </p:cNvPr>
          <p:cNvCxnSpPr>
            <a:cxnSpLocks/>
          </p:cNvCxnSpPr>
          <p:nvPr/>
        </p:nvCxnSpPr>
        <p:spPr>
          <a:xfrm>
            <a:off x="5212745" y="4494395"/>
            <a:ext cx="0" cy="377372"/>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xmlns="" id="{75D9CA21-7625-4C90-9A58-187EF7CD039C}"/>
              </a:ext>
            </a:extLst>
          </p:cNvPr>
          <p:cNvCxnSpPr>
            <a:cxnSpLocks/>
          </p:cNvCxnSpPr>
          <p:nvPr/>
        </p:nvCxnSpPr>
        <p:spPr>
          <a:xfrm>
            <a:off x="5666177" y="4494395"/>
            <a:ext cx="0" cy="377372"/>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29440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Set in Order cont. </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6" y="1370375"/>
            <a:ext cx="8733183"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main benefit of Set in Order is that it saves time and energy (as previously noted). Although Sort saves time in terms of searching for an object due to reduced number of items, Set in Order develops Sort by keeping things at point of use. </a:t>
            </a:r>
          </a:p>
        </p:txBody>
      </p:sp>
      <p:grpSp>
        <p:nvGrpSpPr>
          <p:cNvPr id="10" name="Group 9">
            <a:extLst>
              <a:ext uri="{FF2B5EF4-FFF2-40B4-BE49-F238E27FC236}">
                <a16:creationId xmlns:a16="http://schemas.microsoft.com/office/drawing/2014/main" xmlns="" id="{C3F4A835-6F85-4611-9205-BFD3615A28DA}"/>
              </a:ext>
            </a:extLst>
          </p:cNvPr>
          <p:cNvGrpSpPr/>
          <p:nvPr/>
        </p:nvGrpSpPr>
        <p:grpSpPr>
          <a:xfrm>
            <a:off x="1536265" y="2961686"/>
            <a:ext cx="2045368" cy="3303073"/>
            <a:chOff x="889516" y="2795972"/>
            <a:chExt cx="2045368" cy="3303073"/>
          </a:xfrm>
        </p:grpSpPr>
        <p:sp>
          <p:nvSpPr>
            <p:cNvPr id="5" name="Rectangle: Rounded Corners 4">
              <a:extLst>
                <a:ext uri="{FF2B5EF4-FFF2-40B4-BE49-F238E27FC236}">
                  <a16:creationId xmlns:a16="http://schemas.microsoft.com/office/drawing/2014/main" xmlns="" id="{A3C92C5D-C56E-46D3-AD5C-7D5CA74CFD13}"/>
                </a:ext>
              </a:extLst>
            </p:cNvPr>
            <p:cNvSpPr/>
            <p:nvPr/>
          </p:nvSpPr>
          <p:spPr>
            <a:xfrm>
              <a:off x="889516" y="3546505"/>
              <a:ext cx="2045368" cy="2552540"/>
            </a:xfrm>
            <a:prstGeom prst="roundRect">
              <a:avLst/>
            </a:prstGeom>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a:extLst>
                <a:ext uri="{FF2B5EF4-FFF2-40B4-BE49-F238E27FC236}">
                  <a16:creationId xmlns:a16="http://schemas.microsoft.com/office/drawing/2014/main" xmlns="" id="{84A29DCC-0EA0-4A9B-9E88-75B8B148286B}"/>
                </a:ext>
              </a:extLst>
            </p:cNvPr>
            <p:cNvPicPr>
              <a:picLocks noChangeAspect="1"/>
            </p:cNvPicPr>
            <p:nvPr/>
          </p:nvPicPr>
          <p:blipFill>
            <a:blip r:embed="rId3">
              <a:clrChange>
                <a:clrFrom>
                  <a:srgbClr val="FFFFFF"/>
                </a:clrFrom>
                <a:clrTo>
                  <a:srgbClr val="FFFFFF">
                    <a:alpha val="0"/>
                  </a:srgbClr>
                </a:clrTo>
              </a:clrChange>
              <a:lum bright="70000" contrast="-70000"/>
            </a:blip>
            <a:stretch>
              <a:fillRect/>
            </a:stretch>
          </p:blipFill>
          <p:spPr>
            <a:xfrm rot="2697161">
              <a:off x="1140745" y="4173755"/>
              <a:ext cx="1572879" cy="1562829"/>
            </a:xfrm>
            <a:prstGeom prst="rect">
              <a:avLst/>
            </a:prstGeom>
            <a:noFill/>
            <a:ln w="19050">
              <a:noFill/>
            </a:ln>
          </p:spPr>
        </p:pic>
        <p:sp>
          <p:nvSpPr>
            <p:cNvPr id="22" name="Rectangle: Rounded Corners 21">
              <a:extLst>
                <a:ext uri="{FF2B5EF4-FFF2-40B4-BE49-F238E27FC236}">
                  <a16:creationId xmlns:a16="http://schemas.microsoft.com/office/drawing/2014/main" xmlns="" id="{E51F2B10-7106-4B40-87AD-2E6779D1BA9E}"/>
                </a:ext>
              </a:extLst>
            </p:cNvPr>
            <p:cNvSpPr/>
            <p:nvPr/>
          </p:nvSpPr>
          <p:spPr>
            <a:xfrm>
              <a:off x="1079271" y="2795972"/>
              <a:ext cx="1695825" cy="640933"/>
            </a:xfrm>
            <a:prstGeom prst="roundRect">
              <a:avLst/>
            </a:prstGeom>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bg1"/>
                  </a:solidFill>
                </a:rPr>
                <a:t>Spanner</a:t>
              </a:r>
              <a:endParaRPr lang="en-GB" dirty="0">
                <a:solidFill>
                  <a:schemeClr val="bg1"/>
                </a:solidFill>
              </a:endParaRPr>
            </a:p>
          </p:txBody>
        </p:sp>
        <p:sp>
          <p:nvSpPr>
            <p:cNvPr id="7" name="TextBox 6">
              <a:extLst>
                <a:ext uri="{FF2B5EF4-FFF2-40B4-BE49-F238E27FC236}">
                  <a16:creationId xmlns:a16="http://schemas.microsoft.com/office/drawing/2014/main" xmlns="" id="{8FB9CFAF-7295-49F9-B6D7-D373BB133721}"/>
                </a:ext>
              </a:extLst>
            </p:cNvPr>
            <p:cNvSpPr txBox="1"/>
            <p:nvPr/>
          </p:nvSpPr>
          <p:spPr>
            <a:xfrm>
              <a:off x="1729788" y="3489208"/>
              <a:ext cx="343559" cy="584775"/>
            </a:xfrm>
            <a:prstGeom prst="rect">
              <a:avLst/>
            </a:prstGeom>
            <a:noFill/>
            <a:ln w="19050">
              <a:noFill/>
            </a:ln>
          </p:spPr>
          <p:txBody>
            <a:bodyPr wrap="square" rtlCol="0">
              <a:spAutoFit/>
            </a:bodyPr>
            <a:lstStyle/>
            <a:p>
              <a:r>
                <a:rPr lang="en-GB" sz="3200" b="1" dirty="0">
                  <a:solidFill>
                    <a:schemeClr val="bg1"/>
                  </a:solidFill>
                </a:rPr>
                <a:t>1</a:t>
              </a:r>
            </a:p>
          </p:txBody>
        </p:sp>
        <p:sp>
          <p:nvSpPr>
            <p:cNvPr id="8" name="Rectangle 7">
              <a:extLst>
                <a:ext uri="{FF2B5EF4-FFF2-40B4-BE49-F238E27FC236}">
                  <a16:creationId xmlns:a16="http://schemas.microsoft.com/office/drawing/2014/main" xmlns="" id="{54E5E85C-C65D-401D-9BA3-30462A05C14B}"/>
                </a:ext>
              </a:extLst>
            </p:cNvPr>
            <p:cNvSpPr/>
            <p:nvPr/>
          </p:nvSpPr>
          <p:spPr>
            <a:xfrm>
              <a:off x="2218545" y="3436904"/>
              <a:ext cx="239899" cy="109601"/>
            </a:xfrm>
            <a:prstGeom prst="rect">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5" name="Rectangle 24">
              <a:extLst>
                <a:ext uri="{FF2B5EF4-FFF2-40B4-BE49-F238E27FC236}">
                  <a16:creationId xmlns:a16="http://schemas.microsoft.com/office/drawing/2014/main" xmlns="" id="{06838319-A55F-497A-8EDA-CAE03C81C92F}"/>
                </a:ext>
              </a:extLst>
            </p:cNvPr>
            <p:cNvSpPr/>
            <p:nvPr/>
          </p:nvSpPr>
          <p:spPr>
            <a:xfrm>
              <a:off x="1409009" y="3437806"/>
              <a:ext cx="239899" cy="101258"/>
            </a:xfrm>
            <a:prstGeom prst="rect">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9" name="Group 8">
            <a:extLst>
              <a:ext uri="{FF2B5EF4-FFF2-40B4-BE49-F238E27FC236}">
                <a16:creationId xmlns:a16="http://schemas.microsoft.com/office/drawing/2014/main" xmlns="" id="{0262928D-0CA4-4492-9DB7-A73AC05406C1}"/>
              </a:ext>
            </a:extLst>
          </p:cNvPr>
          <p:cNvGrpSpPr/>
          <p:nvPr/>
        </p:nvGrpSpPr>
        <p:grpSpPr>
          <a:xfrm>
            <a:off x="4592845" y="3980545"/>
            <a:ext cx="1562829" cy="1572879"/>
            <a:chOff x="4443605" y="3670134"/>
            <a:chExt cx="1562829" cy="1572879"/>
          </a:xfrm>
        </p:grpSpPr>
        <p:pic>
          <p:nvPicPr>
            <p:cNvPr id="2" name="Picture 1">
              <a:extLst>
                <a:ext uri="{FF2B5EF4-FFF2-40B4-BE49-F238E27FC236}">
                  <a16:creationId xmlns:a16="http://schemas.microsoft.com/office/drawing/2014/main" xmlns="" id="{BE1A6EF8-FA65-407C-99B1-4854B73FC5EB}"/>
                </a:ext>
              </a:extLst>
            </p:cNvPr>
            <p:cNvPicPr>
              <a:picLocks noChangeAspect="1"/>
            </p:cNvPicPr>
            <p:nvPr/>
          </p:nvPicPr>
          <p:blipFill>
            <a:blip r:embed="rId3">
              <a:clrChange>
                <a:clrFrom>
                  <a:srgbClr val="FFFFFF"/>
                </a:clrFrom>
                <a:clrTo>
                  <a:srgbClr val="FFFFFF">
                    <a:alpha val="0"/>
                  </a:srgbClr>
                </a:clrTo>
              </a:clrChange>
            </a:blip>
            <a:stretch>
              <a:fillRect/>
            </a:stretch>
          </p:blipFill>
          <p:spPr>
            <a:xfrm rot="5191088">
              <a:off x="4438580" y="3675159"/>
              <a:ext cx="1572879" cy="1562829"/>
            </a:xfrm>
            <a:prstGeom prst="rect">
              <a:avLst/>
            </a:prstGeom>
          </p:spPr>
        </p:pic>
        <p:sp>
          <p:nvSpPr>
            <p:cNvPr id="26" name="TextBox 25">
              <a:extLst>
                <a:ext uri="{FF2B5EF4-FFF2-40B4-BE49-F238E27FC236}">
                  <a16:creationId xmlns:a16="http://schemas.microsoft.com/office/drawing/2014/main" xmlns="" id="{FCE1BFD2-7918-4F4C-B81C-26CB7EBED456}"/>
                </a:ext>
              </a:extLst>
            </p:cNvPr>
            <p:cNvSpPr txBox="1"/>
            <p:nvPr/>
          </p:nvSpPr>
          <p:spPr>
            <a:xfrm rot="2572106">
              <a:off x="4906379" y="4288383"/>
              <a:ext cx="343559" cy="584775"/>
            </a:xfrm>
            <a:prstGeom prst="rect">
              <a:avLst/>
            </a:prstGeom>
            <a:noFill/>
          </p:spPr>
          <p:txBody>
            <a:bodyPr wrap="square" rtlCol="0">
              <a:spAutoFit/>
            </a:bodyPr>
            <a:lstStyle/>
            <a:p>
              <a:r>
                <a:rPr lang="en-GB" sz="3200" b="1" dirty="0">
                  <a:solidFill>
                    <a:schemeClr val="bg1"/>
                  </a:solidFill>
                </a:rPr>
                <a:t>1</a:t>
              </a:r>
            </a:p>
          </p:txBody>
        </p:sp>
      </p:grpSp>
      <p:grpSp>
        <p:nvGrpSpPr>
          <p:cNvPr id="16" name="Group 15">
            <a:extLst>
              <a:ext uri="{FF2B5EF4-FFF2-40B4-BE49-F238E27FC236}">
                <a16:creationId xmlns:a16="http://schemas.microsoft.com/office/drawing/2014/main" xmlns="" id="{8EDC13B4-FB9C-4317-9902-7A53EC790DD1}"/>
              </a:ext>
            </a:extLst>
          </p:cNvPr>
          <p:cNvGrpSpPr/>
          <p:nvPr/>
        </p:nvGrpSpPr>
        <p:grpSpPr>
          <a:xfrm>
            <a:off x="6221201" y="3654150"/>
            <a:ext cx="1695825" cy="2610610"/>
            <a:chOff x="6525999" y="3178529"/>
            <a:chExt cx="1695825" cy="2641167"/>
          </a:xfrm>
        </p:grpSpPr>
        <p:sp>
          <p:nvSpPr>
            <p:cNvPr id="12" name="Rectangle 11">
              <a:extLst>
                <a:ext uri="{FF2B5EF4-FFF2-40B4-BE49-F238E27FC236}">
                  <a16:creationId xmlns:a16="http://schemas.microsoft.com/office/drawing/2014/main" xmlns="" id="{E29FC36A-272F-48FA-A8F6-4B749336C959}"/>
                </a:ext>
              </a:extLst>
            </p:cNvPr>
            <p:cNvSpPr/>
            <p:nvPr/>
          </p:nvSpPr>
          <p:spPr>
            <a:xfrm>
              <a:off x="6525999" y="3178529"/>
              <a:ext cx="1695825" cy="2641167"/>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5" name="Group 14">
              <a:extLst>
                <a:ext uri="{FF2B5EF4-FFF2-40B4-BE49-F238E27FC236}">
                  <a16:creationId xmlns:a16="http://schemas.microsoft.com/office/drawing/2014/main" xmlns="" id="{7A092625-B1C7-4A50-A50C-41E1CDD0E655}"/>
                </a:ext>
              </a:extLst>
            </p:cNvPr>
            <p:cNvGrpSpPr/>
            <p:nvPr/>
          </p:nvGrpSpPr>
          <p:grpSpPr>
            <a:xfrm>
              <a:off x="6649892" y="3334746"/>
              <a:ext cx="385518" cy="360372"/>
              <a:chOff x="7273090" y="4385660"/>
              <a:chExt cx="385518" cy="360372"/>
            </a:xfrm>
          </p:grpSpPr>
          <p:sp>
            <p:nvSpPr>
              <p:cNvPr id="11" name="Hexagon 10">
                <a:extLst>
                  <a:ext uri="{FF2B5EF4-FFF2-40B4-BE49-F238E27FC236}">
                    <a16:creationId xmlns:a16="http://schemas.microsoft.com/office/drawing/2014/main" xmlns="" id="{F5051555-AEBB-42D1-8450-6DA9E7EDBD8B}"/>
                  </a:ext>
                </a:extLst>
              </p:cNvPr>
              <p:cNvSpPr/>
              <p:nvPr/>
            </p:nvSpPr>
            <p:spPr>
              <a:xfrm rot="764127">
                <a:off x="7273090" y="4385660"/>
                <a:ext cx="385518" cy="360372"/>
              </a:xfrm>
              <a:prstGeom prst="hexagon">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xmlns="" id="{4CA1B7BB-3507-4F71-8EC9-5844893C95C6}"/>
                  </a:ext>
                </a:extLst>
              </p:cNvPr>
              <p:cNvSpPr/>
              <p:nvPr/>
            </p:nvSpPr>
            <p:spPr>
              <a:xfrm>
                <a:off x="7393091" y="4475287"/>
                <a:ext cx="146057" cy="156772"/>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sp>
        <p:nvSpPr>
          <p:cNvPr id="34" name="Rectangle: Rounded Corners 33">
            <a:extLst>
              <a:ext uri="{FF2B5EF4-FFF2-40B4-BE49-F238E27FC236}">
                <a16:creationId xmlns:a16="http://schemas.microsoft.com/office/drawing/2014/main" xmlns="" id="{0E39A723-BBA2-49B9-AD52-83A60AE8C7EE}"/>
              </a:ext>
            </a:extLst>
          </p:cNvPr>
          <p:cNvSpPr/>
          <p:nvPr/>
        </p:nvSpPr>
        <p:spPr>
          <a:xfrm>
            <a:off x="6221201" y="2897745"/>
            <a:ext cx="1695825" cy="640933"/>
          </a:xfrm>
          <a:prstGeom prst="round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1"/>
                </a:solidFill>
              </a:rPr>
              <a:t>Machine B-1</a:t>
            </a:r>
            <a:endParaRPr lang="en-GB" sz="1600" dirty="0">
              <a:solidFill>
                <a:schemeClr val="bg1"/>
              </a:solidFill>
            </a:endParaRPr>
          </a:p>
        </p:txBody>
      </p:sp>
      <p:sp>
        <p:nvSpPr>
          <p:cNvPr id="36" name="Rectangle 35">
            <a:extLst>
              <a:ext uri="{FF2B5EF4-FFF2-40B4-BE49-F238E27FC236}">
                <a16:creationId xmlns:a16="http://schemas.microsoft.com/office/drawing/2014/main" xmlns="" id="{F437B3D1-2355-4257-8ED7-9501B9AFDC71}"/>
              </a:ext>
            </a:extLst>
          </p:cNvPr>
          <p:cNvSpPr/>
          <p:nvPr/>
        </p:nvSpPr>
        <p:spPr>
          <a:xfrm>
            <a:off x="7360475" y="3538677"/>
            <a:ext cx="239899" cy="109601"/>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7" name="Rectangle 36">
            <a:extLst>
              <a:ext uri="{FF2B5EF4-FFF2-40B4-BE49-F238E27FC236}">
                <a16:creationId xmlns:a16="http://schemas.microsoft.com/office/drawing/2014/main" xmlns="" id="{CF39C785-E809-4F9E-9ADF-C1FF5C4E08E1}"/>
              </a:ext>
            </a:extLst>
          </p:cNvPr>
          <p:cNvSpPr/>
          <p:nvPr/>
        </p:nvSpPr>
        <p:spPr>
          <a:xfrm>
            <a:off x="6550939" y="3539579"/>
            <a:ext cx="239899" cy="101258"/>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Arrow: Right 16">
            <a:extLst>
              <a:ext uri="{FF2B5EF4-FFF2-40B4-BE49-F238E27FC236}">
                <a16:creationId xmlns:a16="http://schemas.microsoft.com/office/drawing/2014/main" xmlns="" id="{9E8660A6-533D-4598-B6D6-3E9D8513232F}"/>
              </a:ext>
            </a:extLst>
          </p:cNvPr>
          <p:cNvSpPr/>
          <p:nvPr/>
        </p:nvSpPr>
        <p:spPr>
          <a:xfrm>
            <a:off x="3783314" y="4410450"/>
            <a:ext cx="828530" cy="492443"/>
          </a:xfrm>
          <a:prstGeom prst="rightArrow">
            <a:avLst/>
          </a:pr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TextBox 37">
            <a:extLst>
              <a:ext uri="{FF2B5EF4-FFF2-40B4-BE49-F238E27FC236}">
                <a16:creationId xmlns:a16="http://schemas.microsoft.com/office/drawing/2014/main" xmlns="" id="{DC9D939F-4E41-4BB7-B415-19252D808A95}"/>
              </a:ext>
            </a:extLst>
          </p:cNvPr>
          <p:cNvSpPr txBox="1"/>
          <p:nvPr/>
        </p:nvSpPr>
        <p:spPr>
          <a:xfrm>
            <a:off x="3845355" y="5812246"/>
            <a:ext cx="2790892" cy="646331"/>
          </a:xfrm>
          <a:prstGeom prst="rect">
            <a:avLst/>
          </a:prstGeom>
          <a:noFill/>
        </p:spPr>
        <p:txBody>
          <a:bodyPr wrap="square" rtlCol="0">
            <a:spAutoFit/>
          </a:bodyPr>
          <a:lstStyle/>
          <a:p>
            <a:r>
              <a:rPr lang="en-GB" i="1" dirty="0">
                <a:latin typeface="Arial" panose="020B0604020202020204" pitchFamily="34" charset="0"/>
                <a:cs typeface="Arial" panose="020B0604020202020204" pitchFamily="34" charset="0"/>
              </a:rPr>
              <a:t>Shortest  &amp; Safest Distance Possible!</a:t>
            </a:r>
          </a:p>
        </p:txBody>
      </p:sp>
    </p:spTree>
    <p:extLst>
      <p:ext uri="{BB962C8B-B14F-4D97-AF65-F5344CB8AC3E}">
        <p14:creationId xmlns:p14="http://schemas.microsoft.com/office/powerpoint/2010/main" val="33544389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Set in Order cont. </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6" y="1370375"/>
            <a:ext cx="8733183" cy="193899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Set in Order also has other advantages. Safety in the workplace is  a priority, and a good 5S policy can help reduce accidents.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Floor marking is a key aspect of the “visual workplace.” This makes the workplace safe by giving visual cues for potential dangers. They can also show where items should be stored, and present “abnormalities.”</a:t>
            </a:r>
          </a:p>
        </p:txBody>
      </p:sp>
      <p:sp>
        <p:nvSpPr>
          <p:cNvPr id="41" name="TextBox 40">
            <a:extLst>
              <a:ext uri="{FF2B5EF4-FFF2-40B4-BE49-F238E27FC236}">
                <a16:creationId xmlns:a16="http://schemas.microsoft.com/office/drawing/2014/main" xmlns="" id="{0A5C44FC-0F71-401C-8B91-8263FE80AEA7}"/>
              </a:ext>
            </a:extLst>
          </p:cNvPr>
          <p:cNvSpPr txBox="1"/>
          <p:nvPr/>
        </p:nvSpPr>
        <p:spPr>
          <a:xfrm>
            <a:off x="410816" y="6032768"/>
            <a:ext cx="8248082" cy="830997"/>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Data Source (Photo 1): http://www.visualworkplaceinc.com/lean-safety-products-solutions/lean-safety-ideas/floor-mark/ </a:t>
            </a:r>
          </a:p>
          <a:p>
            <a:r>
              <a:rPr lang="en-GB" sz="1200" b="1" dirty="0">
                <a:latin typeface="Arial" panose="020B0604020202020204" pitchFamily="34" charset="0"/>
                <a:cs typeface="Arial" panose="020B0604020202020204" pitchFamily="34" charset="0"/>
              </a:rPr>
              <a:t>Data Source (Photo 2): https://www.5stoday.com/floor-marking/ </a:t>
            </a:r>
          </a:p>
          <a:p>
            <a:r>
              <a:rPr lang="en-GB" sz="1200" b="1" dirty="0">
                <a:latin typeface="Arial" panose="020B0604020202020204" pitchFamily="34" charset="0"/>
                <a:cs typeface="Arial" panose="020B0604020202020204" pitchFamily="34" charset="0"/>
              </a:rPr>
              <a:t>Data Source (Photo 3): http://www.5ssupply.com/product/5s-floor-marking-symbol-footprints/ </a:t>
            </a:r>
          </a:p>
        </p:txBody>
      </p:sp>
      <p:pic>
        <p:nvPicPr>
          <p:cNvPr id="24" name="Picture 23">
            <a:extLst>
              <a:ext uri="{FF2B5EF4-FFF2-40B4-BE49-F238E27FC236}">
                <a16:creationId xmlns:a16="http://schemas.microsoft.com/office/drawing/2014/main" xmlns="" id="{0204BECB-CF45-4AD7-8502-A2F515DBC549}"/>
              </a:ext>
            </a:extLst>
          </p:cNvPr>
          <p:cNvPicPr>
            <a:picLocks noChangeAspect="1"/>
          </p:cNvPicPr>
          <p:nvPr/>
        </p:nvPicPr>
        <p:blipFill>
          <a:blip r:embed="rId3"/>
          <a:stretch>
            <a:fillRect/>
          </a:stretch>
        </p:blipFill>
        <p:spPr>
          <a:xfrm>
            <a:off x="485102" y="3625752"/>
            <a:ext cx="2736782" cy="2049945"/>
          </a:xfrm>
          <a:prstGeom prst="rect">
            <a:avLst/>
          </a:prstGeom>
          <a:ln>
            <a:solidFill>
              <a:schemeClr val="tx1"/>
            </a:solidFill>
          </a:ln>
        </p:spPr>
      </p:pic>
      <p:pic>
        <p:nvPicPr>
          <p:cNvPr id="28" name="Picture 27">
            <a:extLst>
              <a:ext uri="{FF2B5EF4-FFF2-40B4-BE49-F238E27FC236}">
                <a16:creationId xmlns:a16="http://schemas.microsoft.com/office/drawing/2014/main" xmlns="" id="{275B368D-F5B5-48FA-BD3D-EFA27A3E94FE}"/>
              </a:ext>
            </a:extLst>
          </p:cNvPr>
          <p:cNvPicPr>
            <a:picLocks noChangeAspect="1"/>
          </p:cNvPicPr>
          <p:nvPr/>
        </p:nvPicPr>
        <p:blipFill>
          <a:blip r:embed="rId4"/>
          <a:stretch>
            <a:fillRect/>
          </a:stretch>
        </p:blipFill>
        <p:spPr>
          <a:xfrm>
            <a:off x="6370413" y="3506483"/>
            <a:ext cx="2288485" cy="2288485"/>
          </a:xfrm>
          <a:prstGeom prst="rect">
            <a:avLst/>
          </a:prstGeom>
          <a:ln>
            <a:solidFill>
              <a:schemeClr val="tx1"/>
            </a:solidFill>
          </a:ln>
        </p:spPr>
      </p:pic>
      <p:pic>
        <p:nvPicPr>
          <p:cNvPr id="29" name="Picture 28">
            <a:extLst>
              <a:ext uri="{FF2B5EF4-FFF2-40B4-BE49-F238E27FC236}">
                <a16:creationId xmlns:a16="http://schemas.microsoft.com/office/drawing/2014/main" xmlns="" id="{DF3FEE2C-DAE7-43A8-B85A-DDCC4AB23534}"/>
              </a:ext>
            </a:extLst>
          </p:cNvPr>
          <p:cNvPicPr>
            <a:picLocks noChangeAspect="1"/>
          </p:cNvPicPr>
          <p:nvPr/>
        </p:nvPicPr>
        <p:blipFill>
          <a:blip r:embed="rId5"/>
          <a:stretch>
            <a:fillRect/>
          </a:stretch>
        </p:blipFill>
        <p:spPr>
          <a:xfrm>
            <a:off x="3545292" y="3777567"/>
            <a:ext cx="2484447" cy="1805365"/>
          </a:xfrm>
          <a:prstGeom prst="rect">
            <a:avLst/>
          </a:prstGeom>
          <a:ln>
            <a:solidFill>
              <a:schemeClr val="tx1"/>
            </a:solidFill>
          </a:ln>
        </p:spPr>
      </p:pic>
    </p:spTree>
    <p:extLst>
      <p:ext uri="{BB962C8B-B14F-4D97-AF65-F5344CB8AC3E}">
        <p14:creationId xmlns:p14="http://schemas.microsoft.com/office/powerpoint/2010/main" val="4685358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Set in Order Tools </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6" y="1370375"/>
            <a:ext cx="8733183"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 distinctive toolbox belongs to 5S, and can be employed during Set in Order. Shadow boards are the most commonly known tool. Floor marking tape/paint, cabinets / storage racks and workplace signs all play an important role. </a:t>
            </a:r>
          </a:p>
        </p:txBody>
      </p:sp>
      <p:grpSp>
        <p:nvGrpSpPr>
          <p:cNvPr id="9" name="Group 8">
            <a:extLst>
              <a:ext uri="{FF2B5EF4-FFF2-40B4-BE49-F238E27FC236}">
                <a16:creationId xmlns:a16="http://schemas.microsoft.com/office/drawing/2014/main" xmlns="" id="{888A90ED-FC22-4FA1-8C00-C545F9C91357}"/>
              </a:ext>
            </a:extLst>
          </p:cNvPr>
          <p:cNvGrpSpPr/>
          <p:nvPr/>
        </p:nvGrpSpPr>
        <p:grpSpPr>
          <a:xfrm>
            <a:off x="495782" y="2820426"/>
            <a:ext cx="2264216" cy="3303073"/>
            <a:chOff x="670668" y="2795972"/>
            <a:chExt cx="2264216" cy="3303073"/>
          </a:xfrm>
        </p:grpSpPr>
        <p:sp>
          <p:nvSpPr>
            <p:cNvPr id="10" name="Rectangle: Rounded Corners 9">
              <a:extLst>
                <a:ext uri="{FF2B5EF4-FFF2-40B4-BE49-F238E27FC236}">
                  <a16:creationId xmlns:a16="http://schemas.microsoft.com/office/drawing/2014/main" xmlns="" id="{AA927309-FF92-467F-A5A8-443CDF996B4D}"/>
                </a:ext>
              </a:extLst>
            </p:cNvPr>
            <p:cNvSpPr/>
            <p:nvPr/>
          </p:nvSpPr>
          <p:spPr>
            <a:xfrm>
              <a:off x="889516" y="3546505"/>
              <a:ext cx="2045368" cy="2552540"/>
            </a:xfrm>
            <a:prstGeom prst="roundRect">
              <a:avLst/>
            </a:prstGeom>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xmlns="" id="{03565F61-3440-45A3-8C12-D112D078B916}"/>
                </a:ext>
              </a:extLst>
            </p:cNvPr>
            <p:cNvPicPr>
              <a:picLocks noChangeAspect="1"/>
            </p:cNvPicPr>
            <p:nvPr/>
          </p:nvPicPr>
          <p:blipFill>
            <a:blip r:embed="rId3">
              <a:clrChange>
                <a:clrFrom>
                  <a:srgbClr val="FFFFFF"/>
                </a:clrFrom>
                <a:clrTo>
                  <a:srgbClr val="FFFFFF">
                    <a:alpha val="0"/>
                  </a:srgbClr>
                </a:clrTo>
              </a:clrChange>
              <a:lum bright="70000" contrast="-70000"/>
            </a:blip>
            <a:stretch>
              <a:fillRect/>
            </a:stretch>
          </p:blipFill>
          <p:spPr>
            <a:xfrm rot="2697161">
              <a:off x="670668" y="4204626"/>
              <a:ext cx="1045396" cy="1038716"/>
            </a:xfrm>
            <a:prstGeom prst="rect">
              <a:avLst/>
            </a:prstGeom>
            <a:noFill/>
            <a:ln w="19050">
              <a:noFill/>
            </a:ln>
          </p:spPr>
        </p:pic>
        <p:sp>
          <p:nvSpPr>
            <p:cNvPr id="12" name="Rectangle: Rounded Corners 11">
              <a:extLst>
                <a:ext uri="{FF2B5EF4-FFF2-40B4-BE49-F238E27FC236}">
                  <a16:creationId xmlns:a16="http://schemas.microsoft.com/office/drawing/2014/main" xmlns="" id="{954BBBF6-30F2-494C-829F-B0FF843E298B}"/>
                </a:ext>
              </a:extLst>
            </p:cNvPr>
            <p:cNvSpPr/>
            <p:nvPr/>
          </p:nvSpPr>
          <p:spPr>
            <a:xfrm>
              <a:off x="1079271" y="2795972"/>
              <a:ext cx="1695825" cy="640933"/>
            </a:xfrm>
            <a:prstGeom prst="roundRect">
              <a:avLst/>
            </a:prstGeom>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bg1"/>
                  </a:solidFill>
                </a:rPr>
                <a:t>Spanners</a:t>
              </a:r>
              <a:endParaRPr lang="en-GB" dirty="0">
                <a:solidFill>
                  <a:schemeClr val="bg1"/>
                </a:solidFill>
              </a:endParaRPr>
            </a:p>
          </p:txBody>
        </p:sp>
        <p:sp>
          <p:nvSpPr>
            <p:cNvPr id="13" name="TextBox 12">
              <a:extLst>
                <a:ext uri="{FF2B5EF4-FFF2-40B4-BE49-F238E27FC236}">
                  <a16:creationId xmlns:a16="http://schemas.microsoft.com/office/drawing/2014/main" xmlns="" id="{E187F8D3-E237-4576-A696-8ED48BB430A4}"/>
                </a:ext>
              </a:extLst>
            </p:cNvPr>
            <p:cNvSpPr txBox="1"/>
            <p:nvPr/>
          </p:nvSpPr>
          <p:spPr>
            <a:xfrm>
              <a:off x="1021586" y="3701509"/>
              <a:ext cx="343559" cy="461665"/>
            </a:xfrm>
            <a:prstGeom prst="rect">
              <a:avLst/>
            </a:prstGeom>
            <a:noFill/>
            <a:ln w="19050">
              <a:noFill/>
            </a:ln>
          </p:spPr>
          <p:txBody>
            <a:bodyPr wrap="square" rtlCol="0">
              <a:spAutoFit/>
            </a:bodyPr>
            <a:lstStyle/>
            <a:p>
              <a:r>
                <a:rPr lang="en-GB" sz="2400" b="1" dirty="0">
                  <a:solidFill>
                    <a:schemeClr val="bg1"/>
                  </a:solidFill>
                </a:rPr>
                <a:t>1</a:t>
              </a:r>
            </a:p>
          </p:txBody>
        </p:sp>
        <p:sp>
          <p:nvSpPr>
            <p:cNvPr id="14" name="Rectangle 13">
              <a:extLst>
                <a:ext uri="{FF2B5EF4-FFF2-40B4-BE49-F238E27FC236}">
                  <a16:creationId xmlns:a16="http://schemas.microsoft.com/office/drawing/2014/main" xmlns="" id="{DADA90F5-3485-4C2B-AEF1-A2C9E406F786}"/>
                </a:ext>
              </a:extLst>
            </p:cNvPr>
            <p:cNvSpPr/>
            <p:nvPr/>
          </p:nvSpPr>
          <p:spPr>
            <a:xfrm>
              <a:off x="2218545" y="3436904"/>
              <a:ext cx="239899" cy="109601"/>
            </a:xfrm>
            <a:prstGeom prst="rect">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5" name="Rectangle 14">
              <a:extLst>
                <a:ext uri="{FF2B5EF4-FFF2-40B4-BE49-F238E27FC236}">
                  <a16:creationId xmlns:a16="http://schemas.microsoft.com/office/drawing/2014/main" xmlns="" id="{DFF3130B-F821-40B3-8BB9-FDBD7ECDE445}"/>
                </a:ext>
              </a:extLst>
            </p:cNvPr>
            <p:cNvSpPr/>
            <p:nvPr/>
          </p:nvSpPr>
          <p:spPr>
            <a:xfrm>
              <a:off x="1409009" y="3437806"/>
              <a:ext cx="239899" cy="101258"/>
            </a:xfrm>
            <a:prstGeom prst="rect">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pic>
        <p:nvPicPr>
          <p:cNvPr id="17" name="Picture 16">
            <a:extLst>
              <a:ext uri="{FF2B5EF4-FFF2-40B4-BE49-F238E27FC236}">
                <a16:creationId xmlns:a16="http://schemas.microsoft.com/office/drawing/2014/main" xmlns="" id="{0CBEBFE5-B4F0-43F9-A567-19CFC0673F88}"/>
              </a:ext>
            </a:extLst>
          </p:cNvPr>
          <p:cNvPicPr>
            <a:picLocks noChangeAspect="1"/>
          </p:cNvPicPr>
          <p:nvPr/>
        </p:nvPicPr>
        <p:blipFill>
          <a:blip r:embed="rId3">
            <a:clrChange>
              <a:clrFrom>
                <a:srgbClr val="FFFFFF"/>
              </a:clrFrom>
              <a:clrTo>
                <a:srgbClr val="FFFFFF">
                  <a:alpha val="0"/>
                </a:srgbClr>
              </a:clrTo>
            </a:clrChange>
          </a:blip>
          <a:stretch>
            <a:fillRect/>
          </a:stretch>
        </p:blipFill>
        <p:spPr>
          <a:xfrm rot="2661171">
            <a:off x="484079" y="4206029"/>
            <a:ext cx="1062339" cy="1055552"/>
          </a:xfrm>
          <a:prstGeom prst="rect">
            <a:avLst/>
          </a:prstGeom>
        </p:spPr>
      </p:pic>
      <p:sp>
        <p:nvSpPr>
          <p:cNvPr id="19" name="TextBox 18">
            <a:extLst>
              <a:ext uri="{FF2B5EF4-FFF2-40B4-BE49-F238E27FC236}">
                <a16:creationId xmlns:a16="http://schemas.microsoft.com/office/drawing/2014/main" xmlns="" id="{38DAF645-CB0A-4D8A-BF75-218013CB5201}"/>
              </a:ext>
            </a:extLst>
          </p:cNvPr>
          <p:cNvSpPr txBox="1"/>
          <p:nvPr/>
        </p:nvSpPr>
        <p:spPr>
          <a:xfrm>
            <a:off x="846700" y="4601808"/>
            <a:ext cx="343559" cy="461665"/>
          </a:xfrm>
          <a:prstGeom prst="rect">
            <a:avLst/>
          </a:prstGeom>
          <a:noFill/>
          <a:ln w="19050">
            <a:noFill/>
          </a:ln>
        </p:spPr>
        <p:txBody>
          <a:bodyPr wrap="square" rtlCol="0">
            <a:spAutoFit/>
          </a:bodyPr>
          <a:lstStyle/>
          <a:p>
            <a:r>
              <a:rPr lang="en-GB" sz="2400" b="1" dirty="0">
                <a:solidFill>
                  <a:schemeClr val="bg1"/>
                </a:solidFill>
              </a:rPr>
              <a:t>1</a:t>
            </a:r>
          </a:p>
        </p:txBody>
      </p:sp>
      <p:pic>
        <p:nvPicPr>
          <p:cNvPr id="20" name="Picture 19">
            <a:extLst>
              <a:ext uri="{FF2B5EF4-FFF2-40B4-BE49-F238E27FC236}">
                <a16:creationId xmlns:a16="http://schemas.microsoft.com/office/drawing/2014/main" xmlns="" id="{970C0807-0A76-4E70-95DD-8516C6A41F23}"/>
              </a:ext>
            </a:extLst>
          </p:cNvPr>
          <p:cNvPicPr>
            <a:picLocks noChangeAspect="1"/>
          </p:cNvPicPr>
          <p:nvPr/>
        </p:nvPicPr>
        <p:blipFill>
          <a:blip r:embed="rId3">
            <a:clrChange>
              <a:clrFrom>
                <a:srgbClr val="FFFFFF"/>
              </a:clrFrom>
              <a:clrTo>
                <a:srgbClr val="FFFFFF">
                  <a:alpha val="0"/>
                </a:srgbClr>
              </a:clrTo>
            </a:clrChange>
          </a:blip>
          <a:stretch>
            <a:fillRect/>
          </a:stretch>
        </p:blipFill>
        <p:spPr>
          <a:xfrm rot="2661171">
            <a:off x="1206145" y="4194672"/>
            <a:ext cx="1062339" cy="1055552"/>
          </a:xfrm>
          <a:prstGeom prst="rect">
            <a:avLst/>
          </a:prstGeom>
        </p:spPr>
      </p:pic>
      <p:sp>
        <p:nvSpPr>
          <p:cNvPr id="21" name="TextBox 20">
            <a:extLst>
              <a:ext uri="{FF2B5EF4-FFF2-40B4-BE49-F238E27FC236}">
                <a16:creationId xmlns:a16="http://schemas.microsoft.com/office/drawing/2014/main" xmlns="" id="{3FE73DAE-C549-430A-BECB-0FBDE6905F10}"/>
              </a:ext>
            </a:extLst>
          </p:cNvPr>
          <p:cNvSpPr txBox="1"/>
          <p:nvPr/>
        </p:nvSpPr>
        <p:spPr>
          <a:xfrm>
            <a:off x="1569889" y="3734884"/>
            <a:ext cx="343559" cy="461665"/>
          </a:xfrm>
          <a:prstGeom prst="rect">
            <a:avLst/>
          </a:prstGeom>
          <a:noFill/>
          <a:ln w="19050">
            <a:noFill/>
          </a:ln>
        </p:spPr>
        <p:txBody>
          <a:bodyPr wrap="square" rtlCol="0">
            <a:spAutoFit/>
          </a:bodyPr>
          <a:lstStyle/>
          <a:p>
            <a:r>
              <a:rPr lang="en-GB" sz="2400" b="1" dirty="0">
                <a:solidFill>
                  <a:schemeClr val="bg1"/>
                </a:solidFill>
              </a:rPr>
              <a:t>2</a:t>
            </a:r>
          </a:p>
        </p:txBody>
      </p:sp>
      <p:pic>
        <p:nvPicPr>
          <p:cNvPr id="22" name="Picture 21">
            <a:extLst>
              <a:ext uri="{FF2B5EF4-FFF2-40B4-BE49-F238E27FC236}">
                <a16:creationId xmlns:a16="http://schemas.microsoft.com/office/drawing/2014/main" xmlns="" id="{0B291B9B-58BE-4BA3-A515-7548E76F5C5F}"/>
              </a:ext>
            </a:extLst>
          </p:cNvPr>
          <p:cNvPicPr>
            <a:picLocks noChangeAspect="1"/>
          </p:cNvPicPr>
          <p:nvPr/>
        </p:nvPicPr>
        <p:blipFill>
          <a:blip r:embed="rId3">
            <a:clrChange>
              <a:clrFrom>
                <a:srgbClr val="FFFFFF"/>
              </a:clrFrom>
              <a:clrTo>
                <a:srgbClr val="FFFFFF">
                  <a:alpha val="0"/>
                </a:srgbClr>
              </a:clrTo>
            </a:clrChange>
            <a:lum bright="70000" contrast="-70000"/>
          </a:blip>
          <a:stretch>
            <a:fillRect/>
          </a:stretch>
        </p:blipFill>
        <p:spPr>
          <a:xfrm rot="2697161">
            <a:off x="1880083" y="4180731"/>
            <a:ext cx="1045396" cy="1038716"/>
          </a:xfrm>
          <a:prstGeom prst="rect">
            <a:avLst/>
          </a:prstGeom>
          <a:noFill/>
          <a:ln w="19050">
            <a:noFill/>
          </a:ln>
        </p:spPr>
      </p:pic>
      <p:sp>
        <p:nvSpPr>
          <p:cNvPr id="25" name="TextBox 24">
            <a:extLst>
              <a:ext uri="{FF2B5EF4-FFF2-40B4-BE49-F238E27FC236}">
                <a16:creationId xmlns:a16="http://schemas.microsoft.com/office/drawing/2014/main" xmlns="" id="{6D2EBD51-C2FC-4FD0-95B7-AD7D39C6B634}"/>
              </a:ext>
            </a:extLst>
          </p:cNvPr>
          <p:cNvSpPr txBox="1"/>
          <p:nvPr/>
        </p:nvSpPr>
        <p:spPr>
          <a:xfrm>
            <a:off x="1583548" y="4603457"/>
            <a:ext cx="343559" cy="461665"/>
          </a:xfrm>
          <a:prstGeom prst="rect">
            <a:avLst/>
          </a:prstGeom>
          <a:noFill/>
          <a:ln w="19050">
            <a:noFill/>
          </a:ln>
        </p:spPr>
        <p:txBody>
          <a:bodyPr wrap="square" rtlCol="0">
            <a:spAutoFit/>
          </a:bodyPr>
          <a:lstStyle/>
          <a:p>
            <a:r>
              <a:rPr lang="en-GB" sz="2400" b="1" dirty="0">
                <a:solidFill>
                  <a:schemeClr val="bg1"/>
                </a:solidFill>
              </a:rPr>
              <a:t>2</a:t>
            </a:r>
          </a:p>
        </p:txBody>
      </p:sp>
      <p:pic>
        <p:nvPicPr>
          <p:cNvPr id="26" name="Picture 25">
            <a:extLst>
              <a:ext uri="{FF2B5EF4-FFF2-40B4-BE49-F238E27FC236}">
                <a16:creationId xmlns:a16="http://schemas.microsoft.com/office/drawing/2014/main" xmlns="" id="{67058239-2A69-48C5-8E49-FBDE894B00DC}"/>
              </a:ext>
            </a:extLst>
          </p:cNvPr>
          <p:cNvPicPr>
            <a:picLocks noChangeAspect="1"/>
          </p:cNvPicPr>
          <p:nvPr/>
        </p:nvPicPr>
        <p:blipFill>
          <a:blip r:embed="rId3">
            <a:clrChange>
              <a:clrFrom>
                <a:srgbClr val="FFFFFF"/>
              </a:clrFrom>
              <a:clrTo>
                <a:srgbClr val="FFFFFF">
                  <a:alpha val="0"/>
                </a:srgbClr>
              </a:clrTo>
            </a:clrChange>
          </a:blip>
          <a:stretch>
            <a:fillRect/>
          </a:stretch>
        </p:blipFill>
        <p:spPr>
          <a:xfrm rot="2661171">
            <a:off x="1873351" y="4172313"/>
            <a:ext cx="1062339" cy="1055552"/>
          </a:xfrm>
          <a:prstGeom prst="rect">
            <a:avLst/>
          </a:prstGeom>
        </p:spPr>
      </p:pic>
      <p:sp>
        <p:nvSpPr>
          <p:cNvPr id="27" name="TextBox 26">
            <a:extLst>
              <a:ext uri="{FF2B5EF4-FFF2-40B4-BE49-F238E27FC236}">
                <a16:creationId xmlns:a16="http://schemas.microsoft.com/office/drawing/2014/main" xmlns="" id="{C93ED7E8-2116-444A-8BED-CD15451514BE}"/>
              </a:ext>
            </a:extLst>
          </p:cNvPr>
          <p:cNvSpPr txBox="1"/>
          <p:nvPr/>
        </p:nvSpPr>
        <p:spPr>
          <a:xfrm>
            <a:off x="2251490" y="3716488"/>
            <a:ext cx="343559" cy="461665"/>
          </a:xfrm>
          <a:prstGeom prst="rect">
            <a:avLst/>
          </a:prstGeom>
          <a:noFill/>
          <a:ln w="19050">
            <a:noFill/>
          </a:ln>
        </p:spPr>
        <p:txBody>
          <a:bodyPr wrap="square" rtlCol="0">
            <a:spAutoFit/>
          </a:bodyPr>
          <a:lstStyle/>
          <a:p>
            <a:r>
              <a:rPr lang="en-GB" sz="2400" b="1" dirty="0">
                <a:solidFill>
                  <a:schemeClr val="bg1"/>
                </a:solidFill>
              </a:rPr>
              <a:t>3</a:t>
            </a:r>
          </a:p>
        </p:txBody>
      </p:sp>
      <p:sp>
        <p:nvSpPr>
          <p:cNvPr id="30" name="TextBox 29">
            <a:extLst>
              <a:ext uri="{FF2B5EF4-FFF2-40B4-BE49-F238E27FC236}">
                <a16:creationId xmlns:a16="http://schemas.microsoft.com/office/drawing/2014/main" xmlns="" id="{67C37F90-7E24-47FB-8632-9540A2483307}"/>
              </a:ext>
            </a:extLst>
          </p:cNvPr>
          <p:cNvSpPr txBox="1"/>
          <p:nvPr/>
        </p:nvSpPr>
        <p:spPr>
          <a:xfrm>
            <a:off x="2259442" y="4597996"/>
            <a:ext cx="343559" cy="461665"/>
          </a:xfrm>
          <a:prstGeom prst="rect">
            <a:avLst/>
          </a:prstGeom>
          <a:noFill/>
          <a:ln w="19050">
            <a:noFill/>
          </a:ln>
        </p:spPr>
        <p:txBody>
          <a:bodyPr wrap="square" rtlCol="0">
            <a:spAutoFit/>
          </a:bodyPr>
          <a:lstStyle/>
          <a:p>
            <a:r>
              <a:rPr lang="en-GB" sz="2400" b="1" dirty="0">
                <a:solidFill>
                  <a:schemeClr val="bg1"/>
                </a:solidFill>
              </a:rPr>
              <a:t>3</a:t>
            </a:r>
          </a:p>
        </p:txBody>
      </p:sp>
      <p:sp>
        <p:nvSpPr>
          <p:cNvPr id="3" name="Cube 2">
            <a:extLst>
              <a:ext uri="{FF2B5EF4-FFF2-40B4-BE49-F238E27FC236}">
                <a16:creationId xmlns:a16="http://schemas.microsoft.com/office/drawing/2014/main" xmlns="" id="{48D755A2-B9D3-49D0-9191-14AEB4113F37}"/>
              </a:ext>
            </a:extLst>
          </p:cNvPr>
          <p:cNvSpPr/>
          <p:nvPr/>
        </p:nvSpPr>
        <p:spPr>
          <a:xfrm>
            <a:off x="3524034" y="4180220"/>
            <a:ext cx="1152939" cy="808383"/>
          </a:xfrm>
          <a:prstGeom prst="cube">
            <a:avLst/>
          </a:prstGeom>
          <a:solidFill>
            <a:schemeClr val="accent4">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xmlns="" id="{F11673FD-E209-49E9-8F48-BBD18298EC36}"/>
              </a:ext>
            </a:extLst>
          </p:cNvPr>
          <p:cNvSpPr/>
          <p:nvPr/>
        </p:nvSpPr>
        <p:spPr>
          <a:xfrm>
            <a:off x="3255424" y="5031956"/>
            <a:ext cx="2968186" cy="3586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Folded Corner 6">
            <a:extLst>
              <a:ext uri="{FF2B5EF4-FFF2-40B4-BE49-F238E27FC236}">
                <a16:creationId xmlns:a16="http://schemas.microsoft.com/office/drawing/2014/main" xmlns="" id="{FB4B8E77-4034-4EA1-9D51-B0FA47E98C9C}"/>
              </a:ext>
            </a:extLst>
          </p:cNvPr>
          <p:cNvSpPr/>
          <p:nvPr/>
        </p:nvSpPr>
        <p:spPr>
          <a:xfrm>
            <a:off x="3585874" y="4431078"/>
            <a:ext cx="336455" cy="278324"/>
          </a:xfrm>
          <a:prstGeom prst="foldedCorner">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a:t>
            </a:r>
          </a:p>
        </p:txBody>
      </p:sp>
      <p:sp>
        <p:nvSpPr>
          <p:cNvPr id="39" name="Rectangle: Folded Corner 38">
            <a:extLst>
              <a:ext uri="{FF2B5EF4-FFF2-40B4-BE49-F238E27FC236}">
                <a16:creationId xmlns:a16="http://schemas.microsoft.com/office/drawing/2014/main" xmlns="" id="{BC0A7B7D-232D-4367-B382-B01362EABB04}"/>
              </a:ext>
            </a:extLst>
          </p:cNvPr>
          <p:cNvSpPr/>
          <p:nvPr/>
        </p:nvSpPr>
        <p:spPr>
          <a:xfrm>
            <a:off x="3822421" y="5072134"/>
            <a:ext cx="336455" cy="278324"/>
          </a:xfrm>
          <a:prstGeom prst="foldedCorner">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a:t>
            </a:r>
          </a:p>
        </p:txBody>
      </p:sp>
      <p:sp>
        <p:nvSpPr>
          <p:cNvPr id="40" name="Rectangle: Folded Corner 39">
            <a:extLst>
              <a:ext uri="{FF2B5EF4-FFF2-40B4-BE49-F238E27FC236}">
                <a16:creationId xmlns:a16="http://schemas.microsoft.com/office/drawing/2014/main" xmlns="" id="{12DBAAAD-CCC5-461D-8264-AD2192BA678E}"/>
              </a:ext>
            </a:extLst>
          </p:cNvPr>
          <p:cNvSpPr/>
          <p:nvPr/>
        </p:nvSpPr>
        <p:spPr>
          <a:xfrm>
            <a:off x="5215160" y="5072134"/>
            <a:ext cx="336455" cy="278324"/>
          </a:xfrm>
          <a:prstGeom prst="foldedCorner">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B</a:t>
            </a:r>
          </a:p>
        </p:txBody>
      </p:sp>
      <p:sp>
        <p:nvSpPr>
          <p:cNvPr id="42" name="Cube 41">
            <a:extLst>
              <a:ext uri="{FF2B5EF4-FFF2-40B4-BE49-F238E27FC236}">
                <a16:creationId xmlns:a16="http://schemas.microsoft.com/office/drawing/2014/main" xmlns="" id="{5C5CFF98-2F4A-4816-AACF-035DBADA19A5}"/>
              </a:ext>
            </a:extLst>
          </p:cNvPr>
          <p:cNvSpPr/>
          <p:nvPr/>
        </p:nvSpPr>
        <p:spPr>
          <a:xfrm>
            <a:off x="4975145" y="4193804"/>
            <a:ext cx="1152939" cy="808383"/>
          </a:xfrm>
          <a:prstGeom prst="cube">
            <a:avLst/>
          </a:prstGeom>
          <a:solidFill>
            <a:schemeClr val="accent4">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Folded Corner 42">
            <a:extLst>
              <a:ext uri="{FF2B5EF4-FFF2-40B4-BE49-F238E27FC236}">
                <a16:creationId xmlns:a16="http://schemas.microsoft.com/office/drawing/2014/main" xmlns="" id="{1654D19C-8685-4AD2-AFD0-5F42818B82BE}"/>
              </a:ext>
            </a:extLst>
          </p:cNvPr>
          <p:cNvSpPr/>
          <p:nvPr/>
        </p:nvSpPr>
        <p:spPr>
          <a:xfrm>
            <a:off x="5036985" y="4428333"/>
            <a:ext cx="336455" cy="278324"/>
          </a:xfrm>
          <a:prstGeom prst="foldedCorner">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B</a:t>
            </a:r>
          </a:p>
        </p:txBody>
      </p:sp>
      <p:sp>
        <p:nvSpPr>
          <p:cNvPr id="8" name="Rectangle: Rounded Corners 7">
            <a:extLst>
              <a:ext uri="{FF2B5EF4-FFF2-40B4-BE49-F238E27FC236}">
                <a16:creationId xmlns:a16="http://schemas.microsoft.com/office/drawing/2014/main" xmlns="" id="{2AA0CCFD-1A0B-400D-9ACA-E8D1E3645DA5}"/>
              </a:ext>
            </a:extLst>
          </p:cNvPr>
          <p:cNvSpPr/>
          <p:nvPr/>
        </p:nvSpPr>
        <p:spPr>
          <a:xfrm>
            <a:off x="6593305" y="3200400"/>
            <a:ext cx="2177716" cy="534484"/>
          </a:xfrm>
          <a:prstGeom prst="roundRect">
            <a:avLst/>
          </a:prstGeom>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Press Area</a:t>
            </a:r>
          </a:p>
        </p:txBody>
      </p:sp>
      <p:sp>
        <p:nvSpPr>
          <p:cNvPr id="44" name="Rectangle: Rounded Corners 43">
            <a:extLst>
              <a:ext uri="{FF2B5EF4-FFF2-40B4-BE49-F238E27FC236}">
                <a16:creationId xmlns:a16="http://schemas.microsoft.com/office/drawing/2014/main" xmlns="" id="{F90B86D2-7E91-4A79-8CF1-FA44DF78D5EF}"/>
              </a:ext>
            </a:extLst>
          </p:cNvPr>
          <p:cNvSpPr/>
          <p:nvPr/>
        </p:nvSpPr>
        <p:spPr>
          <a:xfrm>
            <a:off x="6607899" y="5123394"/>
            <a:ext cx="2177716" cy="534484"/>
          </a:xfrm>
          <a:prstGeom prst="roundRect">
            <a:avLst/>
          </a:prstGeom>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Goods In</a:t>
            </a:r>
          </a:p>
        </p:txBody>
      </p:sp>
      <p:sp>
        <p:nvSpPr>
          <p:cNvPr id="45" name="Rectangle 44">
            <a:extLst>
              <a:ext uri="{FF2B5EF4-FFF2-40B4-BE49-F238E27FC236}">
                <a16:creationId xmlns:a16="http://schemas.microsoft.com/office/drawing/2014/main" xmlns="" id="{E3D1953B-0898-48B8-945F-34E85926ACCD}"/>
              </a:ext>
            </a:extLst>
          </p:cNvPr>
          <p:cNvSpPr/>
          <p:nvPr/>
        </p:nvSpPr>
        <p:spPr>
          <a:xfrm>
            <a:off x="8175424" y="2985253"/>
            <a:ext cx="377683" cy="200312"/>
          </a:xfrm>
          <a:prstGeom prst="rect">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46" name="Rectangle 45">
            <a:extLst>
              <a:ext uri="{FF2B5EF4-FFF2-40B4-BE49-F238E27FC236}">
                <a16:creationId xmlns:a16="http://schemas.microsoft.com/office/drawing/2014/main" xmlns="" id="{B8E4C15A-7237-40C4-AFBD-DD894738A105}"/>
              </a:ext>
            </a:extLst>
          </p:cNvPr>
          <p:cNvSpPr/>
          <p:nvPr/>
        </p:nvSpPr>
        <p:spPr>
          <a:xfrm>
            <a:off x="6834603" y="3000089"/>
            <a:ext cx="377683" cy="185064"/>
          </a:xfrm>
          <a:prstGeom prst="rect">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7" name="Rectangle 46">
            <a:extLst>
              <a:ext uri="{FF2B5EF4-FFF2-40B4-BE49-F238E27FC236}">
                <a16:creationId xmlns:a16="http://schemas.microsoft.com/office/drawing/2014/main" xmlns="" id="{76C8B628-1CBA-47EE-8756-D9D8E56DF471}"/>
              </a:ext>
            </a:extLst>
          </p:cNvPr>
          <p:cNvSpPr/>
          <p:nvPr/>
        </p:nvSpPr>
        <p:spPr>
          <a:xfrm>
            <a:off x="8175424" y="4929059"/>
            <a:ext cx="377683" cy="200312"/>
          </a:xfrm>
          <a:prstGeom prst="rect">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48" name="Rectangle 47">
            <a:extLst>
              <a:ext uri="{FF2B5EF4-FFF2-40B4-BE49-F238E27FC236}">
                <a16:creationId xmlns:a16="http://schemas.microsoft.com/office/drawing/2014/main" xmlns="" id="{656623B8-9AA3-4022-8191-79580B5EE2D8}"/>
              </a:ext>
            </a:extLst>
          </p:cNvPr>
          <p:cNvSpPr/>
          <p:nvPr/>
        </p:nvSpPr>
        <p:spPr>
          <a:xfrm>
            <a:off x="6834603" y="4943895"/>
            <a:ext cx="377683" cy="185064"/>
          </a:xfrm>
          <a:prstGeom prst="rect">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2773342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Set in Order – Picking List Example  </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6" y="1370375"/>
            <a:ext cx="8733183"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Reducing distance is a key 5S component. For a logistics operation, moving the most commonly picked items closer together can drastically improve process time. Although this example could be considered a more general process improvement (non 5S), it has similar values as Set in Order.   </a:t>
            </a:r>
          </a:p>
        </p:txBody>
      </p:sp>
      <p:graphicFrame>
        <p:nvGraphicFramePr>
          <p:cNvPr id="6" name="Table 5">
            <a:extLst>
              <a:ext uri="{FF2B5EF4-FFF2-40B4-BE49-F238E27FC236}">
                <a16:creationId xmlns:a16="http://schemas.microsoft.com/office/drawing/2014/main" xmlns="" id="{EFEDD615-9B10-4E68-9E94-0BAC2A080BCD}"/>
              </a:ext>
            </a:extLst>
          </p:cNvPr>
          <p:cNvGraphicFramePr>
            <a:graphicFrameLocks noGrp="1"/>
          </p:cNvGraphicFramePr>
          <p:nvPr>
            <p:extLst>
              <p:ext uri="{D42A27DB-BD31-4B8C-83A1-F6EECF244321}">
                <p14:modId xmlns:p14="http://schemas.microsoft.com/office/powerpoint/2010/main" val="4245557933"/>
              </p:ext>
            </p:extLst>
          </p:nvPr>
        </p:nvGraphicFramePr>
        <p:xfrm>
          <a:off x="544285" y="3429000"/>
          <a:ext cx="517072" cy="2225040"/>
        </p:xfrm>
        <a:graphic>
          <a:graphicData uri="http://schemas.openxmlformats.org/drawingml/2006/table">
            <a:tbl>
              <a:tblPr firstRow="1" bandRow="1">
                <a:tableStyleId>{5C22544A-7EE6-4342-B048-85BDC9FD1C3A}</a:tableStyleId>
              </a:tblPr>
              <a:tblGrid>
                <a:gridCol w="258536">
                  <a:extLst>
                    <a:ext uri="{9D8B030D-6E8A-4147-A177-3AD203B41FA5}">
                      <a16:colId xmlns:a16="http://schemas.microsoft.com/office/drawing/2014/main" xmlns="" val="3535559205"/>
                    </a:ext>
                  </a:extLst>
                </a:gridCol>
                <a:gridCol w="258536">
                  <a:extLst>
                    <a:ext uri="{9D8B030D-6E8A-4147-A177-3AD203B41FA5}">
                      <a16:colId xmlns:a16="http://schemas.microsoft.com/office/drawing/2014/main" xmlns="" val="2994428376"/>
                    </a:ext>
                  </a:extLst>
                </a:gridCol>
              </a:tblGrid>
              <a:tr h="37084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3719062841"/>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1339375284"/>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922057515"/>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2885060200"/>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1693417748"/>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1869942300"/>
                  </a:ext>
                </a:extLst>
              </a:tr>
            </a:tbl>
          </a:graphicData>
        </a:graphic>
      </p:graphicFrame>
      <p:graphicFrame>
        <p:nvGraphicFramePr>
          <p:cNvPr id="35" name="Table 34">
            <a:extLst>
              <a:ext uri="{FF2B5EF4-FFF2-40B4-BE49-F238E27FC236}">
                <a16:creationId xmlns:a16="http://schemas.microsoft.com/office/drawing/2014/main" xmlns="" id="{60017818-A60A-4A5B-AAD5-E1FE187DEFAE}"/>
              </a:ext>
            </a:extLst>
          </p:cNvPr>
          <p:cNvGraphicFramePr>
            <a:graphicFrameLocks noGrp="1"/>
          </p:cNvGraphicFramePr>
          <p:nvPr>
            <p:extLst>
              <p:ext uri="{D42A27DB-BD31-4B8C-83A1-F6EECF244321}">
                <p14:modId xmlns:p14="http://schemas.microsoft.com/office/powerpoint/2010/main" val="2406614853"/>
              </p:ext>
            </p:extLst>
          </p:nvPr>
        </p:nvGraphicFramePr>
        <p:xfrm>
          <a:off x="1464128" y="3429000"/>
          <a:ext cx="517072" cy="2225040"/>
        </p:xfrm>
        <a:graphic>
          <a:graphicData uri="http://schemas.openxmlformats.org/drawingml/2006/table">
            <a:tbl>
              <a:tblPr firstRow="1" bandRow="1">
                <a:tableStyleId>{5C22544A-7EE6-4342-B048-85BDC9FD1C3A}</a:tableStyleId>
              </a:tblPr>
              <a:tblGrid>
                <a:gridCol w="258536">
                  <a:extLst>
                    <a:ext uri="{9D8B030D-6E8A-4147-A177-3AD203B41FA5}">
                      <a16:colId xmlns:a16="http://schemas.microsoft.com/office/drawing/2014/main" xmlns="" val="3535559205"/>
                    </a:ext>
                  </a:extLst>
                </a:gridCol>
                <a:gridCol w="258536">
                  <a:extLst>
                    <a:ext uri="{9D8B030D-6E8A-4147-A177-3AD203B41FA5}">
                      <a16:colId xmlns:a16="http://schemas.microsoft.com/office/drawing/2014/main" xmlns="" val="2994428376"/>
                    </a:ext>
                  </a:extLst>
                </a:gridCol>
              </a:tblGrid>
              <a:tr h="37084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3719062841"/>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1339375284"/>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922057515"/>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2885060200"/>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1693417748"/>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1869942300"/>
                  </a:ext>
                </a:extLst>
              </a:tr>
            </a:tbl>
          </a:graphicData>
        </a:graphic>
      </p:graphicFrame>
      <p:graphicFrame>
        <p:nvGraphicFramePr>
          <p:cNvPr id="36" name="Table 35">
            <a:extLst>
              <a:ext uri="{FF2B5EF4-FFF2-40B4-BE49-F238E27FC236}">
                <a16:creationId xmlns:a16="http://schemas.microsoft.com/office/drawing/2014/main" xmlns="" id="{0FBAC84A-5897-4264-AA5F-17C6F133C3BB}"/>
              </a:ext>
            </a:extLst>
          </p:cNvPr>
          <p:cNvGraphicFramePr>
            <a:graphicFrameLocks noGrp="1"/>
          </p:cNvGraphicFramePr>
          <p:nvPr>
            <p:extLst>
              <p:ext uri="{D42A27DB-BD31-4B8C-83A1-F6EECF244321}">
                <p14:modId xmlns:p14="http://schemas.microsoft.com/office/powerpoint/2010/main" val="37447810"/>
              </p:ext>
            </p:extLst>
          </p:nvPr>
        </p:nvGraphicFramePr>
        <p:xfrm>
          <a:off x="2383971" y="3429000"/>
          <a:ext cx="517072" cy="2225040"/>
        </p:xfrm>
        <a:graphic>
          <a:graphicData uri="http://schemas.openxmlformats.org/drawingml/2006/table">
            <a:tbl>
              <a:tblPr firstRow="1" bandRow="1">
                <a:tableStyleId>{5C22544A-7EE6-4342-B048-85BDC9FD1C3A}</a:tableStyleId>
              </a:tblPr>
              <a:tblGrid>
                <a:gridCol w="258536">
                  <a:extLst>
                    <a:ext uri="{9D8B030D-6E8A-4147-A177-3AD203B41FA5}">
                      <a16:colId xmlns:a16="http://schemas.microsoft.com/office/drawing/2014/main" xmlns="" val="3535559205"/>
                    </a:ext>
                  </a:extLst>
                </a:gridCol>
                <a:gridCol w="258536">
                  <a:extLst>
                    <a:ext uri="{9D8B030D-6E8A-4147-A177-3AD203B41FA5}">
                      <a16:colId xmlns:a16="http://schemas.microsoft.com/office/drawing/2014/main" xmlns="" val="2994428376"/>
                    </a:ext>
                  </a:extLst>
                </a:gridCol>
              </a:tblGrid>
              <a:tr h="37084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3719062841"/>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1339375284"/>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922057515"/>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2885060200"/>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1693417748"/>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1869942300"/>
                  </a:ext>
                </a:extLst>
              </a:tr>
            </a:tbl>
          </a:graphicData>
        </a:graphic>
      </p:graphicFrame>
      <p:graphicFrame>
        <p:nvGraphicFramePr>
          <p:cNvPr id="37" name="Table 36">
            <a:extLst>
              <a:ext uri="{FF2B5EF4-FFF2-40B4-BE49-F238E27FC236}">
                <a16:creationId xmlns:a16="http://schemas.microsoft.com/office/drawing/2014/main" xmlns="" id="{EA4B152E-56EC-49A2-ACDD-62286D2CD6FE}"/>
              </a:ext>
            </a:extLst>
          </p:cNvPr>
          <p:cNvGraphicFramePr>
            <a:graphicFrameLocks noGrp="1"/>
          </p:cNvGraphicFramePr>
          <p:nvPr>
            <p:extLst>
              <p:ext uri="{D42A27DB-BD31-4B8C-83A1-F6EECF244321}">
                <p14:modId xmlns:p14="http://schemas.microsoft.com/office/powerpoint/2010/main" val="1535789321"/>
              </p:ext>
            </p:extLst>
          </p:nvPr>
        </p:nvGraphicFramePr>
        <p:xfrm>
          <a:off x="3286756" y="3429000"/>
          <a:ext cx="517072" cy="2225040"/>
        </p:xfrm>
        <a:graphic>
          <a:graphicData uri="http://schemas.openxmlformats.org/drawingml/2006/table">
            <a:tbl>
              <a:tblPr firstRow="1" bandRow="1">
                <a:tableStyleId>{5C22544A-7EE6-4342-B048-85BDC9FD1C3A}</a:tableStyleId>
              </a:tblPr>
              <a:tblGrid>
                <a:gridCol w="258536">
                  <a:extLst>
                    <a:ext uri="{9D8B030D-6E8A-4147-A177-3AD203B41FA5}">
                      <a16:colId xmlns:a16="http://schemas.microsoft.com/office/drawing/2014/main" xmlns="" val="3535559205"/>
                    </a:ext>
                  </a:extLst>
                </a:gridCol>
                <a:gridCol w="258536">
                  <a:extLst>
                    <a:ext uri="{9D8B030D-6E8A-4147-A177-3AD203B41FA5}">
                      <a16:colId xmlns:a16="http://schemas.microsoft.com/office/drawing/2014/main" xmlns="" val="2994428376"/>
                    </a:ext>
                  </a:extLst>
                </a:gridCol>
              </a:tblGrid>
              <a:tr h="37084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3719062841"/>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1339375284"/>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922057515"/>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2885060200"/>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1693417748"/>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1869942300"/>
                  </a:ext>
                </a:extLst>
              </a:tr>
            </a:tbl>
          </a:graphicData>
        </a:graphic>
      </p:graphicFrame>
      <p:graphicFrame>
        <p:nvGraphicFramePr>
          <p:cNvPr id="38" name="Table 37">
            <a:extLst>
              <a:ext uri="{FF2B5EF4-FFF2-40B4-BE49-F238E27FC236}">
                <a16:creationId xmlns:a16="http://schemas.microsoft.com/office/drawing/2014/main" xmlns="" id="{44F404A1-C56C-40AF-B53F-949AA8857F66}"/>
              </a:ext>
            </a:extLst>
          </p:cNvPr>
          <p:cNvGraphicFramePr>
            <a:graphicFrameLocks noGrp="1"/>
          </p:cNvGraphicFramePr>
          <p:nvPr>
            <p:extLst>
              <p:ext uri="{D42A27DB-BD31-4B8C-83A1-F6EECF244321}">
                <p14:modId xmlns:p14="http://schemas.microsoft.com/office/powerpoint/2010/main" val="2335913453"/>
              </p:ext>
            </p:extLst>
          </p:nvPr>
        </p:nvGraphicFramePr>
        <p:xfrm>
          <a:off x="5340172" y="3429000"/>
          <a:ext cx="517072" cy="2225040"/>
        </p:xfrm>
        <a:graphic>
          <a:graphicData uri="http://schemas.openxmlformats.org/drawingml/2006/table">
            <a:tbl>
              <a:tblPr firstRow="1" bandRow="1">
                <a:tableStyleId>{5C22544A-7EE6-4342-B048-85BDC9FD1C3A}</a:tableStyleId>
              </a:tblPr>
              <a:tblGrid>
                <a:gridCol w="258536">
                  <a:extLst>
                    <a:ext uri="{9D8B030D-6E8A-4147-A177-3AD203B41FA5}">
                      <a16:colId xmlns:a16="http://schemas.microsoft.com/office/drawing/2014/main" xmlns="" val="3535559205"/>
                    </a:ext>
                  </a:extLst>
                </a:gridCol>
                <a:gridCol w="258536">
                  <a:extLst>
                    <a:ext uri="{9D8B030D-6E8A-4147-A177-3AD203B41FA5}">
                      <a16:colId xmlns:a16="http://schemas.microsoft.com/office/drawing/2014/main" xmlns="" val="2994428376"/>
                    </a:ext>
                  </a:extLst>
                </a:gridCol>
              </a:tblGrid>
              <a:tr h="37084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3719062841"/>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1339375284"/>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922057515"/>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2885060200"/>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1693417748"/>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1869942300"/>
                  </a:ext>
                </a:extLst>
              </a:tr>
            </a:tbl>
          </a:graphicData>
        </a:graphic>
      </p:graphicFrame>
      <p:graphicFrame>
        <p:nvGraphicFramePr>
          <p:cNvPr id="49" name="Table 48">
            <a:extLst>
              <a:ext uri="{FF2B5EF4-FFF2-40B4-BE49-F238E27FC236}">
                <a16:creationId xmlns:a16="http://schemas.microsoft.com/office/drawing/2014/main" xmlns="" id="{9DE9911C-E50B-4F3A-AD1B-8AC16486C8ED}"/>
              </a:ext>
            </a:extLst>
          </p:cNvPr>
          <p:cNvGraphicFramePr>
            <a:graphicFrameLocks noGrp="1"/>
          </p:cNvGraphicFramePr>
          <p:nvPr>
            <p:extLst>
              <p:ext uri="{D42A27DB-BD31-4B8C-83A1-F6EECF244321}">
                <p14:modId xmlns:p14="http://schemas.microsoft.com/office/powerpoint/2010/main" val="1215628255"/>
              </p:ext>
            </p:extLst>
          </p:nvPr>
        </p:nvGraphicFramePr>
        <p:xfrm>
          <a:off x="7179858" y="3429000"/>
          <a:ext cx="517072" cy="2225040"/>
        </p:xfrm>
        <a:graphic>
          <a:graphicData uri="http://schemas.openxmlformats.org/drawingml/2006/table">
            <a:tbl>
              <a:tblPr firstRow="1" bandRow="1">
                <a:tableStyleId>{5C22544A-7EE6-4342-B048-85BDC9FD1C3A}</a:tableStyleId>
              </a:tblPr>
              <a:tblGrid>
                <a:gridCol w="258536">
                  <a:extLst>
                    <a:ext uri="{9D8B030D-6E8A-4147-A177-3AD203B41FA5}">
                      <a16:colId xmlns:a16="http://schemas.microsoft.com/office/drawing/2014/main" xmlns="" val="3535559205"/>
                    </a:ext>
                  </a:extLst>
                </a:gridCol>
                <a:gridCol w="258536">
                  <a:extLst>
                    <a:ext uri="{9D8B030D-6E8A-4147-A177-3AD203B41FA5}">
                      <a16:colId xmlns:a16="http://schemas.microsoft.com/office/drawing/2014/main" xmlns="" val="2994428376"/>
                    </a:ext>
                  </a:extLst>
                </a:gridCol>
              </a:tblGrid>
              <a:tr h="37084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3719062841"/>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1339375284"/>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922057515"/>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2885060200"/>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1693417748"/>
                  </a:ext>
                </a:extLst>
              </a:tr>
              <a:tr h="37084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1869942300"/>
                  </a:ext>
                </a:extLst>
              </a:tr>
            </a:tbl>
          </a:graphicData>
        </a:graphic>
      </p:graphicFrame>
      <p:graphicFrame>
        <p:nvGraphicFramePr>
          <p:cNvPr id="50" name="Table 49">
            <a:extLst>
              <a:ext uri="{FF2B5EF4-FFF2-40B4-BE49-F238E27FC236}">
                <a16:creationId xmlns:a16="http://schemas.microsoft.com/office/drawing/2014/main" xmlns="" id="{7817573C-4D75-42EA-8397-7E338832D995}"/>
              </a:ext>
            </a:extLst>
          </p:cNvPr>
          <p:cNvGraphicFramePr>
            <a:graphicFrameLocks noGrp="1"/>
          </p:cNvGraphicFramePr>
          <p:nvPr>
            <p:extLst>
              <p:ext uri="{D42A27DB-BD31-4B8C-83A1-F6EECF244321}">
                <p14:modId xmlns:p14="http://schemas.microsoft.com/office/powerpoint/2010/main" val="2055927083"/>
              </p:ext>
            </p:extLst>
          </p:nvPr>
        </p:nvGraphicFramePr>
        <p:xfrm>
          <a:off x="8082643" y="3429000"/>
          <a:ext cx="517072" cy="2225040"/>
        </p:xfrm>
        <a:graphic>
          <a:graphicData uri="http://schemas.openxmlformats.org/drawingml/2006/table">
            <a:tbl>
              <a:tblPr firstRow="1" bandRow="1">
                <a:tableStyleId>{5C22544A-7EE6-4342-B048-85BDC9FD1C3A}</a:tableStyleId>
              </a:tblPr>
              <a:tblGrid>
                <a:gridCol w="258536">
                  <a:extLst>
                    <a:ext uri="{9D8B030D-6E8A-4147-A177-3AD203B41FA5}">
                      <a16:colId xmlns:a16="http://schemas.microsoft.com/office/drawing/2014/main" xmlns="" val="3535559205"/>
                    </a:ext>
                  </a:extLst>
                </a:gridCol>
                <a:gridCol w="258536">
                  <a:extLst>
                    <a:ext uri="{9D8B030D-6E8A-4147-A177-3AD203B41FA5}">
                      <a16:colId xmlns:a16="http://schemas.microsoft.com/office/drawing/2014/main" xmlns="" val="2994428376"/>
                    </a:ext>
                  </a:extLst>
                </a:gridCol>
              </a:tblGrid>
              <a:tr h="37084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3719062841"/>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1339375284"/>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922057515"/>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2885060200"/>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1693417748"/>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1869942300"/>
                  </a:ext>
                </a:extLst>
              </a:tr>
            </a:tbl>
          </a:graphicData>
        </a:graphic>
      </p:graphicFrame>
      <p:cxnSp>
        <p:nvCxnSpPr>
          <p:cNvPr id="18" name="Straight Arrow Connector 17">
            <a:extLst>
              <a:ext uri="{FF2B5EF4-FFF2-40B4-BE49-F238E27FC236}">
                <a16:creationId xmlns:a16="http://schemas.microsoft.com/office/drawing/2014/main" xmlns="" id="{C7D5176C-EFEF-4786-B5B3-8C872115B82C}"/>
              </a:ext>
            </a:extLst>
          </p:cNvPr>
          <p:cNvCxnSpPr>
            <a:cxnSpLocks/>
            <a:stCxn id="236" idx="1"/>
          </p:cNvCxnSpPr>
          <p:nvPr/>
        </p:nvCxnSpPr>
        <p:spPr>
          <a:xfrm flipH="1" flipV="1">
            <a:off x="1061357" y="5506598"/>
            <a:ext cx="853994" cy="61873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xmlns="" id="{CDEAA630-25CB-4B3E-9F83-B63F35C0C326}"/>
              </a:ext>
            </a:extLst>
          </p:cNvPr>
          <p:cNvCxnSpPr>
            <a:cxnSpLocks/>
          </p:cNvCxnSpPr>
          <p:nvPr/>
        </p:nvCxnSpPr>
        <p:spPr>
          <a:xfrm flipV="1">
            <a:off x="1078415" y="5090160"/>
            <a:ext cx="361034" cy="42672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xmlns="" id="{827C1A3E-E88F-418B-89C8-68A706E05D5E}"/>
              </a:ext>
            </a:extLst>
          </p:cNvPr>
          <p:cNvCxnSpPr>
            <a:cxnSpLocks/>
          </p:cNvCxnSpPr>
          <p:nvPr/>
        </p:nvCxnSpPr>
        <p:spPr>
          <a:xfrm flipH="1" flipV="1">
            <a:off x="1086036" y="4347210"/>
            <a:ext cx="349247" cy="78105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xmlns="" id="{58BB07B7-8B36-4168-9D66-53059F41FD2C}"/>
              </a:ext>
            </a:extLst>
          </p:cNvPr>
          <p:cNvCxnSpPr>
            <a:cxnSpLocks/>
          </p:cNvCxnSpPr>
          <p:nvPr/>
        </p:nvCxnSpPr>
        <p:spPr>
          <a:xfrm flipV="1">
            <a:off x="1086036" y="3935118"/>
            <a:ext cx="361034" cy="442573"/>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xmlns="" id="{D00AC06C-BF0D-40B3-96AC-D39614DDE4CE}"/>
              </a:ext>
            </a:extLst>
          </p:cNvPr>
          <p:cNvCxnSpPr>
            <a:cxnSpLocks/>
          </p:cNvCxnSpPr>
          <p:nvPr/>
        </p:nvCxnSpPr>
        <p:spPr>
          <a:xfrm flipH="1" flipV="1">
            <a:off x="1082581" y="3596641"/>
            <a:ext cx="352703" cy="364612"/>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xmlns="" id="{18FA5B42-8345-4ACB-8943-33E96C9158C4}"/>
              </a:ext>
            </a:extLst>
          </p:cNvPr>
          <p:cNvCxnSpPr>
            <a:cxnSpLocks/>
          </p:cNvCxnSpPr>
          <p:nvPr/>
        </p:nvCxnSpPr>
        <p:spPr>
          <a:xfrm flipV="1">
            <a:off x="1078415" y="3242324"/>
            <a:ext cx="385713" cy="397464"/>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xmlns="" id="{B8333752-D56B-4C03-A5B2-548C8781E55C}"/>
              </a:ext>
            </a:extLst>
          </p:cNvPr>
          <p:cNvCxnSpPr>
            <a:cxnSpLocks/>
          </p:cNvCxnSpPr>
          <p:nvPr/>
        </p:nvCxnSpPr>
        <p:spPr>
          <a:xfrm flipV="1">
            <a:off x="1443260" y="3248782"/>
            <a:ext cx="644620" cy="1"/>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xmlns="" id="{0B28DB4F-C959-491B-9BC8-4724CC22E3EF}"/>
              </a:ext>
            </a:extLst>
          </p:cNvPr>
          <p:cNvCxnSpPr>
            <a:cxnSpLocks/>
          </p:cNvCxnSpPr>
          <p:nvPr/>
        </p:nvCxnSpPr>
        <p:spPr>
          <a:xfrm>
            <a:off x="2061210" y="3235410"/>
            <a:ext cx="297268" cy="374216"/>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xmlns="" id="{D3018147-D074-4354-A097-2DDAB60478EA}"/>
              </a:ext>
            </a:extLst>
          </p:cNvPr>
          <p:cNvCxnSpPr>
            <a:cxnSpLocks/>
          </p:cNvCxnSpPr>
          <p:nvPr/>
        </p:nvCxnSpPr>
        <p:spPr>
          <a:xfrm flipH="1">
            <a:off x="2010045" y="3585210"/>
            <a:ext cx="349249" cy="1152525"/>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xmlns="" id="{F00399C9-4AF5-4B8F-B2EF-2978CD62A399}"/>
              </a:ext>
            </a:extLst>
          </p:cNvPr>
          <p:cNvCxnSpPr>
            <a:cxnSpLocks/>
          </p:cNvCxnSpPr>
          <p:nvPr/>
        </p:nvCxnSpPr>
        <p:spPr>
          <a:xfrm>
            <a:off x="1997350" y="4720853"/>
            <a:ext cx="361942" cy="369307"/>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xmlns="" id="{EC78E391-FE66-4C8C-AA17-0A9208CC988E}"/>
              </a:ext>
            </a:extLst>
          </p:cNvPr>
          <p:cNvCxnSpPr>
            <a:cxnSpLocks/>
          </p:cNvCxnSpPr>
          <p:nvPr/>
        </p:nvCxnSpPr>
        <p:spPr>
          <a:xfrm flipH="1">
            <a:off x="1998258" y="5060865"/>
            <a:ext cx="361034" cy="41152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xmlns="" id="{CD957CD1-750A-4FD5-9FF2-7CF03F5C08E5}"/>
              </a:ext>
            </a:extLst>
          </p:cNvPr>
          <p:cNvCxnSpPr>
            <a:cxnSpLocks/>
          </p:cNvCxnSpPr>
          <p:nvPr/>
        </p:nvCxnSpPr>
        <p:spPr>
          <a:xfrm>
            <a:off x="1998258" y="5431582"/>
            <a:ext cx="279218" cy="42676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xmlns="" id="{B9D51C05-7E2F-46BE-B637-DCD6707E4A0A}"/>
              </a:ext>
            </a:extLst>
          </p:cNvPr>
          <p:cNvCxnSpPr>
            <a:cxnSpLocks/>
          </p:cNvCxnSpPr>
          <p:nvPr/>
        </p:nvCxnSpPr>
        <p:spPr>
          <a:xfrm>
            <a:off x="2259422" y="5848962"/>
            <a:ext cx="687706"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xmlns="" id="{76E3E800-CFE6-4552-BD28-91A0DDC4DB5D}"/>
              </a:ext>
            </a:extLst>
          </p:cNvPr>
          <p:cNvCxnSpPr>
            <a:cxnSpLocks/>
          </p:cNvCxnSpPr>
          <p:nvPr/>
        </p:nvCxnSpPr>
        <p:spPr>
          <a:xfrm flipV="1">
            <a:off x="2920543" y="5090160"/>
            <a:ext cx="337189" cy="768182"/>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xmlns="" id="{28D3138E-521D-4508-B5D8-F8493D5DAD27}"/>
              </a:ext>
            </a:extLst>
          </p:cNvPr>
          <p:cNvCxnSpPr>
            <a:cxnSpLocks/>
          </p:cNvCxnSpPr>
          <p:nvPr/>
        </p:nvCxnSpPr>
        <p:spPr>
          <a:xfrm flipH="1" flipV="1">
            <a:off x="2925720" y="3585210"/>
            <a:ext cx="335543" cy="1533196"/>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xmlns="" id="{B8343B22-B68F-441B-84A6-4F8EC9EA1038}"/>
              </a:ext>
            </a:extLst>
          </p:cNvPr>
          <p:cNvCxnSpPr>
            <a:cxnSpLocks/>
          </p:cNvCxnSpPr>
          <p:nvPr/>
        </p:nvCxnSpPr>
        <p:spPr>
          <a:xfrm flipH="1">
            <a:off x="3329995" y="3248782"/>
            <a:ext cx="473833"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xmlns="" id="{F3625FB5-C0B8-4B47-B345-FC0DE9B005F3}"/>
              </a:ext>
            </a:extLst>
          </p:cNvPr>
          <p:cNvCxnSpPr>
            <a:cxnSpLocks/>
          </p:cNvCxnSpPr>
          <p:nvPr/>
        </p:nvCxnSpPr>
        <p:spPr>
          <a:xfrm flipH="1">
            <a:off x="2920544" y="3242323"/>
            <a:ext cx="432256" cy="367303"/>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xmlns="" id="{314C4917-1D92-4255-9D8F-2E0F96D2CB81}"/>
              </a:ext>
            </a:extLst>
          </p:cNvPr>
          <p:cNvCxnSpPr>
            <a:cxnSpLocks/>
          </p:cNvCxnSpPr>
          <p:nvPr/>
        </p:nvCxnSpPr>
        <p:spPr>
          <a:xfrm flipH="1" flipV="1">
            <a:off x="3784807" y="3242324"/>
            <a:ext cx="243854" cy="180194"/>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xmlns="" id="{162A357A-F2DB-425F-BA8C-3A3406BFA309}"/>
              </a:ext>
            </a:extLst>
          </p:cNvPr>
          <p:cNvCxnSpPr>
            <a:cxnSpLocks/>
          </p:cNvCxnSpPr>
          <p:nvPr/>
        </p:nvCxnSpPr>
        <p:spPr>
          <a:xfrm flipV="1">
            <a:off x="3829321" y="3389906"/>
            <a:ext cx="191981" cy="587605"/>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xmlns="" id="{556D8A7C-8A1A-4AA9-9499-2B8C521D43F0}"/>
              </a:ext>
            </a:extLst>
          </p:cNvPr>
          <p:cNvCxnSpPr>
            <a:cxnSpLocks/>
          </p:cNvCxnSpPr>
          <p:nvPr/>
        </p:nvCxnSpPr>
        <p:spPr>
          <a:xfrm flipH="1" flipV="1">
            <a:off x="3823346" y="3941095"/>
            <a:ext cx="191980" cy="189974"/>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xmlns="" id="{616BA12F-6AF7-4157-8521-7C5A786D079F}"/>
              </a:ext>
            </a:extLst>
          </p:cNvPr>
          <p:cNvCxnSpPr>
            <a:cxnSpLocks/>
          </p:cNvCxnSpPr>
          <p:nvPr/>
        </p:nvCxnSpPr>
        <p:spPr>
          <a:xfrm flipV="1">
            <a:off x="4007791" y="4107289"/>
            <a:ext cx="0" cy="388799"/>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xmlns="" id="{142F67AA-295D-47E9-9F44-1DD211126474}"/>
              </a:ext>
            </a:extLst>
          </p:cNvPr>
          <p:cNvCxnSpPr>
            <a:cxnSpLocks/>
          </p:cNvCxnSpPr>
          <p:nvPr/>
        </p:nvCxnSpPr>
        <p:spPr>
          <a:xfrm flipV="1">
            <a:off x="3829745" y="4476750"/>
            <a:ext cx="186005" cy="260986"/>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xmlns="" id="{29C11559-FF0D-4DB7-9042-0AD1DBA447D9}"/>
              </a:ext>
            </a:extLst>
          </p:cNvPr>
          <p:cNvCxnSpPr>
            <a:cxnSpLocks/>
          </p:cNvCxnSpPr>
          <p:nvPr/>
        </p:nvCxnSpPr>
        <p:spPr>
          <a:xfrm flipH="1" flipV="1">
            <a:off x="3827031" y="4706828"/>
            <a:ext cx="191980" cy="201213"/>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xmlns="" id="{FBEFC79A-00FF-4DA2-9225-58F93D669E31}"/>
              </a:ext>
            </a:extLst>
          </p:cNvPr>
          <p:cNvCxnSpPr>
            <a:cxnSpLocks/>
          </p:cNvCxnSpPr>
          <p:nvPr/>
        </p:nvCxnSpPr>
        <p:spPr>
          <a:xfrm flipV="1">
            <a:off x="4007791" y="4886462"/>
            <a:ext cx="1649" cy="820442"/>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57" name="Straight Arrow Connector 156">
            <a:extLst>
              <a:ext uri="{FF2B5EF4-FFF2-40B4-BE49-F238E27FC236}">
                <a16:creationId xmlns:a16="http://schemas.microsoft.com/office/drawing/2014/main" xmlns="" id="{D903779D-F34A-4D33-834F-AA32433CC63D}"/>
              </a:ext>
            </a:extLst>
          </p:cNvPr>
          <p:cNvCxnSpPr>
            <a:cxnSpLocks/>
            <a:endCxn id="236" idx="3"/>
          </p:cNvCxnSpPr>
          <p:nvPr/>
        </p:nvCxnSpPr>
        <p:spPr>
          <a:xfrm flipH="1">
            <a:off x="3036571" y="5682093"/>
            <a:ext cx="986136" cy="443237"/>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graphicFrame>
        <p:nvGraphicFramePr>
          <p:cNvPr id="165" name="Table 164">
            <a:extLst>
              <a:ext uri="{FF2B5EF4-FFF2-40B4-BE49-F238E27FC236}">
                <a16:creationId xmlns:a16="http://schemas.microsoft.com/office/drawing/2014/main" xmlns="" id="{E5543DBC-50E2-46EE-BB25-84D556739D78}"/>
              </a:ext>
            </a:extLst>
          </p:cNvPr>
          <p:cNvGraphicFramePr>
            <a:graphicFrameLocks noGrp="1"/>
          </p:cNvGraphicFramePr>
          <p:nvPr>
            <p:extLst>
              <p:ext uri="{D42A27DB-BD31-4B8C-83A1-F6EECF244321}">
                <p14:modId xmlns:p14="http://schemas.microsoft.com/office/powerpoint/2010/main" val="2658844640"/>
              </p:ext>
            </p:extLst>
          </p:nvPr>
        </p:nvGraphicFramePr>
        <p:xfrm>
          <a:off x="6242957" y="3441056"/>
          <a:ext cx="517072" cy="2225040"/>
        </p:xfrm>
        <a:graphic>
          <a:graphicData uri="http://schemas.openxmlformats.org/drawingml/2006/table">
            <a:tbl>
              <a:tblPr firstRow="1" bandRow="1">
                <a:tableStyleId>{5C22544A-7EE6-4342-B048-85BDC9FD1C3A}</a:tableStyleId>
              </a:tblPr>
              <a:tblGrid>
                <a:gridCol w="258536">
                  <a:extLst>
                    <a:ext uri="{9D8B030D-6E8A-4147-A177-3AD203B41FA5}">
                      <a16:colId xmlns:a16="http://schemas.microsoft.com/office/drawing/2014/main" xmlns="" val="3535559205"/>
                    </a:ext>
                  </a:extLst>
                </a:gridCol>
                <a:gridCol w="258536">
                  <a:extLst>
                    <a:ext uri="{9D8B030D-6E8A-4147-A177-3AD203B41FA5}">
                      <a16:colId xmlns:a16="http://schemas.microsoft.com/office/drawing/2014/main" xmlns="" val="2994428376"/>
                    </a:ext>
                  </a:extLst>
                </a:gridCol>
              </a:tblGrid>
              <a:tr h="37084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3719062841"/>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1339375284"/>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922057515"/>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2885060200"/>
                  </a:ext>
                </a:extLst>
              </a:tr>
              <a:tr h="37084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1693417748"/>
                  </a:ext>
                </a:extLst>
              </a:tr>
              <a:tr h="37084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xmlns="" val="1869942300"/>
                  </a:ext>
                </a:extLst>
              </a:tr>
            </a:tbl>
          </a:graphicData>
        </a:graphic>
      </p:graphicFrame>
      <p:cxnSp>
        <p:nvCxnSpPr>
          <p:cNvPr id="169" name="Straight Arrow Connector 168">
            <a:extLst>
              <a:ext uri="{FF2B5EF4-FFF2-40B4-BE49-F238E27FC236}">
                <a16:creationId xmlns:a16="http://schemas.microsoft.com/office/drawing/2014/main" xmlns="" id="{93B0FB33-B83B-4459-9A9D-8B468D1687E5}"/>
              </a:ext>
            </a:extLst>
          </p:cNvPr>
          <p:cNvCxnSpPr>
            <a:cxnSpLocks/>
            <a:stCxn id="241" idx="1"/>
          </p:cNvCxnSpPr>
          <p:nvPr/>
        </p:nvCxnSpPr>
        <p:spPr>
          <a:xfrm flipH="1" flipV="1">
            <a:off x="6760031" y="5487627"/>
            <a:ext cx="141872" cy="622314"/>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xmlns="" id="{AA5F8CCD-EC3B-4430-BCA1-BAEDA6CA9012}"/>
              </a:ext>
            </a:extLst>
          </p:cNvPr>
          <p:cNvCxnSpPr>
            <a:cxnSpLocks/>
          </p:cNvCxnSpPr>
          <p:nvPr/>
        </p:nvCxnSpPr>
        <p:spPr>
          <a:xfrm>
            <a:off x="6763441" y="5487625"/>
            <a:ext cx="416417"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xmlns="" id="{680520E2-53A5-456E-9413-52716F236E4D}"/>
              </a:ext>
            </a:extLst>
          </p:cNvPr>
          <p:cNvCxnSpPr>
            <a:cxnSpLocks/>
          </p:cNvCxnSpPr>
          <p:nvPr/>
        </p:nvCxnSpPr>
        <p:spPr>
          <a:xfrm>
            <a:off x="6780153" y="5118406"/>
            <a:ext cx="383136" cy="357705"/>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xmlns="" id="{21B64BA4-DA94-41AE-8C8E-5DDEBA855731}"/>
              </a:ext>
            </a:extLst>
          </p:cNvPr>
          <p:cNvCxnSpPr>
            <a:cxnSpLocks/>
          </p:cNvCxnSpPr>
          <p:nvPr/>
        </p:nvCxnSpPr>
        <p:spPr>
          <a:xfrm>
            <a:off x="6760029" y="5111288"/>
            <a:ext cx="419828"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xmlns="" id="{43645BA5-D621-42F1-B73E-28A267CE30E8}"/>
              </a:ext>
            </a:extLst>
          </p:cNvPr>
          <p:cNvCxnSpPr>
            <a:cxnSpLocks/>
          </p:cNvCxnSpPr>
          <p:nvPr/>
        </p:nvCxnSpPr>
        <p:spPr>
          <a:xfrm>
            <a:off x="6776597" y="4740505"/>
            <a:ext cx="386692" cy="365026"/>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86" name="Straight Connector 185">
            <a:extLst>
              <a:ext uri="{FF2B5EF4-FFF2-40B4-BE49-F238E27FC236}">
                <a16:creationId xmlns:a16="http://schemas.microsoft.com/office/drawing/2014/main" xmlns="" id="{100BE5C0-C10F-4E8E-BAAF-F804B50F3A14}"/>
              </a:ext>
            </a:extLst>
          </p:cNvPr>
          <p:cNvCxnSpPr>
            <a:cxnSpLocks/>
          </p:cNvCxnSpPr>
          <p:nvPr/>
        </p:nvCxnSpPr>
        <p:spPr>
          <a:xfrm>
            <a:off x="6760029" y="4733387"/>
            <a:ext cx="419828"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xmlns="" id="{51FBB6FB-AA89-42FB-A179-FF9A0B3CB7B8}"/>
              </a:ext>
            </a:extLst>
          </p:cNvPr>
          <p:cNvCxnSpPr>
            <a:cxnSpLocks/>
          </p:cNvCxnSpPr>
          <p:nvPr/>
        </p:nvCxnSpPr>
        <p:spPr>
          <a:xfrm>
            <a:off x="6760029" y="4353696"/>
            <a:ext cx="419828"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89" name="Straight Connector 188">
            <a:extLst>
              <a:ext uri="{FF2B5EF4-FFF2-40B4-BE49-F238E27FC236}">
                <a16:creationId xmlns:a16="http://schemas.microsoft.com/office/drawing/2014/main" xmlns="" id="{6D043BF3-EAEC-489C-B771-26547C6DFAE3}"/>
              </a:ext>
            </a:extLst>
          </p:cNvPr>
          <p:cNvCxnSpPr>
            <a:cxnSpLocks/>
          </p:cNvCxnSpPr>
          <p:nvPr/>
        </p:nvCxnSpPr>
        <p:spPr>
          <a:xfrm>
            <a:off x="6776597" y="4355827"/>
            <a:ext cx="386692" cy="365026"/>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xmlns="" id="{27D7A359-28FC-465D-A769-E416DF496476}"/>
              </a:ext>
            </a:extLst>
          </p:cNvPr>
          <p:cNvCxnSpPr>
            <a:cxnSpLocks/>
          </p:cNvCxnSpPr>
          <p:nvPr/>
        </p:nvCxnSpPr>
        <p:spPr>
          <a:xfrm>
            <a:off x="6778303" y="3991243"/>
            <a:ext cx="386692" cy="365026"/>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xmlns="" id="{2C96480F-7F64-4F7D-BD3F-D017146F4662}"/>
              </a:ext>
            </a:extLst>
          </p:cNvPr>
          <p:cNvCxnSpPr>
            <a:cxnSpLocks/>
          </p:cNvCxnSpPr>
          <p:nvPr/>
        </p:nvCxnSpPr>
        <p:spPr>
          <a:xfrm>
            <a:off x="6760029" y="3986978"/>
            <a:ext cx="419828"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a:extLst>
              <a:ext uri="{FF2B5EF4-FFF2-40B4-BE49-F238E27FC236}">
                <a16:creationId xmlns:a16="http://schemas.microsoft.com/office/drawing/2014/main" xmlns="" id="{66F1C0E3-A374-4D5D-AED3-6A5828F7B90D}"/>
              </a:ext>
            </a:extLst>
          </p:cNvPr>
          <p:cNvCxnSpPr>
            <a:cxnSpLocks/>
          </p:cNvCxnSpPr>
          <p:nvPr/>
        </p:nvCxnSpPr>
        <p:spPr>
          <a:xfrm>
            <a:off x="6774892" y="3624790"/>
            <a:ext cx="382774" cy="357931"/>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xmlns="" id="{16D6950D-E3D4-4E5B-BFC8-4C50B1479469}"/>
              </a:ext>
            </a:extLst>
          </p:cNvPr>
          <p:cNvCxnSpPr>
            <a:cxnSpLocks/>
          </p:cNvCxnSpPr>
          <p:nvPr/>
        </p:nvCxnSpPr>
        <p:spPr>
          <a:xfrm>
            <a:off x="6760029" y="3621219"/>
            <a:ext cx="419828"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xmlns="" id="{57389F3E-2153-439A-9B22-09689E412A6A}"/>
              </a:ext>
            </a:extLst>
          </p:cNvPr>
          <p:cNvCxnSpPr>
            <a:cxnSpLocks/>
          </p:cNvCxnSpPr>
          <p:nvPr/>
        </p:nvCxnSpPr>
        <p:spPr>
          <a:xfrm>
            <a:off x="7204231" y="3235410"/>
            <a:ext cx="540000"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xmlns="" id="{088057CB-90A8-411A-A6EC-437771ACA8D4}"/>
              </a:ext>
            </a:extLst>
          </p:cNvPr>
          <p:cNvCxnSpPr>
            <a:cxnSpLocks/>
          </p:cNvCxnSpPr>
          <p:nvPr/>
        </p:nvCxnSpPr>
        <p:spPr>
          <a:xfrm flipH="1" flipV="1">
            <a:off x="6966279" y="3441056"/>
            <a:ext cx="198716" cy="173046"/>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xmlns="" id="{5730463C-A101-4BE3-88C1-972A08AE9010}"/>
              </a:ext>
            </a:extLst>
          </p:cNvPr>
          <p:cNvCxnSpPr>
            <a:cxnSpLocks/>
          </p:cNvCxnSpPr>
          <p:nvPr/>
        </p:nvCxnSpPr>
        <p:spPr>
          <a:xfrm flipH="1">
            <a:off x="6967073" y="3227156"/>
            <a:ext cx="260815" cy="252651"/>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xmlns="" id="{612FC667-E0A8-4997-AF28-3A6E7A1AF69E}"/>
              </a:ext>
            </a:extLst>
          </p:cNvPr>
          <p:cNvCxnSpPr>
            <a:cxnSpLocks/>
          </p:cNvCxnSpPr>
          <p:nvPr/>
        </p:nvCxnSpPr>
        <p:spPr>
          <a:xfrm>
            <a:off x="7719122" y="3227156"/>
            <a:ext cx="215760" cy="252651"/>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xmlns="" id="{1C199EF3-D455-469F-9B76-1E0797BFB368}"/>
              </a:ext>
            </a:extLst>
          </p:cNvPr>
          <p:cNvCxnSpPr>
            <a:cxnSpLocks/>
          </p:cNvCxnSpPr>
          <p:nvPr/>
        </p:nvCxnSpPr>
        <p:spPr>
          <a:xfrm flipH="1">
            <a:off x="7711793" y="3443437"/>
            <a:ext cx="220661" cy="180163"/>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xmlns="" id="{C3D972CC-A196-4759-8D21-E8C057E72A41}"/>
              </a:ext>
            </a:extLst>
          </p:cNvPr>
          <p:cNvCxnSpPr>
            <a:cxnSpLocks/>
          </p:cNvCxnSpPr>
          <p:nvPr/>
        </p:nvCxnSpPr>
        <p:spPr>
          <a:xfrm>
            <a:off x="7725143" y="3592251"/>
            <a:ext cx="187747" cy="479687"/>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a:extLst>
              <a:ext uri="{FF2B5EF4-FFF2-40B4-BE49-F238E27FC236}">
                <a16:creationId xmlns:a16="http://schemas.microsoft.com/office/drawing/2014/main" xmlns="" id="{4748D840-26EC-4CBB-AE7B-27A434D18E89}"/>
              </a:ext>
            </a:extLst>
          </p:cNvPr>
          <p:cNvCxnSpPr>
            <a:cxnSpLocks/>
          </p:cNvCxnSpPr>
          <p:nvPr/>
        </p:nvCxnSpPr>
        <p:spPr>
          <a:xfrm flipH="1">
            <a:off x="7910126" y="4056787"/>
            <a:ext cx="1" cy="1460093"/>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27" name="Straight Arrow Connector 226">
            <a:extLst>
              <a:ext uri="{FF2B5EF4-FFF2-40B4-BE49-F238E27FC236}">
                <a16:creationId xmlns:a16="http://schemas.microsoft.com/office/drawing/2014/main" xmlns="" id="{C5CDFB71-E109-44D4-8002-7537E65A9869}"/>
              </a:ext>
            </a:extLst>
          </p:cNvPr>
          <p:cNvCxnSpPr>
            <a:cxnSpLocks/>
            <a:endCxn id="241" idx="3"/>
          </p:cNvCxnSpPr>
          <p:nvPr/>
        </p:nvCxnSpPr>
        <p:spPr>
          <a:xfrm flipH="1">
            <a:off x="7910127" y="5497861"/>
            <a:ext cx="3414" cy="61208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33" name="TextBox 232">
            <a:extLst>
              <a:ext uri="{FF2B5EF4-FFF2-40B4-BE49-F238E27FC236}">
                <a16:creationId xmlns:a16="http://schemas.microsoft.com/office/drawing/2014/main" xmlns="" id="{22E4B4BE-9E12-466B-AD16-0A44E26BD3C8}"/>
              </a:ext>
            </a:extLst>
          </p:cNvPr>
          <p:cNvSpPr txBox="1"/>
          <p:nvPr/>
        </p:nvSpPr>
        <p:spPr>
          <a:xfrm>
            <a:off x="410816" y="6304411"/>
            <a:ext cx="8733184" cy="492443"/>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a:t>
            </a:r>
          </a:p>
          <a:p>
            <a:r>
              <a:rPr lang="en-GB" sz="1200" dirty="0">
                <a:latin typeface="Arial" panose="020B0604020202020204" pitchFamily="34" charset="0"/>
                <a:cs typeface="Arial" panose="020B0604020202020204" pitchFamily="34" charset="0"/>
              </a:rPr>
              <a:t>Lean Thinking, Womack &amp; Jones, Productivity Press, 2003, pages 77-78. </a:t>
            </a:r>
          </a:p>
        </p:txBody>
      </p:sp>
      <p:sp>
        <p:nvSpPr>
          <p:cNvPr id="234" name="TextBox 233">
            <a:extLst>
              <a:ext uri="{FF2B5EF4-FFF2-40B4-BE49-F238E27FC236}">
                <a16:creationId xmlns:a16="http://schemas.microsoft.com/office/drawing/2014/main" xmlns="" id="{CCF38B05-A211-4B3C-B527-CF5D1B6D3EC7}"/>
              </a:ext>
            </a:extLst>
          </p:cNvPr>
          <p:cNvSpPr txBox="1"/>
          <p:nvPr/>
        </p:nvSpPr>
        <p:spPr>
          <a:xfrm>
            <a:off x="410816" y="2854640"/>
            <a:ext cx="2364429" cy="369332"/>
          </a:xfrm>
          <a:prstGeom prst="rect">
            <a:avLst/>
          </a:prstGeom>
          <a:noFill/>
        </p:spPr>
        <p:txBody>
          <a:bodyPr wrap="square" rtlCol="0">
            <a:spAutoFit/>
          </a:bodyPr>
          <a:lstStyle/>
          <a:p>
            <a:r>
              <a:rPr lang="en-GB" i="1" dirty="0"/>
              <a:t>Before improvement….</a:t>
            </a:r>
          </a:p>
        </p:txBody>
      </p:sp>
      <p:sp>
        <p:nvSpPr>
          <p:cNvPr id="235" name="TextBox 234">
            <a:extLst>
              <a:ext uri="{FF2B5EF4-FFF2-40B4-BE49-F238E27FC236}">
                <a16:creationId xmlns:a16="http://schemas.microsoft.com/office/drawing/2014/main" xmlns="" id="{6839122C-BE2D-4DC8-84D2-99B8D3FE1D73}"/>
              </a:ext>
            </a:extLst>
          </p:cNvPr>
          <p:cNvSpPr txBox="1"/>
          <p:nvPr/>
        </p:nvSpPr>
        <p:spPr>
          <a:xfrm>
            <a:off x="5236114" y="2861120"/>
            <a:ext cx="2364429" cy="369332"/>
          </a:xfrm>
          <a:prstGeom prst="rect">
            <a:avLst/>
          </a:prstGeom>
          <a:noFill/>
        </p:spPr>
        <p:txBody>
          <a:bodyPr wrap="square" rtlCol="0">
            <a:spAutoFit/>
          </a:bodyPr>
          <a:lstStyle/>
          <a:p>
            <a:r>
              <a:rPr lang="en-GB" i="1" dirty="0"/>
              <a:t>After improvement….</a:t>
            </a:r>
          </a:p>
        </p:txBody>
      </p:sp>
      <p:sp>
        <p:nvSpPr>
          <p:cNvPr id="236" name="TextBox 235">
            <a:extLst>
              <a:ext uri="{FF2B5EF4-FFF2-40B4-BE49-F238E27FC236}">
                <a16:creationId xmlns:a16="http://schemas.microsoft.com/office/drawing/2014/main" xmlns="" id="{6BF5C560-7FFC-47A0-A183-34C7A8B8E610}"/>
              </a:ext>
            </a:extLst>
          </p:cNvPr>
          <p:cNvSpPr txBox="1"/>
          <p:nvPr/>
        </p:nvSpPr>
        <p:spPr>
          <a:xfrm>
            <a:off x="1915351" y="5940664"/>
            <a:ext cx="1121220" cy="369332"/>
          </a:xfrm>
          <a:prstGeom prst="rect">
            <a:avLst/>
          </a:prstGeom>
          <a:noFill/>
        </p:spPr>
        <p:txBody>
          <a:bodyPr wrap="square" rtlCol="0">
            <a:spAutoFit/>
          </a:bodyPr>
          <a:lstStyle/>
          <a:p>
            <a:r>
              <a:rPr lang="en-GB" b="1" dirty="0"/>
              <a:t>Start/End</a:t>
            </a:r>
          </a:p>
        </p:txBody>
      </p:sp>
      <p:sp>
        <p:nvSpPr>
          <p:cNvPr id="241" name="TextBox 240">
            <a:extLst>
              <a:ext uri="{FF2B5EF4-FFF2-40B4-BE49-F238E27FC236}">
                <a16:creationId xmlns:a16="http://schemas.microsoft.com/office/drawing/2014/main" xmlns="" id="{278C1509-875C-47C7-BC62-E4086A418BA1}"/>
              </a:ext>
            </a:extLst>
          </p:cNvPr>
          <p:cNvSpPr txBox="1"/>
          <p:nvPr/>
        </p:nvSpPr>
        <p:spPr>
          <a:xfrm>
            <a:off x="6901903" y="5940664"/>
            <a:ext cx="1008224" cy="338554"/>
          </a:xfrm>
          <a:prstGeom prst="rect">
            <a:avLst/>
          </a:prstGeom>
          <a:noFill/>
        </p:spPr>
        <p:txBody>
          <a:bodyPr wrap="square" rtlCol="0">
            <a:spAutoFit/>
          </a:bodyPr>
          <a:lstStyle/>
          <a:p>
            <a:r>
              <a:rPr lang="en-GB" sz="1600" b="1" dirty="0"/>
              <a:t>Start/End</a:t>
            </a:r>
          </a:p>
        </p:txBody>
      </p:sp>
    </p:spTree>
    <p:extLst>
      <p:ext uri="{BB962C8B-B14F-4D97-AF65-F5344CB8AC3E}">
        <p14:creationId xmlns:p14="http://schemas.microsoft.com/office/powerpoint/2010/main" val="8774780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Shine </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7" y="1370375"/>
            <a:ext cx="8476510" cy="255454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third ‘pillar’ of 5S is Shine, which means </a:t>
            </a:r>
            <a:r>
              <a:rPr lang="en-GB" sz="2000" i="1" dirty="0">
                <a:latin typeface="Arial" panose="020B0604020202020204" pitchFamily="34" charset="0"/>
                <a:cs typeface="Arial" panose="020B0604020202020204" pitchFamily="34" charset="0"/>
              </a:rPr>
              <a:t>“sweeping floors, wiping machinery, and generally making sure that everything in the factory stays clean.”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Shine is also a TPM (Total Preventative Maintenance) activity. By cleaning a piece of machinery, for example, we are concurrently performing a visual inspection, which enables the early detection of issues. </a:t>
            </a:r>
          </a:p>
        </p:txBody>
      </p:sp>
      <p:sp>
        <p:nvSpPr>
          <p:cNvPr id="24" name="Rectangle: Rounded Corners 23">
            <a:extLst>
              <a:ext uri="{FF2B5EF4-FFF2-40B4-BE49-F238E27FC236}">
                <a16:creationId xmlns:a16="http://schemas.microsoft.com/office/drawing/2014/main" xmlns="" id="{55BF72BD-6029-4CB7-9D15-EC28A38B57D6}"/>
              </a:ext>
            </a:extLst>
          </p:cNvPr>
          <p:cNvSpPr/>
          <p:nvPr/>
        </p:nvSpPr>
        <p:spPr>
          <a:xfrm>
            <a:off x="2872988" y="4054376"/>
            <a:ext cx="2827469" cy="1317045"/>
          </a:xfrm>
          <a:prstGeom prst="roundRect">
            <a:avLst/>
          </a:prstGeom>
          <a:solidFill>
            <a:schemeClr val="accent2"/>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TextBox 24">
            <a:extLst>
              <a:ext uri="{FF2B5EF4-FFF2-40B4-BE49-F238E27FC236}">
                <a16:creationId xmlns:a16="http://schemas.microsoft.com/office/drawing/2014/main" xmlns="" id="{65DAEAEB-0D85-4A9C-805F-2620342F4045}"/>
              </a:ext>
            </a:extLst>
          </p:cNvPr>
          <p:cNvSpPr txBox="1"/>
          <p:nvPr/>
        </p:nvSpPr>
        <p:spPr>
          <a:xfrm>
            <a:off x="1052887" y="5501359"/>
            <a:ext cx="7192370" cy="646331"/>
          </a:xfrm>
          <a:prstGeom prst="rect">
            <a:avLst/>
          </a:prstGeom>
          <a:noFill/>
        </p:spPr>
        <p:txBody>
          <a:bodyPr wrap="square" rtlCol="0">
            <a:spAutoFit/>
          </a:bodyPr>
          <a:lstStyle/>
          <a:p>
            <a:r>
              <a:rPr lang="en-GB" i="1" dirty="0"/>
              <a:t>There’s a build up of dirt around this pulley….and the belt doesn’t seem to have the correct tension… and it seems like the pulley is not lubricated…</a:t>
            </a:r>
          </a:p>
        </p:txBody>
      </p:sp>
      <p:sp>
        <p:nvSpPr>
          <p:cNvPr id="3" name="Oval 2">
            <a:extLst>
              <a:ext uri="{FF2B5EF4-FFF2-40B4-BE49-F238E27FC236}">
                <a16:creationId xmlns:a16="http://schemas.microsoft.com/office/drawing/2014/main" xmlns="" id="{DD991342-2897-43F9-AD06-73B547794B0B}"/>
              </a:ext>
            </a:extLst>
          </p:cNvPr>
          <p:cNvSpPr/>
          <p:nvPr/>
        </p:nvSpPr>
        <p:spPr>
          <a:xfrm rot="20899614">
            <a:off x="3065574" y="4862304"/>
            <a:ext cx="318786" cy="344765"/>
          </a:xfrm>
          <a:prstGeom prst="ellipse">
            <a:avLst/>
          </a:prstGeom>
          <a:solidFill>
            <a:schemeClr val="tx1">
              <a:lumMod val="65000"/>
              <a:lumOff val="3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5" name="Oval 34">
            <a:extLst>
              <a:ext uri="{FF2B5EF4-FFF2-40B4-BE49-F238E27FC236}">
                <a16:creationId xmlns:a16="http://schemas.microsoft.com/office/drawing/2014/main" xmlns="" id="{CAA8B6BE-8772-4A9A-AFEC-9D337E0D196A}"/>
              </a:ext>
            </a:extLst>
          </p:cNvPr>
          <p:cNvSpPr/>
          <p:nvPr/>
        </p:nvSpPr>
        <p:spPr>
          <a:xfrm rot="1696371">
            <a:off x="4910210" y="4211543"/>
            <a:ext cx="629513" cy="625433"/>
          </a:xfrm>
          <a:prstGeom prst="ellipse">
            <a:avLst/>
          </a:prstGeom>
          <a:solidFill>
            <a:schemeClr val="tx1">
              <a:lumMod val="65000"/>
              <a:lumOff val="3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7" name="Straight Connector 6">
            <a:extLst>
              <a:ext uri="{FF2B5EF4-FFF2-40B4-BE49-F238E27FC236}">
                <a16:creationId xmlns:a16="http://schemas.microsoft.com/office/drawing/2014/main" xmlns="" id="{03B5DF9A-F1E8-4553-9D89-42DB3F803314}"/>
              </a:ext>
            </a:extLst>
          </p:cNvPr>
          <p:cNvCxnSpPr>
            <a:cxnSpLocks/>
            <a:stCxn id="3" idx="0"/>
            <a:endCxn id="35" idx="1"/>
          </p:cNvCxnSpPr>
          <p:nvPr/>
        </p:nvCxnSpPr>
        <p:spPr>
          <a:xfrm flipV="1">
            <a:off x="3190089" y="4224092"/>
            <a:ext cx="1943603" cy="64177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xmlns="" id="{18731A06-2B46-49AC-B5BF-4B3D344587CF}"/>
              </a:ext>
            </a:extLst>
          </p:cNvPr>
          <p:cNvCxnSpPr>
            <a:cxnSpLocks/>
            <a:stCxn id="3" idx="4"/>
            <a:endCxn id="35" idx="5"/>
          </p:cNvCxnSpPr>
          <p:nvPr/>
        </p:nvCxnSpPr>
        <p:spPr>
          <a:xfrm flipV="1">
            <a:off x="3259845" y="4824427"/>
            <a:ext cx="2056396" cy="37907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5" name="Group 14">
            <a:extLst>
              <a:ext uri="{FF2B5EF4-FFF2-40B4-BE49-F238E27FC236}">
                <a16:creationId xmlns:a16="http://schemas.microsoft.com/office/drawing/2014/main" xmlns="" id="{8E4E0651-7F91-4043-87AC-2B5E968A3E3A}"/>
              </a:ext>
            </a:extLst>
          </p:cNvPr>
          <p:cNvGrpSpPr/>
          <p:nvPr/>
        </p:nvGrpSpPr>
        <p:grpSpPr>
          <a:xfrm>
            <a:off x="5128645" y="4534488"/>
            <a:ext cx="503978" cy="524371"/>
            <a:chOff x="3256345" y="3924920"/>
            <a:chExt cx="503978" cy="524371"/>
          </a:xfrm>
        </p:grpSpPr>
        <p:sp>
          <p:nvSpPr>
            <p:cNvPr id="2" name="Star: 4 Points 1">
              <a:extLst>
                <a:ext uri="{FF2B5EF4-FFF2-40B4-BE49-F238E27FC236}">
                  <a16:creationId xmlns:a16="http://schemas.microsoft.com/office/drawing/2014/main" xmlns="" id="{752770E5-7CCC-4E99-A13E-94C67FB24BC9}"/>
                </a:ext>
              </a:extLst>
            </p:cNvPr>
            <p:cNvSpPr/>
            <p:nvPr/>
          </p:nvSpPr>
          <p:spPr>
            <a:xfrm>
              <a:off x="3308549" y="3924920"/>
              <a:ext cx="246359" cy="245660"/>
            </a:xfrm>
            <a:prstGeom prst="star4">
              <a:avLst/>
            </a:prstGeom>
            <a:solidFill>
              <a:schemeClr val="bg2">
                <a:lumMod val="75000"/>
              </a:schemeClr>
            </a:solid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Star: 4 Points 19">
              <a:extLst>
                <a:ext uri="{FF2B5EF4-FFF2-40B4-BE49-F238E27FC236}">
                  <a16:creationId xmlns:a16="http://schemas.microsoft.com/office/drawing/2014/main" xmlns="" id="{1441C630-6C71-4199-9C4E-71C8DE30C95F}"/>
                </a:ext>
              </a:extLst>
            </p:cNvPr>
            <p:cNvSpPr/>
            <p:nvPr/>
          </p:nvSpPr>
          <p:spPr>
            <a:xfrm>
              <a:off x="3256345" y="4203631"/>
              <a:ext cx="246359" cy="245660"/>
            </a:xfrm>
            <a:prstGeom prst="star4">
              <a:avLst/>
            </a:prstGeom>
            <a:solidFill>
              <a:schemeClr val="tx1">
                <a:lumMod val="65000"/>
                <a:lumOff val="35000"/>
              </a:schemeClr>
            </a:solid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Star: 4 Points 20">
              <a:extLst>
                <a:ext uri="{FF2B5EF4-FFF2-40B4-BE49-F238E27FC236}">
                  <a16:creationId xmlns:a16="http://schemas.microsoft.com/office/drawing/2014/main" xmlns="" id="{F131A095-BA44-46BE-94CD-8AACF045AA4B}"/>
                </a:ext>
              </a:extLst>
            </p:cNvPr>
            <p:cNvSpPr/>
            <p:nvPr/>
          </p:nvSpPr>
          <p:spPr>
            <a:xfrm>
              <a:off x="3513964" y="4041993"/>
              <a:ext cx="246359" cy="245660"/>
            </a:xfrm>
            <a:prstGeom prst="star4">
              <a:avLst/>
            </a:prstGeom>
            <a:solidFill>
              <a:schemeClr val="tx1">
                <a:lumMod val="65000"/>
                <a:lumOff val="35000"/>
              </a:schemeClr>
            </a:solid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6" name="Oval 25">
            <a:extLst>
              <a:ext uri="{FF2B5EF4-FFF2-40B4-BE49-F238E27FC236}">
                <a16:creationId xmlns:a16="http://schemas.microsoft.com/office/drawing/2014/main" xmlns="" id="{B7045428-B777-4B6A-B5D6-C90EC900C8DD}"/>
              </a:ext>
            </a:extLst>
          </p:cNvPr>
          <p:cNvSpPr/>
          <p:nvPr/>
        </p:nvSpPr>
        <p:spPr>
          <a:xfrm rot="16200000">
            <a:off x="5198851" y="4431052"/>
            <a:ext cx="700546" cy="648314"/>
          </a:xfrm>
          <a:prstGeom prst="ellipse">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7" name="Straight Connector 26">
            <a:extLst>
              <a:ext uri="{FF2B5EF4-FFF2-40B4-BE49-F238E27FC236}">
                <a16:creationId xmlns:a16="http://schemas.microsoft.com/office/drawing/2014/main" xmlns="" id="{DF74F328-4739-45AB-9C03-4D056E5EAF84}"/>
              </a:ext>
            </a:extLst>
          </p:cNvPr>
          <p:cNvCxnSpPr>
            <a:cxnSpLocks/>
            <a:stCxn id="26" idx="3"/>
          </p:cNvCxnSpPr>
          <p:nvPr/>
        </p:nvCxnSpPr>
        <p:spPr>
          <a:xfrm>
            <a:off x="5778338" y="5002889"/>
            <a:ext cx="475939" cy="377407"/>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xmlns="" id="{F07DE332-329A-4659-852C-7F38EB62EFED}"/>
              </a:ext>
            </a:extLst>
          </p:cNvPr>
          <p:cNvSpPr txBox="1"/>
          <p:nvPr/>
        </p:nvSpPr>
        <p:spPr>
          <a:xfrm>
            <a:off x="410816" y="6304411"/>
            <a:ext cx="8733184" cy="492443"/>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 (Quote):</a:t>
            </a:r>
          </a:p>
          <a:p>
            <a:r>
              <a:rPr lang="en-GB" sz="1200" dirty="0">
                <a:latin typeface="Arial" panose="020B0604020202020204" pitchFamily="34" charset="0"/>
                <a:cs typeface="Arial" panose="020B0604020202020204" pitchFamily="34" charset="0"/>
              </a:rPr>
              <a:t>5S for operators, Productivity Press, 1995, page</a:t>
            </a: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18. </a:t>
            </a:r>
          </a:p>
        </p:txBody>
      </p:sp>
    </p:spTree>
    <p:extLst>
      <p:ext uri="{BB962C8B-B14F-4D97-AF65-F5344CB8AC3E}">
        <p14:creationId xmlns:p14="http://schemas.microsoft.com/office/powerpoint/2010/main" val="19192346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Arrow: U-Turn 8">
            <a:extLst>
              <a:ext uri="{FF2B5EF4-FFF2-40B4-BE49-F238E27FC236}">
                <a16:creationId xmlns:a16="http://schemas.microsoft.com/office/drawing/2014/main" xmlns="" id="{F920991B-207D-468E-876D-3E3051EEDABF}"/>
              </a:ext>
            </a:extLst>
          </p:cNvPr>
          <p:cNvSpPr/>
          <p:nvPr/>
        </p:nvSpPr>
        <p:spPr>
          <a:xfrm>
            <a:off x="3726390" y="3602903"/>
            <a:ext cx="769104" cy="635105"/>
          </a:xfrm>
          <a:prstGeom prst="uturnArrow">
            <a:avLst>
              <a:gd name="adj1" fmla="val 29453"/>
              <a:gd name="adj2" fmla="val 25000"/>
              <a:gd name="adj3" fmla="val 25000"/>
              <a:gd name="adj4" fmla="val 43750"/>
              <a:gd name="adj5" fmla="val 75000"/>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Shine cont.</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6" y="1402913"/>
            <a:ext cx="8476510"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Developing the Total Preventive Maintenance aspect further, Shine activities can be combined with routine checks and procedures to extend  tool/machine life. This is especially important when we think of the economics of manufacturing. </a:t>
            </a:r>
          </a:p>
        </p:txBody>
      </p:sp>
      <p:sp>
        <p:nvSpPr>
          <p:cNvPr id="24" name="Rectangle: Rounded Corners 23">
            <a:extLst>
              <a:ext uri="{FF2B5EF4-FFF2-40B4-BE49-F238E27FC236}">
                <a16:creationId xmlns:a16="http://schemas.microsoft.com/office/drawing/2014/main" xmlns="" id="{55BF72BD-6029-4CB7-9D15-EC28A38B57D6}"/>
              </a:ext>
            </a:extLst>
          </p:cNvPr>
          <p:cNvSpPr/>
          <p:nvPr/>
        </p:nvSpPr>
        <p:spPr>
          <a:xfrm>
            <a:off x="573340" y="4221741"/>
            <a:ext cx="2827469" cy="1317045"/>
          </a:xfrm>
          <a:prstGeom prst="roundRect">
            <a:avLst/>
          </a:prstGeom>
          <a:solidFill>
            <a:schemeClr val="accent2"/>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Oval 2">
            <a:extLst>
              <a:ext uri="{FF2B5EF4-FFF2-40B4-BE49-F238E27FC236}">
                <a16:creationId xmlns:a16="http://schemas.microsoft.com/office/drawing/2014/main" xmlns="" id="{DD991342-2897-43F9-AD06-73B547794B0B}"/>
              </a:ext>
            </a:extLst>
          </p:cNvPr>
          <p:cNvSpPr/>
          <p:nvPr/>
        </p:nvSpPr>
        <p:spPr>
          <a:xfrm rot="20899614">
            <a:off x="765926" y="5029669"/>
            <a:ext cx="318786" cy="344765"/>
          </a:xfrm>
          <a:prstGeom prst="ellipse">
            <a:avLst/>
          </a:prstGeom>
          <a:solidFill>
            <a:schemeClr val="tx1">
              <a:lumMod val="65000"/>
              <a:lumOff val="3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5" name="Oval 34">
            <a:extLst>
              <a:ext uri="{FF2B5EF4-FFF2-40B4-BE49-F238E27FC236}">
                <a16:creationId xmlns:a16="http://schemas.microsoft.com/office/drawing/2014/main" xmlns="" id="{CAA8B6BE-8772-4A9A-AFEC-9D337E0D196A}"/>
              </a:ext>
            </a:extLst>
          </p:cNvPr>
          <p:cNvSpPr/>
          <p:nvPr/>
        </p:nvSpPr>
        <p:spPr>
          <a:xfrm rot="1696371">
            <a:off x="2610562" y="4378908"/>
            <a:ext cx="629513" cy="625433"/>
          </a:xfrm>
          <a:prstGeom prst="ellipse">
            <a:avLst/>
          </a:prstGeom>
          <a:solidFill>
            <a:schemeClr val="tx1">
              <a:lumMod val="65000"/>
              <a:lumOff val="35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7" name="Straight Connector 6">
            <a:extLst>
              <a:ext uri="{FF2B5EF4-FFF2-40B4-BE49-F238E27FC236}">
                <a16:creationId xmlns:a16="http://schemas.microsoft.com/office/drawing/2014/main" xmlns="" id="{03B5DF9A-F1E8-4553-9D89-42DB3F803314}"/>
              </a:ext>
            </a:extLst>
          </p:cNvPr>
          <p:cNvCxnSpPr>
            <a:cxnSpLocks/>
            <a:stCxn id="3" idx="0"/>
            <a:endCxn id="35" idx="1"/>
          </p:cNvCxnSpPr>
          <p:nvPr/>
        </p:nvCxnSpPr>
        <p:spPr>
          <a:xfrm flipV="1">
            <a:off x="890441" y="4391457"/>
            <a:ext cx="1943603" cy="64177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xmlns="" id="{18731A06-2B46-49AC-B5BF-4B3D344587CF}"/>
              </a:ext>
            </a:extLst>
          </p:cNvPr>
          <p:cNvCxnSpPr>
            <a:cxnSpLocks/>
            <a:stCxn id="3" idx="4"/>
            <a:endCxn id="35" idx="5"/>
          </p:cNvCxnSpPr>
          <p:nvPr/>
        </p:nvCxnSpPr>
        <p:spPr>
          <a:xfrm flipV="1">
            <a:off x="960197" y="4991792"/>
            <a:ext cx="2056396" cy="37907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5" name="Group 14">
            <a:extLst>
              <a:ext uri="{FF2B5EF4-FFF2-40B4-BE49-F238E27FC236}">
                <a16:creationId xmlns:a16="http://schemas.microsoft.com/office/drawing/2014/main" xmlns="" id="{8E4E0651-7F91-4043-87AC-2B5E968A3E3A}"/>
              </a:ext>
            </a:extLst>
          </p:cNvPr>
          <p:cNvGrpSpPr/>
          <p:nvPr/>
        </p:nvGrpSpPr>
        <p:grpSpPr>
          <a:xfrm>
            <a:off x="2828997" y="4701853"/>
            <a:ext cx="503978" cy="524371"/>
            <a:chOff x="3256345" y="3924920"/>
            <a:chExt cx="503978" cy="524371"/>
          </a:xfrm>
        </p:grpSpPr>
        <p:sp>
          <p:nvSpPr>
            <p:cNvPr id="2" name="Star: 4 Points 1">
              <a:extLst>
                <a:ext uri="{FF2B5EF4-FFF2-40B4-BE49-F238E27FC236}">
                  <a16:creationId xmlns:a16="http://schemas.microsoft.com/office/drawing/2014/main" xmlns="" id="{752770E5-7CCC-4E99-A13E-94C67FB24BC9}"/>
                </a:ext>
              </a:extLst>
            </p:cNvPr>
            <p:cNvSpPr/>
            <p:nvPr/>
          </p:nvSpPr>
          <p:spPr>
            <a:xfrm>
              <a:off x="3308549" y="3924920"/>
              <a:ext cx="246359" cy="245660"/>
            </a:xfrm>
            <a:prstGeom prst="star4">
              <a:avLst/>
            </a:prstGeom>
            <a:solidFill>
              <a:schemeClr val="bg2">
                <a:lumMod val="75000"/>
              </a:schemeClr>
            </a:solid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Star: 4 Points 19">
              <a:extLst>
                <a:ext uri="{FF2B5EF4-FFF2-40B4-BE49-F238E27FC236}">
                  <a16:creationId xmlns:a16="http://schemas.microsoft.com/office/drawing/2014/main" xmlns="" id="{1441C630-6C71-4199-9C4E-71C8DE30C95F}"/>
                </a:ext>
              </a:extLst>
            </p:cNvPr>
            <p:cNvSpPr/>
            <p:nvPr/>
          </p:nvSpPr>
          <p:spPr>
            <a:xfrm>
              <a:off x="3256345" y="4203631"/>
              <a:ext cx="246359" cy="245660"/>
            </a:xfrm>
            <a:prstGeom prst="star4">
              <a:avLst/>
            </a:prstGeom>
            <a:solidFill>
              <a:schemeClr val="tx1">
                <a:lumMod val="65000"/>
                <a:lumOff val="35000"/>
              </a:schemeClr>
            </a:solid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Star: 4 Points 20">
              <a:extLst>
                <a:ext uri="{FF2B5EF4-FFF2-40B4-BE49-F238E27FC236}">
                  <a16:creationId xmlns:a16="http://schemas.microsoft.com/office/drawing/2014/main" xmlns="" id="{F131A095-BA44-46BE-94CD-8AACF045AA4B}"/>
                </a:ext>
              </a:extLst>
            </p:cNvPr>
            <p:cNvSpPr/>
            <p:nvPr/>
          </p:nvSpPr>
          <p:spPr>
            <a:xfrm>
              <a:off x="3513964" y="4041993"/>
              <a:ext cx="246359" cy="245660"/>
            </a:xfrm>
            <a:prstGeom prst="star4">
              <a:avLst/>
            </a:prstGeom>
            <a:solidFill>
              <a:schemeClr val="tx1">
                <a:lumMod val="65000"/>
                <a:lumOff val="35000"/>
              </a:schemeClr>
            </a:solid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6" name="Oval 25">
            <a:extLst>
              <a:ext uri="{FF2B5EF4-FFF2-40B4-BE49-F238E27FC236}">
                <a16:creationId xmlns:a16="http://schemas.microsoft.com/office/drawing/2014/main" xmlns="" id="{B7045428-B777-4B6A-B5D6-C90EC900C8DD}"/>
              </a:ext>
            </a:extLst>
          </p:cNvPr>
          <p:cNvSpPr/>
          <p:nvPr/>
        </p:nvSpPr>
        <p:spPr>
          <a:xfrm rot="16200000">
            <a:off x="2899203" y="4598417"/>
            <a:ext cx="700546" cy="648314"/>
          </a:xfrm>
          <a:prstGeom prst="ellipse">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7" name="Straight Connector 26">
            <a:extLst>
              <a:ext uri="{FF2B5EF4-FFF2-40B4-BE49-F238E27FC236}">
                <a16:creationId xmlns:a16="http://schemas.microsoft.com/office/drawing/2014/main" xmlns="" id="{DF74F328-4739-45AB-9C03-4D056E5EAF84}"/>
              </a:ext>
            </a:extLst>
          </p:cNvPr>
          <p:cNvCxnSpPr>
            <a:cxnSpLocks/>
            <a:stCxn id="26" idx="3"/>
          </p:cNvCxnSpPr>
          <p:nvPr/>
        </p:nvCxnSpPr>
        <p:spPr>
          <a:xfrm>
            <a:off x="3478690" y="5170254"/>
            <a:ext cx="475939" cy="377407"/>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rapezoid 4">
            <a:extLst>
              <a:ext uri="{FF2B5EF4-FFF2-40B4-BE49-F238E27FC236}">
                <a16:creationId xmlns:a16="http://schemas.microsoft.com/office/drawing/2014/main" xmlns="" id="{68B20F21-56F6-4B9A-8336-A8115BF8B2CC}"/>
              </a:ext>
            </a:extLst>
          </p:cNvPr>
          <p:cNvSpPr/>
          <p:nvPr/>
        </p:nvSpPr>
        <p:spPr>
          <a:xfrm>
            <a:off x="4015771" y="3920456"/>
            <a:ext cx="648314" cy="434730"/>
          </a:xfrm>
          <a:prstGeom prst="trapezoid">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xmlns="" id="{B0B333A0-A673-475C-AC5F-4BF6FDAF5E16}"/>
              </a:ext>
            </a:extLst>
          </p:cNvPr>
          <p:cNvSpPr/>
          <p:nvPr/>
        </p:nvSpPr>
        <p:spPr>
          <a:xfrm>
            <a:off x="3955376" y="4316361"/>
            <a:ext cx="769104" cy="788095"/>
          </a:xfrm>
          <a:prstGeom prst="round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Oil</a:t>
            </a:r>
          </a:p>
        </p:txBody>
      </p:sp>
      <p:graphicFrame>
        <p:nvGraphicFramePr>
          <p:cNvPr id="10" name="Table 9">
            <a:extLst>
              <a:ext uri="{FF2B5EF4-FFF2-40B4-BE49-F238E27FC236}">
                <a16:creationId xmlns:a16="http://schemas.microsoft.com/office/drawing/2014/main" xmlns="" id="{6B1BF136-EA68-4841-8AFE-E66E92345005}"/>
              </a:ext>
            </a:extLst>
          </p:cNvPr>
          <p:cNvGraphicFramePr>
            <a:graphicFrameLocks noGrp="1"/>
          </p:cNvGraphicFramePr>
          <p:nvPr>
            <p:extLst>
              <p:ext uri="{D42A27DB-BD31-4B8C-83A1-F6EECF244321}">
                <p14:modId xmlns:p14="http://schemas.microsoft.com/office/powerpoint/2010/main" val="3266215737"/>
              </p:ext>
            </p:extLst>
          </p:nvPr>
        </p:nvGraphicFramePr>
        <p:xfrm>
          <a:off x="5549020" y="4314877"/>
          <a:ext cx="2994344" cy="1253757"/>
        </p:xfrm>
        <a:graphic>
          <a:graphicData uri="http://schemas.openxmlformats.org/drawingml/2006/table">
            <a:tbl>
              <a:tblPr firstRow="1" bandRow="1">
                <a:tableStyleId>{5C22544A-7EE6-4342-B048-85BDC9FD1C3A}</a:tableStyleId>
              </a:tblPr>
              <a:tblGrid>
                <a:gridCol w="1927543">
                  <a:extLst>
                    <a:ext uri="{9D8B030D-6E8A-4147-A177-3AD203B41FA5}">
                      <a16:colId xmlns:a16="http://schemas.microsoft.com/office/drawing/2014/main" xmlns="" val="2842222591"/>
                    </a:ext>
                  </a:extLst>
                </a:gridCol>
                <a:gridCol w="1066801">
                  <a:extLst>
                    <a:ext uri="{9D8B030D-6E8A-4147-A177-3AD203B41FA5}">
                      <a16:colId xmlns:a16="http://schemas.microsoft.com/office/drawing/2014/main" xmlns="" val="4261531164"/>
                    </a:ext>
                  </a:extLst>
                </a:gridCol>
              </a:tblGrid>
              <a:tr h="238126">
                <a:tc>
                  <a:txBody>
                    <a:bodyPr/>
                    <a:lstStyle/>
                    <a:p>
                      <a:r>
                        <a:rPr lang="en-GB" sz="1050" dirty="0">
                          <a:solidFill>
                            <a:schemeClr val="tx1"/>
                          </a:solidFill>
                        </a:rPr>
                        <a:t>Machine: A-2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tc>
                  <a:txBody>
                    <a:bodyPr/>
                    <a:lstStyle/>
                    <a:p>
                      <a:r>
                        <a:rPr lang="en-GB" sz="1050" dirty="0">
                          <a:solidFill>
                            <a:schemeClr val="tx1"/>
                          </a:solidFill>
                        </a:rPr>
                        <a:t>Shift: Mornings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extLst>
                  <a:ext uri="{0D108BD9-81ED-4DB2-BD59-A6C34878D82A}">
                    <a16:rowId xmlns:a16="http://schemas.microsoft.com/office/drawing/2014/main" xmlns="" val="3681129459"/>
                  </a:ext>
                </a:extLst>
              </a:tr>
              <a:tr h="245556">
                <a:tc>
                  <a:txBody>
                    <a:bodyPr/>
                    <a:lstStyle/>
                    <a:p>
                      <a:pPr marL="0" algn="l" defTabSz="685800" rtl="0" eaLnBrk="1" latinLnBrk="0" hangingPunct="1"/>
                      <a:r>
                        <a:rPr lang="en-GB" sz="1050" b="1" kern="1200" dirty="0">
                          <a:solidFill>
                            <a:schemeClr val="lt1"/>
                          </a:solidFill>
                          <a:latin typeface="+mn-lt"/>
                          <a:ea typeface="+mn-ea"/>
                          <a:cs typeface="+mn-cs"/>
                        </a:rPr>
                        <a:t>Check/Action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marL="0" algn="l" defTabSz="685800" rtl="0" eaLnBrk="1" latinLnBrk="0" hangingPunct="1"/>
                      <a:r>
                        <a:rPr lang="en-GB" sz="1050" b="1" kern="1200" dirty="0">
                          <a:solidFill>
                            <a:schemeClr val="lt1"/>
                          </a:solidFill>
                          <a:latin typeface="+mn-lt"/>
                          <a:ea typeface="+mn-ea"/>
                          <a:cs typeface="+mn-cs"/>
                        </a:rPr>
                        <a:t>Status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xmlns="" val="1611065720"/>
                  </a:ext>
                </a:extLst>
              </a:tr>
              <a:tr h="415557">
                <a:tc>
                  <a:txBody>
                    <a:bodyPr/>
                    <a:lstStyle/>
                    <a:p>
                      <a:r>
                        <a:rPr lang="en-GB" sz="1050" b="1" dirty="0"/>
                        <a:t>Cable Tension Good?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solidFill>
                            <a:srgbClr val="00B050"/>
                          </a:solidFill>
                        </a:rPr>
                        <a:t>✔</a:t>
                      </a:r>
                      <a:endParaRPr lang="en-GB" sz="105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1249808434"/>
                  </a:ext>
                </a:extLst>
              </a:tr>
              <a:tr h="245556">
                <a:tc>
                  <a:txBody>
                    <a:bodyPr/>
                    <a:lstStyle/>
                    <a:p>
                      <a:r>
                        <a:rPr lang="en-GB" sz="1050" b="1" dirty="0"/>
                        <a:t>Oil Replenishment Complete?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GB" sz="1600" kern="1200" dirty="0">
                          <a:solidFill>
                            <a:srgbClr val="00B050"/>
                          </a:solidFill>
                          <a:latin typeface="+mn-lt"/>
                          <a:ea typeface="+mn-ea"/>
                          <a:cs typeface="+mn-cs"/>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507979978"/>
                  </a:ext>
                </a:extLst>
              </a:tr>
            </a:tbl>
          </a:graphicData>
        </a:graphic>
      </p:graphicFrame>
      <p:sp>
        <p:nvSpPr>
          <p:cNvPr id="11" name="TextBox 10">
            <a:extLst>
              <a:ext uri="{FF2B5EF4-FFF2-40B4-BE49-F238E27FC236}">
                <a16:creationId xmlns:a16="http://schemas.microsoft.com/office/drawing/2014/main" xmlns="" id="{D786B06F-495E-4EBC-9575-CA7CDF11132F}"/>
              </a:ext>
            </a:extLst>
          </p:cNvPr>
          <p:cNvSpPr txBox="1"/>
          <p:nvPr/>
        </p:nvSpPr>
        <p:spPr>
          <a:xfrm>
            <a:off x="661403" y="4221741"/>
            <a:ext cx="577057" cy="369332"/>
          </a:xfrm>
          <a:prstGeom prst="rect">
            <a:avLst/>
          </a:prstGeom>
          <a:noFill/>
        </p:spPr>
        <p:txBody>
          <a:bodyPr wrap="square" rtlCol="0">
            <a:spAutoFit/>
          </a:bodyPr>
          <a:lstStyle/>
          <a:p>
            <a:r>
              <a:rPr lang="en-GB" b="1" dirty="0"/>
              <a:t>A-2</a:t>
            </a:r>
          </a:p>
        </p:txBody>
      </p:sp>
    </p:spTree>
    <p:extLst>
      <p:ext uri="{BB962C8B-B14F-4D97-AF65-F5344CB8AC3E}">
        <p14:creationId xmlns:p14="http://schemas.microsoft.com/office/powerpoint/2010/main" val="36884627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8" name="Table 27">
            <a:extLst>
              <a:ext uri="{FF2B5EF4-FFF2-40B4-BE49-F238E27FC236}">
                <a16:creationId xmlns:a16="http://schemas.microsoft.com/office/drawing/2014/main" xmlns="" id="{60D04FB4-4B5B-467A-93AE-1D341D467D6B}"/>
              </a:ext>
            </a:extLst>
          </p:cNvPr>
          <p:cNvGraphicFramePr>
            <a:graphicFrameLocks noGrp="1"/>
          </p:cNvGraphicFramePr>
          <p:nvPr>
            <p:extLst>
              <p:ext uri="{D42A27DB-BD31-4B8C-83A1-F6EECF244321}">
                <p14:modId xmlns:p14="http://schemas.microsoft.com/office/powerpoint/2010/main" val="483560"/>
              </p:ext>
            </p:extLst>
          </p:nvPr>
        </p:nvGraphicFramePr>
        <p:xfrm>
          <a:off x="6196101" y="3863310"/>
          <a:ext cx="2475065" cy="1813579"/>
        </p:xfrm>
        <a:graphic>
          <a:graphicData uri="http://schemas.openxmlformats.org/drawingml/2006/table">
            <a:tbl>
              <a:tblPr firstRow="1" bandRow="1">
                <a:tableStyleId>{5C22544A-7EE6-4342-B048-85BDC9FD1C3A}</a:tableStyleId>
              </a:tblPr>
              <a:tblGrid>
                <a:gridCol w="1593269">
                  <a:extLst>
                    <a:ext uri="{9D8B030D-6E8A-4147-A177-3AD203B41FA5}">
                      <a16:colId xmlns:a16="http://schemas.microsoft.com/office/drawing/2014/main" xmlns="" val="2842222591"/>
                    </a:ext>
                  </a:extLst>
                </a:gridCol>
                <a:gridCol w="881796">
                  <a:extLst>
                    <a:ext uri="{9D8B030D-6E8A-4147-A177-3AD203B41FA5}">
                      <a16:colId xmlns:a16="http://schemas.microsoft.com/office/drawing/2014/main" xmlns="" val="4261531164"/>
                    </a:ext>
                  </a:extLst>
                </a:gridCol>
              </a:tblGrid>
              <a:tr h="248012">
                <a:tc gridSpan="2">
                  <a:txBody>
                    <a:bodyPr/>
                    <a:lstStyle/>
                    <a:p>
                      <a:pPr algn="ctr"/>
                      <a:r>
                        <a:rPr lang="en-GB" sz="1100" b="1" dirty="0">
                          <a:solidFill>
                            <a:schemeClr val="tx1"/>
                          </a:solidFill>
                        </a:rPr>
                        <a:t>Thursday Check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tc hMerge="1">
                  <a:txBody>
                    <a:bodyPr/>
                    <a:lstStyle/>
                    <a:p>
                      <a:endParaRPr lang="en-GB" sz="105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extLst>
                  <a:ext uri="{0D108BD9-81ED-4DB2-BD59-A6C34878D82A}">
                    <a16:rowId xmlns:a16="http://schemas.microsoft.com/office/drawing/2014/main" xmlns="" val="2205645205"/>
                  </a:ext>
                </a:extLst>
              </a:tr>
              <a:tr h="264293">
                <a:tc>
                  <a:txBody>
                    <a:bodyPr/>
                    <a:lstStyle/>
                    <a:p>
                      <a:r>
                        <a:rPr lang="en-GB" sz="1100" dirty="0">
                          <a:solidFill>
                            <a:schemeClr val="tx1"/>
                          </a:solidFill>
                        </a:rPr>
                        <a:t>Machine: A-2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tc>
                  <a:txBody>
                    <a:bodyPr/>
                    <a:lstStyle/>
                    <a:p>
                      <a:r>
                        <a:rPr lang="en-GB" sz="1100" dirty="0">
                          <a:solidFill>
                            <a:schemeClr val="tx1"/>
                          </a:solidFill>
                        </a:rPr>
                        <a:t>Shift: Mornings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extLst>
                  <a:ext uri="{0D108BD9-81ED-4DB2-BD59-A6C34878D82A}">
                    <a16:rowId xmlns:a16="http://schemas.microsoft.com/office/drawing/2014/main" xmlns="" val="3681129459"/>
                  </a:ext>
                </a:extLst>
              </a:tr>
              <a:tr h="264293">
                <a:tc>
                  <a:txBody>
                    <a:bodyPr/>
                    <a:lstStyle/>
                    <a:p>
                      <a:pPr marL="0" algn="l" defTabSz="685800" rtl="0" eaLnBrk="1" latinLnBrk="0" hangingPunct="1"/>
                      <a:r>
                        <a:rPr lang="en-GB" sz="1100" b="1" kern="1200" dirty="0">
                          <a:solidFill>
                            <a:schemeClr val="lt1"/>
                          </a:solidFill>
                          <a:latin typeface="+mn-lt"/>
                          <a:ea typeface="+mn-ea"/>
                          <a:cs typeface="+mn-cs"/>
                        </a:rPr>
                        <a:t>Check/Action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marL="0" algn="l" defTabSz="685800" rtl="0" eaLnBrk="1" latinLnBrk="0" hangingPunct="1"/>
                      <a:r>
                        <a:rPr lang="en-GB" sz="1100" b="1" kern="1200" dirty="0">
                          <a:solidFill>
                            <a:schemeClr val="lt1"/>
                          </a:solidFill>
                          <a:latin typeface="+mn-lt"/>
                          <a:ea typeface="+mn-ea"/>
                          <a:cs typeface="+mn-cs"/>
                        </a:rPr>
                        <a:t>Status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xmlns="" val="1611065720"/>
                  </a:ext>
                </a:extLst>
              </a:tr>
              <a:tr h="436766">
                <a:tc>
                  <a:txBody>
                    <a:bodyPr/>
                    <a:lstStyle/>
                    <a:p>
                      <a:r>
                        <a:rPr lang="en-GB" sz="1100" b="1" dirty="0"/>
                        <a:t>Cable Tension Good?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dirty="0">
                          <a:solidFill>
                            <a:srgbClr val="00B050"/>
                          </a:solidFill>
                        </a:rPr>
                        <a:t>✔</a:t>
                      </a:r>
                      <a:endParaRPr lang="en-GB" sz="11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1249808434"/>
                  </a:ext>
                </a:extLst>
              </a:tr>
              <a:tr h="408914">
                <a:tc>
                  <a:txBody>
                    <a:bodyPr/>
                    <a:lstStyle/>
                    <a:p>
                      <a:r>
                        <a:rPr lang="en-GB" sz="1100" b="1" dirty="0"/>
                        <a:t>Oil Replenishment Complete?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GB" sz="1800" kern="1200" dirty="0">
                          <a:solidFill>
                            <a:srgbClr val="00B050"/>
                          </a:solidFill>
                          <a:latin typeface="+mn-lt"/>
                          <a:ea typeface="+mn-ea"/>
                          <a:cs typeface="+mn-cs"/>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507979978"/>
                  </a:ext>
                </a:extLst>
              </a:tr>
            </a:tbl>
          </a:graphicData>
        </a:graphic>
      </p:graphicFrame>
      <p:graphicFrame>
        <p:nvGraphicFramePr>
          <p:cNvPr id="25" name="Table 24">
            <a:extLst>
              <a:ext uri="{FF2B5EF4-FFF2-40B4-BE49-F238E27FC236}">
                <a16:creationId xmlns:a16="http://schemas.microsoft.com/office/drawing/2014/main" xmlns="" id="{9EB59E10-0885-460A-8F38-D4431D048834}"/>
              </a:ext>
            </a:extLst>
          </p:cNvPr>
          <p:cNvGraphicFramePr>
            <a:graphicFrameLocks noGrp="1"/>
          </p:cNvGraphicFramePr>
          <p:nvPr>
            <p:extLst>
              <p:ext uri="{D42A27DB-BD31-4B8C-83A1-F6EECF244321}">
                <p14:modId xmlns:p14="http://schemas.microsoft.com/office/powerpoint/2010/main" val="1837979652"/>
              </p:ext>
            </p:extLst>
          </p:nvPr>
        </p:nvGraphicFramePr>
        <p:xfrm>
          <a:off x="4338350" y="3725637"/>
          <a:ext cx="2475065" cy="1813579"/>
        </p:xfrm>
        <a:graphic>
          <a:graphicData uri="http://schemas.openxmlformats.org/drawingml/2006/table">
            <a:tbl>
              <a:tblPr firstRow="1" bandRow="1">
                <a:tableStyleId>{5C22544A-7EE6-4342-B048-85BDC9FD1C3A}</a:tableStyleId>
              </a:tblPr>
              <a:tblGrid>
                <a:gridCol w="1593268">
                  <a:extLst>
                    <a:ext uri="{9D8B030D-6E8A-4147-A177-3AD203B41FA5}">
                      <a16:colId xmlns:a16="http://schemas.microsoft.com/office/drawing/2014/main" xmlns="" val="2842222591"/>
                    </a:ext>
                  </a:extLst>
                </a:gridCol>
                <a:gridCol w="881797">
                  <a:extLst>
                    <a:ext uri="{9D8B030D-6E8A-4147-A177-3AD203B41FA5}">
                      <a16:colId xmlns:a16="http://schemas.microsoft.com/office/drawing/2014/main" xmlns="" val="4261531164"/>
                    </a:ext>
                  </a:extLst>
                </a:gridCol>
              </a:tblGrid>
              <a:tr h="192400">
                <a:tc gridSpan="2">
                  <a:txBody>
                    <a:bodyPr/>
                    <a:lstStyle/>
                    <a:p>
                      <a:pPr algn="ctr"/>
                      <a:r>
                        <a:rPr lang="en-GB" sz="1100" b="1" dirty="0">
                          <a:solidFill>
                            <a:schemeClr val="tx1"/>
                          </a:solidFill>
                        </a:rPr>
                        <a:t>Wednesday Check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tc hMerge="1">
                  <a:txBody>
                    <a:bodyPr/>
                    <a:lstStyle/>
                    <a:p>
                      <a:endParaRPr lang="en-GB" sz="105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extLst>
                  <a:ext uri="{0D108BD9-81ED-4DB2-BD59-A6C34878D82A}">
                    <a16:rowId xmlns:a16="http://schemas.microsoft.com/office/drawing/2014/main" xmlns="" val="2205645205"/>
                  </a:ext>
                </a:extLst>
              </a:tr>
              <a:tr h="264293">
                <a:tc>
                  <a:txBody>
                    <a:bodyPr/>
                    <a:lstStyle/>
                    <a:p>
                      <a:r>
                        <a:rPr lang="en-GB" sz="1100" dirty="0">
                          <a:solidFill>
                            <a:schemeClr val="tx1"/>
                          </a:solidFill>
                        </a:rPr>
                        <a:t>Machine: A-2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tc>
                  <a:txBody>
                    <a:bodyPr/>
                    <a:lstStyle/>
                    <a:p>
                      <a:r>
                        <a:rPr lang="en-GB" sz="1100" dirty="0">
                          <a:solidFill>
                            <a:schemeClr val="tx1"/>
                          </a:solidFill>
                        </a:rPr>
                        <a:t>Shift: Mornings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extLst>
                  <a:ext uri="{0D108BD9-81ED-4DB2-BD59-A6C34878D82A}">
                    <a16:rowId xmlns:a16="http://schemas.microsoft.com/office/drawing/2014/main" xmlns="" val="3681129459"/>
                  </a:ext>
                </a:extLst>
              </a:tr>
              <a:tr h="264293">
                <a:tc>
                  <a:txBody>
                    <a:bodyPr/>
                    <a:lstStyle/>
                    <a:p>
                      <a:pPr marL="0" algn="l" defTabSz="685800" rtl="0" eaLnBrk="1" latinLnBrk="0" hangingPunct="1"/>
                      <a:r>
                        <a:rPr lang="en-GB" sz="1100" b="1" kern="1200" dirty="0">
                          <a:solidFill>
                            <a:schemeClr val="lt1"/>
                          </a:solidFill>
                          <a:latin typeface="+mn-lt"/>
                          <a:ea typeface="+mn-ea"/>
                          <a:cs typeface="+mn-cs"/>
                        </a:rPr>
                        <a:t>Check/Action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marL="0" algn="l" defTabSz="685800" rtl="0" eaLnBrk="1" latinLnBrk="0" hangingPunct="1"/>
                      <a:r>
                        <a:rPr lang="en-GB" sz="1100" b="1" kern="1200" dirty="0">
                          <a:solidFill>
                            <a:schemeClr val="lt1"/>
                          </a:solidFill>
                          <a:latin typeface="+mn-lt"/>
                          <a:ea typeface="+mn-ea"/>
                          <a:cs typeface="+mn-cs"/>
                        </a:rPr>
                        <a:t>Status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xmlns="" val="1611065720"/>
                  </a:ext>
                </a:extLst>
              </a:tr>
              <a:tr h="436766">
                <a:tc>
                  <a:txBody>
                    <a:bodyPr/>
                    <a:lstStyle/>
                    <a:p>
                      <a:r>
                        <a:rPr lang="en-GB" sz="1100" b="1" dirty="0"/>
                        <a:t>Cable Tension Good?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dirty="0">
                          <a:solidFill>
                            <a:srgbClr val="00B050"/>
                          </a:solidFill>
                        </a:rPr>
                        <a:t>✔</a:t>
                      </a:r>
                      <a:endParaRPr lang="en-GB" sz="11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1249808434"/>
                  </a:ext>
                </a:extLst>
              </a:tr>
              <a:tr h="408914">
                <a:tc>
                  <a:txBody>
                    <a:bodyPr/>
                    <a:lstStyle/>
                    <a:p>
                      <a:r>
                        <a:rPr lang="en-GB" sz="1100" b="1" dirty="0"/>
                        <a:t>Oil Replenishment Complete?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GB" sz="1800" kern="1200" dirty="0">
                          <a:solidFill>
                            <a:srgbClr val="00B050"/>
                          </a:solidFill>
                          <a:latin typeface="+mn-lt"/>
                          <a:ea typeface="+mn-ea"/>
                          <a:cs typeface="+mn-cs"/>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507979978"/>
                  </a:ext>
                </a:extLst>
              </a:tr>
            </a:tbl>
          </a:graphicData>
        </a:graphic>
      </p:graphicFrame>
      <p:graphicFrame>
        <p:nvGraphicFramePr>
          <p:cNvPr id="23" name="Table 22">
            <a:extLst>
              <a:ext uri="{FF2B5EF4-FFF2-40B4-BE49-F238E27FC236}">
                <a16:creationId xmlns:a16="http://schemas.microsoft.com/office/drawing/2014/main" xmlns="" id="{3F02F1CD-D567-4BCF-99D9-756A1BF54BEA}"/>
              </a:ext>
            </a:extLst>
          </p:cNvPr>
          <p:cNvGraphicFramePr>
            <a:graphicFrameLocks noGrp="1"/>
          </p:cNvGraphicFramePr>
          <p:nvPr>
            <p:extLst>
              <p:ext uri="{D42A27DB-BD31-4B8C-83A1-F6EECF244321}">
                <p14:modId xmlns:p14="http://schemas.microsoft.com/office/powerpoint/2010/main" val="1751992779"/>
              </p:ext>
            </p:extLst>
          </p:nvPr>
        </p:nvGraphicFramePr>
        <p:xfrm>
          <a:off x="2374583" y="3574712"/>
          <a:ext cx="2475065" cy="1818792"/>
        </p:xfrm>
        <a:graphic>
          <a:graphicData uri="http://schemas.openxmlformats.org/drawingml/2006/table">
            <a:tbl>
              <a:tblPr firstRow="1" bandRow="1">
                <a:tableStyleId>{5C22544A-7EE6-4342-B048-85BDC9FD1C3A}</a:tableStyleId>
              </a:tblPr>
              <a:tblGrid>
                <a:gridCol w="1593269">
                  <a:extLst>
                    <a:ext uri="{9D8B030D-6E8A-4147-A177-3AD203B41FA5}">
                      <a16:colId xmlns:a16="http://schemas.microsoft.com/office/drawing/2014/main" xmlns="" val="2842222591"/>
                    </a:ext>
                  </a:extLst>
                </a:gridCol>
                <a:gridCol w="881796">
                  <a:extLst>
                    <a:ext uri="{9D8B030D-6E8A-4147-A177-3AD203B41FA5}">
                      <a16:colId xmlns:a16="http://schemas.microsoft.com/office/drawing/2014/main" xmlns="" val="4261531164"/>
                    </a:ext>
                  </a:extLst>
                </a:gridCol>
              </a:tblGrid>
              <a:tr h="264293">
                <a:tc gridSpan="2">
                  <a:txBody>
                    <a:bodyPr/>
                    <a:lstStyle/>
                    <a:p>
                      <a:pPr algn="ctr"/>
                      <a:r>
                        <a:rPr lang="en-GB" sz="1100" b="1" dirty="0">
                          <a:solidFill>
                            <a:schemeClr val="tx1"/>
                          </a:solidFill>
                        </a:rPr>
                        <a:t>Tuesday Check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tc hMerge="1">
                  <a:txBody>
                    <a:bodyPr/>
                    <a:lstStyle/>
                    <a:p>
                      <a:endParaRPr lang="en-GB" sz="105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extLst>
                  <a:ext uri="{0D108BD9-81ED-4DB2-BD59-A6C34878D82A}">
                    <a16:rowId xmlns:a16="http://schemas.microsoft.com/office/drawing/2014/main" xmlns="" val="2205645205"/>
                  </a:ext>
                </a:extLst>
              </a:tr>
              <a:tr h="264293">
                <a:tc>
                  <a:txBody>
                    <a:bodyPr/>
                    <a:lstStyle/>
                    <a:p>
                      <a:r>
                        <a:rPr lang="en-GB" sz="1100" dirty="0">
                          <a:solidFill>
                            <a:schemeClr val="tx1"/>
                          </a:solidFill>
                        </a:rPr>
                        <a:t>Machine: A-2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tc>
                  <a:txBody>
                    <a:bodyPr/>
                    <a:lstStyle/>
                    <a:p>
                      <a:r>
                        <a:rPr lang="en-GB" sz="1100" dirty="0">
                          <a:solidFill>
                            <a:schemeClr val="tx1"/>
                          </a:solidFill>
                        </a:rPr>
                        <a:t>Shift: Mornings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extLst>
                  <a:ext uri="{0D108BD9-81ED-4DB2-BD59-A6C34878D82A}">
                    <a16:rowId xmlns:a16="http://schemas.microsoft.com/office/drawing/2014/main" xmlns="" val="3681129459"/>
                  </a:ext>
                </a:extLst>
              </a:tr>
              <a:tr h="264293">
                <a:tc>
                  <a:txBody>
                    <a:bodyPr/>
                    <a:lstStyle/>
                    <a:p>
                      <a:pPr marL="0" algn="l" defTabSz="685800" rtl="0" eaLnBrk="1" latinLnBrk="0" hangingPunct="1"/>
                      <a:r>
                        <a:rPr lang="en-GB" sz="1100" b="1" kern="1200" dirty="0">
                          <a:solidFill>
                            <a:schemeClr val="lt1"/>
                          </a:solidFill>
                          <a:latin typeface="+mn-lt"/>
                          <a:ea typeface="+mn-ea"/>
                          <a:cs typeface="+mn-cs"/>
                        </a:rPr>
                        <a:t>Check/Action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marL="0" algn="l" defTabSz="685800" rtl="0" eaLnBrk="1" latinLnBrk="0" hangingPunct="1"/>
                      <a:r>
                        <a:rPr lang="en-GB" sz="1100" b="1" kern="1200" dirty="0">
                          <a:solidFill>
                            <a:schemeClr val="lt1"/>
                          </a:solidFill>
                          <a:latin typeface="+mn-lt"/>
                          <a:ea typeface="+mn-ea"/>
                          <a:cs typeface="+mn-cs"/>
                        </a:rPr>
                        <a:t>Status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xmlns="" val="1611065720"/>
                  </a:ext>
                </a:extLst>
              </a:tr>
              <a:tr h="436766">
                <a:tc>
                  <a:txBody>
                    <a:bodyPr/>
                    <a:lstStyle/>
                    <a:p>
                      <a:r>
                        <a:rPr lang="en-GB" sz="1100" b="1" dirty="0"/>
                        <a:t>Cable Tension Good?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dirty="0">
                          <a:solidFill>
                            <a:srgbClr val="00B050"/>
                          </a:solidFill>
                        </a:rPr>
                        <a:t>✔</a:t>
                      </a:r>
                      <a:endParaRPr lang="en-GB" sz="11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1249808434"/>
                  </a:ext>
                </a:extLst>
              </a:tr>
              <a:tr h="408914">
                <a:tc>
                  <a:txBody>
                    <a:bodyPr/>
                    <a:lstStyle/>
                    <a:p>
                      <a:r>
                        <a:rPr lang="en-GB" sz="1100" b="1" dirty="0"/>
                        <a:t>Oil Replenishment Complete?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GB" sz="1800" kern="1200" dirty="0">
                          <a:solidFill>
                            <a:srgbClr val="00B050"/>
                          </a:solidFill>
                          <a:latin typeface="+mn-lt"/>
                          <a:ea typeface="+mn-ea"/>
                          <a:cs typeface="+mn-cs"/>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507979978"/>
                  </a:ext>
                </a:extLst>
              </a:tr>
            </a:tbl>
          </a:graphicData>
        </a:graphic>
      </p:graphicFrame>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Shine cont.</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6" y="1402913"/>
            <a:ext cx="8476510" cy="163121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Much like Sort activities, Shine actions should be performed on a regular basis. Cleaning one or more times a week reduces the time to clean, as dirt/debris does not develop to higher levels. It also increases the inspection frequency, making the detection of potential tool/machine issues more likely. </a:t>
            </a:r>
          </a:p>
        </p:txBody>
      </p:sp>
      <p:graphicFrame>
        <p:nvGraphicFramePr>
          <p:cNvPr id="22" name="Table 21">
            <a:extLst>
              <a:ext uri="{FF2B5EF4-FFF2-40B4-BE49-F238E27FC236}">
                <a16:creationId xmlns:a16="http://schemas.microsoft.com/office/drawing/2014/main" xmlns="" id="{7A7F79D1-5F7E-4937-BBD6-8FA17D5AF8F1}"/>
              </a:ext>
            </a:extLst>
          </p:cNvPr>
          <p:cNvGraphicFramePr>
            <a:graphicFrameLocks noGrp="1"/>
          </p:cNvGraphicFramePr>
          <p:nvPr>
            <p:extLst>
              <p:ext uri="{D42A27DB-BD31-4B8C-83A1-F6EECF244321}">
                <p14:modId xmlns:p14="http://schemas.microsoft.com/office/powerpoint/2010/main" val="1158170016"/>
              </p:ext>
            </p:extLst>
          </p:nvPr>
        </p:nvGraphicFramePr>
        <p:xfrm>
          <a:off x="410816" y="3429000"/>
          <a:ext cx="2665483" cy="1860829"/>
        </p:xfrm>
        <a:graphic>
          <a:graphicData uri="http://schemas.openxmlformats.org/drawingml/2006/table">
            <a:tbl>
              <a:tblPr firstRow="1" bandRow="1">
                <a:tableStyleId>{5C22544A-7EE6-4342-B048-85BDC9FD1C3A}</a:tableStyleId>
              </a:tblPr>
              <a:tblGrid>
                <a:gridCol w="1715846">
                  <a:extLst>
                    <a:ext uri="{9D8B030D-6E8A-4147-A177-3AD203B41FA5}">
                      <a16:colId xmlns:a16="http://schemas.microsoft.com/office/drawing/2014/main" xmlns="" val="2842222591"/>
                    </a:ext>
                  </a:extLst>
                </a:gridCol>
                <a:gridCol w="949637">
                  <a:extLst>
                    <a:ext uri="{9D8B030D-6E8A-4147-A177-3AD203B41FA5}">
                      <a16:colId xmlns:a16="http://schemas.microsoft.com/office/drawing/2014/main" xmlns="" val="4261531164"/>
                    </a:ext>
                  </a:extLst>
                </a:gridCol>
              </a:tblGrid>
              <a:tr h="275802">
                <a:tc gridSpan="2">
                  <a:txBody>
                    <a:bodyPr/>
                    <a:lstStyle/>
                    <a:p>
                      <a:pPr algn="ctr"/>
                      <a:r>
                        <a:rPr lang="en-GB" sz="1100" b="1" dirty="0">
                          <a:solidFill>
                            <a:schemeClr val="tx1"/>
                          </a:solidFill>
                        </a:rPr>
                        <a:t>Monday Check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tc hMerge="1">
                  <a:txBody>
                    <a:bodyPr/>
                    <a:lstStyle/>
                    <a:p>
                      <a:endParaRPr lang="en-GB" sz="105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extLst>
                  <a:ext uri="{0D108BD9-81ED-4DB2-BD59-A6C34878D82A}">
                    <a16:rowId xmlns:a16="http://schemas.microsoft.com/office/drawing/2014/main" xmlns="" val="2205645205"/>
                  </a:ext>
                </a:extLst>
              </a:tr>
              <a:tr h="275802">
                <a:tc>
                  <a:txBody>
                    <a:bodyPr/>
                    <a:lstStyle/>
                    <a:p>
                      <a:r>
                        <a:rPr lang="en-GB" sz="1100" dirty="0">
                          <a:solidFill>
                            <a:schemeClr val="tx1"/>
                          </a:solidFill>
                        </a:rPr>
                        <a:t>Machine: A-2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tc>
                  <a:txBody>
                    <a:bodyPr/>
                    <a:lstStyle/>
                    <a:p>
                      <a:r>
                        <a:rPr lang="en-GB" sz="1100" dirty="0">
                          <a:solidFill>
                            <a:schemeClr val="tx1"/>
                          </a:solidFill>
                        </a:rPr>
                        <a:t>Shift: Mornings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extLst>
                  <a:ext uri="{0D108BD9-81ED-4DB2-BD59-A6C34878D82A}">
                    <a16:rowId xmlns:a16="http://schemas.microsoft.com/office/drawing/2014/main" xmlns="" val="3681129459"/>
                  </a:ext>
                </a:extLst>
              </a:tr>
              <a:tr h="275802">
                <a:tc>
                  <a:txBody>
                    <a:bodyPr/>
                    <a:lstStyle/>
                    <a:p>
                      <a:pPr marL="0" algn="l" defTabSz="685800" rtl="0" eaLnBrk="1" latinLnBrk="0" hangingPunct="1"/>
                      <a:r>
                        <a:rPr lang="en-GB" sz="1100" b="1" kern="1200" dirty="0">
                          <a:solidFill>
                            <a:schemeClr val="lt1"/>
                          </a:solidFill>
                          <a:latin typeface="+mn-lt"/>
                          <a:ea typeface="+mn-ea"/>
                          <a:cs typeface="+mn-cs"/>
                        </a:rPr>
                        <a:t>Check/Action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marL="0" algn="l" defTabSz="685800" rtl="0" eaLnBrk="1" latinLnBrk="0" hangingPunct="1"/>
                      <a:r>
                        <a:rPr lang="en-GB" sz="1100" b="1" kern="1200" dirty="0">
                          <a:solidFill>
                            <a:schemeClr val="lt1"/>
                          </a:solidFill>
                          <a:latin typeface="+mn-lt"/>
                          <a:ea typeface="+mn-ea"/>
                          <a:cs typeface="+mn-cs"/>
                        </a:rPr>
                        <a:t>Status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xmlns="" val="1611065720"/>
                  </a:ext>
                </a:extLst>
              </a:tr>
              <a:tr h="455785">
                <a:tc>
                  <a:txBody>
                    <a:bodyPr/>
                    <a:lstStyle/>
                    <a:p>
                      <a:r>
                        <a:rPr lang="en-GB" sz="1100" b="1" dirty="0"/>
                        <a:t>Cable Tension Good?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dirty="0">
                          <a:solidFill>
                            <a:srgbClr val="00B050"/>
                          </a:solidFill>
                        </a:rPr>
                        <a:t>✔</a:t>
                      </a:r>
                      <a:endParaRPr lang="en-GB" sz="11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1249808434"/>
                  </a:ext>
                </a:extLst>
              </a:tr>
              <a:tr h="367737">
                <a:tc>
                  <a:txBody>
                    <a:bodyPr/>
                    <a:lstStyle/>
                    <a:p>
                      <a:r>
                        <a:rPr lang="en-GB" sz="1100" b="1" dirty="0"/>
                        <a:t>Oil Replenishment Complete?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GB" sz="1800" kern="1200" dirty="0">
                          <a:solidFill>
                            <a:srgbClr val="00B050"/>
                          </a:solidFill>
                          <a:latin typeface="+mn-lt"/>
                          <a:ea typeface="+mn-ea"/>
                          <a:cs typeface="+mn-cs"/>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507979978"/>
                  </a:ext>
                </a:extLst>
              </a:tr>
            </a:tbl>
          </a:graphicData>
        </a:graphic>
      </p:graphicFrame>
    </p:spTree>
    <p:extLst>
      <p:ext uri="{BB962C8B-B14F-4D97-AF65-F5344CB8AC3E}">
        <p14:creationId xmlns:p14="http://schemas.microsoft.com/office/powerpoint/2010/main" val="40908751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xmlns="" id="{822FF382-21CA-4B05-B64C-4110D3EFDECA}"/>
              </a:ext>
            </a:extLst>
          </p:cNvPr>
          <p:cNvPicPr>
            <a:picLocks noChangeAspect="1"/>
          </p:cNvPicPr>
          <p:nvPr/>
        </p:nvPicPr>
        <p:blipFill>
          <a:blip r:embed="rId3"/>
          <a:stretch>
            <a:fillRect/>
          </a:stretch>
        </p:blipFill>
        <p:spPr>
          <a:xfrm>
            <a:off x="6473983" y="4864550"/>
            <a:ext cx="1345624" cy="963906"/>
          </a:xfrm>
          <a:prstGeom prst="rect">
            <a:avLst/>
          </a:prstGeom>
        </p:spPr>
      </p:pic>
      <p:pic>
        <p:nvPicPr>
          <p:cNvPr id="27" name="Picture 26">
            <a:extLst>
              <a:ext uri="{FF2B5EF4-FFF2-40B4-BE49-F238E27FC236}">
                <a16:creationId xmlns:a16="http://schemas.microsoft.com/office/drawing/2014/main" xmlns="" id="{F7743CD8-AAD6-40E9-A945-ACA29320E501}"/>
              </a:ext>
            </a:extLst>
          </p:cNvPr>
          <p:cNvPicPr>
            <a:picLocks noChangeAspect="1"/>
          </p:cNvPicPr>
          <p:nvPr/>
        </p:nvPicPr>
        <p:blipFill>
          <a:blip r:embed="rId3"/>
          <a:stretch>
            <a:fillRect/>
          </a:stretch>
        </p:blipFill>
        <p:spPr>
          <a:xfrm>
            <a:off x="4971154" y="3661731"/>
            <a:ext cx="1345624" cy="963906"/>
          </a:xfrm>
          <a:prstGeom prst="rect">
            <a:avLst/>
          </a:prstGeom>
        </p:spPr>
      </p:pic>
      <p:pic>
        <p:nvPicPr>
          <p:cNvPr id="28" name="Picture 27">
            <a:extLst>
              <a:ext uri="{FF2B5EF4-FFF2-40B4-BE49-F238E27FC236}">
                <a16:creationId xmlns:a16="http://schemas.microsoft.com/office/drawing/2014/main" xmlns="" id="{B1C80F1B-5825-4D75-AAE7-8923489797C2}"/>
              </a:ext>
            </a:extLst>
          </p:cNvPr>
          <p:cNvPicPr>
            <a:picLocks noChangeAspect="1"/>
          </p:cNvPicPr>
          <p:nvPr/>
        </p:nvPicPr>
        <p:blipFill>
          <a:blip r:embed="rId3"/>
          <a:stretch>
            <a:fillRect/>
          </a:stretch>
        </p:blipFill>
        <p:spPr>
          <a:xfrm>
            <a:off x="6501853" y="3661731"/>
            <a:ext cx="1345624" cy="963906"/>
          </a:xfrm>
          <a:prstGeom prst="rect">
            <a:avLst/>
          </a:prstGeom>
        </p:spPr>
      </p:pic>
      <p:pic>
        <p:nvPicPr>
          <p:cNvPr id="29" name="Picture 28">
            <a:extLst>
              <a:ext uri="{FF2B5EF4-FFF2-40B4-BE49-F238E27FC236}">
                <a16:creationId xmlns:a16="http://schemas.microsoft.com/office/drawing/2014/main" xmlns="" id="{EEB2EEAF-45D8-4113-A5F8-B1989BF13860}"/>
              </a:ext>
            </a:extLst>
          </p:cNvPr>
          <p:cNvPicPr>
            <a:picLocks noChangeAspect="1"/>
          </p:cNvPicPr>
          <p:nvPr/>
        </p:nvPicPr>
        <p:blipFill>
          <a:blip r:embed="rId3"/>
          <a:stretch>
            <a:fillRect/>
          </a:stretch>
        </p:blipFill>
        <p:spPr>
          <a:xfrm>
            <a:off x="4959642" y="4864550"/>
            <a:ext cx="1345624" cy="963906"/>
          </a:xfrm>
          <a:prstGeom prst="rect">
            <a:avLst/>
          </a:prstGeom>
        </p:spPr>
      </p:pic>
      <p:pic>
        <p:nvPicPr>
          <p:cNvPr id="2" name="Picture 1">
            <a:extLst>
              <a:ext uri="{FF2B5EF4-FFF2-40B4-BE49-F238E27FC236}">
                <a16:creationId xmlns:a16="http://schemas.microsoft.com/office/drawing/2014/main" xmlns="" id="{516A7E44-126F-4AF0-87B4-009E032A1594}"/>
              </a:ext>
            </a:extLst>
          </p:cNvPr>
          <p:cNvPicPr>
            <a:picLocks noChangeAspect="1"/>
          </p:cNvPicPr>
          <p:nvPr/>
        </p:nvPicPr>
        <p:blipFill>
          <a:blip r:embed="rId3"/>
          <a:stretch>
            <a:fillRect/>
          </a:stretch>
        </p:blipFill>
        <p:spPr>
          <a:xfrm>
            <a:off x="1071210" y="4003481"/>
            <a:ext cx="2383373" cy="1707273"/>
          </a:xfrm>
          <a:prstGeom prst="rect">
            <a:avLst/>
          </a:prstGeom>
        </p:spPr>
      </p:pic>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Standardise</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7" y="1370375"/>
            <a:ext cx="8476510" cy="286232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fourth ‘pillar’ of 5S is Standardise, which is the step which enables 5S to spread  throughout an organisation. </a:t>
            </a:r>
          </a:p>
          <a:p>
            <a:endParaRPr lang="en-GB" sz="2000" i="1"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pillars of 5S should be ‘codified’ into Standard Operating Procedures and applied throughout, often through ‘Kaizen’ (Continuous Improvement) events, where a team tackles a specified area for Sort, Set in Order and Shine activities. </a:t>
            </a:r>
          </a:p>
          <a:p>
            <a:endParaRPr lang="en-GB" sz="2000" i="1"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1" name="TextBox 40">
            <a:extLst>
              <a:ext uri="{FF2B5EF4-FFF2-40B4-BE49-F238E27FC236}">
                <a16:creationId xmlns:a16="http://schemas.microsoft.com/office/drawing/2014/main" xmlns="" id="{AE15DB0A-6976-4EF8-AE60-ECC4AA606603}"/>
              </a:ext>
            </a:extLst>
          </p:cNvPr>
          <p:cNvSpPr txBox="1"/>
          <p:nvPr/>
        </p:nvSpPr>
        <p:spPr>
          <a:xfrm>
            <a:off x="410816" y="6304411"/>
            <a:ext cx="8733184" cy="492443"/>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 (Quote):</a:t>
            </a:r>
          </a:p>
          <a:p>
            <a:r>
              <a:rPr lang="en-GB" sz="1200" dirty="0">
                <a:latin typeface="Arial" panose="020B0604020202020204" pitchFamily="34" charset="0"/>
                <a:cs typeface="Arial" panose="020B0604020202020204" pitchFamily="34" charset="0"/>
              </a:rPr>
              <a:t>5S for operators, Productivity Press, 1995, pages </a:t>
            </a: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82-99. </a:t>
            </a:r>
          </a:p>
        </p:txBody>
      </p:sp>
      <p:cxnSp>
        <p:nvCxnSpPr>
          <p:cNvPr id="63" name="Straight Arrow Connector 62">
            <a:extLst>
              <a:ext uri="{FF2B5EF4-FFF2-40B4-BE49-F238E27FC236}">
                <a16:creationId xmlns:a16="http://schemas.microsoft.com/office/drawing/2014/main" xmlns="" id="{67610911-FC79-475B-A2D0-15204CA35A01}"/>
              </a:ext>
            </a:extLst>
          </p:cNvPr>
          <p:cNvCxnSpPr>
            <a:cxnSpLocks/>
          </p:cNvCxnSpPr>
          <p:nvPr/>
        </p:nvCxnSpPr>
        <p:spPr>
          <a:xfrm flipV="1">
            <a:off x="3449112" y="4150181"/>
            <a:ext cx="1536170" cy="71437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64" name="Straight Arrow Connector 63">
            <a:extLst>
              <a:ext uri="{FF2B5EF4-FFF2-40B4-BE49-F238E27FC236}">
                <a16:creationId xmlns:a16="http://schemas.microsoft.com/office/drawing/2014/main" xmlns="" id="{A2148F04-0145-41B9-A83B-0C0D0731F92B}"/>
              </a:ext>
            </a:extLst>
          </p:cNvPr>
          <p:cNvCxnSpPr>
            <a:cxnSpLocks/>
          </p:cNvCxnSpPr>
          <p:nvPr/>
        </p:nvCxnSpPr>
        <p:spPr>
          <a:xfrm>
            <a:off x="3449112" y="4864552"/>
            <a:ext cx="1536170" cy="472768"/>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72" name="Scroll: Vertical 71">
            <a:extLst>
              <a:ext uri="{FF2B5EF4-FFF2-40B4-BE49-F238E27FC236}">
                <a16:creationId xmlns:a16="http://schemas.microsoft.com/office/drawing/2014/main" xmlns="" id="{59413FB2-09E9-4BCD-9E3D-C6E9ABFD41E6}"/>
              </a:ext>
            </a:extLst>
          </p:cNvPr>
          <p:cNvSpPr/>
          <p:nvPr/>
        </p:nvSpPr>
        <p:spPr>
          <a:xfrm>
            <a:off x="3754300" y="3710839"/>
            <a:ext cx="709607" cy="521858"/>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SOP</a:t>
            </a:r>
          </a:p>
        </p:txBody>
      </p:sp>
      <p:sp>
        <p:nvSpPr>
          <p:cNvPr id="73" name="Scroll: Vertical 72">
            <a:extLst>
              <a:ext uri="{FF2B5EF4-FFF2-40B4-BE49-F238E27FC236}">
                <a16:creationId xmlns:a16="http://schemas.microsoft.com/office/drawing/2014/main" xmlns="" id="{4D92B52D-BD55-4DB5-9F3A-3F5663E28E45}"/>
              </a:ext>
            </a:extLst>
          </p:cNvPr>
          <p:cNvSpPr/>
          <p:nvPr/>
        </p:nvSpPr>
        <p:spPr>
          <a:xfrm>
            <a:off x="3749229" y="5535392"/>
            <a:ext cx="709607" cy="521858"/>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SOP</a:t>
            </a:r>
          </a:p>
        </p:txBody>
      </p:sp>
      <p:sp>
        <p:nvSpPr>
          <p:cNvPr id="31" name="Scroll: Vertical 30">
            <a:extLst>
              <a:ext uri="{FF2B5EF4-FFF2-40B4-BE49-F238E27FC236}">
                <a16:creationId xmlns:a16="http://schemas.microsoft.com/office/drawing/2014/main" xmlns="" id="{3D93EEF9-2911-4CA3-B613-9054858B8BE8}"/>
              </a:ext>
            </a:extLst>
          </p:cNvPr>
          <p:cNvSpPr/>
          <p:nvPr/>
        </p:nvSpPr>
        <p:spPr>
          <a:xfrm>
            <a:off x="8012598" y="3661731"/>
            <a:ext cx="709607" cy="521858"/>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SOP</a:t>
            </a:r>
          </a:p>
        </p:txBody>
      </p:sp>
      <p:sp>
        <p:nvSpPr>
          <p:cNvPr id="32" name="Scroll: Vertical 31">
            <a:extLst>
              <a:ext uri="{FF2B5EF4-FFF2-40B4-BE49-F238E27FC236}">
                <a16:creationId xmlns:a16="http://schemas.microsoft.com/office/drawing/2014/main" xmlns="" id="{8306FE00-2C5F-493F-AE98-4345D5EBA72B}"/>
              </a:ext>
            </a:extLst>
          </p:cNvPr>
          <p:cNvSpPr/>
          <p:nvPr/>
        </p:nvSpPr>
        <p:spPr>
          <a:xfrm>
            <a:off x="7988324" y="5567527"/>
            <a:ext cx="709607" cy="521858"/>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SOP</a:t>
            </a:r>
          </a:p>
        </p:txBody>
      </p:sp>
    </p:spTree>
    <p:extLst>
      <p:ext uri="{BB962C8B-B14F-4D97-AF65-F5344CB8AC3E}">
        <p14:creationId xmlns:p14="http://schemas.microsoft.com/office/powerpoint/2010/main" val="27422671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Standardise cont. </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7" y="1370375"/>
            <a:ext cx="8476510" cy="224676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It can be advantageous to create Standard Operating Procedures (SOPs) to codify 5S operations. SOPs describe all the steps and components of a process. This is especially important with complex machinery. Health and safety is also important, and personnel should be trained on how to perform Shine activities on tools/machines where a danger is present. </a:t>
            </a:r>
          </a:p>
          <a:p>
            <a:endParaRPr lang="en-GB" sz="2000" i="1"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1" name="TextBox 40">
            <a:extLst>
              <a:ext uri="{FF2B5EF4-FFF2-40B4-BE49-F238E27FC236}">
                <a16:creationId xmlns:a16="http://schemas.microsoft.com/office/drawing/2014/main" xmlns="" id="{AE15DB0A-6976-4EF8-AE60-ECC4AA606603}"/>
              </a:ext>
            </a:extLst>
          </p:cNvPr>
          <p:cNvSpPr txBox="1"/>
          <p:nvPr/>
        </p:nvSpPr>
        <p:spPr>
          <a:xfrm>
            <a:off x="410816" y="6304411"/>
            <a:ext cx="8733184" cy="492443"/>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 (SOP Definition):</a:t>
            </a:r>
          </a:p>
          <a:p>
            <a:r>
              <a:rPr lang="en-GB" sz="1200" dirty="0">
                <a:latin typeface="Arial" panose="020B0604020202020204" pitchFamily="34" charset="0"/>
                <a:cs typeface="Arial" panose="020B0604020202020204" pitchFamily="34" charset="0"/>
              </a:rPr>
              <a:t>https://www.process.st/writing-standard-operating-procedures/ . </a:t>
            </a:r>
          </a:p>
        </p:txBody>
      </p:sp>
      <p:sp>
        <p:nvSpPr>
          <p:cNvPr id="2" name="Rectangle: Rounded Corners 1">
            <a:extLst>
              <a:ext uri="{FF2B5EF4-FFF2-40B4-BE49-F238E27FC236}">
                <a16:creationId xmlns:a16="http://schemas.microsoft.com/office/drawing/2014/main" xmlns="" id="{60325009-6D62-4E30-A219-71446C29339E}"/>
              </a:ext>
            </a:extLst>
          </p:cNvPr>
          <p:cNvSpPr/>
          <p:nvPr/>
        </p:nvSpPr>
        <p:spPr>
          <a:xfrm>
            <a:off x="1056701" y="3940376"/>
            <a:ext cx="702365" cy="490331"/>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Start</a:t>
            </a:r>
          </a:p>
        </p:txBody>
      </p:sp>
      <p:cxnSp>
        <p:nvCxnSpPr>
          <p:cNvPr id="5" name="Connector: Elbow 4">
            <a:extLst>
              <a:ext uri="{FF2B5EF4-FFF2-40B4-BE49-F238E27FC236}">
                <a16:creationId xmlns:a16="http://schemas.microsoft.com/office/drawing/2014/main" xmlns="" id="{0DC70AC7-27E0-4B68-9404-C0ADA3107CDA}"/>
              </a:ext>
            </a:extLst>
          </p:cNvPr>
          <p:cNvCxnSpPr>
            <a:cxnSpLocks/>
            <a:stCxn id="36" idx="2"/>
            <a:endCxn id="56" idx="1"/>
          </p:cNvCxnSpPr>
          <p:nvPr/>
        </p:nvCxnSpPr>
        <p:spPr>
          <a:xfrm rot="16200000" flipH="1">
            <a:off x="6140428" y="4608966"/>
            <a:ext cx="562261" cy="1020004"/>
          </a:xfrm>
          <a:prstGeom prst="bentConnector2">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xmlns="" id="{C244F9BD-B01F-4668-8AD6-5B2269A0C5EB}"/>
              </a:ext>
            </a:extLst>
          </p:cNvPr>
          <p:cNvCxnSpPr>
            <a:cxnSpLocks/>
            <a:stCxn id="2" idx="3"/>
            <a:endCxn id="27" idx="1"/>
          </p:cNvCxnSpPr>
          <p:nvPr/>
        </p:nvCxnSpPr>
        <p:spPr>
          <a:xfrm>
            <a:off x="1759066" y="4185542"/>
            <a:ext cx="244338"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xmlns="" id="{960ACE61-ADA0-4FDB-B5E8-7DC3BF314E23}"/>
              </a:ext>
            </a:extLst>
          </p:cNvPr>
          <p:cNvCxnSpPr>
            <a:cxnSpLocks/>
            <a:stCxn id="27" idx="3"/>
            <a:endCxn id="21" idx="1"/>
          </p:cNvCxnSpPr>
          <p:nvPr/>
        </p:nvCxnSpPr>
        <p:spPr>
          <a:xfrm>
            <a:off x="3325309" y="4185542"/>
            <a:ext cx="244338"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1" name="Rectangle: Rounded Corners 20">
            <a:extLst>
              <a:ext uri="{FF2B5EF4-FFF2-40B4-BE49-F238E27FC236}">
                <a16:creationId xmlns:a16="http://schemas.microsoft.com/office/drawing/2014/main" xmlns="" id="{9CB1B7C3-11A0-4070-BFC7-B314D5F3F19D}"/>
              </a:ext>
            </a:extLst>
          </p:cNvPr>
          <p:cNvSpPr/>
          <p:nvPr/>
        </p:nvSpPr>
        <p:spPr>
          <a:xfrm>
            <a:off x="3569647" y="3791556"/>
            <a:ext cx="1321905" cy="787972"/>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ysClr val="windowText" lastClr="000000"/>
                </a:solidFill>
              </a:rPr>
              <a:t>Inspect Cable Tension</a:t>
            </a:r>
          </a:p>
        </p:txBody>
      </p:sp>
      <p:sp>
        <p:nvSpPr>
          <p:cNvPr id="27" name="Rectangle: Rounded Corners 26">
            <a:extLst>
              <a:ext uri="{FF2B5EF4-FFF2-40B4-BE49-F238E27FC236}">
                <a16:creationId xmlns:a16="http://schemas.microsoft.com/office/drawing/2014/main" xmlns="" id="{0796AC87-304D-4CBD-A440-2C31CFB32FF7}"/>
              </a:ext>
            </a:extLst>
          </p:cNvPr>
          <p:cNvSpPr/>
          <p:nvPr/>
        </p:nvSpPr>
        <p:spPr>
          <a:xfrm>
            <a:off x="2003404" y="3791556"/>
            <a:ext cx="1321905" cy="787972"/>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ysClr val="windowText" lastClr="000000"/>
                </a:solidFill>
              </a:rPr>
              <a:t>Clean Surface</a:t>
            </a:r>
          </a:p>
        </p:txBody>
      </p:sp>
      <p:sp>
        <p:nvSpPr>
          <p:cNvPr id="36" name="Diamond 35">
            <a:extLst>
              <a:ext uri="{FF2B5EF4-FFF2-40B4-BE49-F238E27FC236}">
                <a16:creationId xmlns:a16="http://schemas.microsoft.com/office/drawing/2014/main" xmlns="" id="{CFC402DB-DD0F-4141-ACF9-15C121BC0D47}"/>
              </a:ext>
            </a:extLst>
          </p:cNvPr>
          <p:cNvSpPr/>
          <p:nvPr/>
        </p:nvSpPr>
        <p:spPr>
          <a:xfrm>
            <a:off x="5135890" y="3533244"/>
            <a:ext cx="1551332" cy="1304594"/>
          </a:xfrm>
          <a:prstGeom prst="diamond">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Tension OK?</a:t>
            </a:r>
          </a:p>
        </p:txBody>
      </p:sp>
      <p:cxnSp>
        <p:nvCxnSpPr>
          <p:cNvPr id="39" name="Straight Arrow Connector 38">
            <a:extLst>
              <a:ext uri="{FF2B5EF4-FFF2-40B4-BE49-F238E27FC236}">
                <a16:creationId xmlns:a16="http://schemas.microsoft.com/office/drawing/2014/main" xmlns="" id="{D07DF4F3-6F79-467A-8A84-2133628AAE7D}"/>
              </a:ext>
            </a:extLst>
          </p:cNvPr>
          <p:cNvCxnSpPr>
            <a:cxnSpLocks/>
            <a:stCxn id="21" idx="3"/>
            <a:endCxn id="36" idx="1"/>
          </p:cNvCxnSpPr>
          <p:nvPr/>
        </p:nvCxnSpPr>
        <p:spPr>
          <a:xfrm flipV="1">
            <a:off x="4891552" y="4185541"/>
            <a:ext cx="244338" cy="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xmlns="" id="{0F8908F7-94B8-4285-AC55-950E19DB11A8}"/>
              </a:ext>
            </a:extLst>
          </p:cNvPr>
          <p:cNvCxnSpPr>
            <a:cxnSpLocks/>
            <a:stCxn id="36" idx="3"/>
            <a:endCxn id="47" idx="1"/>
          </p:cNvCxnSpPr>
          <p:nvPr/>
        </p:nvCxnSpPr>
        <p:spPr>
          <a:xfrm flipV="1">
            <a:off x="6687222" y="4179781"/>
            <a:ext cx="244338" cy="576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7" name="Rectangle: Rounded Corners 46">
            <a:extLst>
              <a:ext uri="{FF2B5EF4-FFF2-40B4-BE49-F238E27FC236}">
                <a16:creationId xmlns:a16="http://schemas.microsoft.com/office/drawing/2014/main" xmlns="" id="{6B5A4A14-BFFC-4A4B-81D5-DC3D61EE27F1}"/>
              </a:ext>
            </a:extLst>
          </p:cNvPr>
          <p:cNvSpPr/>
          <p:nvPr/>
        </p:nvSpPr>
        <p:spPr>
          <a:xfrm>
            <a:off x="6931560" y="3934615"/>
            <a:ext cx="702365" cy="490331"/>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End</a:t>
            </a:r>
          </a:p>
        </p:txBody>
      </p:sp>
      <p:sp>
        <p:nvSpPr>
          <p:cNvPr id="50" name="TextBox 49">
            <a:extLst>
              <a:ext uri="{FF2B5EF4-FFF2-40B4-BE49-F238E27FC236}">
                <a16:creationId xmlns:a16="http://schemas.microsoft.com/office/drawing/2014/main" xmlns="" id="{218DFEB0-4DE5-46FB-ACAE-BEDA393EC081}"/>
              </a:ext>
            </a:extLst>
          </p:cNvPr>
          <p:cNvSpPr txBox="1"/>
          <p:nvPr/>
        </p:nvSpPr>
        <p:spPr>
          <a:xfrm>
            <a:off x="6557600" y="3878776"/>
            <a:ext cx="503583" cy="307777"/>
          </a:xfrm>
          <a:prstGeom prst="rect">
            <a:avLst/>
          </a:prstGeom>
          <a:noFill/>
        </p:spPr>
        <p:txBody>
          <a:bodyPr wrap="square" rtlCol="0">
            <a:spAutoFit/>
          </a:bodyPr>
          <a:lstStyle/>
          <a:p>
            <a:r>
              <a:rPr lang="en-GB" sz="1400" b="1" dirty="0"/>
              <a:t>Yes</a:t>
            </a:r>
            <a:endParaRPr lang="en-GB" b="1" dirty="0"/>
          </a:p>
        </p:txBody>
      </p:sp>
      <p:sp>
        <p:nvSpPr>
          <p:cNvPr id="56" name="Rectangle: Rounded Corners 55">
            <a:extLst>
              <a:ext uri="{FF2B5EF4-FFF2-40B4-BE49-F238E27FC236}">
                <a16:creationId xmlns:a16="http://schemas.microsoft.com/office/drawing/2014/main" xmlns="" id="{6C490F8B-E589-4272-9466-9E9C62DC5803}"/>
              </a:ext>
            </a:extLst>
          </p:cNvPr>
          <p:cNvSpPr/>
          <p:nvPr/>
        </p:nvSpPr>
        <p:spPr>
          <a:xfrm>
            <a:off x="6931560" y="4954622"/>
            <a:ext cx="1321905" cy="890953"/>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bg1"/>
                </a:solidFill>
              </a:rPr>
              <a:t>Refer to Process 1-1 (Cable Re-Tension)</a:t>
            </a:r>
          </a:p>
        </p:txBody>
      </p:sp>
      <p:sp>
        <p:nvSpPr>
          <p:cNvPr id="58" name="TextBox 57">
            <a:extLst>
              <a:ext uri="{FF2B5EF4-FFF2-40B4-BE49-F238E27FC236}">
                <a16:creationId xmlns:a16="http://schemas.microsoft.com/office/drawing/2014/main" xmlns="" id="{FEF36C90-34E9-49A5-AF4A-2AB47B573A30}"/>
              </a:ext>
            </a:extLst>
          </p:cNvPr>
          <p:cNvSpPr txBox="1"/>
          <p:nvPr/>
        </p:nvSpPr>
        <p:spPr>
          <a:xfrm>
            <a:off x="5911555" y="4786811"/>
            <a:ext cx="503583" cy="307777"/>
          </a:xfrm>
          <a:prstGeom prst="rect">
            <a:avLst/>
          </a:prstGeom>
          <a:noFill/>
        </p:spPr>
        <p:txBody>
          <a:bodyPr wrap="square" rtlCol="0">
            <a:spAutoFit/>
          </a:bodyPr>
          <a:lstStyle/>
          <a:p>
            <a:r>
              <a:rPr lang="en-GB" sz="1400" b="1" dirty="0"/>
              <a:t>No</a:t>
            </a:r>
            <a:endParaRPr lang="en-GB" b="1" dirty="0"/>
          </a:p>
        </p:txBody>
      </p:sp>
    </p:spTree>
    <p:extLst>
      <p:ext uri="{BB962C8B-B14F-4D97-AF65-F5344CB8AC3E}">
        <p14:creationId xmlns:p14="http://schemas.microsoft.com/office/powerpoint/2010/main" val="11309054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Standardise cont. </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7" y="1370375"/>
            <a:ext cx="8476510" cy="317009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5S is not a process that ever ends. Dirt, debris, parts, paperwork all accumulate over time. A method to combat the inevitable reoccurrence of clutter is the 5S 5-minute campaign.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 5S five minute campaign is a short cycle through the actions of Sort, Set in Order, Shine, Standardise and Sustain. It doesn’t have to be 5 minutes, the idea is that the workplace is repeatedly cleaned in short intervals. </a:t>
            </a:r>
          </a:p>
          <a:p>
            <a:endParaRPr lang="en-GB" sz="2000" i="1"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1" name="TextBox 40">
            <a:extLst>
              <a:ext uri="{FF2B5EF4-FFF2-40B4-BE49-F238E27FC236}">
                <a16:creationId xmlns:a16="http://schemas.microsoft.com/office/drawing/2014/main" xmlns="" id="{AE15DB0A-6976-4EF8-AE60-ECC4AA606603}"/>
              </a:ext>
            </a:extLst>
          </p:cNvPr>
          <p:cNvSpPr txBox="1"/>
          <p:nvPr/>
        </p:nvSpPr>
        <p:spPr>
          <a:xfrm>
            <a:off x="410816" y="6304411"/>
            <a:ext cx="8733184" cy="492443"/>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 (Quote):</a:t>
            </a:r>
          </a:p>
          <a:p>
            <a:r>
              <a:rPr lang="en-GB" sz="1200" dirty="0">
                <a:latin typeface="Arial" panose="020B0604020202020204" pitchFamily="34" charset="0"/>
                <a:cs typeface="Arial" panose="020B0604020202020204" pitchFamily="34" charset="0"/>
              </a:rPr>
              <a:t>5S for operators, Productivity Press, 1995, page </a:t>
            </a: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86-87. </a:t>
            </a:r>
          </a:p>
        </p:txBody>
      </p:sp>
      <p:cxnSp>
        <p:nvCxnSpPr>
          <p:cNvPr id="23" name="Straight Arrow Connector 22">
            <a:extLst>
              <a:ext uri="{FF2B5EF4-FFF2-40B4-BE49-F238E27FC236}">
                <a16:creationId xmlns:a16="http://schemas.microsoft.com/office/drawing/2014/main" xmlns="" id="{EFE97923-CE65-4743-8DD4-05B09C228E43}"/>
              </a:ext>
            </a:extLst>
          </p:cNvPr>
          <p:cNvCxnSpPr>
            <a:cxnSpLocks/>
          </p:cNvCxnSpPr>
          <p:nvPr/>
        </p:nvCxnSpPr>
        <p:spPr>
          <a:xfrm flipV="1">
            <a:off x="2882686" y="5814611"/>
            <a:ext cx="3549111" cy="30997"/>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xmlns="" id="{7C21EFB5-38C5-4644-9AB2-C93977324853}"/>
              </a:ext>
            </a:extLst>
          </p:cNvPr>
          <p:cNvCxnSpPr>
            <a:cxnSpLocks/>
          </p:cNvCxnSpPr>
          <p:nvPr/>
        </p:nvCxnSpPr>
        <p:spPr>
          <a:xfrm flipV="1">
            <a:off x="2898184" y="3957398"/>
            <a:ext cx="0" cy="191920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xmlns="" id="{E28156D1-71BF-4731-8D97-F0DC44B192C8}"/>
              </a:ext>
            </a:extLst>
          </p:cNvPr>
          <p:cNvSpPr txBox="1"/>
          <p:nvPr/>
        </p:nvSpPr>
        <p:spPr>
          <a:xfrm>
            <a:off x="4205087" y="5876604"/>
            <a:ext cx="696522" cy="369332"/>
          </a:xfrm>
          <a:prstGeom prst="rect">
            <a:avLst/>
          </a:prstGeom>
          <a:noFill/>
        </p:spPr>
        <p:txBody>
          <a:bodyPr wrap="square" rtlCol="0">
            <a:spAutoFit/>
          </a:bodyPr>
          <a:lstStyle/>
          <a:p>
            <a:r>
              <a:rPr lang="en-GB" dirty="0"/>
              <a:t>Time</a:t>
            </a:r>
          </a:p>
        </p:txBody>
      </p:sp>
      <p:sp>
        <p:nvSpPr>
          <p:cNvPr id="26" name="TextBox 25">
            <a:extLst>
              <a:ext uri="{FF2B5EF4-FFF2-40B4-BE49-F238E27FC236}">
                <a16:creationId xmlns:a16="http://schemas.microsoft.com/office/drawing/2014/main" xmlns="" id="{9077D0D5-E5B0-4BA1-BD21-0C7EC43D523F}"/>
              </a:ext>
            </a:extLst>
          </p:cNvPr>
          <p:cNvSpPr txBox="1"/>
          <p:nvPr/>
        </p:nvSpPr>
        <p:spPr>
          <a:xfrm>
            <a:off x="2030822" y="4818028"/>
            <a:ext cx="867362" cy="369332"/>
          </a:xfrm>
          <a:prstGeom prst="rect">
            <a:avLst/>
          </a:prstGeom>
          <a:noFill/>
        </p:spPr>
        <p:txBody>
          <a:bodyPr wrap="square" rtlCol="0">
            <a:spAutoFit/>
          </a:bodyPr>
          <a:lstStyle/>
          <a:p>
            <a:r>
              <a:rPr lang="en-GB" dirty="0"/>
              <a:t>Clutter</a:t>
            </a:r>
          </a:p>
        </p:txBody>
      </p:sp>
      <p:cxnSp>
        <p:nvCxnSpPr>
          <p:cNvPr id="33" name="Straight Arrow Connector 32">
            <a:extLst>
              <a:ext uri="{FF2B5EF4-FFF2-40B4-BE49-F238E27FC236}">
                <a16:creationId xmlns:a16="http://schemas.microsoft.com/office/drawing/2014/main" xmlns="" id="{FEFDEA5E-4236-453D-8274-1241C7F4EAD2}"/>
              </a:ext>
            </a:extLst>
          </p:cNvPr>
          <p:cNvCxnSpPr>
            <a:cxnSpLocks/>
          </p:cNvCxnSpPr>
          <p:nvPr/>
        </p:nvCxnSpPr>
        <p:spPr>
          <a:xfrm flipV="1">
            <a:off x="3021779" y="4049332"/>
            <a:ext cx="3224038" cy="1690281"/>
          </a:xfrm>
          <a:prstGeom prst="straightConnector1">
            <a:avLst/>
          </a:prstGeom>
          <a:ln w="5715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49736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a:t>
            </a:r>
            <a:r>
              <a:rPr lang="en-GB" sz="2400">
                <a:latin typeface="Arial" panose="020B0604020202020204" pitchFamily="34" charset="0"/>
                <a:cs typeface="Arial" panose="020B0604020202020204" pitchFamily="34" charset="0"/>
              </a:rPr>
              <a:t>– Standardise cont. </a:t>
            </a:r>
            <a:endParaRPr lang="en-GB" sz="2400" dirty="0">
              <a:latin typeface="Arial" panose="020B0604020202020204" pitchFamily="34" charset="0"/>
              <a:cs typeface="Arial" panose="020B0604020202020204" pitchFamily="34" charset="0"/>
            </a:endParaRP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6" y="1370375"/>
            <a:ext cx="8733183" cy="224676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Wouldn’t it be more efficient to prevent clutter in the first place?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Preventative sorting is a method for reducing business “waste” before it occurs. This is always the better option if implemented.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However, to reach the preventative stage, a thorough 5S campaign is often required. </a:t>
            </a:r>
          </a:p>
        </p:txBody>
      </p:sp>
      <p:sp>
        <p:nvSpPr>
          <p:cNvPr id="27" name="TextBox 26">
            <a:extLst>
              <a:ext uri="{FF2B5EF4-FFF2-40B4-BE49-F238E27FC236}">
                <a16:creationId xmlns:a16="http://schemas.microsoft.com/office/drawing/2014/main" xmlns="" id="{24E07EBB-E3A3-4E07-A95E-D838346E0767}"/>
              </a:ext>
            </a:extLst>
          </p:cNvPr>
          <p:cNvSpPr txBox="1"/>
          <p:nvPr/>
        </p:nvSpPr>
        <p:spPr>
          <a:xfrm>
            <a:off x="410816" y="6304411"/>
            <a:ext cx="8733184" cy="492443"/>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 (Quote):</a:t>
            </a:r>
          </a:p>
          <a:p>
            <a:r>
              <a:rPr lang="en-GB" sz="1200" dirty="0">
                <a:latin typeface="Arial" panose="020B0604020202020204" pitchFamily="34" charset="0"/>
                <a:cs typeface="Arial" panose="020B0604020202020204" pitchFamily="34" charset="0"/>
              </a:rPr>
              <a:t>5S for operators, Productivity Press, 1995, page 90</a:t>
            </a:r>
            <a:r>
              <a:rPr lang="en-GB" sz="1200" b="1"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xmlns="" id="{A7498040-78D0-4342-AB03-C7D61E2028F0}"/>
              </a:ext>
            </a:extLst>
          </p:cNvPr>
          <p:cNvSpPr txBox="1"/>
          <p:nvPr/>
        </p:nvSpPr>
        <p:spPr>
          <a:xfrm>
            <a:off x="1245703" y="4414389"/>
            <a:ext cx="2146854"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Unbreakable </a:t>
            </a:r>
          </a:p>
          <a:p>
            <a:pPr algn="ctr"/>
            <a:r>
              <a:rPr lang="en-GB" sz="2000" b="1" dirty="0">
                <a:latin typeface="Arial" panose="020B0604020202020204" pitchFamily="34" charset="0"/>
                <a:cs typeface="Arial" panose="020B0604020202020204" pitchFamily="34" charset="0"/>
              </a:rPr>
              <a:t>Standardisation</a:t>
            </a:r>
          </a:p>
        </p:txBody>
      </p:sp>
      <p:sp>
        <p:nvSpPr>
          <p:cNvPr id="29" name="TextBox 28">
            <a:extLst>
              <a:ext uri="{FF2B5EF4-FFF2-40B4-BE49-F238E27FC236}">
                <a16:creationId xmlns:a16="http://schemas.microsoft.com/office/drawing/2014/main" xmlns="" id="{4E8A42A6-CF60-4C5C-8343-96477D99D3B5}"/>
              </a:ext>
            </a:extLst>
          </p:cNvPr>
          <p:cNvSpPr txBox="1"/>
          <p:nvPr/>
        </p:nvSpPr>
        <p:spPr>
          <a:xfrm>
            <a:off x="3392557" y="4565220"/>
            <a:ext cx="576473" cy="400110"/>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a:t>
            </a:r>
          </a:p>
        </p:txBody>
      </p:sp>
      <p:sp>
        <p:nvSpPr>
          <p:cNvPr id="30" name="TextBox 29">
            <a:extLst>
              <a:ext uri="{FF2B5EF4-FFF2-40B4-BE49-F238E27FC236}">
                <a16:creationId xmlns:a16="http://schemas.microsoft.com/office/drawing/2014/main" xmlns="" id="{C7738952-0595-4CB8-ABA4-9C901AE87F17}"/>
              </a:ext>
            </a:extLst>
          </p:cNvPr>
          <p:cNvSpPr txBox="1"/>
          <p:nvPr/>
        </p:nvSpPr>
        <p:spPr>
          <a:xfrm>
            <a:off x="4833726" y="3805681"/>
            <a:ext cx="2703445" cy="400110"/>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Unbreakable Sorting </a:t>
            </a:r>
          </a:p>
        </p:txBody>
      </p:sp>
      <p:sp>
        <p:nvSpPr>
          <p:cNvPr id="31" name="TextBox 30">
            <a:extLst>
              <a:ext uri="{FF2B5EF4-FFF2-40B4-BE49-F238E27FC236}">
                <a16:creationId xmlns:a16="http://schemas.microsoft.com/office/drawing/2014/main" xmlns="" id="{16C828C2-12E3-41F5-B194-ADA04D8D72F9}"/>
              </a:ext>
            </a:extLst>
          </p:cNvPr>
          <p:cNvSpPr txBox="1"/>
          <p:nvPr/>
        </p:nvSpPr>
        <p:spPr>
          <a:xfrm>
            <a:off x="5897213" y="4185451"/>
            <a:ext cx="576473" cy="400110"/>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a:t>
            </a:r>
          </a:p>
        </p:txBody>
      </p:sp>
      <p:sp>
        <p:nvSpPr>
          <p:cNvPr id="32" name="TextBox 31">
            <a:extLst>
              <a:ext uri="{FF2B5EF4-FFF2-40B4-BE49-F238E27FC236}">
                <a16:creationId xmlns:a16="http://schemas.microsoft.com/office/drawing/2014/main" xmlns="" id="{2AB92AD1-CB03-4B92-BA67-AAEE520DD564}"/>
              </a:ext>
            </a:extLst>
          </p:cNvPr>
          <p:cNvSpPr txBox="1"/>
          <p:nvPr/>
        </p:nvSpPr>
        <p:spPr>
          <a:xfrm>
            <a:off x="4260571" y="4565220"/>
            <a:ext cx="3849759" cy="400110"/>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Unbreakable Setting in Order </a:t>
            </a:r>
          </a:p>
        </p:txBody>
      </p:sp>
      <p:sp>
        <p:nvSpPr>
          <p:cNvPr id="33" name="TextBox 32">
            <a:extLst>
              <a:ext uri="{FF2B5EF4-FFF2-40B4-BE49-F238E27FC236}">
                <a16:creationId xmlns:a16="http://schemas.microsoft.com/office/drawing/2014/main" xmlns="" id="{374F2E91-AB34-4684-B370-E40952BF4874}"/>
              </a:ext>
            </a:extLst>
          </p:cNvPr>
          <p:cNvSpPr txBox="1"/>
          <p:nvPr/>
        </p:nvSpPr>
        <p:spPr>
          <a:xfrm>
            <a:off x="4273819" y="5304418"/>
            <a:ext cx="3849759" cy="400110"/>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Unbreakable Shining</a:t>
            </a:r>
          </a:p>
        </p:txBody>
      </p:sp>
      <p:sp>
        <p:nvSpPr>
          <p:cNvPr id="34" name="TextBox 33">
            <a:extLst>
              <a:ext uri="{FF2B5EF4-FFF2-40B4-BE49-F238E27FC236}">
                <a16:creationId xmlns:a16="http://schemas.microsoft.com/office/drawing/2014/main" xmlns="" id="{95A12B64-0601-4541-9738-74CC82EC3ECD}"/>
              </a:ext>
            </a:extLst>
          </p:cNvPr>
          <p:cNvSpPr txBox="1"/>
          <p:nvPr/>
        </p:nvSpPr>
        <p:spPr>
          <a:xfrm>
            <a:off x="5897213" y="4922220"/>
            <a:ext cx="576473" cy="400110"/>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228363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a:t>
            </a:r>
            <a:r>
              <a:rPr lang="en-GB" sz="2400">
                <a:latin typeface="Arial" panose="020B0604020202020204" pitchFamily="34" charset="0"/>
                <a:cs typeface="Arial" panose="020B0604020202020204" pitchFamily="34" charset="0"/>
              </a:rPr>
              <a:t>– Standardise cont. </a:t>
            </a:r>
            <a:endParaRPr lang="en-GB" sz="2400" dirty="0">
              <a:latin typeface="Arial" panose="020B0604020202020204" pitchFamily="34" charset="0"/>
              <a:cs typeface="Arial" panose="020B0604020202020204" pitchFamily="34" charset="0"/>
            </a:endParaRP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6" y="1370375"/>
            <a:ext cx="8733183"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How would we achieve something like unbreakable sorting?</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We analyse the root causes and implement countermeasures!</a:t>
            </a:r>
          </a:p>
        </p:txBody>
      </p:sp>
      <p:grpSp>
        <p:nvGrpSpPr>
          <p:cNvPr id="20" name="Group 19">
            <a:extLst>
              <a:ext uri="{FF2B5EF4-FFF2-40B4-BE49-F238E27FC236}">
                <a16:creationId xmlns:a16="http://schemas.microsoft.com/office/drawing/2014/main" xmlns="" id="{0C1FEA9C-0A95-4C99-9516-D459ED22D028}"/>
              </a:ext>
            </a:extLst>
          </p:cNvPr>
          <p:cNvGrpSpPr/>
          <p:nvPr/>
        </p:nvGrpSpPr>
        <p:grpSpPr>
          <a:xfrm>
            <a:off x="914400" y="3366537"/>
            <a:ext cx="6619165" cy="1960710"/>
            <a:chOff x="914400" y="2943337"/>
            <a:chExt cx="6619165" cy="1960710"/>
          </a:xfrm>
        </p:grpSpPr>
        <p:cxnSp>
          <p:nvCxnSpPr>
            <p:cNvPr id="5" name="Straight Arrow Connector 4">
              <a:extLst>
                <a:ext uri="{FF2B5EF4-FFF2-40B4-BE49-F238E27FC236}">
                  <a16:creationId xmlns:a16="http://schemas.microsoft.com/office/drawing/2014/main" xmlns="" id="{E144FCD6-32B9-42D2-A0D3-01B7ABC3CABC}"/>
                </a:ext>
              </a:extLst>
            </p:cNvPr>
            <p:cNvCxnSpPr>
              <a:cxnSpLocks/>
              <a:endCxn id="7" idx="1"/>
            </p:cNvCxnSpPr>
            <p:nvPr/>
          </p:nvCxnSpPr>
          <p:spPr>
            <a:xfrm flipV="1">
              <a:off x="914400" y="3950122"/>
              <a:ext cx="5349923" cy="12446"/>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xmlns="" id="{6F4DDEE1-669D-47F7-98EC-6223A6684280}"/>
                </a:ext>
              </a:extLst>
            </p:cNvPr>
            <p:cNvSpPr txBox="1"/>
            <p:nvPr/>
          </p:nvSpPr>
          <p:spPr>
            <a:xfrm>
              <a:off x="6264323" y="3349957"/>
              <a:ext cx="1269242" cy="1200329"/>
            </a:xfrm>
            <a:prstGeom prst="rect">
              <a:avLst/>
            </a:prstGeom>
            <a:noFill/>
          </p:spPr>
          <p:txBody>
            <a:bodyPr wrap="square" rtlCol="0">
              <a:spAutoFit/>
            </a:bodyPr>
            <a:lstStyle/>
            <a:p>
              <a:pPr algn="ctr"/>
              <a:r>
                <a:rPr lang="en-GB" b="1" dirty="0"/>
                <a:t>Excess Spare Parts in Workplace </a:t>
              </a:r>
            </a:p>
          </p:txBody>
        </p:sp>
        <p:cxnSp>
          <p:nvCxnSpPr>
            <p:cNvPr id="13" name="Straight Connector 12">
              <a:extLst>
                <a:ext uri="{FF2B5EF4-FFF2-40B4-BE49-F238E27FC236}">
                  <a16:creationId xmlns:a16="http://schemas.microsoft.com/office/drawing/2014/main" xmlns="" id="{104E4772-E562-4B7B-8A7B-EA687DF7BC5F}"/>
                </a:ext>
              </a:extLst>
            </p:cNvPr>
            <p:cNvCxnSpPr>
              <a:cxnSpLocks/>
            </p:cNvCxnSpPr>
            <p:nvPr/>
          </p:nvCxnSpPr>
          <p:spPr>
            <a:xfrm flipH="1">
              <a:off x="5269863" y="3954209"/>
              <a:ext cx="654403" cy="946503"/>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xmlns="" id="{44306D6A-CC27-425C-9124-240A9BBC50F6}"/>
                </a:ext>
              </a:extLst>
            </p:cNvPr>
            <p:cNvCxnSpPr>
              <a:cxnSpLocks/>
            </p:cNvCxnSpPr>
            <p:nvPr/>
          </p:nvCxnSpPr>
          <p:spPr>
            <a:xfrm>
              <a:off x="4705350" y="2959528"/>
              <a:ext cx="556124" cy="996994"/>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xmlns="" id="{EEE1AB23-49D6-4C8E-A298-ED10D30180C1}"/>
                </a:ext>
              </a:extLst>
            </p:cNvPr>
            <p:cNvCxnSpPr>
              <a:cxnSpLocks/>
            </p:cNvCxnSpPr>
            <p:nvPr/>
          </p:nvCxnSpPr>
          <p:spPr>
            <a:xfrm>
              <a:off x="3158046" y="2943337"/>
              <a:ext cx="556124" cy="996994"/>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xmlns="" id="{F0B21044-4A35-40FE-BCF8-49DEB7167146}"/>
                </a:ext>
              </a:extLst>
            </p:cNvPr>
            <p:cNvCxnSpPr>
              <a:cxnSpLocks/>
            </p:cNvCxnSpPr>
            <p:nvPr/>
          </p:nvCxnSpPr>
          <p:spPr>
            <a:xfrm flipH="1">
              <a:off x="3207757" y="3957544"/>
              <a:ext cx="654403" cy="946503"/>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xmlns="" id="{48B537AB-B83D-4379-B331-FDD439526CD7}"/>
                </a:ext>
              </a:extLst>
            </p:cNvPr>
            <p:cNvCxnSpPr>
              <a:cxnSpLocks/>
            </p:cNvCxnSpPr>
            <p:nvPr/>
          </p:nvCxnSpPr>
          <p:spPr>
            <a:xfrm flipH="1">
              <a:off x="1583641" y="3949345"/>
              <a:ext cx="654403" cy="946503"/>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21" name="TextBox 20">
            <a:extLst>
              <a:ext uri="{FF2B5EF4-FFF2-40B4-BE49-F238E27FC236}">
                <a16:creationId xmlns:a16="http://schemas.microsoft.com/office/drawing/2014/main" xmlns="" id="{A86ED5D7-F171-4C26-8355-5A27809E1309}"/>
              </a:ext>
            </a:extLst>
          </p:cNvPr>
          <p:cNvSpPr txBox="1"/>
          <p:nvPr/>
        </p:nvSpPr>
        <p:spPr>
          <a:xfrm>
            <a:off x="4071554" y="3011614"/>
            <a:ext cx="1411705" cy="369332"/>
          </a:xfrm>
          <a:prstGeom prst="rect">
            <a:avLst/>
          </a:prstGeom>
          <a:noFill/>
        </p:spPr>
        <p:txBody>
          <a:bodyPr wrap="square" rtlCol="0">
            <a:spAutoFit/>
          </a:bodyPr>
          <a:lstStyle/>
          <a:p>
            <a:r>
              <a:rPr lang="en-GB" dirty="0"/>
              <a:t>Purchasing</a:t>
            </a:r>
          </a:p>
        </p:txBody>
      </p:sp>
      <p:sp>
        <p:nvSpPr>
          <p:cNvPr id="40" name="TextBox 39">
            <a:extLst>
              <a:ext uri="{FF2B5EF4-FFF2-40B4-BE49-F238E27FC236}">
                <a16:creationId xmlns:a16="http://schemas.microsoft.com/office/drawing/2014/main" xmlns="" id="{CD671AAB-0E39-4EF5-AFDB-36D4A9F0E80F}"/>
              </a:ext>
            </a:extLst>
          </p:cNvPr>
          <p:cNvSpPr txBox="1"/>
          <p:nvPr/>
        </p:nvSpPr>
        <p:spPr>
          <a:xfrm>
            <a:off x="3803494" y="3395309"/>
            <a:ext cx="1270314" cy="646331"/>
          </a:xfrm>
          <a:prstGeom prst="rect">
            <a:avLst/>
          </a:prstGeom>
          <a:noFill/>
        </p:spPr>
        <p:txBody>
          <a:bodyPr wrap="square" rtlCol="0">
            <a:spAutoFit/>
          </a:bodyPr>
          <a:lstStyle/>
          <a:p>
            <a:r>
              <a:rPr lang="en-GB" sz="1200" dirty="0"/>
              <a:t>Ordering excessive amount of parts </a:t>
            </a:r>
          </a:p>
        </p:txBody>
      </p:sp>
      <p:cxnSp>
        <p:nvCxnSpPr>
          <p:cNvPr id="41" name="Straight Connector 40">
            <a:extLst>
              <a:ext uri="{FF2B5EF4-FFF2-40B4-BE49-F238E27FC236}">
                <a16:creationId xmlns:a16="http://schemas.microsoft.com/office/drawing/2014/main" xmlns="" id="{1181530C-CF32-4743-9675-199018E70AAA}"/>
              </a:ext>
            </a:extLst>
          </p:cNvPr>
          <p:cNvCxnSpPr>
            <a:cxnSpLocks/>
          </p:cNvCxnSpPr>
          <p:nvPr/>
        </p:nvCxnSpPr>
        <p:spPr>
          <a:xfrm>
            <a:off x="3803494" y="4039857"/>
            <a:ext cx="1261697"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xmlns="" id="{BEE4319C-2ABB-47BF-B55B-B882790E6455}"/>
              </a:ext>
            </a:extLst>
          </p:cNvPr>
          <p:cNvSpPr txBox="1"/>
          <p:nvPr/>
        </p:nvSpPr>
        <p:spPr>
          <a:xfrm>
            <a:off x="4797351" y="5332774"/>
            <a:ext cx="945024" cy="369332"/>
          </a:xfrm>
          <a:prstGeom prst="rect">
            <a:avLst/>
          </a:prstGeom>
          <a:noFill/>
        </p:spPr>
        <p:txBody>
          <a:bodyPr wrap="square" rtlCol="0">
            <a:spAutoFit/>
          </a:bodyPr>
          <a:lstStyle/>
          <a:p>
            <a:r>
              <a:rPr lang="en-GB" dirty="0"/>
              <a:t>Process</a:t>
            </a:r>
          </a:p>
        </p:txBody>
      </p:sp>
      <p:cxnSp>
        <p:nvCxnSpPr>
          <p:cNvPr id="43" name="Straight Connector 42">
            <a:extLst>
              <a:ext uri="{FF2B5EF4-FFF2-40B4-BE49-F238E27FC236}">
                <a16:creationId xmlns:a16="http://schemas.microsoft.com/office/drawing/2014/main" xmlns="" id="{7FA8873F-9B3E-440C-8803-E024C5A01A68}"/>
              </a:ext>
            </a:extLst>
          </p:cNvPr>
          <p:cNvCxnSpPr>
            <a:cxnSpLocks/>
          </p:cNvCxnSpPr>
          <p:nvPr/>
        </p:nvCxnSpPr>
        <p:spPr>
          <a:xfrm>
            <a:off x="4141105" y="4506470"/>
            <a:ext cx="1702117"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xmlns="" id="{DE705722-2F7C-4EAC-9981-FD01FD8E872D}"/>
              </a:ext>
            </a:extLst>
          </p:cNvPr>
          <p:cNvSpPr txBox="1"/>
          <p:nvPr/>
        </p:nvSpPr>
        <p:spPr>
          <a:xfrm>
            <a:off x="4131580" y="4500424"/>
            <a:ext cx="1379587" cy="830997"/>
          </a:xfrm>
          <a:prstGeom prst="rect">
            <a:avLst/>
          </a:prstGeom>
          <a:noFill/>
        </p:spPr>
        <p:txBody>
          <a:bodyPr wrap="square" rtlCol="0">
            <a:spAutoFit/>
          </a:bodyPr>
          <a:lstStyle/>
          <a:p>
            <a:r>
              <a:rPr lang="en-GB" sz="1200" dirty="0"/>
              <a:t>No protocol present to dispose of unwanted spare parts</a:t>
            </a:r>
          </a:p>
        </p:txBody>
      </p:sp>
      <p:sp>
        <p:nvSpPr>
          <p:cNvPr id="50" name="TextBox 49">
            <a:extLst>
              <a:ext uri="{FF2B5EF4-FFF2-40B4-BE49-F238E27FC236}">
                <a16:creationId xmlns:a16="http://schemas.microsoft.com/office/drawing/2014/main" xmlns="" id="{9AFD938C-0B47-46B0-9A48-44FD56776B36}"/>
              </a:ext>
            </a:extLst>
          </p:cNvPr>
          <p:cNvSpPr txBox="1"/>
          <p:nvPr/>
        </p:nvSpPr>
        <p:spPr>
          <a:xfrm>
            <a:off x="2709850" y="5319048"/>
            <a:ext cx="945024" cy="369332"/>
          </a:xfrm>
          <a:prstGeom prst="rect">
            <a:avLst/>
          </a:prstGeom>
          <a:noFill/>
        </p:spPr>
        <p:txBody>
          <a:bodyPr wrap="square" rtlCol="0">
            <a:spAutoFit/>
          </a:bodyPr>
          <a:lstStyle/>
          <a:p>
            <a:r>
              <a:rPr lang="en-GB" dirty="0"/>
              <a:t>Storage</a:t>
            </a:r>
          </a:p>
        </p:txBody>
      </p:sp>
      <p:cxnSp>
        <p:nvCxnSpPr>
          <p:cNvPr id="51" name="Straight Connector 50">
            <a:extLst>
              <a:ext uri="{FF2B5EF4-FFF2-40B4-BE49-F238E27FC236}">
                <a16:creationId xmlns:a16="http://schemas.microsoft.com/office/drawing/2014/main" xmlns="" id="{6EA2E49C-171D-4808-AB09-5C79EFD2ACA4}"/>
              </a:ext>
            </a:extLst>
          </p:cNvPr>
          <p:cNvCxnSpPr>
            <a:cxnSpLocks/>
          </p:cNvCxnSpPr>
          <p:nvPr/>
        </p:nvCxnSpPr>
        <p:spPr>
          <a:xfrm>
            <a:off x="2452473" y="4601832"/>
            <a:ext cx="1261697"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2" name="TextBox 51">
            <a:extLst>
              <a:ext uri="{FF2B5EF4-FFF2-40B4-BE49-F238E27FC236}">
                <a16:creationId xmlns:a16="http://schemas.microsoft.com/office/drawing/2014/main" xmlns="" id="{6966A0F4-88A9-4E5F-87ED-AC0B27DF1241}"/>
              </a:ext>
            </a:extLst>
          </p:cNvPr>
          <p:cNvSpPr txBox="1"/>
          <p:nvPr/>
        </p:nvSpPr>
        <p:spPr>
          <a:xfrm>
            <a:off x="2391210" y="4609255"/>
            <a:ext cx="1261697" cy="646331"/>
          </a:xfrm>
          <a:prstGeom prst="rect">
            <a:avLst/>
          </a:prstGeom>
          <a:noFill/>
        </p:spPr>
        <p:txBody>
          <a:bodyPr wrap="square" rtlCol="0">
            <a:spAutoFit/>
          </a:bodyPr>
          <a:lstStyle/>
          <a:p>
            <a:r>
              <a:rPr lang="en-GB" sz="1200" dirty="0"/>
              <a:t>No offsite spare part storage facility</a:t>
            </a:r>
          </a:p>
        </p:txBody>
      </p:sp>
      <p:cxnSp>
        <p:nvCxnSpPr>
          <p:cNvPr id="53" name="Straight Connector 52">
            <a:extLst>
              <a:ext uri="{FF2B5EF4-FFF2-40B4-BE49-F238E27FC236}">
                <a16:creationId xmlns:a16="http://schemas.microsoft.com/office/drawing/2014/main" xmlns="" id="{6AFC5F7C-8029-401B-BF10-77D797F673B9}"/>
              </a:ext>
            </a:extLst>
          </p:cNvPr>
          <p:cNvCxnSpPr>
            <a:cxnSpLocks/>
          </p:cNvCxnSpPr>
          <p:nvPr/>
        </p:nvCxnSpPr>
        <p:spPr>
          <a:xfrm>
            <a:off x="1872117" y="4211307"/>
            <a:ext cx="1780790"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4" name="TextBox 53">
            <a:extLst>
              <a:ext uri="{FF2B5EF4-FFF2-40B4-BE49-F238E27FC236}">
                <a16:creationId xmlns:a16="http://schemas.microsoft.com/office/drawing/2014/main" xmlns="" id="{3DBAA0DA-396F-4144-8E8F-944B2867FD12}"/>
              </a:ext>
            </a:extLst>
          </p:cNvPr>
          <p:cNvSpPr txBox="1"/>
          <p:nvPr/>
        </p:nvSpPr>
        <p:spPr>
          <a:xfrm>
            <a:off x="2414429" y="2716871"/>
            <a:ext cx="1586656" cy="646331"/>
          </a:xfrm>
          <a:prstGeom prst="rect">
            <a:avLst/>
          </a:prstGeom>
          <a:noFill/>
        </p:spPr>
        <p:txBody>
          <a:bodyPr wrap="square" rtlCol="0">
            <a:spAutoFit/>
          </a:bodyPr>
          <a:lstStyle/>
          <a:p>
            <a:r>
              <a:rPr lang="en-GB" dirty="0"/>
              <a:t>Supply Chain Management</a:t>
            </a:r>
          </a:p>
        </p:txBody>
      </p:sp>
      <p:sp>
        <p:nvSpPr>
          <p:cNvPr id="55" name="TextBox 54">
            <a:extLst>
              <a:ext uri="{FF2B5EF4-FFF2-40B4-BE49-F238E27FC236}">
                <a16:creationId xmlns:a16="http://schemas.microsoft.com/office/drawing/2014/main" xmlns="" id="{23C6BC24-53DB-4C3C-BE26-CB13E31F20E5}"/>
              </a:ext>
            </a:extLst>
          </p:cNvPr>
          <p:cNvSpPr txBox="1"/>
          <p:nvPr/>
        </p:nvSpPr>
        <p:spPr>
          <a:xfrm>
            <a:off x="1872117" y="3520592"/>
            <a:ext cx="1509782" cy="646331"/>
          </a:xfrm>
          <a:prstGeom prst="rect">
            <a:avLst/>
          </a:prstGeom>
          <a:noFill/>
        </p:spPr>
        <p:txBody>
          <a:bodyPr wrap="square" rtlCol="0">
            <a:spAutoFit/>
          </a:bodyPr>
          <a:lstStyle/>
          <a:p>
            <a:r>
              <a:rPr lang="en-GB" sz="1200" dirty="0"/>
              <a:t>Long lead times for spare parts results in large safety stock. </a:t>
            </a:r>
          </a:p>
        </p:txBody>
      </p:sp>
      <p:sp>
        <p:nvSpPr>
          <p:cNvPr id="58" name="TextBox 57">
            <a:extLst>
              <a:ext uri="{FF2B5EF4-FFF2-40B4-BE49-F238E27FC236}">
                <a16:creationId xmlns:a16="http://schemas.microsoft.com/office/drawing/2014/main" xmlns="" id="{D8001181-3A01-4D45-86DA-A6FCB021327F}"/>
              </a:ext>
            </a:extLst>
          </p:cNvPr>
          <p:cNvSpPr txBox="1"/>
          <p:nvPr/>
        </p:nvSpPr>
        <p:spPr>
          <a:xfrm>
            <a:off x="1193588" y="5347361"/>
            <a:ext cx="945024" cy="369332"/>
          </a:xfrm>
          <a:prstGeom prst="rect">
            <a:avLst/>
          </a:prstGeom>
          <a:noFill/>
        </p:spPr>
        <p:txBody>
          <a:bodyPr wrap="square" rtlCol="0">
            <a:spAutoFit/>
          </a:bodyPr>
          <a:lstStyle/>
          <a:p>
            <a:r>
              <a:rPr lang="en-GB" dirty="0"/>
              <a:t>Storage</a:t>
            </a:r>
          </a:p>
        </p:txBody>
      </p:sp>
    </p:spTree>
    <p:extLst>
      <p:ext uri="{BB962C8B-B14F-4D97-AF65-F5344CB8AC3E}">
        <p14:creationId xmlns:p14="http://schemas.microsoft.com/office/powerpoint/2010/main" val="36189533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Sustain</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7" y="1370375"/>
            <a:ext cx="8476510" cy="317009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fifth ‘pillar’ of 5S is Sustain; the regularly repeated actions of Sort, Set in Order and Shine activities for the best 5S practice. </a:t>
            </a:r>
          </a:p>
          <a:p>
            <a:endParaRPr lang="en-GB" sz="2000" i="1"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Items accumulate over time, machines gather dust, dirt and debris; that is why a good schedule is essential to maintaining 5S programmes.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Checklists at a particular part of a organisation can be completed by operational staff, and that information is fed to management to show conformance. </a:t>
            </a:r>
          </a:p>
          <a:p>
            <a:endParaRPr lang="en-GB" sz="2000" dirty="0">
              <a:latin typeface="Arial" panose="020B0604020202020204" pitchFamily="34" charset="0"/>
              <a:cs typeface="Arial" panose="020B0604020202020204" pitchFamily="34" charset="0"/>
            </a:endParaRPr>
          </a:p>
        </p:txBody>
      </p:sp>
      <p:sp>
        <p:nvSpPr>
          <p:cNvPr id="41" name="TextBox 40">
            <a:extLst>
              <a:ext uri="{FF2B5EF4-FFF2-40B4-BE49-F238E27FC236}">
                <a16:creationId xmlns:a16="http://schemas.microsoft.com/office/drawing/2014/main" xmlns="" id="{AE15DB0A-6976-4EF8-AE60-ECC4AA606603}"/>
              </a:ext>
            </a:extLst>
          </p:cNvPr>
          <p:cNvSpPr txBox="1"/>
          <p:nvPr/>
        </p:nvSpPr>
        <p:spPr>
          <a:xfrm>
            <a:off x="410816" y="6304411"/>
            <a:ext cx="8733184" cy="492443"/>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 (Quote):</a:t>
            </a:r>
          </a:p>
          <a:p>
            <a:r>
              <a:rPr lang="en-GB" sz="1200" dirty="0">
                <a:latin typeface="Arial" panose="020B0604020202020204" pitchFamily="34" charset="0"/>
                <a:cs typeface="Arial" panose="020B0604020202020204" pitchFamily="34" charset="0"/>
              </a:rPr>
              <a:t>5S for operators, Productivity Press, 1995, page 103. </a:t>
            </a:r>
          </a:p>
        </p:txBody>
      </p:sp>
      <p:graphicFrame>
        <p:nvGraphicFramePr>
          <p:cNvPr id="2" name="Table 1">
            <a:extLst>
              <a:ext uri="{FF2B5EF4-FFF2-40B4-BE49-F238E27FC236}">
                <a16:creationId xmlns:a16="http://schemas.microsoft.com/office/drawing/2014/main" xmlns="" id="{3592019A-CE8F-4FF2-AA78-09D3ADEFA0FA}"/>
              </a:ext>
            </a:extLst>
          </p:cNvPr>
          <p:cNvGraphicFramePr>
            <a:graphicFrameLocks noGrp="1"/>
          </p:cNvGraphicFramePr>
          <p:nvPr>
            <p:extLst/>
          </p:nvPr>
        </p:nvGraphicFramePr>
        <p:xfrm>
          <a:off x="4367725" y="4443544"/>
          <a:ext cx="4399500" cy="1508760"/>
        </p:xfrm>
        <a:graphic>
          <a:graphicData uri="http://schemas.openxmlformats.org/drawingml/2006/table">
            <a:tbl>
              <a:tblPr firstRow="1" bandRow="1">
                <a:tableStyleId>{5C22544A-7EE6-4342-B048-85BDC9FD1C3A}</a:tableStyleId>
              </a:tblPr>
              <a:tblGrid>
                <a:gridCol w="644181">
                  <a:extLst>
                    <a:ext uri="{9D8B030D-6E8A-4147-A177-3AD203B41FA5}">
                      <a16:colId xmlns:a16="http://schemas.microsoft.com/office/drawing/2014/main" xmlns="" val="3815927312"/>
                    </a:ext>
                  </a:extLst>
                </a:gridCol>
                <a:gridCol w="550151">
                  <a:extLst>
                    <a:ext uri="{9D8B030D-6E8A-4147-A177-3AD203B41FA5}">
                      <a16:colId xmlns:a16="http://schemas.microsoft.com/office/drawing/2014/main" xmlns="" val="1321689130"/>
                    </a:ext>
                  </a:extLst>
                </a:gridCol>
                <a:gridCol w="539506">
                  <a:extLst>
                    <a:ext uri="{9D8B030D-6E8A-4147-A177-3AD203B41FA5}">
                      <a16:colId xmlns:a16="http://schemas.microsoft.com/office/drawing/2014/main" xmlns="" val="3986084950"/>
                    </a:ext>
                  </a:extLst>
                </a:gridCol>
                <a:gridCol w="612370">
                  <a:extLst>
                    <a:ext uri="{9D8B030D-6E8A-4147-A177-3AD203B41FA5}">
                      <a16:colId xmlns:a16="http://schemas.microsoft.com/office/drawing/2014/main" xmlns="" val="2202055183"/>
                    </a:ext>
                  </a:extLst>
                </a:gridCol>
                <a:gridCol w="610172">
                  <a:extLst>
                    <a:ext uri="{9D8B030D-6E8A-4147-A177-3AD203B41FA5}">
                      <a16:colId xmlns:a16="http://schemas.microsoft.com/office/drawing/2014/main" xmlns="" val="1170685072"/>
                    </a:ext>
                  </a:extLst>
                </a:gridCol>
                <a:gridCol w="481040">
                  <a:extLst>
                    <a:ext uri="{9D8B030D-6E8A-4147-A177-3AD203B41FA5}">
                      <a16:colId xmlns:a16="http://schemas.microsoft.com/office/drawing/2014/main" xmlns="" val="499349587"/>
                    </a:ext>
                  </a:extLst>
                </a:gridCol>
                <a:gridCol w="481040">
                  <a:extLst>
                    <a:ext uri="{9D8B030D-6E8A-4147-A177-3AD203B41FA5}">
                      <a16:colId xmlns:a16="http://schemas.microsoft.com/office/drawing/2014/main" xmlns="" val="3522797694"/>
                    </a:ext>
                  </a:extLst>
                </a:gridCol>
                <a:gridCol w="481040">
                  <a:extLst>
                    <a:ext uri="{9D8B030D-6E8A-4147-A177-3AD203B41FA5}">
                      <a16:colId xmlns:a16="http://schemas.microsoft.com/office/drawing/2014/main" xmlns="" val="1577454385"/>
                    </a:ext>
                  </a:extLst>
                </a:gridCol>
              </a:tblGrid>
              <a:tr h="260091">
                <a:tc gridSpan="8">
                  <a:txBody>
                    <a:bodyPr/>
                    <a:lstStyle/>
                    <a:p>
                      <a:pPr algn="ctr"/>
                      <a:r>
                        <a:rPr lang="en-GB" dirty="0"/>
                        <a:t>5S Audit Board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dirty="0"/>
                    </a:p>
                  </a:txBody>
                  <a:tcPr/>
                </a:tc>
                <a:tc hMerge="1">
                  <a:txBody>
                    <a:bodyPr/>
                    <a:lstStyle/>
                    <a:p>
                      <a:pPr algn="ctr"/>
                      <a:endParaRPr lang="en-GB" dirty="0"/>
                    </a:p>
                  </a:txBody>
                  <a:tcPr/>
                </a:tc>
                <a:tc hMerge="1">
                  <a:txBody>
                    <a:bodyPr/>
                    <a:lstStyle/>
                    <a:p>
                      <a:pPr algn="ctr"/>
                      <a:endParaRPr lang="en-GB" dirty="0"/>
                    </a:p>
                  </a:txBody>
                  <a:tcPr/>
                </a:tc>
                <a:tc h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3940892115"/>
                  </a:ext>
                </a:extLst>
              </a:tr>
              <a:tr h="260091">
                <a:tc>
                  <a:txBody>
                    <a:bodyPr/>
                    <a:lstStyle/>
                    <a:p>
                      <a:r>
                        <a:rPr lang="en-GB" dirty="0"/>
                        <a:t>Day: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Mon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Tues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Weds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Thurs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Fri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Sat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Sun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3507350116"/>
                  </a:ext>
                </a:extLst>
              </a:tr>
              <a:tr h="260091">
                <a:tc>
                  <a:txBody>
                    <a:bodyPr/>
                    <a:lstStyle/>
                    <a:p>
                      <a:r>
                        <a:rPr lang="en-GB" dirty="0"/>
                        <a:t>Cell 1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solidFill>
                            <a:srgbClr val="00B050"/>
                          </a:solidFill>
                        </a:rPr>
                        <a: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solidFill>
                            <a:srgbClr val="00B050"/>
                          </a:solidFill>
                        </a:rPr>
                        <a: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solidFill>
                            <a:srgbClr val="00B050"/>
                          </a:solidFill>
                        </a:rPr>
                        <a: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solidFill>
                            <a:srgbClr val="00B050"/>
                          </a:solidFill>
                        </a:rPr>
                        <a: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206747723"/>
                  </a:ext>
                </a:extLst>
              </a:tr>
              <a:tr h="260091">
                <a:tc>
                  <a:txBody>
                    <a:bodyPr/>
                    <a:lstStyle/>
                    <a:p>
                      <a:r>
                        <a:rPr lang="en-GB" dirty="0"/>
                        <a:t>Cell 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solidFill>
                            <a:srgbClr val="00B050"/>
                          </a:solidFill>
                        </a:rPr>
                        <a: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solidFill>
                            <a:srgbClr val="00B050"/>
                          </a:solidFill>
                        </a:rPr>
                        <a: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solidFill>
                            <a:srgbClr val="00B050"/>
                          </a:solidFill>
                        </a:rPr>
                        <a: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1264006921"/>
                  </a:ext>
                </a:extLst>
              </a:tr>
              <a:tr h="260091">
                <a:tc>
                  <a:txBody>
                    <a:bodyPr/>
                    <a:lstStyle/>
                    <a:p>
                      <a:r>
                        <a:rPr lang="en-GB" dirty="0"/>
                        <a:t>Cell 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solidFill>
                            <a:srgbClr val="00B050"/>
                          </a:solidFill>
                        </a:rPr>
                        <a: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solidFill>
                            <a:srgbClr val="00B050"/>
                          </a:solidFill>
                        </a:rPr>
                        <a: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solidFill>
                            <a:srgbClr val="00B050"/>
                          </a:solidFill>
                        </a:rPr>
                        <a: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3082513043"/>
                  </a:ext>
                </a:extLst>
              </a:tr>
            </a:tbl>
          </a:graphicData>
        </a:graphic>
      </p:graphicFrame>
      <p:graphicFrame>
        <p:nvGraphicFramePr>
          <p:cNvPr id="16" name="Table 15">
            <a:extLst>
              <a:ext uri="{FF2B5EF4-FFF2-40B4-BE49-F238E27FC236}">
                <a16:creationId xmlns:a16="http://schemas.microsoft.com/office/drawing/2014/main" xmlns="" id="{5C7D6386-9188-464E-9FB1-9C9F153DB837}"/>
              </a:ext>
            </a:extLst>
          </p:cNvPr>
          <p:cNvGraphicFramePr>
            <a:graphicFrameLocks noGrp="1"/>
          </p:cNvGraphicFramePr>
          <p:nvPr>
            <p:extLst/>
          </p:nvPr>
        </p:nvGraphicFramePr>
        <p:xfrm>
          <a:off x="717375" y="4412137"/>
          <a:ext cx="2332648" cy="1508760"/>
        </p:xfrm>
        <a:graphic>
          <a:graphicData uri="http://schemas.openxmlformats.org/drawingml/2006/table">
            <a:tbl>
              <a:tblPr firstRow="1" bandRow="1">
                <a:tableStyleId>{5C22544A-7EE6-4342-B048-85BDC9FD1C3A}</a:tableStyleId>
              </a:tblPr>
              <a:tblGrid>
                <a:gridCol w="1699578">
                  <a:extLst>
                    <a:ext uri="{9D8B030D-6E8A-4147-A177-3AD203B41FA5}">
                      <a16:colId xmlns:a16="http://schemas.microsoft.com/office/drawing/2014/main" xmlns="" val="3815927312"/>
                    </a:ext>
                  </a:extLst>
                </a:gridCol>
                <a:gridCol w="633070">
                  <a:extLst>
                    <a:ext uri="{9D8B030D-6E8A-4147-A177-3AD203B41FA5}">
                      <a16:colId xmlns:a16="http://schemas.microsoft.com/office/drawing/2014/main" xmlns="" val="1321689130"/>
                    </a:ext>
                  </a:extLst>
                </a:gridCol>
              </a:tblGrid>
              <a:tr h="260091">
                <a:tc gridSpan="2">
                  <a:txBody>
                    <a:bodyPr/>
                    <a:lstStyle/>
                    <a:p>
                      <a:pPr algn="ctr"/>
                      <a:r>
                        <a:rPr lang="en-GB" dirty="0"/>
                        <a:t>Cell 1 5S Audit Daily Checklist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3940892115"/>
                  </a:ext>
                </a:extLst>
              </a:tr>
              <a:tr h="260091">
                <a:tc gridSpan="2">
                  <a:txBody>
                    <a:bodyPr/>
                    <a:lstStyle/>
                    <a:p>
                      <a:r>
                        <a:rPr lang="en-GB" dirty="0"/>
                        <a:t>Day: Monday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3507350116"/>
                  </a:ext>
                </a:extLst>
              </a:tr>
              <a:tr h="260091">
                <a:tc>
                  <a:txBody>
                    <a:bodyPr/>
                    <a:lstStyle/>
                    <a:p>
                      <a:r>
                        <a:rPr lang="en-GB" dirty="0"/>
                        <a:t>Machine clean?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solidFill>
                            <a:srgbClr val="00B050"/>
                          </a:solidFill>
                        </a:rPr>
                        <a: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206747723"/>
                  </a:ext>
                </a:extLst>
              </a:tr>
              <a:tr h="260091">
                <a:tc>
                  <a:txBody>
                    <a:bodyPr/>
                    <a:lstStyle/>
                    <a:p>
                      <a:r>
                        <a:rPr lang="en-GB" dirty="0"/>
                        <a:t>Materials stored?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solidFill>
                            <a:srgbClr val="00B050"/>
                          </a:solidFill>
                        </a:rPr>
                        <a: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1264006921"/>
                  </a:ext>
                </a:extLst>
              </a:tr>
              <a:tr h="260091">
                <a:tc>
                  <a:txBody>
                    <a:bodyPr/>
                    <a:lstStyle/>
                    <a:p>
                      <a:r>
                        <a:rPr lang="en-GB" dirty="0"/>
                        <a:t>Tools at point of use?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400" dirty="0">
                          <a:solidFill>
                            <a:srgbClr val="00B050"/>
                          </a:solidFill>
                        </a:rPr>
                        <a: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3082513043"/>
                  </a:ext>
                </a:extLst>
              </a:tr>
            </a:tbl>
          </a:graphicData>
        </a:graphic>
      </p:graphicFrame>
      <p:cxnSp>
        <p:nvCxnSpPr>
          <p:cNvPr id="7" name="Connector: Elbow 6">
            <a:extLst>
              <a:ext uri="{FF2B5EF4-FFF2-40B4-BE49-F238E27FC236}">
                <a16:creationId xmlns:a16="http://schemas.microsoft.com/office/drawing/2014/main" xmlns="" id="{CD368B71-7605-465F-8D2F-B76DAC3B8C6E}"/>
              </a:ext>
            </a:extLst>
          </p:cNvPr>
          <p:cNvCxnSpPr>
            <a:cxnSpLocks/>
            <a:stCxn id="16" idx="3"/>
            <a:endCxn id="10" idx="1"/>
          </p:cNvCxnSpPr>
          <p:nvPr/>
        </p:nvCxnSpPr>
        <p:spPr>
          <a:xfrm>
            <a:off x="3050023" y="5166517"/>
            <a:ext cx="2034984" cy="133647"/>
          </a:xfrm>
          <a:prstGeom prst="bentConnector3">
            <a:avLst>
              <a:gd name="adj1" fmla="val 50000"/>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0" name="Oval 9">
            <a:extLst>
              <a:ext uri="{FF2B5EF4-FFF2-40B4-BE49-F238E27FC236}">
                <a16:creationId xmlns:a16="http://schemas.microsoft.com/office/drawing/2014/main" xmlns="" id="{37D4DE21-230B-47E7-8A13-6F1818C625D9}"/>
              </a:ext>
            </a:extLst>
          </p:cNvPr>
          <p:cNvSpPr/>
          <p:nvPr/>
        </p:nvSpPr>
        <p:spPr>
          <a:xfrm rot="16823031">
            <a:off x="5056116" y="5012404"/>
            <a:ext cx="361983" cy="37104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0744540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xmlns="" id="{0C4718E2-984C-481E-9518-730AE00B8F30}"/>
              </a:ext>
            </a:extLst>
          </p:cNvPr>
          <p:cNvPicPr>
            <a:picLocks noChangeAspect="1"/>
          </p:cNvPicPr>
          <p:nvPr/>
        </p:nvPicPr>
        <p:blipFill>
          <a:blip r:embed="rId3"/>
          <a:stretch>
            <a:fillRect/>
          </a:stretch>
        </p:blipFill>
        <p:spPr>
          <a:xfrm>
            <a:off x="5650287" y="5045093"/>
            <a:ext cx="719874" cy="716863"/>
          </a:xfrm>
          <a:prstGeom prst="rect">
            <a:avLst/>
          </a:prstGeom>
        </p:spPr>
      </p:pic>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Sustain</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7" y="1370375"/>
            <a:ext cx="8476510" cy="317009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One of the most difficult parts of 5S is finding the time to implement and sustain it. Sort, for example, is often a time consuming procedure which requires cross functional expertise to remove unneeded items from a workplace. Plant shutdowns, and other “quiet” periods of low demand offer ideal opportunities to implement 5S.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It’s important to take advantage of spare time, when available. 5S can greatly save time (as previously noted) by removing search time for items. Therefore it is a sound investment.</a:t>
            </a:r>
          </a:p>
          <a:p>
            <a:endParaRPr lang="en-GB" sz="2000" dirty="0">
              <a:latin typeface="Arial" panose="020B0604020202020204" pitchFamily="34" charset="0"/>
              <a:cs typeface="Arial" panose="020B0604020202020204" pitchFamily="34" charset="0"/>
            </a:endParaRPr>
          </a:p>
        </p:txBody>
      </p:sp>
      <p:grpSp>
        <p:nvGrpSpPr>
          <p:cNvPr id="15" name="Group 14">
            <a:extLst>
              <a:ext uri="{FF2B5EF4-FFF2-40B4-BE49-F238E27FC236}">
                <a16:creationId xmlns:a16="http://schemas.microsoft.com/office/drawing/2014/main" xmlns="" id="{B949988B-B3F3-4218-8026-3A54D67D7CDE}"/>
              </a:ext>
            </a:extLst>
          </p:cNvPr>
          <p:cNvGrpSpPr/>
          <p:nvPr/>
        </p:nvGrpSpPr>
        <p:grpSpPr>
          <a:xfrm>
            <a:off x="2249379" y="4589084"/>
            <a:ext cx="1404730" cy="1396500"/>
            <a:chOff x="3697357" y="4524898"/>
            <a:chExt cx="1404730" cy="1396500"/>
          </a:xfrm>
        </p:grpSpPr>
        <p:sp>
          <p:nvSpPr>
            <p:cNvPr id="3" name="Oval 2">
              <a:extLst>
                <a:ext uri="{FF2B5EF4-FFF2-40B4-BE49-F238E27FC236}">
                  <a16:creationId xmlns:a16="http://schemas.microsoft.com/office/drawing/2014/main" xmlns="" id="{090DFAE2-D83C-4A0F-9938-C077280E6FEC}"/>
                </a:ext>
              </a:extLst>
            </p:cNvPr>
            <p:cNvSpPr/>
            <p:nvPr/>
          </p:nvSpPr>
          <p:spPr>
            <a:xfrm>
              <a:off x="3697357" y="4524898"/>
              <a:ext cx="1404730" cy="1396500"/>
            </a:xfrm>
            <a:prstGeom prst="ellipse">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a:extLst>
                <a:ext uri="{FF2B5EF4-FFF2-40B4-BE49-F238E27FC236}">
                  <a16:creationId xmlns:a16="http://schemas.microsoft.com/office/drawing/2014/main" xmlns="" id="{D2ACC6ED-E58B-466D-9711-63EDB2ABFC50}"/>
                </a:ext>
              </a:extLst>
            </p:cNvPr>
            <p:cNvCxnSpPr>
              <a:cxnSpLocks/>
            </p:cNvCxnSpPr>
            <p:nvPr/>
          </p:nvCxnSpPr>
          <p:spPr>
            <a:xfrm>
              <a:off x="4399722" y="4704522"/>
              <a:ext cx="0" cy="558108"/>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xmlns="" id="{5E7529E3-1D01-45D5-8D4F-8E415DF7ACA8}"/>
                </a:ext>
              </a:extLst>
            </p:cNvPr>
            <p:cNvCxnSpPr>
              <a:cxnSpLocks/>
            </p:cNvCxnSpPr>
            <p:nvPr/>
          </p:nvCxnSpPr>
          <p:spPr>
            <a:xfrm>
              <a:off x="4399722" y="5262630"/>
              <a:ext cx="377686" cy="275754"/>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xmlns="" id="{F5CFC2AA-0EF7-4357-B724-6330216475D8}"/>
                </a:ext>
              </a:extLst>
            </p:cNvPr>
            <p:cNvSpPr/>
            <p:nvPr/>
          </p:nvSpPr>
          <p:spPr>
            <a:xfrm>
              <a:off x="4352059" y="5211437"/>
              <a:ext cx="95323" cy="102385"/>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7" name="Picture 16">
            <a:extLst>
              <a:ext uri="{FF2B5EF4-FFF2-40B4-BE49-F238E27FC236}">
                <a16:creationId xmlns:a16="http://schemas.microsoft.com/office/drawing/2014/main" xmlns="" id="{338E9C19-DF53-4731-AFE3-15BEF760998D}"/>
              </a:ext>
            </a:extLst>
          </p:cNvPr>
          <p:cNvPicPr>
            <a:picLocks noChangeAspect="1"/>
          </p:cNvPicPr>
          <p:nvPr/>
        </p:nvPicPr>
        <p:blipFill>
          <a:blip r:embed="rId3"/>
          <a:stretch>
            <a:fillRect/>
          </a:stretch>
        </p:blipFill>
        <p:spPr>
          <a:xfrm>
            <a:off x="4286208" y="4210917"/>
            <a:ext cx="885673" cy="881968"/>
          </a:xfrm>
          <a:prstGeom prst="rect">
            <a:avLst/>
          </a:prstGeom>
        </p:spPr>
      </p:pic>
      <p:sp>
        <p:nvSpPr>
          <p:cNvPr id="18" name="Rectangle: Rounded Corners 17">
            <a:extLst>
              <a:ext uri="{FF2B5EF4-FFF2-40B4-BE49-F238E27FC236}">
                <a16:creationId xmlns:a16="http://schemas.microsoft.com/office/drawing/2014/main" xmlns="" id="{154D9504-CF4E-4674-AFD0-4F0E0D8B7ECE}"/>
              </a:ext>
            </a:extLst>
          </p:cNvPr>
          <p:cNvSpPr/>
          <p:nvPr/>
        </p:nvSpPr>
        <p:spPr>
          <a:xfrm>
            <a:off x="5138011" y="5500882"/>
            <a:ext cx="1756610" cy="1159866"/>
          </a:xfrm>
          <a:prstGeom prst="roundRect">
            <a:avLst/>
          </a:prstGeom>
          <a:solidFill>
            <a:srgbClr val="FFC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b="1" dirty="0">
                <a:solidFill>
                  <a:schemeClr val="tx1"/>
                </a:solidFill>
              </a:rPr>
              <a:t>£</a:t>
            </a:r>
          </a:p>
        </p:txBody>
      </p:sp>
      <p:sp>
        <p:nvSpPr>
          <p:cNvPr id="19" name="Arrow: Bent 18">
            <a:extLst>
              <a:ext uri="{FF2B5EF4-FFF2-40B4-BE49-F238E27FC236}">
                <a16:creationId xmlns:a16="http://schemas.microsoft.com/office/drawing/2014/main" xmlns="" id="{9CADE9B0-ACC4-4A2F-B415-350017C2A0E4}"/>
              </a:ext>
            </a:extLst>
          </p:cNvPr>
          <p:cNvSpPr/>
          <p:nvPr/>
        </p:nvSpPr>
        <p:spPr>
          <a:xfrm rot="5400000">
            <a:off x="5479426" y="4328264"/>
            <a:ext cx="426937" cy="885673"/>
          </a:xfrm>
          <a:prstGeom prst="bentArrow">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20" name="Arrow: Right 19">
            <a:extLst>
              <a:ext uri="{FF2B5EF4-FFF2-40B4-BE49-F238E27FC236}">
                <a16:creationId xmlns:a16="http://schemas.microsoft.com/office/drawing/2014/main" xmlns="" id="{50EBE95A-60A3-489F-8CAA-3D1287BD8874}"/>
              </a:ext>
            </a:extLst>
          </p:cNvPr>
          <p:cNvSpPr/>
          <p:nvPr/>
        </p:nvSpPr>
        <p:spPr>
          <a:xfrm rot="20025698">
            <a:off x="3705000" y="4809305"/>
            <a:ext cx="581749" cy="204901"/>
          </a:xfrm>
          <a:prstGeom prst="rightArrow">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0088209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Sustain</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7" y="1370375"/>
            <a:ext cx="8476510" cy="347787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There are two methods of achieving 5S; one approach requires a “blitz” strategy. This is where a mass 5S effort is coordinated in one area, and the transformation (Sort and Set in Order) is performed within a short timeframe.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second method is an incremental effort, focused on small continuous improvement. Rather than changing the workplace overnight, this approach focus on moving items piece by piece. A daily target, of say 3-4 items a day, can accumulate to a considerable improvement in the medium-to-long term. </a:t>
            </a:r>
          </a:p>
          <a:p>
            <a:endParaRPr lang="en-GB" sz="2000" dirty="0">
              <a:latin typeface="Arial" panose="020B0604020202020204" pitchFamily="34" charset="0"/>
              <a:cs typeface="Arial" panose="020B0604020202020204" pitchFamily="34" charset="0"/>
            </a:endParaRPr>
          </a:p>
        </p:txBody>
      </p:sp>
      <p:grpSp>
        <p:nvGrpSpPr>
          <p:cNvPr id="73" name="Group 72">
            <a:extLst>
              <a:ext uri="{FF2B5EF4-FFF2-40B4-BE49-F238E27FC236}">
                <a16:creationId xmlns:a16="http://schemas.microsoft.com/office/drawing/2014/main" xmlns="" id="{E06B7CC4-15E5-46D2-A75D-C9721DC476E6}"/>
              </a:ext>
            </a:extLst>
          </p:cNvPr>
          <p:cNvGrpSpPr/>
          <p:nvPr/>
        </p:nvGrpSpPr>
        <p:grpSpPr>
          <a:xfrm>
            <a:off x="2741419" y="4596762"/>
            <a:ext cx="2283756" cy="1876926"/>
            <a:chOff x="5067539" y="4535429"/>
            <a:chExt cx="2283756" cy="1876926"/>
          </a:xfrm>
        </p:grpSpPr>
        <p:grpSp>
          <p:nvGrpSpPr>
            <p:cNvPr id="8" name="Group 7">
              <a:extLst>
                <a:ext uri="{FF2B5EF4-FFF2-40B4-BE49-F238E27FC236}">
                  <a16:creationId xmlns:a16="http://schemas.microsoft.com/office/drawing/2014/main" xmlns="" id="{CA5B1B11-1526-46F3-8BCC-6AF3B7DF2396}"/>
                </a:ext>
              </a:extLst>
            </p:cNvPr>
            <p:cNvGrpSpPr/>
            <p:nvPr/>
          </p:nvGrpSpPr>
          <p:grpSpPr>
            <a:xfrm>
              <a:off x="5067539" y="4848250"/>
              <a:ext cx="1876923" cy="1564105"/>
              <a:chOff x="3056021" y="4812632"/>
              <a:chExt cx="1876923" cy="1564105"/>
            </a:xfrm>
          </p:grpSpPr>
          <p:cxnSp>
            <p:nvCxnSpPr>
              <p:cNvPr id="5" name="Connector: Elbow 4">
                <a:extLst>
                  <a:ext uri="{FF2B5EF4-FFF2-40B4-BE49-F238E27FC236}">
                    <a16:creationId xmlns:a16="http://schemas.microsoft.com/office/drawing/2014/main" xmlns="" id="{A0CB6F20-55C8-4C01-BE8B-6DB39268E7CE}"/>
                  </a:ext>
                </a:extLst>
              </p:cNvPr>
              <p:cNvCxnSpPr>
                <a:cxnSpLocks/>
              </p:cNvCxnSpPr>
              <p:nvPr/>
            </p:nvCxnSpPr>
            <p:spPr>
              <a:xfrm flipV="1">
                <a:off x="3056021" y="6063916"/>
                <a:ext cx="601579" cy="312821"/>
              </a:xfrm>
              <a:prstGeom prst="bentConnector3">
                <a:avLst/>
              </a:prstGeom>
              <a:ln w="762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2" name="Connector: Elbow 21">
                <a:extLst>
                  <a:ext uri="{FF2B5EF4-FFF2-40B4-BE49-F238E27FC236}">
                    <a16:creationId xmlns:a16="http://schemas.microsoft.com/office/drawing/2014/main" xmlns="" id="{C52AA6D5-A4AA-407C-8B47-F4EFEEE3F1CD}"/>
                  </a:ext>
                </a:extLst>
              </p:cNvPr>
              <p:cNvCxnSpPr>
                <a:cxnSpLocks/>
              </p:cNvCxnSpPr>
              <p:nvPr/>
            </p:nvCxnSpPr>
            <p:spPr>
              <a:xfrm flipV="1">
                <a:off x="3392905" y="5751095"/>
                <a:ext cx="601579" cy="312821"/>
              </a:xfrm>
              <a:prstGeom prst="bentConnector3">
                <a:avLst/>
              </a:prstGeom>
              <a:ln w="762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3" name="Connector: Elbow 22">
                <a:extLst>
                  <a:ext uri="{FF2B5EF4-FFF2-40B4-BE49-F238E27FC236}">
                    <a16:creationId xmlns:a16="http://schemas.microsoft.com/office/drawing/2014/main" xmlns="" id="{90A14EE4-36CE-4BED-8723-20EE3BF3BE61}"/>
                  </a:ext>
                </a:extLst>
              </p:cNvPr>
              <p:cNvCxnSpPr>
                <a:cxnSpLocks/>
              </p:cNvCxnSpPr>
              <p:nvPr/>
            </p:nvCxnSpPr>
            <p:spPr>
              <a:xfrm flipV="1">
                <a:off x="3705725" y="5438274"/>
                <a:ext cx="601579" cy="312821"/>
              </a:xfrm>
              <a:prstGeom prst="bentConnector3">
                <a:avLst/>
              </a:prstGeom>
              <a:ln w="762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4" name="Connector: Elbow 23">
                <a:extLst>
                  <a:ext uri="{FF2B5EF4-FFF2-40B4-BE49-F238E27FC236}">
                    <a16:creationId xmlns:a16="http://schemas.microsoft.com/office/drawing/2014/main" xmlns="" id="{2FDB1816-D101-4D1B-8631-E27173A762E0}"/>
                  </a:ext>
                </a:extLst>
              </p:cNvPr>
              <p:cNvCxnSpPr>
                <a:cxnSpLocks/>
              </p:cNvCxnSpPr>
              <p:nvPr/>
            </p:nvCxnSpPr>
            <p:spPr>
              <a:xfrm flipV="1">
                <a:off x="4018545" y="5125453"/>
                <a:ext cx="601579" cy="312821"/>
              </a:xfrm>
              <a:prstGeom prst="bentConnector3">
                <a:avLst/>
              </a:prstGeom>
              <a:ln w="762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5" name="Connector: Elbow 24">
                <a:extLst>
                  <a:ext uri="{FF2B5EF4-FFF2-40B4-BE49-F238E27FC236}">
                    <a16:creationId xmlns:a16="http://schemas.microsoft.com/office/drawing/2014/main" xmlns="" id="{76B2734A-7B03-4859-9178-78A63DF0EDAE}"/>
                  </a:ext>
                </a:extLst>
              </p:cNvPr>
              <p:cNvCxnSpPr>
                <a:cxnSpLocks/>
              </p:cNvCxnSpPr>
              <p:nvPr/>
            </p:nvCxnSpPr>
            <p:spPr>
              <a:xfrm flipV="1">
                <a:off x="4331365" y="4812632"/>
                <a:ext cx="601579" cy="312821"/>
              </a:xfrm>
              <a:prstGeom prst="bentConnector3">
                <a:avLst/>
              </a:prstGeom>
              <a:ln w="76200">
                <a:solidFill>
                  <a:srgbClr val="00B050"/>
                </a:solidFill>
              </a:ln>
            </p:spPr>
            <p:style>
              <a:lnRef idx="1">
                <a:schemeClr val="accent1"/>
              </a:lnRef>
              <a:fillRef idx="0">
                <a:schemeClr val="accent1"/>
              </a:fillRef>
              <a:effectRef idx="0">
                <a:schemeClr val="accent1"/>
              </a:effectRef>
              <a:fontRef idx="minor">
                <a:schemeClr val="tx1"/>
              </a:fontRef>
            </p:style>
          </p:cxnSp>
        </p:grpSp>
        <p:cxnSp>
          <p:nvCxnSpPr>
            <p:cNvPr id="13" name="Connector: Elbow 12">
              <a:extLst>
                <a:ext uri="{FF2B5EF4-FFF2-40B4-BE49-F238E27FC236}">
                  <a16:creationId xmlns:a16="http://schemas.microsoft.com/office/drawing/2014/main" xmlns="" id="{A2D7C460-299A-4426-B100-4BC472D72C9A}"/>
                </a:ext>
              </a:extLst>
            </p:cNvPr>
            <p:cNvCxnSpPr>
              <a:cxnSpLocks/>
            </p:cNvCxnSpPr>
            <p:nvPr/>
          </p:nvCxnSpPr>
          <p:spPr>
            <a:xfrm flipV="1">
              <a:off x="6733909" y="4535429"/>
              <a:ext cx="617386" cy="307354"/>
            </a:xfrm>
            <a:prstGeom prst="bentConnector3">
              <a:avLst>
                <a:gd name="adj1" fmla="val 32460"/>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grpSp>
      <p:sp>
        <p:nvSpPr>
          <p:cNvPr id="74" name="TextBox 73">
            <a:extLst>
              <a:ext uri="{FF2B5EF4-FFF2-40B4-BE49-F238E27FC236}">
                <a16:creationId xmlns:a16="http://schemas.microsoft.com/office/drawing/2014/main" xmlns="" id="{D7792C6D-A510-45BA-A643-2A159C1FA9E0}"/>
              </a:ext>
            </a:extLst>
          </p:cNvPr>
          <p:cNvSpPr txBox="1"/>
          <p:nvPr/>
        </p:nvSpPr>
        <p:spPr>
          <a:xfrm>
            <a:off x="4199020" y="5597958"/>
            <a:ext cx="2671010" cy="923330"/>
          </a:xfrm>
          <a:prstGeom prst="rect">
            <a:avLst/>
          </a:prstGeom>
          <a:noFill/>
        </p:spPr>
        <p:txBody>
          <a:bodyPr wrap="square" rtlCol="0">
            <a:spAutoFit/>
          </a:bodyPr>
          <a:lstStyle/>
          <a:p>
            <a:r>
              <a:rPr lang="en-GB" i="1" dirty="0"/>
              <a:t>Incremental Continuous Improvement: “Step-by-Step!”</a:t>
            </a:r>
          </a:p>
        </p:txBody>
      </p:sp>
    </p:spTree>
    <p:extLst>
      <p:ext uri="{BB962C8B-B14F-4D97-AF65-F5344CB8AC3E}">
        <p14:creationId xmlns:p14="http://schemas.microsoft.com/office/powerpoint/2010/main" val="211774374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5S – Sustain</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7" y="1370375"/>
            <a:ext cx="8476510"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 5S campaign is like a gym habit. You require commitment over a sustained period to achieve results. One gym visit is unlikely to deliver sufficient goals, and 5S is no different. Consistent effort, often scheduled in a systematic manner, is required to achieve 5S. </a:t>
            </a:r>
          </a:p>
        </p:txBody>
      </p:sp>
      <p:grpSp>
        <p:nvGrpSpPr>
          <p:cNvPr id="9" name="Group 8">
            <a:extLst>
              <a:ext uri="{FF2B5EF4-FFF2-40B4-BE49-F238E27FC236}">
                <a16:creationId xmlns:a16="http://schemas.microsoft.com/office/drawing/2014/main" xmlns="" id="{430D1566-58F1-4D1B-87F2-40C93D69FBD4}"/>
              </a:ext>
            </a:extLst>
          </p:cNvPr>
          <p:cNvGrpSpPr/>
          <p:nvPr/>
        </p:nvGrpSpPr>
        <p:grpSpPr>
          <a:xfrm>
            <a:off x="2123573" y="4164187"/>
            <a:ext cx="4896853" cy="1179095"/>
            <a:chOff x="1540042" y="4908884"/>
            <a:chExt cx="4896853" cy="1179095"/>
          </a:xfrm>
        </p:grpSpPr>
        <p:sp>
          <p:nvSpPr>
            <p:cNvPr id="2" name="Oval 1">
              <a:extLst>
                <a:ext uri="{FF2B5EF4-FFF2-40B4-BE49-F238E27FC236}">
                  <a16:creationId xmlns:a16="http://schemas.microsoft.com/office/drawing/2014/main" xmlns="" id="{1C25886E-2829-4CF5-BDB1-524392E982FF}"/>
                </a:ext>
              </a:extLst>
            </p:cNvPr>
            <p:cNvSpPr/>
            <p:nvPr/>
          </p:nvSpPr>
          <p:spPr>
            <a:xfrm>
              <a:off x="1540042" y="4908884"/>
              <a:ext cx="1227221" cy="1179095"/>
            </a:xfrm>
            <a:prstGeom prst="ellipse">
              <a:avLst/>
            </a:prstGeom>
            <a:solidFill>
              <a:schemeClr val="tx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bg1"/>
                  </a:solidFill>
                </a:rPr>
                <a:t>5S</a:t>
              </a:r>
            </a:p>
          </p:txBody>
        </p:sp>
        <p:sp>
          <p:nvSpPr>
            <p:cNvPr id="22" name="Oval 21">
              <a:extLst>
                <a:ext uri="{FF2B5EF4-FFF2-40B4-BE49-F238E27FC236}">
                  <a16:creationId xmlns:a16="http://schemas.microsoft.com/office/drawing/2014/main" xmlns="" id="{B4DBEBCD-D9C0-4ED7-AF5A-EBFBF3D36CAC}"/>
                </a:ext>
              </a:extLst>
            </p:cNvPr>
            <p:cNvSpPr/>
            <p:nvPr/>
          </p:nvSpPr>
          <p:spPr>
            <a:xfrm>
              <a:off x="5209674" y="4908884"/>
              <a:ext cx="1227221" cy="1179095"/>
            </a:xfrm>
            <a:prstGeom prst="ellipse">
              <a:avLst/>
            </a:prstGeom>
            <a:solidFill>
              <a:schemeClr val="tx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bg1"/>
                  </a:solidFill>
                </a:rPr>
                <a:t>5S</a:t>
              </a:r>
            </a:p>
          </p:txBody>
        </p:sp>
        <p:sp>
          <p:nvSpPr>
            <p:cNvPr id="8" name="Rectangle 7">
              <a:extLst>
                <a:ext uri="{FF2B5EF4-FFF2-40B4-BE49-F238E27FC236}">
                  <a16:creationId xmlns:a16="http://schemas.microsoft.com/office/drawing/2014/main" xmlns="" id="{912391EF-274B-4E30-85CB-C1EDC9B49871}"/>
                </a:ext>
              </a:extLst>
            </p:cNvPr>
            <p:cNvSpPr/>
            <p:nvPr/>
          </p:nvSpPr>
          <p:spPr>
            <a:xfrm>
              <a:off x="2767263" y="5402178"/>
              <a:ext cx="2442411" cy="168442"/>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40985190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2689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 final note on 5S</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7" y="1370375"/>
            <a:ext cx="8476510" cy="163121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5S, like any other activity which involves an organisation, requires ‘buy in’ from the people at the workplace to succeed.</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Respect for people is therefore paramount to ensuring a 5S initiative is implemented, and survives. </a:t>
            </a:r>
          </a:p>
        </p:txBody>
      </p:sp>
      <p:sp>
        <p:nvSpPr>
          <p:cNvPr id="2" name="Rectangle 1">
            <a:extLst>
              <a:ext uri="{FF2B5EF4-FFF2-40B4-BE49-F238E27FC236}">
                <a16:creationId xmlns:a16="http://schemas.microsoft.com/office/drawing/2014/main" xmlns="" id="{66415803-8239-41ED-A273-9177892F1965}"/>
              </a:ext>
            </a:extLst>
          </p:cNvPr>
          <p:cNvSpPr/>
          <p:nvPr/>
        </p:nvSpPr>
        <p:spPr>
          <a:xfrm>
            <a:off x="3631690" y="3084689"/>
            <a:ext cx="286603" cy="18726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t>Sort</a:t>
            </a:r>
          </a:p>
        </p:txBody>
      </p:sp>
      <p:sp>
        <p:nvSpPr>
          <p:cNvPr id="13" name="Rectangle 12">
            <a:extLst>
              <a:ext uri="{FF2B5EF4-FFF2-40B4-BE49-F238E27FC236}">
                <a16:creationId xmlns:a16="http://schemas.microsoft.com/office/drawing/2014/main" xmlns="" id="{ED778800-2822-4EBA-B2AA-7762DED2934A}"/>
              </a:ext>
            </a:extLst>
          </p:cNvPr>
          <p:cNvSpPr/>
          <p:nvPr/>
        </p:nvSpPr>
        <p:spPr>
          <a:xfrm>
            <a:off x="3981983" y="3084689"/>
            <a:ext cx="286603" cy="18726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t>Set in order </a:t>
            </a:r>
          </a:p>
        </p:txBody>
      </p:sp>
      <p:sp>
        <p:nvSpPr>
          <p:cNvPr id="14" name="Rectangle 13">
            <a:extLst>
              <a:ext uri="{FF2B5EF4-FFF2-40B4-BE49-F238E27FC236}">
                <a16:creationId xmlns:a16="http://schemas.microsoft.com/office/drawing/2014/main" xmlns="" id="{B3FC434B-FF18-4796-BEB7-7DB4A4DB2D56}"/>
              </a:ext>
            </a:extLst>
          </p:cNvPr>
          <p:cNvSpPr/>
          <p:nvPr/>
        </p:nvSpPr>
        <p:spPr>
          <a:xfrm>
            <a:off x="4332276" y="3084689"/>
            <a:ext cx="286603" cy="18726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t>Shine</a:t>
            </a:r>
          </a:p>
        </p:txBody>
      </p:sp>
      <p:sp>
        <p:nvSpPr>
          <p:cNvPr id="15" name="Rectangle 14">
            <a:extLst>
              <a:ext uri="{FF2B5EF4-FFF2-40B4-BE49-F238E27FC236}">
                <a16:creationId xmlns:a16="http://schemas.microsoft.com/office/drawing/2014/main" xmlns="" id="{DB86FB6A-F07B-44AD-8334-C9307416D883}"/>
              </a:ext>
            </a:extLst>
          </p:cNvPr>
          <p:cNvSpPr/>
          <p:nvPr/>
        </p:nvSpPr>
        <p:spPr>
          <a:xfrm>
            <a:off x="4682569" y="3084689"/>
            <a:ext cx="286603" cy="18726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t>Standardise</a:t>
            </a:r>
          </a:p>
        </p:txBody>
      </p:sp>
      <p:sp>
        <p:nvSpPr>
          <p:cNvPr id="16" name="Rectangle 15">
            <a:extLst>
              <a:ext uri="{FF2B5EF4-FFF2-40B4-BE49-F238E27FC236}">
                <a16:creationId xmlns:a16="http://schemas.microsoft.com/office/drawing/2014/main" xmlns="" id="{F7928794-D410-422D-AEE5-FC7B2B62B9F6}"/>
              </a:ext>
            </a:extLst>
          </p:cNvPr>
          <p:cNvSpPr/>
          <p:nvPr/>
        </p:nvSpPr>
        <p:spPr>
          <a:xfrm>
            <a:off x="5037409" y="3084689"/>
            <a:ext cx="286603" cy="18726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t>Sustain</a:t>
            </a:r>
          </a:p>
        </p:txBody>
      </p:sp>
      <p:grpSp>
        <p:nvGrpSpPr>
          <p:cNvPr id="23" name="Group 22">
            <a:extLst>
              <a:ext uri="{FF2B5EF4-FFF2-40B4-BE49-F238E27FC236}">
                <a16:creationId xmlns:a16="http://schemas.microsoft.com/office/drawing/2014/main" xmlns="" id="{2C9481B4-3447-413C-8FD1-8C80BE1E0A89}"/>
              </a:ext>
            </a:extLst>
          </p:cNvPr>
          <p:cNvGrpSpPr/>
          <p:nvPr/>
        </p:nvGrpSpPr>
        <p:grpSpPr>
          <a:xfrm>
            <a:off x="2676899" y="5516576"/>
            <a:ext cx="461666" cy="924689"/>
            <a:chOff x="2178077" y="4504683"/>
            <a:chExt cx="461666" cy="924689"/>
          </a:xfrm>
          <a:solidFill>
            <a:schemeClr val="tx2">
              <a:lumMod val="60000"/>
              <a:lumOff val="40000"/>
            </a:schemeClr>
          </a:solidFill>
        </p:grpSpPr>
        <p:sp>
          <p:nvSpPr>
            <p:cNvPr id="37" name="Oval 36">
              <a:extLst>
                <a:ext uri="{FF2B5EF4-FFF2-40B4-BE49-F238E27FC236}">
                  <a16:creationId xmlns:a16="http://schemas.microsoft.com/office/drawing/2014/main" xmlns="" id="{1D360920-EBC3-4630-BC31-7E59A3999A5D}"/>
                </a:ext>
              </a:extLst>
            </p:cNvPr>
            <p:cNvSpPr/>
            <p:nvPr/>
          </p:nvSpPr>
          <p:spPr>
            <a:xfrm>
              <a:off x="2231829" y="4504683"/>
              <a:ext cx="354160" cy="368430"/>
            </a:xfrm>
            <a:prstGeom prst="ellipse">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Flowchart: Delay 37">
              <a:extLst>
                <a:ext uri="{FF2B5EF4-FFF2-40B4-BE49-F238E27FC236}">
                  <a16:creationId xmlns:a16="http://schemas.microsoft.com/office/drawing/2014/main" xmlns="" id="{49BACD38-52E5-4403-9CBA-09C859EB8E60}"/>
                </a:ext>
              </a:extLst>
            </p:cNvPr>
            <p:cNvSpPr/>
            <p:nvPr/>
          </p:nvSpPr>
          <p:spPr>
            <a:xfrm rot="16200000">
              <a:off x="2156469" y="4946098"/>
              <a:ext cx="504882" cy="461666"/>
            </a:xfrm>
            <a:prstGeom prst="flowChartDelay">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4" name="Group 23">
            <a:extLst>
              <a:ext uri="{FF2B5EF4-FFF2-40B4-BE49-F238E27FC236}">
                <a16:creationId xmlns:a16="http://schemas.microsoft.com/office/drawing/2014/main" xmlns="" id="{73400494-F2BB-47EE-AFD5-591C46FF7FFB}"/>
              </a:ext>
            </a:extLst>
          </p:cNvPr>
          <p:cNvGrpSpPr/>
          <p:nvPr/>
        </p:nvGrpSpPr>
        <p:grpSpPr>
          <a:xfrm>
            <a:off x="3768386" y="5516576"/>
            <a:ext cx="461666" cy="924689"/>
            <a:chOff x="2178077" y="4504683"/>
            <a:chExt cx="461666" cy="924689"/>
          </a:xfrm>
          <a:solidFill>
            <a:schemeClr val="accent1">
              <a:lumMod val="60000"/>
              <a:lumOff val="40000"/>
            </a:schemeClr>
          </a:solidFill>
        </p:grpSpPr>
        <p:sp>
          <p:nvSpPr>
            <p:cNvPr id="35" name="Oval 34">
              <a:extLst>
                <a:ext uri="{FF2B5EF4-FFF2-40B4-BE49-F238E27FC236}">
                  <a16:creationId xmlns:a16="http://schemas.microsoft.com/office/drawing/2014/main" xmlns="" id="{F5245DFE-986E-422E-9ACD-61A0EF2E5E78}"/>
                </a:ext>
              </a:extLst>
            </p:cNvPr>
            <p:cNvSpPr/>
            <p:nvPr/>
          </p:nvSpPr>
          <p:spPr>
            <a:xfrm>
              <a:off x="2231829" y="4504683"/>
              <a:ext cx="354160" cy="368430"/>
            </a:xfrm>
            <a:prstGeom prst="ellipse">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6" name="Flowchart: Delay 35">
              <a:extLst>
                <a:ext uri="{FF2B5EF4-FFF2-40B4-BE49-F238E27FC236}">
                  <a16:creationId xmlns:a16="http://schemas.microsoft.com/office/drawing/2014/main" xmlns="" id="{BC12D00E-D683-4FC3-9AF2-51AFF60A241C}"/>
                </a:ext>
              </a:extLst>
            </p:cNvPr>
            <p:cNvSpPr/>
            <p:nvPr/>
          </p:nvSpPr>
          <p:spPr>
            <a:xfrm rot="16200000">
              <a:off x="2156469" y="4946098"/>
              <a:ext cx="504882" cy="461666"/>
            </a:xfrm>
            <a:prstGeom prst="flowChartDelay">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5" name="Group 24">
            <a:extLst>
              <a:ext uri="{FF2B5EF4-FFF2-40B4-BE49-F238E27FC236}">
                <a16:creationId xmlns:a16="http://schemas.microsoft.com/office/drawing/2014/main" xmlns="" id="{17345E39-8B16-4B8E-B202-F3ACDEBC294F}"/>
              </a:ext>
            </a:extLst>
          </p:cNvPr>
          <p:cNvGrpSpPr/>
          <p:nvPr/>
        </p:nvGrpSpPr>
        <p:grpSpPr>
          <a:xfrm>
            <a:off x="4859873" y="5516576"/>
            <a:ext cx="461666" cy="924689"/>
            <a:chOff x="2178077" y="4504683"/>
            <a:chExt cx="461666" cy="924689"/>
          </a:xfrm>
          <a:solidFill>
            <a:schemeClr val="accent2">
              <a:lumMod val="40000"/>
              <a:lumOff val="60000"/>
            </a:schemeClr>
          </a:solidFill>
        </p:grpSpPr>
        <p:sp>
          <p:nvSpPr>
            <p:cNvPr id="33" name="Oval 32">
              <a:extLst>
                <a:ext uri="{FF2B5EF4-FFF2-40B4-BE49-F238E27FC236}">
                  <a16:creationId xmlns:a16="http://schemas.microsoft.com/office/drawing/2014/main" xmlns="" id="{4F944038-3466-4FB3-B2DB-EE838848E660}"/>
                </a:ext>
              </a:extLst>
            </p:cNvPr>
            <p:cNvSpPr/>
            <p:nvPr/>
          </p:nvSpPr>
          <p:spPr>
            <a:xfrm>
              <a:off x="2231829" y="4504683"/>
              <a:ext cx="354160" cy="368430"/>
            </a:xfrm>
            <a:prstGeom prst="ellipse">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Flowchart: Delay 33">
              <a:extLst>
                <a:ext uri="{FF2B5EF4-FFF2-40B4-BE49-F238E27FC236}">
                  <a16:creationId xmlns:a16="http://schemas.microsoft.com/office/drawing/2014/main" xmlns="" id="{7B27FA36-D8CB-4308-BBC1-69F1D2B656CB}"/>
                </a:ext>
              </a:extLst>
            </p:cNvPr>
            <p:cNvSpPr/>
            <p:nvPr/>
          </p:nvSpPr>
          <p:spPr>
            <a:xfrm rot="16200000">
              <a:off x="2156469" y="4946098"/>
              <a:ext cx="504882" cy="461666"/>
            </a:xfrm>
            <a:prstGeom prst="flowChartDelay">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6" name="Group 25">
            <a:extLst>
              <a:ext uri="{FF2B5EF4-FFF2-40B4-BE49-F238E27FC236}">
                <a16:creationId xmlns:a16="http://schemas.microsoft.com/office/drawing/2014/main" xmlns="" id="{7D7623CC-9C51-4B45-A24E-4DA87DFF3565}"/>
              </a:ext>
            </a:extLst>
          </p:cNvPr>
          <p:cNvGrpSpPr/>
          <p:nvPr/>
        </p:nvGrpSpPr>
        <p:grpSpPr>
          <a:xfrm>
            <a:off x="5951360" y="5516576"/>
            <a:ext cx="461666" cy="924689"/>
            <a:chOff x="2178077" y="4504683"/>
            <a:chExt cx="461666" cy="924689"/>
          </a:xfrm>
          <a:solidFill>
            <a:schemeClr val="accent3">
              <a:lumMod val="40000"/>
              <a:lumOff val="60000"/>
            </a:schemeClr>
          </a:solidFill>
        </p:grpSpPr>
        <p:sp>
          <p:nvSpPr>
            <p:cNvPr id="31" name="Oval 30">
              <a:extLst>
                <a:ext uri="{FF2B5EF4-FFF2-40B4-BE49-F238E27FC236}">
                  <a16:creationId xmlns:a16="http://schemas.microsoft.com/office/drawing/2014/main" xmlns="" id="{EEF4497F-C0E3-4529-88AC-94D1715F1987}"/>
                </a:ext>
              </a:extLst>
            </p:cNvPr>
            <p:cNvSpPr/>
            <p:nvPr/>
          </p:nvSpPr>
          <p:spPr>
            <a:xfrm>
              <a:off x="2231829" y="4504683"/>
              <a:ext cx="354160" cy="368430"/>
            </a:xfrm>
            <a:prstGeom prst="ellipse">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Flowchart: Delay 31">
              <a:extLst>
                <a:ext uri="{FF2B5EF4-FFF2-40B4-BE49-F238E27FC236}">
                  <a16:creationId xmlns:a16="http://schemas.microsoft.com/office/drawing/2014/main" xmlns="" id="{0DDE3E2D-67E4-49B7-A3E1-99B0569485A6}"/>
                </a:ext>
              </a:extLst>
            </p:cNvPr>
            <p:cNvSpPr/>
            <p:nvPr/>
          </p:nvSpPr>
          <p:spPr>
            <a:xfrm rot="16200000">
              <a:off x="2156469" y="4946098"/>
              <a:ext cx="504882" cy="461666"/>
            </a:xfrm>
            <a:prstGeom prst="flowChartDelay">
              <a:avLst/>
            </a:prstGeom>
            <a:grp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cxnSp>
        <p:nvCxnSpPr>
          <p:cNvPr id="27" name="Straight Arrow Connector 26">
            <a:extLst>
              <a:ext uri="{FF2B5EF4-FFF2-40B4-BE49-F238E27FC236}">
                <a16:creationId xmlns:a16="http://schemas.microsoft.com/office/drawing/2014/main" xmlns="" id="{93265237-448E-4A2D-A60A-ECC06E8D39E0}"/>
              </a:ext>
            </a:extLst>
          </p:cNvPr>
          <p:cNvCxnSpPr/>
          <p:nvPr/>
        </p:nvCxnSpPr>
        <p:spPr>
          <a:xfrm flipV="1">
            <a:off x="2950681" y="5019696"/>
            <a:ext cx="312821" cy="31850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xmlns="" id="{8299D34B-45A9-4DA5-9BE3-7D11AF26015B}"/>
              </a:ext>
            </a:extLst>
          </p:cNvPr>
          <p:cNvCxnSpPr>
            <a:cxnSpLocks/>
          </p:cNvCxnSpPr>
          <p:nvPr/>
        </p:nvCxnSpPr>
        <p:spPr>
          <a:xfrm flipH="1" flipV="1">
            <a:off x="5880500" y="5032606"/>
            <a:ext cx="258996" cy="352732"/>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xmlns="" id="{EC1AEA3C-FC06-4B14-B4C5-EF71ECDA68DA}"/>
              </a:ext>
            </a:extLst>
          </p:cNvPr>
          <p:cNvCxnSpPr>
            <a:cxnSpLocks/>
          </p:cNvCxnSpPr>
          <p:nvPr/>
        </p:nvCxnSpPr>
        <p:spPr>
          <a:xfrm flipV="1">
            <a:off x="5090705" y="5032606"/>
            <a:ext cx="0" cy="352732"/>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xmlns="" id="{00A03717-DB09-45BF-9DFD-3DD6E6DFE92F}"/>
              </a:ext>
            </a:extLst>
          </p:cNvPr>
          <p:cNvCxnSpPr>
            <a:cxnSpLocks/>
          </p:cNvCxnSpPr>
          <p:nvPr/>
        </p:nvCxnSpPr>
        <p:spPr>
          <a:xfrm flipV="1">
            <a:off x="3995929" y="5026151"/>
            <a:ext cx="0" cy="352732"/>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175264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414054"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Total Preventative Maintenance – Link with 5S</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7" y="1370375"/>
            <a:ext cx="8476510" cy="163121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As previously stated, Total Preventative Maintenance (TPM) is linked with 5S through Shine. The inspection aspect inherent to Shine is a TPM activity. However, to state that this is the only aspect of TPM is short-sighted. TPM encompasses many elements, some of which we will now explore.  </a:t>
            </a:r>
          </a:p>
        </p:txBody>
      </p:sp>
      <p:grpSp>
        <p:nvGrpSpPr>
          <p:cNvPr id="6" name="Group 5">
            <a:extLst>
              <a:ext uri="{FF2B5EF4-FFF2-40B4-BE49-F238E27FC236}">
                <a16:creationId xmlns:a16="http://schemas.microsoft.com/office/drawing/2014/main" xmlns="" id="{C38EDBC3-0326-44E4-A4DA-6EDEADAAD0D7}"/>
              </a:ext>
            </a:extLst>
          </p:cNvPr>
          <p:cNvGrpSpPr/>
          <p:nvPr/>
        </p:nvGrpSpPr>
        <p:grpSpPr>
          <a:xfrm>
            <a:off x="1649896" y="3856410"/>
            <a:ext cx="5844208" cy="2252869"/>
            <a:chOff x="1404730" y="4121426"/>
            <a:chExt cx="5844208" cy="2252869"/>
          </a:xfrm>
        </p:grpSpPr>
        <p:sp>
          <p:nvSpPr>
            <p:cNvPr id="3" name="Oval 2">
              <a:extLst>
                <a:ext uri="{FF2B5EF4-FFF2-40B4-BE49-F238E27FC236}">
                  <a16:creationId xmlns:a16="http://schemas.microsoft.com/office/drawing/2014/main" xmlns="" id="{96FED900-D82B-4564-8DC0-D3D14B23AD6E}"/>
                </a:ext>
              </a:extLst>
            </p:cNvPr>
            <p:cNvSpPr/>
            <p:nvPr/>
          </p:nvSpPr>
          <p:spPr>
            <a:xfrm>
              <a:off x="1404730" y="4121426"/>
              <a:ext cx="4121426" cy="225286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000" b="1" dirty="0">
                  <a:solidFill>
                    <a:schemeClr val="tx1"/>
                  </a:solidFill>
                </a:rPr>
                <a:t>TPM</a:t>
              </a:r>
              <a:endParaRPr lang="en-GB" b="1" dirty="0">
                <a:solidFill>
                  <a:schemeClr val="tx1"/>
                </a:solidFill>
              </a:endParaRPr>
            </a:p>
          </p:txBody>
        </p:sp>
        <p:sp>
          <p:nvSpPr>
            <p:cNvPr id="12" name="Oval 11">
              <a:extLst>
                <a:ext uri="{FF2B5EF4-FFF2-40B4-BE49-F238E27FC236}">
                  <a16:creationId xmlns:a16="http://schemas.microsoft.com/office/drawing/2014/main" xmlns="" id="{FD192F6A-65D4-46DD-8F73-46C24EA85149}"/>
                </a:ext>
              </a:extLst>
            </p:cNvPr>
            <p:cNvSpPr/>
            <p:nvPr/>
          </p:nvSpPr>
          <p:spPr>
            <a:xfrm>
              <a:off x="3293164" y="4121426"/>
              <a:ext cx="3955774" cy="2252869"/>
            </a:xfrm>
            <a:prstGeom prst="ellipse">
              <a:avLst/>
            </a:prstGeom>
            <a:noFill/>
            <a:ln w="76200">
              <a:solidFill>
                <a:srgbClr val="10F83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4000" b="1" dirty="0">
                  <a:solidFill>
                    <a:schemeClr val="tx1"/>
                  </a:solidFill>
                </a:rPr>
                <a:t>   5S</a:t>
              </a:r>
              <a:endParaRPr lang="en-GB" b="1" dirty="0">
                <a:solidFill>
                  <a:schemeClr val="tx1"/>
                </a:solidFill>
              </a:endParaRPr>
            </a:p>
          </p:txBody>
        </p:sp>
        <p:sp>
          <p:nvSpPr>
            <p:cNvPr id="5" name="TextBox 4">
              <a:extLst>
                <a:ext uri="{FF2B5EF4-FFF2-40B4-BE49-F238E27FC236}">
                  <a16:creationId xmlns:a16="http://schemas.microsoft.com/office/drawing/2014/main" xmlns="" id="{35BCD0C9-2400-4516-B4D9-691B939A2E7F}"/>
                </a:ext>
              </a:extLst>
            </p:cNvPr>
            <p:cNvSpPr txBox="1"/>
            <p:nvPr/>
          </p:nvSpPr>
          <p:spPr>
            <a:xfrm>
              <a:off x="3617843" y="4893917"/>
              <a:ext cx="1378227" cy="707886"/>
            </a:xfrm>
            <a:prstGeom prst="rect">
              <a:avLst/>
            </a:prstGeom>
            <a:noFill/>
            <a:ln>
              <a:noFill/>
            </a:ln>
          </p:spPr>
          <p:txBody>
            <a:bodyPr wrap="square" rtlCol="0">
              <a:spAutoFit/>
            </a:bodyPr>
            <a:lstStyle/>
            <a:p>
              <a:r>
                <a:rPr lang="en-GB" sz="4000" b="1" dirty="0"/>
                <a:t>Shine </a:t>
              </a:r>
            </a:p>
          </p:txBody>
        </p:sp>
      </p:grpSp>
    </p:spTree>
    <p:extLst>
      <p:ext uri="{BB962C8B-B14F-4D97-AF65-F5344CB8AC3E}">
        <p14:creationId xmlns:p14="http://schemas.microsoft.com/office/powerpoint/2010/main" val="342631736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6414054"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Total Preventative Maintenance</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6" y="1122866"/>
            <a:ext cx="8476510" cy="163121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TPM is can be measured through a metric called OEE (Overall Equipment Effectiveness). This metric encompasses Quality, Availability and Performance. In the context of TPM, </a:t>
            </a:r>
            <a:r>
              <a:rPr lang="en-GB" sz="2000" i="1" dirty="0">
                <a:latin typeface="Arial" panose="020B0604020202020204" pitchFamily="34" charset="0"/>
                <a:cs typeface="Arial" panose="020B0604020202020204" pitchFamily="34" charset="0"/>
              </a:rPr>
              <a:t>availability </a:t>
            </a:r>
            <a:r>
              <a:rPr lang="en-GB" sz="2000" dirty="0">
                <a:latin typeface="Arial" panose="020B0604020202020204" pitchFamily="34" charset="0"/>
                <a:cs typeface="Arial" panose="020B0604020202020204" pitchFamily="34" charset="0"/>
              </a:rPr>
              <a:t>(amount of production time v. downtime) and </a:t>
            </a:r>
            <a:r>
              <a:rPr lang="en-GB" sz="2000" i="1" dirty="0">
                <a:latin typeface="Arial" panose="020B0604020202020204" pitchFamily="34" charset="0"/>
                <a:cs typeface="Arial" panose="020B0604020202020204" pitchFamily="34" charset="0"/>
              </a:rPr>
              <a:t>performance </a:t>
            </a:r>
            <a:r>
              <a:rPr lang="en-GB" sz="2000" dirty="0">
                <a:latin typeface="Arial" panose="020B0604020202020204" pitchFamily="34" charset="0"/>
                <a:cs typeface="Arial" panose="020B0604020202020204" pitchFamily="34" charset="0"/>
              </a:rPr>
              <a:t>(conformance to stated cycle time) are highly applicable. </a:t>
            </a:r>
          </a:p>
        </p:txBody>
      </p:sp>
      <p:sp>
        <p:nvSpPr>
          <p:cNvPr id="2" name="TextBox 1">
            <a:extLst>
              <a:ext uri="{FF2B5EF4-FFF2-40B4-BE49-F238E27FC236}">
                <a16:creationId xmlns:a16="http://schemas.microsoft.com/office/drawing/2014/main" xmlns="" id="{BD3623BD-3D1B-41AE-A5F1-9FFB4F37F0DA}"/>
              </a:ext>
            </a:extLst>
          </p:cNvPr>
          <p:cNvSpPr txBox="1"/>
          <p:nvPr/>
        </p:nvSpPr>
        <p:spPr>
          <a:xfrm>
            <a:off x="1282975" y="2879193"/>
            <a:ext cx="6493565" cy="523220"/>
          </a:xfrm>
          <a:prstGeom prst="rect">
            <a:avLst/>
          </a:prstGeom>
          <a:noFill/>
        </p:spPr>
        <p:txBody>
          <a:bodyPr wrap="square" rtlCol="0">
            <a:spAutoFit/>
          </a:bodyPr>
          <a:lstStyle/>
          <a:p>
            <a:r>
              <a:rPr lang="en-GB" sz="2800" dirty="0"/>
              <a:t>Quality x Availability x Performance = OEE</a:t>
            </a:r>
          </a:p>
        </p:txBody>
      </p:sp>
      <p:cxnSp>
        <p:nvCxnSpPr>
          <p:cNvPr id="11" name="Straight Arrow Connector 10">
            <a:extLst>
              <a:ext uri="{FF2B5EF4-FFF2-40B4-BE49-F238E27FC236}">
                <a16:creationId xmlns:a16="http://schemas.microsoft.com/office/drawing/2014/main" xmlns="" id="{CC84BA0C-5C5A-4A56-85B5-20E1FDAC1970}"/>
              </a:ext>
            </a:extLst>
          </p:cNvPr>
          <p:cNvCxnSpPr>
            <a:cxnSpLocks/>
          </p:cNvCxnSpPr>
          <p:nvPr/>
        </p:nvCxnSpPr>
        <p:spPr>
          <a:xfrm flipV="1">
            <a:off x="5450787" y="3398957"/>
            <a:ext cx="0" cy="792126"/>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xmlns="" id="{333BF663-D013-4E2C-8C8F-C4F8D5138140}"/>
              </a:ext>
            </a:extLst>
          </p:cNvPr>
          <p:cNvCxnSpPr>
            <a:cxnSpLocks/>
          </p:cNvCxnSpPr>
          <p:nvPr/>
        </p:nvCxnSpPr>
        <p:spPr>
          <a:xfrm flipV="1">
            <a:off x="3728003" y="3398957"/>
            <a:ext cx="0" cy="792126"/>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xmlns="" id="{3ADA93FA-207B-4B6C-AE94-E5F0FD984874}"/>
              </a:ext>
            </a:extLst>
          </p:cNvPr>
          <p:cNvSpPr txBox="1"/>
          <p:nvPr/>
        </p:nvSpPr>
        <p:spPr>
          <a:xfrm>
            <a:off x="2603570" y="4315899"/>
            <a:ext cx="3936859" cy="923330"/>
          </a:xfrm>
          <a:prstGeom prst="rect">
            <a:avLst/>
          </a:prstGeom>
          <a:noFill/>
        </p:spPr>
        <p:txBody>
          <a:bodyPr wrap="square" rtlCol="0">
            <a:spAutoFit/>
          </a:bodyPr>
          <a:lstStyle/>
          <a:p>
            <a:pPr marL="285750" indent="-285750">
              <a:buFont typeface="Arial" panose="020B0604020202020204" pitchFamily="34" charset="0"/>
              <a:buChar char="•"/>
            </a:pPr>
            <a:r>
              <a:rPr lang="en-GB" dirty="0"/>
              <a:t>Regular servicing. </a:t>
            </a:r>
          </a:p>
          <a:p>
            <a:pPr marL="285750" indent="-285750">
              <a:buFont typeface="Arial" panose="020B0604020202020204" pitchFamily="34" charset="0"/>
              <a:buChar char="•"/>
            </a:pPr>
            <a:r>
              <a:rPr lang="en-GB" dirty="0"/>
              <a:t>Changing components before failure.</a:t>
            </a:r>
          </a:p>
          <a:p>
            <a:pPr marL="285750" indent="-285750">
              <a:buFont typeface="Arial" panose="020B0604020202020204" pitchFamily="34" charset="0"/>
              <a:buChar char="•"/>
            </a:pPr>
            <a:r>
              <a:rPr lang="en-GB" dirty="0"/>
              <a:t>Scheduled inspection.  </a:t>
            </a:r>
          </a:p>
        </p:txBody>
      </p:sp>
      <p:sp>
        <p:nvSpPr>
          <p:cNvPr id="18" name="Left Brace 17">
            <a:extLst>
              <a:ext uri="{FF2B5EF4-FFF2-40B4-BE49-F238E27FC236}">
                <a16:creationId xmlns:a16="http://schemas.microsoft.com/office/drawing/2014/main" xmlns="" id="{767A9375-12F5-4052-8A25-513F29CB8E93}"/>
              </a:ext>
            </a:extLst>
          </p:cNvPr>
          <p:cNvSpPr/>
          <p:nvPr/>
        </p:nvSpPr>
        <p:spPr>
          <a:xfrm rot="16200000">
            <a:off x="4354917" y="3256575"/>
            <a:ext cx="349680" cy="4081664"/>
          </a:xfrm>
          <a:prstGeom prst="leftBrace">
            <a:avLst/>
          </a:prstGeom>
          <a:ln w="762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0" name="TextBox 19">
            <a:extLst>
              <a:ext uri="{FF2B5EF4-FFF2-40B4-BE49-F238E27FC236}">
                <a16:creationId xmlns:a16="http://schemas.microsoft.com/office/drawing/2014/main" xmlns="" id="{BCBD37B1-82AA-404A-9231-5C3CDC0D921D}"/>
              </a:ext>
            </a:extLst>
          </p:cNvPr>
          <p:cNvSpPr txBox="1"/>
          <p:nvPr/>
        </p:nvSpPr>
        <p:spPr>
          <a:xfrm>
            <a:off x="4106952" y="5772069"/>
            <a:ext cx="930094" cy="523220"/>
          </a:xfrm>
          <a:prstGeom prst="rect">
            <a:avLst/>
          </a:prstGeom>
          <a:noFill/>
        </p:spPr>
        <p:txBody>
          <a:bodyPr wrap="square" rtlCol="0">
            <a:spAutoFit/>
          </a:bodyPr>
          <a:lstStyle/>
          <a:p>
            <a:r>
              <a:rPr lang="en-GB" sz="2800" b="1" dirty="0"/>
              <a:t>TPM</a:t>
            </a:r>
          </a:p>
        </p:txBody>
      </p:sp>
      <p:sp>
        <p:nvSpPr>
          <p:cNvPr id="21" name="TextBox 20">
            <a:extLst>
              <a:ext uri="{FF2B5EF4-FFF2-40B4-BE49-F238E27FC236}">
                <a16:creationId xmlns:a16="http://schemas.microsoft.com/office/drawing/2014/main" xmlns="" id="{271E207E-1B3E-4B49-AB25-CC50267C84B7}"/>
              </a:ext>
            </a:extLst>
          </p:cNvPr>
          <p:cNvSpPr txBox="1"/>
          <p:nvPr/>
        </p:nvSpPr>
        <p:spPr>
          <a:xfrm>
            <a:off x="410816" y="6437709"/>
            <a:ext cx="8733184" cy="307777"/>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 (OEE Components): https://www.leanproduction.com/oee.html</a:t>
            </a:r>
          </a:p>
        </p:txBody>
      </p:sp>
    </p:spTree>
    <p:extLst>
      <p:ext uri="{BB962C8B-B14F-4D97-AF65-F5344CB8AC3E}">
        <p14:creationId xmlns:p14="http://schemas.microsoft.com/office/powerpoint/2010/main" val="134585431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7407966"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Total Preventative Maintenance – Predicting Failures </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7" y="1370375"/>
            <a:ext cx="8476510" cy="193899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 characteristic of TPM is its assertiveness, rather than </a:t>
            </a:r>
            <a:r>
              <a:rPr lang="en-GB" sz="2000" i="1" dirty="0">
                <a:latin typeface="Arial" panose="020B0604020202020204" pitchFamily="34" charset="0"/>
                <a:cs typeface="Arial" panose="020B0604020202020204" pitchFamily="34" charset="0"/>
              </a:rPr>
              <a:t>reacting </a:t>
            </a:r>
            <a:r>
              <a:rPr lang="en-GB" sz="2000" dirty="0">
                <a:latin typeface="Arial" panose="020B0604020202020204" pitchFamily="34" charset="0"/>
                <a:cs typeface="Arial" panose="020B0604020202020204" pitchFamily="34" charset="0"/>
              </a:rPr>
              <a:t>to failures you </a:t>
            </a:r>
            <a:r>
              <a:rPr lang="en-GB" sz="2000" i="1" dirty="0">
                <a:latin typeface="Arial" panose="020B0604020202020204" pitchFamily="34" charset="0"/>
                <a:cs typeface="Arial" panose="020B0604020202020204" pitchFamily="34" charset="0"/>
              </a:rPr>
              <a:t>plan </a:t>
            </a:r>
            <a:r>
              <a:rPr lang="en-GB" sz="2000" dirty="0">
                <a:latin typeface="Arial" panose="020B0604020202020204" pitchFamily="34" charset="0"/>
                <a:cs typeface="Arial" panose="020B0604020202020204" pitchFamily="34" charset="0"/>
              </a:rPr>
              <a:t>to address them. Tools/Machines and their constituent components have a planned life. It is important to change them before they fail. Suppliers have lead times, spare parts are often not kept for all components that could fail.  In order to find replacement time, data has to be gathered from the machine/tool supplier or recorded over time.</a:t>
            </a:r>
          </a:p>
        </p:txBody>
      </p:sp>
      <p:sp>
        <p:nvSpPr>
          <p:cNvPr id="6" name="TextBox 5">
            <a:extLst>
              <a:ext uri="{FF2B5EF4-FFF2-40B4-BE49-F238E27FC236}">
                <a16:creationId xmlns:a16="http://schemas.microsoft.com/office/drawing/2014/main" xmlns="" id="{1EEB4BAF-E363-4323-B8FD-F1B4ED837DF4}"/>
              </a:ext>
            </a:extLst>
          </p:cNvPr>
          <p:cNvSpPr txBox="1"/>
          <p:nvPr/>
        </p:nvSpPr>
        <p:spPr>
          <a:xfrm>
            <a:off x="7673012" y="5477337"/>
            <a:ext cx="1656522" cy="646331"/>
          </a:xfrm>
          <a:prstGeom prst="rect">
            <a:avLst/>
          </a:prstGeom>
          <a:noFill/>
        </p:spPr>
        <p:txBody>
          <a:bodyPr wrap="square" rtlCol="0">
            <a:spAutoFit/>
          </a:bodyPr>
          <a:lstStyle/>
          <a:p>
            <a:r>
              <a:rPr lang="en-GB" dirty="0"/>
              <a:t>Replacement Required</a:t>
            </a:r>
          </a:p>
        </p:txBody>
      </p:sp>
      <p:sp>
        <p:nvSpPr>
          <p:cNvPr id="19" name="TextBox 18">
            <a:extLst>
              <a:ext uri="{FF2B5EF4-FFF2-40B4-BE49-F238E27FC236}">
                <a16:creationId xmlns:a16="http://schemas.microsoft.com/office/drawing/2014/main" xmlns="" id="{4A0792BF-6849-4530-A516-2F487291970B}"/>
              </a:ext>
            </a:extLst>
          </p:cNvPr>
          <p:cNvSpPr txBox="1"/>
          <p:nvPr/>
        </p:nvSpPr>
        <p:spPr>
          <a:xfrm>
            <a:off x="3760306" y="5858217"/>
            <a:ext cx="1954697" cy="369332"/>
          </a:xfrm>
          <a:prstGeom prst="rect">
            <a:avLst/>
          </a:prstGeom>
          <a:noFill/>
        </p:spPr>
        <p:txBody>
          <a:bodyPr wrap="square" rtlCol="0">
            <a:spAutoFit/>
          </a:bodyPr>
          <a:lstStyle/>
          <a:p>
            <a:r>
              <a:rPr lang="en-GB" b="1" dirty="0"/>
              <a:t>Component Life</a:t>
            </a:r>
          </a:p>
        </p:txBody>
      </p:sp>
      <p:cxnSp>
        <p:nvCxnSpPr>
          <p:cNvPr id="17" name="Straight Connector 16">
            <a:extLst>
              <a:ext uri="{FF2B5EF4-FFF2-40B4-BE49-F238E27FC236}">
                <a16:creationId xmlns:a16="http://schemas.microsoft.com/office/drawing/2014/main" xmlns="" id="{640AB52E-65C5-4FF1-8FF7-E6B469AE02D1}"/>
              </a:ext>
            </a:extLst>
          </p:cNvPr>
          <p:cNvCxnSpPr>
            <a:cxnSpLocks/>
          </p:cNvCxnSpPr>
          <p:nvPr/>
        </p:nvCxnSpPr>
        <p:spPr>
          <a:xfrm>
            <a:off x="1861930" y="3872287"/>
            <a:ext cx="5572542" cy="1799324"/>
          </a:xfrm>
          <a:prstGeom prst="line">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xmlns="" id="{E1613936-8864-41F3-93B3-FE79D5B0E56B}"/>
              </a:ext>
            </a:extLst>
          </p:cNvPr>
          <p:cNvSpPr txBox="1"/>
          <p:nvPr/>
        </p:nvSpPr>
        <p:spPr>
          <a:xfrm>
            <a:off x="337930" y="4600406"/>
            <a:ext cx="1477618" cy="369332"/>
          </a:xfrm>
          <a:prstGeom prst="rect">
            <a:avLst/>
          </a:prstGeom>
          <a:noFill/>
        </p:spPr>
        <p:txBody>
          <a:bodyPr wrap="square" rtlCol="0">
            <a:spAutoFit/>
          </a:bodyPr>
          <a:lstStyle/>
          <a:p>
            <a:r>
              <a:rPr lang="en-GB" b="1" dirty="0"/>
              <a:t>Performance</a:t>
            </a:r>
          </a:p>
        </p:txBody>
      </p:sp>
      <p:cxnSp>
        <p:nvCxnSpPr>
          <p:cNvPr id="26" name="Straight Arrow Connector 25">
            <a:extLst>
              <a:ext uri="{FF2B5EF4-FFF2-40B4-BE49-F238E27FC236}">
                <a16:creationId xmlns:a16="http://schemas.microsoft.com/office/drawing/2014/main" xmlns="" id="{DD1415AF-E9A4-48FB-A47B-78C23F7F1B7C}"/>
              </a:ext>
            </a:extLst>
          </p:cNvPr>
          <p:cNvCxnSpPr>
            <a:cxnSpLocks/>
            <a:stCxn id="39" idx="2"/>
          </p:cNvCxnSpPr>
          <p:nvPr/>
        </p:nvCxnSpPr>
        <p:spPr>
          <a:xfrm>
            <a:off x="6695663" y="4503350"/>
            <a:ext cx="0" cy="824416"/>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xmlns="" id="{A1C071EB-AEA5-4C4E-AE8C-8B3CC789A69F}"/>
              </a:ext>
            </a:extLst>
          </p:cNvPr>
          <p:cNvCxnSpPr>
            <a:cxnSpLocks/>
          </p:cNvCxnSpPr>
          <p:nvPr/>
        </p:nvCxnSpPr>
        <p:spPr>
          <a:xfrm>
            <a:off x="1741869" y="3759679"/>
            <a:ext cx="0" cy="2040823"/>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xmlns="" id="{CBB4254A-DF27-42F6-955B-F8DCE98F0FB0}"/>
              </a:ext>
            </a:extLst>
          </p:cNvPr>
          <p:cNvCxnSpPr>
            <a:cxnSpLocks/>
          </p:cNvCxnSpPr>
          <p:nvPr/>
        </p:nvCxnSpPr>
        <p:spPr>
          <a:xfrm flipH="1">
            <a:off x="1705970" y="5787250"/>
            <a:ext cx="5781510"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39" name="TextBox 38">
            <a:extLst>
              <a:ext uri="{FF2B5EF4-FFF2-40B4-BE49-F238E27FC236}">
                <a16:creationId xmlns:a16="http://schemas.microsoft.com/office/drawing/2014/main" xmlns="" id="{7E900FEE-6EA6-4B4F-9A36-450FAE9EAC26}"/>
              </a:ext>
            </a:extLst>
          </p:cNvPr>
          <p:cNvSpPr txBox="1"/>
          <p:nvPr/>
        </p:nvSpPr>
        <p:spPr>
          <a:xfrm>
            <a:off x="5956854" y="4134018"/>
            <a:ext cx="1477618" cy="369332"/>
          </a:xfrm>
          <a:prstGeom prst="rect">
            <a:avLst/>
          </a:prstGeom>
          <a:noFill/>
        </p:spPr>
        <p:txBody>
          <a:bodyPr wrap="square" rtlCol="0">
            <a:spAutoFit/>
          </a:bodyPr>
          <a:lstStyle/>
          <a:p>
            <a:r>
              <a:rPr lang="en-GB" dirty="0"/>
              <a:t>Replace here!</a:t>
            </a:r>
          </a:p>
        </p:txBody>
      </p:sp>
      <p:sp>
        <p:nvSpPr>
          <p:cNvPr id="13" name="TextBox 12">
            <a:extLst>
              <a:ext uri="{FF2B5EF4-FFF2-40B4-BE49-F238E27FC236}">
                <a16:creationId xmlns:a16="http://schemas.microsoft.com/office/drawing/2014/main" xmlns="" id="{425C4A76-2E53-4154-8BC7-3161B865055F}"/>
              </a:ext>
            </a:extLst>
          </p:cNvPr>
          <p:cNvSpPr txBox="1"/>
          <p:nvPr/>
        </p:nvSpPr>
        <p:spPr>
          <a:xfrm>
            <a:off x="229935" y="3555822"/>
            <a:ext cx="1477618" cy="646331"/>
          </a:xfrm>
          <a:prstGeom prst="rect">
            <a:avLst/>
          </a:prstGeom>
          <a:noFill/>
        </p:spPr>
        <p:txBody>
          <a:bodyPr wrap="square" rtlCol="0">
            <a:spAutoFit/>
          </a:bodyPr>
          <a:lstStyle/>
          <a:p>
            <a:r>
              <a:rPr lang="en-GB" dirty="0"/>
              <a:t>New Tool/Machine</a:t>
            </a:r>
          </a:p>
        </p:txBody>
      </p:sp>
    </p:spTree>
    <p:extLst>
      <p:ext uri="{BB962C8B-B14F-4D97-AF65-F5344CB8AC3E}">
        <p14:creationId xmlns:p14="http://schemas.microsoft.com/office/powerpoint/2010/main" val="133559680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7407966"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Total Preventative Maintenance – Warranties</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6" y="1490008"/>
            <a:ext cx="8476510" cy="193899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Suppliers can guarantee the lifecycle of a tool or machine, however they have no control of their output after purchase. In order to secure machine or tool performance after sale, work is required from the customer. Regular scheduled maintenance, supported by a TPM initiative will provide the supplier with confidence that their product will be cared for in use. </a:t>
            </a:r>
          </a:p>
        </p:txBody>
      </p:sp>
      <p:sp>
        <p:nvSpPr>
          <p:cNvPr id="2" name="Scroll: Vertical 1">
            <a:extLst>
              <a:ext uri="{FF2B5EF4-FFF2-40B4-BE49-F238E27FC236}">
                <a16:creationId xmlns:a16="http://schemas.microsoft.com/office/drawing/2014/main" xmlns="" id="{989BE73B-A81D-4D1F-8D6D-F9B425D567BA}"/>
              </a:ext>
            </a:extLst>
          </p:cNvPr>
          <p:cNvSpPr/>
          <p:nvPr/>
        </p:nvSpPr>
        <p:spPr>
          <a:xfrm>
            <a:off x="2735871" y="4073031"/>
            <a:ext cx="1487606" cy="1583140"/>
          </a:xfrm>
          <a:prstGeom prst="verticalScroll">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TPM</a:t>
            </a:r>
          </a:p>
          <a:p>
            <a:pPr algn="ctr"/>
            <a:r>
              <a:rPr lang="en-GB" b="1" dirty="0">
                <a:solidFill>
                  <a:schemeClr val="tx1"/>
                </a:solidFill>
              </a:rPr>
              <a:t>Schedule</a:t>
            </a:r>
          </a:p>
        </p:txBody>
      </p:sp>
      <p:sp>
        <p:nvSpPr>
          <p:cNvPr id="5" name="TextBox 4">
            <a:extLst>
              <a:ext uri="{FF2B5EF4-FFF2-40B4-BE49-F238E27FC236}">
                <a16:creationId xmlns:a16="http://schemas.microsoft.com/office/drawing/2014/main" xmlns="" id="{B1409E62-F226-4858-988D-8401337D431F}"/>
              </a:ext>
            </a:extLst>
          </p:cNvPr>
          <p:cNvSpPr txBox="1"/>
          <p:nvPr/>
        </p:nvSpPr>
        <p:spPr>
          <a:xfrm>
            <a:off x="4223477" y="4510658"/>
            <a:ext cx="545910" cy="707886"/>
          </a:xfrm>
          <a:prstGeom prst="rect">
            <a:avLst/>
          </a:prstGeom>
          <a:noFill/>
        </p:spPr>
        <p:txBody>
          <a:bodyPr wrap="square" rtlCol="0">
            <a:spAutoFit/>
          </a:bodyPr>
          <a:lstStyle/>
          <a:p>
            <a:r>
              <a:rPr lang="en-GB" sz="4000" b="1" dirty="0"/>
              <a:t>=</a:t>
            </a:r>
            <a:endParaRPr lang="en-GB" b="1" dirty="0"/>
          </a:p>
        </p:txBody>
      </p:sp>
      <p:sp>
        <p:nvSpPr>
          <p:cNvPr id="8" name="Scroll: Vertical 7">
            <a:extLst>
              <a:ext uri="{FF2B5EF4-FFF2-40B4-BE49-F238E27FC236}">
                <a16:creationId xmlns:a16="http://schemas.microsoft.com/office/drawing/2014/main" xmlns="" id="{9948D175-33D1-4B23-8F51-A658F37A011A}"/>
              </a:ext>
            </a:extLst>
          </p:cNvPr>
          <p:cNvSpPr/>
          <p:nvPr/>
        </p:nvSpPr>
        <p:spPr>
          <a:xfrm>
            <a:off x="4769387" y="4073031"/>
            <a:ext cx="1487606" cy="1583140"/>
          </a:xfrm>
          <a:prstGeom prst="verticalScroll">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Warranty</a:t>
            </a:r>
          </a:p>
        </p:txBody>
      </p:sp>
    </p:spTree>
    <p:extLst>
      <p:ext uri="{BB962C8B-B14F-4D97-AF65-F5344CB8AC3E}">
        <p14:creationId xmlns:p14="http://schemas.microsoft.com/office/powerpoint/2010/main" val="197180176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7407966"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Total Preventative Maintenance – Economic Incentive</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7" y="1370375"/>
            <a:ext cx="8476510" cy="193899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There is incentive to maximise the use of capital goods in business. Basically, you want to make the highest return on an investment or purchase. TPM enables manufacturers to achieve the maximum life of a tool or machine, therefore gaining the maximum Return on Investment (ROI). The cost per use metric, as outlined below, is a key indicator of this ROI. Driving this cost down is the objective. </a:t>
            </a:r>
          </a:p>
        </p:txBody>
      </p:sp>
      <p:sp>
        <p:nvSpPr>
          <p:cNvPr id="31" name="TextBox 30">
            <a:extLst>
              <a:ext uri="{FF2B5EF4-FFF2-40B4-BE49-F238E27FC236}">
                <a16:creationId xmlns:a16="http://schemas.microsoft.com/office/drawing/2014/main" xmlns="" id="{CAE924F3-9633-4D65-9905-BFFD13766A2E}"/>
              </a:ext>
            </a:extLst>
          </p:cNvPr>
          <p:cNvSpPr txBox="1"/>
          <p:nvPr/>
        </p:nvSpPr>
        <p:spPr>
          <a:xfrm>
            <a:off x="410816" y="6304411"/>
            <a:ext cx="8733184" cy="307777"/>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 Workplace Management, Ohno, pages 129-131. </a:t>
            </a:r>
          </a:p>
        </p:txBody>
      </p:sp>
      <p:sp>
        <p:nvSpPr>
          <p:cNvPr id="2" name="TextBox 1">
            <a:extLst>
              <a:ext uri="{FF2B5EF4-FFF2-40B4-BE49-F238E27FC236}">
                <a16:creationId xmlns:a16="http://schemas.microsoft.com/office/drawing/2014/main" xmlns="" id="{9B93D916-E6E8-4851-81D5-4C6121496DC1}"/>
              </a:ext>
            </a:extLst>
          </p:cNvPr>
          <p:cNvSpPr txBox="1"/>
          <p:nvPr/>
        </p:nvSpPr>
        <p:spPr>
          <a:xfrm>
            <a:off x="1464364" y="4259089"/>
            <a:ext cx="2425148" cy="523220"/>
          </a:xfrm>
          <a:prstGeom prst="rect">
            <a:avLst/>
          </a:prstGeom>
          <a:noFill/>
        </p:spPr>
        <p:txBody>
          <a:bodyPr wrap="square" rtlCol="0">
            <a:spAutoFit/>
          </a:bodyPr>
          <a:lstStyle/>
          <a:p>
            <a:r>
              <a:rPr lang="en-GB" sz="2800" b="1" dirty="0"/>
              <a:t>Cost Per Use = </a:t>
            </a:r>
          </a:p>
        </p:txBody>
      </p:sp>
      <p:sp>
        <p:nvSpPr>
          <p:cNvPr id="6" name="TextBox 5">
            <a:extLst>
              <a:ext uri="{FF2B5EF4-FFF2-40B4-BE49-F238E27FC236}">
                <a16:creationId xmlns:a16="http://schemas.microsoft.com/office/drawing/2014/main" xmlns="" id="{C9391905-4DE1-4C9F-B099-9B60564E00BE}"/>
              </a:ext>
            </a:extLst>
          </p:cNvPr>
          <p:cNvSpPr txBox="1"/>
          <p:nvPr/>
        </p:nvSpPr>
        <p:spPr>
          <a:xfrm>
            <a:off x="4022034" y="3566592"/>
            <a:ext cx="3571461" cy="954107"/>
          </a:xfrm>
          <a:prstGeom prst="rect">
            <a:avLst/>
          </a:prstGeom>
          <a:noFill/>
        </p:spPr>
        <p:txBody>
          <a:bodyPr wrap="square" rtlCol="0">
            <a:spAutoFit/>
          </a:bodyPr>
          <a:lstStyle/>
          <a:p>
            <a:pPr algn="ctr"/>
            <a:r>
              <a:rPr lang="en-GB" sz="2800" b="1" dirty="0"/>
              <a:t>Total Acquisition Cost of Tool/Machine</a:t>
            </a:r>
          </a:p>
        </p:txBody>
      </p:sp>
      <p:cxnSp>
        <p:nvCxnSpPr>
          <p:cNvPr id="5" name="Straight Connector 4">
            <a:extLst>
              <a:ext uri="{FF2B5EF4-FFF2-40B4-BE49-F238E27FC236}">
                <a16:creationId xmlns:a16="http://schemas.microsoft.com/office/drawing/2014/main" xmlns="" id="{6EE2B760-12C7-40ED-82DE-4B0FD057021F}"/>
              </a:ext>
            </a:extLst>
          </p:cNvPr>
          <p:cNvCxnSpPr/>
          <p:nvPr/>
        </p:nvCxnSpPr>
        <p:spPr>
          <a:xfrm>
            <a:off x="4068416" y="4536712"/>
            <a:ext cx="3485322" cy="0"/>
          </a:xfrm>
          <a:prstGeom prst="line">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xmlns="" id="{6E65B5A5-2553-433D-B992-2CE8DB306AE4}"/>
              </a:ext>
            </a:extLst>
          </p:cNvPr>
          <p:cNvSpPr txBox="1"/>
          <p:nvPr/>
        </p:nvSpPr>
        <p:spPr>
          <a:xfrm>
            <a:off x="4114799" y="4533518"/>
            <a:ext cx="3571461" cy="954107"/>
          </a:xfrm>
          <a:prstGeom prst="rect">
            <a:avLst/>
          </a:prstGeom>
          <a:noFill/>
        </p:spPr>
        <p:txBody>
          <a:bodyPr wrap="square" rtlCol="0">
            <a:spAutoFit/>
          </a:bodyPr>
          <a:lstStyle/>
          <a:p>
            <a:pPr algn="ctr"/>
            <a:r>
              <a:rPr lang="en-GB" sz="2800" b="1" dirty="0"/>
              <a:t>Amount of Tool/Machine Cycles*</a:t>
            </a:r>
          </a:p>
        </p:txBody>
      </p:sp>
      <p:sp>
        <p:nvSpPr>
          <p:cNvPr id="12" name="TextBox 11">
            <a:extLst>
              <a:ext uri="{FF2B5EF4-FFF2-40B4-BE49-F238E27FC236}">
                <a16:creationId xmlns:a16="http://schemas.microsoft.com/office/drawing/2014/main" xmlns="" id="{D420220E-8F77-4062-95C3-168153E68AA1}"/>
              </a:ext>
            </a:extLst>
          </p:cNvPr>
          <p:cNvSpPr txBox="1"/>
          <p:nvPr/>
        </p:nvSpPr>
        <p:spPr>
          <a:xfrm>
            <a:off x="410816" y="5996634"/>
            <a:ext cx="8733184" cy="307777"/>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*Cycles refers to C/T – Time to perform a single operation in a process. </a:t>
            </a:r>
          </a:p>
        </p:txBody>
      </p:sp>
    </p:spTree>
    <p:extLst>
      <p:ext uri="{BB962C8B-B14F-4D97-AF65-F5344CB8AC3E}">
        <p14:creationId xmlns:p14="http://schemas.microsoft.com/office/powerpoint/2010/main" val="76400919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7231930"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Craft; Mass and Lean (Automotive) Manufacturing </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7" y="1370375"/>
            <a:ext cx="8476510" cy="224676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Manufacturing; the process of creating products for economic gain, has undergone massive change in a relatively short period of time.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In the 20</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Century automotive manufacturing went from a Craft to Lean operation for some companies. These companies, such as Ford and Toyota, led the way in their industries, which had big impacts on society and their countries of origin. </a:t>
            </a:r>
          </a:p>
        </p:txBody>
      </p:sp>
      <p:grpSp>
        <p:nvGrpSpPr>
          <p:cNvPr id="91" name="Group 90">
            <a:extLst>
              <a:ext uri="{FF2B5EF4-FFF2-40B4-BE49-F238E27FC236}">
                <a16:creationId xmlns:a16="http://schemas.microsoft.com/office/drawing/2014/main" xmlns="" id="{D300AEDB-E9EF-4D68-890D-2ABB062593FD}"/>
              </a:ext>
            </a:extLst>
          </p:cNvPr>
          <p:cNvGrpSpPr/>
          <p:nvPr/>
        </p:nvGrpSpPr>
        <p:grpSpPr>
          <a:xfrm>
            <a:off x="1373895" y="3774792"/>
            <a:ext cx="6396209" cy="2368919"/>
            <a:chOff x="1338598" y="4021786"/>
            <a:chExt cx="6396209" cy="2368919"/>
          </a:xfrm>
        </p:grpSpPr>
        <p:grpSp>
          <p:nvGrpSpPr>
            <p:cNvPr id="43" name="Group 42">
              <a:extLst>
                <a:ext uri="{FF2B5EF4-FFF2-40B4-BE49-F238E27FC236}">
                  <a16:creationId xmlns:a16="http://schemas.microsoft.com/office/drawing/2014/main" xmlns="" id="{915E7460-5E23-4F48-9E14-9FFAA449CFAD}"/>
                </a:ext>
              </a:extLst>
            </p:cNvPr>
            <p:cNvGrpSpPr/>
            <p:nvPr/>
          </p:nvGrpSpPr>
          <p:grpSpPr>
            <a:xfrm>
              <a:off x="1658727" y="4021786"/>
              <a:ext cx="5562602" cy="594359"/>
              <a:chOff x="746760" y="4896168"/>
              <a:chExt cx="5562602" cy="594359"/>
            </a:xfrm>
          </p:grpSpPr>
          <p:cxnSp>
            <p:nvCxnSpPr>
              <p:cNvPr id="5" name="Straight Arrow Connector 4">
                <a:extLst>
                  <a:ext uri="{FF2B5EF4-FFF2-40B4-BE49-F238E27FC236}">
                    <a16:creationId xmlns:a16="http://schemas.microsoft.com/office/drawing/2014/main" xmlns="" id="{2EF2F0E1-228F-4376-9DBD-78DE7CC42E9C}"/>
                  </a:ext>
                </a:extLst>
              </p:cNvPr>
              <p:cNvCxnSpPr>
                <a:cxnSpLocks/>
                <a:stCxn id="7" idx="3"/>
                <a:endCxn id="39" idx="1"/>
              </p:cNvCxnSpPr>
              <p:nvPr/>
            </p:nvCxnSpPr>
            <p:spPr>
              <a:xfrm flipV="1">
                <a:off x="1752600" y="5188556"/>
                <a:ext cx="1082040" cy="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xmlns="" id="{03798D84-CA3B-4A2F-A219-9EACAEEA492F}"/>
                  </a:ext>
                </a:extLst>
              </p:cNvPr>
              <p:cNvSpPr txBox="1"/>
              <p:nvPr/>
            </p:nvSpPr>
            <p:spPr>
              <a:xfrm>
                <a:off x="746760" y="4896169"/>
                <a:ext cx="1005840" cy="584775"/>
              </a:xfrm>
              <a:prstGeom prst="rect">
                <a:avLst/>
              </a:prstGeom>
              <a:noFill/>
            </p:spPr>
            <p:txBody>
              <a:bodyPr wrap="square" rtlCol="0">
                <a:spAutoFit/>
              </a:bodyPr>
              <a:lstStyle/>
              <a:p>
                <a:r>
                  <a:rPr lang="en-GB" sz="3200" dirty="0"/>
                  <a:t>Craft </a:t>
                </a:r>
              </a:p>
            </p:txBody>
          </p:sp>
          <p:sp>
            <p:nvSpPr>
              <p:cNvPr id="39" name="TextBox 38">
                <a:extLst>
                  <a:ext uri="{FF2B5EF4-FFF2-40B4-BE49-F238E27FC236}">
                    <a16:creationId xmlns:a16="http://schemas.microsoft.com/office/drawing/2014/main" xmlns="" id="{9840D5D4-C7A8-490F-8D9B-9E8B6FD3D8BC}"/>
                  </a:ext>
                </a:extLst>
              </p:cNvPr>
              <p:cNvSpPr txBox="1"/>
              <p:nvPr/>
            </p:nvSpPr>
            <p:spPr>
              <a:xfrm>
                <a:off x="2834640" y="4896168"/>
                <a:ext cx="1203960" cy="584775"/>
              </a:xfrm>
              <a:prstGeom prst="rect">
                <a:avLst/>
              </a:prstGeom>
              <a:noFill/>
            </p:spPr>
            <p:txBody>
              <a:bodyPr wrap="square" rtlCol="0">
                <a:spAutoFit/>
              </a:bodyPr>
              <a:lstStyle/>
              <a:p>
                <a:r>
                  <a:rPr lang="en-GB" sz="3200" dirty="0"/>
                  <a:t>Mass </a:t>
                </a:r>
              </a:p>
            </p:txBody>
          </p:sp>
          <p:cxnSp>
            <p:nvCxnSpPr>
              <p:cNvPr id="40" name="Straight Arrow Connector 39">
                <a:extLst>
                  <a:ext uri="{FF2B5EF4-FFF2-40B4-BE49-F238E27FC236}">
                    <a16:creationId xmlns:a16="http://schemas.microsoft.com/office/drawing/2014/main" xmlns="" id="{8D3DEF9B-BCA4-4D4D-B343-A2AFB447E8D6}"/>
                  </a:ext>
                </a:extLst>
              </p:cNvPr>
              <p:cNvCxnSpPr>
                <a:cxnSpLocks/>
                <a:stCxn id="39" idx="3"/>
                <a:endCxn id="41" idx="1"/>
              </p:cNvCxnSpPr>
              <p:nvPr/>
            </p:nvCxnSpPr>
            <p:spPr>
              <a:xfrm>
                <a:off x="4038600" y="5188556"/>
                <a:ext cx="1066802" cy="9584"/>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xmlns="" id="{18969A88-59E3-44A2-AB24-D087EF7FD1B6}"/>
                  </a:ext>
                </a:extLst>
              </p:cNvPr>
              <p:cNvSpPr txBox="1"/>
              <p:nvPr/>
            </p:nvSpPr>
            <p:spPr>
              <a:xfrm>
                <a:off x="5105402" y="4905752"/>
                <a:ext cx="1203960" cy="584775"/>
              </a:xfrm>
              <a:prstGeom prst="rect">
                <a:avLst/>
              </a:prstGeom>
              <a:noFill/>
            </p:spPr>
            <p:txBody>
              <a:bodyPr wrap="square" rtlCol="0">
                <a:spAutoFit/>
              </a:bodyPr>
              <a:lstStyle/>
              <a:p>
                <a:r>
                  <a:rPr lang="en-GB" sz="3200" dirty="0"/>
                  <a:t>Lean </a:t>
                </a:r>
              </a:p>
            </p:txBody>
          </p:sp>
        </p:grpSp>
        <p:grpSp>
          <p:nvGrpSpPr>
            <p:cNvPr id="62" name="Group 61">
              <a:extLst>
                <a:ext uri="{FF2B5EF4-FFF2-40B4-BE49-F238E27FC236}">
                  <a16:creationId xmlns:a16="http://schemas.microsoft.com/office/drawing/2014/main" xmlns="" id="{4FB156C9-6B37-403F-9194-221D08B2F7F3}"/>
                </a:ext>
              </a:extLst>
            </p:cNvPr>
            <p:cNvGrpSpPr/>
            <p:nvPr/>
          </p:nvGrpSpPr>
          <p:grpSpPr>
            <a:xfrm>
              <a:off x="1338598" y="4948457"/>
              <a:ext cx="1403350" cy="592317"/>
              <a:chOff x="1270000" y="5540317"/>
              <a:chExt cx="1950872" cy="810325"/>
            </a:xfrm>
          </p:grpSpPr>
          <p:sp>
            <p:nvSpPr>
              <p:cNvPr id="50" name="Flowchart: Stored Data 49">
                <a:extLst>
                  <a:ext uri="{FF2B5EF4-FFF2-40B4-BE49-F238E27FC236}">
                    <a16:creationId xmlns:a16="http://schemas.microsoft.com/office/drawing/2014/main" xmlns="" id="{36131A7C-5F6E-421E-A1F0-C647EA942730}"/>
                  </a:ext>
                </a:extLst>
              </p:cNvPr>
              <p:cNvSpPr/>
              <p:nvPr/>
            </p:nvSpPr>
            <p:spPr>
              <a:xfrm>
                <a:off x="2030818" y="5716087"/>
                <a:ext cx="980115" cy="458785"/>
              </a:xfrm>
              <a:prstGeom prst="flowChartOnlineStorag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1" name="Rectangle 50">
                <a:extLst>
                  <a:ext uri="{FF2B5EF4-FFF2-40B4-BE49-F238E27FC236}">
                    <a16:creationId xmlns:a16="http://schemas.microsoft.com/office/drawing/2014/main" xmlns="" id="{47A104F7-3339-48C0-8516-28552A02E0F2}"/>
                  </a:ext>
                </a:extLst>
              </p:cNvPr>
              <p:cNvSpPr/>
              <p:nvPr/>
            </p:nvSpPr>
            <p:spPr>
              <a:xfrm>
                <a:off x="1827242" y="5540317"/>
                <a:ext cx="1393630" cy="2012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Rectangle 52">
                <a:extLst>
                  <a:ext uri="{FF2B5EF4-FFF2-40B4-BE49-F238E27FC236}">
                    <a16:creationId xmlns:a16="http://schemas.microsoft.com/office/drawing/2014/main" xmlns="" id="{AE66A6F4-4751-4794-803C-71907A1F469F}"/>
                  </a:ext>
                </a:extLst>
              </p:cNvPr>
              <p:cNvSpPr/>
              <p:nvPr/>
            </p:nvSpPr>
            <p:spPr>
              <a:xfrm>
                <a:off x="1827241" y="5540317"/>
                <a:ext cx="1027539" cy="2932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Flowchart: Stored Data 53">
                <a:extLst>
                  <a:ext uri="{FF2B5EF4-FFF2-40B4-BE49-F238E27FC236}">
                    <a16:creationId xmlns:a16="http://schemas.microsoft.com/office/drawing/2014/main" xmlns="" id="{904FF5D2-ECE0-4356-946B-37F5F92ECBAC}"/>
                  </a:ext>
                </a:extLst>
              </p:cNvPr>
              <p:cNvSpPr/>
              <p:nvPr/>
            </p:nvSpPr>
            <p:spPr>
              <a:xfrm rot="10800000">
                <a:off x="1816608" y="5833534"/>
                <a:ext cx="783155" cy="321155"/>
              </a:xfrm>
              <a:prstGeom prst="flowChartOnlineStorag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6" name="Rectangle 55">
                <a:extLst>
                  <a:ext uri="{FF2B5EF4-FFF2-40B4-BE49-F238E27FC236}">
                    <a16:creationId xmlns:a16="http://schemas.microsoft.com/office/drawing/2014/main" xmlns="" id="{3037EAB3-BC7F-48E2-973E-C0491CF36566}"/>
                  </a:ext>
                </a:extLst>
              </p:cNvPr>
              <p:cNvSpPr/>
              <p:nvPr/>
            </p:nvSpPr>
            <p:spPr>
              <a:xfrm>
                <a:off x="1802343" y="6149378"/>
                <a:ext cx="1393630" cy="2012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Flowchart: Delay 59">
                <a:extLst>
                  <a:ext uri="{FF2B5EF4-FFF2-40B4-BE49-F238E27FC236}">
                    <a16:creationId xmlns:a16="http://schemas.microsoft.com/office/drawing/2014/main" xmlns="" id="{923B9A6A-0FAE-4B59-82CE-E29D71455B76}"/>
                  </a:ext>
                </a:extLst>
              </p:cNvPr>
              <p:cNvSpPr/>
              <p:nvPr/>
            </p:nvSpPr>
            <p:spPr>
              <a:xfrm rot="5400000">
                <a:off x="1625505" y="5230787"/>
                <a:ext cx="201265" cy="912276"/>
              </a:xfrm>
              <a:prstGeom prst="flowChartDelay">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65" name="Group 64">
              <a:extLst>
                <a:ext uri="{FF2B5EF4-FFF2-40B4-BE49-F238E27FC236}">
                  <a16:creationId xmlns:a16="http://schemas.microsoft.com/office/drawing/2014/main" xmlns="" id="{8B6299B0-816D-4228-AC69-DE3D8E0F19DC}"/>
                </a:ext>
              </a:extLst>
            </p:cNvPr>
            <p:cNvGrpSpPr/>
            <p:nvPr/>
          </p:nvGrpSpPr>
          <p:grpSpPr>
            <a:xfrm>
              <a:off x="3597203" y="5244615"/>
              <a:ext cx="1430745" cy="335355"/>
              <a:chOff x="3545292" y="5783770"/>
              <a:chExt cx="1728457" cy="411581"/>
            </a:xfrm>
          </p:grpSpPr>
          <p:sp>
            <p:nvSpPr>
              <p:cNvPr id="63" name="Rectangle: Rounded Corners 62">
                <a:extLst>
                  <a:ext uri="{FF2B5EF4-FFF2-40B4-BE49-F238E27FC236}">
                    <a16:creationId xmlns:a16="http://schemas.microsoft.com/office/drawing/2014/main" xmlns="" id="{C72E8453-EC98-4C79-B6AF-45AC063A5DB6}"/>
                  </a:ext>
                </a:extLst>
              </p:cNvPr>
              <p:cNvSpPr/>
              <p:nvPr/>
            </p:nvSpPr>
            <p:spPr>
              <a:xfrm>
                <a:off x="3545292" y="5783770"/>
                <a:ext cx="1728457" cy="411581"/>
              </a:xfrm>
              <a:prstGeom prst="round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Oval 63">
                <a:extLst>
                  <a:ext uri="{FF2B5EF4-FFF2-40B4-BE49-F238E27FC236}">
                    <a16:creationId xmlns:a16="http://schemas.microsoft.com/office/drawing/2014/main" xmlns="" id="{1AEE5E1B-E0E0-45BA-A428-60E1B53647C9}"/>
                  </a:ext>
                </a:extLst>
              </p:cNvPr>
              <p:cNvSpPr/>
              <p:nvPr/>
            </p:nvSpPr>
            <p:spPr>
              <a:xfrm>
                <a:off x="3642682" y="5861535"/>
                <a:ext cx="235899" cy="25219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Oval 66">
                <a:extLst>
                  <a:ext uri="{FF2B5EF4-FFF2-40B4-BE49-F238E27FC236}">
                    <a16:creationId xmlns:a16="http://schemas.microsoft.com/office/drawing/2014/main" xmlns="" id="{A066E269-5E70-4411-8707-520FB7FE7617}"/>
                  </a:ext>
                </a:extLst>
              </p:cNvPr>
              <p:cNvSpPr/>
              <p:nvPr/>
            </p:nvSpPr>
            <p:spPr>
              <a:xfrm>
                <a:off x="3972938" y="5869596"/>
                <a:ext cx="235899" cy="25219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Oval 67">
                <a:extLst>
                  <a:ext uri="{FF2B5EF4-FFF2-40B4-BE49-F238E27FC236}">
                    <a16:creationId xmlns:a16="http://schemas.microsoft.com/office/drawing/2014/main" xmlns="" id="{2FF5E528-E986-40FA-8E63-0818C8B6E547}"/>
                  </a:ext>
                </a:extLst>
              </p:cNvPr>
              <p:cNvSpPr/>
              <p:nvPr/>
            </p:nvSpPr>
            <p:spPr>
              <a:xfrm>
                <a:off x="4309793" y="5863461"/>
                <a:ext cx="235899" cy="25219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Oval 68">
                <a:extLst>
                  <a:ext uri="{FF2B5EF4-FFF2-40B4-BE49-F238E27FC236}">
                    <a16:creationId xmlns:a16="http://schemas.microsoft.com/office/drawing/2014/main" xmlns="" id="{A1C44C1D-86F5-400D-AF62-712DB2019B6C}"/>
                  </a:ext>
                </a:extLst>
              </p:cNvPr>
              <p:cNvSpPr/>
              <p:nvPr/>
            </p:nvSpPr>
            <p:spPr>
              <a:xfrm>
                <a:off x="4613099" y="5863460"/>
                <a:ext cx="235899" cy="25219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Oval 69">
                <a:extLst>
                  <a:ext uri="{FF2B5EF4-FFF2-40B4-BE49-F238E27FC236}">
                    <a16:creationId xmlns:a16="http://schemas.microsoft.com/office/drawing/2014/main" xmlns="" id="{18B531DA-9B40-4F35-AB6F-ACB521BB5BE7}"/>
                  </a:ext>
                </a:extLst>
              </p:cNvPr>
              <p:cNvSpPr/>
              <p:nvPr/>
            </p:nvSpPr>
            <p:spPr>
              <a:xfrm>
                <a:off x="4933436" y="5863459"/>
                <a:ext cx="235899" cy="25219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73" name="Rectangle 72">
              <a:extLst>
                <a:ext uri="{FF2B5EF4-FFF2-40B4-BE49-F238E27FC236}">
                  <a16:creationId xmlns:a16="http://schemas.microsoft.com/office/drawing/2014/main" xmlns="" id="{44C556B5-A824-4435-B786-E9FAFA3B2100}"/>
                </a:ext>
              </a:extLst>
            </p:cNvPr>
            <p:cNvSpPr/>
            <p:nvPr/>
          </p:nvSpPr>
          <p:spPr>
            <a:xfrm>
              <a:off x="3710596" y="4829811"/>
              <a:ext cx="1159586" cy="17022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Rectangle 73">
              <a:extLst>
                <a:ext uri="{FF2B5EF4-FFF2-40B4-BE49-F238E27FC236}">
                  <a16:creationId xmlns:a16="http://schemas.microsoft.com/office/drawing/2014/main" xmlns="" id="{13CB5A92-4F6C-46AE-B446-E45BFCB0CE29}"/>
                </a:ext>
              </a:extLst>
            </p:cNvPr>
            <p:cNvSpPr/>
            <p:nvPr/>
          </p:nvSpPr>
          <p:spPr>
            <a:xfrm>
              <a:off x="4481089" y="4606666"/>
              <a:ext cx="213663" cy="22314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Oval 75">
              <a:extLst>
                <a:ext uri="{FF2B5EF4-FFF2-40B4-BE49-F238E27FC236}">
                  <a16:creationId xmlns:a16="http://schemas.microsoft.com/office/drawing/2014/main" xmlns="" id="{9FABDCE6-DA46-4B6C-AEC7-362D27239E79}"/>
                </a:ext>
              </a:extLst>
            </p:cNvPr>
            <p:cNvSpPr/>
            <p:nvPr/>
          </p:nvSpPr>
          <p:spPr>
            <a:xfrm>
              <a:off x="3809852" y="4969886"/>
              <a:ext cx="195267" cy="205489"/>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7" name="Oval 76">
              <a:extLst>
                <a:ext uri="{FF2B5EF4-FFF2-40B4-BE49-F238E27FC236}">
                  <a16:creationId xmlns:a16="http://schemas.microsoft.com/office/drawing/2014/main" xmlns="" id="{0B9F0485-B10F-454E-ADB9-8B5EC5598BAF}"/>
                </a:ext>
              </a:extLst>
            </p:cNvPr>
            <p:cNvSpPr/>
            <p:nvPr/>
          </p:nvSpPr>
          <p:spPr>
            <a:xfrm>
              <a:off x="4597118" y="4977429"/>
              <a:ext cx="195267" cy="205489"/>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8" name="Group 87">
              <a:extLst>
                <a:ext uri="{FF2B5EF4-FFF2-40B4-BE49-F238E27FC236}">
                  <a16:creationId xmlns:a16="http://schemas.microsoft.com/office/drawing/2014/main" xmlns="" id="{7936CCC1-2AFD-49DF-8448-3AD86A2CC918}"/>
                </a:ext>
              </a:extLst>
            </p:cNvPr>
            <p:cNvGrpSpPr/>
            <p:nvPr/>
          </p:nvGrpSpPr>
          <p:grpSpPr>
            <a:xfrm>
              <a:off x="6231909" y="4669589"/>
              <a:ext cx="1026202" cy="910381"/>
              <a:chOff x="6286500" y="5324166"/>
              <a:chExt cx="1257586" cy="1303306"/>
            </a:xfrm>
          </p:grpSpPr>
          <p:grpSp>
            <p:nvGrpSpPr>
              <p:cNvPr id="84" name="Group 83">
                <a:extLst>
                  <a:ext uri="{FF2B5EF4-FFF2-40B4-BE49-F238E27FC236}">
                    <a16:creationId xmlns:a16="http://schemas.microsoft.com/office/drawing/2014/main" xmlns="" id="{D63B061A-A823-446F-92A2-5B1EACBD9079}"/>
                  </a:ext>
                </a:extLst>
              </p:cNvPr>
              <p:cNvGrpSpPr/>
              <p:nvPr/>
            </p:nvGrpSpPr>
            <p:grpSpPr>
              <a:xfrm rot="10800000">
                <a:off x="6286500" y="5324166"/>
                <a:ext cx="706364" cy="1303306"/>
                <a:chOff x="6286500" y="5324166"/>
                <a:chExt cx="706364" cy="1303306"/>
              </a:xfrm>
              <a:solidFill>
                <a:schemeClr val="tx1"/>
              </a:solidFill>
            </p:grpSpPr>
            <p:sp>
              <p:nvSpPr>
                <p:cNvPr id="79" name="Rectangle 78">
                  <a:extLst>
                    <a:ext uri="{FF2B5EF4-FFF2-40B4-BE49-F238E27FC236}">
                      <a16:creationId xmlns:a16="http://schemas.microsoft.com/office/drawing/2014/main" xmlns="" id="{2FF1358C-13DD-49B8-90EF-7315A2CEF17A}"/>
                    </a:ext>
                  </a:extLst>
                </p:cNvPr>
                <p:cNvSpPr/>
                <p:nvPr/>
              </p:nvSpPr>
              <p:spPr>
                <a:xfrm>
                  <a:off x="6286500" y="5324166"/>
                  <a:ext cx="704850" cy="15673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0" name="Rectangle 79">
                  <a:extLst>
                    <a:ext uri="{FF2B5EF4-FFF2-40B4-BE49-F238E27FC236}">
                      <a16:creationId xmlns:a16="http://schemas.microsoft.com/office/drawing/2014/main" xmlns="" id="{C339890A-F7CA-4F13-894C-5615E3C0483B}"/>
                    </a:ext>
                  </a:extLst>
                </p:cNvPr>
                <p:cNvSpPr/>
                <p:nvPr/>
              </p:nvSpPr>
              <p:spPr>
                <a:xfrm>
                  <a:off x="6286500" y="5899192"/>
                  <a:ext cx="704850" cy="15673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 name="Rectangle 80">
                  <a:extLst>
                    <a:ext uri="{FF2B5EF4-FFF2-40B4-BE49-F238E27FC236}">
                      <a16:creationId xmlns:a16="http://schemas.microsoft.com/office/drawing/2014/main" xmlns="" id="{3206A16E-9917-4D5A-9D47-57EE23F7FAC5}"/>
                    </a:ext>
                  </a:extLst>
                </p:cNvPr>
                <p:cNvSpPr/>
                <p:nvPr/>
              </p:nvSpPr>
              <p:spPr>
                <a:xfrm>
                  <a:off x="6286500" y="6470734"/>
                  <a:ext cx="704850" cy="15673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3" name="Rectangle 82">
                  <a:extLst>
                    <a:ext uri="{FF2B5EF4-FFF2-40B4-BE49-F238E27FC236}">
                      <a16:creationId xmlns:a16="http://schemas.microsoft.com/office/drawing/2014/main" xmlns="" id="{9BC14D98-E658-4E22-A790-29CC7B1CB90A}"/>
                    </a:ext>
                  </a:extLst>
                </p:cNvPr>
                <p:cNvSpPr/>
                <p:nvPr/>
              </p:nvSpPr>
              <p:spPr>
                <a:xfrm rot="5400000">
                  <a:off x="6262842" y="5897450"/>
                  <a:ext cx="1303305" cy="15673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5" name="Rectangle 84">
                <a:extLst>
                  <a:ext uri="{FF2B5EF4-FFF2-40B4-BE49-F238E27FC236}">
                    <a16:creationId xmlns:a16="http://schemas.microsoft.com/office/drawing/2014/main" xmlns="" id="{37BBD134-A096-49CE-ACF2-6724593B93A9}"/>
                  </a:ext>
                </a:extLst>
              </p:cNvPr>
              <p:cNvSpPr/>
              <p:nvPr/>
            </p:nvSpPr>
            <p:spPr>
              <a:xfrm>
                <a:off x="6516530" y="5548240"/>
                <a:ext cx="352426" cy="29267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6" name="Rectangle 85">
                <a:extLst>
                  <a:ext uri="{FF2B5EF4-FFF2-40B4-BE49-F238E27FC236}">
                    <a16:creationId xmlns:a16="http://schemas.microsoft.com/office/drawing/2014/main" xmlns="" id="{F9095CEA-D982-46E2-AB7B-CEEA37760BBC}"/>
                  </a:ext>
                </a:extLst>
              </p:cNvPr>
              <p:cNvSpPr/>
              <p:nvPr/>
            </p:nvSpPr>
            <p:spPr>
              <a:xfrm>
                <a:off x="6751321" y="6109380"/>
                <a:ext cx="352426" cy="29267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7" name="Arrow: Striped Right 86">
                <a:extLst>
                  <a:ext uri="{FF2B5EF4-FFF2-40B4-BE49-F238E27FC236}">
                    <a16:creationId xmlns:a16="http://schemas.microsoft.com/office/drawing/2014/main" xmlns="" id="{3F2CD19B-595F-4CFB-95F7-7244D521EEEE}"/>
                  </a:ext>
                </a:extLst>
              </p:cNvPr>
              <p:cNvSpPr/>
              <p:nvPr/>
            </p:nvSpPr>
            <p:spPr>
              <a:xfrm>
                <a:off x="7191660" y="6152365"/>
                <a:ext cx="352426" cy="206703"/>
              </a:xfrm>
              <a:prstGeom prst="stripedRightArrow">
                <a:avLst>
                  <a:gd name="adj1" fmla="val 32651"/>
                  <a:gd name="adj2"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9" name="TextBox 88">
              <a:extLst>
                <a:ext uri="{FF2B5EF4-FFF2-40B4-BE49-F238E27FC236}">
                  <a16:creationId xmlns:a16="http://schemas.microsoft.com/office/drawing/2014/main" xmlns="" id="{3F271652-43D3-4F57-A1F0-0A85D20FE649}"/>
                </a:ext>
              </a:extLst>
            </p:cNvPr>
            <p:cNvSpPr txBox="1"/>
            <p:nvPr/>
          </p:nvSpPr>
          <p:spPr>
            <a:xfrm>
              <a:off x="3426566" y="5805930"/>
              <a:ext cx="1997451" cy="584775"/>
            </a:xfrm>
            <a:prstGeom prst="rect">
              <a:avLst/>
            </a:prstGeom>
            <a:noFill/>
          </p:spPr>
          <p:txBody>
            <a:bodyPr wrap="square" rtlCol="0">
              <a:spAutoFit/>
            </a:bodyPr>
            <a:lstStyle/>
            <a:p>
              <a:pPr algn="ctr"/>
              <a:r>
                <a:rPr lang="en-GB" sz="1600" i="1" dirty="0"/>
                <a:t>Early 20</a:t>
              </a:r>
              <a:r>
                <a:rPr lang="en-GB" sz="1600" i="1" baseline="30000" dirty="0"/>
                <a:t>th</a:t>
              </a:r>
              <a:r>
                <a:rPr lang="en-GB" sz="1600" i="1" dirty="0"/>
                <a:t> Century; Assembly line (Ford).</a:t>
              </a:r>
            </a:p>
          </p:txBody>
        </p:sp>
        <p:sp>
          <p:nvSpPr>
            <p:cNvPr id="90" name="TextBox 89">
              <a:extLst>
                <a:ext uri="{FF2B5EF4-FFF2-40B4-BE49-F238E27FC236}">
                  <a16:creationId xmlns:a16="http://schemas.microsoft.com/office/drawing/2014/main" xmlns="" id="{AEAE68EE-75A1-4E53-BF92-7BC13E9DF398}"/>
                </a:ext>
              </a:extLst>
            </p:cNvPr>
            <p:cNvSpPr txBox="1"/>
            <p:nvPr/>
          </p:nvSpPr>
          <p:spPr>
            <a:xfrm>
              <a:off x="5503891" y="5805929"/>
              <a:ext cx="2230916" cy="584775"/>
            </a:xfrm>
            <a:prstGeom prst="rect">
              <a:avLst/>
            </a:prstGeom>
            <a:noFill/>
          </p:spPr>
          <p:txBody>
            <a:bodyPr wrap="square" rtlCol="0">
              <a:spAutoFit/>
            </a:bodyPr>
            <a:lstStyle/>
            <a:p>
              <a:pPr algn="ctr"/>
              <a:r>
                <a:rPr lang="en-GB" sz="1600" i="1" dirty="0"/>
                <a:t>1950’s Toyota; Just in Time (JIT) production.</a:t>
              </a:r>
            </a:p>
          </p:txBody>
        </p:sp>
      </p:grpSp>
      <p:sp>
        <p:nvSpPr>
          <p:cNvPr id="92" name="TextBox 91">
            <a:extLst>
              <a:ext uri="{FF2B5EF4-FFF2-40B4-BE49-F238E27FC236}">
                <a16:creationId xmlns:a16="http://schemas.microsoft.com/office/drawing/2014/main" xmlns="" id="{B37E5AC9-EC26-4D57-9A06-C9B00AABFE92}"/>
              </a:ext>
            </a:extLst>
          </p:cNvPr>
          <p:cNvSpPr txBox="1"/>
          <p:nvPr/>
        </p:nvSpPr>
        <p:spPr>
          <a:xfrm>
            <a:off x="410816" y="6304411"/>
            <a:ext cx="8733184" cy="492443"/>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a:t>
            </a:r>
          </a:p>
          <a:p>
            <a:r>
              <a:rPr lang="en-GB" sz="1200" dirty="0">
                <a:latin typeface="Arial" panose="020B0604020202020204" pitchFamily="34" charset="0"/>
                <a:cs typeface="Arial" panose="020B0604020202020204" pitchFamily="34" charset="0"/>
              </a:rPr>
              <a:t>The Machine that Changed the World, Womack, Jones and Roos, 2007.  </a:t>
            </a:r>
          </a:p>
        </p:txBody>
      </p:sp>
      <p:sp>
        <p:nvSpPr>
          <p:cNvPr id="94" name="TextBox 93">
            <a:extLst>
              <a:ext uri="{FF2B5EF4-FFF2-40B4-BE49-F238E27FC236}">
                <a16:creationId xmlns:a16="http://schemas.microsoft.com/office/drawing/2014/main" xmlns="" id="{122C6906-C363-4325-85D7-3ABDF12383C6}"/>
              </a:ext>
            </a:extLst>
          </p:cNvPr>
          <p:cNvSpPr txBox="1"/>
          <p:nvPr/>
        </p:nvSpPr>
        <p:spPr>
          <a:xfrm>
            <a:off x="1274980" y="5558935"/>
            <a:ext cx="1997451" cy="584775"/>
          </a:xfrm>
          <a:prstGeom prst="rect">
            <a:avLst/>
          </a:prstGeom>
          <a:noFill/>
        </p:spPr>
        <p:txBody>
          <a:bodyPr wrap="square" rtlCol="0">
            <a:spAutoFit/>
          </a:bodyPr>
          <a:lstStyle/>
          <a:p>
            <a:pPr algn="ctr"/>
            <a:r>
              <a:rPr lang="en-GB" sz="1600" i="1" dirty="0"/>
              <a:t>Late 19</a:t>
            </a:r>
            <a:r>
              <a:rPr lang="en-GB" sz="1600" i="1" baseline="30000" dirty="0"/>
              <a:t>th</a:t>
            </a:r>
            <a:r>
              <a:rPr lang="en-GB" sz="1600" i="1" dirty="0"/>
              <a:t> Century Coachbuilders. </a:t>
            </a:r>
          </a:p>
        </p:txBody>
      </p:sp>
    </p:spTree>
    <p:extLst>
      <p:ext uri="{BB962C8B-B14F-4D97-AF65-F5344CB8AC3E}">
        <p14:creationId xmlns:p14="http://schemas.microsoft.com/office/powerpoint/2010/main" val="229802197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7231930"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Craft Production</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7" y="1370375"/>
            <a:ext cx="8476510"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Although mass production arguably occurred prior to Henry Ford during the industrial revolution, this preceding time is known as craft production due to the characteristics of highly skilled workers, and non-standardisation of processes and products. </a:t>
            </a:r>
          </a:p>
        </p:txBody>
      </p:sp>
      <p:sp>
        <p:nvSpPr>
          <p:cNvPr id="92" name="TextBox 91">
            <a:extLst>
              <a:ext uri="{FF2B5EF4-FFF2-40B4-BE49-F238E27FC236}">
                <a16:creationId xmlns:a16="http://schemas.microsoft.com/office/drawing/2014/main" xmlns="" id="{B37E5AC9-EC26-4D57-9A06-C9B00AABFE92}"/>
              </a:ext>
            </a:extLst>
          </p:cNvPr>
          <p:cNvSpPr txBox="1"/>
          <p:nvPr/>
        </p:nvSpPr>
        <p:spPr>
          <a:xfrm>
            <a:off x="410816" y="6304411"/>
            <a:ext cx="8733184" cy="492443"/>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a:t>
            </a:r>
          </a:p>
          <a:p>
            <a:r>
              <a:rPr lang="en-GB" sz="1200" dirty="0">
                <a:latin typeface="Arial" panose="020B0604020202020204" pitchFamily="34" charset="0"/>
                <a:cs typeface="Arial" panose="020B0604020202020204" pitchFamily="34" charset="0"/>
              </a:rPr>
              <a:t>The Machine that Changed the World, Womack, Jones and Roos, 2007.  </a:t>
            </a:r>
          </a:p>
        </p:txBody>
      </p:sp>
      <p:graphicFrame>
        <p:nvGraphicFramePr>
          <p:cNvPr id="2" name="Table 1">
            <a:extLst>
              <a:ext uri="{FF2B5EF4-FFF2-40B4-BE49-F238E27FC236}">
                <a16:creationId xmlns:a16="http://schemas.microsoft.com/office/drawing/2014/main" xmlns="" id="{39326A0C-2EF9-4854-86D9-58510ACDF75B}"/>
              </a:ext>
            </a:extLst>
          </p:cNvPr>
          <p:cNvGraphicFramePr>
            <a:graphicFrameLocks noGrp="1"/>
          </p:cNvGraphicFramePr>
          <p:nvPr>
            <p:extLst>
              <p:ext uri="{D42A27DB-BD31-4B8C-83A1-F6EECF244321}">
                <p14:modId xmlns:p14="http://schemas.microsoft.com/office/powerpoint/2010/main" val="825496341"/>
              </p:ext>
            </p:extLst>
          </p:nvPr>
        </p:nvGraphicFramePr>
        <p:xfrm>
          <a:off x="446713" y="3676447"/>
          <a:ext cx="8250573" cy="2133600"/>
        </p:xfrm>
        <a:graphic>
          <a:graphicData uri="http://schemas.openxmlformats.org/drawingml/2006/table">
            <a:tbl>
              <a:tblPr firstRow="1" bandRow="1">
                <a:tableStyleId>{5C22544A-7EE6-4342-B048-85BDC9FD1C3A}</a:tableStyleId>
              </a:tblPr>
              <a:tblGrid>
                <a:gridCol w="2750191">
                  <a:extLst>
                    <a:ext uri="{9D8B030D-6E8A-4147-A177-3AD203B41FA5}">
                      <a16:colId xmlns:a16="http://schemas.microsoft.com/office/drawing/2014/main" xmlns="" val="3132863518"/>
                    </a:ext>
                  </a:extLst>
                </a:gridCol>
                <a:gridCol w="2750191">
                  <a:extLst>
                    <a:ext uri="{9D8B030D-6E8A-4147-A177-3AD203B41FA5}">
                      <a16:colId xmlns:a16="http://schemas.microsoft.com/office/drawing/2014/main" xmlns="" val="3374616567"/>
                    </a:ext>
                  </a:extLst>
                </a:gridCol>
                <a:gridCol w="2750191">
                  <a:extLst>
                    <a:ext uri="{9D8B030D-6E8A-4147-A177-3AD203B41FA5}">
                      <a16:colId xmlns:a16="http://schemas.microsoft.com/office/drawing/2014/main" xmlns="" val="3046692922"/>
                    </a:ext>
                  </a:extLst>
                </a:gridCol>
              </a:tblGrid>
              <a:tr h="370840">
                <a:tc>
                  <a:txBody>
                    <a:bodyPr/>
                    <a:lstStyle/>
                    <a:p>
                      <a:pPr algn="ctr"/>
                      <a:r>
                        <a:rPr lang="en-GB" sz="2000" dirty="0"/>
                        <a:t>Labour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000" dirty="0"/>
                        <a:t>Products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000" dirty="0"/>
                        <a:t>Processes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1660697961"/>
                  </a:ext>
                </a:extLst>
              </a:tr>
              <a:tr h="370840">
                <a:tc>
                  <a:txBody>
                    <a:bodyPr/>
                    <a:lstStyle/>
                    <a:p>
                      <a:r>
                        <a:rPr lang="en-GB" sz="1800" dirty="0"/>
                        <a:t>Highly skilled in one trade; blacksmiths, joiners, carpenters etc.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800" dirty="0"/>
                        <a:t>Bespoke to individual tastes. Made to order products such as “Coaches”. Low volume relative to Mass production.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800" dirty="0"/>
                        <a:t>Limited standardisation of processes; items reworked until satisfaction of customer.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4041356500"/>
                  </a:ext>
                </a:extLst>
              </a:tr>
            </a:tbl>
          </a:graphicData>
        </a:graphic>
      </p:graphicFrame>
      <p:grpSp>
        <p:nvGrpSpPr>
          <p:cNvPr id="62" name="Group 61">
            <a:extLst>
              <a:ext uri="{FF2B5EF4-FFF2-40B4-BE49-F238E27FC236}">
                <a16:creationId xmlns:a16="http://schemas.microsoft.com/office/drawing/2014/main" xmlns="" id="{4FB156C9-6B37-403F-9194-221D08B2F7F3}"/>
              </a:ext>
            </a:extLst>
          </p:cNvPr>
          <p:cNvGrpSpPr/>
          <p:nvPr/>
        </p:nvGrpSpPr>
        <p:grpSpPr>
          <a:xfrm>
            <a:off x="410816" y="3128388"/>
            <a:ext cx="1041759" cy="492443"/>
            <a:chOff x="1270000" y="5540317"/>
            <a:chExt cx="1950872" cy="810325"/>
          </a:xfrm>
        </p:grpSpPr>
        <p:sp>
          <p:nvSpPr>
            <p:cNvPr id="50" name="Flowchart: Stored Data 49">
              <a:extLst>
                <a:ext uri="{FF2B5EF4-FFF2-40B4-BE49-F238E27FC236}">
                  <a16:creationId xmlns:a16="http://schemas.microsoft.com/office/drawing/2014/main" xmlns="" id="{36131A7C-5F6E-421E-A1F0-C647EA942730}"/>
                </a:ext>
              </a:extLst>
            </p:cNvPr>
            <p:cNvSpPr/>
            <p:nvPr/>
          </p:nvSpPr>
          <p:spPr>
            <a:xfrm>
              <a:off x="2030818" y="5716087"/>
              <a:ext cx="980115" cy="458785"/>
            </a:xfrm>
            <a:prstGeom prst="flowChartOnlineStorag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1" name="Rectangle 50">
              <a:extLst>
                <a:ext uri="{FF2B5EF4-FFF2-40B4-BE49-F238E27FC236}">
                  <a16:creationId xmlns:a16="http://schemas.microsoft.com/office/drawing/2014/main" xmlns="" id="{47A104F7-3339-48C0-8516-28552A02E0F2}"/>
                </a:ext>
              </a:extLst>
            </p:cNvPr>
            <p:cNvSpPr/>
            <p:nvPr/>
          </p:nvSpPr>
          <p:spPr>
            <a:xfrm>
              <a:off x="1827242" y="5540317"/>
              <a:ext cx="1393630" cy="2012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Rectangle 52">
              <a:extLst>
                <a:ext uri="{FF2B5EF4-FFF2-40B4-BE49-F238E27FC236}">
                  <a16:creationId xmlns:a16="http://schemas.microsoft.com/office/drawing/2014/main" xmlns="" id="{AE66A6F4-4751-4794-803C-71907A1F469F}"/>
                </a:ext>
              </a:extLst>
            </p:cNvPr>
            <p:cNvSpPr/>
            <p:nvPr/>
          </p:nvSpPr>
          <p:spPr>
            <a:xfrm>
              <a:off x="1827241" y="5540317"/>
              <a:ext cx="1027539" cy="2932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Flowchart: Stored Data 53">
              <a:extLst>
                <a:ext uri="{FF2B5EF4-FFF2-40B4-BE49-F238E27FC236}">
                  <a16:creationId xmlns:a16="http://schemas.microsoft.com/office/drawing/2014/main" xmlns="" id="{904FF5D2-ECE0-4356-946B-37F5F92ECBAC}"/>
                </a:ext>
              </a:extLst>
            </p:cNvPr>
            <p:cNvSpPr/>
            <p:nvPr/>
          </p:nvSpPr>
          <p:spPr>
            <a:xfrm rot="10800000">
              <a:off x="1816608" y="5833534"/>
              <a:ext cx="783155" cy="321155"/>
            </a:xfrm>
            <a:prstGeom prst="flowChartOnlineStorag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6" name="Rectangle 55">
              <a:extLst>
                <a:ext uri="{FF2B5EF4-FFF2-40B4-BE49-F238E27FC236}">
                  <a16:creationId xmlns:a16="http://schemas.microsoft.com/office/drawing/2014/main" xmlns="" id="{3037EAB3-BC7F-48E2-973E-C0491CF36566}"/>
                </a:ext>
              </a:extLst>
            </p:cNvPr>
            <p:cNvSpPr/>
            <p:nvPr/>
          </p:nvSpPr>
          <p:spPr>
            <a:xfrm>
              <a:off x="1802343" y="6149378"/>
              <a:ext cx="1393630" cy="2012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Flowchart: Delay 59">
              <a:extLst>
                <a:ext uri="{FF2B5EF4-FFF2-40B4-BE49-F238E27FC236}">
                  <a16:creationId xmlns:a16="http://schemas.microsoft.com/office/drawing/2014/main" xmlns="" id="{923B9A6A-0FAE-4B59-82CE-E29D71455B76}"/>
                </a:ext>
              </a:extLst>
            </p:cNvPr>
            <p:cNvSpPr/>
            <p:nvPr/>
          </p:nvSpPr>
          <p:spPr>
            <a:xfrm rot="5400000">
              <a:off x="1625505" y="5230787"/>
              <a:ext cx="201265" cy="912276"/>
            </a:xfrm>
            <a:prstGeom prst="flowChartDelay">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401163911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7231930"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Mass Production</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7" y="1370375"/>
            <a:ext cx="8476510"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Mass production, is best characterised by the moving assembly line, pioneered by Ford.  Workers singular performed repetitive tasks. This reduced assembly time for Ford’s Model T, which reduced the cost and increased volume; changing the United States and the World. </a:t>
            </a:r>
          </a:p>
        </p:txBody>
      </p:sp>
      <p:sp>
        <p:nvSpPr>
          <p:cNvPr id="92" name="TextBox 91">
            <a:extLst>
              <a:ext uri="{FF2B5EF4-FFF2-40B4-BE49-F238E27FC236}">
                <a16:creationId xmlns:a16="http://schemas.microsoft.com/office/drawing/2014/main" xmlns="" id="{B37E5AC9-EC26-4D57-9A06-C9B00AABFE92}"/>
              </a:ext>
            </a:extLst>
          </p:cNvPr>
          <p:cNvSpPr txBox="1"/>
          <p:nvPr/>
        </p:nvSpPr>
        <p:spPr>
          <a:xfrm>
            <a:off x="410816" y="6180892"/>
            <a:ext cx="8733184" cy="677108"/>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a:t>
            </a:r>
          </a:p>
          <a:p>
            <a:r>
              <a:rPr lang="en-GB" sz="1200" dirty="0">
                <a:latin typeface="Arial" panose="020B0604020202020204" pitchFamily="34" charset="0"/>
                <a:cs typeface="Arial" panose="020B0604020202020204" pitchFamily="34" charset="0"/>
              </a:rPr>
              <a:t>The Machine that Changed the World, Womack, Jones and Roos, 2007.</a:t>
            </a:r>
          </a:p>
          <a:p>
            <a:r>
              <a:rPr lang="en-GB" sz="1200" dirty="0">
                <a:latin typeface="Arial" panose="020B0604020202020204" pitchFamily="34" charset="0"/>
                <a:cs typeface="Arial" panose="020B0604020202020204" pitchFamily="34" charset="0"/>
              </a:rPr>
              <a:t>The Reckoning, Halberstam, page 88. </a:t>
            </a:r>
          </a:p>
        </p:txBody>
      </p:sp>
      <p:graphicFrame>
        <p:nvGraphicFramePr>
          <p:cNvPr id="2" name="Table 1">
            <a:extLst>
              <a:ext uri="{FF2B5EF4-FFF2-40B4-BE49-F238E27FC236}">
                <a16:creationId xmlns:a16="http://schemas.microsoft.com/office/drawing/2014/main" xmlns="" id="{39326A0C-2EF9-4854-86D9-58510ACDF75B}"/>
              </a:ext>
            </a:extLst>
          </p:cNvPr>
          <p:cNvGraphicFramePr>
            <a:graphicFrameLocks noGrp="1"/>
          </p:cNvGraphicFramePr>
          <p:nvPr>
            <p:extLst>
              <p:ext uri="{D42A27DB-BD31-4B8C-83A1-F6EECF244321}">
                <p14:modId xmlns:p14="http://schemas.microsoft.com/office/powerpoint/2010/main" val="666435628"/>
              </p:ext>
            </p:extLst>
          </p:nvPr>
        </p:nvGraphicFramePr>
        <p:xfrm>
          <a:off x="446713" y="3676447"/>
          <a:ext cx="8250573" cy="2133600"/>
        </p:xfrm>
        <a:graphic>
          <a:graphicData uri="http://schemas.openxmlformats.org/drawingml/2006/table">
            <a:tbl>
              <a:tblPr firstRow="1" bandRow="1">
                <a:tableStyleId>{5C22544A-7EE6-4342-B048-85BDC9FD1C3A}</a:tableStyleId>
              </a:tblPr>
              <a:tblGrid>
                <a:gridCol w="2750191">
                  <a:extLst>
                    <a:ext uri="{9D8B030D-6E8A-4147-A177-3AD203B41FA5}">
                      <a16:colId xmlns:a16="http://schemas.microsoft.com/office/drawing/2014/main" xmlns="" val="3132863518"/>
                    </a:ext>
                  </a:extLst>
                </a:gridCol>
                <a:gridCol w="2750191">
                  <a:extLst>
                    <a:ext uri="{9D8B030D-6E8A-4147-A177-3AD203B41FA5}">
                      <a16:colId xmlns:a16="http://schemas.microsoft.com/office/drawing/2014/main" xmlns="" val="3374616567"/>
                    </a:ext>
                  </a:extLst>
                </a:gridCol>
                <a:gridCol w="2750191">
                  <a:extLst>
                    <a:ext uri="{9D8B030D-6E8A-4147-A177-3AD203B41FA5}">
                      <a16:colId xmlns:a16="http://schemas.microsoft.com/office/drawing/2014/main" xmlns="" val="3046692922"/>
                    </a:ext>
                  </a:extLst>
                </a:gridCol>
              </a:tblGrid>
              <a:tr h="370840">
                <a:tc>
                  <a:txBody>
                    <a:bodyPr/>
                    <a:lstStyle/>
                    <a:p>
                      <a:pPr algn="ctr"/>
                      <a:r>
                        <a:rPr lang="en-GB" sz="2000" dirty="0"/>
                        <a:t>Labour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000" dirty="0"/>
                        <a:t>Products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000" dirty="0"/>
                        <a:t>Processes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1660697961"/>
                  </a:ext>
                </a:extLst>
              </a:tr>
              <a:tr h="370840">
                <a:tc>
                  <a:txBody>
                    <a:bodyPr/>
                    <a:lstStyle/>
                    <a:p>
                      <a:r>
                        <a:rPr lang="en-GB" sz="1800" dirty="0"/>
                        <a:t>De-skilled relative to Craft production workers.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800" dirty="0"/>
                        <a:t>Highly standardised products build to stock with limited variety. Ford Model T’s pushed onto dealerships regardless of customer demand.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800" dirty="0"/>
                        <a:t>Standardisation of processes and reduction of tasks to singular actions, inspired by Frederik Taylor’s “Time and Motion” studies.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4041356500"/>
                  </a:ext>
                </a:extLst>
              </a:tr>
            </a:tbl>
          </a:graphicData>
        </a:graphic>
      </p:graphicFrame>
      <p:pic>
        <p:nvPicPr>
          <p:cNvPr id="5" name="Picture 4">
            <a:extLst>
              <a:ext uri="{FF2B5EF4-FFF2-40B4-BE49-F238E27FC236}">
                <a16:creationId xmlns:a16="http://schemas.microsoft.com/office/drawing/2014/main" xmlns="" id="{7EADE779-5DDE-4E3A-99ED-B67CBF886A65}"/>
              </a:ext>
            </a:extLst>
          </p:cNvPr>
          <p:cNvPicPr>
            <a:picLocks noChangeAspect="1"/>
          </p:cNvPicPr>
          <p:nvPr/>
        </p:nvPicPr>
        <p:blipFill>
          <a:blip r:embed="rId2"/>
          <a:stretch>
            <a:fillRect/>
          </a:stretch>
        </p:blipFill>
        <p:spPr>
          <a:xfrm>
            <a:off x="446713" y="2951141"/>
            <a:ext cx="1012005" cy="681471"/>
          </a:xfrm>
          <a:prstGeom prst="rect">
            <a:avLst/>
          </a:prstGeom>
        </p:spPr>
      </p:pic>
      <p:sp>
        <p:nvSpPr>
          <p:cNvPr id="7" name="TextBox 6">
            <a:extLst>
              <a:ext uri="{FF2B5EF4-FFF2-40B4-BE49-F238E27FC236}">
                <a16:creationId xmlns:a16="http://schemas.microsoft.com/office/drawing/2014/main" xmlns="" id="{8772410E-C567-448B-A1E0-2C71D2FC443F}"/>
              </a:ext>
            </a:extLst>
          </p:cNvPr>
          <p:cNvSpPr txBox="1"/>
          <p:nvPr/>
        </p:nvSpPr>
        <p:spPr>
          <a:xfrm>
            <a:off x="2448732" y="2860839"/>
            <a:ext cx="7023469" cy="815608"/>
          </a:xfrm>
          <a:prstGeom prst="rect">
            <a:avLst/>
          </a:prstGeom>
          <a:noFill/>
        </p:spPr>
        <p:txBody>
          <a:bodyPr wrap="square" rtlCol="0">
            <a:spAutoFit/>
          </a:bodyPr>
          <a:lstStyle/>
          <a:p>
            <a:r>
              <a:rPr lang="en-GB" i="1" dirty="0">
                <a:latin typeface="Arial" panose="020B0604020202020204" pitchFamily="34" charset="0"/>
                <a:cs typeface="Arial" panose="020B0604020202020204" pitchFamily="34" charset="0"/>
              </a:rPr>
              <a:t>“There is no secret to how we learned to do what we do, Mr </a:t>
            </a:r>
            <a:r>
              <a:rPr lang="en-GB" i="1" dirty="0" err="1">
                <a:latin typeface="Arial" panose="020B0604020202020204" pitchFamily="34" charset="0"/>
                <a:cs typeface="Arial" panose="020B0604020202020204" pitchFamily="34" charset="0"/>
              </a:rPr>
              <a:t>Cadwell</a:t>
            </a:r>
            <a:r>
              <a:rPr lang="en-GB" i="1" dirty="0">
                <a:latin typeface="Arial" panose="020B0604020202020204" pitchFamily="34" charset="0"/>
                <a:cs typeface="Arial" panose="020B0604020202020204" pitchFamily="34" charset="0"/>
              </a:rPr>
              <a:t>. We learned it at the Rouge.”</a:t>
            </a:r>
          </a:p>
          <a:p>
            <a:r>
              <a:rPr lang="en-GB" sz="1100" dirty="0" err="1">
                <a:latin typeface="Arial" panose="020B0604020202020204" pitchFamily="34" charset="0"/>
                <a:cs typeface="Arial" panose="020B0604020202020204" pitchFamily="34" charset="0"/>
              </a:rPr>
              <a:t>Eiji</a:t>
            </a:r>
            <a:r>
              <a:rPr lang="en-GB" sz="1100" dirty="0">
                <a:latin typeface="Arial" panose="020B0604020202020204" pitchFamily="34" charset="0"/>
                <a:cs typeface="Arial" panose="020B0604020202020204" pitchFamily="34" charset="0"/>
              </a:rPr>
              <a:t> Toyoda speaking to Philip </a:t>
            </a:r>
            <a:r>
              <a:rPr lang="en-GB" sz="1100" dirty="0" err="1">
                <a:latin typeface="Arial" panose="020B0604020202020204" pitchFamily="34" charset="0"/>
                <a:cs typeface="Arial" panose="020B0604020202020204" pitchFamily="34" charset="0"/>
              </a:rPr>
              <a:t>Cadwell</a:t>
            </a:r>
            <a:r>
              <a:rPr lang="en-GB" sz="1100" dirty="0">
                <a:latin typeface="Arial" panose="020B0604020202020204" pitchFamily="34" charset="0"/>
                <a:cs typeface="Arial" panose="020B0604020202020204" pitchFamily="34" charset="0"/>
              </a:rPr>
              <a:t> (then head of Ford) in 1982. </a:t>
            </a:r>
          </a:p>
        </p:txBody>
      </p:sp>
    </p:spTree>
    <p:extLst>
      <p:ext uri="{BB962C8B-B14F-4D97-AF65-F5344CB8AC3E}">
        <p14:creationId xmlns:p14="http://schemas.microsoft.com/office/powerpoint/2010/main" val="51848752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BD17D3CD-47B4-4AE6-85B0-366A74B76D7B}"/>
              </a:ext>
            </a:extLst>
          </p:cNvPr>
          <p:cNvSpPr txBox="1"/>
          <p:nvPr/>
        </p:nvSpPr>
        <p:spPr>
          <a:xfrm>
            <a:off x="410816" y="384312"/>
            <a:ext cx="7231930"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Lean Production</a:t>
            </a:r>
          </a:p>
        </p:txBody>
      </p:sp>
      <p:sp>
        <p:nvSpPr>
          <p:cNvPr id="66" name="TextBox 65">
            <a:extLst>
              <a:ext uri="{FF2B5EF4-FFF2-40B4-BE49-F238E27FC236}">
                <a16:creationId xmlns:a16="http://schemas.microsoft.com/office/drawing/2014/main" xmlns="" id="{17FC24F0-2785-4483-A1B9-08B1842373C6}"/>
              </a:ext>
            </a:extLst>
          </p:cNvPr>
          <p:cNvSpPr txBox="1"/>
          <p:nvPr/>
        </p:nvSpPr>
        <p:spPr>
          <a:xfrm>
            <a:off x="410817" y="1370375"/>
            <a:ext cx="8476510"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Lean production is best illustrated by Toyota after the Second World War. Japan was in ruins, and what is now known as lean manufacturing developed out of necessity. Toyota could not afford to build cars that wouldn’t sell, so avoiding overproduction was paramount. </a:t>
            </a:r>
          </a:p>
        </p:txBody>
      </p:sp>
      <p:sp>
        <p:nvSpPr>
          <p:cNvPr id="92" name="TextBox 91">
            <a:extLst>
              <a:ext uri="{FF2B5EF4-FFF2-40B4-BE49-F238E27FC236}">
                <a16:creationId xmlns:a16="http://schemas.microsoft.com/office/drawing/2014/main" xmlns="" id="{B37E5AC9-EC26-4D57-9A06-C9B00AABFE92}"/>
              </a:ext>
            </a:extLst>
          </p:cNvPr>
          <p:cNvSpPr txBox="1"/>
          <p:nvPr/>
        </p:nvSpPr>
        <p:spPr>
          <a:xfrm>
            <a:off x="410816" y="6304411"/>
            <a:ext cx="8733184" cy="492443"/>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Data Source:</a:t>
            </a:r>
          </a:p>
          <a:p>
            <a:r>
              <a:rPr lang="en-GB" sz="1200" dirty="0">
                <a:latin typeface="Arial" panose="020B0604020202020204" pitchFamily="34" charset="0"/>
                <a:cs typeface="Arial" panose="020B0604020202020204" pitchFamily="34" charset="0"/>
              </a:rPr>
              <a:t>The Machine that Changed the World, Womack, Jones and Roos, 2007.  </a:t>
            </a:r>
          </a:p>
        </p:txBody>
      </p:sp>
      <p:graphicFrame>
        <p:nvGraphicFramePr>
          <p:cNvPr id="2" name="Table 1">
            <a:extLst>
              <a:ext uri="{FF2B5EF4-FFF2-40B4-BE49-F238E27FC236}">
                <a16:creationId xmlns:a16="http://schemas.microsoft.com/office/drawing/2014/main" xmlns="" id="{39326A0C-2EF9-4854-86D9-58510ACDF75B}"/>
              </a:ext>
            </a:extLst>
          </p:cNvPr>
          <p:cNvGraphicFramePr>
            <a:graphicFrameLocks noGrp="1"/>
          </p:cNvGraphicFramePr>
          <p:nvPr>
            <p:extLst>
              <p:ext uri="{D42A27DB-BD31-4B8C-83A1-F6EECF244321}">
                <p14:modId xmlns:p14="http://schemas.microsoft.com/office/powerpoint/2010/main" val="3300939890"/>
              </p:ext>
            </p:extLst>
          </p:nvPr>
        </p:nvGraphicFramePr>
        <p:xfrm>
          <a:off x="446713" y="3676447"/>
          <a:ext cx="8250573" cy="1859280"/>
        </p:xfrm>
        <a:graphic>
          <a:graphicData uri="http://schemas.openxmlformats.org/drawingml/2006/table">
            <a:tbl>
              <a:tblPr firstRow="1" bandRow="1">
                <a:tableStyleId>{5C22544A-7EE6-4342-B048-85BDC9FD1C3A}</a:tableStyleId>
              </a:tblPr>
              <a:tblGrid>
                <a:gridCol w="2750191">
                  <a:extLst>
                    <a:ext uri="{9D8B030D-6E8A-4147-A177-3AD203B41FA5}">
                      <a16:colId xmlns:a16="http://schemas.microsoft.com/office/drawing/2014/main" xmlns="" val="3132863518"/>
                    </a:ext>
                  </a:extLst>
                </a:gridCol>
                <a:gridCol w="2750191">
                  <a:extLst>
                    <a:ext uri="{9D8B030D-6E8A-4147-A177-3AD203B41FA5}">
                      <a16:colId xmlns:a16="http://schemas.microsoft.com/office/drawing/2014/main" xmlns="" val="3374616567"/>
                    </a:ext>
                  </a:extLst>
                </a:gridCol>
                <a:gridCol w="2750191">
                  <a:extLst>
                    <a:ext uri="{9D8B030D-6E8A-4147-A177-3AD203B41FA5}">
                      <a16:colId xmlns:a16="http://schemas.microsoft.com/office/drawing/2014/main" xmlns="" val="3046692922"/>
                    </a:ext>
                  </a:extLst>
                </a:gridCol>
              </a:tblGrid>
              <a:tr h="370840">
                <a:tc>
                  <a:txBody>
                    <a:bodyPr/>
                    <a:lstStyle/>
                    <a:p>
                      <a:pPr algn="ctr"/>
                      <a:r>
                        <a:rPr lang="en-GB" sz="2000" dirty="0"/>
                        <a:t>Labour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000" dirty="0"/>
                        <a:t>Products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000" dirty="0"/>
                        <a:t>Processes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1660697961"/>
                  </a:ext>
                </a:extLst>
              </a:tr>
              <a:tr h="370840">
                <a:tc>
                  <a:txBody>
                    <a:bodyPr/>
                    <a:lstStyle/>
                    <a:p>
                      <a:r>
                        <a:rPr lang="en-GB" sz="1800" dirty="0"/>
                        <a:t>Multi-skilled technicians operating in U-shaped cells.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800" dirty="0"/>
                        <a:t>High mix of products build to low volumes. Build to order; Toyota highly sensitive to customer demand.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800" dirty="0"/>
                        <a:t>Again high standardisation of processes. Workers work in U-shaped cells with limited-to-no work in process inventory.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4041356500"/>
                  </a:ext>
                </a:extLst>
              </a:tr>
            </a:tbl>
          </a:graphicData>
        </a:graphic>
      </p:graphicFrame>
      <p:pic>
        <p:nvPicPr>
          <p:cNvPr id="3" name="Picture 2">
            <a:extLst>
              <a:ext uri="{FF2B5EF4-FFF2-40B4-BE49-F238E27FC236}">
                <a16:creationId xmlns:a16="http://schemas.microsoft.com/office/drawing/2014/main" xmlns="" id="{82CE47AB-D391-4B39-A91D-20DC055EA1CF}"/>
              </a:ext>
            </a:extLst>
          </p:cNvPr>
          <p:cNvPicPr>
            <a:picLocks noChangeAspect="1"/>
          </p:cNvPicPr>
          <p:nvPr/>
        </p:nvPicPr>
        <p:blipFill>
          <a:blip r:embed="rId2"/>
          <a:stretch>
            <a:fillRect/>
          </a:stretch>
        </p:blipFill>
        <p:spPr>
          <a:xfrm>
            <a:off x="434183" y="2944622"/>
            <a:ext cx="748191" cy="668027"/>
          </a:xfrm>
          <a:prstGeom prst="rect">
            <a:avLst/>
          </a:prstGeom>
        </p:spPr>
      </p:pic>
    </p:spTree>
    <p:extLst>
      <p:ext uri="{BB962C8B-B14F-4D97-AF65-F5344CB8AC3E}">
        <p14:creationId xmlns:p14="http://schemas.microsoft.com/office/powerpoint/2010/main" val="9465010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3458</TotalTime>
  <Words>7128</Words>
  <Application>Microsoft Office PowerPoint</Application>
  <PresentationFormat>On-screen Show (4:3)</PresentationFormat>
  <Paragraphs>836</Paragraphs>
  <Slides>53</Slides>
  <Notes>50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53</vt:i4>
      </vt:variant>
    </vt:vector>
  </HeadingPairs>
  <TitlesOfParts>
    <vt:vector size="57"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Gareth Price</dc:creator>
  <cp:lastModifiedBy>Andrew Thorn</cp:lastModifiedBy>
  <cp:revision>139</cp:revision>
  <dcterms:created xsi:type="dcterms:W3CDTF">2018-03-08T08:28:54Z</dcterms:created>
  <dcterms:modified xsi:type="dcterms:W3CDTF">2018-07-29T20:02:08Z</dcterms:modified>
</cp:coreProperties>
</file>