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2.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3.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3"/>
  </p:notesMasterIdLst>
  <p:sldIdLst>
    <p:sldId id="256" r:id="rId2"/>
    <p:sldId id="257" r:id="rId3"/>
    <p:sldId id="258" r:id="rId4"/>
    <p:sldId id="259" r:id="rId5"/>
    <p:sldId id="260" r:id="rId6"/>
    <p:sldId id="272" r:id="rId7"/>
    <p:sldId id="264" r:id="rId8"/>
    <p:sldId id="262" r:id="rId9"/>
    <p:sldId id="268" r:id="rId10"/>
    <p:sldId id="282" r:id="rId11"/>
    <p:sldId id="283" r:id="rId12"/>
    <p:sldId id="284" r:id="rId13"/>
    <p:sldId id="285" r:id="rId14"/>
    <p:sldId id="286" r:id="rId15"/>
    <p:sldId id="287" r:id="rId16"/>
    <p:sldId id="296" r:id="rId17"/>
    <p:sldId id="288" r:id="rId18"/>
    <p:sldId id="261" r:id="rId19"/>
    <p:sldId id="289" r:id="rId20"/>
    <p:sldId id="297" r:id="rId21"/>
    <p:sldId id="269" r:id="rId22"/>
    <p:sldId id="291" r:id="rId23"/>
    <p:sldId id="305" r:id="rId24"/>
    <p:sldId id="306" r:id="rId25"/>
    <p:sldId id="290" r:id="rId26"/>
    <p:sldId id="304" r:id="rId27"/>
    <p:sldId id="298" r:id="rId28"/>
    <p:sldId id="307" r:id="rId29"/>
    <p:sldId id="308" r:id="rId30"/>
    <p:sldId id="302" r:id="rId31"/>
    <p:sldId id="299" r:id="rId32"/>
    <p:sldId id="309" r:id="rId33"/>
    <p:sldId id="310" r:id="rId34"/>
    <p:sldId id="301" r:id="rId35"/>
    <p:sldId id="300" r:id="rId36"/>
    <p:sldId id="311" r:id="rId37"/>
    <p:sldId id="294" r:id="rId38"/>
    <p:sldId id="295" r:id="rId39"/>
    <p:sldId id="271" r:id="rId40"/>
    <p:sldId id="312" r:id="rId41"/>
    <p:sldId id="281"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28156A-91D1-44C0-BBE4-AED1E83B9B71}" v="124" dt="2025-09-09T10:51:22.1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4" autoAdjust="0"/>
    <p:restoredTop sz="77143" autoAdjust="0"/>
  </p:normalViewPr>
  <p:slideViewPr>
    <p:cSldViewPr snapToGrid="0">
      <p:cViewPr varScale="1">
        <p:scale>
          <a:sx n="79" d="100"/>
          <a:sy n="79" d="100"/>
        </p:scale>
        <p:origin x="62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4028156A-91D1-44C0-BBE4-AED1E83B9B71}"/>
    <pc:docChg chg="undo custSel addSld delSld modSld sldOrd">
      <pc:chgData name="Jonathan Wyatt" userId="c3e1212f-7374-4739-8e9f-f13855138211" providerId="ADAL" clId="{4028156A-91D1-44C0-BBE4-AED1E83B9B71}" dt="2025-09-09T10:56:28.473" v="5868" actId="47"/>
      <pc:docMkLst>
        <pc:docMk/>
      </pc:docMkLst>
      <pc:sldChg chg="modSp mod">
        <pc:chgData name="Jonathan Wyatt" userId="c3e1212f-7374-4739-8e9f-f13855138211" providerId="ADAL" clId="{4028156A-91D1-44C0-BBE4-AED1E83B9B71}" dt="2025-09-09T10:01:19.764" v="4786" actId="1076"/>
        <pc:sldMkLst>
          <pc:docMk/>
          <pc:sldMk cId="1490323674" sldId="256"/>
        </pc:sldMkLst>
        <pc:picChg chg="mod">
          <ac:chgData name="Jonathan Wyatt" userId="c3e1212f-7374-4739-8e9f-f13855138211" providerId="ADAL" clId="{4028156A-91D1-44C0-BBE4-AED1E83B9B71}" dt="2025-09-09T10:01:19.764" v="4786" actId="1076"/>
          <ac:picMkLst>
            <pc:docMk/>
            <pc:sldMk cId="1490323674" sldId="256"/>
            <ac:picMk id="4" creationId="{960FF219-A19E-AED3-9205-FB3A8814C96A}"/>
          </ac:picMkLst>
        </pc:picChg>
      </pc:sldChg>
      <pc:sldChg chg="ord">
        <pc:chgData name="Jonathan Wyatt" userId="c3e1212f-7374-4739-8e9f-f13855138211" providerId="ADAL" clId="{4028156A-91D1-44C0-BBE4-AED1E83B9B71}" dt="2024-08-15T15:14:41.581" v="1647"/>
        <pc:sldMkLst>
          <pc:docMk/>
          <pc:sldMk cId="1532054072" sldId="260"/>
        </pc:sldMkLst>
      </pc:sldChg>
      <pc:sldChg chg="modNotesTx">
        <pc:chgData name="Jonathan Wyatt" userId="c3e1212f-7374-4739-8e9f-f13855138211" providerId="ADAL" clId="{4028156A-91D1-44C0-BBE4-AED1E83B9B71}" dt="2024-08-15T15:15:32.533" v="1792" actId="20577"/>
        <pc:sldMkLst>
          <pc:docMk/>
          <pc:sldMk cId="635873364" sldId="262"/>
        </pc:sldMkLst>
      </pc:sldChg>
      <pc:sldChg chg="addSp modSp del mod ord modNotesTx">
        <pc:chgData name="Jonathan Wyatt" userId="c3e1212f-7374-4739-8e9f-f13855138211" providerId="ADAL" clId="{4028156A-91D1-44C0-BBE4-AED1E83B9B71}" dt="2025-09-09T10:53:15.462" v="5676" actId="47"/>
        <pc:sldMkLst>
          <pc:docMk/>
          <pc:sldMk cId="2492896118" sldId="263"/>
        </pc:sldMkLst>
      </pc:sldChg>
      <pc:sldChg chg="addSp delSp modSp mod ord setBg">
        <pc:chgData name="Jonathan Wyatt" userId="c3e1212f-7374-4739-8e9f-f13855138211" providerId="ADAL" clId="{4028156A-91D1-44C0-BBE4-AED1E83B9B71}" dt="2024-08-15T15:26:32.035" v="1906" actId="26606"/>
        <pc:sldMkLst>
          <pc:docMk/>
          <pc:sldMk cId="124886568" sldId="264"/>
        </pc:sldMkLst>
      </pc:sldChg>
      <pc:sldChg chg="modSp del mod ord">
        <pc:chgData name="Jonathan Wyatt" userId="c3e1212f-7374-4739-8e9f-f13855138211" providerId="ADAL" clId="{4028156A-91D1-44C0-BBE4-AED1E83B9B71}" dt="2024-08-16T10:05:43.837" v="2735" actId="47"/>
        <pc:sldMkLst>
          <pc:docMk/>
          <pc:sldMk cId="849457180" sldId="265"/>
        </pc:sldMkLst>
      </pc:sldChg>
      <pc:sldChg chg="delSp modSp del mod ord">
        <pc:chgData name="Jonathan Wyatt" userId="c3e1212f-7374-4739-8e9f-f13855138211" providerId="ADAL" clId="{4028156A-91D1-44C0-BBE4-AED1E83B9B71}" dt="2024-08-16T11:57:00.804" v="3455" actId="47"/>
        <pc:sldMkLst>
          <pc:docMk/>
          <pc:sldMk cId="2397857520" sldId="266"/>
        </pc:sldMkLst>
      </pc:sldChg>
      <pc:sldChg chg="del ord">
        <pc:chgData name="Jonathan Wyatt" userId="c3e1212f-7374-4739-8e9f-f13855138211" providerId="ADAL" clId="{4028156A-91D1-44C0-BBE4-AED1E83B9B71}" dt="2024-08-16T12:43:02.332" v="4226" actId="47"/>
        <pc:sldMkLst>
          <pc:docMk/>
          <pc:sldMk cId="1257046711" sldId="267"/>
        </pc:sldMkLst>
      </pc:sldChg>
      <pc:sldChg chg="addSp delSp modSp mod ord setBg">
        <pc:chgData name="Jonathan Wyatt" userId="c3e1212f-7374-4739-8e9f-f13855138211" providerId="ADAL" clId="{4028156A-91D1-44C0-BBE4-AED1E83B9B71}" dt="2024-08-15T15:51:59.547" v="2426" actId="122"/>
        <pc:sldMkLst>
          <pc:docMk/>
          <pc:sldMk cId="563271870" sldId="268"/>
        </pc:sldMkLst>
      </pc:sldChg>
      <pc:sldChg chg="addSp delSp modSp mod ord">
        <pc:chgData name="Jonathan Wyatt" userId="c3e1212f-7374-4739-8e9f-f13855138211" providerId="ADAL" clId="{4028156A-91D1-44C0-BBE4-AED1E83B9B71}" dt="2025-09-09T10:06:41.683" v="4837"/>
        <pc:sldMkLst>
          <pc:docMk/>
          <pc:sldMk cId="154088220" sldId="269"/>
        </pc:sldMkLst>
      </pc:sldChg>
      <pc:sldChg chg="modSp del mod ord">
        <pc:chgData name="Jonathan Wyatt" userId="c3e1212f-7374-4739-8e9f-f13855138211" providerId="ADAL" clId="{4028156A-91D1-44C0-BBE4-AED1E83B9B71}" dt="2024-08-16T12:02:23.796" v="3584" actId="47"/>
        <pc:sldMkLst>
          <pc:docMk/>
          <pc:sldMk cId="2278669701" sldId="270"/>
        </pc:sldMkLst>
      </pc:sldChg>
      <pc:sldChg chg="addSp delSp modSp mod modNotesTx">
        <pc:chgData name="Jonathan Wyatt" userId="c3e1212f-7374-4739-8e9f-f13855138211" providerId="ADAL" clId="{4028156A-91D1-44C0-BBE4-AED1E83B9B71}" dt="2024-08-16T12:42:15.302" v="4225" actId="20577"/>
        <pc:sldMkLst>
          <pc:docMk/>
          <pc:sldMk cId="3734828777" sldId="271"/>
        </pc:sldMkLst>
      </pc:sldChg>
      <pc:sldChg chg="ord">
        <pc:chgData name="Jonathan Wyatt" userId="c3e1212f-7374-4739-8e9f-f13855138211" providerId="ADAL" clId="{4028156A-91D1-44C0-BBE4-AED1E83B9B71}" dt="2024-08-15T15:14:36.650" v="1645"/>
        <pc:sldMkLst>
          <pc:docMk/>
          <pc:sldMk cId="3003166841" sldId="272"/>
        </pc:sldMkLst>
      </pc:sldChg>
      <pc:sldChg chg="del">
        <pc:chgData name="Jonathan Wyatt" userId="c3e1212f-7374-4739-8e9f-f13855138211" providerId="ADAL" clId="{4028156A-91D1-44C0-BBE4-AED1E83B9B71}" dt="2024-08-15T13:42:57.289" v="1575" actId="47"/>
        <pc:sldMkLst>
          <pc:docMk/>
          <pc:sldMk cId="1318466007" sldId="273"/>
        </pc:sldMkLst>
      </pc:sldChg>
      <pc:sldChg chg="addSp delSp modSp new del mod setBg">
        <pc:chgData name="Jonathan Wyatt" userId="c3e1212f-7374-4739-8e9f-f13855138211" providerId="ADAL" clId="{4028156A-91D1-44C0-BBE4-AED1E83B9B71}" dt="2025-09-09T10:54:40.151" v="5682" actId="47"/>
        <pc:sldMkLst>
          <pc:docMk/>
          <pc:sldMk cId="1094829782" sldId="274"/>
        </pc:sldMkLst>
      </pc:sldChg>
      <pc:sldChg chg="addSp delSp modSp new del mod setBg">
        <pc:chgData name="Jonathan Wyatt" userId="c3e1212f-7374-4739-8e9f-f13855138211" providerId="ADAL" clId="{4028156A-91D1-44C0-BBE4-AED1E83B9B71}" dt="2025-09-09T10:54:38.917" v="5681" actId="47"/>
        <pc:sldMkLst>
          <pc:docMk/>
          <pc:sldMk cId="3993207047" sldId="275"/>
        </pc:sldMkLst>
      </pc:sldChg>
      <pc:sldChg chg="addSp delSp modSp new del mod setBg">
        <pc:chgData name="Jonathan Wyatt" userId="c3e1212f-7374-4739-8e9f-f13855138211" providerId="ADAL" clId="{4028156A-91D1-44C0-BBE4-AED1E83B9B71}" dt="2025-09-09T10:54:38.036" v="5680" actId="47"/>
        <pc:sldMkLst>
          <pc:docMk/>
          <pc:sldMk cId="212717964" sldId="276"/>
        </pc:sldMkLst>
      </pc:sldChg>
      <pc:sldChg chg="addSp delSp modSp new del mod setBg">
        <pc:chgData name="Jonathan Wyatt" userId="c3e1212f-7374-4739-8e9f-f13855138211" providerId="ADAL" clId="{4028156A-91D1-44C0-BBE4-AED1E83B9B71}" dt="2025-09-09T10:54:37.164" v="5679" actId="47"/>
        <pc:sldMkLst>
          <pc:docMk/>
          <pc:sldMk cId="1952481088" sldId="277"/>
        </pc:sldMkLst>
      </pc:sldChg>
      <pc:sldChg chg="addSp delSp modSp new del mod setBg">
        <pc:chgData name="Jonathan Wyatt" userId="c3e1212f-7374-4739-8e9f-f13855138211" providerId="ADAL" clId="{4028156A-91D1-44C0-BBE4-AED1E83B9B71}" dt="2025-09-09T10:54:36.262" v="5678" actId="47"/>
        <pc:sldMkLst>
          <pc:docMk/>
          <pc:sldMk cId="641336952" sldId="278"/>
        </pc:sldMkLst>
      </pc:sldChg>
      <pc:sldChg chg="addSp delSp modSp new del mod setBg">
        <pc:chgData name="Jonathan Wyatt" userId="c3e1212f-7374-4739-8e9f-f13855138211" providerId="ADAL" clId="{4028156A-91D1-44C0-BBE4-AED1E83B9B71}" dt="2025-09-09T10:54:35.190" v="5677" actId="47"/>
        <pc:sldMkLst>
          <pc:docMk/>
          <pc:sldMk cId="3028057630" sldId="279"/>
        </pc:sldMkLst>
      </pc:sldChg>
      <pc:sldChg chg="modSp new del mod">
        <pc:chgData name="Jonathan Wyatt" userId="c3e1212f-7374-4739-8e9f-f13855138211" providerId="ADAL" clId="{4028156A-91D1-44C0-BBE4-AED1E83B9B71}" dt="2024-08-16T13:01:45.157" v="4785" actId="47"/>
        <pc:sldMkLst>
          <pc:docMk/>
          <pc:sldMk cId="3580173886" sldId="280"/>
        </pc:sldMkLst>
      </pc:sldChg>
      <pc:sldChg chg="modSp new del mod">
        <pc:chgData name="Jonathan Wyatt" userId="c3e1212f-7374-4739-8e9f-f13855138211" providerId="ADAL" clId="{4028156A-91D1-44C0-BBE4-AED1E83B9B71}" dt="2024-08-15T15:42:57.345" v="2209" actId="47"/>
        <pc:sldMkLst>
          <pc:docMk/>
          <pc:sldMk cId="1819708217" sldId="281"/>
        </pc:sldMkLst>
      </pc:sldChg>
      <pc:sldChg chg="modSp new mod">
        <pc:chgData name="Jonathan Wyatt" userId="c3e1212f-7374-4739-8e9f-f13855138211" providerId="ADAL" clId="{4028156A-91D1-44C0-BBE4-AED1E83B9B71}" dt="2024-08-16T10:28:59.191" v="3159" actId="122"/>
        <pc:sldMkLst>
          <pc:docMk/>
          <pc:sldMk cId="2920525170" sldId="281"/>
        </pc:sldMkLst>
      </pc:sldChg>
      <pc:sldChg chg="addSp delSp modSp new mod setBg">
        <pc:chgData name="Jonathan Wyatt" userId="c3e1212f-7374-4739-8e9f-f13855138211" providerId="ADAL" clId="{4028156A-91D1-44C0-BBE4-AED1E83B9B71}" dt="2024-08-16T09:54:04.171" v="2734" actId="26606"/>
        <pc:sldMkLst>
          <pc:docMk/>
          <pc:sldMk cId="2852951057" sldId="282"/>
        </pc:sldMkLst>
      </pc:sldChg>
      <pc:sldChg chg="addSp delSp modSp new mod setBg modAnim">
        <pc:chgData name="Jonathan Wyatt" userId="c3e1212f-7374-4739-8e9f-f13855138211" providerId="ADAL" clId="{4028156A-91D1-44C0-BBE4-AED1E83B9B71}" dt="2024-08-16T09:49:18.726" v="2732" actId="26606"/>
        <pc:sldMkLst>
          <pc:docMk/>
          <pc:sldMk cId="2930089996" sldId="283"/>
        </pc:sldMkLst>
      </pc:sldChg>
      <pc:sldChg chg="addSp delSp modSp new mod ord setBg modNotesTx">
        <pc:chgData name="Jonathan Wyatt" userId="c3e1212f-7374-4739-8e9f-f13855138211" providerId="ADAL" clId="{4028156A-91D1-44C0-BBE4-AED1E83B9B71}" dt="2025-09-09T10:04:08.559" v="4788" actId="122"/>
        <pc:sldMkLst>
          <pc:docMk/>
          <pc:sldMk cId="3835841362" sldId="284"/>
        </pc:sldMkLst>
        <pc:spChg chg="mod">
          <ac:chgData name="Jonathan Wyatt" userId="c3e1212f-7374-4739-8e9f-f13855138211" providerId="ADAL" clId="{4028156A-91D1-44C0-BBE4-AED1E83B9B71}" dt="2025-09-09T10:04:08.559" v="4788" actId="122"/>
          <ac:spMkLst>
            <pc:docMk/>
            <pc:sldMk cId="3835841362" sldId="284"/>
            <ac:spMk id="2" creationId="{380F22FE-D8EE-F010-EE6E-9B98778C1AC9}"/>
          </ac:spMkLst>
        </pc:spChg>
        <pc:spChg chg="del">
          <ac:chgData name="Jonathan Wyatt" userId="c3e1212f-7374-4739-8e9f-f13855138211" providerId="ADAL" clId="{4028156A-91D1-44C0-BBE4-AED1E83B9B71}" dt="2025-09-09T10:04:05.055" v="4787" actId="26606"/>
          <ac:spMkLst>
            <pc:docMk/>
            <pc:sldMk cId="3835841362" sldId="284"/>
            <ac:spMk id="3" creationId="{B56E5035-D3C2-4A28-5140-92FB0AE0512E}"/>
          </ac:spMkLst>
        </pc:spChg>
        <pc:spChg chg="add">
          <ac:chgData name="Jonathan Wyatt" userId="c3e1212f-7374-4739-8e9f-f13855138211" providerId="ADAL" clId="{4028156A-91D1-44C0-BBE4-AED1E83B9B71}" dt="2025-09-09T10:04:05.055" v="4787" actId="26606"/>
          <ac:spMkLst>
            <pc:docMk/>
            <pc:sldMk cId="3835841362" sldId="284"/>
            <ac:spMk id="10" creationId="{1D227D51-204B-ED48-AF9A-0BE9633FE04A}"/>
          </ac:spMkLst>
        </pc:spChg>
        <pc:spChg chg="add">
          <ac:chgData name="Jonathan Wyatt" userId="c3e1212f-7374-4739-8e9f-f13855138211" providerId="ADAL" clId="{4028156A-91D1-44C0-BBE4-AED1E83B9B71}" dt="2025-09-09T10:04:05.055" v="4787" actId="26606"/>
          <ac:spMkLst>
            <pc:docMk/>
            <pc:sldMk cId="3835841362" sldId="284"/>
            <ac:spMk id="12" creationId="{57A23F45-CDAE-8A40-8DE7-92A0BBC119B7}"/>
          </ac:spMkLst>
        </pc:spChg>
        <pc:spChg chg="add">
          <ac:chgData name="Jonathan Wyatt" userId="c3e1212f-7374-4739-8e9f-f13855138211" providerId="ADAL" clId="{4028156A-91D1-44C0-BBE4-AED1E83B9B71}" dt="2025-09-09T10:04:05.055" v="4787" actId="26606"/>
          <ac:spMkLst>
            <pc:docMk/>
            <pc:sldMk cId="3835841362" sldId="284"/>
            <ac:spMk id="14" creationId="{68546383-CCC4-544B-B0D8-DE78DE39BB78}"/>
          </ac:spMkLst>
        </pc:spChg>
        <pc:spChg chg="add">
          <ac:chgData name="Jonathan Wyatt" userId="c3e1212f-7374-4739-8e9f-f13855138211" providerId="ADAL" clId="{4028156A-91D1-44C0-BBE4-AED1E83B9B71}" dt="2025-09-09T10:04:05.055" v="4787" actId="26606"/>
          <ac:spMkLst>
            <pc:docMk/>
            <pc:sldMk cId="3835841362" sldId="284"/>
            <ac:spMk id="16" creationId="{6CA2C65D-0168-1245-86C8-62A8A6F7B813}"/>
          </ac:spMkLst>
        </pc:spChg>
        <pc:spChg chg="add">
          <ac:chgData name="Jonathan Wyatt" userId="c3e1212f-7374-4739-8e9f-f13855138211" providerId="ADAL" clId="{4028156A-91D1-44C0-BBE4-AED1E83B9B71}" dt="2025-09-09T10:04:05.055" v="4787" actId="26606"/>
          <ac:spMkLst>
            <pc:docMk/>
            <pc:sldMk cId="3835841362" sldId="284"/>
            <ac:spMk id="18" creationId="{755E9273-3717-C94C-9BFF-75E87E47C46A}"/>
          </ac:spMkLst>
        </pc:spChg>
        <pc:spChg chg="add">
          <ac:chgData name="Jonathan Wyatt" userId="c3e1212f-7374-4739-8e9f-f13855138211" providerId="ADAL" clId="{4028156A-91D1-44C0-BBE4-AED1E83B9B71}" dt="2025-09-09T10:04:05.055" v="4787" actId="26606"/>
          <ac:spMkLst>
            <pc:docMk/>
            <pc:sldMk cId="3835841362" sldId="284"/>
            <ac:spMk id="20" creationId="{2D31923D-AB54-2C41-B985-E3F1AB437D09}"/>
          </ac:spMkLst>
        </pc:spChg>
        <pc:picChg chg="add">
          <ac:chgData name="Jonathan Wyatt" userId="c3e1212f-7374-4739-8e9f-f13855138211" providerId="ADAL" clId="{4028156A-91D1-44C0-BBE4-AED1E83B9B71}" dt="2025-09-09T10:04:05.055" v="4787" actId="26606"/>
          <ac:picMkLst>
            <pc:docMk/>
            <pc:sldMk cId="3835841362" sldId="284"/>
            <ac:picMk id="7" creationId="{2F3C6103-6CA1-BC77-CE95-41F5CE6A46D1}"/>
          </ac:picMkLst>
        </pc:picChg>
      </pc:sldChg>
      <pc:sldChg chg="addSp delSp modSp new mod setBg">
        <pc:chgData name="Jonathan Wyatt" userId="c3e1212f-7374-4739-8e9f-f13855138211" providerId="ADAL" clId="{4028156A-91D1-44C0-BBE4-AED1E83B9B71}" dt="2024-08-16T10:37:51.654" v="3345" actId="26606"/>
        <pc:sldMkLst>
          <pc:docMk/>
          <pc:sldMk cId="325160784" sldId="285"/>
        </pc:sldMkLst>
      </pc:sldChg>
      <pc:sldChg chg="addSp delSp modSp new mod setBg">
        <pc:chgData name="Jonathan Wyatt" userId="c3e1212f-7374-4739-8e9f-f13855138211" providerId="ADAL" clId="{4028156A-91D1-44C0-BBE4-AED1E83B9B71}" dt="2024-08-16T10:41:04.023" v="3383" actId="14100"/>
        <pc:sldMkLst>
          <pc:docMk/>
          <pc:sldMk cId="1469681431" sldId="286"/>
        </pc:sldMkLst>
      </pc:sldChg>
      <pc:sldChg chg="addSp delSp modSp new mod setBg modNotesTx">
        <pc:chgData name="Jonathan Wyatt" userId="c3e1212f-7374-4739-8e9f-f13855138211" providerId="ADAL" clId="{4028156A-91D1-44C0-BBE4-AED1E83B9B71}" dt="2025-09-09T10:05:30.651" v="4789" actId="26606"/>
        <pc:sldMkLst>
          <pc:docMk/>
          <pc:sldMk cId="3045155707" sldId="287"/>
        </pc:sldMkLst>
        <pc:spChg chg="mod">
          <ac:chgData name="Jonathan Wyatt" userId="c3e1212f-7374-4739-8e9f-f13855138211" providerId="ADAL" clId="{4028156A-91D1-44C0-BBE4-AED1E83B9B71}" dt="2025-09-09T10:05:30.651" v="4789" actId="26606"/>
          <ac:spMkLst>
            <pc:docMk/>
            <pc:sldMk cId="3045155707" sldId="287"/>
            <ac:spMk id="2" creationId="{F55C4597-99D9-7E2C-067F-285686F62477}"/>
          </ac:spMkLst>
        </pc:spChg>
        <pc:spChg chg="del">
          <ac:chgData name="Jonathan Wyatt" userId="c3e1212f-7374-4739-8e9f-f13855138211" providerId="ADAL" clId="{4028156A-91D1-44C0-BBE4-AED1E83B9B71}" dt="2025-09-09T10:05:30.651" v="4789" actId="26606"/>
          <ac:spMkLst>
            <pc:docMk/>
            <pc:sldMk cId="3045155707" sldId="287"/>
            <ac:spMk id="3" creationId="{E7DCDF39-41FF-8A5F-01BB-39B253FE961E}"/>
          </ac:spMkLst>
        </pc:spChg>
        <pc:spChg chg="add">
          <ac:chgData name="Jonathan Wyatt" userId="c3e1212f-7374-4739-8e9f-f13855138211" providerId="ADAL" clId="{4028156A-91D1-44C0-BBE4-AED1E83B9B71}" dt="2025-09-09T10:05:30.651" v="4789" actId="26606"/>
          <ac:spMkLst>
            <pc:docMk/>
            <pc:sldMk cId="3045155707" sldId="287"/>
            <ac:spMk id="9" creationId="{579E3846-8D0B-B14A-817A-7FAC9DDAB4D8}"/>
          </ac:spMkLst>
        </pc:spChg>
        <pc:spChg chg="add">
          <ac:chgData name="Jonathan Wyatt" userId="c3e1212f-7374-4739-8e9f-f13855138211" providerId="ADAL" clId="{4028156A-91D1-44C0-BBE4-AED1E83B9B71}" dt="2025-09-09T10:05:30.651" v="4789" actId="26606"/>
          <ac:spMkLst>
            <pc:docMk/>
            <pc:sldMk cId="3045155707" sldId="287"/>
            <ac:spMk id="11" creationId="{FB1CD9BE-93F1-ED44-946B-8354D74B0B9F}"/>
          </ac:spMkLst>
        </pc:spChg>
        <pc:spChg chg="add">
          <ac:chgData name="Jonathan Wyatt" userId="c3e1212f-7374-4739-8e9f-f13855138211" providerId="ADAL" clId="{4028156A-91D1-44C0-BBE4-AED1E83B9B71}" dt="2025-09-09T10:05:30.651" v="4789" actId="26606"/>
          <ac:spMkLst>
            <pc:docMk/>
            <pc:sldMk cId="3045155707" sldId="287"/>
            <ac:spMk id="13" creationId="{882E6E09-FCB0-5F41-8BAE-C0581D54B5FD}"/>
          </ac:spMkLst>
        </pc:spChg>
        <pc:spChg chg="add">
          <ac:chgData name="Jonathan Wyatt" userId="c3e1212f-7374-4739-8e9f-f13855138211" providerId="ADAL" clId="{4028156A-91D1-44C0-BBE4-AED1E83B9B71}" dt="2025-09-09T10:05:30.651" v="4789" actId="26606"/>
          <ac:spMkLst>
            <pc:docMk/>
            <pc:sldMk cId="3045155707" sldId="287"/>
            <ac:spMk id="15" creationId="{D269DB01-9C3C-7841-B8E8-6FDFEF70CB7D}"/>
          </ac:spMkLst>
        </pc:spChg>
        <pc:graphicFrameChg chg="add">
          <ac:chgData name="Jonathan Wyatt" userId="c3e1212f-7374-4739-8e9f-f13855138211" providerId="ADAL" clId="{4028156A-91D1-44C0-BBE4-AED1E83B9B71}" dt="2025-09-09T10:05:30.651" v="4789" actId="26606"/>
          <ac:graphicFrameMkLst>
            <pc:docMk/>
            <pc:sldMk cId="3045155707" sldId="287"/>
            <ac:graphicFrameMk id="5" creationId="{16CD9FAC-C5FF-3A01-6DD3-FF248CE3B54B}"/>
          </ac:graphicFrameMkLst>
        </pc:graphicFrameChg>
      </pc:sldChg>
      <pc:sldChg chg="addSp delSp modSp new mod setBg setClrOvrMap">
        <pc:chgData name="Jonathan Wyatt" userId="c3e1212f-7374-4739-8e9f-f13855138211" providerId="ADAL" clId="{4028156A-91D1-44C0-BBE4-AED1E83B9B71}" dt="2024-08-16T12:03:30.065" v="3605" actId="122"/>
        <pc:sldMkLst>
          <pc:docMk/>
          <pc:sldMk cId="3963838949" sldId="288"/>
        </pc:sldMkLst>
      </pc:sldChg>
      <pc:sldChg chg="addSp delSp modSp new mod ord setBg modNotesTx">
        <pc:chgData name="Jonathan Wyatt" userId="c3e1212f-7374-4739-8e9f-f13855138211" providerId="ADAL" clId="{4028156A-91D1-44C0-BBE4-AED1E83B9B71}" dt="2024-08-16T12:48:07.360" v="4350" actId="20577"/>
        <pc:sldMkLst>
          <pc:docMk/>
          <pc:sldMk cId="2884958342" sldId="289"/>
        </pc:sldMkLst>
      </pc:sldChg>
      <pc:sldChg chg="addSp delSp modSp new mod ord setBg">
        <pc:chgData name="Jonathan Wyatt" userId="c3e1212f-7374-4739-8e9f-f13855138211" providerId="ADAL" clId="{4028156A-91D1-44C0-BBE4-AED1E83B9B71}" dt="2025-09-09T10:21:07.226" v="5309" actId="20577"/>
        <pc:sldMkLst>
          <pc:docMk/>
          <pc:sldMk cId="1080959167" sldId="290"/>
        </pc:sldMkLst>
        <pc:graphicFrameChg chg="mod">
          <ac:chgData name="Jonathan Wyatt" userId="c3e1212f-7374-4739-8e9f-f13855138211" providerId="ADAL" clId="{4028156A-91D1-44C0-BBE4-AED1E83B9B71}" dt="2025-09-09T10:21:07.226" v="5309" actId="20577"/>
          <ac:graphicFrameMkLst>
            <pc:docMk/>
            <pc:sldMk cId="1080959167" sldId="290"/>
            <ac:graphicFrameMk id="5" creationId="{19D05A84-DED2-1789-5389-3A73B53706F4}"/>
          </ac:graphicFrameMkLst>
        </pc:graphicFrameChg>
      </pc:sldChg>
      <pc:sldChg chg="addSp delSp modSp new mod ord modNotesTx">
        <pc:chgData name="Jonathan Wyatt" userId="c3e1212f-7374-4739-8e9f-f13855138211" providerId="ADAL" clId="{4028156A-91D1-44C0-BBE4-AED1E83B9B71}" dt="2025-09-09T10:06:45.853" v="4839"/>
        <pc:sldMkLst>
          <pc:docMk/>
          <pc:sldMk cId="3485698077" sldId="291"/>
        </pc:sldMkLst>
      </pc:sldChg>
      <pc:sldChg chg="addSp delSp modSp new del mod ord">
        <pc:chgData name="Jonathan Wyatt" userId="c3e1212f-7374-4739-8e9f-f13855138211" providerId="ADAL" clId="{4028156A-91D1-44C0-BBE4-AED1E83B9B71}" dt="2025-09-09T10:50:33.674" v="5615" actId="47"/>
        <pc:sldMkLst>
          <pc:docMk/>
          <pc:sldMk cId="591163764" sldId="292"/>
        </pc:sldMkLst>
      </pc:sldChg>
      <pc:sldChg chg="new del">
        <pc:chgData name="Jonathan Wyatt" userId="c3e1212f-7374-4739-8e9f-f13855138211" providerId="ADAL" clId="{4028156A-91D1-44C0-BBE4-AED1E83B9B71}" dt="2024-08-16T12:47:31.062" v="4234" actId="47"/>
        <pc:sldMkLst>
          <pc:docMk/>
          <pc:sldMk cId="1543776245" sldId="293"/>
        </pc:sldMkLst>
      </pc:sldChg>
      <pc:sldChg chg="addSp modSp new del mod setBg">
        <pc:chgData name="Jonathan Wyatt" userId="c3e1212f-7374-4739-8e9f-f13855138211" providerId="ADAL" clId="{4028156A-91D1-44C0-BBE4-AED1E83B9B71}" dt="2025-09-09T10:50:36.960" v="5616" actId="47"/>
        <pc:sldMkLst>
          <pc:docMk/>
          <pc:sldMk cId="3033667660" sldId="293"/>
        </pc:sldMkLst>
      </pc:sldChg>
      <pc:sldChg chg="addSp delSp modSp new mod setBg">
        <pc:chgData name="Jonathan Wyatt" userId="c3e1212f-7374-4739-8e9f-f13855138211" providerId="ADAL" clId="{4028156A-91D1-44C0-BBE4-AED1E83B9B71}" dt="2024-08-16T12:54:31.232" v="4775" actId="26606"/>
        <pc:sldMkLst>
          <pc:docMk/>
          <pc:sldMk cId="1000702430" sldId="294"/>
        </pc:sldMkLst>
      </pc:sldChg>
      <pc:sldChg chg="addSp modSp new mod ord">
        <pc:chgData name="Jonathan Wyatt" userId="c3e1212f-7374-4739-8e9f-f13855138211" providerId="ADAL" clId="{4028156A-91D1-44C0-BBE4-AED1E83B9B71}" dt="2024-08-16T13:01:30.905" v="4782"/>
        <pc:sldMkLst>
          <pc:docMk/>
          <pc:sldMk cId="2015601020" sldId="295"/>
        </pc:sldMkLst>
      </pc:sldChg>
      <pc:sldChg chg="addSp delSp modSp new mod setBg setClrOvrMap">
        <pc:chgData name="Jonathan Wyatt" userId="c3e1212f-7374-4739-8e9f-f13855138211" providerId="ADAL" clId="{4028156A-91D1-44C0-BBE4-AED1E83B9B71}" dt="2025-09-09T10:05:57.498" v="4811" actId="26606"/>
        <pc:sldMkLst>
          <pc:docMk/>
          <pc:sldMk cId="1794890461" sldId="296"/>
        </pc:sldMkLst>
        <pc:spChg chg="mod">
          <ac:chgData name="Jonathan Wyatt" userId="c3e1212f-7374-4739-8e9f-f13855138211" providerId="ADAL" clId="{4028156A-91D1-44C0-BBE4-AED1E83B9B71}" dt="2025-09-09T10:05:57.498" v="4811" actId="26606"/>
          <ac:spMkLst>
            <pc:docMk/>
            <pc:sldMk cId="1794890461" sldId="296"/>
            <ac:spMk id="2" creationId="{A9B1F57E-F6C6-4B91-BC8D-7489386BB958}"/>
          </ac:spMkLst>
        </pc:spChg>
        <pc:spChg chg="del">
          <ac:chgData name="Jonathan Wyatt" userId="c3e1212f-7374-4739-8e9f-f13855138211" providerId="ADAL" clId="{4028156A-91D1-44C0-BBE4-AED1E83B9B71}" dt="2025-09-09T10:05:57.498" v="4811" actId="26606"/>
          <ac:spMkLst>
            <pc:docMk/>
            <pc:sldMk cId="1794890461" sldId="296"/>
            <ac:spMk id="3" creationId="{66AFA722-79C2-3074-0AC2-8498ABD87950}"/>
          </ac:spMkLst>
        </pc:spChg>
        <pc:spChg chg="add">
          <ac:chgData name="Jonathan Wyatt" userId="c3e1212f-7374-4739-8e9f-f13855138211" providerId="ADAL" clId="{4028156A-91D1-44C0-BBE4-AED1E83B9B71}" dt="2025-09-09T10:05:57.498" v="4811" actId="26606"/>
          <ac:spMkLst>
            <pc:docMk/>
            <pc:sldMk cId="1794890461" sldId="296"/>
            <ac:spMk id="9" creationId="{1D227D51-204B-ED48-AF9A-0BE9633FE04A}"/>
          </ac:spMkLst>
        </pc:spChg>
        <pc:spChg chg="add">
          <ac:chgData name="Jonathan Wyatt" userId="c3e1212f-7374-4739-8e9f-f13855138211" providerId="ADAL" clId="{4028156A-91D1-44C0-BBE4-AED1E83B9B71}" dt="2025-09-09T10:05:57.498" v="4811" actId="26606"/>
          <ac:spMkLst>
            <pc:docMk/>
            <pc:sldMk cId="1794890461" sldId="296"/>
            <ac:spMk id="11" creationId="{57A23F45-CDAE-8A40-8DE7-92A0BBC119B7}"/>
          </ac:spMkLst>
        </pc:spChg>
        <pc:spChg chg="add">
          <ac:chgData name="Jonathan Wyatt" userId="c3e1212f-7374-4739-8e9f-f13855138211" providerId="ADAL" clId="{4028156A-91D1-44C0-BBE4-AED1E83B9B71}" dt="2025-09-09T10:05:57.498" v="4811" actId="26606"/>
          <ac:spMkLst>
            <pc:docMk/>
            <pc:sldMk cId="1794890461" sldId="296"/>
            <ac:spMk id="13" creationId="{68546383-CCC4-544B-B0D8-DE78DE39BB78}"/>
          </ac:spMkLst>
        </pc:spChg>
        <pc:spChg chg="add">
          <ac:chgData name="Jonathan Wyatt" userId="c3e1212f-7374-4739-8e9f-f13855138211" providerId="ADAL" clId="{4028156A-91D1-44C0-BBE4-AED1E83B9B71}" dt="2025-09-09T10:05:57.498" v="4811" actId="26606"/>
          <ac:spMkLst>
            <pc:docMk/>
            <pc:sldMk cId="1794890461" sldId="296"/>
            <ac:spMk id="15" creationId="{14F048CC-17C9-B246-BF2A-29E51AD1C6EA}"/>
          </ac:spMkLst>
        </pc:spChg>
        <pc:spChg chg="add">
          <ac:chgData name="Jonathan Wyatt" userId="c3e1212f-7374-4739-8e9f-f13855138211" providerId="ADAL" clId="{4028156A-91D1-44C0-BBE4-AED1E83B9B71}" dt="2025-09-09T10:05:57.498" v="4811" actId="26606"/>
          <ac:spMkLst>
            <pc:docMk/>
            <pc:sldMk cId="1794890461" sldId="296"/>
            <ac:spMk id="17" creationId="{86E439A5-A7E3-5047-A686-06C27A818DD0}"/>
          </ac:spMkLst>
        </pc:spChg>
        <pc:spChg chg="add">
          <ac:chgData name="Jonathan Wyatt" userId="c3e1212f-7374-4739-8e9f-f13855138211" providerId="ADAL" clId="{4028156A-91D1-44C0-BBE4-AED1E83B9B71}" dt="2025-09-09T10:05:57.498" v="4811" actId="26606"/>
          <ac:spMkLst>
            <pc:docMk/>
            <pc:sldMk cId="1794890461" sldId="296"/>
            <ac:spMk id="19" creationId="{24124FF1-775D-AC4A-81D0-73FC0F54A682}"/>
          </ac:spMkLst>
        </pc:spChg>
        <pc:spChg chg="add">
          <ac:chgData name="Jonathan Wyatt" userId="c3e1212f-7374-4739-8e9f-f13855138211" providerId="ADAL" clId="{4028156A-91D1-44C0-BBE4-AED1E83B9B71}" dt="2025-09-09T10:05:57.498" v="4811" actId="26606"/>
          <ac:spMkLst>
            <pc:docMk/>
            <pc:sldMk cId="1794890461" sldId="296"/>
            <ac:spMk id="21" creationId="{C53E2C7F-F4FF-A94D-ACAE-82823EC88FEC}"/>
          </ac:spMkLst>
        </pc:spChg>
        <pc:picChg chg="add">
          <ac:chgData name="Jonathan Wyatt" userId="c3e1212f-7374-4739-8e9f-f13855138211" providerId="ADAL" clId="{4028156A-91D1-44C0-BBE4-AED1E83B9B71}" dt="2025-09-09T10:05:57.498" v="4811" actId="26606"/>
          <ac:picMkLst>
            <pc:docMk/>
            <pc:sldMk cId="1794890461" sldId="296"/>
            <ac:picMk id="5" creationId="{2E0F9BCE-9D99-7900-99F9-C2F3DA37DFAB}"/>
          </ac:picMkLst>
        </pc:picChg>
      </pc:sldChg>
      <pc:sldChg chg="addSp delSp modSp new mod setBg setClrOvrMap">
        <pc:chgData name="Jonathan Wyatt" userId="c3e1212f-7374-4739-8e9f-f13855138211" providerId="ADAL" clId="{4028156A-91D1-44C0-BBE4-AED1E83B9B71}" dt="2025-09-09T10:06:35.538" v="4835" actId="26606"/>
        <pc:sldMkLst>
          <pc:docMk/>
          <pc:sldMk cId="1931882021" sldId="297"/>
        </pc:sldMkLst>
        <pc:spChg chg="mod">
          <ac:chgData name="Jonathan Wyatt" userId="c3e1212f-7374-4739-8e9f-f13855138211" providerId="ADAL" clId="{4028156A-91D1-44C0-BBE4-AED1E83B9B71}" dt="2025-09-09T10:06:35.538" v="4835" actId="26606"/>
          <ac:spMkLst>
            <pc:docMk/>
            <pc:sldMk cId="1931882021" sldId="297"/>
            <ac:spMk id="2" creationId="{6EBD145B-C061-28F9-7FC1-08282991D052}"/>
          </ac:spMkLst>
        </pc:spChg>
        <pc:spChg chg="del">
          <ac:chgData name="Jonathan Wyatt" userId="c3e1212f-7374-4739-8e9f-f13855138211" providerId="ADAL" clId="{4028156A-91D1-44C0-BBE4-AED1E83B9B71}" dt="2025-09-09T10:06:35.538" v="4835" actId="26606"/>
          <ac:spMkLst>
            <pc:docMk/>
            <pc:sldMk cId="1931882021" sldId="297"/>
            <ac:spMk id="3" creationId="{6B5BEB0A-1954-8A3F-B2C2-4797FEE4E0EB}"/>
          </ac:spMkLst>
        </pc:spChg>
        <pc:spChg chg="add">
          <ac:chgData name="Jonathan Wyatt" userId="c3e1212f-7374-4739-8e9f-f13855138211" providerId="ADAL" clId="{4028156A-91D1-44C0-BBE4-AED1E83B9B71}" dt="2025-09-09T10:06:35.538" v="4835" actId="26606"/>
          <ac:spMkLst>
            <pc:docMk/>
            <pc:sldMk cId="1931882021" sldId="297"/>
            <ac:spMk id="9" creationId="{1D227D51-204B-ED48-AF9A-0BE9633FE04A}"/>
          </ac:spMkLst>
        </pc:spChg>
        <pc:spChg chg="add">
          <ac:chgData name="Jonathan Wyatt" userId="c3e1212f-7374-4739-8e9f-f13855138211" providerId="ADAL" clId="{4028156A-91D1-44C0-BBE4-AED1E83B9B71}" dt="2025-09-09T10:06:35.538" v="4835" actId="26606"/>
          <ac:spMkLst>
            <pc:docMk/>
            <pc:sldMk cId="1931882021" sldId="297"/>
            <ac:spMk id="11" creationId="{57A23F45-CDAE-8A40-8DE7-92A0BBC119B7}"/>
          </ac:spMkLst>
        </pc:spChg>
        <pc:spChg chg="add">
          <ac:chgData name="Jonathan Wyatt" userId="c3e1212f-7374-4739-8e9f-f13855138211" providerId="ADAL" clId="{4028156A-91D1-44C0-BBE4-AED1E83B9B71}" dt="2025-09-09T10:06:35.538" v="4835" actId="26606"/>
          <ac:spMkLst>
            <pc:docMk/>
            <pc:sldMk cId="1931882021" sldId="297"/>
            <ac:spMk id="13" creationId="{68546383-CCC4-544B-B0D8-DE78DE39BB78}"/>
          </ac:spMkLst>
        </pc:spChg>
        <pc:spChg chg="add">
          <ac:chgData name="Jonathan Wyatt" userId="c3e1212f-7374-4739-8e9f-f13855138211" providerId="ADAL" clId="{4028156A-91D1-44C0-BBE4-AED1E83B9B71}" dt="2025-09-09T10:06:35.538" v="4835" actId="26606"/>
          <ac:spMkLst>
            <pc:docMk/>
            <pc:sldMk cId="1931882021" sldId="297"/>
            <ac:spMk id="15" creationId="{14F048CC-17C9-B246-BF2A-29E51AD1C6EA}"/>
          </ac:spMkLst>
        </pc:spChg>
        <pc:spChg chg="add">
          <ac:chgData name="Jonathan Wyatt" userId="c3e1212f-7374-4739-8e9f-f13855138211" providerId="ADAL" clId="{4028156A-91D1-44C0-BBE4-AED1E83B9B71}" dt="2025-09-09T10:06:35.538" v="4835" actId="26606"/>
          <ac:spMkLst>
            <pc:docMk/>
            <pc:sldMk cId="1931882021" sldId="297"/>
            <ac:spMk id="17" creationId="{86E439A5-A7E3-5047-A686-06C27A818DD0}"/>
          </ac:spMkLst>
        </pc:spChg>
        <pc:spChg chg="add">
          <ac:chgData name="Jonathan Wyatt" userId="c3e1212f-7374-4739-8e9f-f13855138211" providerId="ADAL" clId="{4028156A-91D1-44C0-BBE4-AED1E83B9B71}" dt="2025-09-09T10:06:35.538" v="4835" actId="26606"/>
          <ac:spMkLst>
            <pc:docMk/>
            <pc:sldMk cId="1931882021" sldId="297"/>
            <ac:spMk id="19" creationId="{24124FF1-775D-AC4A-81D0-73FC0F54A682}"/>
          </ac:spMkLst>
        </pc:spChg>
        <pc:spChg chg="add">
          <ac:chgData name="Jonathan Wyatt" userId="c3e1212f-7374-4739-8e9f-f13855138211" providerId="ADAL" clId="{4028156A-91D1-44C0-BBE4-AED1E83B9B71}" dt="2025-09-09T10:06:35.538" v="4835" actId="26606"/>
          <ac:spMkLst>
            <pc:docMk/>
            <pc:sldMk cId="1931882021" sldId="297"/>
            <ac:spMk id="21" creationId="{C53E2C7F-F4FF-A94D-ACAE-82823EC88FEC}"/>
          </ac:spMkLst>
        </pc:spChg>
        <pc:picChg chg="add">
          <ac:chgData name="Jonathan Wyatt" userId="c3e1212f-7374-4739-8e9f-f13855138211" providerId="ADAL" clId="{4028156A-91D1-44C0-BBE4-AED1E83B9B71}" dt="2025-09-09T10:06:35.538" v="4835" actId="26606"/>
          <ac:picMkLst>
            <pc:docMk/>
            <pc:sldMk cId="1931882021" sldId="297"/>
            <ac:picMk id="5" creationId="{BAC532DA-9118-BED2-B6BB-7F6F50B990BC}"/>
          </ac:picMkLst>
        </pc:picChg>
      </pc:sldChg>
      <pc:sldChg chg="addSp delSp modSp new mod setBg">
        <pc:chgData name="Jonathan Wyatt" userId="c3e1212f-7374-4739-8e9f-f13855138211" providerId="ADAL" clId="{4028156A-91D1-44C0-BBE4-AED1E83B9B71}" dt="2025-09-09T10:30:08.020" v="5390" actId="26606"/>
        <pc:sldMkLst>
          <pc:docMk/>
          <pc:sldMk cId="3315129935" sldId="298"/>
        </pc:sldMkLst>
        <pc:spChg chg="mod">
          <ac:chgData name="Jonathan Wyatt" userId="c3e1212f-7374-4739-8e9f-f13855138211" providerId="ADAL" clId="{4028156A-91D1-44C0-BBE4-AED1E83B9B71}" dt="2025-09-09T10:30:08.020" v="5390" actId="26606"/>
          <ac:spMkLst>
            <pc:docMk/>
            <pc:sldMk cId="3315129935" sldId="298"/>
            <ac:spMk id="2" creationId="{885B16C5-F00E-DA66-88BB-4BC9DFF265C3}"/>
          </ac:spMkLst>
        </pc:spChg>
        <pc:spChg chg="add del mod">
          <ac:chgData name="Jonathan Wyatt" userId="c3e1212f-7374-4739-8e9f-f13855138211" providerId="ADAL" clId="{4028156A-91D1-44C0-BBE4-AED1E83B9B71}" dt="2025-09-09T10:30:08.020" v="5390" actId="26606"/>
          <ac:spMkLst>
            <pc:docMk/>
            <pc:sldMk cId="3315129935" sldId="298"/>
            <ac:spMk id="3" creationId="{8E22CC57-A295-A446-50AD-FF02E96BEDF9}"/>
          </ac:spMkLst>
        </pc:spChg>
        <pc:spChg chg="add del">
          <ac:chgData name="Jonathan Wyatt" userId="c3e1212f-7374-4739-8e9f-f13855138211" providerId="ADAL" clId="{4028156A-91D1-44C0-BBE4-AED1E83B9B71}" dt="2025-09-09T10:30:07.980" v="5389" actId="26606"/>
          <ac:spMkLst>
            <pc:docMk/>
            <pc:sldMk cId="3315129935" sldId="298"/>
            <ac:spMk id="9" creationId="{579E3846-8D0B-B14A-817A-7FAC9DDAB4D8}"/>
          </ac:spMkLst>
        </pc:spChg>
        <pc:spChg chg="add del">
          <ac:chgData name="Jonathan Wyatt" userId="c3e1212f-7374-4739-8e9f-f13855138211" providerId="ADAL" clId="{4028156A-91D1-44C0-BBE4-AED1E83B9B71}" dt="2025-09-09T10:30:07.980" v="5389" actId="26606"/>
          <ac:spMkLst>
            <pc:docMk/>
            <pc:sldMk cId="3315129935" sldId="298"/>
            <ac:spMk id="11" creationId="{B2DEF72E-9A56-3A45-8ADA-E6F93BA8EF47}"/>
          </ac:spMkLst>
        </pc:spChg>
        <pc:spChg chg="add del">
          <ac:chgData name="Jonathan Wyatt" userId="c3e1212f-7374-4739-8e9f-f13855138211" providerId="ADAL" clId="{4028156A-91D1-44C0-BBE4-AED1E83B9B71}" dt="2025-09-09T10:30:07.980" v="5389" actId="26606"/>
          <ac:spMkLst>
            <pc:docMk/>
            <pc:sldMk cId="3315129935" sldId="298"/>
            <ac:spMk id="13" creationId="{882E6E09-FCB0-5F41-8BAE-C0581D54B5FD}"/>
          </ac:spMkLst>
        </pc:spChg>
        <pc:spChg chg="add del">
          <ac:chgData name="Jonathan Wyatt" userId="c3e1212f-7374-4739-8e9f-f13855138211" providerId="ADAL" clId="{4028156A-91D1-44C0-BBE4-AED1E83B9B71}" dt="2025-09-09T10:30:07.980" v="5389" actId="26606"/>
          <ac:spMkLst>
            <pc:docMk/>
            <pc:sldMk cId="3315129935" sldId="298"/>
            <ac:spMk id="15" creationId="{D269DB01-9C3C-7841-B8E8-6FDFEF70CB7D}"/>
          </ac:spMkLst>
        </pc:spChg>
        <pc:spChg chg="add">
          <ac:chgData name="Jonathan Wyatt" userId="c3e1212f-7374-4739-8e9f-f13855138211" providerId="ADAL" clId="{4028156A-91D1-44C0-BBE4-AED1E83B9B71}" dt="2025-09-09T10:30:08.020" v="5390" actId="26606"/>
          <ac:spMkLst>
            <pc:docMk/>
            <pc:sldMk cId="3315129935" sldId="298"/>
            <ac:spMk id="17" creationId="{579E3846-8D0B-B14A-817A-7FAC9DDAB4D8}"/>
          </ac:spMkLst>
        </pc:spChg>
        <pc:spChg chg="add">
          <ac:chgData name="Jonathan Wyatt" userId="c3e1212f-7374-4739-8e9f-f13855138211" providerId="ADAL" clId="{4028156A-91D1-44C0-BBE4-AED1E83B9B71}" dt="2025-09-09T10:30:08.020" v="5390" actId="26606"/>
          <ac:spMkLst>
            <pc:docMk/>
            <pc:sldMk cId="3315129935" sldId="298"/>
            <ac:spMk id="18" creationId="{882E6E09-FCB0-5F41-8BAE-C0581D54B5FD}"/>
          </ac:spMkLst>
        </pc:spChg>
        <pc:spChg chg="add">
          <ac:chgData name="Jonathan Wyatt" userId="c3e1212f-7374-4739-8e9f-f13855138211" providerId="ADAL" clId="{4028156A-91D1-44C0-BBE4-AED1E83B9B71}" dt="2025-09-09T10:30:08.020" v="5390" actId="26606"/>
          <ac:spMkLst>
            <pc:docMk/>
            <pc:sldMk cId="3315129935" sldId="298"/>
            <ac:spMk id="19" creationId="{BE8B9AAF-3BFF-3546-915C-8BDE34AD7C89}"/>
          </ac:spMkLst>
        </pc:spChg>
        <pc:spChg chg="add">
          <ac:chgData name="Jonathan Wyatt" userId="c3e1212f-7374-4739-8e9f-f13855138211" providerId="ADAL" clId="{4028156A-91D1-44C0-BBE4-AED1E83B9B71}" dt="2025-09-09T10:30:08.020" v="5390" actId="26606"/>
          <ac:spMkLst>
            <pc:docMk/>
            <pc:sldMk cId="3315129935" sldId="298"/>
            <ac:spMk id="20" creationId="{90012D5C-1270-714B-AFB4-7E632827BA5B}"/>
          </ac:spMkLst>
        </pc:spChg>
        <pc:graphicFrameChg chg="add del">
          <ac:chgData name="Jonathan Wyatt" userId="c3e1212f-7374-4739-8e9f-f13855138211" providerId="ADAL" clId="{4028156A-91D1-44C0-BBE4-AED1E83B9B71}" dt="2025-09-09T10:30:07.980" v="5389" actId="26606"/>
          <ac:graphicFrameMkLst>
            <pc:docMk/>
            <pc:sldMk cId="3315129935" sldId="298"/>
            <ac:graphicFrameMk id="5" creationId="{B725C216-E83A-4CBE-5F18-3E415DA43C9D}"/>
          </ac:graphicFrameMkLst>
        </pc:graphicFrameChg>
        <pc:graphicFrameChg chg="add">
          <ac:chgData name="Jonathan Wyatt" userId="c3e1212f-7374-4739-8e9f-f13855138211" providerId="ADAL" clId="{4028156A-91D1-44C0-BBE4-AED1E83B9B71}" dt="2025-09-09T10:30:08.020" v="5390" actId="26606"/>
          <ac:graphicFrameMkLst>
            <pc:docMk/>
            <pc:sldMk cId="3315129935" sldId="298"/>
            <ac:graphicFrameMk id="21" creationId="{27DCB592-8B60-71F2-E2AF-737E9F4AD4E1}"/>
          </ac:graphicFrameMkLst>
        </pc:graphicFrameChg>
      </pc:sldChg>
      <pc:sldChg chg="addSp delSp modSp new mod setBg">
        <pc:chgData name="Jonathan Wyatt" userId="c3e1212f-7374-4739-8e9f-f13855138211" providerId="ADAL" clId="{4028156A-91D1-44C0-BBE4-AED1E83B9B71}" dt="2025-09-09T10:36:23.042" v="5455" actId="26606"/>
        <pc:sldMkLst>
          <pc:docMk/>
          <pc:sldMk cId="4257567419" sldId="299"/>
        </pc:sldMkLst>
        <pc:spChg chg="mod">
          <ac:chgData name="Jonathan Wyatt" userId="c3e1212f-7374-4739-8e9f-f13855138211" providerId="ADAL" clId="{4028156A-91D1-44C0-BBE4-AED1E83B9B71}" dt="2025-09-09T10:36:23.042" v="5455" actId="26606"/>
          <ac:spMkLst>
            <pc:docMk/>
            <pc:sldMk cId="4257567419" sldId="299"/>
            <ac:spMk id="2" creationId="{13F155AC-A28E-269C-707C-242BB6A99021}"/>
          </ac:spMkLst>
        </pc:spChg>
        <pc:spChg chg="del mod">
          <ac:chgData name="Jonathan Wyatt" userId="c3e1212f-7374-4739-8e9f-f13855138211" providerId="ADAL" clId="{4028156A-91D1-44C0-BBE4-AED1E83B9B71}" dt="2025-09-09T10:36:23.042" v="5455" actId="26606"/>
          <ac:spMkLst>
            <pc:docMk/>
            <pc:sldMk cId="4257567419" sldId="299"/>
            <ac:spMk id="3" creationId="{3ECCC431-2560-042E-2136-590D191DF33E}"/>
          </ac:spMkLst>
        </pc:spChg>
        <pc:spChg chg="add">
          <ac:chgData name="Jonathan Wyatt" userId="c3e1212f-7374-4739-8e9f-f13855138211" providerId="ADAL" clId="{4028156A-91D1-44C0-BBE4-AED1E83B9B71}" dt="2025-09-09T10:36:23.042" v="5455" actId="26606"/>
          <ac:spMkLst>
            <pc:docMk/>
            <pc:sldMk cId="4257567419" sldId="299"/>
            <ac:spMk id="9" creationId="{579E3846-8D0B-B14A-817A-7FAC9DDAB4D8}"/>
          </ac:spMkLst>
        </pc:spChg>
        <pc:spChg chg="add">
          <ac:chgData name="Jonathan Wyatt" userId="c3e1212f-7374-4739-8e9f-f13855138211" providerId="ADAL" clId="{4028156A-91D1-44C0-BBE4-AED1E83B9B71}" dt="2025-09-09T10:36:23.042" v="5455" actId="26606"/>
          <ac:spMkLst>
            <pc:docMk/>
            <pc:sldMk cId="4257567419" sldId="299"/>
            <ac:spMk id="11" creationId="{FB1CD9BE-93F1-ED44-946B-8354D74B0B9F}"/>
          </ac:spMkLst>
        </pc:spChg>
        <pc:spChg chg="add">
          <ac:chgData name="Jonathan Wyatt" userId="c3e1212f-7374-4739-8e9f-f13855138211" providerId="ADAL" clId="{4028156A-91D1-44C0-BBE4-AED1E83B9B71}" dt="2025-09-09T10:36:23.042" v="5455" actId="26606"/>
          <ac:spMkLst>
            <pc:docMk/>
            <pc:sldMk cId="4257567419" sldId="299"/>
            <ac:spMk id="13" creationId="{882E6E09-FCB0-5F41-8BAE-C0581D54B5FD}"/>
          </ac:spMkLst>
        </pc:spChg>
        <pc:spChg chg="add">
          <ac:chgData name="Jonathan Wyatt" userId="c3e1212f-7374-4739-8e9f-f13855138211" providerId="ADAL" clId="{4028156A-91D1-44C0-BBE4-AED1E83B9B71}" dt="2025-09-09T10:36:23.042" v="5455" actId="26606"/>
          <ac:spMkLst>
            <pc:docMk/>
            <pc:sldMk cId="4257567419" sldId="299"/>
            <ac:spMk id="15" creationId="{D269DB01-9C3C-7841-B8E8-6FDFEF70CB7D}"/>
          </ac:spMkLst>
        </pc:spChg>
        <pc:graphicFrameChg chg="add">
          <ac:chgData name="Jonathan Wyatt" userId="c3e1212f-7374-4739-8e9f-f13855138211" providerId="ADAL" clId="{4028156A-91D1-44C0-BBE4-AED1E83B9B71}" dt="2025-09-09T10:36:23.042" v="5455" actId="26606"/>
          <ac:graphicFrameMkLst>
            <pc:docMk/>
            <pc:sldMk cId="4257567419" sldId="299"/>
            <ac:graphicFrameMk id="5" creationId="{67FEAEB3-36CC-3E4B-2AC4-8F8A70D47003}"/>
          </ac:graphicFrameMkLst>
        </pc:graphicFrameChg>
      </pc:sldChg>
      <pc:sldChg chg="addSp delSp modSp new mod setBg">
        <pc:chgData name="Jonathan Wyatt" userId="c3e1212f-7374-4739-8e9f-f13855138211" providerId="ADAL" clId="{4028156A-91D1-44C0-BBE4-AED1E83B9B71}" dt="2025-09-09T10:50:22.569" v="5614" actId="26606"/>
        <pc:sldMkLst>
          <pc:docMk/>
          <pc:sldMk cId="3407492062" sldId="300"/>
        </pc:sldMkLst>
        <pc:spChg chg="mod">
          <ac:chgData name="Jonathan Wyatt" userId="c3e1212f-7374-4739-8e9f-f13855138211" providerId="ADAL" clId="{4028156A-91D1-44C0-BBE4-AED1E83B9B71}" dt="2025-09-09T10:50:22.569" v="5614" actId="26606"/>
          <ac:spMkLst>
            <pc:docMk/>
            <pc:sldMk cId="3407492062" sldId="300"/>
            <ac:spMk id="2" creationId="{518717E7-B8E1-FF28-23F0-A4842C7F54F4}"/>
          </ac:spMkLst>
        </pc:spChg>
        <pc:spChg chg="del mod">
          <ac:chgData name="Jonathan Wyatt" userId="c3e1212f-7374-4739-8e9f-f13855138211" providerId="ADAL" clId="{4028156A-91D1-44C0-BBE4-AED1E83B9B71}" dt="2025-09-09T10:50:22.569" v="5614" actId="26606"/>
          <ac:spMkLst>
            <pc:docMk/>
            <pc:sldMk cId="3407492062" sldId="300"/>
            <ac:spMk id="3" creationId="{6F64B785-EEA0-21B9-FBEC-1B8F123F8013}"/>
          </ac:spMkLst>
        </pc:spChg>
        <pc:spChg chg="add">
          <ac:chgData name="Jonathan Wyatt" userId="c3e1212f-7374-4739-8e9f-f13855138211" providerId="ADAL" clId="{4028156A-91D1-44C0-BBE4-AED1E83B9B71}" dt="2025-09-09T10:50:22.569" v="5614" actId="26606"/>
          <ac:spMkLst>
            <pc:docMk/>
            <pc:sldMk cId="3407492062" sldId="300"/>
            <ac:spMk id="9" creationId="{579E3846-8D0B-B14A-817A-7FAC9DDAB4D8}"/>
          </ac:spMkLst>
        </pc:spChg>
        <pc:spChg chg="add">
          <ac:chgData name="Jonathan Wyatt" userId="c3e1212f-7374-4739-8e9f-f13855138211" providerId="ADAL" clId="{4028156A-91D1-44C0-BBE4-AED1E83B9B71}" dt="2025-09-09T10:50:22.569" v="5614" actId="26606"/>
          <ac:spMkLst>
            <pc:docMk/>
            <pc:sldMk cId="3407492062" sldId="300"/>
            <ac:spMk id="11" creationId="{FB1CD9BE-93F1-ED44-946B-8354D74B0B9F}"/>
          </ac:spMkLst>
        </pc:spChg>
        <pc:spChg chg="add">
          <ac:chgData name="Jonathan Wyatt" userId="c3e1212f-7374-4739-8e9f-f13855138211" providerId="ADAL" clId="{4028156A-91D1-44C0-BBE4-AED1E83B9B71}" dt="2025-09-09T10:50:22.569" v="5614" actId="26606"/>
          <ac:spMkLst>
            <pc:docMk/>
            <pc:sldMk cId="3407492062" sldId="300"/>
            <ac:spMk id="13" creationId="{882E6E09-FCB0-5F41-8BAE-C0581D54B5FD}"/>
          </ac:spMkLst>
        </pc:spChg>
        <pc:spChg chg="add">
          <ac:chgData name="Jonathan Wyatt" userId="c3e1212f-7374-4739-8e9f-f13855138211" providerId="ADAL" clId="{4028156A-91D1-44C0-BBE4-AED1E83B9B71}" dt="2025-09-09T10:50:22.569" v="5614" actId="26606"/>
          <ac:spMkLst>
            <pc:docMk/>
            <pc:sldMk cId="3407492062" sldId="300"/>
            <ac:spMk id="15" creationId="{D269DB01-9C3C-7841-B8E8-6FDFEF70CB7D}"/>
          </ac:spMkLst>
        </pc:spChg>
        <pc:graphicFrameChg chg="add">
          <ac:chgData name="Jonathan Wyatt" userId="c3e1212f-7374-4739-8e9f-f13855138211" providerId="ADAL" clId="{4028156A-91D1-44C0-BBE4-AED1E83B9B71}" dt="2025-09-09T10:50:22.569" v="5614" actId="26606"/>
          <ac:graphicFrameMkLst>
            <pc:docMk/>
            <pc:sldMk cId="3407492062" sldId="300"/>
            <ac:graphicFrameMk id="5" creationId="{61A8DBE3-9C47-2D0E-75E6-770CAF3C09C1}"/>
          </ac:graphicFrameMkLst>
        </pc:graphicFrameChg>
      </pc:sldChg>
      <pc:sldChg chg="modSp new mod ord modNotesTx">
        <pc:chgData name="Jonathan Wyatt" userId="c3e1212f-7374-4739-8e9f-f13855138211" providerId="ADAL" clId="{4028156A-91D1-44C0-BBE4-AED1E83B9B71}" dt="2025-09-09T10:46:44.342" v="5610" actId="20577"/>
        <pc:sldMkLst>
          <pc:docMk/>
          <pc:sldMk cId="911368018" sldId="301"/>
        </pc:sldMkLst>
        <pc:spChg chg="mod">
          <ac:chgData name="Jonathan Wyatt" userId="c3e1212f-7374-4739-8e9f-f13855138211" providerId="ADAL" clId="{4028156A-91D1-44C0-BBE4-AED1E83B9B71}" dt="2025-09-09T10:11:11.016" v="4913" actId="20577"/>
          <ac:spMkLst>
            <pc:docMk/>
            <pc:sldMk cId="911368018" sldId="301"/>
            <ac:spMk id="2" creationId="{35F1AB7B-5D6F-E588-6BCF-715DEAFF071C}"/>
          </ac:spMkLst>
        </pc:spChg>
        <pc:spChg chg="mod">
          <ac:chgData name="Jonathan Wyatt" userId="c3e1212f-7374-4739-8e9f-f13855138211" providerId="ADAL" clId="{4028156A-91D1-44C0-BBE4-AED1E83B9B71}" dt="2025-09-09T10:46:26.259" v="5515" actId="5793"/>
          <ac:spMkLst>
            <pc:docMk/>
            <pc:sldMk cId="911368018" sldId="301"/>
            <ac:spMk id="3" creationId="{E33F7528-D7C9-4221-50A8-4A29E2B7EC62}"/>
          </ac:spMkLst>
        </pc:spChg>
      </pc:sldChg>
      <pc:sldChg chg="modSp new mod">
        <pc:chgData name="Jonathan Wyatt" userId="c3e1212f-7374-4739-8e9f-f13855138211" providerId="ADAL" clId="{4028156A-91D1-44C0-BBE4-AED1E83B9B71}" dt="2025-09-09T10:32:21.852" v="5399" actId="5793"/>
        <pc:sldMkLst>
          <pc:docMk/>
          <pc:sldMk cId="3813665270" sldId="302"/>
        </pc:sldMkLst>
        <pc:spChg chg="mod">
          <ac:chgData name="Jonathan Wyatt" userId="c3e1212f-7374-4739-8e9f-f13855138211" providerId="ADAL" clId="{4028156A-91D1-44C0-BBE4-AED1E83B9B71}" dt="2025-09-09T10:11:16.712" v="4923" actId="20577"/>
          <ac:spMkLst>
            <pc:docMk/>
            <pc:sldMk cId="3813665270" sldId="302"/>
            <ac:spMk id="2" creationId="{844723E5-D6EB-AF3E-8F75-8E05CB275ADE}"/>
          </ac:spMkLst>
        </pc:spChg>
        <pc:spChg chg="mod">
          <ac:chgData name="Jonathan Wyatt" userId="c3e1212f-7374-4739-8e9f-f13855138211" providerId="ADAL" clId="{4028156A-91D1-44C0-BBE4-AED1E83B9B71}" dt="2025-09-09T10:32:21.852" v="5399" actId="5793"/>
          <ac:spMkLst>
            <pc:docMk/>
            <pc:sldMk cId="3813665270" sldId="302"/>
            <ac:spMk id="3" creationId="{B69B51D5-4CA8-7AB7-7701-CC3F621D5364}"/>
          </ac:spMkLst>
        </pc:spChg>
      </pc:sldChg>
      <pc:sldChg chg="modSp new del mod">
        <pc:chgData name="Jonathan Wyatt" userId="c3e1212f-7374-4739-8e9f-f13855138211" providerId="ADAL" clId="{4028156A-91D1-44C0-BBE4-AED1E83B9B71}" dt="2025-09-09T10:52:40.592" v="5675" actId="47"/>
        <pc:sldMkLst>
          <pc:docMk/>
          <pc:sldMk cId="2406758922" sldId="303"/>
        </pc:sldMkLst>
        <pc:spChg chg="mod">
          <ac:chgData name="Jonathan Wyatt" userId="c3e1212f-7374-4739-8e9f-f13855138211" providerId="ADAL" clId="{4028156A-91D1-44C0-BBE4-AED1E83B9B71}" dt="2025-09-09T10:11:31.842" v="4945" actId="120"/>
          <ac:spMkLst>
            <pc:docMk/>
            <pc:sldMk cId="2406758922" sldId="303"/>
            <ac:spMk id="2" creationId="{05115858-5118-55B5-CD4E-CB6D5CD06148}"/>
          </ac:spMkLst>
        </pc:spChg>
        <pc:spChg chg="mod">
          <ac:chgData name="Jonathan Wyatt" userId="c3e1212f-7374-4739-8e9f-f13855138211" providerId="ADAL" clId="{4028156A-91D1-44C0-BBE4-AED1E83B9B71}" dt="2025-09-09T10:52:04.253" v="5674" actId="20577"/>
          <ac:spMkLst>
            <pc:docMk/>
            <pc:sldMk cId="2406758922" sldId="303"/>
            <ac:spMk id="3" creationId="{FD8A7425-5198-991B-9999-45427899F5F1}"/>
          </ac:spMkLst>
        </pc:spChg>
      </pc:sldChg>
      <pc:sldChg chg="addSp modSp new mod setBg">
        <pc:chgData name="Jonathan Wyatt" userId="c3e1212f-7374-4739-8e9f-f13855138211" providerId="ADAL" clId="{4028156A-91D1-44C0-BBE4-AED1E83B9B71}" dt="2025-09-09T10:25:32.944" v="5326" actId="122"/>
        <pc:sldMkLst>
          <pc:docMk/>
          <pc:sldMk cId="3166746438" sldId="304"/>
        </pc:sldMkLst>
        <pc:spChg chg="mod">
          <ac:chgData name="Jonathan Wyatt" userId="c3e1212f-7374-4739-8e9f-f13855138211" providerId="ADAL" clId="{4028156A-91D1-44C0-BBE4-AED1E83B9B71}" dt="2025-09-09T10:25:32.944" v="5326" actId="122"/>
          <ac:spMkLst>
            <pc:docMk/>
            <pc:sldMk cId="3166746438" sldId="304"/>
            <ac:spMk id="2" creationId="{1A92BF29-6751-E7D9-71CF-49530A41342E}"/>
          </ac:spMkLst>
        </pc:spChg>
        <pc:spChg chg="mod">
          <ac:chgData name="Jonathan Wyatt" userId="c3e1212f-7374-4739-8e9f-f13855138211" providerId="ADAL" clId="{4028156A-91D1-44C0-BBE4-AED1E83B9B71}" dt="2025-09-09T10:25:24.618" v="5325" actId="20577"/>
          <ac:spMkLst>
            <pc:docMk/>
            <pc:sldMk cId="3166746438" sldId="304"/>
            <ac:spMk id="3" creationId="{35E4483B-0C6B-A603-039E-87A4521BFCA7}"/>
          </ac:spMkLst>
        </pc:spChg>
        <pc:spChg chg="add">
          <ac:chgData name="Jonathan Wyatt" userId="c3e1212f-7374-4739-8e9f-f13855138211" providerId="ADAL" clId="{4028156A-91D1-44C0-BBE4-AED1E83B9B71}" dt="2025-09-09T10:21:42.153" v="5311" actId="26606"/>
          <ac:spMkLst>
            <pc:docMk/>
            <pc:sldMk cId="3166746438" sldId="304"/>
            <ac:spMk id="10" creationId="{579E3846-8D0B-B14A-817A-7FAC9DDAB4D8}"/>
          </ac:spMkLst>
        </pc:spChg>
        <pc:spChg chg="add">
          <ac:chgData name="Jonathan Wyatt" userId="c3e1212f-7374-4739-8e9f-f13855138211" providerId="ADAL" clId="{4028156A-91D1-44C0-BBE4-AED1E83B9B71}" dt="2025-09-09T10:21:42.153" v="5311" actId="26606"/>
          <ac:spMkLst>
            <pc:docMk/>
            <pc:sldMk cId="3166746438" sldId="304"/>
            <ac:spMk id="12" creationId="{BE50E7BE-734F-224D-B03E-074DE1D12480}"/>
          </ac:spMkLst>
        </pc:spChg>
        <pc:spChg chg="add">
          <ac:chgData name="Jonathan Wyatt" userId="c3e1212f-7374-4739-8e9f-f13855138211" providerId="ADAL" clId="{4028156A-91D1-44C0-BBE4-AED1E83B9B71}" dt="2025-09-09T10:21:42.153" v="5311" actId="26606"/>
          <ac:spMkLst>
            <pc:docMk/>
            <pc:sldMk cId="3166746438" sldId="304"/>
            <ac:spMk id="14" creationId="{DCA5172B-100A-154D-8648-280629D67DD0}"/>
          </ac:spMkLst>
        </pc:spChg>
        <pc:picChg chg="add mod">
          <ac:chgData name="Jonathan Wyatt" userId="c3e1212f-7374-4739-8e9f-f13855138211" providerId="ADAL" clId="{4028156A-91D1-44C0-BBE4-AED1E83B9B71}" dt="2025-09-09T10:21:42.153" v="5311" actId="26606"/>
          <ac:picMkLst>
            <pc:docMk/>
            <pc:sldMk cId="3166746438" sldId="304"/>
            <ac:picMk id="5" creationId="{A6E7C384-41B8-F5EA-8059-DF4A522086B9}"/>
          </ac:picMkLst>
        </pc:picChg>
      </pc:sldChg>
      <pc:sldChg chg="addSp delSp modSp new mod setBg">
        <pc:chgData name="Jonathan Wyatt" userId="c3e1212f-7374-4739-8e9f-f13855138211" providerId="ADAL" clId="{4028156A-91D1-44C0-BBE4-AED1E83B9B71}" dt="2025-09-09T10:17:24.233" v="5100" actId="26606"/>
        <pc:sldMkLst>
          <pc:docMk/>
          <pc:sldMk cId="2475646307" sldId="305"/>
        </pc:sldMkLst>
        <pc:spChg chg="mod">
          <ac:chgData name="Jonathan Wyatt" userId="c3e1212f-7374-4739-8e9f-f13855138211" providerId="ADAL" clId="{4028156A-91D1-44C0-BBE4-AED1E83B9B71}" dt="2025-09-09T10:17:24.233" v="5100" actId="26606"/>
          <ac:spMkLst>
            <pc:docMk/>
            <pc:sldMk cId="2475646307" sldId="305"/>
            <ac:spMk id="2" creationId="{4D679CD1-33A1-FCF0-FCC9-40A0088B8793}"/>
          </ac:spMkLst>
        </pc:spChg>
        <pc:spChg chg="add del mod">
          <ac:chgData name="Jonathan Wyatt" userId="c3e1212f-7374-4739-8e9f-f13855138211" providerId="ADAL" clId="{4028156A-91D1-44C0-BBE4-AED1E83B9B71}" dt="2025-09-09T10:17:24.233" v="5100" actId="26606"/>
          <ac:spMkLst>
            <pc:docMk/>
            <pc:sldMk cId="2475646307" sldId="305"/>
            <ac:spMk id="3" creationId="{F0FAC8BE-2403-FC6D-7344-316C957D7A64}"/>
          </ac:spMkLst>
        </pc:spChg>
        <pc:spChg chg="add del">
          <ac:chgData name="Jonathan Wyatt" userId="c3e1212f-7374-4739-8e9f-f13855138211" providerId="ADAL" clId="{4028156A-91D1-44C0-BBE4-AED1E83B9B71}" dt="2025-09-09T10:17:24.218" v="5099" actId="26606"/>
          <ac:spMkLst>
            <pc:docMk/>
            <pc:sldMk cId="2475646307" sldId="305"/>
            <ac:spMk id="9" creationId="{579E3846-8D0B-B14A-817A-7FAC9DDAB4D8}"/>
          </ac:spMkLst>
        </pc:spChg>
        <pc:spChg chg="add del">
          <ac:chgData name="Jonathan Wyatt" userId="c3e1212f-7374-4739-8e9f-f13855138211" providerId="ADAL" clId="{4028156A-91D1-44C0-BBE4-AED1E83B9B71}" dt="2025-09-09T10:17:24.218" v="5099" actId="26606"/>
          <ac:spMkLst>
            <pc:docMk/>
            <pc:sldMk cId="2475646307" sldId="305"/>
            <ac:spMk id="11" creationId="{B2DEF72E-9A56-3A45-8ADA-E6F93BA8EF47}"/>
          </ac:spMkLst>
        </pc:spChg>
        <pc:spChg chg="add del">
          <ac:chgData name="Jonathan Wyatt" userId="c3e1212f-7374-4739-8e9f-f13855138211" providerId="ADAL" clId="{4028156A-91D1-44C0-BBE4-AED1E83B9B71}" dt="2025-09-09T10:17:24.218" v="5099" actId="26606"/>
          <ac:spMkLst>
            <pc:docMk/>
            <pc:sldMk cId="2475646307" sldId="305"/>
            <ac:spMk id="13" creationId="{882E6E09-FCB0-5F41-8BAE-C0581D54B5FD}"/>
          </ac:spMkLst>
        </pc:spChg>
        <pc:spChg chg="add del">
          <ac:chgData name="Jonathan Wyatt" userId="c3e1212f-7374-4739-8e9f-f13855138211" providerId="ADAL" clId="{4028156A-91D1-44C0-BBE4-AED1E83B9B71}" dt="2025-09-09T10:17:24.218" v="5099" actId="26606"/>
          <ac:spMkLst>
            <pc:docMk/>
            <pc:sldMk cId="2475646307" sldId="305"/>
            <ac:spMk id="15" creationId="{D269DB01-9C3C-7841-B8E8-6FDFEF70CB7D}"/>
          </ac:spMkLst>
        </pc:spChg>
        <pc:spChg chg="add">
          <ac:chgData name="Jonathan Wyatt" userId="c3e1212f-7374-4739-8e9f-f13855138211" providerId="ADAL" clId="{4028156A-91D1-44C0-BBE4-AED1E83B9B71}" dt="2025-09-09T10:17:24.233" v="5100" actId="26606"/>
          <ac:spMkLst>
            <pc:docMk/>
            <pc:sldMk cId="2475646307" sldId="305"/>
            <ac:spMk id="17" creationId="{579E3846-8D0B-B14A-817A-7FAC9DDAB4D8}"/>
          </ac:spMkLst>
        </pc:spChg>
        <pc:spChg chg="add">
          <ac:chgData name="Jonathan Wyatt" userId="c3e1212f-7374-4739-8e9f-f13855138211" providerId="ADAL" clId="{4028156A-91D1-44C0-BBE4-AED1E83B9B71}" dt="2025-09-09T10:17:24.233" v="5100" actId="26606"/>
          <ac:spMkLst>
            <pc:docMk/>
            <pc:sldMk cId="2475646307" sldId="305"/>
            <ac:spMk id="18" creationId="{FB1CD9BE-93F1-ED44-946B-8354D74B0B9F}"/>
          </ac:spMkLst>
        </pc:spChg>
        <pc:spChg chg="add">
          <ac:chgData name="Jonathan Wyatt" userId="c3e1212f-7374-4739-8e9f-f13855138211" providerId="ADAL" clId="{4028156A-91D1-44C0-BBE4-AED1E83B9B71}" dt="2025-09-09T10:17:24.233" v="5100" actId="26606"/>
          <ac:spMkLst>
            <pc:docMk/>
            <pc:sldMk cId="2475646307" sldId="305"/>
            <ac:spMk id="19" creationId="{882E6E09-FCB0-5F41-8BAE-C0581D54B5FD}"/>
          </ac:spMkLst>
        </pc:spChg>
        <pc:spChg chg="add">
          <ac:chgData name="Jonathan Wyatt" userId="c3e1212f-7374-4739-8e9f-f13855138211" providerId="ADAL" clId="{4028156A-91D1-44C0-BBE4-AED1E83B9B71}" dt="2025-09-09T10:17:24.233" v="5100" actId="26606"/>
          <ac:spMkLst>
            <pc:docMk/>
            <pc:sldMk cId="2475646307" sldId="305"/>
            <ac:spMk id="20" creationId="{D269DB01-9C3C-7841-B8E8-6FDFEF70CB7D}"/>
          </ac:spMkLst>
        </pc:spChg>
        <pc:graphicFrameChg chg="add del">
          <ac:chgData name="Jonathan Wyatt" userId="c3e1212f-7374-4739-8e9f-f13855138211" providerId="ADAL" clId="{4028156A-91D1-44C0-BBE4-AED1E83B9B71}" dt="2025-09-09T10:17:24.218" v="5099" actId="26606"/>
          <ac:graphicFrameMkLst>
            <pc:docMk/>
            <pc:sldMk cId="2475646307" sldId="305"/>
            <ac:graphicFrameMk id="5" creationId="{595BC3DC-CB9C-B5CA-C0E1-3AB7ED5706FE}"/>
          </ac:graphicFrameMkLst>
        </pc:graphicFrameChg>
        <pc:graphicFrameChg chg="add">
          <ac:chgData name="Jonathan Wyatt" userId="c3e1212f-7374-4739-8e9f-f13855138211" providerId="ADAL" clId="{4028156A-91D1-44C0-BBE4-AED1E83B9B71}" dt="2025-09-09T10:17:24.233" v="5100" actId="26606"/>
          <ac:graphicFrameMkLst>
            <pc:docMk/>
            <pc:sldMk cId="2475646307" sldId="305"/>
            <ac:graphicFrameMk id="21" creationId="{959AE825-076B-5C33-3117-B1797DD607B6}"/>
          </ac:graphicFrameMkLst>
        </pc:graphicFrameChg>
      </pc:sldChg>
      <pc:sldChg chg="addSp delSp modSp new mod setBg">
        <pc:chgData name="Jonathan Wyatt" userId="c3e1212f-7374-4739-8e9f-f13855138211" providerId="ADAL" clId="{4028156A-91D1-44C0-BBE4-AED1E83B9B71}" dt="2025-09-09T10:18:10.570" v="5107" actId="26606"/>
        <pc:sldMkLst>
          <pc:docMk/>
          <pc:sldMk cId="2636912744" sldId="306"/>
        </pc:sldMkLst>
        <pc:spChg chg="mod">
          <ac:chgData name="Jonathan Wyatt" userId="c3e1212f-7374-4739-8e9f-f13855138211" providerId="ADAL" clId="{4028156A-91D1-44C0-BBE4-AED1E83B9B71}" dt="2025-09-09T10:18:10.570" v="5107" actId="26606"/>
          <ac:spMkLst>
            <pc:docMk/>
            <pc:sldMk cId="2636912744" sldId="306"/>
            <ac:spMk id="2" creationId="{CB82FC22-A599-08BF-69B6-CD0EA40EAC72}"/>
          </ac:spMkLst>
        </pc:spChg>
        <pc:spChg chg="del mod">
          <ac:chgData name="Jonathan Wyatt" userId="c3e1212f-7374-4739-8e9f-f13855138211" providerId="ADAL" clId="{4028156A-91D1-44C0-BBE4-AED1E83B9B71}" dt="2025-09-09T10:18:10.570" v="5107" actId="26606"/>
          <ac:spMkLst>
            <pc:docMk/>
            <pc:sldMk cId="2636912744" sldId="306"/>
            <ac:spMk id="3" creationId="{881DBB72-4A9C-336C-0030-AD325BA0BF4B}"/>
          </ac:spMkLst>
        </pc:spChg>
        <pc:spChg chg="add">
          <ac:chgData name="Jonathan Wyatt" userId="c3e1212f-7374-4739-8e9f-f13855138211" providerId="ADAL" clId="{4028156A-91D1-44C0-BBE4-AED1E83B9B71}" dt="2025-09-09T10:18:10.570" v="5107" actId="26606"/>
          <ac:spMkLst>
            <pc:docMk/>
            <pc:sldMk cId="2636912744" sldId="306"/>
            <ac:spMk id="9" creationId="{579E3846-8D0B-B14A-817A-7FAC9DDAB4D8}"/>
          </ac:spMkLst>
        </pc:spChg>
        <pc:spChg chg="add">
          <ac:chgData name="Jonathan Wyatt" userId="c3e1212f-7374-4739-8e9f-f13855138211" providerId="ADAL" clId="{4028156A-91D1-44C0-BBE4-AED1E83B9B71}" dt="2025-09-09T10:18:10.570" v="5107" actId="26606"/>
          <ac:spMkLst>
            <pc:docMk/>
            <pc:sldMk cId="2636912744" sldId="306"/>
            <ac:spMk id="11" creationId="{FB1CD9BE-93F1-ED44-946B-8354D74B0B9F}"/>
          </ac:spMkLst>
        </pc:spChg>
        <pc:spChg chg="add">
          <ac:chgData name="Jonathan Wyatt" userId="c3e1212f-7374-4739-8e9f-f13855138211" providerId="ADAL" clId="{4028156A-91D1-44C0-BBE4-AED1E83B9B71}" dt="2025-09-09T10:18:10.570" v="5107" actId="26606"/>
          <ac:spMkLst>
            <pc:docMk/>
            <pc:sldMk cId="2636912744" sldId="306"/>
            <ac:spMk id="13" creationId="{882E6E09-FCB0-5F41-8BAE-C0581D54B5FD}"/>
          </ac:spMkLst>
        </pc:spChg>
        <pc:spChg chg="add">
          <ac:chgData name="Jonathan Wyatt" userId="c3e1212f-7374-4739-8e9f-f13855138211" providerId="ADAL" clId="{4028156A-91D1-44C0-BBE4-AED1E83B9B71}" dt="2025-09-09T10:18:10.570" v="5107" actId="26606"/>
          <ac:spMkLst>
            <pc:docMk/>
            <pc:sldMk cId="2636912744" sldId="306"/>
            <ac:spMk id="15" creationId="{D269DB01-9C3C-7841-B8E8-6FDFEF70CB7D}"/>
          </ac:spMkLst>
        </pc:spChg>
        <pc:graphicFrameChg chg="add">
          <ac:chgData name="Jonathan Wyatt" userId="c3e1212f-7374-4739-8e9f-f13855138211" providerId="ADAL" clId="{4028156A-91D1-44C0-BBE4-AED1E83B9B71}" dt="2025-09-09T10:18:10.570" v="5107" actId="26606"/>
          <ac:graphicFrameMkLst>
            <pc:docMk/>
            <pc:sldMk cId="2636912744" sldId="306"/>
            <ac:graphicFrameMk id="5" creationId="{6AE29CFF-5169-1CDB-233F-2E7F832D1724}"/>
          </ac:graphicFrameMkLst>
        </pc:graphicFrameChg>
      </pc:sldChg>
      <pc:sldChg chg="addSp delSp modSp new mod setBg">
        <pc:chgData name="Jonathan Wyatt" userId="c3e1212f-7374-4739-8e9f-f13855138211" providerId="ADAL" clId="{4028156A-91D1-44C0-BBE4-AED1E83B9B71}" dt="2025-09-09T10:29:50.411" v="5387" actId="26606"/>
        <pc:sldMkLst>
          <pc:docMk/>
          <pc:sldMk cId="1022366699" sldId="307"/>
        </pc:sldMkLst>
        <pc:spChg chg="mod">
          <ac:chgData name="Jonathan Wyatt" userId="c3e1212f-7374-4739-8e9f-f13855138211" providerId="ADAL" clId="{4028156A-91D1-44C0-BBE4-AED1E83B9B71}" dt="2025-09-09T10:29:50.411" v="5387" actId="26606"/>
          <ac:spMkLst>
            <pc:docMk/>
            <pc:sldMk cId="1022366699" sldId="307"/>
            <ac:spMk id="2" creationId="{F5802289-D9B3-F64F-511A-D59BCDCF53C8}"/>
          </ac:spMkLst>
        </pc:spChg>
        <pc:spChg chg="del mod">
          <ac:chgData name="Jonathan Wyatt" userId="c3e1212f-7374-4739-8e9f-f13855138211" providerId="ADAL" clId="{4028156A-91D1-44C0-BBE4-AED1E83B9B71}" dt="2025-09-09T10:29:50.411" v="5387" actId="26606"/>
          <ac:spMkLst>
            <pc:docMk/>
            <pc:sldMk cId="1022366699" sldId="307"/>
            <ac:spMk id="3" creationId="{F2971897-61DE-E373-B7EB-3546328CFCFE}"/>
          </ac:spMkLst>
        </pc:spChg>
        <pc:spChg chg="add">
          <ac:chgData name="Jonathan Wyatt" userId="c3e1212f-7374-4739-8e9f-f13855138211" providerId="ADAL" clId="{4028156A-91D1-44C0-BBE4-AED1E83B9B71}" dt="2025-09-09T10:29:50.411" v="5387" actId="26606"/>
          <ac:spMkLst>
            <pc:docMk/>
            <pc:sldMk cId="1022366699" sldId="307"/>
            <ac:spMk id="9" creationId="{579E3846-8D0B-B14A-817A-7FAC9DDAB4D8}"/>
          </ac:spMkLst>
        </pc:spChg>
        <pc:spChg chg="add">
          <ac:chgData name="Jonathan Wyatt" userId="c3e1212f-7374-4739-8e9f-f13855138211" providerId="ADAL" clId="{4028156A-91D1-44C0-BBE4-AED1E83B9B71}" dt="2025-09-09T10:29:50.411" v="5387" actId="26606"/>
          <ac:spMkLst>
            <pc:docMk/>
            <pc:sldMk cId="1022366699" sldId="307"/>
            <ac:spMk id="11" creationId="{B2DEF72E-9A56-3A45-8ADA-E6F93BA8EF47}"/>
          </ac:spMkLst>
        </pc:spChg>
        <pc:spChg chg="add">
          <ac:chgData name="Jonathan Wyatt" userId="c3e1212f-7374-4739-8e9f-f13855138211" providerId="ADAL" clId="{4028156A-91D1-44C0-BBE4-AED1E83B9B71}" dt="2025-09-09T10:29:50.411" v="5387" actId="26606"/>
          <ac:spMkLst>
            <pc:docMk/>
            <pc:sldMk cId="1022366699" sldId="307"/>
            <ac:spMk id="13" creationId="{882E6E09-FCB0-5F41-8BAE-C0581D54B5FD}"/>
          </ac:spMkLst>
        </pc:spChg>
        <pc:spChg chg="add">
          <ac:chgData name="Jonathan Wyatt" userId="c3e1212f-7374-4739-8e9f-f13855138211" providerId="ADAL" clId="{4028156A-91D1-44C0-BBE4-AED1E83B9B71}" dt="2025-09-09T10:29:50.411" v="5387" actId="26606"/>
          <ac:spMkLst>
            <pc:docMk/>
            <pc:sldMk cId="1022366699" sldId="307"/>
            <ac:spMk id="15" creationId="{D269DB01-9C3C-7841-B8E8-6FDFEF70CB7D}"/>
          </ac:spMkLst>
        </pc:spChg>
        <pc:graphicFrameChg chg="add">
          <ac:chgData name="Jonathan Wyatt" userId="c3e1212f-7374-4739-8e9f-f13855138211" providerId="ADAL" clId="{4028156A-91D1-44C0-BBE4-AED1E83B9B71}" dt="2025-09-09T10:29:50.411" v="5387" actId="26606"/>
          <ac:graphicFrameMkLst>
            <pc:docMk/>
            <pc:sldMk cId="1022366699" sldId="307"/>
            <ac:graphicFrameMk id="5" creationId="{83A5A76E-2573-2428-C17E-B8C2B7DCDB23}"/>
          </ac:graphicFrameMkLst>
        </pc:graphicFrameChg>
      </pc:sldChg>
      <pc:sldChg chg="addSp delSp modSp new mod setBg">
        <pc:chgData name="Jonathan Wyatt" userId="c3e1212f-7374-4739-8e9f-f13855138211" providerId="ADAL" clId="{4028156A-91D1-44C0-BBE4-AED1E83B9B71}" dt="2025-09-09T10:31:04.462" v="5396" actId="26606"/>
        <pc:sldMkLst>
          <pc:docMk/>
          <pc:sldMk cId="737605357" sldId="308"/>
        </pc:sldMkLst>
        <pc:spChg chg="mod">
          <ac:chgData name="Jonathan Wyatt" userId="c3e1212f-7374-4739-8e9f-f13855138211" providerId="ADAL" clId="{4028156A-91D1-44C0-BBE4-AED1E83B9B71}" dt="2025-09-09T10:31:04.462" v="5396" actId="26606"/>
          <ac:spMkLst>
            <pc:docMk/>
            <pc:sldMk cId="737605357" sldId="308"/>
            <ac:spMk id="2" creationId="{D4A9D388-6A36-ED80-E5C0-D77CBB78A71C}"/>
          </ac:spMkLst>
        </pc:spChg>
        <pc:spChg chg="del mod">
          <ac:chgData name="Jonathan Wyatt" userId="c3e1212f-7374-4739-8e9f-f13855138211" providerId="ADAL" clId="{4028156A-91D1-44C0-BBE4-AED1E83B9B71}" dt="2025-09-09T10:31:04.462" v="5396" actId="26606"/>
          <ac:spMkLst>
            <pc:docMk/>
            <pc:sldMk cId="737605357" sldId="308"/>
            <ac:spMk id="3" creationId="{2EE7D764-BB75-C7FC-1535-87182FF3A2D0}"/>
          </ac:spMkLst>
        </pc:spChg>
        <pc:spChg chg="add">
          <ac:chgData name="Jonathan Wyatt" userId="c3e1212f-7374-4739-8e9f-f13855138211" providerId="ADAL" clId="{4028156A-91D1-44C0-BBE4-AED1E83B9B71}" dt="2025-09-09T10:31:04.462" v="5396" actId="26606"/>
          <ac:spMkLst>
            <pc:docMk/>
            <pc:sldMk cId="737605357" sldId="308"/>
            <ac:spMk id="9" creationId="{579E3846-8D0B-B14A-817A-7FAC9DDAB4D8}"/>
          </ac:spMkLst>
        </pc:spChg>
        <pc:spChg chg="add">
          <ac:chgData name="Jonathan Wyatt" userId="c3e1212f-7374-4739-8e9f-f13855138211" providerId="ADAL" clId="{4028156A-91D1-44C0-BBE4-AED1E83B9B71}" dt="2025-09-09T10:31:04.462" v="5396" actId="26606"/>
          <ac:spMkLst>
            <pc:docMk/>
            <pc:sldMk cId="737605357" sldId="308"/>
            <ac:spMk id="11" creationId="{FB1CD9BE-93F1-ED44-946B-8354D74B0B9F}"/>
          </ac:spMkLst>
        </pc:spChg>
        <pc:spChg chg="add">
          <ac:chgData name="Jonathan Wyatt" userId="c3e1212f-7374-4739-8e9f-f13855138211" providerId="ADAL" clId="{4028156A-91D1-44C0-BBE4-AED1E83B9B71}" dt="2025-09-09T10:31:04.462" v="5396" actId="26606"/>
          <ac:spMkLst>
            <pc:docMk/>
            <pc:sldMk cId="737605357" sldId="308"/>
            <ac:spMk id="13" creationId="{882E6E09-FCB0-5F41-8BAE-C0581D54B5FD}"/>
          </ac:spMkLst>
        </pc:spChg>
        <pc:spChg chg="add">
          <ac:chgData name="Jonathan Wyatt" userId="c3e1212f-7374-4739-8e9f-f13855138211" providerId="ADAL" clId="{4028156A-91D1-44C0-BBE4-AED1E83B9B71}" dt="2025-09-09T10:31:04.462" v="5396" actId="26606"/>
          <ac:spMkLst>
            <pc:docMk/>
            <pc:sldMk cId="737605357" sldId="308"/>
            <ac:spMk id="15" creationId="{D269DB01-9C3C-7841-B8E8-6FDFEF70CB7D}"/>
          </ac:spMkLst>
        </pc:spChg>
        <pc:graphicFrameChg chg="add">
          <ac:chgData name="Jonathan Wyatt" userId="c3e1212f-7374-4739-8e9f-f13855138211" providerId="ADAL" clId="{4028156A-91D1-44C0-BBE4-AED1E83B9B71}" dt="2025-09-09T10:31:04.462" v="5396" actId="26606"/>
          <ac:graphicFrameMkLst>
            <pc:docMk/>
            <pc:sldMk cId="737605357" sldId="308"/>
            <ac:graphicFrameMk id="5" creationId="{A708D15A-6D98-AB12-2420-AE74484C4116}"/>
          </ac:graphicFrameMkLst>
        </pc:graphicFrameChg>
      </pc:sldChg>
      <pc:sldChg chg="addSp delSp modSp new mod setBg">
        <pc:chgData name="Jonathan Wyatt" userId="c3e1212f-7374-4739-8e9f-f13855138211" providerId="ADAL" clId="{4028156A-91D1-44C0-BBE4-AED1E83B9B71}" dt="2025-09-09T10:36:59.978" v="5503" actId="26606"/>
        <pc:sldMkLst>
          <pc:docMk/>
          <pc:sldMk cId="338619251" sldId="309"/>
        </pc:sldMkLst>
        <pc:spChg chg="mod">
          <ac:chgData name="Jonathan Wyatt" userId="c3e1212f-7374-4739-8e9f-f13855138211" providerId="ADAL" clId="{4028156A-91D1-44C0-BBE4-AED1E83B9B71}" dt="2025-09-09T10:36:59.978" v="5503" actId="26606"/>
          <ac:spMkLst>
            <pc:docMk/>
            <pc:sldMk cId="338619251" sldId="309"/>
            <ac:spMk id="2" creationId="{A1CE6679-BE0F-8C70-CE72-A5D4C42CCF7D}"/>
          </ac:spMkLst>
        </pc:spChg>
        <pc:spChg chg="add del mod">
          <ac:chgData name="Jonathan Wyatt" userId="c3e1212f-7374-4739-8e9f-f13855138211" providerId="ADAL" clId="{4028156A-91D1-44C0-BBE4-AED1E83B9B71}" dt="2025-09-09T10:36:59.978" v="5503" actId="26606"/>
          <ac:spMkLst>
            <pc:docMk/>
            <pc:sldMk cId="338619251" sldId="309"/>
            <ac:spMk id="3" creationId="{700F8765-AD46-DB32-B9BD-AD9E6734828C}"/>
          </ac:spMkLst>
        </pc:spChg>
        <pc:spChg chg="add del">
          <ac:chgData name="Jonathan Wyatt" userId="c3e1212f-7374-4739-8e9f-f13855138211" providerId="ADAL" clId="{4028156A-91D1-44C0-BBE4-AED1E83B9B71}" dt="2025-09-09T10:36:59.949" v="5502" actId="26606"/>
          <ac:spMkLst>
            <pc:docMk/>
            <pc:sldMk cId="338619251" sldId="309"/>
            <ac:spMk id="9" creationId="{579E3846-8D0B-B14A-817A-7FAC9DDAB4D8}"/>
          </ac:spMkLst>
        </pc:spChg>
        <pc:spChg chg="add del">
          <ac:chgData name="Jonathan Wyatt" userId="c3e1212f-7374-4739-8e9f-f13855138211" providerId="ADAL" clId="{4028156A-91D1-44C0-BBE4-AED1E83B9B71}" dt="2025-09-09T10:36:59.949" v="5502" actId="26606"/>
          <ac:spMkLst>
            <pc:docMk/>
            <pc:sldMk cId="338619251" sldId="309"/>
            <ac:spMk id="11" creationId="{FB1CD9BE-93F1-ED44-946B-8354D74B0B9F}"/>
          </ac:spMkLst>
        </pc:spChg>
        <pc:spChg chg="add del">
          <ac:chgData name="Jonathan Wyatt" userId="c3e1212f-7374-4739-8e9f-f13855138211" providerId="ADAL" clId="{4028156A-91D1-44C0-BBE4-AED1E83B9B71}" dt="2025-09-09T10:36:59.949" v="5502" actId="26606"/>
          <ac:spMkLst>
            <pc:docMk/>
            <pc:sldMk cId="338619251" sldId="309"/>
            <ac:spMk id="13" creationId="{882E6E09-FCB0-5F41-8BAE-C0581D54B5FD}"/>
          </ac:spMkLst>
        </pc:spChg>
        <pc:spChg chg="add del">
          <ac:chgData name="Jonathan Wyatt" userId="c3e1212f-7374-4739-8e9f-f13855138211" providerId="ADAL" clId="{4028156A-91D1-44C0-BBE4-AED1E83B9B71}" dt="2025-09-09T10:36:59.949" v="5502" actId="26606"/>
          <ac:spMkLst>
            <pc:docMk/>
            <pc:sldMk cId="338619251" sldId="309"/>
            <ac:spMk id="15" creationId="{D269DB01-9C3C-7841-B8E8-6FDFEF70CB7D}"/>
          </ac:spMkLst>
        </pc:spChg>
        <pc:spChg chg="add">
          <ac:chgData name="Jonathan Wyatt" userId="c3e1212f-7374-4739-8e9f-f13855138211" providerId="ADAL" clId="{4028156A-91D1-44C0-BBE4-AED1E83B9B71}" dt="2025-09-09T10:36:59.978" v="5503" actId="26606"/>
          <ac:spMkLst>
            <pc:docMk/>
            <pc:sldMk cId="338619251" sldId="309"/>
            <ac:spMk id="17" creationId="{579E3846-8D0B-B14A-817A-7FAC9DDAB4D8}"/>
          </ac:spMkLst>
        </pc:spChg>
        <pc:spChg chg="add">
          <ac:chgData name="Jonathan Wyatt" userId="c3e1212f-7374-4739-8e9f-f13855138211" providerId="ADAL" clId="{4028156A-91D1-44C0-BBE4-AED1E83B9B71}" dt="2025-09-09T10:36:59.978" v="5503" actId="26606"/>
          <ac:spMkLst>
            <pc:docMk/>
            <pc:sldMk cId="338619251" sldId="309"/>
            <ac:spMk id="18" creationId="{FB1CD9BE-93F1-ED44-946B-8354D74B0B9F}"/>
          </ac:spMkLst>
        </pc:spChg>
        <pc:spChg chg="add">
          <ac:chgData name="Jonathan Wyatt" userId="c3e1212f-7374-4739-8e9f-f13855138211" providerId="ADAL" clId="{4028156A-91D1-44C0-BBE4-AED1E83B9B71}" dt="2025-09-09T10:36:59.978" v="5503" actId="26606"/>
          <ac:spMkLst>
            <pc:docMk/>
            <pc:sldMk cId="338619251" sldId="309"/>
            <ac:spMk id="19" creationId="{882E6E09-FCB0-5F41-8BAE-C0581D54B5FD}"/>
          </ac:spMkLst>
        </pc:spChg>
        <pc:spChg chg="add">
          <ac:chgData name="Jonathan Wyatt" userId="c3e1212f-7374-4739-8e9f-f13855138211" providerId="ADAL" clId="{4028156A-91D1-44C0-BBE4-AED1E83B9B71}" dt="2025-09-09T10:36:59.978" v="5503" actId="26606"/>
          <ac:spMkLst>
            <pc:docMk/>
            <pc:sldMk cId="338619251" sldId="309"/>
            <ac:spMk id="20" creationId="{D269DB01-9C3C-7841-B8E8-6FDFEF70CB7D}"/>
          </ac:spMkLst>
        </pc:spChg>
        <pc:graphicFrameChg chg="add del">
          <ac:chgData name="Jonathan Wyatt" userId="c3e1212f-7374-4739-8e9f-f13855138211" providerId="ADAL" clId="{4028156A-91D1-44C0-BBE4-AED1E83B9B71}" dt="2025-09-09T10:36:59.949" v="5502" actId="26606"/>
          <ac:graphicFrameMkLst>
            <pc:docMk/>
            <pc:sldMk cId="338619251" sldId="309"/>
            <ac:graphicFrameMk id="5" creationId="{C044611E-AEAC-49F6-A369-57F40F13DAFB}"/>
          </ac:graphicFrameMkLst>
        </pc:graphicFrameChg>
        <pc:graphicFrameChg chg="add">
          <ac:chgData name="Jonathan Wyatt" userId="c3e1212f-7374-4739-8e9f-f13855138211" providerId="ADAL" clId="{4028156A-91D1-44C0-BBE4-AED1E83B9B71}" dt="2025-09-09T10:36:59.978" v="5503" actId="26606"/>
          <ac:graphicFrameMkLst>
            <pc:docMk/>
            <pc:sldMk cId="338619251" sldId="309"/>
            <ac:graphicFrameMk id="21" creationId="{B9CE61F7-112A-5179-D311-F228B76D5EF6}"/>
          </ac:graphicFrameMkLst>
        </pc:graphicFrameChg>
      </pc:sldChg>
      <pc:sldChg chg="addSp delSp modSp new mod setBg">
        <pc:chgData name="Jonathan Wyatt" userId="c3e1212f-7374-4739-8e9f-f13855138211" providerId="ADAL" clId="{4028156A-91D1-44C0-BBE4-AED1E83B9B71}" dt="2025-09-09T10:38:51.920" v="5508" actId="26606"/>
        <pc:sldMkLst>
          <pc:docMk/>
          <pc:sldMk cId="3279354491" sldId="310"/>
        </pc:sldMkLst>
        <pc:spChg chg="mod">
          <ac:chgData name="Jonathan Wyatt" userId="c3e1212f-7374-4739-8e9f-f13855138211" providerId="ADAL" clId="{4028156A-91D1-44C0-BBE4-AED1E83B9B71}" dt="2025-09-09T10:38:51.920" v="5508" actId="26606"/>
          <ac:spMkLst>
            <pc:docMk/>
            <pc:sldMk cId="3279354491" sldId="310"/>
            <ac:spMk id="2" creationId="{C0727ABE-0AB1-4622-E09C-B7AF1827B394}"/>
          </ac:spMkLst>
        </pc:spChg>
        <pc:spChg chg="del mod">
          <ac:chgData name="Jonathan Wyatt" userId="c3e1212f-7374-4739-8e9f-f13855138211" providerId="ADAL" clId="{4028156A-91D1-44C0-BBE4-AED1E83B9B71}" dt="2025-09-09T10:38:51.920" v="5508" actId="26606"/>
          <ac:spMkLst>
            <pc:docMk/>
            <pc:sldMk cId="3279354491" sldId="310"/>
            <ac:spMk id="3" creationId="{510B7B11-6782-2987-51AA-07B7AC4C7CB4}"/>
          </ac:spMkLst>
        </pc:spChg>
        <pc:spChg chg="add">
          <ac:chgData name="Jonathan Wyatt" userId="c3e1212f-7374-4739-8e9f-f13855138211" providerId="ADAL" clId="{4028156A-91D1-44C0-BBE4-AED1E83B9B71}" dt="2025-09-09T10:38:51.920" v="5508" actId="26606"/>
          <ac:spMkLst>
            <pc:docMk/>
            <pc:sldMk cId="3279354491" sldId="310"/>
            <ac:spMk id="9" creationId="{579E3846-8D0B-B14A-817A-7FAC9DDAB4D8}"/>
          </ac:spMkLst>
        </pc:spChg>
        <pc:spChg chg="add">
          <ac:chgData name="Jonathan Wyatt" userId="c3e1212f-7374-4739-8e9f-f13855138211" providerId="ADAL" clId="{4028156A-91D1-44C0-BBE4-AED1E83B9B71}" dt="2025-09-09T10:38:51.920" v="5508" actId="26606"/>
          <ac:spMkLst>
            <pc:docMk/>
            <pc:sldMk cId="3279354491" sldId="310"/>
            <ac:spMk id="11" creationId="{FB1CD9BE-93F1-ED44-946B-8354D74B0B9F}"/>
          </ac:spMkLst>
        </pc:spChg>
        <pc:spChg chg="add">
          <ac:chgData name="Jonathan Wyatt" userId="c3e1212f-7374-4739-8e9f-f13855138211" providerId="ADAL" clId="{4028156A-91D1-44C0-BBE4-AED1E83B9B71}" dt="2025-09-09T10:38:51.920" v="5508" actId="26606"/>
          <ac:spMkLst>
            <pc:docMk/>
            <pc:sldMk cId="3279354491" sldId="310"/>
            <ac:spMk id="13" creationId="{882E6E09-FCB0-5F41-8BAE-C0581D54B5FD}"/>
          </ac:spMkLst>
        </pc:spChg>
        <pc:spChg chg="add">
          <ac:chgData name="Jonathan Wyatt" userId="c3e1212f-7374-4739-8e9f-f13855138211" providerId="ADAL" clId="{4028156A-91D1-44C0-BBE4-AED1E83B9B71}" dt="2025-09-09T10:38:51.920" v="5508" actId="26606"/>
          <ac:spMkLst>
            <pc:docMk/>
            <pc:sldMk cId="3279354491" sldId="310"/>
            <ac:spMk id="15" creationId="{D269DB01-9C3C-7841-B8E8-6FDFEF70CB7D}"/>
          </ac:spMkLst>
        </pc:spChg>
        <pc:graphicFrameChg chg="add">
          <ac:chgData name="Jonathan Wyatt" userId="c3e1212f-7374-4739-8e9f-f13855138211" providerId="ADAL" clId="{4028156A-91D1-44C0-BBE4-AED1E83B9B71}" dt="2025-09-09T10:38:51.920" v="5508" actId="26606"/>
          <ac:graphicFrameMkLst>
            <pc:docMk/>
            <pc:sldMk cId="3279354491" sldId="310"/>
            <ac:graphicFrameMk id="5" creationId="{B51B01D3-CE56-8AEE-106A-9BB19E08BCBE}"/>
          </ac:graphicFrameMkLst>
        </pc:graphicFrameChg>
      </pc:sldChg>
      <pc:sldChg chg="addSp delSp modSp new mod setBg">
        <pc:chgData name="Jonathan Wyatt" userId="c3e1212f-7374-4739-8e9f-f13855138211" providerId="ADAL" clId="{4028156A-91D1-44C0-BBE4-AED1E83B9B71}" dt="2025-09-09T10:51:26.751" v="5623" actId="26606"/>
        <pc:sldMkLst>
          <pc:docMk/>
          <pc:sldMk cId="249166696" sldId="311"/>
        </pc:sldMkLst>
        <pc:spChg chg="mod">
          <ac:chgData name="Jonathan Wyatt" userId="c3e1212f-7374-4739-8e9f-f13855138211" providerId="ADAL" clId="{4028156A-91D1-44C0-BBE4-AED1E83B9B71}" dt="2025-09-09T10:51:26.751" v="5623" actId="26606"/>
          <ac:spMkLst>
            <pc:docMk/>
            <pc:sldMk cId="249166696" sldId="311"/>
            <ac:spMk id="2" creationId="{CFDF5C41-9CE1-D827-319F-38B3F08202EB}"/>
          </ac:spMkLst>
        </pc:spChg>
        <pc:spChg chg="del mod">
          <ac:chgData name="Jonathan Wyatt" userId="c3e1212f-7374-4739-8e9f-f13855138211" providerId="ADAL" clId="{4028156A-91D1-44C0-BBE4-AED1E83B9B71}" dt="2025-09-09T10:51:26.751" v="5623" actId="26606"/>
          <ac:spMkLst>
            <pc:docMk/>
            <pc:sldMk cId="249166696" sldId="311"/>
            <ac:spMk id="3" creationId="{D45AD09E-3C63-C32A-29A6-2228CD5FCE05}"/>
          </ac:spMkLst>
        </pc:spChg>
        <pc:spChg chg="add">
          <ac:chgData name="Jonathan Wyatt" userId="c3e1212f-7374-4739-8e9f-f13855138211" providerId="ADAL" clId="{4028156A-91D1-44C0-BBE4-AED1E83B9B71}" dt="2025-09-09T10:51:26.751" v="5623" actId="26606"/>
          <ac:spMkLst>
            <pc:docMk/>
            <pc:sldMk cId="249166696" sldId="311"/>
            <ac:spMk id="9" creationId="{579E3846-8D0B-B14A-817A-7FAC9DDAB4D8}"/>
          </ac:spMkLst>
        </pc:spChg>
        <pc:spChg chg="add">
          <ac:chgData name="Jonathan Wyatt" userId="c3e1212f-7374-4739-8e9f-f13855138211" providerId="ADAL" clId="{4028156A-91D1-44C0-BBE4-AED1E83B9B71}" dt="2025-09-09T10:51:26.751" v="5623" actId="26606"/>
          <ac:spMkLst>
            <pc:docMk/>
            <pc:sldMk cId="249166696" sldId="311"/>
            <ac:spMk id="11" creationId="{882E6E09-FCB0-5F41-8BAE-C0581D54B5FD}"/>
          </ac:spMkLst>
        </pc:spChg>
        <pc:spChg chg="add">
          <ac:chgData name="Jonathan Wyatt" userId="c3e1212f-7374-4739-8e9f-f13855138211" providerId="ADAL" clId="{4028156A-91D1-44C0-BBE4-AED1E83B9B71}" dt="2025-09-09T10:51:26.751" v="5623" actId="26606"/>
          <ac:spMkLst>
            <pc:docMk/>
            <pc:sldMk cId="249166696" sldId="311"/>
            <ac:spMk id="13" creationId="{BE8B9AAF-3BFF-3546-915C-8BDE34AD7C89}"/>
          </ac:spMkLst>
        </pc:spChg>
        <pc:spChg chg="add">
          <ac:chgData name="Jonathan Wyatt" userId="c3e1212f-7374-4739-8e9f-f13855138211" providerId="ADAL" clId="{4028156A-91D1-44C0-BBE4-AED1E83B9B71}" dt="2025-09-09T10:51:26.751" v="5623" actId="26606"/>
          <ac:spMkLst>
            <pc:docMk/>
            <pc:sldMk cId="249166696" sldId="311"/>
            <ac:spMk id="15" creationId="{90012D5C-1270-714B-AFB4-7E632827BA5B}"/>
          </ac:spMkLst>
        </pc:spChg>
        <pc:graphicFrameChg chg="add">
          <ac:chgData name="Jonathan Wyatt" userId="c3e1212f-7374-4739-8e9f-f13855138211" providerId="ADAL" clId="{4028156A-91D1-44C0-BBE4-AED1E83B9B71}" dt="2025-09-09T10:51:26.751" v="5623" actId="26606"/>
          <ac:graphicFrameMkLst>
            <pc:docMk/>
            <pc:sldMk cId="249166696" sldId="311"/>
            <ac:graphicFrameMk id="5" creationId="{7571D106-519B-B7CE-97DD-1825BA7D1058}"/>
          </ac:graphicFrameMkLst>
        </pc:graphicFrameChg>
      </pc:sldChg>
      <pc:sldChg chg="addSp delSp modSp new mod setBg">
        <pc:chgData name="Jonathan Wyatt" userId="c3e1212f-7374-4739-8e9f-f13855138211" providerId="ADAL" clId="{4028156A-91D1-44C0-BBE4-AED1E83B9B71}" dt="2025-09-09T10:55:39.200" v="5812" actId="207"/>
        <pc:sldMkLst>
          <pc:docMk/>
          <pc:sldMk cId="3474159605" sldId="312"/>
        </pc:sldMkLst>
        <pc:spChg chg="mod">
          <ac:chgData name="Jonathan Wyatt" userId="c3e1212f-7374-4739-8e9f-f13855138211" providerId="ADAL" clId="{4028156A-91D1-44C0-BBE4-AED1E83B9B71}" dt="2025-09-09T10:55:35.064" v="5811" actId="26606"/>
          <ac:spMkLst>
            <pc:docMk/>
            <pc:sldMk cId="3474159605" sldId="312"/>
            <ac:spMk id="2" creationId="{3631B403-A299-B880-2FD3-EE30240C6CC1}"/>
          </ac:spMkLst>
        </pc:spChg>
        <pc:spChg chg="del mod">
          <ac:chgData name="Jonathan Wyatt" userId="c3e1212f-7374-4739-8e9f-f13855138211" providerId="ADAL" clId="{4028156A-91D1-44C0-BBE4-AED1E83B9B71}" dt="2025-09-09T10:55:35.064" v="5811" actId="26606"/>
          <ac:spMkLst>
            <pc:docMk/>
            <pc:sldMk cId="3474159605" sldId="312"/>
            <ac:spMk id="3" creationId="{6A8B96A1-F3EB-A664-3002-792DE2C59ED8}"/>
          </ac:spMkLst>
        </pc:spChg>
        <pc:spChg chg="add">
          <ac:chgData name="Jonathan Wyatt" userId="c3e1212f-7374-4739-8e9f-f13855138211" providerId="ADAL" clId="{4028156A-91D1-44C0-BBE4-AED1E83B9B71}" dt="2025-09-09T10:55:35.064" v="5811" actId="26606"/>
          <ac:spMkLst>
            <pc:docMk/>
            <pc:sldMk cId="3474159605" sldId="312"/>
            <ac:spMk id="9" creationId="{579E3846-8D0B-B14A-817A-7FAC9DDAB4D8}"/>
          </ac:spMkLst>
        </pc:spChg>
        <pc:spChg chg="add">
          <ac:chgData name="Jonathan Wyatt" userId="c3e1212f-7374-4739-8e9f-f13855138211" providerId="ADAL" clId="{4028156A-91D1-44C0-BBE4-AED1E83B9B71}" dt="2025-09-09T10:55:35.064" v="5811" actId="26606"/>
          <ac:spMkLst>
            <pc:docMk/>
            <pc:sldMk cId="3474159605" sldId="312"/>
            <ac:spMk id="11" creationId="{882E6E09-FCB0-5F41-8BAE-C0581D54B5FD}"/>
          </ac:spMkLst>
        </pc:spChg>
        <pc:spChg chg="add">
          <ac:chgData name="Jonathan Wyatt" userId="c3e1212f-7374-4739-8e9f-f13855138211" providerId="ADAL" clId="{4028156A-91D1-44C0-BBE4-AED1E83B9B71}" dt="2025-09-09T10:55:35.064" v="5811" actId="26606"/>
          <ac:spMkLst>
            <pc:docMk/>
            <pc:sldMk cId="3474159605" sldId="312"/>
            <ac:spMk id="13" creationId="{BE8B9AAF-3BFF-3546-915C-8BDE34AD7C89}"/>
          </ac:spMkLst>
        </pc:spChg>
        <pc:spChg chg="add">
          <ac:chgData name="Jonathan Wyatt" userId="c3e1212f-7374-4739-8e9f-f13855138211" providerId="ADAL" clId="{4028156A-91D1-44C0-BBE4-AED1E83B9B71}" dt="2025-09-09T10:55:35.064" v="5811" actId="26606"/>
          <ac:spMkLst>
            <pc:docMk/>
            <pc:sldMk cId="3474159605" sldId="312"/>
            <ac:spMk id="15" creationId="{90012D5C-1270-714B-AFB4-7E632827BA5B}"/>
          </ac:spMkLst>
        </pc:spChg>
        <pc:graphicFrameChg chg="add modGraphic">
          <ac:chgData name="Jonathan Wyatt" userId="c3e1212f-7374-4739-8e9f-f13855138211" providerId="ADAL" clId="{4028156A-91D1-44C0-BBE4-AED1E83B9B71}" dt="2025-09-09T10:55:39.200" v="5812" actId="207"/>
          <ac:graphicFrameMkLst>
            <pc:docMk/>
            <pc:sldMk cId="3474159605" sldId="312"/>
            <ac:graphicFrameMk id="5" creationId="{E97AD1CC-BDC7-2F85-9880-35E5BD5E378C}"/>
          </ac:graphicFrameMkLst>
        </pc:graphicFrameChg>
      </pc:sldChg>
      <pc:sldChg chg="modSp new del mod">
        <pc:chgData name="Jonathan Wyatt" userId="c3e1212f-7374-4739-8e9f-f13855138211" providerId="ADAL" clId="{4028156A-91D1-44C0-BBE4-AED1E83B9B71}" dt="2025-09-09T10:56:28.473" v="5868" actId="47"/>
        <pc:sldMkLst>
          <pc:docMk/>
          <pc:sldMk cId="1911643322" sldId="313"/>
        </pc:sldMkLst>
        <pc:spChg chg="mod">
          <ac:chgData name="Jonathan Wyatt" userId="c3e1212f-7374-4739-8e9f-f13855138211" providerId="ADAL" clId="{4028156A-91D1-44C0-BBE4-AED1E83B9B71}" dt="2025-09-09T10:56:09.258" v="5842" actId="122"/>
          <ac:spMkLst>
            <pc:docMk/>
            <pc:sldMk cId="1911643322" sldId="313"/>
            <ac:spMk id="2" creationId="{8738DBF4-E77A-4461-2D72-97E3DDCA8371}"/>
          </ac:spMkLst>
        </pc:spChg>
        <pc:spChg chg="mod">
          <ac:chgData name="Jonathan Wyatt" userId="c3e1212f-7374-4739-8e9f-f13855138211" providerId="ADAL" clId="{4028156A-91D1-44C0-BBE4-AED1E83B9B71}" dt="2025-09-09T10:56:27.156" v="5867" actId="5793"/>
          <ac:spMkLst>
            <pc:docMk/>
            <pc:sldMk cId="1911643322" sldId="313"/>
            <ac:spMk id="3" creationId="{BD04AD60-6C2A-C921-8E09-F7188FBFD460}"/>
          </ac:spMkLst>
        </pc:spChg>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ata7.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ata10.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s>
</file>

<file path=ppt/diagrams/_rels/data1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_rels/data1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svg"/><Relationship Id="rId1" Type="http://schemas.openxmlformats.org/officeDocument/2006/relationships/image" Target="../media/image54.png"/><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57.svg"/></Relationships>
</file>

<file path=ppt/diagrams/_rels/data1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65.svg"/><Relationship Id="rId5" Type="http://schemas.openxmlformats.org/officeDocument/2006/relationships/image" Target="../media/image64.png"/><Relationship Id="rId4" Type="http://schemas.openxmlformats.org/officeDocument/2006/relationships/image" Target="../media/image63.svg"/></Relationships>
</file>

<file path=ppt/diagrams/_rels/data19.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1.svg"/><Relationship Id="rId1" Type="http://schemas.openxmlformats.org/officeDocument/2006/relationships/image" Target="../media/image60.png"/><Relationship Id="rId4" Type="http://schemas.openxmlformats.org/officeDocument/2006/relationships/image" Target="../media/image69.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7.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s>
</file>

<file path=ppt/diagrams/_rels/drawing1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svg"/><Relationship Id="rId1" Type="http://schemas.openxmlformats.org/officeDocument/2006/relationships/image" Target="../media/image54.png"/><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57.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65.svg"/><Relationship Id="rId5" Type="http://schemas.openxmlformats.org/officeDocument/2006/relationships/image" Target="../media/image64.png"/><Relationship Id="rId4" Type="http://schemas.openxmlformats.org/officeDocument/2006/relationships/image" Target="../media/image63.svg"/></Relationships>
</file>

<file path=ppt/diagrams/_rels/drawing19.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1.svg"/><Relationship Id="rId1" Type="http://schemas.openxmlformats.org/officeDocument/2006/relationships/image" Target="../media/image60.png"/><Relationship Id="rId4" Type="http://schemas.openxmlformats.org/officeDocument/2006/relationships/image" Target="../media/image6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4CD5B2-8B20-456D-9FD3-EF630A625611}" type="doc">
      <dgm:prSet loTypeId="urn:microsoft.com/office/officeart/2017/3/layout/HorizontalPathTimeline" loCatId="process" qsTypeId="urn:microsoft.com/office/officeart/2005/8/quickstyle/simple1" qsCatId="simple" csTypeId="urn:microsoft.com/office/officeart/2005/8/colors/colorful2" csCatId="colorful" phldr="1"/>
      <dgm:spPr/>
      <dgm:t>
        <a:bodyPr/>
        <a:lstStyle/>
        <a:p>
          <a:endParaRPr lang="en-US"/>
        </a:p>
      </dgm:t>
    </dgm:pt>
    <dgm:pt modelId="{F31A0D06-210F-45E6-BD2F-68B55688616E}">
      <dgm:prSet/>
      <dgm:spPr/>
      <dgm:t>
        <a:bodyPr/>
        <a:lstStyle/>
        <a:p>
          <a:pPr>
            <a:defRPr b="1"/>
          </a:pPr>
          <a:r>
            <a:rPr lang="en-US"/>
            <a:t>1961</a:t>
          </a:r>
        </a:p>
      </dgm:t>
    </dgm:pt>
    <dgm:pt modelId="{3FD206FE-F579-4960-A05B-8818E474E443}" type="parTrans" cxnId="{09C5F4FC-8732-4F8A-9496-9951B9035C8E}">
      <dgm:prSet/>
      <dgm:spPr/>
      <dgm:t>
        <a:bodyPr/>
        <a:lstStyle/>
        <a:p>
          <a:endParaRPr lang="en-US"/>
        </a:p>
      </dgm:t>
    </dgm:pt>
    <dgm:pt modelId="{C9EC215D-6A16-4E6A-8C19-9B2E24911603}" type="sibTrans" cxnId="{09C5F4FC-8732-4F8A-9496-9951B9035C8E}">
      <dgm:prSet/>
      <dgm:spPr/>
      <dgm:t>
        <a:bodyPr/>
        <a:lstStyle/>
        <a:p>
          <a:endParaRPr lang="en-US"/>
        </a:p>
      </dgm:t>
    </dgm:pt>
    <dgm:pt modelId="{C2E7932E-021A-4A44-B8E8-9EE2B8E06307}">
      <dgm:prSet/>
      <dgm:spPr/>
      <dgm:t>
        <a:bodyPr/>
        <a:lstStyle/>
        <a:p>
          <a:r>
            <a:rPr lang="en-US"/>
            <a:t>Chatterbot or Chatbot</a:t>
          </a:r>
        </a:p>
      </dgm:t>
    </dgm:pt>
    <dgm:pt modelId="{38EA5262-33C8-4F09-BD9E-2C8F3C3748FD}" type="parTrans" cxnId="{9C25FF31-8E4D-4BF0-9AD9-FE9F5B5A9636}">
      <dgm:prSet/>
      <dgm:spPr/>
      <dgm:t>
        <a:bodyPr/>
        <a:lstStyle/>
        <a:p>
          <a:endParaRPr lang="en-US"/>
        </a:p>
      </dgm:t>
    </dgm:pt>
    <dgm:pt modelId="{C017C33B-ECEA-496F-A7CD-5D646A86CFAA}" type="sibTrans" cxnId="{9C25FF31-8E4D-4BF0-9AD9-FE9F5B5A9636}">
      <dgm:prSet/>
      <dgm:spPr/>
      <dgm:t>
        <a:bodyPr/>
        <a:lstStyle/>
        <a:p>
          <a:endParaRPr lang="en-US"/>
        </a:p>
      </dgm:t>
    </dgm:pt>
    <dgm:pt modelId="{0759CBCF-40BB-4560-90E6-81AB5C4FDE7C}">
      <dgm:prSet/>
      <dgm:spPr/>
      <dgm:t>
        <a:bodyPr/>
        <a:lstStyle/>
        <a:p>
          <a:pPr>
            <a:defRPr b="1"/>
          </a:pPr>
          <a:r>
            <a:rPr lang="en-US"/>
            <a:t>1997</a:t>
          </a:r>
        </a:p>
      </dgm:t>
    </dgm:pt>
    <dgm:pt modelId="{506F0BE9-0A07-4BB6-9BC4-DD107010C4A8}" type="parTrans" cxnId="{21357828-E9EE-41ED-9FAB-C43769F1A99F}">
      <dgm:prSet/>
      <dgm:spPr/>
      <dgm:t>
        <a:bodyPr/>
        <a:lstStyle/>
        <a:p>
          <a:endParaRPr lang="en-US"/>
        </a:p>
      </dgm:t>
    </dgm:pt>
    <dgm:pt modelId="{E4C5BE79-E017-4CE0-ACC4-B86D3151E68B}" type="sibTrans" cxnId="{21357828-E9EE-41ED-9FAB-C43769F1A99F}">
      <dgm:prSet/>
      <dgm:spPr/>
      <dgm:t>
        <a:bodyPr/>
        <a:lstStyle/>
        <a:p>
          <a:endParaRPr lang="en-US"/>
        </a:p>
      </dgm:t>
    </dgm:pt>
    <dgm:pt modelId="{A65F2CB3-CD93-422B-80D4-FE77A2B4F964}">
      <dgm:prSet/>
      <dgm:spPr/>
      <dgm:t>
        <a:bodyPr/>
        <a:lstStyle/>
        <a:p>
          <a:r>
            <a:rPr lang="en-US" dirty="0"/>
            <a:t>Speech recognition soft was released by Amazon</a:t>
          </a:r>
        </a:p>
      </dgm:t>
    </dgm:pt>
    <dgm:pt modelId="{3B82BFB9-5371-41FF-A4EC-FD58E82FCCF5}" type="parTrans" cxnId="{8DA53DB4-2BA2-45E6-A1F7-9CB86CE9BF6F}">
      <dgm:prSet/>
      <dgm:spPr/>
      <dgm:t>
        <a:bodyPr/>
        <a:lstStyle/>
        <a:p>
          <a:endParaRPr lang="en-US"/>
        </a:p>
      </dgm:t>
    </dgm:pt>
    <dgm:pt modelId="{E1C2FA96-269D-41C7-8378-CCA6D9EABFCD}" type="sibTrans" cxnId="{8DA53DB4-2BA2-45E6-A1F7-9CB86CE9BF6F}">
      <dgm:prSet/>
      <dgm:spPr/>
      <dgm:t>
        <a:bodyPr/>
        <a:lstStyle/>
        <a:p>
          <a:endParaRPr lang="en-US"/>
        </a:p>
      </dgm:t>
    </dgm:pt>
    <dgm:pt modelId="{4912546E-2DAC-43A4-877A-E0C8F4662E92}">
      <dgm:prSet/>
      <dgm:spPr/>
      <dgm:t>
        <a:bodyPr/>
        <a:lstStyle/>
        <a:p>
          <a:pPr>
            <a:defRPr b="1"/>
          </a:pPr>
          <a:r>
            <a:rPr lang="en-US"/>
            <a:t>2006</a:t>
          </a:r>
        </a:p>
      </dgm:t>
    </dgm:pt>
    <dgm:pt modelId="{F3027CD4-0545-46BE-80CE-AE3DA5313BDF}" type="parTrans" cxnId="{9C588515-95F2-405D-A669-347AD13D98C9}">
      <dgm:prSet/>
      <dgm:spPr/>
      <dgm:t>
        <a:bodyPr/>
        <a:lstStyle/>
        <a:p>
          <a:endParaRPr lang="en-US"/>
        </a:p>
      </dgm:t>
    </dgm:pt>
    <dgm:pt modelId="{B34BC8FF-BC98-42C4-B287-8FED02B3D69C}" type="sibTrans" cxnId="{9C588515-95F2-405D-A669-347AD13D98C9}">
      <dgm:prSet/>
      <dgm:spPr/>
      <dgm:t>
        <a:bodyPr/>
        <a:lstStyle/>
        <a:p>
          <a:endParaRPr lang="en-US"/>
        </a:p>
      </dgm:t>
    </dgm:pt>
    <dgm:pt modelId="{7F202494-9F9E-459D-B0D9-DB828989C9BC}">
      <dgm:prSet/>
      <dgm:spPr/>
      <dgm:t>
        <a:bodyPr/>
        <a:lstStyle/>
        <a:p>
          <a:r>
            <a:rPr lang="en-US"/>
            <a:t>Social media companies used AI for advertising</a:t>
          </a:r>
        </a:p>
      </dgm:t>
    </dgm:pt>
    <dgm:pt modelId="{D2989B64-F46A-4947-AF78-2BA24B3F0F9D}" type="parTrans" cxnId="{4B8E3106-8E2B-4B3B-B5D6-AA2DBB9E38D3}">
      <dgm:prSet/>
      <dgm:spPr/>
      <dgm:t>
        <a:bodyPr/>
        <a:lstStyle/>
        <a:p>
          <a:endParaRPr lang="en-US"/>
        </a:p>
      </dgm:t>
    </dgm:pt>
    <dgm:pt modelId="{D3AE8A12-1473-4A10-97B2-96194A21B3FA}" type="sibTrans" cxnId="{4B8E3106-8E2B-4B3B-B5D6-AA2DBB9E38D3}">
      <dgm:prSet/>
      <dgm:spPr/>
      <dgm:t>
        <a:bodyPr/>
        <a:lstStyle/>
        <a:p>
          <a:endParaRPr lang="en-US"/>
        </a:p>
      </dgm:t>
    </dgm:pt>
    <dgm:pt modelId="{72283656-3DFD-4D3D-9E0C-3D710F0C7C59}">
      <dgm:prSet/>
      <dgm:spPr/>
      <dgm:t>
        <a:bodyPr/>
        <a:lstStyle/>
        <a:p>
          <a:pPr>
            <a:defRPr b="1"/>
          </a:pPr>
          <a:r>
            <a:rPr lang="en-US"/>
            <a:t>2010</a:t>
          </a:r>
        </a:p>
      </dgm:t>
    </dgm:pt>
    <dgm:pt modelId="{12B77D22-D69B-49B4-8D40-A1A2E376BE86}" type="parTrans" cxnId="{D0DB7AB7-CD0D-4E85-88CE-FA7473C72D1F}">
      <dgm:prSet/>
      <dgm:spPr/>
      <dgm:t>
        <a:bodyPr/>
        <a:lstStyle/>
        <a:p>
          <a:endParaRPr lang="en-US"/>
        </a:p>
      </dgm:t>
    </dgm:pt>
    <dgm:pt modelId="{E927EDD7-417E-4E4A-88BD-ED42474A15AD}" type="sibTrans" cxnId="{D0DB7AB7-CD0D-4E85-88CE-FA7473C72D1F}">
      <dgm:prSet/>
      <dgm:spPr/>
      <dgm:t>
        <a:bodyPr/>
        <a:lstStyle/>
        <a:p>
          <a:endParaRPr lang="en-US"/>
        </a:p>
      </dgm:t>
    </dgm:pt>
    <dgm:pt modelId="{99BBD424-5A57-488E-9AE4-706A0C230E85}">
      <dgm:prSet/>
      <dgm:spPr/>
      <dgm:t>
        <a:bodyPr/>
        <a:lstStyle/>
        <a:p>
          <a:r>
            <a:rPr lang="en-US"/>
            <a:t>Xbox launched 360 connect (Track body movement)</a:t>
          </a:r>
        </a:p>
      </dgm:t>
    </dgm:pt>
    <dgm:pt modelId="{F7037312-A858-4404-95A1-A28AECB01062}" type="parTrans" cxnId="{10E8D8D2-18A0-4CB0-94CC-05C4584C4497}">
      <dgm:prSet/>
      <dgm:spPr/>
      <dgm:t>
        <a:bodyPr/>
        <a:lstStyle/>
        <a:p>
          <a:endParaRPr lang="en-US"/>
        </a:p>
      </dgm:t>
    </dgm:pt>
    <dgm:pt modelId="{E3B2EAC7-BDCF-414B-B52C-4053EA00A8C0}" type="sibTrans" cxnId="{10E8D8D2-18A0-4CB0-94CC-05C4584C4497}">
      <dgm:prSet/>
      <dgm:spPr/>
      <dgm:t>
        <a:bodyPr/>
        <a:lstStyle/>
        <a:p>
          <a:endParaRPr lang="en-US"/>
        </a:p>
      </dgm:t>
    </dgm:pt>
    <dgm:pt modelId="{18DEDC9A-D598-4415-877A-90F1F334A193}">
      <dgm:prSet/>
      <dgm:spPr/>
      <dgm:t>
        <a:bodyPr/>
        <a:lstStyle/>
        <a:p>
          <a:pPr>
            <a:defRPr b="1"/>
          </a:pPr>
          <a:r>
            <a:rPr lang="en-US"/>
            <a:t>2011</a:t>
          </a:r>
        </a:p>
      </dgm:t>
    </dgm:pt>
    <dgm:pt modelId="{6417AFB4-1BC3-4BB6-B931-1FEF440F2E94}" type="parTrans" cxnId="{5B5F4E4F-5496-4278-B345-13B6CB209781}">
      <dgm:prSet/>
      <dgm:spPr/>
      <dgm:t>
        <a:bodyPr/>
        <a:lstStyle/>
        <a:p>
          <a:endParaRPr lang="en-US"/>
        </a:p>
      </dgm:t>
    </dgm:pt>
    <dgm:pt modelId="{A740529F-8EA8-48CF-A5F9-05F9A059DC84}" type="sibTrans" cxnId="{5B5F4E4F-5496-4278-B345-13B6CB209781}">
      <dgm:prSet/>
      <dgm:spPr/>
      <dgm:t>
        <a:bodyPr/>
        <a:lstStyle/>
        <a:p>
          <a:endParaRPr lang="en-US"/>
        </a:p>
      </dgm:t>
    </dgm:pt>
    <dgm:pt modelId="{52CCD683-931E-4289-8B4D-977DA2DEDFF5}">
      <dgm:prSet/>
      <dgm:spPr/>
      <dgm:t>
        <a:bodyPr/>
        <a:lstStyle/>
        <a:p>
          <a:r>
            <a:rPr lang="en-US"/>
            <a:t>Apple released Siri</a:t>
          </a:r>
        </a:p>
      </dgm:t>
    </dgm:pt>
    <dgm:pt modelId="{83AD02CE-FB13-4632-B499-85171B383038}" type="parTrans" cxnId="{690426C2-25D8-43DF-9A83-E80367E56E5F}">
      <dgm:prSet/>
      <dgm:spPr/>
      <dgm:t>
        <a:bodyPr/>
        <a:lstStyle/>
        <a:p>
          <a:endParaRPr lang="en-US"/>
        </a:p>
      </dgm:t>
    </dgm:pt>
    <dgm:pt modelId="{38A3C11F-DDC5-4293-8A30-275C418D0F18}" type="sibTrans" cxnId="{690426C2-25D8-43DF-9A83-E80367E56E5F}">
      <dgm:prSet/>
      <dgm:spPr/>
      <dgm:t>
        <a:bodyPr/>
        <a:lstStyle/>
        <a:p>
          <a:endParaRPr lang="en-US"/>
        </a:p>
      </dgm:t>
    </dgm:pt>
    <dgm:pt modelId="{AA2B9D81-8A2D-4082-A88B-F3DD6D98A8E2}">
      <dgm:prSet/>
      <dgm:spPr/>
      <dgm:t>
        <a:bodyPr/>
        <a:lstStyle/>
        <a:p>
          <a:pPr>
            <a:defRPr b="1"/>
          </a:pPr>
          <a:r>
            <a:rPr lang="en-US"/>
            <a:t>2020</a:t>
          </a:r>
        </a:p>
      </dgm:t>
    </dgm:pt>
    <dgm:pt modelId="{A1B78DCC-E7AA-48CE-B155-6D4A83315932}" type="parTrans" cxnId="{DE53E5E8-0AEC-4B27-B759-5616DF38F3F5}">
      <dgm:prSet/>
      <dgm:spPr/>
      <dgm:t>
        <a:bodyPr/>
        <a:lstStyle/>
        <a:p>
          <a:endParaRPr lang="en-US"/>
        </a:p>
      </dgm:t>
    </dgm:pt>
    <dgm:pt modelId="{58A1DD08-58CF-44CA-9DB9-546700CDC5B2}" type="sibTrans" cxnId="{DE53E5E8-0AEC-4B27-B759-5616DF38F3F5}">
      <dgm:prSet/>
      <dgm:spPr/>
      <dgm:t>
        <a:bodyPr/>
        <a:lstStyle/>
        <a:p>
          <a:endParaRPr lang="en-US"/>
        </a:p>
      </dgm:t>
    </dgm:pt>
    <dgm:pt modelId="{59F2780C-9C8F-4B12-9597-420D4D3D0310}">
      <dgm:prSet/>
      <dgm:spPr/>
      <dgm:t>
        <a:bodyPr/>
        <a:lstStyle/>
        <a:p>
          <a:r>
            <a:rPr lang="en-US"/>
            <a:t>Open AI</a:t>
          </a:r>
        </a:p>
      </dgm:t>
    </dgm:pt>
    <dgm:pt modelId="{58612E7C-3B81-46CE-8CF8-F022AAB9FF07}" type="parTrans" cxnId="{468F92B1-39DF-4E40-9D83-296423FE80F0}">
      <dgm:prSet/>
      <dgm:spPr/>
      <dgm:t>
        <a:bodyPr/>
        <a:lstStyle/>
        <a:p>
          <a:endParaRPr lang="en-US"/>
        </a:p>
      </dgm:t>
    </dgm:pt>
    <dgm:pt modelId="{CA6F921E-631B-4676-80A6-6AE43CF54143}" type="sibTrans" cxnId="{468F92B1-39DF-4E40-9D83-296423FE80F0}">
      <dgm:prSet/>
      <dgm:spPr/>
      <dgm:t>
        <a:bodyPr/>
        <a:lstStyle/>
        <a:p>
          <a:endParaRPr lang="en-US"/>
        </a:p>
      </dgm:t>
    </dgm:pt>
    <dgm:pt modelId="{0FF6A505-2428-415D-BACF-DB4A100EB2C2}" type="pres">
      <dgm:prSet presAssocID="{694CD5B2-8B20-456D-9FD3-EF630A625611}" presName="root" presStyleCnt="0">
        <dgm:presLayoutVars>
          <dgm:chMax/>
          <dgm:chPref/>
          <dgm:animLvl val="lvl"/>
        </dgm:presLayoutVars>
      </dgm:prSet>
      <dgm:spPr/>
    </dgm:pt>
    <dgm:pt modelId="{A5123F9E-9E74-4650-98CF-D33D94481E95}" type="pres">
      <dgm:prSet presAssocID="{694CD5B2-8B20-456D-9FD3-EF630A625611}" presName="divider" presStyleLbl="node1" presStyleIdx="0" presStyleCnt="1"/>
      <dgm:spPr/>
    </dgm:pt>
    <dgm:pt modelId="{9BE667F4-1597-4767-894A-0B4A369DD2A8}" type="pres">
      <dgm:prSet presAssocID="{694CD5B2-8B20-456D-9FD3-EF630A625611}" presName="nodes" presStyleCnt="0">
        <dgm:presLayoutVars>
          <dgm:chMax/>
          <dgm:chPref/>
          <dgm:animLvl val="lvl"/>
        </dgm:presLayoutVars>
      </dgm:prSet>
      <dgm:spPr/>
    </dgm:pt>
    <dgm:pt modelId="{E42D2D47-7BC4-4911-ADA5-1FBD5235C712}" type="pres">
      <dgm:prSet presAssocID="{F31A0D06-210F-45E6-BD2F-68B55688616E}" presName="composite" presStyleCnt="0"/>
      <dgm:spPr/>
    </dgm:pt>
    <dgm:pt modelId="{7427D501-7FDE-43F8-AB65-4F7C178F579E}" type="pres">
      <dgm:prSet presAssocID="{F31A0D06-210F-45E6-BD2F-68B55688616E}" presName="L1TextContainer" presStyleLbl="revTx" presStyleIdx="0" presStyleCnt="6">
        <dgm:presLayoutVars>
          <dgm:chMax val="1"/>
          <dgm:chPref val="1"/>
          <dgm:bulletEnabled val="1"/>
        </dgm:presLayoutVars>
      </dgm:prSet>
      <dgm:spPr/>
    </dgm:pt>
    <dgm:pt modelId="{73B34866-7C8F-46BA-B640-E892EC3D00A8}" type="pres">
      <dgm:prSet presAssocID="{F31A0D06-210F-45E6-BD2F-68B55688616E}" presName="L2TextContainerWrapper" presStyleCnt="0">
        <dgm:presLayoutVars>
          <dgm:chMax val="0"/>
          <dgm:chPref val="0"/>
          <dgm:bulletEnabled val="1"/>
        </dgm:presLayoutVars>
      </dgm:prSet>
      <dgm:spPr/>
    </dgm:pt>
    <dgm:pt modelId="{1F36B304-DE54-4A9B-97D4-0D4638C3B81D}" type="pres">
      <dgm:prSet presAssocID="{F31A0D06-210F-45E6-BD2F-68B55688616E}" presName="L2TextContainer" presStyleLbl="bgAccFollowNode1" presStyleIdx="0" presStyleCnt="6"/>
      <dgm:spPr/>
    </dgm:pt>
    <dgm:pt modelId="{B3DE1EA7-7709-4979-A935-B9CA68A8F771}" type="pres">
      <dgm:prSet presAssocID="{F31A0D06-210F-45E6-BD2F-68B55688616E}" presName="FlexibleEmptyPlaceHolder" presStyleCnt="0"/>
      <dgm:spPr/>
    </dgm:pt>
    <dgm:pt modelId="{B9AB3FE9-3A1E-41C2-976F-0805D445B116}" type="pres">
      <dgm:prSet presAssocID="{F31A0D06-210F-45E6-BD2F-68B55688616E}" presName="ConnectLine" presStyleLbl="alignNode1" presStyleIdx="0" presStyleCnt="6"/>
      <dgm:spPr>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gm:spPr>
    </dgm:pt>
    <dgm:pt modelId="{CE3362B7-7D5F-41B8-B1D0-37F589C9BC2A}" type="pres">
      <dgm:prSet presAssocID="{F31A0D06-210F-45E6-BD2F-68B55688616E}" presName="ConnectorPoint" presStyleLbl="fgAcc1" presStyleIdx="0" presStyleCnt="6"/>
      <dgm:spPr>
        <a:solidFill>
          <a:schemeClr val="lt1">
            <a:alpha val="90000"/>
            <a:hueOff val="0"/>
            <a:satOff val="0"/>
            <a:lumOff val="0"/>
            <a:alphaOff val="0"/>
          </a:schemeClr>
        </a:solidFill>
        <a:ln w="12700" cap="flat" cmpd="sng" algn="ctr">
          <a:noFill/>
          <a:prstDash val="solid"/>
          <a:miter lim="800000"/>
        </a:ln>
        <a:effectLst/>
      </dgm:spPr>
    </dgm:pt>
    <dgm:pt modelId="{9B88A4B6-F918-42DD-9DFA-FF605ADCCB6D}" type="pres">
      <dgm:prSet presAssocID="{F31A0D06-210F-45E6-BD2F-68B55688616E}" presName="EmptyPlaceHolder" presStyleCnt="0"/>
      <dgm:spPr/>
    </dgm:pt>
    <dgm:pt modelId="{7D4356FF-A8BF-4756-9B54-10CA2C12E29C}" type="pres">
      <dgm:prSet presAssocID="{C9EC215D-6A16-4E6A-8C19-9B2E24911603}" presName="spaceBetweenRectangles" presStyleCnt="0"/>
      <dgm:spPr/>
    </dgm:pt>
    <dgm:pt modelId="{1E3591E4-25C1-412A-AE5D-5CBA19BA8927}" type="pres">
      <dgm:prSet presAssocID="{0759CBCF-40BB-4560-90E6-81AB5C4FDE7C}" presName="composite" presStyleCnt="0"/>
      <dgm:spPr/>
    </dgm:pt>
    <dgm:pt modelId="{E6E561F8-07F4-4D1E-8601-D99F7006069C}" type="pres">
      <dgm:prSet presAssocID="{0759CBCF-40BB-4560-90E6-81AB5C4FDE7C}" presName="L1TextContainer" presStyleLbl="revTx" presStyleIdx="1" presStyleCnt="6">
        <dgm:presLayoutVars>
          <dgm:chMax val="1"/>
          <dgm:chPref val="1"/>
          <dgm:bulletEnabled val="1"/>
        </dgm:presLayoutVars>
      </dgm:prSet>
      <dgm:spPr/>
    </dgm:pt>
    <dgm:pt modelId="{9F9BD257-66C9-43DF-84ED-CC68A92FDEEE}" type="pres">
      <dgm:prSet presAssocID="{0759CBCF-40BB-4560-90E6-81AB5C4FDE7C}" presName="L2TextContainerWrapper" presStyleCnt="0">
        <dgm:presLayoutVars>
          <dgm:chMax val="0"/>
          <dgm:chPref val="0"/>
          <dgm:bulletEnabled val="1"/>
        </dgm:presLayoutVars>
      </dgm:prSet>
      <dgm:spPr/>
    </dgm:pt>
    <dgm:pt modelId="{7F23E6C6-5FC3-4482-9B6B-7B566FAB4BF7}" type="pres">
      <dgm:prSet presAssocID="{0759CBCF-40BB-4560-90E6-81AB5C4FDE7C}" presName="L2TextContainer" presStyleLbl="bgAccFollowNode1" presStyleIdx="1" presStyleCnt="6"/>
      <dgm:spPr/>
    </dgm:pt>
    <dgm:pt modelId="{77C5AD19-8056-45D6-881D-CD76732237E3}" type="pres">
      <dgm:prSet presAssocID="{0759CBCF-40BB-4560-90E6-81AB5C4FDE7C}" presName="FlexibleEmptyPlaceHolder" presStyleCnt="0"/>
      <dgm:spPr/>
    </dgm:pt>
    <dgm:pt modelId="{69690E95-019E-4B2B-8815-7A5185750EE6}" type="pres">
      <dgm:prSet presAssocID="{0759CBCF-40BB-4560-90E6-81AB5C4FDE7C}" presName="ConnectLine" presStyleLbl="alignNode1" presStyleIdx="1" presStyleCnt="6"/>
      <dgm:spPr>
        <a:solidFill>
          <a:schemeClr val="accent2">
            <a:hueOff val="-291073"/>
            <a:satOff val="-16786"/>
            <a:lumOff val="1569"/>
            <a:alphaOff val="0"/>
          </a:schemeClr>
        </a:solidFill>
        <a:ln w="6350" cap="flat" cmpd="sng" algn="ctr">
          <a:solidFill>
            <a:schemeClr val="accent2">
              <a:hueOff val="-291073"/>
              <a:satOff val="-16786"/>
              <a:lumOff val="1569"/>
              <a:alphaOff val="0"/>
            </a:schemeClr>
          </a:solidFill>
          <a:prstDash val="dash"/>
          <a:miter lim="800000"/>
        </a:ln>
        <a:effectLst/>
      </dgm:spPr>
    </dgm:pt>
    <dgm:pt modelId="{DF6B549C-6B2D-4F14-A28B-C4F1CAC95B2B}" type="pres">
      <dgm:prSet presAssocID="{0759CBCF-40BB-4560-90E6-81AB5C4FDE7C}" presName="ConnectorPoint" presStyleLbl="fgAcc1" presStyleIdx="1" presStyleCnt="6"/>
      <dgm:spPr>
        <a:solidFill>
          <a:schemeClr val="lt1">
            <a:alpha val="90000"/>
            <a:hueOff val="0"/>
            <a:satOff val="0"/>
            <a:lumOff val="0"/>
            <a:alphaOff val="0"/>
          </a:schemeClr>
        </a:solidFill>
        <a:ln w="12700" cap="flat" cmpd="sng" algn="ctr">
          <a:noFill/>
          <a:prstDash val="solid"/>
          <a:miter lim="800000"/>
        </a:ln>
        <a:effectLst/>
      </dgm:spPr>
    </dgm:pt>
    <dgm:pt modelId="{AFAD9E14-EBFB-4B04-A091-36F6170DA242}" type="pres">
      <dgm:prSet presAssocID="{0759CBCF-40BB-4560-90E6-81AB5C4FDE7C}" presName="EmptyPlaceHolder" presStyleCnt="0"/>
      <dgm:spPr/>
    </dgm:pt>
    <dgm:pt modelId="{FA7F84F2-2D5E-4F5D-8289-20D3DF3286D6}" type="pres">
      <dgm:prSet presAssocID="{E4C5BE79-E017-4CE0-ACC4-B86D3151E68B}" presName="spaceBetweenRectangles" presStyleCnt="0"/>
      <dgm:spPr/>
    </dgm:pt>
    <dgm:pt modelId="{96574E27-B06A-437B-8149-B2914C907750}" type="pres">
      <dgm:prSet presAssocID="{4912546E-2DAC-43A4-877A-E0C8F4662E92}" presName="composite" presStyleCnt="0"/>
      <dgm:spPr/>
    </dgm:pt>
    <dgm:pt modelId="{E20E6A0C-4FCE-4EF2-915C-D0285499BFF5}" type="pres">
      <dgm:prSet presAssocID="{4912546E-2DAC-43A4-877A-E0C8F4662E92}" presName="L1TextContainer" presStyleLbl="revTx" presStyleIdx="2" presStyleCnt="6">
        <dgm:presLayoutVars>
          <dgm:chMax val="1"/>
          <dgm:chPref val="1"/>
          <dgm:bulletEnabled val="1"/>
        </dgm:presLayoutVars>
      </dgm:prSet>
      <dgm:spPr/>
    </dgm:pt>
    <dgm:pt modelId="{F86CDFC3-2630-41A4-AB15-5160FEA1AD7A}" type="pres">
      <dgm:prSet presAssocID="{4912546E-2DAC-43A4-877A-E0C8F4662E92}" presName="L2TextContainerWrapper" presStyleCnt="0">
        <dgm:presLayoutVars>
          <dgm:chMax val="0"/>
          <dgm:chPref val="0"/>
          <dgm:bulletEnabled val="1"/>
        </dgm:presLayoutVars>
      </dgm:prSet>
      <dgm:spPr/>
    </dgm:pt>
    <dgm:pt modelId="{C2A64BD9-43D7-4577-9955-7157CE740371}" type="pres">
      <dgm:prSet presAssocID="{4912546E-2DAC-43A4-877A-E0C8F4662E92}" presName="L2TextContainer" presStyleLbl="bgAccFollowNode1" presStyleIdx="2" presStyleCnt="6"/>
      <dgm:spPr/>
    </dgm:pt>
    <dgm:pt modelId="{726AE90D-6D05-4B2A-90DF-2BB8C6CD6D88}" type="pres">
      <dgm:prSet presAssocID="{4912546E-2DAC-43A4-877A-E0C8F4662E92}" presName="FlexibleEmptyPlaceHolder" presStyleCnt="0"/>
      <dgm:spPr/>
    </dgm:pt>
    <dgm:pt modelId="{5512FC00-120B-4364-8E26-3B7DDB4EB332}" type="pres">
      <dgm:prSet presAssocID="{4912546E-2DAC-43A4-877A-E0C8F4662E92}" presName="ConnectLine" presStyleLbl="alignNode1" presStyleIdx="2" presStyleCnt="6"/>
      <dgm:spPr>
        <a:solidFill>
          <a:schemeClr val="accent2">
            <a:hueOff val="-582145"/>
            <a:satOff val="-33571"/>
            <a:lumOff val="3137"/>
            <a:alphaOff val="0"/>
          </a:schemeClr>
        </a:solidFill>
        <a:ln w="6350" cap="flat" cmpd="sng" algn="ctr">
          <a:solidFill>
            <a:schemeClr val="accent2">
              <a:hueOff val="-582145"/>
              <a:satOff val="-33571"/>
              <a:lumOff val="3137"/>
              <a:alphaOff val="0"/>
            </a:schemeClr>
          </a:solidFill>
          <a:prstDash val="dash"/>
          <a:miter lim="800000"/>
        </a:ln>
        <a:effectLst/>
      </dgm:spPr>
    </dgm:pt>
    <dgm:pt modelId="{7C9DD8E1-9DF6-4E54-A959-0C49C08AD58D}" type="pres">
      <dgm:prSet presAssocID="{4912546E-2DAC-43A4-877A-E0C8F4662E92}" presName="ConnectorPoint" presStyleLbl="fgAcc1" presStyleIdx="2" presStyleCnt="6"/>
      <dgm:spPr>
        <a:solidFill>
          <a:schemeClr val="lt1">
            <a:alpha val="90000"/>
            <a:hueOff val="0"/>
            <a:satOff val="0"/>
            <a:lumOff val="0"/>
            <a:alphaOff val="0"/>
          </a:schemeClr>
        </a:solidFill>
        <a:ln w="12700" cap="flat" cmpd="sng" algn="ctr">
          <a:noFill/>
          <a:prstDash val="solid"/>
          <a:miter lim="800000"/>
        </a:ln>
        <a:effectLst/>
      </dgm:spPr>
    </dgm:pt>
    <dgm:pt modelId="{97361D02-26F5-4C3F-AE69-EA452B0C2C2B}" type="pres">
      <dgm:prSet presAssocID="{4912546E-2DAC-43A4-877A-E0C8F4662E92}" presName="EmptyPlaceHolder" presStyleCnt="0"/>
      <dgm:spPr/>
    </dgm:pt>
    <dgm:pt modelId="{2CE1FBF0-DA44-48B4-9C4B-BB92C232D4E9}" type="pres">
      <dgm:prSet presAssocID="{B34BC8FF-BC98-42C4-B287-8FED02B3D69C}" presName="spaceBetweenRectangles" presStyleCnt="0"/>
      <dgm:spPr/>
    </dgm:pt>
    <dgm:pt modelId="{4968775E-4C54-4DE1-A7EA-997352A2C044}" type="pres">
      <dgm:prSet presAssocID="{72283656-3DFD-4D3D-9E0C-3D710F0C7C59}" presName="composite" presStyleCnt="0"/>
      <dgm:spPr/>
    </dgm:pt>
    <dgm:pt modelId="{62DE0ED4-EB82-4184-BB9D-85847A5DFD9B}" type="pres">
      <dgm:prSet presAssocID="{72283656-3DFD-4D3D-9E0C-3D710F0C7C59}" presName="L1TextContainer" presStyleLbl="revTx" presStyleIdx="3" presStyleCnt="6">
        <dgm:presLayoutVars>
          <dgm:chMax val="1"/>
          <dgm:chPref val="1"/>
          <dgm:bulletEnabled val="1"/>
        </dgm:presLayoutVars>
      </dgm:prSet>
      <dgm:spPr/>
    </dgm:pt>
    <dgm:pt modelId="{AA81041B-E4EB-442E-AE99-4D1319FF3EB2}" type="pres">
      <dgm:prSet presAssocID="{72283656-3DFD-4D3D-9E0C-3D710F0C7C59}" presName="L2TextContainerWrapper" presStyleCnt="0">
        <dgm:presLayoutVars>
          <dgm:chMax val="0"/>
          <dgm:chPref val="0"/>
          <dgm:bulletEnabled val="1"/>
        </dgm:presLayoutVars>
      </dgm:prSet>
      <dgm:spPr/>
    </dgm:pt>
    <dgm:pt modelId="{DC0FC88D-003D-4A16-B21F-79B63342E789}" type="pres">
      <dgm:prSet presAssocID="{72283656-3DFD-4D3D-9E0C-3D710F0C7C59}" presName="L2TextContainer" presStyleLbl="bgAccFollowNode1" presStyleIdx="3" presStyleCnt="6"/>
      <dgm:spPr/>
    </dgm:pt>
    <dgm:pt modelId="{D09F9590-4B8C-4087-A146-C5F0AC841577}" type="pres">
      <dgm:prSet presAssocID="{72283656-3DFD-4D3D-9E0C-3D710F0C7C59}" presName="FlexibleEmptyPlaceHolder" presStyleCnt="0"/>
      <dgm:spPr/>
    </dgm:pt>
    <dgm:pt modelId="{28735420-AACF-4979-A479-4EC68ACAFFD9}" type="pres">
      <dgm:prSet presAssocID="{72283656-3DFD-4D3D-9E0C-3D710F0C7C59}" presName="ConnectLine" presStyleLbl="alignNode1" presStyleIdx="3" presStyleCnt="6"/>
      <dgm:spPr>
        <a:solidFill>
          <a:schemeClr val="accent2">
            <a:hueOff val="-873218"/>
            <a:satOff val="-50357"/>
            <a:lumOff val="4706"/>
            <a:alphaOff val="0"/>
          </a:schemeClr>
        </a:solidFill>
        <a:ln w="6350" cap="flat" cmpd="sng" algn="ctr">
          <a:solidFill>
            <a:schemeClr val="accent2">
              <a:hueOff val="-873218"/>
              <a:satOff val="-50357"/>
              <a:lumOff val="4706"/>
              <a:alphaOff val="0"/>
            </a:schemeClr>
          </a:solidFill>
          <a:prstDash val="dash"/>
          <a:miter lim="800000"/>
        </a:ln>
        <a:effectLst/>
      </dgm:spPr>
    </dgm:pt>
    <dgm:pt modelId="{686FD8BA-81E3-41B8-A4F6-D103F9149723}" type="pres">
      <dgm:prSet presAssocID="{72283656-3DFD-4D3D-9E0C-3D710F0C7C59}" presName="ConnectorPoint" presStyleLbl="fgAcc1" presStyleIdx="3" presStyleCnt="6"/>
      <dgm:spPr>
        <a:solidFill>
          <a:schemeClr val="lt1">
            <a:alpha val="90000"/>
            <a:hueOff val="0"/>
            <a:satOff val="0"/>
            <a:lumOff val="0"/>
            <a:alphaOff val="0"/>
          </a:schemeClr>
        </a:solidFill>
        <a:ln w="12700" cap="flat" cmpd="sng" algn="ctr">
          <a:noFill/>
          <a:prstDash val="solid"/>
          <a:miter lim="800000"/>
        </a:ln>
        <a:effectLst/>
      </dgm:spPr>
    </dgm:pt>
    <dgm:pt modelId="{6EB1705D-257A-43F7-8FA9-962D68318DCE}" type="pres">
      <dgm:prSet presAssocID="{72283656-3DFD-4D3D-9E0C-3D710F0C7C59}" presName="EmptyPlaceHolder" presStyleCnt="0"/>
      <dgm:spPr/>
    </dgm:pt>
    <dgm:pt modelId="{2ABA1686-3697-4176-8011-42DCE98A58E0}" type="pres">
      <dgm:prSet presAssocID="{E927EDD7-417E-4E4A-88BD-ED42474A15AD}" presName="spaceBetweenRectangles" presStyleCnt="0"/>
      <dgm:spPr/>
    </dgm:pt>
    <dgm:pt modelId="{36C882AF-020F-49EE-AD8C-54548634CF29}" type="pres">
      <dgm:prSet presAssocID="{18DEDC9A-D598-4415-877A-90F1F334A193}" presName="composite" presStyleCnt="0"/>
      <dgm:spPr/>
    </dgm:pt>
    <dgm:pt modelId="{B8638D9D-3458-4FB1-8645-1FAA067E807F}" type="pres">
      <dgm:prSet presAssocID="{18DEDC9A-D598-4415-877A-90F1F334A193}" presName="L1TextContainer" presStyleLbl="revTx" presStyleIdx="4" presStyleCnt="6">
        <dgm:presLayoutVars>
          <dgm:chMax val="1"/>
          <dgm:chPref val="1"/>
          <dgm:bulletEnabled val="1"/>
        </dgm:presLayoutVars>
      </dgm:prSet>
      <dgm:spPr/>
    </dgm:pt>
    <dgm:pt modelId="{88143857-3EDA-4E1B-9669-2EDE144A6542}" type="pres">
      <dgm:prSet presAssocID="{18DEDC9A-D598-4415-877A-90F1F334A193}" presName="L2TextContainerWrapper" presStyleCnt="0">
        <dgm:presLayoutVars>
          <dgm:chMax val="0"/>
          <dgm:chPref val="0"/>
          <dgm:bulletEnabled val="1"/>
        </dgm:presLayoutVars>
      </dgm:prSet>
      <dgm:spPr/>
    </dgm:pt>
    <dgm:pt modelId="{0C4DFB70-B14B-408A-84C7-020E8F431460}" type="pres">
      <dgm:prSet presAssocID="{18DEDC9A-D598-4415-877A-90F1F334A193}" presName="L2TextContainer" presStyleLbl="bgAccFollowNode1" presStyleIdx="4" presStyleCnt="6"/>
      <dgm:spPr/>
    </dgm:pt>
    <dgm:pt modelId="{73282870-C8C2-4C31-A44F-DB771BAB4EA1}" type="pres">
      <dgm:prSet presAssocID="{18DEDC9A-D598-4415-877A-90F1F334A193}" presName="FlexibleEmptyPlaceHolder" presStyleCnt="0"/>
      <dgm:spPr/>
    </dgm:pt>
    <dgm:pt modelId="{008F45BA-17E3-4CD5-A56C-C956DC3DE53B}" type="pres">
      <dgm:prSet presAssocID="{18DEDC9A-D598-4415-877A-90F1F334A193}" presName="ConnectLine" presStyleLbl="alignNode1" presStyleIdx="4" presStyleCnt="6"/>
      <dgm:spPr>
        <a:solidFill>
          <a:schemeClr val="accent2">
            <a:hueOff val="-1164290"/>
            <a:satOff val="-67142"/>
            <a:lumOff val="6274"/>
            <a:alphaOff val="0"/>
          </a:schemeClr>
        </a:solidFill>
        <a:ln w="6350" cap="flat" cmpd="sng" algn="ctr">
          <a:solidFill>
            <a:schemeClr val="accent2">
              <a:hueOff val="-1164290"/>
              <a:satOff val="-67142"/>
              <a:lumOff val="6274"/>
              <a:alphaOff val="0"/>
            </a:schemeClr>
          </a:solidFill>
          <a:prstDash val="dash"/>
          <a:miter lim="800000"/>
        </a:ln>
        <a:effectLst/>
      </dgm:spPr>
    </dgm:pt>
    <dgm:pt modelId="{77A0BF67-DA88-44C0-9F27-B5CC9691328F}" type="pres">
      <dgm:prSet presAssocID="{18DEDC9A-D598-4415-877A-90F1F334A193}" presName="ConnectorPoint" presStyleLbl="fgAcc1" presStyleIdx="4" presStyleCnt="6"/>
      <dgm:spPr>
        <a:solidFill>
          <a:schemeClr val="lt1">
            <a:alpha val="90000"/>
            <a:hueOff val="0"/>
            <a:satOff val="0"/>
            <a:lumOff val="0"/>
            <a:alphaOff val="0"/>
          </a:schemeClr>
        </a:solidFill>
        <a:ln w="12700" cap="flat" cmpd="sng" algn="ctr">
          <a:noFill/>
          <a:prstDash val="solid"/>
          <a:miter lim="800000"/>
        </a:ln>
        <a:effectLst/>
      </dgm:spPr>
    </dgm:pt>
    <dgm:pt modelId="{B2E84F16-BF6D-41D9-9C28-C9AA39017D6D}" type="pres">
      <dgm:prSet presAssocID="{18DEDC9A-D598-4415-877A-90F1F334A193}" presName="EmptyPlaceHolder" presStyleCnt="0"/>
      <dgm:spPr/>
    </dgm:pt>
    <dgm:pt modelId="{3B3BC906-BA6F-4D61-8198-1D23C0F834FD}" type="pres">
      <dgm:prSet presAssocID="{A740529F-8EA8-48CF-A5F9-05F9A059DC84}" presName="spaceBetweenRectangles" presStyleCnt="0"/>
      <dgm:spPr/>
    </dgm:pt>
    <dgm:pt modelId="{262B2A0A-7BA9-47E7-875C-66CD9C476A54}" type="pres">
      <dgm:prSet presAssocID="{AA2B9D81-8A2D-4082-A88B-F3DD6D98A8E2}" presName="composite" presStyleCnt="0"/>
      <dgm:spPr/>
    </dgm:pt>
    <dgm:pt modelId="{D8A84CEF-3085-4140-B5B0-D24F3FE820E7}" type="pres">
      <dgm:prSet presAssocID="{AA2B9D81-8A2D-4082-A88B-F3DD6D98A8E2}" presName="L1TextContainer" presStyleLbl="revTx" presStyleIdx="5" presStyleCnt="6">
        <dgm:presLayoutVars>
          <dgm:chMax val="1"/>
          <dgm:chPref val="1"/>
          <dgm:bulletEnabled val="1"/>
        </dgm:presLayoutVars>
      </dgm:prSet>
      <dgm:spPr/>
    </dgm:pt>
    <dgm:pt modelId="{358A71C2-5402-4A9E-B865-C34AE4FE5CB7}" type="pres">
      <dgm:prSet presAssocID="{AA2B9D81-8A2D-4082-A88B-F3DD6D98A8E2}" presName="L2TextContainerWrapper" presStyleCnt="0">
        <dgm:presLayoutVars>
          <dgm:chMax val="0"/>
          <dgm:chPref val="0"/>
          <dgm:bulletEnabled val="1"/>
        </dgm:presLayoutVars>
      </dgm:prSet>
      <dgm:spPr/>
    </dgm:pt>
    <dgm:pt modelId="{99002290-80A0-40EE-A131-85C142A3E69D}" type="pres">
      <dgm:prSet presAssocID="{AA2B9D81-8A2D-4082-A88B-F3DD6D98A8E2}" presName="L2TextContainer" presStyleLbl="bgAccFollowNode1" presStyleIdx="5" presStyleCnt="6"/>
      <dgm:spPr/>
    </dgm:pt>
    <dgm:pt modelId="{23C0C157-6243-4DED-B5BA-FCA9AA963705}" type="pres">
      <dgm:prSet presAssocID="{AA2B9D81-8A2D-4082-A88B-F3DD6D98A8E2}" presName="FlexibleEmptyPlaceHolder" presStyleCnt="0"/>
      <dgm:spPr/>
    </dgm:pt>
    <dgm:pt modelId="{ECB6D820-DAE8-4D15-A5DE-530AEE2ADA00}" type="pres">
      <dgm:prSet presAssocID="{AA2B9D81-8A2D-4082-A88B-F3DD6D98A8E2}" presName="ConnectLine" presStyleLbl="alignNode1" presStyleIdx="5" presStyleCnt="6"/>
      <dgm:spPr>
        <a:solidFill>
          <a:schemeClr val="accent2">
            <a:hueOff val="-1455363"/>
            <a:satOff val="-83928"/>
            <a:lumOff val="7843"/>
            <a:alphaOff val="0"/>
          </a:schemeClr>
        </a:solidFill>
        <a:ln w="6350" cap="flat" cmpd="sng" algn="ctr">
          <a:solidFill>
            <a:schemeClr val="accent2">
              <a:hueOff val="-1455363"/>
              <a:satOff val="-83928"/>
              <a:lumOff val="7843"/>
              <a:alphaOff val="0"/>
            </a:schemeClr>
          </a:solidFill>
          <a:prstDash val="dash"/>
          <a:miter lim="800000"/>
        </a:ln>
        <a:effectLst/>
      </dgm:spPr>
    </dgm:pt>
    <dgm:pt modelId="{0265E887-8BDC-46E9-89BC-9367EBAD6CD8}" type="pres">
      <dgm:prSet presAssocID="{AA2B9D81-8A2D-4082-A88B-F3DD6D98A8E2}" presName="ConnectorPoint" presStyleLbl="fgAcc1" presStyleIdx="5" presStyleCnt="6"/>
      <dgm:spPr>
        <a:solidFill>
          <a:schemeClr val="lt1">
            <a:alpha val="90000"/>
            <a:hueOff val="0"/>
            <a:satOff val="0"/>
            <a:lumOff val="0"/>
            <a:alphaOff val="0"/>
          </a:schemeClr>
        </a:solidFill>
        <a:ln w="12700" cap="flat" cmpd="sng" algn="ctr">
          <a:noFill/>
          <a:prstDash val="solid"/>
          <a:miter lim="800000"/>
        </a:ln>
        <a:effectLst/>
      </dgm:spPr>
    </dgm:pt>
    <dgm:pt modelId="{358F909A-3141-40B1-8535-5321D57FD519}" type="pres">
      <dgm:prSet presAssocID="{AA2B9D81-8A2D-4082-A88B-F3DD6D98A8E2}" presName="EmptyPlaceHolder" presStyleCnt="0"/>
      <dgm:spPr/>
    </dgm:pt>
  </dgm:ptLst>
  <dgm:cxnLst>
    <dgm:cxn modelId="{DEE6E701-E8AD-42AA-B9A0-FD0D4A6949BD}" type="presOf" srcId="{72283656-3DFD-4D3D-9E0C-3D710F0C7C59}" destId="{62DE0ED4-EB82-4184-BB9D-85847A5DFD9B}" srcOrd="0" destOrd="0" presId="urn:microsoft.com/office/officeart/2017/3/layout/HorizontalPathTimeline"/>
    <dgm:cxn modelId="{4B8E3106-8E2B-4B3B-B5D6-AA2DBB9E38D3}" srcId="{4912546E-2DAC-43A4-877A-E0C8F4662E92}" destId="{7F202494-9F9E-459D-B0D9-DB828989C9BC}" srcOrd="0" destOrd="0" parTransId="{D2989B64-F46A-4947-AF78-2BA24B3F0F9D}" sibTransId="{D3AE8A12-1473-4A10-97B2-96194A21B3FA}"/>
    <dgm:cxn modelId="{BA7AF00C-DFA9-4FE7-B1A0-2252E4FB3039}" type="presOf" srcId="{52CCD683-931E-4289-8B4D-977DA2DEDFF5}" destId="{0C4DFB70-B14B-408A-84C7-020E8F431460}" srcOrd="0" destOrd="0" presId="urn:microsoft.com/office/officeart/2017/3/layout/HorizontalPathTimeline"/>
    <dgm:cxn modelId="{2F91C113-B76C-42BA-8A66-EDBD0EA621F0}" type="presOf" srcId="{A65F2CB3-CD93-422B-80D4-FE77A2B4F964}" destId="{7F23E6C6-5FC3-4482-9B6B-7B566FAB4BF7}" srcOrd="0" destOrd="0" presId="urn:microsoft.com/office/officeart/2017/3/layout/HorizontalPathTimeline"/>
    <dgm:cxn modelId="{9C588515-95F2-405D-A669-347AD13D98C9}" srcId="{694CD5B2-8B20-456D-9FD3-EF630A625611}" destId="{4912546E-2DAC-43A4-877A-E0C8F4662E92}" srcOrd="2" destOrd="0" parTransId="{F3027CD4-0545-46BE-80CE-AE3DA5313BDF}" sibTransId="{B34BC8FF-BC98-42C4-B287-8FED02B3D69C}"/>
    <dgm:cxn modelId="{21357828-E9EE-41ED-9FAB-C43769F1A99F}" srcId="{694CD5B2-8B20-456D-9FD3-EF630A625611}" destId="{0759CBCF-40BB-4560-90E6-81AB5C4FDE7C}" srcOrd="1" destOrd="0" parTransId="{506F0BE9-0A07-4BB6-9BC4-DD107010C4A8}" sibTransId="{E4C5BE79-E017-4CE0-ACC4-B86D3151E68B}"/>
    <dgm:cxn modelId="{9C25FF31-8E4D-4BF0-9AD9-FE9F5B5A9636}" srcId="{F31A0D06-210F-45E6-BD2F-68B55688616E}" destId="{C2E7932E-021A-4A44-B8E8-9EE2B8E06307}" srcOrd="0" destOrd="0" parTransId="{38EA5262-33C8-4F09-BD9E-2C8F3C3748FD}" sibTransId="{C017C33B-ECEA-496F-A7CD-5D646A86CFAA}"/>
    <dgm:cxn modelId="{A8AA4833-28B5-4CEC-83E5-BA88B1BB108F}" type="presOf" srcId="{99BBD424-5A57-488E-9AE4-706A0C230E85}" destId="{DC0FC88D-003D-4A16-B21F-79B63342E789}" srcOrd="0" destOrd="0" presId="urn:microsoft.com/office/officeart/2017/3/layout/HorizontalPathTimeline"/>
    <dgm:cxn modelId="{6A502F3E-3B4E-4548-85A8-52FE095871BE}" type="presOf" srcId="{7F202494-9F9E-459D-B0D9-DB828989C9BC}" destId="{C2A64BD9-43D7-4577-9955-7157CE740371}" srcOrd="0" destOrd="0" presId="urn:microsoft.com/office/officeart/2017/3/layout/HorizontalPathTimeline"/>
    <dgm:cxn modelId="{F4CE365E-8F7B-4EDC-9DA4-97832C2FCB3E}" type="presOf" srcId="{C2E7932E-021A-4A44-B8E8-9EE2B8E06307}" destId="{1F36B304-DE54-4A9B-97D4-0D4638C3B81D}" srcOrd="0" destOrd="0" presId="urn:microsoft.com/office/officeart/2017/3/layout/HorizontalPathTimeline"/>
    <dgm:cxn modelId="{B737504A-4428-4CA7-971C-6D3957009173}" type="presOf" srcId="{4912546E-2DAC-43A4-877A-E0C8F4662E92}" destId="{E20E6A0C-4FCE-4EF2-915C-D0285499BFF5}" srcOrd="0" destOrd="0" presId="urn:microsoft.com/office/officeart/2017/3/layout/HorizontalPathTimeline"/>
    <dgm:cxn modelId="{5B5F4E4F-5496-4278-B345-13B6CB209781}" srcId="{694CD5B2-8B20-456D-9FD3-EF630A625611}" destId="{18DEDC9A-D598-4415-877A-90F1F334A193}" srcOrd="4" destOrd="0" parTransId="{6417AFB4-1BC3-4BB6-B931-1FEF440F2E94}" sibTransId="{A740529F-8EA8-48CF-A5F9-05F9A059DC84}"/>
    <dgm:cxn modelId="{6B7E4559-D050-4A74-BB03-E432D4E065F1}" type="presOf" srcId="{694CD5B2-8B20-456D-9FD3-EF630A625611}" destId="{0FF6A505-2428-415D-BACF-DB4A100EB2C2}" srcOrd="0" destOrd="0" presId="urn:microsoft.com/office/officeart/2017/3/layout/HorizontalPathTimeline"/>
    <dgm:cxn modelId="{2863E3AF-CF3D-4792-B47E-32965D7C2BCD}" type="presOf" srcId="{0759CBCF-40BB-4560-90E6-81AB5C4FDE7C}" destId="{E6E561F8-07F4-4D1E-8601-D99F7006069C}" srcOrd="0" destOrd="0" presId="urn:microsoft.com/office/officeart/2017/3/layout/HorizontalPathTimeline"/>
    <dgm:cxn modelId="{D7FDFCB0-5B67-4877-BF20-B1257ECE27FF}" type="presOf" srcId="{59F2780C-9C8F-4B12-9597-420D4D3D0310}" destId="{99002290-80A0-40EE-A131-85C142A3E69D}" srcOrd="0" destOrd="0" presId="urn:microsoft.com/office/officeart/2017/3/layout/HorizontalPathTimeline"/>
    <dgm:cxn modelId="{468F92B1-39DF-4E40-9D83-296423FE80F0}" srcId="{AA2B9D81-8A2D-4082-A88B-F3DD6D98A8E2}" destId="{59F2780C-9C8F-4B12-9597-420D4D3D0310}" srcOrd="0" destOrd="0" parTransId="{58612E7C-3B81-46CE-8CF8-F022AAB9FF07}" sibTransId="{CA6F921E-631B-4676-80A6-6AE43CF54143}"/>
    <dgm:cxn modelId="{8DA53DB4-2BA2-45E6-A1F7-9CB86CE9BF6F}" srcId="{0759CBCF-40BB-4560-90E6-81AB5C4FDE7C}" destId="{A65F2CB3-CD93-422B-80D4-FE77A2B4F964}" srcOrd="0" destOrd="0" parTransId="{3B82BFB9-5371-41FF-A4EC-FD58E82FCCF5}" sibTransId="{E1C2FA96-269D-41C7-8378-CCA6D9EABFCD}"/>
    <dgm:cxn modelId="{D0DB7AB7-CD0D-4E85-88CE-FA7473C72D1F}" srcId="{694CD5B2-8B20-456D-9FD3-EF630A625611}" destId="{72283656-3DFD-4D3D-9E0C-3D710F0C7C59}" srcOrd="3" destOrd="0" parTransId="{12B77D22-D69B-49B4-8D40-A1A2E376BE86}" sibTransId="{E927EDD7-417E-4E4A-88BD-ED42474A15AD}"/>
    <dgm:cxn modelId="{690426C2-25D8-43DF-9A83-E80367E56E5F}" srcId="{18DEDC9A-D598-4415-877A-90F1F334A193}" destId="{52CCD683-931E-4289-8B4D-977DA2DEDFF5}" srcOrd="0" destOrd="0" parTransId="{83AD02CE-FB13-4632-B499-85171B383038}" sibTransId="{38A3C11F-DDC5-4293-8A30-275C418D0F18}"/>
    <dgm:cxn modelId="{29E1A7CD-4CEE-4BE5-AAA7-FACAF333CA15}" type="presOf" srcId="{18DEDC9A-D598-4415-877A-90F1F334A193}" destId="{B8638D9D-3458-4FB1-8645-1FAA067E807F}" srcOrd="0" destOrd="0" presId="urn:microsoft.com/office/officeart/2017/3/layout/HorizontalPathTimeline"/>
    <dgm:cxn modelId="{10E8D8D2-18A0-4CB0-94CC-05C4584C4497}" srcId="{72283656-3DFD-4D3D-9E0C-3D710F0C7C59}" destId="{99BBD424-5A57-488E-9AE4-706A0C230E85}" srcOrd="0" destOrd="0" parTransId="{F7037312-A858-4404-95A1-A28AECB01062}" sibTransId="{E3B2EAC7-BDCF-414B-B52C-4053EA00A8C0}"/>
    <dgm:cxn modelId="{D59B3DDE-D8D0-4203-AF18-E6052D41938B}" type="presOf" srcId="{AA2B9D81-8A2D-4082-A88B-F3DD6D98A8E2}" destId="{D8A84CEF-3085-4140-B5B0-D24F3FE820E7}" srcOrd="0" destOrd="0" presId="urn:microsoft.com/office/officeart/2017/3/layout/HorizontalPathTimeline"/>
    <dgm:cxn modelId="{DE53E5E8-0AEC-4B27-B759-5616DF38F3F5}" srcId="{694CD5B2-8B20-456D-9FD3-EF630A625611}" destId="{AA2B9D81-8A2D-4082-A88B-F3DD6D98A8E2}" srcOrd="5" destOrd="0" parTransId="{A1B78DCC-E7AA-48CE-B155-6D4A83315932}" sibTransId="{58A1DD08-58CF-44CA-9DB9-546700CDC5B2}"/>
    <dgm:cxn modelId="{93D92EED-A0BE-4A05-ACFC-EA20E609DC13}" type="presOf" srcId="{F31A0D06-210F-45E6-BD2F-68B55688616E}" destId="{7427D501-7FDE-43F8-AB65-4F7C178F579E}" srcOrd="0" destOrd="0" presId="urn:microsoft.com/office/officeart/2017/3/layout/HorizontalPathTimeline"/>
    <dgm:cxn modelId="{09C5F4FC-8732-4F8A-9496-9951B9035C8E}" srcId="{694CD5B2-8B20-456D-9FD3-EF630A625611}" destId="{F31A0D06-210F-45E6-BD2F-68B55688616E}" srcOrd="0" destOrd="0" parTransId="{3FD206FE-F579-4960-A05B-8818E474E443}" sibTransId="{C9EC215D-6A16-4E6A-8C19-9B2E24911603}"/>
    <dgm:cxn modelId="{6C26680D-D580-4E97-B8EF-F3D8F7D36BBD}" type="presParOf" srcId="{0FF6A505-2428-415D-BACF-DB4A100EB2C2}" destId="{A5123F9E-9E74-4650-98CF-D33D94481E95}" srcOrd="0" destOrd="0" presId="urn:microsoft.com/office/officeart/2017/3/layout/HorizontalPathTimeline"/>
    <dgm:cxn modelId="{ED7A68A9-6DE7-46F3-B145-FAB1F7700DEB}" type="presParOf" srcId="{0FF6A505-2428-415D-BACF-DB4A100EB2C2}" destId="{9BE667F4-1597-4767-894A-0B4A369DD2A8}" srcOrd="1" destOrd="0" presId="urn:microsoft.com/office/officeart/2017/3/layout/HorizontalPathTimeline"/>
    <dgm:cxn modelId="{651B50DE-5623-4CF3-A540-A101704E7951}" type="presParOf" srcId="{9BE667F4-1597-4767-894A-0B4A369DD2A8}" destId="{E42D2D47-7BC4-4911-ADA5-1FBD5235C712}" srcOrd="0" destOrd="0" presId="urn:microsoft.com/office/officeart/2017/3/layout/HorizontalPathTimeline"/>
    <dgm:cxn modelId="{2EEAE97A-658D-4525-A24C-3AB192B74925}" type="presParOf" srcId="{E42D2D47-7BC4-4911-ADA5-1FBD5235C712}" destId="{7427D501-7FDE-43F8-AB65-4F7C178F579E}" srcOrd="0" destOrd="0" presId="urn:microsoft.com/office/officeart/2017/3/layout/HorizontalPathTimeline"/>
    <dgm:cxn modelId="{5B0B9C04-46B5-4B2A-9135-599179A3C33E}" type="presParOf" srcId="{E42D2D47-7BC4-4911-ADA5-1FBD5235C712}" destId="{73B34866-7C8F-46BA-B640-E892EC3D00A8}" srcOrd="1" destOrd="0" presId="urn:microsoft.com/office/officeart/2017/3/layout/HorizontalPathTimeline"/>
    <dgm:cxn modelId="{A067B3AD-8E3E-4214-ABCE-993A397BD392}" type="presParOf" srcId="{73B34866-7C8F-46BA-B640-E892EC3D00A8}" destId="{1F36B304-DE54-4A9B-97D4-0D4638C3B81D}" srcOrd="0" destOrd="0" presId="urn:microsoft.com/office/officeart/2017/3/layout/HorizontalPathTimeline"/>
    <dgm:cxn modelId="{2B6CB453-A531-42C4-A9F6-A1365C1F4546}" type="presParOf" srcId="{73B34866-7C8F-46BA-B640-E892EC3D00A8}" destId="{B3DE1EA7-7709-4979-A935-B9CA68A8F771}" srcOrd="1" destOrd="0" presId="urn:microsoft.com/office/officeart/2017/3/layout/HorizontalPathTimeline"/>
    <dgm:cxn modelId="{313D5356-EBFC-4CDE-A293-C4AA8F8AEF0C}" type="presParOf" srcId="{E42D2D47-7BC4-4911-ADA5-1FBD5235C712}" destId="{B9AB3FE9-3A1E-41C2-976F-0805D445B116}" srcOrd="2" destOrd="0" presId="urn:microsoft.com/office/officeart/2017/3/layout/HorizontalPathTimeline"/>
    <dgm:cxn modelId="{B378FDD4-C5E1-4530-B2E2-46C4DA4AFFD2}" type="presParOf" srcId="{E42D2D47-7BC4-4911-ADA5-1FBD5235C712}" destId="{CE3362B7-7D5F-41B8-B1D0-37F589C9BC2A}" srcOrd="3" destOrd="0" presId="urn:microsoft.com/office/officeart/2017/3/layout/HorizontalPathTimeline"/>
    <dgm:cxn modelId="{4CCAB164-C606-45C7-9D25-CAB7A7A6A37E}" type="presParOf" srcId="{E42D2D47-7BC4-4911-ADA5-1FBD5235C712}" destId="{9B88A4B6-F918-42DD-9DFA-FF605ADCCB6D}" srcOrd="4" destOrd="0" presId="urn:microsoft.com/office/officeart/2017/3/layout/HorizontalPathTimeline"/>
    <dgm:cxn modelId="{AD21296E-C2E2-46C7-9344-EE08039E5C42}" type="presParOf" srcId="{9BE667F4-1597-4767-894A-0B4A369DD2A8}" destId="{7D4356FF-A8BF-4756-9B54-10CA2C12E29C}" srcOrd="1" destOrd="0" presId="urn:microsoft.com/office/officeart/2017/3/layout/HorizontalPathTimeline"/>
    <dgm:cxn modelId="{58756442-B4BF-4FF9-A9C5-39C3D96013CF}" type="presParOf" srcId="{9BE667F4-1597-4767-894A-0B4A369DD2A8}" destId="{1E3591E4-25C1-412A-AE5D-5CBA19BA8927}" srcOrd="2" destOrd="0" presId="urn:microsoft.com/office/officeart/2017/3/layout/HorizontalPathTimeline"/>
    <dgm:cxn modelId="{907F3644-FB87-4CDB-BBB8-0D9450B29F00}" type="presParOf" srcId="{1E3591E4-25C1-412A-AE5D-5CBA19BA8927}" destId="{E6E561F8-07F4-4D1E-8601-D99F7006069C}" srcOrd="0" destOrd="0" presId="urn:microsoft.com/office/officeart/2017/3/layout/HorizontalPathTimeline"/>
    <dgm:cxn modelId="{0C824CB3-6AD1-484D-8D08-8BFA83D0D2E0}" type="presParOf" srcId="{1E3591E4-25C1-412A-AE5D-5CBA19BA8927}" destId="{9F9BD257-66C9-43DF-84ED-CC68A92FDEEE}" srcOrd="1" destOrd="0" presId="urn:microsoft.com/office/officeart/2017/3/layout/HorizontalPathTimeline"/>
    <dgm:cxn modelId="{5A8C71CE-1F6F-4781-909B-36255DDAC483}" type="presParOf" srcId="{9F9BD257-66C9-43DF-84ED-CC68A92FDEEE}" destId="{7F23E6C6-5FC3-4482-9B6B-7B566FAB4BF7}" srcOrd="0" destOrd="0" presId="urn:microsoft.com/office/officeart/2017/3/layout/HorizontalPathTimeline"/>
    <dgm:cxn modelId="{9A9B5E4F-DEDE-4699-8340-E8A569C4D217}" type="presParOf" srcId="{9F9BD257-66C9-43DF-84ED-CC68A92FDEEE}" destId="{77C5AD19-8056-45D6-881D-CD76732237E3}" srcOrd="1" destOrd="0" presId="urn:microsoft.com/office/officeart/2017/3/layout/HorizontalPathTimeline"/>
    <dgm:cxn modelId="{27CBC518-7243-4C96-A92F-1DAC9CD925B1}" type="presParOf" srcId="{1E3591E4-25C1-412A-AE5D-5CBA19BA8927}" destId="{69690E95-019E-4B2B-8815-7A5185750EE6}" srcOrd="2" destOrd="0" presId="urn:microsoft.com/office/officeart/2017/3/layout/HorizontalPathTimeline"/>
    <dgm:cxn modelId="{3588267E-99A3-4D6C-8A99-10AE9ACB4751}" type="presParOf" srcId="{1E3591E4-25C1-412A-AE5D-5CBA19BA8927}" destId="{DF6B549C-6B2D-4F14-A28B-C4F1CAC95B2B}" srcOrd="3" destOrd="0" presId="urn:microsoft.com/office/officeart/2017/3/layout/HorizontalPathTimeline"/>
    <dgm:cxn modelId="{150DD7BB-F3D4-48E6-BB43-B7E657D4CF00}" type="presParOf" srcId="{1E3591E4-25C1-412A-AE5D-5CBA19BA8927}" destId="{AFAD9E14-EBFB-4B04-A091-36F6170DA242}" srcOrd="4" destOrd="0" presId="urn:microsoft.com/office/officeart/2017/3/layout/HorizontalPathTimeline"/>
    <dgm:cxn modelId="{B8B48712-C40F-4552-A0FC-BFD47AF18DAB}" type="presParOf" srcId="{9BE667F4-1597-4767-894A-0B4A369DD2A8}" destId="{FA7F84F2-2D5E-4F5D-8289-20D3DF3286D6}" srcOrd="3" destOrd="0" presId="urn:microsoft.com/office/officeart/2017/3/layout/HorizontalPathTimeline"/>
    <dgm:cxn modelId="{A30C29A4-C9E0-4D43-9C2E-7CA9343E39CA}" type="presParOf" srcId="{9BE667F4-1597-4767-894A-0B4A369DD2A8}" destId="{96574E27-B06A-437B-8149-B2914C907750}" srcOrd="4" destOrd="0" presId="urn:microsoft.com/office/officeart/2017/3/layout/HorizontalPathTimeline"/>
    <dgm:cxn modelId="{C2DBD388-24E2-4182-A358-D3C0836EDED6}" type="presParOf" srcId="{96574E27-B06A-437B-8149-B2914C907750}" destId="{E20E6A0C-4FCE-4EF2-915C-D0285499BFF5}" srcOrd="0" destOrd="0" presId="urn:microsoft.com/office/officeart/2017/3/layout/HorizontalPathTimeline"/>
    <dgm:cxn modelId="{6B806490-3102-4ABE-B068-7261E99D801A}" type="presParOf" srcId="{96574E27-B06A-437B-8149-B2914C907750}" destId="{F86CDFC3-2630-41A4-AB15-5160FEA1AD7A}" srcOrd="1" destOrd="0" presId="urn:microsoft.com/office/officeart/2017/3/layout/HorizontalPathTimeline"/>
    <dgm:cxn modelId="{7CC4CFBB-48BC-4DCF-8F19-02D9425D03EC}" type="presParOf" srcId="{F86CDFC3-2630-41A4-AB15-5160FEA1AD7A}" destId="{C2A64BD9-43D7-4577-9955-7157CE740371}" srcOrd="0" destOrd="0" presId="urn:microsoft.com/office/officeart/2017/3/layout/HorizontalPathTimeline"/>
    <dgm:cxn modelId="{D33F75F7-088A-4A98-A2EF-5EDBC66F09B9}" type="presParOf" srcId="{F86CDFC3-2630-41A4-AB15-5160FEA1AD7A}" destId="{726AE90D-6D05-4B2A-90DF-2BB8C6CD6D88}" srcOrd="1" destOrd="0" presId="urn:microsoft.com/office/officeart/2017/3/layout/HorizontalPathTimeline"/>
    <dgm:cxn modelId="{C359D70C-401E-4751-AC9B-7BCC47486F29}" type="presParOf" srcId="{96574E27-B06A-437B-8149-B2914C907750}" destId="{5512FC00-120B-4364-8E26-3B7DDB4EB332}" srcOrd="2" destOrd="0" presId="urn:microsoft.com/office/officeart/2017/3/layout/HorizontalPathTimeline"/>
    <dgm:cxn modelId="{A6CDAD07-3A53-41D8-99CF-91BEB91FD750}" type="presParOf" srcId="{96574E27-B06A-437B-8149-B2914C907750}" destId="{7C9DD8E1-9DF6-4E54-A959-0C49C08AD58D}" srcOrd="3" destOrd="0" presId="urn:microsoft.com/office/officeart/2017/3/layout/HorizontalPathTimeline"/>
    <dgm:cxn modelId="{49E72FF1-562F-48FF-A591-96CBE41F51CD}" type="presParOf" srcId="{96574E27-B06A-437B-8149-B2914C907750}" destId="{97361D02-26F5-4C3F-AE69-EA452B0C2C2B}" srcOrd="4" destOrd="0" presId="urn:microsoft.com/office/officeart/2017/3/layout/HorizontalPathTimeline"/>
    <dgm:cxn modelId="{E422EDAC-8353-45CB-99AB-5ECBADD0827D}" type="presParOf" srcId="{9BE667F4-1597-4767-894A-0B4A369DD2A8}" destId="{2CE1FBF0-DA44-48B4-9C4B-BB92C232D4E9}" srcOrd="5" destOrd="0" presId="urn:microsoft.com/office/officeart/2017/3/layout/HorizontalPathTimeline"/>
    <dgm:cxn modelId="{7E1D5F31-60D7-4B40-99C6-4682C1147F58}" type="presParOf" srcId="{9BE667F4-1597-4767-894A-0B4A369DD2A8}" destId="{4968775E-4C54-4DE1-A7EA-997352A2C044}" srcOrd="6" destOrd="0" presId="urn:microsoft.com/office/officeart/2017/3/layout/HorizontalPathTimeline"/>
    <dgm:cxn modelId="{0B4C5F7D-2A3A-4DFF-83F5-14B31EC1038A}" type="presParOf" srcId="{4968775E-4C54-4DE1-A7EA-997352A2C044}" destId="{62DE0ED4-EB82-4184-BB9D-85847A5DFD9B}" srcOrd="0" destOrd="0" presId="urn:microsoft.com/office/officeart/2017/3/layout/HorizontalPathTimeline"/>
    <dgm:cxn modelId="{4B03399E-CFE8-4674-B573-1ADA97F77D0B}" type="presParOf" srcId="{4968775E-4C54-4DE1-A7EA-997352A2C044}" destId="{AA81041B-E4EB-442E-AE99-4D1319FF3EB2}" srcOrd="1" destOrd="0" presId="urn:microsoft.com/office/officeart/2017/3/layout/HorizontalPathTimeline"/>
    <dgm:cxn modelId="{D26D5DA8-EB14-4B90-80A1-8FEBB33CC754}" type="presParOf" srcId="{AA81041B-E4EB-442E-AE99-4D1319FF3EB2}" destId="{DC0FC88D-003D-4A16-B21F-79B63342E789}" srcOrd="0" destOrd="0" presId="urn:microsoft.com/office/officeart/2017/3/layout/HorizontalPathTimeline"/>
    <dgm:cxn modelId="{F1F9A892-9805-493B-9795-0E51D4B72BE7}" type="presParOf" srcId="{AA81041B-E4EB-442E-AE99-4D1319FF3EB2}" destId="{D09F9590-4B8C-4087-A146-C5F0AC841577}" srcOrd="1" destOrd="0" presId="urn:microsoft.com/office/officeart/2017/3/layout/HorizontalPathTimeline"/>
    <dgm:cxn modelId="{D157FE4C-2A2B-4350-8BEC-42F0F92FF54D}" type="presParOf" srcId="{4968775E-4C54-4DE1-A7EA-997352A2C044}" destId="{28735420-AACF-4979-A479-4EC68ACAFFD9}" srcOrd="2" destOrd="0" presId="urn:microsoft.com/office/officeart/2017/3/layout/HorizontalPathTimeline"/>
    <dgm:cxn modelId="{66F7CCB7-4FF6-46AD-80B3-6C2BE6F00DEC}" type="presParOf" srcId="{4968775E-4C54-4DE1-A7EA-997352A2C044}" destId="{686FD8BA-81E3-41B8-A4F6-D103F9149723}" srcOrd="3" destOrd="0" presId="urn:microsoft.com/office/officeart/2017/3/layout/HorizontalPathTimeline"/>
    <dgm:cxn modelId="{E41BD16A-CDF3-4AA3-89EF-FB41B29403F6}" type="presParOf" srcId="{4968775E-4C54-4DE1-A7EA-997352A2C044}" destId="{6EB1705D-257A-43F7-8FA9-962D68318DCE}" srcOrd="4" destOrd="0" presId="urn:microsoft.com/office/officeart/2017/3/layout/HorizontalPathTimeline"/>
    <dgm:cxn modelId="{AD3B885A-CF4D-4B00-82C9-76CE86420799}" type="presParOf" srcId="{9BE667F4-1597-4767-894A-0B4A369DD2A8}" destId="{2ABA1686-3697-4176-8011-42DCE98A58E0}" srcOrd="7" destOrd="0" presId="urn:microsoft.com/office/officeart/2017/3/layout/HorizontalPathTimeline"/>
    <dgm:cxn modelId="{6B23A0CC-47A2-4604-874B-9A13161C8786}" type="presParOf" srcId="{9BE667F4-1597-4767-894A-0B4A369DD2A8}" destId="{36C882AF-020F-49EE-AD8C-54548634CF29}" srcOrd="8" destOrd="0" presId="urn:microsoft.com/office/officeart/2017/3/layout/HorizontalPathTimeline"/>
    <dgm:cxn modelId="{A7433EA8-BCDA-41B4-9012-575695E98371}" type="presParOf" srcId="{36C882AF-020F-49EE-AD8C-54548634CF29}" destId="{B8638D9D-3458-4FB1-8645-1FAA067E807F}" srcOrd="0" destOrd="0" presId="urn:microsoft.com/office/officeart/2017/3/layout/HorizontalPathTimeline"/>
    <dgm:cxn modelId="{3CD2BDC7-1E02-4B71-8BBC-6DB8B440900B}" type="presParOf" srcId="{36C882AF-020F-49EE-AD8C-54548634CF29}" destId="{88143857-3EDA-4E1B-9669-2EDE144A6542}" srcOrd="1" destOrd="0" presId="urn:microsoft.com/office/officeart/2017/3/layout/HorizontalPathTimeline"/>
    <dgm:cxn modelId="{FA17A559-2598-4887-BA33-FCFC78AC6C2B}" type="presParOf" srcId="{88143857-3EDA-4E1B-9669-2EDE144A6542}" destId="{0C4DFB70-B14B-408A-84C7-020E8F431460}" srcOrd="0" destOrd="0" presId="urn:microsoft.com/office/officeart/2017/3/layout/HorizontalPathTimeline"/>
    <dgm:cxn modelId="{76B400E4-4A48-47DA-872E-B8BA3AE421DB}" type="presParOf" srcId="{88143857-3EDA-4E1B-9669-2EDE144A6542}" destId="{73282870-C8C2-4C31-A44F-DB771BAB4EA1}" srcOrd="1" destOrd="0" presId="urn:microsoft.com/office/officeart/2017/3/layout/HorizontalPathTimeline"/>
    <dgm:cxn modelId="{DC98B6BE-12B2-416F-9848-31E752F8EF3D}" type="presParOf" srcId="{36C882AF-020F-49EE-AD8C-54548634CF29}" destId="{008F45BA-17E3-4CD5-A56C-C956DC3DE53B}" srcOrd="2" destOrd="0" presId="urn:microsoft.com/office/officeart/2017/3/layout/HorizontalPathTimeline"/>
    <dgm:cxn modelId="{2396A959-4C9D-4EA5-A97E-AA727797D68B}" type="presParOf" srcId="{36C882AF-020F-49EE-AD8C-54548634CF29}" destId="{77A0BF67-DA88-44C0-9F27-B5CC9691328F}" srcOrd="3" destOrd="0" presId="urn:microsoft.com/office/officeart/2017/3/layout/HorizontalPathTimeline"/>
    <dgm:cxn modelId="{EDD6D8CB-97AF-490B-9AAB-8B903CAF79A8}" type="presParOf" srcId="{36C882AF-020F-49EE-AD8C-54548634CF29}" destId="{B2E84F16-BF6D-41D9-9C28-C9AA39017D6D}" srcOrd="4" destOrd="0" presId="urn:microsoft.com/office/officeart/2017/3/layout/HorizontalPathTimeline"/>
    <dgm:cxn modelId="{72AA84A0-8D8D-4093-B39A-9193E617CDC9}" type="presParOf" srcId="{9BE667F4-1597-4767-894A-0B4A369DD2A8}" destId="{3B3BC906-BA6F-4D61-8198-1D23C0F834FD}" srcOrd="9" destOrd="0" presId="urn:microsoft.com/office/officeart/2017/3/layout/HorizontalPathTimeline"/>
    <dgm:cxn modelId="{DD6522FB-BC45-4567-9852-1685A5FA2C2D}" type="presParOf" srcId="{9BE667F4-1597-4767-894A-0B4A369DD2A8}" destId="{262B2A0A-7BA9-47E7-875C-66CD9C476A54}" srcOrd="10" destOrd="0" presId="urn:microsoft.com/office/officeart/2017/3/layout/HorizontalPathTimeline"/>
    <dgm:cxn modelId="{82966A45-3850-4415-97A8-BA31B00AC625}" type="presParOf" srcId="{262B2A0A-7BA9-47E7-875C-66CD9C476A54}" destId="{D8A84CEF-3085-4140-B5B0-D24F3FE820E7}" srcOrd="0" destOrd="0" presId="urn:microsoft.com/office/officeart/2017/3/layout/HorizontalPathTimeline"/>
    <dgm:cxn modelId="{9F1F1BF1-F3C3-4706-AAD8-7830C2148A5F}" type="presParOf" srcId="{262B2A0A-7BA9-47E7-875C-66CD9C476A54}" destId="{358A71C2-5402-4A9E-B865-C34AE4FE5CB7}" srcOrd="1" destOrd="0" presId="urn:microsoft.com/office/officeart/2017/3/layout/HorizontalPathTimeline"/>
    <dgm:cxn modelId="{8F76E441-F47D-4D37-B08A-7D0DF3508190}" type="presParOf" srcId="{358A71C2-5402-4A9E-B865-C34AE4FE5CB7}" destId="{99002290-80A0-40EE-A131-85C142A3E69D}" srcOrd="0" destOrd="0" presId="urn:microsoft.com/office/officeart/2017/3/layout/HorizontalPathTimeline"/>
    <dgm:cxn modelId="{437D25D8-E3E4-4C74-9A53-C7F8E28B025B}" type="presParOf" srcId="{358A71C2-5402-4A9E-B865-C34AE4FE5CB7}" destId="{23C0C157-6243-4DED-B5BA-FCA9AA963705}" srcOrd="1" destOrd="0" presId="urn:microsoft.com/office/officeart/2017/3/layout/HorizontalPathTimeline"/>
    <dgm:cxn modelId="{88B09D54-8007-42D3-A3DE-C02656C67DE1}" type="presParOf" srcId="{262B2A0A-7BA9-47E7-875C-66CD9C476A54}" destId="{ECB6D820-DAE8-4D15-A5DE-530AEE2ADA00}" srcOrd="2" destOrd="0" presId="urn:microsoft.com/office/officeart/2017/3/layout/HorizontalPathTimeline"/>
    <dgm:cxn modelId="{2A2174E5-0E1A-4EA2-92C2-86DC20ABE797}" type="presParOf" srcId="{262B2A0A-7BA9-47E7-875C-66CD9C476A54}" destId="{0265E887-8BDC-46E9-89BC-9367EBAD6CD8}" srcOrd="3" destOrd="0" presId="urn:microsoft.com/office/officeart/2017/3/layout/HorizontalPathTimeline"/>
    <dgm:cxn modelId="{287E8CA2-29F6-43A2-9691-C1BAE45C0B3C}" type="presParOf" srcId="{262B2A0A-7BA9-47E7-875C-66CD9C476A54}" destId="{358F909A-3141-40B1-8535-5321D57FD519}" srcOrd="4" destOrd="0" presId="urn:microsoft.com/office/officeart/2017/3/layout/HorizontalPath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373B648-B655-464C-8FA1-4AB91E25BC4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CF6DBB5-1ADC-4F2B-B771-0ACA3E7B96BC}">
      <dgm:prSet/>
      <dgm:spPr/>
      <dgm:t>
        <a:bodyPr/>
        <a:lstStyle/>
        <a:p>
          <a:r>
            <a:rPr lang="en-GB"/>
            <a:t>Education</a:t>
          </a:r>
          <a:endParaRPr lang="en-US"/>
        </a:p>
      </dgm:t>
    </dgm:pt>
    <dgm:pt modelId="{30A09F34-C733-4B44-97EC-9091EFEA38F0}" type="parTrans" cxnId="{4FC731E0-D249-4183-9EE3-02E9EA4B4B46}">
      <dgm:prSet/>
      <dgm:spPr/>
      <dgm:t>
        <a:bodyPr/>
        <a:lstStyle/>
        <a:p>
          <a:endParaRPr lang="en-US"/>
        </a:p>
      </dgm:t>
    </dgm:pt>
    <dgm:pt modelId="{B41B1DD8-CFE8-4253-8AAF-CE62EDC2012C}" type="sibTrans" cxnId="{4FC731E0-D249-4183-9EE3-02E9EA4B4B46}">
      <dgm:prSet/>
      <dgm:spPr/>
      <dgm:t>
        <a:bodyPr/>
        <a:lstStyle/>
        <a:p>
          <a:endParaRPr lang="en-US"/>
        </a:p>
      </dgm:t>
    </dgm:pt>
    <dgm:pt modelId="{C9A5C782-0186-48BD-920D-06545D37E20F}">
      <dgm:prSet/>
      <dgm:spPr/>
      <dgm:t>
        <a:bodyPr/>
        <a:lstStyle/>
        <a:p>
          <a:r>
            <a:rPr lang="en-GB"/>
            <a:t>Healthcare </a:t>
          </a:r>
          <a:endParaRPr lang="en-US"/>
        </a:p>
      </dgm:t>
    </dgm:pt>
    <dgm:pt modelId="{559CF2BC-E74C-4322-9ECF-FD1DDCD95E5F}" type="parTrans" cxnId="{2279CD99-014E-4634-94B5-4EE5112535BC}">
      <dgm:prSet/>
      <dgm:spPr/>
      <dgm:t>
        <a:bodyPr/>
        <a:lstStyle/>
        <a:p>
          <a:endParaRPr lang="en-US"/>
        </a:p>
      </dgm:t>
    </dgm:pt>
    <dgm:pt modelId="{1F405589-C487-48A5-88A9-602E9537B7B2}" type="sibTrans" cxnId="{2279CD99-014E-4634-94B5-4EE5112535BC}">
      <dgm:prSet/>
      <dgm:spPr/>
      <dgm:t>
        <a:bodyPr/>
        <a:lstStyle/>
        <a:p>
          <a:endParaRPr lang="en-US"/>
        </a:p>
      </dgm:t>
    </dgm:pt>
    <dgm:pt modelId="{6890DC55-92B6-442A-955F-D15DE8C8FFEE}">
      <dgm:prSet/>
      <dgm:spPr/>
      <dgm:t>
        <a:bodyPr/>
        <a:lstStyle/>
        <a:p>
          <a:r>
            <a:rPr lang="en-GB"/>
            <a:t>Entertainment </a:t>
          </a:r>
          <a:endParaRPr lang="en-US"/>
        </a:p>
      </dgm:t>
    </dgm:pt>
    <dgm:pt modelId="{306E7848-9CE2-4578-A09B-F2047BE9A4C4}" type="parTrans" cxnId="{74CF8FB3-36AB-4D95-A4D4-84E34A912114}">
      <dgm:prSet/>
      <dgm:spPr/>
      <dgm:t>
        <a:bodyPr/>
        <a:lstStyle/>
        <a:p>
          <a:endParaRPr lang="en-US"/>
        </a:p>
      </dgm:t>
    </dgm:pt>
    <dgm:pt modelId="{2794AB33-98BA-40B2-9C28-CE3BC0C95AA4}" type="sibTrans" cxnId="{74CF8FB3-36AB-4D95-A4D4-84E34A912114}">
      <dgm:prSet/>
      <dgm:spPr/>
      <dgm:t>
        <a:bodyPr/>
        <a:lstStyle/>
        <a:p>
          <a:endParaRPr lang="en-US"/>
        </a:p>
      </dgm:t>
    </dgm:pt>
    <dgm:pt modelId="{8A50F4E2-DBAF-4CC6-BD0F-5514799F4591}">
      <dgm:prSet/>
      <dgm:spPr/>
      <dgm:t>
        <a:bodyPr/>
        <a:lstStyle/>
        <a:p>
          <a:r>
            <a:rPr lang="en-GB"/>
            <a:t>Transportation </a:t>
          </a:r>
          <a:endParaRPr lang="en-US"/>
        </a:p>
      </dgm:t>
    </dgm:pt>
    <dgm:pt modelId="{8127B450-8E4D-4C83-A3AF-82324EAFEA36}" type="parTrans" cxnId="{5689A6CB-1EAE-4BB6-A867-202C911C03F3}">
      <dgm:prSet/>
      <dgm:spPr/>
      <dgm:t>
        <a:bodyPr/>
        <a:lstStyle/>
        <a:p>
          <a:endParaRPr lang="en-US"/>
        </a:p>
      </dgm:t>
    </dgm:pt>
    <dgm:pt modelId="{85AC3067-B47D-41F4-9526-99D24A0857E8}" type="sibTrans" cxnId="{5689A6CB-1EAE-4BB6-A867-202C911C03F3}">
      <dgm:prSet/>
      <dgm:spPr/>
      <dgm:t>
        <a:bodyPr/>
        <a:lstStyle/>
        <a:p>
          <a:endParaRPr lang="en-US"/>
        </a:p>
      </dgm:t>
    </dgm:pt>
    <dgm:pt modelId="{79B68D20-DB1B-4668-B0C1-0FB405678A9E}">
      <dgm:prSet/>
      <dgm:spPr/>
      <dgm:t>
        <a:bodyPr/>
        <a:lstStyle/>
        <a:p>
          <a:r>
            <a:rPr lang="en-GB"/>
            <a:t>Art </a:t>
          </a:r>
          <a:endParaRPr lang="en-US"/>
        </a:p>
      </dgm:t>
    </dgm:pt>
    <dgm:pt modelId="{39C1E2ED-FB3D-4409-8C84-172A7689281F}" type="parTrans" cxnId="{2BFFBC72-4057-4BD3-A69D-97897CEAFE47}">
      <dgm:prSet/>
      <dgm:spPr/>
      <dgm:t>
        <a:bodyPr/>
        <a:lstStyle/>
        <a:p>
          <a:endParaRPr lang="en-US"/>
        </a:p>
      </dgm:t>
    </dgm:pt>
    <dgm:pt modelId="{7DA4F4C8-98A6-42F9-B18F-ECD65DD598FC}" type="sibTrans" cxnId="{2BFFBC72-4057-4BD3-A69D-97897CEAFE47}">
      <dgm:prSet/>
      <dgm:spPr/>
      <dgm:t>
        <a:bodyPr/>
        <a:lstStyle/>
        <a:p>
          <a:endParaRPr lang="en-US"/>
        </a:p>
      </dgm:t>
    </dgm:pt>
    <dgm:pt modelId="{3E6B3347-EF07-4B06-B460-96C7D43ECC0C}">
      <dgm:prSet/>
      <dgm:spPr/>
      <dgm:t>
        <a:bodyPr/>
        <a:lstStyle/>
        <a:p>
          <a:r>
            <a:rPr lang="en-GB"/>
            <a:t>Business </a:t>
          </a:r>
          <a:endParaRPr lang="en-US"/>
        </a:p>
      </dgm:t>
    </dgm:pt>
    <dgm:pt modelId="{F7B9BF80-73E7-42E8-9230-A71858C150B6}" type="parTrans" cxnId="{E7E2F02F-918D-4EE8-8C10-FE5334C1D401}">
      <dgm:prSet/>
      <dgm:spPr/>
      <dgm:t>
        <a:bodyPr/>
        <a:lstStyle/>
        <a:p>
          <a:endParaRPr lang="en-US"/>
        </a:p>
      </dgm:t>
    </dgm:pt>
    <dgm:pt modelId="{C0CD9BB0-B1C2-46BF-8004-A8200E98E053}" type="sibTrans" cxnId="{E7E2F02F-918D-4EE8-8C10-FE5334C1D401}">
      <dgm:prSet/>
      <dgm:spPr/>
      <dgm:t>
        <a:bodyPr/>
        <a:lstStyle/>
        <a:p>
          <a:endParaRPr lang="en-US"/>
        </a:p>
      </dgm:t>
    </dgm:pt>
    <dgm:pt modelId="{C0A08CA0-7B6F-442D-8F04-4DEA1B7C876C}" type="pres">
      <dgm:prSet presAssocID="{2373B648-B655-464C-8FA1-4AB91E25BC4B}" presName="vert0" presStyleCnt="0">
        <dgm:presLayoutVars>
          <dgm:dir/>
          <dgm:animOne val="branch"/>
          <dgm:animLvl val="lvl"/>
        </dgm:presLayoutVars>
      </dgm:prSet>
      <dgm:spPr/>
    </dgm:pt>
    <dgm:pt modelId="{C7EC21A4-1572-4162-8D9E-09B15685C63C}" type="pres">
      <dgm:prSet presAssocID="{1CF6DBB5-1ADC-4F2B-B771-0ACA3E7B96BC}" presName="thickLine" presStyleLbl="alignNode1" presStyleIdx="0" presStyleCnt="6"/>
      <dgm:spPr/>
    </dgm:pt>
    <dgm:pt modelId="{D2CB139F-A8BE-4DE8-A153-04A6105371DD}" type="pres">
      <dgm:prSet presAssocID="{1CF6DBB5-1ADC-4F2B-B771-0ACA3E7B96BC}" presName="horz1" presStyleCnt="0"/>
      <dgm:spPr/>
    </dgm:pt>
    <dgm:pt modelId="{BE2DAE1C-EE60-4CD5-A650-0BD464CC0C32}" type="pres">
      <dgm:prSet presAssocID="{1CF6DBB5-1ADC-4F2B-B771-0ACA3E7B96BC}" presName="tx1" presStyleLbl="revTx" presStyleIdx="0" presStyleCnt="6"/>
      <dgm:spPr/>
    </dgm:pt>
    <dgm:pt modelId="{E3EEDA09-B4D0-479D-A534-7E61BB8DD555}" type="pres">
      <dgm:prSet presAssocID="{1CF6DBB5-1ADC-4F2B-B771-0ACA3E7B96BC}" presName="vert1" presStyleCnt="0"/>
      <dgm:spPr/>
    </dgm:pt>
    <dgm:pt modelId="{D8242FC4-94EB-417A-9682-3C3E4BF8068E}" type="pres">
      <dgm:prSet presAssocID="{C9A5C782-0186-48BD-920D-06545D37E20F}" presName="thickLine" presStyleLbl="alignNode1" presStyleIdx="1" presStyleCnt="6"/>
      <dgm:spPr/>
    </dgm:pt>
    <dgm:pt modelId="{A860856B-52D7-4F81-95B5-0AAD902467ED}" type="pres">
      <dgm:prSet presAssocID="{C9A5C782-0186-48BD-920D-06545D37E20F}" presName="horz1" presStyleCnt="0"/>
      <dgm:spPr/>
    </dgm:pt>
    <dgm:pt modelId="{70801DB1-9043-4C5B-87C2-0927EBFC38E7}" type="pres">
      <dgm:prSet presAssocID="{C9A5C782-0186-48BD-920D-06545D37E20F}" presName="tx1" presStyleLbl="revTx" presStyleIdx="1" presStyleCnt="6"/>
      <dgm:spPr/>
    </dgm:pt>
    <dgm:pt modelId="{5C28C66A-D4C7-42B4-96DB-35C49B8C6F8F}" type="pres">
      <dgm:prSet presAssocID="{C9A5C782-0186-48BD-920D-06545D37E20F}" presName="vert1" presStyleCnt="0"/>
      <dgm:spPr/>
    </dgm:pt>
    <dgm:pt modelId="{34DC271E-D5E3-4D12-AB3E-2408BBBC2FB2}" type="pres">
      <dgm:prSet presAssocID="{6890DC55-92B6-442A-955F-D15DE8C8FFEE}" presName="thickLine" presStyleLbl="alignNode1" presStyleIdx="2" presStyleCnt="6"/>
      <dgm:spPr/>
    </dgm:pt>
    <dgm:pt modelId="{A2585B01-4438-4A12-A699-4109FDE15110}" type="pres">
      <dgm:prSet presAssocID="{6890DC55-92B6-442A-955F-D15DE8C8FFEE}" presName="horz1" presStyleCnt="0"/>
      <dgm:spPr/>
    </dgm:pt>
    <dgm:pt modelId="{D903A9E5-EAC0-431B-8D1E-7FBE41602711}" type="pres">
      <dgm:prSet presAssocID="{6890DC55-92B6-442A-955F-D15DE8C8FFEE}" presName="tx1" presStyleLbl="revTx" presStyleIdx="2" presStyleCnt="6"/>
      <dgm:spPr/>
    </dgm:pt>
    <dgm:pt modelId="{409AB912-29C8-4D24-8610-08FBD6564050}" type="pres">
      <dgm:prSet presAssocID="{6890DC55-92B6-442A-955F-D15DE8C8FFEE}" presName="vert1" presStyleCnt="0"/>
      <dgm:spPr/>
    </dgm:pt>
    <dgm:pt modelId="{AE0F16BA-ECA5-42BD-BE91-D09F99500780}" type="pres">
      <dgm:prSet presAssocID="{8A50F4E2-DBAF-4CC6-BD0F-5514799F4591}" presName="thickLine" presStyleLbl="alignNode1" presStyleIdx="3" presStyleCnt="6"/>
      <dgm:spPr/>
    </dgm:pt>
    <dgm:pt modelId="{657F839B-C40B-429B-B392-9475CFF8E372}" type="pres">
      <dgm:prSet presAssocID="{8A50F4E2-DBAF-4CC6-BD0F-5514799F4591}" presName="horz1" presStyleCnt="0"/>
      <dgm:spPr/>
    </dgm:pt>
    <dgm:pt modelId="{06E2835D-471F-401E-BBA2-9EC484F73778}" type="pres">
      <dgm:prSet presAssocID="{8A50F4E2-DBAF-4CC6-BD0F-5514799F4591}" presName="tx1" presStyleLbl="revTx" presStyleIdx="3" presStyleCnt="6"/>
      <dgm:spPr/>
    </dgm:pt>
    <dgm:pt modelId="{44F04154-5074-4FED-9973-899B493FD07E}" type="pres">
      <dgm:prSet presAssocID="{8A50F4E2-DBAF-4CC6-BD0F-5514799F4591}" presName="vert1" presStyleCnt="0"/>
      <dgm:spPr/>
    </dgm:pt>
    <dgm:pt modelId="{EE79BE00-899E-486E-886A-00E52F8D6A04}" type="pres">
      <dgm:prSet presAssocID="{79B68D20-DB1B-4668-B0C1-0FB405678A9E}" presName="thickLine" presStyleLbl="alignNode1" presStyleIdx="4" presStyleCnt="6"/>
      <dgm:spPr/>
    </dgm:pt>
    <dgm:pt modelId="{84BC07E1-FAEF-439E-A21D-3FF72E004806}" type="pres">
      <dgm:prSet presAssocID="{79B68D20-DB1B-4668-B0C1-0FB405678A9E}" presName="horz1" presStyleCnt="0"/>
      <dgm:spPr/>
    </dgm:pt>
    <dgm:pt modelId="{4DE63937-4354-4216-B7AF-4644739E7EC1}" type="pres">
      <dgm:prSet presAssocID="{79B68D20-DB1B-4668-B0C1-0FB405678A9E}" presName="tx1" presStyleLbl="revTx" presStyleIdx="4" presStyleCnt="6"/>
      <dgm:spPr/>
    </dgm:pt>
    <dgm:pt modelId="{27205CD3-9FEC-4B0D-BAE9-83428668000F}" type="pres">
      <dgm:prSet presAssocID="{79B68D20-DB1B-4668-B0C1-0FB405678A9E}" presName="vert1" presStyleCnt="0"/>
      <dgm:spPr/>
    </dgm:pt>
    <dgm:pt modelId="{EF5F4BF2-2007-4B63-A90F-9DCF14BF5991}" type="pres">
      <dgm:prSet presAssocID="{3E6B3347-EF07-4B06-B460-96C7D43ECC0C}" presName="thickLine" presStyleLbl="alignNode1" presStyleIdx="5" presStyleCnt="6"/>
      <dgm:spPr/>
    </dgm:pt>
    <dgm:pt modelId="{CDEA0494-4D1B-4336-A638-ED43DEDF5CF9}" type="pres">
      <dgm:prSet presAssocID="{3E6B3347-EF07-4B06-B460-96C7D43ECC0C}" presName="horz1" presStyleCnt="0"/>
      <dgm:spPr/>
    </dgm:pt>
    <dgm:pt modelId="{CB75AEA9-5780-4150-8150-49864323EA0A}" type="pres">
      <dgm:prSet presAssocID="{3E6B3347-EF07-4B06-B460-96C7D43ECC0C}" presName="tx1" presStyleLbl="revTx" presStyleIdx="5" presStyleCnt="6"/>
      <dgm:spPr/>
    </dgm:pt>
    <dgm:pt modelId="{ED9E0597-7D0E-419B-88CB-BA62C99E906C}" type="pres">
      <dgm:prSet presAssocID="{3E6B3347-EF07-4B06-B460-96C7D43ECC0C}" presName="vert1" presStyleCnt="0"/>
      <dgm:spPr/>
    </dgm:pt>
  </dgm:ptLst>
  <dgm:cxnLst>
    <dgm:cxn modelId="{26EE4001-058D-4EED-B3E7-A11EFF83E2F4}" type="presOf" srcId="{79B68D20-DB1B-4668-B0C1-0FB405678A9E}" destId="{4DE63937-4354-4216-B7AF-4644739E7EC1}" srcOrd="0" destOrd="0" presId="urn:microsoft.com/office/officeart/2008/layout/LinedList"/>
    <dgm:cxn modelId="{B1D83F2C-38A4-48C5-B058-31B08A556A7B}" type="presOf" srcId="{2373B648-B655-464C-8FA1-4AB91E25BC4B}" destId="{C0A08CA0-7B6F-442D-8F04-4DEA1B7C876C}" srcOrd="0" destOrd="0" presId="urn:microsoft.com/office/officeart/2008/layout/LinedList"/>
    <dgm:cxn modelId="{E7E2F02F-918D-4EE8-8C10-FE5334C1D401}" srcId="{2373B648-B655-464C-8FA1-4AB91E25BC4B}" destId="{3E6B3347-EF07-4B06-B460-96C7D43ECC0C}" srcOrd="5" destOrd="0" parTransId="{F7B9BF80-73E7-42E8-9230-A71858C150B6}" sibTransId="{C0CD9BB0-B1C2-46BF-8004-A8200E98E053}"/>
    <dgm:cxn modelId="{2BFFBC72-4057-4BD3-A69D-97897CEAFE47}" srcId="{2373B648-B655-464C-8FA1-4AB91E25BC4B}" destId="{79B68D20-DB1B-4668-B0C1-0FB405678A9E}" srcOrd="4" destOrd="0" parTransId="{39C1E2ED-FB3D-4409-8C84-172A7689281F}" sibTransId="{7DA4F4C8-98A6-42F9-B18F-ECD65DD598FC}"/>
    <dgm:cxn modelId="{C481EF53-0EFF-440D-BD75-B44EC6C34D41}" type="presOf" srcId="{3E6B3347-EF07-4B06-B460-96C7D43ECC0C}" destId="{CB75AEA9-5780-4150-8150-49864323EA0A}" srcOrd="0" destOrd="0" presId="urn:microsoft.com/office/officeart/2008/layout/LinedList"/>
    <dgm:cxn modelId="{8EA4605A-42D3-4DF4-AC72-23FF96401AFB}" type="presOf" srcId="{C9A5C782-0186-48BD-920D-06545D37E20F}" destId="{70801DB1-9043-4C5B-87C2-0927EBFC38E7}" srcOrd="0" destOrd="0" presId="urn:microsoft.com/office/officeart/2008/layout/LinedList"/>
    <dgm:cxn modelId="{2279CD99-014E-4634-94B5-4EE5112535BC}" srcId="{2373B648-B655-464C-8FA1-4AB91E25BC4B}" destId="{C9A5C782-0186-48BD-920D-06545D37E20F}" srcOrd="1" destOrd="0" parTransId="{559CF2BC-E74C-4322-9ECF-FD1DDCD95E5F}" sibTransId="{1F405589-C487-48A5-88A9-602E9537B7B2}"/>
    <dgm:cxn modelId="{3EE20AAA-7AA5-4B39-A36B-8D00683BA252}" type="presOf" srcId="{8A50F4E2-DBAF-4CC6-BD0F-5514799F4591}" destId="{06E2835D-471F-401E-BBA2-9EC484F73778}" srcOrd="0" destOrd="0" presId="urn:microsoft.com/office/officeart/2008/layout/LinedList"/>
    <dgm:cxn modelId="{74CF8FB3-36AB-4D95-A4D4-84E34A912114}" srcId="{2373B648-B655-464C-8FA1-4AB91E25BC4B}" destId="{6890DC55-92B6-442A-955F-D15DE8C8FFEE}" srcOrd="2" destOrd="0" parTransId="{306E7848-9CE2-4578-A09B-F2047BE9A4C4}" sibTransId="{2794AB33-98BA-40B2-9C28-CE3BC0C95AA4}"/>
    <dgm:cxn modelId="{61DD35B8-DB96-469C-BDC6-1540CF28F9A2}" type="presOf" srcId="{6890DC55-92B6-442A-955F-D15DE8C8FFEE}" destId="{D903A9E5-EAC0-431B-8D1E-7FBE41602711}" srcOrd="0" destOrd="0" presId="urn:microsoft.com/office/officeart/2008/layout/LinedList"/>
    <dgm:cxn modelId="{5689A6CB-1EAE-4BB6-A867-202C911C03F3}" srcId="{2373B648-B655-464C-8FA1-4AB91E25BC4B}" destId="{8A50F4E2-DBAF-4CC6-BD0F-5514799F4591}" srcOrd="3" destOrd="0" parTransId="{8127B450-8E4D-4C83-A3AF-82324EAFEA36}" sibTransId="{85AC3067-B47D-41F4-9526-99D24A0857E8}"/>
    <dgm:cxn modelId="{E62A07DD-7814-4DDB-9A85-9B22F013372B}" type="presOf" srcId="{1CF6DBB5-1ADC-4F2B-B771-0ACA3E7B96BC}" destId="{BE2DAE1C-EE60-4CD5-A650-0BD464CC0C32}" srcOrd="0" destOrd="0" presId="urn:microsoft.com/office/officeart/2008/layout/LinedList"/>
    <dgm:cxn modelId="{4FC731E0-D249-4183-9EE3-02E9EA4B4B46}" srcId="{2373B648-B655-464C-8FA1-4AB91E25BC4B}" destId="{1CF6DBB5-1ADC-4F2B-B771-0ACA3E7B96BC}" srcOrd="0" destOrd="0" parTransId="{30A09F34-C733-4B44-97EC-9091EFEA38F0}" sibTransId="{B41B1DD8-CFE8-4253-8AAF-CE62EDC2012C}"/>
    <dgm:cxn modelId="{81350A7C-DE83-4D07-88D9-B010AFF3FB3E}" type="presParOf" srcId="{C0A08CA0-7B6F-442D-8F04-4DEA1B7C876C}" destId="{C7EC21A4-1572-4162-8D9E-09B15685C63C}" srcOrd="0" destOrd="0" presId="urn:microsoft.com/office/officeart/2008/layout/LinedList"/>
    <dgm:cxn modelId="{16F98BAD-5FBB-4424-AC30-938C6817AC04}" type="presParOf" srcId="{C0A08CA0-7B6F-442D-8F04-4DEA1B7C876C}" destId="{D2CB139F-A8BE-4DE8-A153-04A6105371DD}" srcOrd="1" destOrd="0" presId="urn:microsoft.com/office/officeart/2008/layout/LinedList"/>
    <dgm:cxn modelId="{F24D2A79-6160-4085-B3B4-0EF9D61F6A3D}" type="presParOf" srcId="{D2CB139F-A8BE-4DE8-A153-04A6105371DD}" destId="{BE2DAE1C-EE60-4CD5-A650-0BD464CC0C32}" srcOrd="0" destOrd="0" presId="urn:microsoft.com/office/officeart/2008/layout/LinedList"/>
    <dgm:cxn modelId="{EC0C038D-BA79-4C7F-A24F-B12F66B34786}" type="presParOf" srcId="{D2CB139F-A8BE-4DE8-A153-04A6105371DD}" destId="{E3EEDA09-B4D0-479D-A534-7E61BB8DD555}" srcOrd="1" destOrd="0" presId="urn:microsoft.com/office/officeart/2008/layout/LinedList"/>
    <dgm:cxn modelId="{F7A4DB83-48CC-4008-BB6E-38CFA50C8EFC}" type="presParOf" srcId="{C0A08CA0-7B6F-442D-8F04-4DEA1B7C876C}" destId="{D8242FC4-94EB-417A-9682-3C3E4BF8068E}" srcOrd="2" destOrd="0" presId="urn:microsoft.com/office/officeart/2008/layout/LinedList"/>
    <dgm:cxn modelId="{BCF669C0-B32B-42B6-BCDD-EE97EFF64CBA}" type="presParOf" srcId="{C0A08CA0-7B6F-442D-8F04-4DEA1B7C876C}" destId="{A860856B-52D7-4F81-95B5-0AAD902467ED}" srcOrd="3" destOrd="0" presId="urn:microsoft.com/office/officeart/2008/layout/LinedList"/>
    <dgm:cxn modelId="{8F3B1C61-8F41-40FE-BEAE-CFAC5A8BEABE}" type="presParOf" srcId="{A860856B-52D7-4F81-95B5-0AAD902467ED}" destId="{70801DB1-9043-4C5B-87C2-0927EBFC38E7}" srcOrd="0" destOrd="0" presId="urn:microsoft.com/office/officeart/2008/layout/LinedList"/>
    <dgm:cxn modelId="{5EEBE511-C5BD-45E7-8119-9C1294ED9FEB}" type="presParOf" srcId="{A860856B-52D7-4F81-95B5-0AAD902467ED}" destId="{5C28C66A-D4C7-42B4-96DB-35C49B8C6F8F}" srcOrd="1" destOrd="0" presId="urn:microsoft.com/office/officeart/2008/layout/LinedList"/>
    <dgm:cxn modelId="{A0D400DF-8A8A-4786-B64E-4364B926EF3C}" type="presParOf" srcId="{C0A08CA0-7B6F-442D-8F04-4DEA1B7C876C}" destId="{34DC271E-D5E3-4D12-AB3E-2408BBBC2FB2}" srcOrd="4" destOrd="0" presId="urn:microsoft.com/office/officeart/2008/layout/LinedList"/>
    <dgm:cxn modelId="{5856EF2F-D391-4DE4-A600-500A06B3A0B1}" type="presParOf" srcId="{C0A08CA0-7B6F-442D-8F04-4DEA1B7C876C}" destId="{A2585B01-4438-4A12-A699-4109FDE15110}" srcOrd="5" destOrd="0" presId="urn:microsoft.com/office/officeart/2008/layout/LinedList"/>
    <dgm:cxn modelId="{34CEC9B7-1AE6-46D8-8B6E-C14794AE87F6}" type="presParOf" srcId="{A2585B01-4438-4A12-A699-4109FDE15110}" destId="{D903A9E5-EAC0-431B-8D1E-7FBE41602711}" srcOrd="0" destOrd="0" presId="urn:microsoft.com/office/officeart/2008/layout/LinedList"/>
    <dgm:cxn modelId="{AF9AEB7B-02E9-408D-B7F4-F7B67F69BADB}" type="presParOf" srcId="{A2585B01-4438-4A12-A699-4109FDE15110}" destId="{409AB912-29C8-4D24-8610-08FBD6564050}" srcOrd="1" destOrd="0" presId="urn:microsoft.com/office/officeart/2008/layout/LinedList"/>
    <dgm:cxn modelId="{5521577F-B408-44D2-B717-E8850D82FE18}" type="presParOf" srcId="{C0A08CA0-7B6F-442D-8F04-4DEA1B7C876C}" destId="{AE0F16BA-ECA5-42BD-BE91-D09F99500780}" srcOrd="6" destOrd="0" presId="urn:microsoft.com/office/officeart/2008/layout/LinedList"/>
    <dgm:cxn modelId="{A4D7BDAA-4B0B-42BB-BCC3-DF8EB389D683}" type="presParOf" srcId="{C0A08CA0-7B6F-442D-8F04-4DEA1B7C876C}" destId="{657F839B-C40B-429B-B392-9475CFF8E372}" srcOrd="7" destOrd="0" presId="urn:microsoft.com/office/officeart/2008/layout/LinedList"/>
    <dgm:cxn modelId="{3E72BB11-046A-4FA3-B7C9-7B5002962739}" type="presParOf" srcId="{657F839B-C40B-429B-B392-9475CFF8E372}" destId="{06E2835D-471F-401E-BBA2-9EC484F73778}" srcOrd="0" destOrd="0" presId="urn:microsoft.com/office/officeart/2008/layout/LinedList"/>
    <dgm:cxn modelId="{D832344C-C734-47DC-BA28-915AA3C7EFD8}" type="presParOf" srcId="{657F839B-C40B-429B-B392-9475CFF8E372}" destId="{44F04154-5074-4FED-9973-899B493FD07E}" srcOrd="1" destOrd="0" presId="urn:microsoft.com/office/officeart/2008/layout/LinedList"/>
    <dgm:cxn modelId="{AB819EAC-834C-4EDB-B8D3-E9ED6F6DCE75}" type="presParOf" srcId="{C0A08CA0-7B6F-442D-8F04-4DEA1B7C876C}" destId="{EE79BE00-899E-486E-886A-00E52F8D6A04}" srcOrd="8" destOrd="0" presId="urn:microsoft.com/office/officeart/2008/layout/LinedList"/>
    <dgm:cxn modelId="{B4742F55-D67B-4748-B6C5-52B8A0E0AA13}" type="presParOf" srcId="{C0A08CA0-7B6F-442D-8F04-4DEA1B7C876C}" destId="{84BC07E1-FAEF-439E-A21D-3FF72E004806}" srcOrd="9" destOrd="0" presId="urn:microsoft.com/office/officeart/2008/layout/LinedList"/>
    <dgm:cxn modelId="{BE15BEF0-7F93-419C-B061-BC62E3C7F6B7}" type="presParOf" srcId="{84BC07E1-FAEF-439E-A21D-3FF72E004806}" destId="{4DE63937-4354-4216-B7AF-4644739E7EC1}" srcOrd="0" destOrd="0" presId="urn:microsoft.com/office/officeart/2008/layout/LinedList"/>
    <dgm:cxn modelId="{03CD1B09-C3D6-4827-B86A-2ECB66C05C06}" type="presParOf" srcId="{84BC07E1-FAEF-439E-A21D-3FF72E004806}" destId="{27205CD3-9FEC-4B0D-BAE9-83428668000F}" srcOrd="1" destOrd="0" presId="urn:microsoft.com/office/officeart/2008/layout/LinedList"/>
    <dgm:cxn modelId="{6681D7C1-0732-4CF5-813F-07A64B04D456}" type="presParOf" srcId="{C0A08CA0-7B6F-442D-8F04-4DEA1B7C876C}" destId="{EF5F4BF2-2007-4B63-A90F-9DCF14BF5991}" srcOrd="10" destOrd="0" presId="urn:microsoft.com/office/officeart/2008/layout/LinedList"/>
    <dgm:cxn modelId="{804FDB6B-3521-4289-9ED4-D106BAABFCB0}" type="presParOf" srcId="{C0A08CA0-7B6F-442D-8F04-4DEA1B7C876C}" destId="{CDEA0494-4D1B-4336-A638-ED43DEDF5CF9}" srcOrd="11" destOrd="0" presId="urn:microsoft.com/office/officeart/2008/layout/LinedList"/>
    <dgm:cxn modelId="{87D3AB87-61E0-4DDB-9ADC-EEA8FFBDD5AB}" type="presParOf" srcId="{CDEA0494-4D1B-4336-A638-ED43DEDF5CF9}" destId="{CB75AEA9-5780-4150-8150-49864323EA0A}" srcOrd="0" destOrd="0" presId="urn:microsoft.com/office/officeart/2008/layout/LinedList"/>
    <dgm:cxn modelId="{D9CC2A5C-6552-4433-843E-1A7583B6567E}" type="presParOf" srcId="{CDEA0494-4D1B-4336-A638-ED43DEDF5CF9}" destId="{ED9E0597-7D0E-419B-88CB-BA62C99E906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E1C7995-6893-40A3-874C-FB0FE2B8A2E1}"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9E1D10B-A47D-4910-B147-23B0A2A9A2B8}">
      <dgm:prSet/>
      <dgm:spPr/>
      <dgm:t>
        <a:bodyPr/>
        <a:lstStyle/>
        <a:p>
          <a:r>
            <a:rPr lang="en-GB" dirty="0"/>
            <a:t>Healthcare systems face considerable challenges in meeting the ‘quadruple aim’:</a:t>
          </a:r>
          <a:endParaRPr lang="en-US" dirty="0"/>
        </a:p>
      </dgm:t>
    </dgm:pt>
    <dgm:pt modelId="{9BCAD50F-2893-4509-9F14-627770ED529A}" type="parTrans" cxnId="{13993A0D-5B89-4475-AB1B-64C271EBEEFF}">
      <dgm:prSet/>
      <dgm:spPr/>
      <dgm:t>
        <a:bodyPr/>
        <a:lstStyle/>
        <a:p>
          <a:endParaRPr lang="en-US"/>
        </a:p>
      </dgm:t>
    </dgm:pt>
    <dgm:pt modelId="{40601DA2-6021-4D7E-A60C-EE955472EE61}" type="sibTrans" cxnId="{13993A0D-5B89-4475-AB1B-64C271EBEEFF}">
      <dgm:prSet/>
      <dgm:spPr/>
      <dgm:t>
        <a:bodyPr/>
        <a:lstStyle/>
        <a:p>
          <a:endParaRPr lang="en-US"/>
        </a:p>
      </dgm:t>
    </dgm:pt>
    <dgm:pt modelId="{10E375FD-BA75-4BDE-9C05-AD41E6483EE5}">
      <dgm:prSet/>
      <dgm:spPr/>
      <dgm:t>
        <a:bodyPr/>
        <a:lstStyle/>
        <a:p>
          <a:r>
            <a:rPr lang="en-GB"/>
            <a:t>Improve population health </a:t>
          </a:r>
          <a:endParaRPr lang="en-US"/>
        </a:p>
      </dgm:t>
    </dgm:pt>
    <dgm:pt modelId="{912A2E95-E29B-41CB-B2B2-570F1D900304}" type="parTrans" cxnId="{ABEDA50B-1BAB-4E68-9498-3837102F177B}">
      <dgm:prSet/>
      <dgm:spPr/>
      <dgm:t>
        <a:bodyPr/>
        <a:lstStyle/>
        <a:p>
          <a:endParaRPr lang="en-US"/>
        </a:p>
      </dgm:t>
    </dgm:pt>
    <dgm:pt modelId="{C5015944-D501-43E5-818C-713F84869C6E}" type="sibTrans" cxnId="{ABEDA50B-1BAB-4E68-9498-3837102F177B}">
      <dgm:prSet/>
      <dgm:spPr/>
      <dgm:t>
        <a:bodyPr/>
        <a:lstStyle/>
        <a:p>
          <a:endParaRPr lang="en-US"/>
        </a:p>
      </dgm:t>
    </dgm:pt>
    <dgm:pt modelId="{CD56FDF3-FDEA-42FE-9AAD-E42AB98D6C97}">
      <dgm:prSet/>
      <dgm:spPr/>
      <dgm:t>
        <a:bodyPr/>
        <a:lstStyle/>
        <a:p>
          <a:r>
            <a:rPr lang="en-GB"/>
            <a:t>Experience of healthcare</a:t>
          </a:r>
          <a:endParaRPr lang="en-US"/>
        </a:p>
      </dgm:t>
    </dgm:pt>
    <dgm:pt modelId="{16BDD362-9872-44B3-8845-BC78940589A4}" type="parTrans" cxnId="{B4944CEC-693F-4241-BCB7-4F2FB474732D}">
      <dgm:prSet/>
      <dgm:spPr/>
      <dgm:t>
        <a:bodyPr/>
        <a:lstStyle/>
        <a:p>
          <a:endParaRPr lang="en-US"/>
        </a:p>
      </dgm:t>
    </dgm:pt>
    <dgm:pt modelId="{59FD9730-1BCE-431C-A9F2-5567DA2F0DFC}" type="sibTrans" cxnId="{B4944CEC-693F-4241-BCB7-4F2FB474732D}">
      <dgm:prSet/>
      <dgm:spPr/>
      <dgm:t>
        <a:bodyPr/>
        <a:lstStyle/>
        <a:p>
          <a:endParaRPr lang="en-US"/>
        </a:p>
      </dgm:t>
    </dgm:pt>
    <dgm:pt modelId="{027E432D-B8F8-45D4-81FA-780A165641F6}">
      <dgm:prSet/>
      <dgm:spPr/>
      <dgm:t>
        <a:bodyPr/>
        <a:lstStyle/>
        <a:p>
          <a:r>
            <a:rPr lang="en-GB"/>
            <a:t>Enhance caregiver experience </a:t>
          </a:r>
          <a:endParaRPr lang="en-US"/>
        </a:p>
      </dgm:t>
    </dgm:pt>
    <dgm:pt modelId="{22C685CE-E2F0-4392-8B48-2092E6F87609}" type="parTrans" cxnId="{297D8A4C-571A-4600-BFB2-A60AB6A07D48}">
      <dgm:prSet/>
      <dgm:spPr/>
      <dgm:t>
        <a:bodyPr/>
        <a:lstStyle/>
        <a:p>
          <a:endParaRPr lang="en-US"/>
        </a:p>
      </dgm:t>
    </dgm:pt>
    <dgm:pt modelId="{219FCE6B-368D-485A-925C-A5CE5CC3DE4A}" type="sibTrans" cxnId="{297D8A4C-571A-4600-BFB2-A60AB6A07D48}">
      <dgm:prSet/>
      <dgm:spPr/>
      <dgm:t>
        <a:bodyPr/>
        <a:lstStyle/>
        <a:p>
          <a:endParaRPr lang="en-US"/>
        </a:p>
      </dgm:t>
    </dgm:pt>
    <dgm:pt modelId="{A4783C22-1EA9-4449-8127-0C681E56DD4B}">
      <dgm:prSet/>
      <dgm:spPr/>
      <dgm:t>
        <a:bodyPr/>
        <a:lstStyle/>
        <a:p>
          <a:r>
            <a:rPr lang="en-GB" dirty="0"/>
            <a:t>Improve cost efficiency (Bajwa et., 2021)</a:t>
          </a:r>
          <a:endParaRPr lang="en-US" dirty="0"/>
        </a:p>
      </dgm:t>
    </dgm:pt>
    <dgm:pt modelId="{963C5692-41A9-45E4-8D0D-6DD4D9690A63}" type="parTrans" cxnId="{179A1B3A-F65D-400F-B0D3-A54F001FE661}">
      <dgm:prSet/>
      <dgm:spPr/>
      <dgm:t>
        <a:bodyPr/>
        <a:lstStyle/>
        <a:p>
          <a:endParaRPr lang="en-US"/>
        </a:p>
      </dgm:t>
    </dgm:pt>
    <dgm:pt modelId="{BCB0CFFB-23D5-41A3-A475-54102A306DE9}" type="sibTrans" cxnId="{179A1B3A-F65D-400F-B0D3-A54F001FE661}">
      <dgm:prSet/>
      <dgm:spPr/>
      <dgm:t>
        <a:bodyPr/>
        <a:lstStyle/>
        <a:p>
          <a:endParaRPr lang="en-US"/>
        </a:p>
      </dgm:t>
    </dgm:pt>
    <dgm:pt modelId="{7132B7FD-86A6-47A3-9D85-50D74E014A54}" type="pres">
      <dgm:prSet presAssocID="{DE1C7995-6893-40A3-874C-FB0FE2B8A2E1}" presName="linear" presStyleCnt="0">
        <dgm:presLayoutVars>
          <dgm:animLvl val="lvl"/>
          <dgm:resizeHandles val="exact"/>
        </dgm:presLayoutVars>
      </dgm:prSet>
      <dgm:spPr/>
    </dgm:pt>
    <dgm:pt modelId="{F692ECAC-1A32-4865-92A5-42090EDA183D}" type="pres">
      <dgm:prSet presAssocID="{D9E1D10B-A47D-4910-B147-23B0A2A9A2B8}" presName="parentText" presStyleLbl="node1" presStyleIdx="0" presStyleCnt="5">
        <dgm:presLayoutVars>
          <dgm:chMax val="0"/>
          <dgm:bulletEnabled val="1"/>
        </dgm:presLayoutVars>
      </dgm:prSet>
      <dgm:spPr/>
    </dgm:pt>
    <dgm:pt modelId="{16AC049A-1E36-46C5-9537-299C66C07BFF}" type="pres">
      <dgm:prSet presAssocID="{40601DA2-6021-4D7E-A60C-EE955472EE61}" presName="spacer" presStyleCnt="0"/>
      <dgm:spPr/>
    </dgm:pt>
    <dgm:pt modelId="{63930448-08AD-42BC-80BF-046E89A0B7C2}" type="pres">
      <dgm:prSet presAssocID="{10E375FD-BA75-4BDE-9C05-AD41E6483EE5}" presName="parentText" presStyleLbl="node1" presStyleIdx="1" presStyleCnt="5">
        <dgm:presLayoutVars>
          <dgm:chMax val="0"/>
          <dgm:bulletEnabled val="1"/>
        </dgm:presLayoutVars>
      </dgm:prSet>
      <dgm:spPr/>
    </dgm:pt>
    <dgm:pt modelId="{EB7DAAD6-BE68-425F-A4A6-0F8BE86B9F05}" type="pres">
      <dgm:prSet presAssocID="{C5015944-D501-43E5-818C-713F84869C6E}" presName="spacer" presStyleCnt="0"/>
      <dgm:spPr/>
    </dgm:pt>
    <dgm:pt modelId="{301444A9-54BE-4DD6-B84C-1D5D55EEDCC5}" type="pres">
      <dgm:prSet presAssocID="{CD56FDF3-FDEA-42FE-9AAD-E42AB98D6C97}" presName="parentText" presStyleLbl="node1" presStyleIdx="2" presStyleCnt="5">
        <dgm:presLayoutVars>
          <dgm:chMax val="0"/>
          <dgm:bulletEnabled val="1"/>
        </dgm:presLayoutVars>
      </dgm:prSet>
      <dgm:spPr/>
    </dgm:pt>
    <dgm:pt modelId="{F2BD142F-F080-4317-8A48-1B498B59E9F0}" type="pres">
      <dgm:prSet presAssocID="{59FD9730-1BCE-431C-A9F2-5567DA2F0DFC}" presName="spacer" presStyleCnt="0"/>
      <dgm:spPr/>
    </dgm:pt>
    <dgm:pt modelId="{4F00D0C4-0C7D-47AB-AF38-22B435D8337C}" type="pres">
      <dgm:prSet presAssocID="{027E432D-B8F8-45D4-81FA-780A165641F6}" presName="parentText" presStyleLbl="node1" presStyleIdx="3" presStyleCnt="5">
        <dgm:presLayoutVars>
          <dgm:chMax val="0"/>
          <dgm:bulletEnabled val="1"/>
        </dgm:presLayoutVars>
      </dgm:prSet>
      <dgm:spPr/>
    </dgm:pt>
    <dgm:pt modelId="{A73770E2-9F38-46CF-BAAC-8D261D5915B0}" type="pres">
      <dgm:prSet presAssocID="{219FCE6B-368D-485A-925C-A5CE5CC3DE4A}" presName="spacer" presStyleCnt="0"/>
      <dgm:spPr/>
    </dgm:pt>
    <dgm:pt modelId="{A4983CBC-FAE5-403E-9001-A26ED6A6EA10}" type="pres">
      <dgm:prSet presAssocID="{A4783C22-1EA9-4449-8127-0C681E56DD4B}" presName="parentText" presStyleLbl="node1" presStyleIdx="4" presStyleCnt="5">
        <dgm:presLayoutVars>
          <dgm:chMax val="0"/>
          <dgm:bulletEnabled val="1"/>
        </dgm:presLayoutVars>
      </dgm:prSet>
      <dgm:spPr/>
    </dgm:pt>
  </dgm:ptLst>
  <dgm:cxnLst>
    <dgm:cxn modelId="{0B1AD108-D5D0-4AC5-B974-95F7BCDC357A}" type="presOf" srcId="{10E375FD-BA75-4BDE-9C05-AD41E6483EE5}" destId="{63930448-08AD-42BC-80BF-046E89A0B7C2}" srcOrd="0" destOrd="0" presId="urn:microsoft.com/office/officeart/2005/8/layout/vList2"/>
    <dgm:cxn modelId="{ABEDA50B-1BAB-4E68-9498-3837102F177B}" srcId="{DE1C7995-6893-40A3-874C-FB0FE2B8A2E1}" destId="{10E375FD-BA75-4BDE-9C05-AD41E6483EE5}" srcOrd="1" destOrd="0" parTransId="{912A2E95-E29B-41CB-B2B2-570F1D900304}" sibTransId="{C5015944-D501-43E5-818C-713F84869C6E}"/>
    <dgm:cxn modelId="{13993A0D-5B89-4475-AB1B-64C271EBEEFF}" srcId="{DE1C7995-6893-40A3-874C-FB0FE2B8A2E1}" destId="{D9E1D10B-A47D-4910-B147-23B0A2A9A2B8}" srcOrd="0" destOrd="0" parTransId="{9BCAD50F-2893-4509-9F14-627770ED529A}" sibTransId="{40601DA2-6021-4D7E-A60C-EE955472EE61}"/>
    <dgm:cxn modelId="{179A1B3A-F65D-400F-B0D3-A54F001FE661}" srcId="{DE1C7995-6893-40A3-874C-FB0FE2B8A2E1}" destId="{A4783C22-1EA9-4449-8127-0C681E56DD4B}" srcOrd="4" destOrd="0" parTransId="{963C5692-41A9-45E4-8D0D-6DD4D9690A63}" sibTransId="{BCB0CFFB-23D5-41A3-A475-54102A306DE9}"/>
    <dgm:cxn modelId="{6F02B93D-E0A6-4C5E-9B42-60C53E7A2A03}" type="presOf" srcId="{D9E1D10B-A47D-4910-B147-23B0A2A9A2B8}" destId="{F692ECAC-1A32-4865-92A5-42090EDA183D}" srcOrd="0" destOrd="0" presId="urn:microsoft.com/office/officeart/2005/8/layout/vList2"/>
    <dgm:cxn modelId="{C7916F69-E806-4D0B-993D-8EA9082B48A4}" type="presOf" srcId="{DE1C7995-6893-40A3-874C-FB0FE2B8A2E1}" destId="{7132B7FD-86A6-47A3-9D85-50D74E014A54}" srcOrd="0" destOrd="0" presId="urn:microsoft.com/office/officeart/2005/8/layout/vList2"/>
    <dgm:cxn modelId="{297D8A4C-571A-4600-BFB2-A60AB6A07D48}" srcId="{DE1C7995-6893-40A3-874C-FB0FE2B8A2E1}" destId="{027E432D-B8F8-45D4-81FA-780A165641F6}" srcOrd="3" destOrd="0" parTransId="{22C685CE-E2F0-4392-8B48-2092E6F87609}" sibTransId="{219FCE6B-368D-485A-925C-A5CE5CC3DE4A}"/>
    <dgm:cxn modelId="{347D568C-1EA4-43F8-8783-200FCB26D748}" type="presOf" srcId="{A4783C22-1EA9-4449-8127-0C681E56DD4B}" destId="{A4983CBC-FAE5-403E-9001-A26ED6A6EA10}" srcOrd="0" destOrd="0" presId="urn:microsoft.com/office/officeart/2005/8/layout/vList2"/>
    <dgm:cxn modelId="{ADDC79B0-0FFD-483C-9B15-1D29F6215277}" type="presOf" srcId="{027E432D-B8F8-45D4-81FA-780A165641F6}" destId="{4F00D0C4-0C7D-47AB-AF38-22B435D8337C}" srcOrd="0" destOrd="0" presId="urn:microsoft.com/office/officeart/2005/8/layout/vList2"/>
    <dgm:cxn modelId="{2ED556DC-98E4-40EB-9D33-121402FC896D}" type="presOf" srcId="{CD56FDF3-FDEA-42FE-9AAD-E42AB98D6C97}" destId="{301444A9-54BE-4DD6-B84C-1D5D55EEDCC5}" srcOrd="0" destOrd="0" presId="urn:microsoft.com/office/officeart/2005/8/layout/vList2"/>
    <dgm:cxn modelId="{B4944CEC-693F-4241-BCB7-4F2FB474732D}" srcId="{DE1C7995-6893-40A3-874C-FB0FE2B8A2E1}" destId="{CD56FDF3-FDEA-42FE-9AAD-E42AB98D6C97}" srcOrd="2" destOrd="0" parTransId="{16BDD362-9872-44B3-8845-BC78940589A4}" sibTransId="{59FD9730-1BCE-431C-A9F2-5567DA2F0DFC}"/>
    <dgm:cxn modelId="{9507E6DA-34E2-4EF0-9B12-D1578E3E5AB6}" type="presParOf" srcId="{7132B7FD-86A6-47A3-9D85-50D74E014A54}" destId="{F692ECAC-1A32-4865-92A5-42090EDA183D}" srcOrd="0" destOrd="0" presId="urn:microsoft.com/office/officeart/2005/8/layout/vList2"/>
    <dgm:cxn modelId="{2877941D-5CA5-4560-94D0-FCBE76357BAA}" type="presParOf" srcId="{7132B7FD-86A6-47A3-9D85-50D74E014A54}" destId="{16AC049A-1E36-46C5-9537-299C66C07BFF}" srcOrd="1" destOrd="0" presId="urn:microsoft.com/office/officeart/2005/8/layout/vList2"/>
    <dgm:cxn modelId="{9C89294C-46E0-4B35-85D1-A59CCD93081D}" type="presParOf" srcId="{7132B7FD-86A6-47A3-9D85-50D74E014A54}" destId="{63930448-08AD-42BC-80BF-046E89A0B7C2}" srcOrd="2" destOrd="0" presId="urn:microsoft.com/office/officeart/2005/8/layout/vList2"/>
    <dgm:cxn modelId="{24CD3D3E-2363-437B-9414-7790771D9F9D}" type="presParOf" srcId="{7132B7FD-86A6-47A3-9D85-50D74E014A54}" destId="{EB7DAAD6-BE68-425F-A4A6-0F8BE86B9F05}" srcOrd="3" destOrd="0" presId="urn:microsoft.com/office/officeart/2005/8/layout/vList2"/>
    <dgm:cxn modelId="{4B95A4A2-097D-4BCC-91ED-320DD2FD9434}" type="presParOf" srcId="{7132B7FD-86A6-47A3-9D85-50D74E014A54}" destId="{301444A9-54BE-4DD6-B84C-1D5D55EEDCC5}" srcOrd="4" destOrd="0" presId="urn:microsoft.com/office/officeart/2005/8/layout/vList2"/>
    <dgm:cxn modelId="{61454D2F-56B3-43A8-A682-5FE584BCDE40}" type="presParOf" srcId="{7132B7FD-86A6-47A3-9D85-50D74E014A54}" destId="{F2BD142F-F080-4317-8A48-1B498B59E9F0}" srcOrd="5" destOrd="0" presId="urn:microsoft.com/office/officeart/2005/8/layout/vList2"/>
    <dgm:cxn modelId="{60081221-03C4-43BB-82B9-BDFB4F6EC240}" type="presParOf" srcId="{7132B7FD-86A6-47A3-9D85-50D74E014A54}" destId="{4F00D0C4-0C7D-47AB-AF38-22B435D8337C}" srcOrd="6" destOrd="0" presId="urn:microsoft.com/office/officeart/2005/8/layout/vList2"/>
    <dgm:cxn modelId="{02AB6BB3-9C06-4217-B0B4-6932E336BB16}" type="presParOf" srcId="{7132B7FD-86A6-47A3-9D85-50D74E014A54}" destId="{A73770E2-9F38-46CF-BAAC-8D261D5915B0}" srcOrd="7" destOrd="0" presId="urn:microsoft.com/office/officeart/2005/8/layout/vList2"/>
    <dgm:cxn modelId="{86C381A6-03FB-46E4-9C11-EA77F90E13A0}" type="presParOf" srcId="{7132B7FD-86A6-47A3-9D85-50D74E014A54}" destId="{A4983CBC-FAE5-403E-9001-A26ED6A6EA10}"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D0FC479-90D0-4024-9A1F-190A9C6F114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817930F-B3CD-4E0C-9DFA-6649811ED74F}">
      <dgm:prSet/>
      <dgm:spPr/>
      <dgm:t>
        <a:bodyPr/>
        <a:lstStyle/>
        <a:p>
          <a:r>
            <a:rPr lang="en-GB"/>
            <a:t>Department for Business, Energy and Industrial Strategy (2021) Estimates indicate increased job displacement: </a:t>
          </a:r>
          <a:endParaRPr lang="en-US"/>
        </a:p>
      </dgm:t>
    </dgm:pt>
    <dgm:pt modelId="{047660B2-CFE6-40C7-A825-65CEAAD9DE0F}" type="parTrans" cxnId="{637B239D-7173-4495-B1BF-40248ED830FC}">
      <dgm:prSet/>
      <dgm:spPr/>
      <dgm:t>
        <a:bodyPr/>
        <a:lstStyle/>
        <a:p>
          <a:endParaRPr lang="en-US"/>
        </a:p>
      </dgm:t>
    </dgm:pt>
    <dgm:pt modelId="{366BA319-A604-44E1-86C6-510C62B38BEC}" type="sibTrans" cxnId="{637B239D-7173-4495-B1BF-40248ED830FC}">
      <dgm:prSet/>
      <dgm:spPr/>
      <dgm:t>
        <a:bodyPr/>
        <a:lstStyle/>
        <a:p>
          <a:endParaRPr lang="en-US"/>
        </a:p>
      </dgm:t>
    </dgm:pt>
    <dgm:pt modelId="{98FDE6E4-3888-491C-9625-A4D7C20140EC}">
      <dgm:prSet/>
      <dgm:spPr/>
      <dgm:t>
        <a:bodyPr/>
        <a:lstStyle/>
        <a:p>
          <a:r>
            <a:rPr lang="en-GB"/>
            <a:t>7% of existing UK within 5 years </a:t>
          </a:r>
          <a:endParaRPr lang="en-US"/>
        </a:p>
      </dgm:t>
    </dgm:pt>
    <dgm:pt modelId="{9B258C79-51EA-477D-BC8D-5BE4D493CFFB}" type="parTrans" cxnId="{08309377-459D-4027-98DF-2244FD8E6F43}">
      <dgm:prSet/>
      <dgm:spPr/>
      <dgm:t>
        <a:bodyPr/>
        <a:lstStyle/>
        <a:p>
          <a:endParaRPr lang="en-US"/>
        </a:p>
      </dgm:t>
    </dgm:pt>
    <dgm:pt modelId="{F337D781-C371-41E6-8AD8-7166237BB300}" type="sibTrans" cxnId="{08309377-459D-4027-98DF-2244FD8E6F43}">
      <dgm:prSet/>
      <dgm:spPr/>
      <dgm:t>
        <a:bodyPr/>
        <a:lstStyle/>
        <a:p>
          <a:endParaRPr lang="en-US"/>
        </a:p>
      </dgm:t>
    </dgm:pt>
    <dgm:pt modelId="{F153C554-81DA-47CC-B116-F55ECE2193B2}">
      <dgm:prSet/>
      <dgm:spPr/>
      <dgm:t>
        <a:bodyPr/>
        <a:lstStyle/>
        <a:p>
          <a:r>
            <a:rPr lang="en-GB"/>
            <a:t>18% after 10 years and nearly </a:t>
          </a:r>
          <a:endParaRPr lang="en-US"/>
        </a:p>
      </dgm:t>
    </dgm:pt>
    <dgm:pt modelId="{118A7064-6FB6-4FF0-82E1-5D22DC5F3444}" type="parTrans" cxnId="{8EDA0E06-BA57-4246-893C-30256522D5E2}">
      <dgm:prSet/>
      <dgm:spPr/>
      <dgm:t>
        <a:bodyPr/>
        <a:lstStyle/>
        <a:p>
          <a:endParaRPr lang="en-US"/>
        </a:p>
      </dgm:t>
    </dgm:pt>
    <dgm:pt modelId="{574FAFF4-F692-4C7F-9BCE-97C6B5E064D4}" type="sibTrans" cxnId="{8EDA0E06-BA57-4246-893C-30256522D5E2}">
      <dgm:prSet/>
      <dgm:spPr/>
      <dgm:t>
        <a:bodyPr/>
        <a:lstStyle/>
        <a:p>
          <a:endParaRPr lang="en-US"/>
        </a:p>
      </dgm:t>
    </dgm:pt>
    <dgm:pt modelId="{91FDCFD4-9C56-47C8-A983-F57F7C483EBF}">
      <dgm:prSet/>
      <dgm:spPr/>
      <dgm:t>
        <a:bodyPr/>
        <a:lstStyle/>
        <a:p>
          <a:r>
            <a:rPr lang="en-GB"/>
            <a:t>30% after 20 years.</a:t>
          </a:r>
          <a:endParaRPr lang="en-US"/>
        </a:p>
      </dgm:t>
    </dgm:pt>
    <dgm:pt modelId="{662A41A2-E036-42B7-B7F0-910894C9450B}" type="parTrans" cxnId="{FB37F3D3-5F64-4615-85C6-CF3DDEE15DA9}">
      <dgm:prSet/>
      <dgm:spPr/>
      <dgm:t>
        <a:bodyPr/>
        <a:lstStyle/>
        <a:p>
          <a:endParaRPr lang="en-US"/>
        </a:p>
      </dgm:t>
    </dgm:pt>
    <dgm:pt modelId="{37F47A8C-3D31-4EB9-A966-603BD4CD2457}" type="sibTrans" cxnId="{FB37F3D3-5F64-4615-85C6-CF3DDEE15DA9}">
      <dgm:prSet/>
      <dgm:spPr/>
      <dgm:t>
        <a:bodyPr/>
        <a:lstStyle/>
        <a:p>
          <a:endParaRPr lang="en-US"/>
        </a:p>
      </dgm:t>
    </dgm:pt>
    <dgm:pt modelId="{68EE9245-1BEC-4837-BE4B-9FF54621A036}">
      <dgm:prSet/>
      <dgm:spPr/>
      <dgm:t>
        <a:bodyPr/>
        <a:lstStyle/>
        <a:p>
          <a:r>
            <a:rPr lang="en-GB"/>
            <a:t>Clerical and routine manual roles may see negative net employment (within 5-10 years ) </a:t>
          </a:r>
          <a:endParaRPr lang="en-US"/>
        </a:p>
      </dgm:t>
    </dgm:pt>
    <dgm:pt modelId="{423AF7CC-AB25-4BF1-B3CE-E76A8F56AEF0}" type="parTrans" cxnId="{6231CC1A-D1E8-4CC7-82A2-B9F84D2C1BBB}">
      <dgm:prSet/>
      <dgm:spPr/>
      <dgm:t>
        <a:bodyPr/>
        <a:lstStyle/>
        <a:p>
          <a:endParaRPr lang="en-US"/>
        </a:p>
      </dgm:t>
    </dgm:pt>
    <dgm:pt modelId="{2A949CCC-2315-4AC1-98EC-B82C8CCBA0B1}" type="sibTrans" cxnId="{6231CC1A-D1E8-4CC7-82A2-B9F84D2C1BBB}">
      <dgm:prSet/>
      <dgm:spPr/>
      <dgm:t>
        <a:bodyPr/>
        <a:lstStyle/>
        <a:p>
          <a:endParaRPr lang="en-US"/>
        </a:p>
      </dgm:t>
    </dgm:pt>
    <dgm:pt modelId="{495CB768-022C-4724-A605-AB1C1147BFF5}">
      <dgm:prSet/>
      <dgm:spPr/>
      <dgm:t>
        <a:bodyPr/>
        <a:lstStyle/>
        <a:p>
          <a:r>
            <a:rPr lang="en-GB"/>
            <a:t>negative net employment effects for manual workers such as truck or taxi (20 years) </a:t>
          </a:r>
          <a:endParaRPr lang="en-US"/>
        </a:p>
      </dgm:t>
    </dgm:pt>
    <dgm:pt modelId="{FE4EB897-4FE3-4B87-8E01-D15A42E3E458}" type="parTrans" cxnId="{493350E4-7811-40C6-B4AC-7BCD0ADEDC2F}">
      <dgm:prSet/>
      <dgm:spPr/>
      <dgm:t>
        <a:bodyPr/>
        <a:lstStyle/>
        <a:p>
          <a:endParaRPr lang="en-US"/>
        </a:p>
      </dgm:t>
    </dgm:pt>
    <dgm:pt modelId="{590A3B32-F06B-46D0-8015-01A68F80A62D}" type="sibTrans" cxnId="{493350E4-7811-40C6-B4AC-7BCD0ADEDC2F}">
      <dgm:prSet/>
      <dgm:spPr/>
      <dgm:t>
        <a:bodyPr/>
        <a:lstStyle/>
        <a:p>
          <a:endParaRPr lang="en-US"/>
        </a:p>
      </dgm:t>
    </dgm:pt>
    <dgm:pt modelId="{40DEE545-5A9E-4B10-BD31-A0EA3A330CBC}" type="pres">
      <dgm:prSet presAssocID="{DD0FC479-90D0-4024-9A1F-190A9C6F1146}" presName="root" presStyleCnt="0">
        <dgm:presLayoutVars>
          <dgm:dir/>
          <dgm:resizeHandles val="exact"/>
        </dgm:presLayoutVars>
      </dgm:prSet>
      <dgm:spPr/>
    </dgm:pt>
    <dgm:pt modelId="{8B4544D8-70A7-4B7C-9C1F-EADE75A22EB1}" type="pres">
      <dgm:prSet presAssocID="{3817930F-B3CD-4E0C-9DFA-6649811ED74F}" presName="compNode" presStyleCnt="0"/>
      <dgm:spPr/>
    </dgm:pt>
    <dgm:pt modelId="{C8EEAB4D-E5B3-4ED8-AFD8-43B05CCA0B47}" type="pres">
      <dgm:prSet presAssocID="{3817930F-B3CD-4E0C-9DFA-6649811ED74F}" presName="bgRect" presStyleLbl="bgShp" presStyleIdx="0" presStyleCnt="6"/>
      <dgm:spPr/>
    </dgm:pt>
    <dgm:pt modelId="{CA639302-D910-4566-B692-CC873B590A2E}" type="pres">
      <dgm:prSet presAssocID="{3817930F-B3CD-4E0C-9DFA-6649811ED74F}"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lder"/>
        </a:ext>
      </dgm:extLst>
    </dgm:pt>
    <dgm:pt modelId="{028D2492-0180-451B-A9C1-F36E98399813}" type="pres">
      <dgm:prSet presAssocID="{3817930F-B3CD-4E0C-9DFA-6649811ED74F}" presName="spaceRect" presStyleCnt="0"/>
      <dgm:spPr/>
    </dgm:pt>
    <dgm:pt modelId="{C3C824CD-D7EE-4EBF-979F-D6FA65D9D9FB}" type="pres">
      <dgm:prSet presAssocID="{3817930F-B3CD-4E0C-9DFA-6649811ED74F}" presName="parTx" presStyleLbl="revTx" presStyleIdx="0" presStyleCnt="6">
        <dgm:presLayoutVars>
          <dgm:chMax val="0"/>
          <dgm:chPref val="0"/>
        </dgm:presLayoutVars>
      </dgm:prSet>
      <dgm:spPr/>
    </dgm:pt>
    <dgm:pt modelId="{84924223-80FD-4564-84CB-D49432EAD4F9}" type="pres">
      <dgm:prSet presAssocID="{366BA319-A604-44E1-86C6-510C62B38BEC}" presName="sibTrans" presStyleCnt="0"/>
      <dgm:spPr/>
    </dgm:pt>
    <dgm:pt modelId="{450E337E-8DE1-4609-962C-6A9871BD4916}" type="pres">
      <dgm:prSet presAssocID="{98FDE6E4-3888-491C-9625-A4D7C20140EC}" presName="compNode" presStyleCnt="0"/>
      <dgm:spPr/>
    </dgm:pt>
    <dgm:pt modelId="{5D0EF5B6-7DD9-4B9F-9B1A-2B98F3CD7687}" type="pres">
      <dgm:prSet presAssocID="{98FDE6E4-3888-491C-9625-A4D7C20140EC}" presName="bgRect" presStyleLbl="bgShp" presStyleIdx="1" presStyleCnt="6"/>
      <dgm:spPr/>
    </dgm:pt>
    <dgm:pt modelId="{C24A8418-5890-4F29-8CEC-4385A25CFF3A}" type="pres">
      <dgm:prSet presAssocID="{98FDE6E4-3888-491C-9625-A4D7C20140E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r"/>
        </a:ext>
      </dgm:extLst>
    </dgm:pt>
    <dgm:pt modelId="{505205EA-402E-4FA2-8AF0-C7B79BD79E4C}" type="pres">
      <dgm:prSet presAssocID="{98FDE6E4-3888-491C-9625-A4D7C20140EC}" presName="spaceRect" presStyleCnt="0"/>
      <dgm:spPr/>
    </dgm:pt>
    <dgm:pt modelId="{88168187-7BF6-4419-9F9A-19381E693BC5}" type="pres">
      <dgm:prSet presAssocID="{98FDE6E4-3888-491C-9625-A4D7C20140EC}" presName="parTx" presStyleLbl="revTx" presStyleIdx="1" presStyleCnt="6">
        <dgm:presLayoutVars>
          <dgm:chMax val="0"/>
          <dgm:chPref val="0"/>
        </dgm:presLayoutVars>
      </dgm:prSet>
      <dgm:spPr/>
    </dgm:pt>
    <dgm:pt modelId="{7E035925-8BD3-4062-BEFE-B64910FA0BF8}" type="pres">
      <dgm:prSet presAssocID="{F337D781-C371-41E6-8AD8-7166237BB300}" presName="sibTrans" presStyleCnt="0"/>
      <dgm:spPr/>
    </dgm:pt>
    <dgm:pt modelId="{AA12E579-F10E-4EB6-A3F8-9429D96D7602}" type="pres">
      <dgm:prSet presAssocID="{F153C554-81DA-47CC-B116-F55ECE2193B2}" presName="compNode" presStyleCnt="0"/>
      <dgm:spPr/>
    </dgm:pt>
    <dgm:pt modelId="{DCF1C325-2FB0-4785-A43C-91B6985DC44F}" type="pres">
      <dgm:prSet presAssocID="{F153C554-81DA-47CC-B116-F55ECE2193B2}" presName="bgRect" presStyleLbl="bgShp" presStyleIdx="2" presStyleCnt="6"/>
      <dgm:spPr/>
    </dgm:pt>
    <dgm:pt modelId="{3B0DC502-4BA3-40ED-B792-0151E2225874}" type="pres">
      <dgm:prSet presAssocID="{F153C554-81DA-47CC-B116-F55ECE2193B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Cane"/>
        </a:ext>
      </dgm:extLst>
    </dgm:pt>
    <dgm:pt modelId="{A0A279EB-B6F4-4F88-9729-D8CFD73CBD06}" type="pres">
      <dgm:prSet presAssocID="{F153C554-81DA-47CC-B116-F55ECE2193B2}" presName="spaceRect" presStyleCnt="0"/>
      <dgm:spPr/>
    </dgm:pt>
    <dgm:pt modelId="{A4A930B4-C5E7-4F83-890D-72EE5A423D63}" type="pres">
      <dgm:prSet presAssocID="{F153C554-81DA-47CC-B116-F55ECE2193B2}" presName="parTx" presStyleLbl="revTx" presStyleIdx="2" presStyleCnt="6">
        <dgm:presLayoutVars>
          <dgm:chMax val="0"/>
          <dgm:chPref val="0"/>
        </dgm:presLayoutVars>
      </dgm:prSet>
      <dgm:spPr/>
    </dgm:pt>
    <dgm:pt modelId="{CE9C2CA0-A53B-4BC9-B3B2-8FD066849EBC}" type="pres">
      <dgm:prSet presAssocID="{574FAFF4-F692-4C7F-9BCE-97C6B5E064D4}" presName="sibTrans" presStyleCnt="0"/>
      <dgm:spPr/>
    </dgm:pt>
    <dgm:pt modelId="{9F396E25-B392-4D18-9824-74EFF9067091}" type="pres">
      <dgm:prSet presAssocID="{91FDCFD4-9C56-47C8-A983-F57F7C483EBF}" presName="compNode" presStyleCnt="0"/>
      <dgm:spPr/>
    </dgm:pt>
    <dgm:pt modelId="{188E3294-D6C6-4F4B-8687-30057BD3B7CC}" type="pres">
      <dgm:prSet presAssocID="{91FDCFD4-9C56-47C8-A983-F57F7C483EBF}" presName="bgRect" presStyleLbl="bgShp" presStyleIdx="3" presStyleCnt="6"/>
      <dgm:spPr/>
    </dgm:pt>
    <dgm:pt modelId="{3D8B932F-8EF9-4187-84E6-D58D9813E9E4}" type="pres">
      <dgm:prSet presAssocID="{91FDCFD4-9C56-47C8-A983-F57F7C483EB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ke"/>
        </a:ext>
      </dgm:extLst>
    </dgm:pt>
    <dgm:pt modelId="{B1489161-1877-4E42-BC30-346217D8EE52}" type="pres">
      <dgm:prSet presAssocID="{91FDCFD4-9C56-47C8-A983-F57F7C483EBF}" presName="spaceRect" presStyleCnt="0"/>
      <dgm:spPr/>
    </dgm:pt>
    <dgm:pt modelId="{B73B5C87-C8CD-4075-8374-4D668895E820}" type="pres">
      <dgm:prSet presAssocID="{91FDCFD4-9C56-47C8-A983-F57F7C483EBF}" presName="parTx" presStyleLbl="revTx" presStyleIdx="3" presStyleCnt="6">
        <dgm:presLayoutVars>
          <dgm:chMax val="0"/>
          <dgm:chPref val="0"/>
        </dgm:presLayoutVars>
      </dgm:prSet>
      <dgm:spPr/>
    </dgm:pt>
    <dgm:pt modelId="{B43841CE-079B-4F07-AD0F-176C75CC9072}" type="pres">
      <dgm:prSet presAssocID="{37F47A8C-3D31-4EB9-A966-603BD4CD2457}" presName="sibTrans" presStyleCnt="0"/>
      <dgm:spPr/>
    </dgm:pt>
    <dgm:pt modelId="{C25CA2E4-78E1-4A04-AC46-403359B6998E}" type="pres">
      <dgm:prSet presAssocID="{68EE9245-1BEC-4837-BE4B-9FF54621A036}" presName="compNode" presStyleCnt="0"/>
      <dgm:spPr/>
    </dgm:pt>
    <dgm:pt modelId="{DCFA5E20-2455-4077-B6BC-8F026C3B81D5}" type="pres">
      <dgm:prSet presAssocID="{68EE9245-1BEC-4837-BE4B-9FF54621A036}" presName="bgRect" presStyleLbl="bgShp" presStyleIdx="4" presStyleCnt="6"/>
      <dgm:spPr/>
    </dgm:pt>
    <dgm:pt modelId="{16F006F0-EF06-4363-97CF-B8970FEF98C7}" type="pres">
      <dgm:prSet presAssocID="{68EE9245-1BEC-4837-BE4B-9FF54621A03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ierarchy"/>
        </a:ext>
      </dgm:extLst>
    </dgm:pt>
    <dgm:pt modelId="{D17EDF53-0857-4A0F-A16C-B61706D3D194}" type="pres">
      <dgm:prSet presAssocID="{68EE9245-1BEC-4837-BE4B-9FF54621A036}" presName="spaceRect" presStyleCnt="0"/>
      <dgm:spPr/>
    </dgm:pt>
    <dgm:pt modelId="{85CAE0AF-568C-4F1F-86B4-6B55B0061BD6}" type="pres">
      <dgm:prSet presAssocID="{68EE9245-1BEC-4837-BE4B-9FF54621A036}" presName="parTx" presStyleLbl="revTx" presStyleIdx="4" presStyleCnt="6">
        <dgm:presLayoutVars>
          <dgm:chMax val="0"/>
          <dgm:chPref val="0"/>
        </dgm:presLayoutVars>
      </dgm:prSet>
      <dgm:spPr/>
    </dgm:pt>
    <dgm:pt modelId="{0A7D71C5-5BD5-49BB-90AB-DC5E9F63B88C}" type="pres">
      <dgm:prSet presAssocID="{2A949CCC-2315-4AC1-98EC-B82C8CCBA0B1}" presName="sibTrans" presStyleCnt="0"/>
      <dgm:spPr/>
    </dgm:pt>
    <dgm:pt modelId="{CCE4E1E6-DB0D-4B1C-AFA8-58BE5985DF3E}" type="pres">
      <dgm:prSet presAssocID="{495CB768-022C-4724-A605-AB1C1147BFF5}" presName="compNode" presStyleCnt="0"/>
      <dgm:spPr/>
    </dgm:pt>
    <dgm:pt modelId="{2F6591AB-AB7A-4D1B-9C71-3AC864C18F14}" type="pres">
      <dgm:prSet presAssocID="{495CB768-022C-4724-A605-AB1C1147BFF5}" presName="bgRect" presStyleLbl="bgShp" presStyleIdx="5" presStyleCnt="6"/>
      <dgm:spPr/>
    </dgm:pt>
    <dgm:pt modelId="{CDE4620B-338A-40AE-99D3-3DB5328F7A4F}" type="pres">
      <dgm:prSet presAssocID="{495CB768-022C-4724-A605-AB1C1147BFF5}"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axi"/>
        </a:ext>
      </dgm:extLst>
    </dgm:pt>
    <dgm:pt modelId="{34CF9FAF-0307-440E-ACCE-30B4D7E2A0AF}" type="pres">
      <dgm:prSet presAssocID="{495CB768-022C-4724-A605-AB1C1147BFF5}" presName="spaceRect" presStyleCnt="0"/>
      <dgm:spPr/>
    </dgm:pt>
    <dgm:pt modelId="{B324680C-B184-47E9-9963-BCC710333DBE}" type="pres">
      <dgm:prSet presAssocID="{495CB768-022C-4724-A605-AB1C1147BFF5}" presName="parTx" presStyleLbl="revTx" presStyleIdx="5" presStyleCnt="6">
        <dgm:presLayoutVars>
          <dgm:chMax val="0"/>
          <dgm:chPref val="0"/>
        </dgm:presLayoutVars>
      </dgm:prSet>
      <dgm:spPr/>
    </dgm:pt>
  </dgm:ptLst>
  <dgm:cxnLst>
    <dgm:cxn modelId="{8EDA0E06-BA57-4246-893C-30256522D5E2}" srcId="{DD0FC479-90D0-4024-9A1F-190A9C6F1146}" destId="{F153C554-81DA-47CC-B116-F55ECE2193B2}" srcOrd="2" destOrd="0" parTransId="{118A7064-6FB6-4FF0-82E1-5D22DC5F3444}" sibTransId="{574FAFF4-F692-4C7F-9BCE-97C6B5E064D4}"/>
    <dgm:cxn modelId="{6231CC1A-D1E8-4CC7-82A2-B9F84D2C1BBB}" srcId="{DD0FC479-90D0-4024-9A1F-190A9C6F1146}" destId="{68EE9245-1BEC-4837-BE4B-9FF54621A036}" srcOrd="4" destOrd="0" parTransId="{423AF7CC-AB25-4BF1-B3CE-E76A8F56AEF0}" sibTransId="{2A949CCC-2315-4AC1-98EC-B82C8CCBA0B1}"/>
    <dgm:cxn modelId="{FE4D3061-52D4-42E6-ABEC-C0EC5EA7F3C5}" type="presOf" srcId="{F153C554-81DA-47CC-B116-F55ECE2193B2}" destId="{A4A930B4-C5E7-4F83-890D-72EE5A423D63}" srcOrd="0" destOrd="0" presId="urn:microsoft.com/office/officeart/2018/2/layout/IconVerticalSolidList"/>
    <dgm:cxn modelId="{EC58AD49-3CD1-46E6-A865-CE5430064CA0}" type="presOf" srcId="{98FDE6E4-3888-491C-9625-A4D7C20140EC}" destId="{88168187-7BF6-4419-9F9A-19381E693BC5}" srcOrd="0" destOrd="0" presId="urn:microsoft.com/office/officeart/2018/2/layout/IconVerticalSolidList"/>
    <dgm:cxn modelId="{08309377-459D-4027-98DF-2244FD8E6F43}" srcId="{DD0FC479-90D0-4024-9A1F-190A9C6F1146}" destId="{98FDE6E4-3888-491C-9625-A4D7C20140EC}" srcOrd="1" destOrd="0" parTransId="{9B258C79-51EA-477D-BC8D-5BE4D493CFFB}" sibTransId="{F337D781-C371-41E6-8AD8-7166237BB300}"/>
    <dgm:cxn modelId="{681C5E82-286B-4E8A-81A2-18EE82ADD0B2}" type="presOf" srcId="{3817930F-B3CD-4E0C-9DFA-6649811ED74F}" destId="{C3C824CD-D7EE-4EBF-979F-D6FA65D9D9FB}" srcOrd="0" destOrd="0" presId="urn:microsoft.com/office/officeart/2018/2/layout/IconVerticalSolidList"/>
    <dgm:cxn modelId="{637B239D-7173-4495-B1BF-40248ED830FC}" srcId="{DD0FC479-90D0-4024-9A1F-190A9C6F1146}" destId="{3817930F-B3CD-4E0C-9DFA-6649811ED74F}" srcOrd="0" destOrd="0" parTransId="{047660B2-CFE6-40C7-A825-65CEAAD9DE0F}" sibTransId="{366BA319-A604-44E1-86C6-510C62B38BEC}"/>
    <dgm:cxn modelId="{7CFCDAC1-C993-46E4-A477-F0FAC7CAF765}" type="presOf" srcId="{495CB768-022C-4724-A605-AB1C1147BFF5}" destId="{B324680C-B184-47E9-9963-BCC710333DBE}" srcOrd="0" destOrd="0" presId="urn:microsoft.com/office/officeart/2018/2/layout/IconVerticalSolidList"/>
    <dgm:cxn modelId="{D6564CCD-B745-418E-BE39-E26ECFBED1E7}" type="presOf" srcId="{91FDCFD4-9C56-47C8-A983-F57F7C483EBF}" destId="{B73B5C87-C8CD-4075-8374-4D668895E820}" srcOrd="0" destOrd="0" presId="urn:microsoft.com/office/officeart/2018/2/layout/IconVerticalSolidList"/>
    <dgm:cxn modelId="{FB37F3D3-5F64-4615-85C6-CF3DDEE15DA9}" srcId="{DD0FC479-90D0-4024-9A1F-190A9C6F1146}" destId="{91FDCFD4-9C56-47C8-A983-F57F7C483EBF}" srcOrd="3" destOrd="0" parTransId="{662A41A2-E036-42B7-B7F0-910894C9450B}" sibTransId="{37F47A8C-3D31-4EB9-A966-603BD4CD2457}"/>
    <dgm:cxn modelId="{493350E4-7811-40C6-B4AC-7BCD0ADEDC2F}" srcId="{DD0FC479-90D0-4024-9A1F-190A9C6F1146}" destId="{495CB768-022C-4724-A605-AB1C1147BFF5}" srcOrd="5" destOrd="0" parTransId="{FE4EB897-4FE3-4B87-8E01-D15A42E3E458}" sibTransId="{590A3B32-F06B-46D0-8015-01A68F80A62D}"/>
    <dgm:cxn modelId="{CC9936FB-5ACA-4937-8740-9CF5EBEDF93A}" type="presOf" srcId="{68EE9245-1BEC-4837-BE4B-9FF54621A036}" destId="{85CAE0AF-568C-4F1F-86B4-6B55B0061BD6}" srcOrd="0" destOrd="0" presId="urn:microsoft.com/office/officeart/2018/2/layout/IconVerticalSolidList"/>
    <dgm:cxn modelId="{5340F4FD-FC27-42E5-A148-40A6864DC668}" type="presOf" srcId="{DD0FC479-90D0-4024-9A1F-190A9C6F1146}" destId="{40DEE545-5A9E-4B10-BD31-A0EA3A330CBC}" srcOrd="0" destOrd="0" presId="urn:microsoft.com/office/officeart/2018/2/layout/IconVerticalSolidList"/>
    <dgm:cxn modelId="{36304A88-E849-4578-84F2-D990A7F9792A}" type="presParOf" srcId="{40DEE545-5A9E-4B10-BD31-A0EA3A330CBC}" destId="{8B4544D8-70A7-4B7C-9C1F-EADE75A22EB1}" srcOrd="0" destOrd="0" presId="urn:microsoft.com/office/officeart/2018/2/layout/IconVerticalSolidList"/>
    <dgm:cxn modelId="{C72159C3-58BA-4A00-8A27-C89757B2F198}" type="presParOf" srcId="{8B4544D8-70A7-4B7C-9C1F-EADE75A22EB1}" destId="{C8EEAB4D-E5B3-4ED8-AFD8-43B05CCA0B47}" srcOrd="0" destOrd="0" presId="urn:microsoft.com/office/officeart/2018/2/layout/IconVerticalSolidList"/>
    <dgm:cxn modelId="{8C7CF4A3-C4E6-403E-BC72-D95232B53202}" type="presParOf" srcId="{8B4544D8-70A7-4B7C-9C1F-EADE75A22EB1}" destId="{CA639302-D910-4566-B692-CC873B590A2E}" srcOrd="1" destOrd="0" presId="urn:microsoft.com/office/officeart/2018/2/layout/IconVerticalSolidList"/>
    <dgm:cxn modelId="{677F1C13-3405-4150-8FD2-CDB2576C0769}" type="presParOf" srcId="{8B4544D8-70A7-4B7C-9C1F-EADE75A22EB1}" destId="{028D2492-0180-451B-A9C1-F36E98399813}" srcOrd="2" destOrd="0" presId="urn:microsoft.com/office/officeart/2018/2/layout/IconVerticalSolidList"/>
    <dgm:cxn modelId="{7886AB14-4CBE-4F35-9EB0-857A385F8835}" type="presParOf" srcId="{8B4544D8-70A7-4B7C-9C1F-EADE75A22EB1}" destId="{C3C824CD-D7EE-4EBF-979F-D6FA65D9D9FB}" srcOrd="3" destOrd="0" presId="urn:microsoft.com/office/officeart/2018/2/layout/IconVerticalSolidList"/>
    <dgm:cxn modelId="{2C3CD9C4-E7C7-421D-ACC8-BD6F018CA1BF}" type="presParOf" srcId="{40DEE545-5A9E-4B10-BD31-A0EA3A330CBC}" destId="{84924223-80FD-4564-84CB-D49432EAD4F9}" srcOrd="1" destOrd="0" presId="urn:microsoft.com/office/officeart/2018/2/layout/IconVerticalSolidList"/>
    <dgm:cxn modelId="{7084C7BB-4A6F-4B13-81E6-4D7605C3BB72}" type="presParOf" srcId="{40DEE545-5A9E-4B10-BD31-A0EA3A330CBC}" destId="{450E337E-8DE1-4609-962C-6A9871BD4916}" srcOrd="2" destOrd="0" presId="urn:microsoft.com/office/officeart/2018/2/layout/IconVerticalSolidList"/>
    <dgm:cxn modelId="{9A9125C5-0E19-4551-A3BC-F9395ACC3DE8}" type="presParOf" srcId="{450E337E-8DE1-4609-962C-6A9871BD4916}" destId="{5D0EF5B6-7DD9-4B9F-9B1A-2B98F3CD7687}" srcOrd="0" destOrd="0" presId="urn:microsoft.com/office/officeart/2018/2/layout/IconVerticalSolidList"/>
    <dgm:cxn modelId="{7A56D292-7FCF-4A16-8322-2856B97987A7}" type="presParOf" srcId="{450E337E-8DE1-4609-962C-6A9871BD4916}" destId="{C24A8418-5890-4F29-8CEC-4385A25CFF3A}" srcOrd="1" destOrd="0" presId="urn:microsoft.com/office/officeart/2018/2/layout/IconVerticalSolidList"/>
    <dgm:cxn modelId="{5D788325-1264-40C3-9F60-330D86CA922E}" type="presParOf" srcId="{450E337E-8DE1-4609-962C-6A9871BD4916}" destId="{505205EA-402E-4FA2-8AF0-C7B79BD79E4C}" srcOrd="2" destOrd="0" presId="urn:microsoft.com/office/officeart/2018/2/layout/IconVerticalSolidList"/>
    <dgm:cxn modelId="{783A2F67-A49D-4C8C-ABCE-9847831115AD}" type="presParOf" srcId="{450E337E-8DE1-4609-962C-6A9871BD4916}" destId="{88168187-7BF6-4419-9F9A-19381E693BC5}" srcOrd="3" destOrd="0" presId="urn:microsoft.com/office/officeart/2018/2/layout/IconVerticalSolidList"/>
    <dgm:cxn modelId="{139B7DAF-EA94-4448-9D72-9770C4C24B6E}" type="presParOf" srcId="{40DEE545-5A9E-4B10-BD31-A0EA3A330CBC}" destId="{7E035925-8BD3-4062-BEFE-B64910FA0BF8}" srcOrd="3" destOrd="0" presId="urn:microsoft.com/office/officeart/2018/2/layout/IconVerticalSolidList"/>
    <dgm:cxn modelId="{6EBA657D-F59F-4696-AEEC-A1012D54AC88}" type="presParOf" srcId="{40DEE545-5A9E-4B10-BD31-A0EA3A330CBC}" destId="{AA12E579-F10E-4EB6-A3F8-9429D96D7602}" srcOrd="4" destOrd="0" presId="urn:microsoft.com/office/officeart/2018/2/layout/IconVerticalSolidList"/>
    <dgm:cxn modelId="{16F4A341-740F-440B-AACB-2986ED272DA5}" type="presParOf" srcId="{AA12E579-F10E-4EB6-A3F8-9429D96D7602}" destId="{DCF1C325-2FB0-4785-A43C-91B6985DC44F}" srcOrd="0" destOrd="0" presId="urn:microsoft.com/office/officeart/2018/2/layout/IconVerticalSolidList"/>
    <dgm:cxn modelId="{FBCBB7E4-E4C7-4E65-96FA-148D6CD8C382}" type="presParOf" srcId="{AA12E579-F10E-4EB6-A3F8-9429D96D7602}" destId="{3B0DC502-4BA3-40ED-B792-0151E2225874}" srcOrd="1" destOrd="0" presId="urn:microsoft.com/office/officeart/2018/2/layout/IconVerticalSolidList"/>
    <dgm:cxn modelId="{2B822FA8-0609-46D5-910A-AE115C3FA148}" type="presParOf" srcId="{AA12E579-F10E-4EB6-A3F8-9429D96D7602}" destId="{A0A279EB-B6F4-4F88-9729-D8CFD73CBD06}" srcOrd="2" destOrd="0" presId="urn:microsoft.com/office/officeart/2018/2/layout/IconVerticalSolidList"/>
    <dgm:cxn modelId="{89DF51B9-9E9D-45B8-AB6A-980167951AA1}" type="presParOf" srcId="{AA12E579-F10E-4EB6-A3F8-9429D96D7602}" destId="{A4A930B4-C5E7-4F83-890D-72EE5A423D63}" srcOrd="3" destOrd="0" presId="urn:microsoft.com/office/officeart/2018/2/layout/IconVerticalSolidList"/>
    <dgm:cxn modelId="{FD884B6F-2C15-449E-808E-C71B854B6988}" type="presParOf" srcId="{40DEE545-5A9E-4B10-BD31-A0EA3A330CBC}" destId="{CE9C2CA0-A53B-4BC9-B3B2-8FD066849EBC}" srcOrd="5" destOrd="0" presId="urn:microsoft.com/office/officeart/2018/2/layout/IconVerticalSolidList"/>
    <dgm:cxn modelId="{6E226225-B69E-4404-A069-C9FD6B70BFA5}" type="presParOf" srcId="{40DEE545-5A9E-4B10-BD31-A0EA3A330CBC}" destId="{9F396E25-B392-4D18-9824-74EFF9067091}" srcOrd="6" destOrd="0" presId="urn:microsoft.com/office/officeart/2018/2/layout/IconVerticalSolidList"/>
    <dgm:cxn modelId="{B531FD2F-44FD-43CC-B077-4401EFEC4EFF}" type="presParOf" srcId="{9F396E25-B392-4D18-9824-74EFF9067091}" destId="{188E3294-D6C6-4F4B-8687-30057BD3B7CC}" srcOrd="0" destOrd="0" presId="urn:microsoft.com/office/officeart/2018/2/layout/IconVerticalSolidList"/>
    <dgm:cxn modelId="{2FD31F5F-137D-4552-B69C-E305DE4D3EFA}" type="presParOf" srcId="{9F396E25-B392-4D18-9824-74EFF9067091}" destId="{3D8B932F-8EF9-4187-84E6-D58D9813E9E4}" srcOrd="1" destOrd="0" presId="urn:microsoft.com/office/officeart/2018/2/layout/IconVerticalSolidList"/>
    <dgm:cxn modelId="{68E27A25-C7C7-42EF-A7F4-3330BBF3306D}" type="presParOf" srcId="{9F396E25-B392-4D18-9824-74EFF9067091}" destId="{B1489161-1877-4E42-BC30-346217D8EE52}" srcOrd="2" destOrd="0" presId="urn:microsoft.com/office/officeart/2018/2/layout/IconVerticalSolidList"/>
    <dgm:cxn modelId="{3DC60642-831D-4E03-9962-42991044752F}" type="presParOf" srcId="{9F396E25-B392-4D18-9824-74EFF9067091}" destId="{B73B5C87-C8CD-4075-8374-4D668895E820}" srcOrd="3" destOrd="0" presId="urn:microsoft.com/office/officeart/2018/2/layout/IconVerticalSolidList"/>
    <dgm:cxn modelId="{6B24F73A-7B41-4BE0-983F-835B8290401F}" type="presParOf" srcId="{40DEE545-5A9E-4B10-BD31-A0EA3A330CBC}" destId="{B43841CE-079B-4F07-AD0F-176C75CC9072}" srcOrd="7" destOrd="0" presId="urn:microsoft.com/office/officeart/2018/2/layout/IconVerticalSolidList"/>
    <dgm:cxn modelId="{AA01EDF0-339A-4827-85A4-59EB9EBCC452}" type="presParOf" srcId="{40DEE545-5A9E-4B10-BD31-A0EA3A330CBC}" destId="{C25CA2E4-78E1-4A04-AC46-403359B6998E}" srcOrd="8" destOrd="0" presId="urn:microsoft.com/office/officeart/2018/2/layout/IconVerticalSolidList"/>
    <dgm:cxn modelId="{929CD205-01CC-44FD-9BA0-5083C7FE399C}" type="presParOf" srcId="{C25CA2E4-78E1-4A04-AC46-403359B6998E}" destId="{DCFA5E20-2455-4077-B6BC-8F026C3B81D5}" srcOrd="0" destOrd="0" presId="urn:microsoft.com/office/officeart/2018/2/layout/IconVerticalSolidList"/>
    <dgm:cxn modelId="{167815DE-0827-4129-8F91-9C718C4DFEBD}" type="presParOf" srcId="{C25CA2E4-78E1-4A04-AC46-403359B6998E}" destId="{16F006F0-EF06-4363-97CF-B8970FEF98C7}" srcOrd="1" destOrd="0" presId="urn:microsoft.com/office/officeart/2018/2/layout/IconVerticalSolidList"/>
    <dgm:cxn modelId="{0F1764FB-2CF8-4173-A83B-6AA52F1A1665}" type="presParOf" srcId="{C25CA2E4-78E1-4A04-AC46-403359B6998E}" destId="{D17EDF53-0857-4A0F-A16C-B61706D3D194}" srcOrd="2" destOrd="0" presId="urn:microsoft.com/office/officeart/2018/2/layout/IconVerticalSolidList"/>
    <dgm:cxn modelId="{6E0D9C17-6695-4635-931E-C799F6091E16}" type="presParOf" srcId="{C25CA2E4-78E1-4A04-AC46-403359B6998E}" destId="{85CAE0AF-568C-4F1F-86B4-6B55B0061BD6}" srcOrd="3" destOrd="0" presId="urn:microsoft.com/office/officeart/2018/2/layout/IconVerticalSolidList"/>
    <dgm:cxn modelId="{A161B244-368C-42A5-99EA-D05EB622D445}" type="presParOf" srcId="{40DEE545-5A9E-4B10-BD31-A0EA3A330CBC}" destId="{0A7D71C5-5BD5-49BB-90AB-DC5E9F63B88C}" srcOrd="9" destOrd="0" presId="urn:microsoft.com/office/officeart/2018/2/layout/IconVerticalSolidList"/>
    <dgm:cxn modelId="{F4A859DA-675A-4851-8A16-48929B923643}" type="presParOf" srcId="{40DEE545-5A9E-4B10-BD31-A0EA3A330CBC}" destId="{CCE4E1E6-DB0D-4B1C-AFA8-58BE5985DF3E}" srcOrd="10" destOrd="0" presId="urn:microsoft.com/office/officeart/2018/2/layout/IconVerticalSolidList"/>
    <dgm:cxn modelId="{A57D04DD-E316-4FA3-84C3-E2F4C423C52C}" type="presParOf" srcId="{CCE4E1E6-DB0D-4B1C-AFA8-58BE5985DF3E}" destId="{2F6591AB-AB7A-4D1B-9C71-3AC864C18F14}" srcOrd="0" destOrd="0" presId="urn:microsoft.com/office/officeart/2018/2/layout/IconVerticalSolidList"/>
    <dgm:cxn modelId="{168805D4-1F39-40FF-861D-E4255D172693}" type="presParOf" srcId="{CCE4E1E6-DB0D-4B1C-AFA8-58BE5985DF3E}" destId="{CDE4620B-338A-40AE-99D3-3DB5328F7A4F}" srcOrd="1" destOrd="0" presId="urn:microsoft.com/office/officeart/2018/2/layout/IconVerticalSolidList"/>
    <dgm:cxn modelId="{52CE1B36-7713-4231-953A-1C33612FA53E}" type="presParOf" srcId="{CCE4E1E6-DB0D-4B1C-AFA8-58BE5985DF3E}" destId="{34CF9FAF-0307-440E-ACCE-30B4D7E2A0AF}" srcOrd="2" destOrd="0" presId="urn:microsoft.com/office/officeart/2018/2/layout/IconVerticalSolidList"/>
    <dgm:cxn modelId="{C96A511E-93EF-4C6A-9260-0FDCF2C9532A}" type="presParOf" srcId="{CCE4E1E6-DB0D-4B1C-AFA8-58BE5985DF3E}" destId="{B324680C-B184-47E9-9963-BCC710333DB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BFF0AF7-C002-4272-9B3E-40B4430B5514}"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B8EE3F62-7727-4EB1-9AB0-A45C4CAC88B1}">
      <dgm:prSet/>
      <dgm:spPr/>
      <dgm:t>
        <a:bodyPr/>
        <a:lstStyle/>
        <a:p>
          <a:r>
            <a:rPr lang="en-GB"/>
            <a:t>Digital Literacy. This includes basic coding, data analysis, and familiarity with AI applications</a:t>
          </a:r>
          <a:endParaRPr lang="en-US"/>
        </a:p>
      </dgm:t>
    </dgm:pt>
    <dgm:pt modelId="{A7E04A2B-DC88-49A9-A574-7C0054106041}" type="parTrans" cxnId="{F27E03FB-021E-4053-B10C-7A7726999BE1}">
      <dgm:prSet/>
      <dgm:spPr/>
      <dgm:t>
        <a:bodyPr/>
        <a:lstStyle/>
        <a:p>
          <a:endParaRPr lang="en-US"/>
        </a:p>
      </dgm:t>
    </dgm:pt>
    <dgm:pt modelId="{BC5383EE-3F21-459C-AB90-F4400684A845}" type="sibTrans" cxnId="{F27E03FB-021E-4053-B10C-7A7726999BE1}">
      <dgm:prSet/>
      <dgm:spPr/>
      <dgm:t>
        <a:bodyPr/>
        <a:lstStyle/>
        <a:p>
          <a:endParaRPr lang="en-US"/>
        </a:p>
      </dgm:t>
    </dgm:pt>
    <dgm:pt modelId="{8C384A53-8124-4AA6-BDB2-A0413A8F15C4}">
      <dgm:prSet/>
      <dgm:spPr/>
      <dgm:t>
        <a:bodyPr/>
        <a:lstStyle/>
        <a:p>
          <a:r>
            <a:rPr lang="en-GB"/>
            <a:t>Interpersonal Skills: Effective communication, active listening, and the ability to work well in teams are highly valued. </a:t>
          </a:r>
          <a:endParaRPr lang="en-US"/>
        </a:p>
      </dgm:t>
    </dgm:pt>
    <dgm:pt modelId="{16FAA2CB-7209-4EAC-8248-5F50B84609D6}" type="parTrans" cxnId="{3196B830-3D16-43C6-9DF7-ED3FDB56E0FE}">
      <dgm:prSet/>
      <dgm:spPr/>
      <dgm:t>
        <a:bodyPr/>
        <a:lstStyle/>
        <a:p>
          <a:endParaRPr lang="en-US"/>
        </a:p>
      </dgm:t>
    </dgm:pt>
    <dgm:pt modelId="{0ADE03BC-F6ED-472B-8B42-E47A3F4E643B}" type="sibTrans" cxnId="{3196B830-3D16-43C6-9DF7-ED3FDB56E0FE}">
      <dgm:prSet/>
      <dgm:spPr/>
      <dgm:t>
        <a:bodyPr/>
        <a:lstStyle/>
        <a:p>
          <a:endParaRPr lang="en-US"/>
        </a:p>
      </dgm:t>
    </dgm:pt>
    <dgm:pt modelId="{1B8FAEC1-B992-4E45-8458-95B430BB5A43}">
      <dgm:prSet/>
      <dgm:spPr/>
      <dgm:t>
        <a:bodyPr/>
        <a:lstStyle/>
        <a:p>
          <a:r>
            <a:rPr lang="en-GB"/>
            <a:t>Problem-Solving: The ability to think critically and solve complex problems is crucial.</a:t>
          </a:r>
          <a:endParaRPr lang="en-US"/>
        </a:p>
      </dgm:t>
    </dgm:pt>
    <dgm:pt modelId="{47129B7E-1C8C-4FC2-AE1E-618BE44272D7}" type="parTrans" cxnId="{E9429E3B-8A73-4F7B-B539-1ABEA01820C3}">
      <dgm:prSet/>
      <dgm:spPr/>
      <dgm:t>
        <a:bodyPr/>
        <a:lstStyle/>
        <a:p>
          <a:endParaRPr lang="en-US"/>
        </a:p>
      </dgm:t>
    </dgm:pt>
    <dgm:pt modelId="{CC029263-9009-4F96-B641-C75DFA59B0B4}" type="sibTrans" cxnId="{E9429E3B-8A73-4F7B-B539-1ABEA01820C3}">
      <dgm:prSet/>
      <dgm:spPr/>
      <dgm:t>
        <a:bodyPr/>
        <a:lstStyle/>
        <a:p>
          <a:endParaRPr lang="en-US"/>
        </a:p>
      </dgm:t>
    </dgm:pt>
    <dgm:pt modelId="{D3AAE9C4-321B-4F2E-A044-A484E209C2DF}">
      <dgm:prSet/>
      <dgm:spPr/>
      <dgm:t>
        <a:bodyPr/>
        <a:lstStyle/>
        <a:p>
          <a:r>
            <a:rPr lang="en-GB"/>
            <a:t>Adaptability and Agility: Being able to quickly adapt to new technologies and changing work environments is vital. This includes continuous learning and being open to new ways of working:</a:t>
          </a:r>
          <a:endParaRPr lang="en-US"/>
        </a:p>
      </dgm:t>
    </dgm:pt>
    <dgm:pt modelId="{B206B11A-9474-4EC0-9E16-8F9A0F0B7BAB}" type="parTrans" cxnId="{87137D46-1A98-4A85-A58D-812FA2DD0EF4}">
      <dgm:prSet/>
      <dgm:spPr/>
      <dgm:t>
        <a:bodyPr/>
        <a:lstStyle/>
        <a:p>
          <a:endParaRPr lang="en-US"/>
        </a:p>
      </dgm:t>
    </dgm:pt>
    <dgm:pt modelId="{BD40C69D-1B8B-4620-8596-9175146C9F80}" type="sibTrans" cxnId="{87137D46-1A98-4A85-A58D-812FA2DD0EF4}">
      <dgm:prSet/>
      <dgm:spPr/>
      <dgm:t>
        <a:bodyPr/>
        <a:lstStyle/>
        <a:p>
          <a:endParaRPr lang="en-US"/>
        </a:p>
      </dgm:t>
    </dgm:pt>
    <dgm:pt modelId="{48022EAD-CFC2-4871-884F-0DA13ED1BFFF}">
      <dgm:prSet/>
      <dgm:spPr/>
      <dgm:t>
        <a:bodyPr/>
        <a:lstStyle/>
        <a:p>
          <a:r>
            <a:rPr lang="en-GB"/>
            <a:t>Ethical Awareness: Understanding the ethical implications of AI and ensuring its responsible use is becoming increasingly important. </a:t>
          </a:r>
          <a:endParaRPr lang="en-US"/>
        </a:p>
      </dgm:t>
    </dgm:pt>
    <dgm:pt modelId="{94586089-3A51-43A8-8C68-EC26EA7A6375}" type="parTrans" cxnId="{3D7DCA32-1186-4DF1-B571-7618C8BF0154}">
      <dgm:prSet/>
      <dgm:spPr/>
      <dgm:t>
        <a:bodyPr/>
        <a:lstStyle/>
        <a:p>
          <a:endParaRPr lang="en-US"/>
        </a:p>
      </dgm:t>
    </dgm:pt>
    <dgm:pt modelId="{8AF94A87-C742-43C8-8CFE-2B6A51E35EE8}" type="sibTrans" cxnId="{3D7DCA32-1186-4DF1-B571-7618C8BF0154}">
      <dgm:prSet/>
      <dgm:spPr/>
      <dgm:t>
        <a:bodyPr/>
        <a:lstStyle/>
        <a:p>
          <a:endParaRPr lang="en-US"/>
        </a:p>
      </dgm:t>
    </dgm:pt>
    <dgm:pt modelId="{C3643855-7C3E-4EF5-9D15-375D2E2D7C14}" type="pres">
      <dgm:prSet presAssocID="{2BFF0AF7-C002-4272-9B3E-40B4430B5514}" presName="linear" presStyleCnt="0">
        <dgm:presLayoutVars>
          <dgm:animLvl val="lvl"/>
          <dgm:resizeHandles val="exact"/>
        </dgm:presLayoutVars>
      </dgm:prSet>
      <dgm:spPr/>
    </dgm:pt>
    <dgm:pt modelId="{550AD073-0E06-4738-A307-49F4B24DB753}" type="pres">
      <dgm:prSet presAssocID="{B8EE3F62-7727-4EB1-9AB0-A45C4CAC88B1}" presName="parentText" presStyleLbl="node1" presStyleIdx="0" presStyleCnt="5">
        <dgm:presLayoutVars>
          <dgm:chMax val="0"/>
          <dgm:bulletEnabled val="1"/>
        </dgm:presLayoutVars>
      </dgm:prSet>
      <dgm:spPr/>
    </dgm:pt>
    <dgm:pt modelId="{D50A2DF4-9D81-466A-9615-5E4818F3319C}" type="pres">
      <dgm:prSet presAssocID="{BC5383EE-3F21-459C-AB90-F4400684A845}" presName="spacer" presStyleCnt="0"/>
      <dgm:spPr/>
    </dgm:pt>
    <dgm:pt modelId="{B36FAB65-391E-4697-936C-0A4421EA9739}" type="pres">
      <dgm:prSet presAssocID="{8C384A53-8124-4AA6-BDB2-A0413A8F15C4}" presName="parentText" presStyleLbl="node1" presStyleIdx="1" presStyleCnt="5">
        <dgm:presLayoutVars>
          <dgm:chMax val="0"/>
          <dgm:bulletEnabled val="1"/>
        </dgm:presLayoutVars>
      </dgm:prSet>
      <dgm:spPr/>
    </dgm:pt>
    <dgm:pt modelId="{FC8C487C-8083-49C4-99C8-DE0A6BE5152B}" type="pres">
      <dgm:prSet presAssocID="{0ADE03BC-F6ED-472B-8B42-E47A3F4E643B}" presName="spacer" presStyleCnt="0"/>
      <dgm:spPr/>
    </dgm:pt>
    <dgm:pt modelId="{946A4785-5EAE-4C96-8759-C9287C152B89}" type="pres">
      <dgm:prSet presAssocID="{1B8FAEC1-B992-4E45-8458-95B430BB5A43}" presName="parentText" presStyleLbl="node1" presStyleIdx="2" presStyleCnt="5">
        <dgm:presLayoutVars>
          <dgm:chMax val="0"/>
          <dgm:bulletEnabled val="1"/>
        </dgm:presLayoutVars>
      </dgm:prSet>
      <dgm:spPr/>
    </dgm:pt>
    <dgm:pt modelId="{8E23FD6C-C7E0-41EB-BB8B-E923D4A2CC37}" type="pres">
      <dgm:prSet presAssocID="{CC029263-9009-4F96-B641-C75DFA59B0B4}" presName="spacer" presStyleCnt="0"/>
      <dgm:spPr/>
    </dgm:pt>
    <dgm:pt modelId="{36E16EBC-3EB4-421B-9912-96FE451A0672}" type="pres">
      <dgm:prSet presAssocID="{D3AAE9C4-321B-4F2E-A044-A484E209C2DF}" presName="parentText" presStyleLbl="node1" presStyleIdx="3" presStyleCnt="5">
        <dgm:presLayoutVars>
          <dgm:chMax val="0"/>
          <dgm:bulletEnabled val="1"/>
        </dgm:presLayoutVars>
      </dgm:prSet>
      <dgm:spPr/>
    </dgm:pt>
    <dgm:pt modelId="{38A78E88-4FA6-4281-8D53-65BD0286B46D}" type="pres">
      <dgm:prSet presAssocID="{BD40C69D-1B8B-4620-8596-9175146C9F80}" presName="spacer" presStyleCnt="0"/>
      <dgm:spPr/>
    </dgm:pt>
    <dgm:pt modelId="{CA8F9B43-7C29-472E-887E-5708854842EB}" type="pres">
      <dgm:prSet presAssocID="{48022EAD-CFC2-4871-884F-0DA13ED1BFFF}" presName="parentText" presStyleLbl="node1" presStyleIdx="4" presStyleCnt="5">
        <dgm:presLayoutVars>
          <dgm:chMax val="0"/>
          <dgm:bulletEnabled val="1"/>
        </dgm:presLayoutVars>
      </dgm:prSet>
      <dgm:spPr/>
    </dgm:pt>
  </dgm:ptLst>
  <dgm:cxnLst>
    <dgm:cxn modelId="{3B745907-6411-49F3-B6B3-59ACAEA71C51}" type="presOf" srcId="{8C384A53-8124-4AA6-BDB2-A0413A8F15C4}" destId="{B36FAB65-391E-4697-936C-0A4421EA9739}" srcOrd="0" destOrd="0" presId="urn:microsoft.com/office/officeart/2005/8/layout/vList2"/>
    <dgm:cxn modelId="{5659BC13-4250-4635-A4AA-AC5771CA6BC0}" type="presOf" srcId="{48022EAD-CFC2-4871-884F-0DA13ED1BFFF}" destId="{CA8F9B43-7C29-472E-887E-5708854842EB}" srcOrd="0" destOrd="0" presId="urn:microsoft.com/office/officeart/2005/8/layout/vList2"/>
    <dgm:cxn modelId="{73637028-ECD7-4B0C-800A-2BCF60871262}" type="presOf" srcId="{2BFF0AF7-C002-4272-9B3E-40B4430B5514}" destId="{C3643855-7C3E-4EF5-9D15-375D2E2D7C14}" srcOrd="0" destOrd="0" presId="urn:microsoft.com/office/officeart/2005/8/layout/vList2"/>
    <dgm:cxn modelId="{04DCD129-322B-4E9B-BE9C-282E51C2BBDE}" type="presOf" srcId="{B8EE3F62-7727-4EB1-9AB0-A45C4CAC88B1}" destId="{550AD073-0E06-4738-A307-49F4B24DB753}" srcOrd="0" destOrd="0" presId="urn:microsoft.com/office/officeart/2005/8/layout/vList2"/>
    <dgm:cxn modelId="{3196B830-3D16-43C6-9DF7-ED3FDB56E0FE}" srcId="{2BFF0AF7-C002-4272-9B3E-40B4430B5514}" destId="{8C384A53-8124-4AA6-BDB2-A0413A8F15C4}" srcOrd="1" destOrd="0" parTransId="{16FAA2CB-7209-4EAC-8248-5F50B84609D6}" sibTransId="{0ADE03BC-F6ED-472B-8B42-E47A3F4E643B}"/>
    <dgm:cxn modelId="{3D7DCA32-1186-4DF1-B571-7618C8BF0154}" srcId="{2BFF0AF7-C002-4272-9B3E-40B4430B5514}" destId="{48022EAD-CFC2-4871-884F-0DA13ED1BFFF}" srcOrd="4" destOrd="0" parTransId="{94586089-3A51-43A8-8C68-EC26EA7A6375}" sibTransId="{8AF94A87-C742-43C8-8CFE-2B6A51E35EE8}"/>
    <dgm:cxn modelId="{E9429E3B-8A73-4F7B-B539-1ABEA01820C3}" srcId="{2BFF0AF7-C002-4272-9B3E-40B4430B5514}" destId="{1B8FAEC1-B992-4E45-8458-95B430BB5A43}" srcOrd="2" destOrd="0" parTransId="{47129B7E-1C8C-4FC2-AE1E-618BE44272D7}" sibTransId="{CC029263-9009-4F96-B641-C75DFA59B0B4}"/>
    <dgm:cxn modelId="{87137D46-1A98-4A85-A58D-812FA2DD0EF4}" srcId="{2BFF0AF7-C002-4272-9B3E-40B4430B5514}" destId="{D3AAE9C4-321B-4F2E-A044-A484E209C2DF}" srcOrd="3" destOrd="0" parTransId="{B206B11A-9474-4EC0-9E16-8F9A0F0B7BAB}" sibTransId="{BD40C69D-1B8B-4620-8596-9175146C9F80}"/>
    <dgm:cxn modelId="{62BA1586-9E4D-4852-A150-CC65F35A003E}" type="presOf" srcId="{1B8FAEC1-B992-4E45-8458-95B430BB5A43}" destId="{946A4785-5EAE-4C96-8759-C9287C152B89}" srcOrd="0" destOrd="0" presId="urn:microsoft.com/office/officeart/2005/8/layout/vList2"/>
    <dgm:cxn modelId="{02C020BA-42E4-4830-82AA-0EC9BE65AB89}" type="presOf" srcId="{D3AAE9C4-321B-4F2E-A044-A484E209C2DF}" destId="{36E16EBC-3EB4-421B-9912-96FE451A0672}" srcOrd="0" destOrd="0" presId="urn:microsoft.com/office/officeart/2005/8/layout/vList2"/>
    <dgm:cxn modelId="{F27E03FB-021E-4053-B10C-7A7726999BE1}" srcId="{2BFF0AF7-C002-4272-9B3E-40B4430B5514}" destId="{B8EE3F62-7727-4EB1-9AB0-A45C4CAC88B1}" srcOrd="0" destOrd="0" parTransId="{A7E04A2B-DC88-49A9-A574-7C0054106041}" sibTransId="{BC5383EE-3F21-459C-AB90-F4400684A845}"/>
    <dgm:cxn modelId="{A8EE3C37-6059-47A3-8A4E-D4D57382D1EB}" type="presParOf" srcId="{C3643855-7C3E-4EF5-9D15-375D2E2D7C14}" destId="{550AD073-0E06-4738-A307-49F4B24DB753}" srcOrd="0" destOrd="0" presId="urn:microsoft.com/office/officeart/2005/8/layout/vList2"/>
    <dgm:cxn modelId="{3391F084-E662-40F6-8607-940CF27C6A9E}" type="presParOf" srcId="{C3643855-7C3E-4EF5-9D15-375D2E2D7C14}" destId="{D50A2DF4-9D81-466A-9615-5E4818F3319C}" srcOrd="1" destOrd="0" presId="urn:microsoft.com/office/officeart/2005/8/layout/vList2"/>
    <dgm:cxn modelId="{85120C1B-645D-4D29-9C98-AE8E5740A4CD}" type="presParOf" srcId="{C3643855-7C3E-4EF5-9D15-375D2E2D7C14}" destId="{B36FAB65-391E-4697-936C-0A4421EA9739}" srcOrd="2" destOrd="0" presId="urn:microsoft.com/office/officeart/2005/8/layout/vList2"/>
    <dgm:cxn modelId="{DFF1412D-E7F7-476C-BC98-84F7034FBE34}" type="presParOf" srcId="{C3643855-7C3E-4EF5-9D15-375D2E2D7C14}" destId="{FC8C487C-8083-49C4-99C8-DE0A6BE5152B}" srcOrd="3" destOrd="0" presId="urn:microsoft.com/office/officeart/2005/8/layout/vList2"/>
    <dgm:cxn modelId="{AF77B4F9-4DCF-4078-A336-28C3A9B1D5DD}" type="presParOf" srcId="{C3643855-7C3E-4EF5-9D15-375D2E2D7C14}" destId="{946A4785-5EAE-4C96-8759-C9287C152B89}" srcOrd="4" destOrd="0" presId="urn:microsoft.com/office/officeart/2005/8/layout/vList2"/>
    <dgm:cxn modelId="{1A7321E7-4859-4D7D-839B-ACBE47598290}" type="presParOf" srcId="{C3643855-7C3E-4EF5-9D15-375D2E2D7C14}" destId="{8E23FD6C-C7E0-41EB-BB8B-E923D4A2CC37}" srcOrd="5" destOrd="0" presId="urn:microsoft.com/office/officeart/2005/8/layout/vList2"/>
    <dgm:cxn modelId="{70BB7E4D-5D91-4359-A302-1128CAD9E239}" type="presParOf" srcId="{C3643855-7C3E-4EF5-9D15-375D2E2D7C14}" destId="{36E16EBC-3EB4-421B-9912-96FE451A0672}" srcOrd="6" destOrd="0" presId="urn:microsoft.com/office/officeart/2005/8/layout/vList2"/>
    <dgm:cxn modelId="{6C74F2E8-284D-4A2F-B94A-934B9525C051}" type="presParOf" srcId="{C3643855-7C3E-4EF5-9D15-375D2E2D7C14}" destId="{38A78E88-4FA6-4281-8D53-65BD0286B46D}" srcOrd="7" destOrd="0" presId="urn:microsoft.com/office/officeart/2005/8/layout/vList2"/>
    <dgm:cxn modelId="{189F02B1-0E81-48DE-80C1-2B2B9B1B5ADF}" type="presParOf" srcId="{C3643855-7C3E-4EF5-9D15-375D2E2D7C14}" destId="{CA8F9B43-7C29-472E-887E-5708854842EB}"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F87DADC-AA65-4CB7-9348-12E569AB06B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115A4F25-C9F5-4E76-BC71-23EC89C9AC75}">
      <dgm:prSet/>
      <dgm:spPr/>
      <dgm:t>
        <a:bodyPr/>
        <a:lstStyle/>
        <a:p>
          <a:r>
            <a:rPr lang="en-GB"/>
            <a:t>ChatGPT</a:t>
          </a:r>
          <a:endParaRPr lang="en-US"/>
        </a:p>
      </dgm:t>
    </dgm:pt>
    <dgm:pt modelId="{F03EB0DD-2A6A-4F6E-B38B-9F65483044B8}" type="parTrans" cxnId="{C92145FC-493E-4896-B350-55140E8E9FE8}">
      <dgm:prSet/>
      <dgm:spPr/>
      <dgm:t>
        <a:bodyPr/>
        <a:lstStyle/>
        <a:p>
          <a:endParaRPr lang="en-US"/>
        </a:p>
      </dgm:t>
    </dgm:pt>
    <dgm:pt modelId="{A60F512E-363E-4E06-9D68-0CE4AC869744}" type="sibTrans" cxnId="{C92145FC-493E-4896-B350-55140E8E9FE8}">
      <dgm:prSet/>
      <dgm:spPr/>
      <dgm:t>
        <a:bodyPr/>
        <a:lstStyle/>
        <a:p>
          <a:endParaRPr lang="en-US"/>
        </a:p>
      </dgm:t>
    </dgm:pt>
    <dgm:pt modelId="{1CB467C1-17C9-4A7B-A9B6-A46743AF1FF3}">
      <dgm:prSet/>
      <dgm:spPr/>
      <dgm:t>
        <a:bodyPr/>
        <a:lstStyle/>
        <a:p>
          <a:r>
            <a:rPr lang="en-GB"/>
            <a:t>Co-pilot </a:t>
          </a:r>
          <a:endParaRPr lang="en-US"/>
        </a:p>
      </dgm:t>
    </dgm:pt>
    <dgm:pt modelId="{398B666E-48DB-4143-8FD9-99E9E94B11C5}" type="parTrans" cxnId="{CCE020EE-A889-46AE-8674-542C5CC7AA11}">
      <dgm:prSet/>
      <dgm:spPr/>
      <dgm:t>
        <a:bodyPr/>
        <a:lstStyle/>
        <a:p>
          <a:endParaRPr lang="en-US"/>
        </a:p>
      </dgm:t>
    </dgm:pt>
    <dgm:pt modelId="{F27A21FC-81E6-4640-9074-F04A5A0DC4FF}" type="sibTrans" cxnId="{CCE020EE-A889-46AE-8674-542C5CC7AA11}">
      <dgm:prSet/>
      <dgm:spPr/>
      <dgm:t>
        <a:bodyPr/>
        <a:lstStyle/>
        <a:p>
          <a:endParaRPr lang="en-US"/>
        </a:p>
      </dgm:t>
    </dgm:pt>
    <dgm:pt modelId="{EFB84244-2C24-4357-B87D-B4CDC6E987CA}">
      <dgm:prSet/>
      <dgm:spPr/>
      <dgm:t>
        <a:bodyPr/>
        <a:lstStyle/>
        <a:p>
          <a:r>
            <a:rPr lang="en-GB"/>
            <a:t>Gemini </a:t>
          </a:r>
          <a:endParaRPr lang="en-US"/>
        </a:p>
      </dgm:t>
    </dgm:pt>
    <dgm:pt modelId="{BBF72FC9-80A1-4E62-BBBC-C4E08A8E644B}" type="parTrans" cxnId="{D7C7F849-696B-4730-99E2-CF7F3360A16C}">
      <dgm:prSet/>
      <dgm:spPr/>
      <dgm:t>
        <a:bodyPr/>
        <a:lstStyle/>
        <a:p>
          <a:endParaRPr lang="en-US"/>
        </a:p>
      </dgm:t>
    </dgm:pt>
    <dgm:pt modelId="{8D672F15-AE80-4293-812E-2A8EA2E64FDC}" type="sibTrans" cxnId="{D7C7F849-696B-4730-99E2-CF7F3360A16C}">
      <dgm:prSet/>
      <dgm:spPr/>
      <dgm:t>
        <a:bodyPr/>
        <a:lstStyle/>
        <a:p>
          <a:endParaRPr lang="en-US"/>
        </a:p>
      </dgm:t>
    </dgm:pt>
    <dgm:pt modelId="{C5880059-DC24-444D-9B58-B6D3F82E915A}" type="pres">
      <dgm:prSet presAssocID="{FF87DADC-AA65-4CB7-9348-12E569AB06B1}" presName="linear" presStyleCnt="0">
        <dgm:presLayoutVars>
          <dgm:animLvl val="lvl"/>
          <dgm:resizeHandles val="exact"/>
        </dgm:presLayoutVars>
      </dgm:prSet>
      <dgm:spPr/>
    </dgm:pt>
    <dgm:pt modelId="{6F415C5E-1A84-4B01-91EA-18CCCEDC7C97}" type="pres">
      <dgm:prSet presAssocID="{115A4F25-C9F5-4E76-BC71-23EC89C9AC75}" presName="parentText" presStyleLbl="node1" presStyleIdx="0" presStyleCnt="3">
        <dgm:presLayoutVars>
          <dgm:chMax val="0"/>
          <dgm:bulletEnabled val="1"/>
        </dgm:presLayoutVars>
      </dgm:prSet>
      <dgm:spPr/>
    </dgm:pt>
    <dgm:pt modelId="{90D9BAB6-9C39-4210-ACE2-A1FB628C5762}" type="pres">
      <dgm:prSet presAssocID="{A60F512E-363E-4E06-9D68-0CE4AC869744}" presName="spacer" presStyleCnt="0"/>
      <dgm:spPr/>
    </dgm:pt>
    <dgm:pt modelId="{C252ABE8-AE52-45C9-811A-E43FCE6C0BB2}" type="pres">
      <dgm:prSet presAssocID="{1CB467C1-17C9-4A7B-A9B6-A46743AF1FF3}" presName="parentText" presStyleLbl="node1" presStyleIdx="1" presStyleCnt="3">
        <dgm:presLayoutVars>
          <dgm:chMax val="0"/>
          <dgm:bulletEnabled val="1"/>
        </dgm:presLayoutVars>
      </dgm:prSet>
      <dgm:spPr/>
    </dgm:pt>
    <dgm:pt modelId="{EB67806A-8EB4-4985-9936-A3C54BC589F8}" type="pres">
      <dgm:prSet presAssocID="{F27A21FC-81E6-4640-9074-F04A5A0DC4FF}" presName="spacer" presStyleCnt="0"/>
      <dgm:spPr/>
    </dgm:pt>
    <dgm:pt modelId="{3A0E51DC-9190-47D7-81FF-C5468455BB48}" type="pres">
      <dgm:prSet presAssocID="{EFB84244-2C24-4357-B87D-B4CDC6E987CA}" presName="parentText" presStyleLbl="node1" presStyleIdx="2" presStyleCnt="3">
        <dgm:presLayoutVars>
          <dgm:chMax val="0"/>
          <dgm:bulletEnabled val="1"/>
        </dgm:presLayoutVars>
      </dgm:prSet>
      <dgm:spPr/>
    </dgm:pt>
  </dgm:ptLst>
  <dgm:cxnLst>
    <dgm:cxn modelId="{D7C7F849-696B-4730-99E2-CF7F3360A16C}" srcId="{FF87DADC-AA65-4CB7-9348-12E569AB06B1}" destId="{EFB84244-2C24-4357-B87D-B4CDC6E987CA}" srcOrd="2" destOrd="0" parTransId="{BBF72FC9-80A1-4E62-BBBC-C4E08A8E644B}" sibTransId="{8D672F15-AE80-4293-812E-2A8EA2E64FDC}"/>
    <dgm:cxn modelId="{DD6A4F6C-184F-4288-928A-667113AB9A42}" type="presOf" srcId="{FF87DADC-AA65-4CB7-9348-12E569AB06B1}" destId="{C5880059-DC24-444D-9B58-B6D3F82E915A}" srcOrd="0" destOrd="0" presId="urn:microsoft.com/office/officeart/2005/8/layout/vList2"/>
    <dgm:cxn modelId="{F16C6A9C-FAD5-4BE7-9475-F8EE222A8BBD}" type="presOf" srcId="{115A4F25-C9F5-4E76-BC71-23EC89C9AC75}" destId="{6F415C5E-1A84-4B01-91EA-18CCCEDC7C97}" srcOrd="0" destOrd="0" presId="urn:microsoft.com/office/officeart/2005/8/layout/vList2"/>
    <dgm:cxn modelId="{2835E7DD-4B88-451B-AD88-F753EEBFD214}" type="presOf" srcId="{1CB467C1-17C9-4A7B-A9B6-A46743AF1FF3}" destId="{C252ABE8-AE52-45C9-811A-E43FCE6C0BB2}" srcOrd="0" destOrd="0" presId="urn:microsoft.com/office/officeart/2005/8/layout/vList2"/>
    <dgm:cxn modelId="{CCE020EE-A889-46AE-8674-542C5CC7AA11}" srcId="{FF87DADC-AA65-4CB7-9348-12E569AB06B1}" destId="{1CB467C1-17C9-4A7B-A9B6-A46743AF1FF3}" srcOrd="1" destOrd="0" parTransId="{398B666E-48DB-4143-8FD9-99E9E94B11C5}" sibTransId="{F27A21FC-81E6-4640-9074-F04A5A0DC4FF}"/>
    <dgm:cxn modelId="{733B8BF8-BDF2-4169-9FB4-EE9D7DAFADE1}" type="presOf" srcId="{EFB84244-2C24-4357-B87D-B4CDC6E987CA}" destId="{3A0E51DC-9190-47D7-81FF-C5468455BB48}" srcOrd="0" destOrd="0" presId="urn:microsoft.com/office/officeart/2005/8/layout/vList2"/>
    <dgm:cxn modelId="{C92145FC-493E-4896-B350-55140E8E9FE8}" srcId="{FF87DADC-AA65-4CB7-9348-12E569AB06B1}" destId="{115A4F25-C9F5-4E76-BC71-23EC89C9AC75}" srcOrd="0" destOrd="0" parTransId="{F03EB0DD-2A6A-4F6E-B38B-9F65483044B8}" sibTransId="{A60F512E-363E-4E06-9D68-0CE4AC869744}"/>
    <dgm:cxn modelId="{CED3C55B-825C-4F8E-8868-E930128BE066}" type="presParOf" srcId="{C5880059-DC24-444D-9B58-B6D3F82E915A}" destId="{6F415C5E-1A84-4B01-91EA-18CCCEDC7C97}" srcOrd="0" destOrd="0" presId="urn:microsoft.com/office/officeart/2005/8/layout/vList2"/>
    <dgm:cxn modelId="{1F264C59-04EC-45DF-8B1D-0D7F64400B12}" type="presParOf" srcId="{C5880059-DC24-444D-9B58-B6D3F82E915A}" destId="{90D9BAB6-9C39-4210-ACE2-A1FB628C5762}" srcOrd="1" destOrd="0" presId="urn:microsoft.com/office/officeart/2005/8/layout/vList2"/>
    <dgm:cxn modelId="{D4131337-6BF3-4FBE-939F-84B2706E65C4}" type="presParOf" srcId="{C5880059-DC24-444D-9B58-B6D3F82E915A}" destId="{C252ABE8-AE52-45C9-811A-E43FCE6C0BB2}" srcOrd="2" destOrd="0" presId="urn:microsoft.com/office/officeart/2005/8/layout/vList2"/>
    <dgm:cxn modelId="{A6B6E3B4-9B19-4978-BFED-FB05305EABEA}" type="presParOf" srcId="{C5880059-DC24-444D-9B58-B6D3F82E915A}" destId="{EB67806A-8EB4-4985-9936-A3C54BC589F8}" srcOrd="3" destOrd="0" presId="urn:microsoft.com/office/officeart/2005/8/layout/vList2"/>
    <dgm:cxn modelId="{D610078C-9360-48E1-A499-C75BBAE2BC21}" type="presParOf" srcId="{C5880059-DC24-444D-9B58-B6D3F82E915A}" destId="{3A0E51DC-9190-47D7-81FF-C5468455BB4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3D52B82-DECD-4712-AD56-2C7E1C56F779}"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6C630E8-2F58-4FB1-A3BA-0EF310430943}">
      <dgm:prSet/>
      <dgm:spPr/>
      <dgm:t>
        <a:bodyPr/>
        <a:lstStyle/>
        <a:p>
          <a:r>
            <a:rPr lang="en-GB" b="1"/>
            <a:t>Search for sources</a:t>
          </a:r>
          <a:endParaRPr lang="en-US"/>
        </a:p>
      </dgm:t>
    </dgm:pt>
    <dgm:pt modelId="{982B5738-6244-4B85-87B5-4882D9C00146}" type="parTrans" cxnId="{BD8C85B8-2A73-42C5-AA2B-410A64D55EE1}">
      <dgm:prSet/>
      <dgm:spPr/>
      <dgm:t>
        <a:bodyPr/>
        <a:lstStyle/>
        <a:p>
          <a:endParaRPr lang="en-US"/>
        </a:p>
      </dgm:t>
    </dgm:pt>
    <dgm:pt modelId="{CA8EF5C2-C5CA-4745-8873-7DC0990BC9C0}" type="sibTrans" cxnId="{BD8C85B8-2A73-42C5-AA2B-410A64D55EE1}">
      <dgm:prSet/>
      <dgm:spPr/>
      <dgm:t>
        <a:bodyPr/>
        <a:lstStyle/>
        <a:p>
          <a:endParaRPr lang="en-US"/>
        </a:p>
      </dgm:t>
    </dgm:pt>
    <dgm:pt modelId="{6DEEAF22-307C-4821-9D74-E0F05475D3CE}">
      <dgm:prSet/>
      <dgm:spPr/>
      <dgm:t>
        <a:bodyPr/>
        <a:lstStyle/>
        <a:p>
          <a:r>
            <a:rPr lang="en-GB" b="1"/>
            <a:t>Summarise Content</a:t>
          </a:r>
          <a:endParaRPr lang="en-US"/>
        </a:p>
      </dgm:t>
    </dgm:pt>
    <dgm:pt modelId="{40059C88-A1FA-466A-B655-A92CF293DFFC}" type="parTrans" cxnId="{EE26BB73-CE4D-4BE8-9E2E-2B7B2D04DD13}">
      <dgm:prSet/>
      <dgm:spPr/>
      <dgm:t>
        <a:bodyPr/>
        <a:lstStyle/>
        <a:p>
          <a:endParaRPr lang="en-US"/>
        </a:p>
      </dgm:t>
    </dgm:pt>
    <dgm:pt modelId="{2A537C39-90BF-41C3-84B1-A869CF2A65EE}" type="sibTrans" cxnId="{EE26BB73-CE4D-4BE8-9E2E-2B7B2D04DD13}">
      <dgm:prSet/>
      <dgm:spPr/>
      <dgm:t>
        <a:bodyPr/>
        <a:lstStyle/>
        <a:p>
          <a:endParaRPr lang="en-US"/>
        </a:p>
      </dgm:t>
    </dgm:pt>
    <dgm:pt modelId="{AC2BAA64-1CB7-4A7E-871C-62894F79F67C}">
      <dgm:prSet/>
      <dgm:spPr/>
      <dgm:t>
        <a:bodyPr/>
        <a:lstStyle/>
        <a:p>
          <a:r>
            <a:rPr lang="en-GB" b="1"/>
            <a:t>Compare and Interrogate Materials</a:t>
          </a:r>
          <a:endParaRPr lang="en-US"/>
        </a:p>
      </dgm:t>
    </dgm:pt>
    <dgm:pt modelId="{BABF04CE-C64A-448C-BE6E-BC7B070DF26A}" type="parTrans" cxnId="{AB6244C2-D883-4963-91A1-F6CED0AC149E}">
      <dgm:prSet/>
      <dgm:spPr/>
      <dgm:t>
        <a:bodyPr/>
        <a:lstStyle/>
        <a:p>
          <a:endParaRPr lang="en-US"/>
        </a:p>
      </dgm:t>
    </dgm:pt>
    <dgm:pt modelId="{029C4A10-669C-42D5-AC38-79F1BE44ED4D}" type="sibTrans" cxnId="{AB6244C2-D883-4963-91A1-F6CED0AC149E}">
      <dgm:prSet/>
      <dgm:spPr/>
      <dgm:t>
        <a:bodyPr/>
        <a:lstStyle/>
        <a:p>
          <a:endParaRPr lang="en-US"/>
        </a:p>
      </dgm:t>
    </dgm:pt>
    <dgm:pt modelId="{F517867C-A441-4DED-8B12-0D57E624A62E}">
      <dgm:prSet/>
      <dgm:spPr/>
      <dgm:t>
        <a:bodyPr/>
        <a:lstStyle/>
        <a:p>
          <a:r>
            <a:rPr lang="en-GB" b="1"/>
            <a:t>Keep Records</a:t>
          </a:r>
          <a:endParaRPr lang="en-US"/>
        </a:p>
      </dgm:t>
    </dgm:pt>
    <dgm:pt modelId="{DAE95386-3E69-4570-B87B-F5BE470C6C26}" type="parTrans" cxnId="{2613777F-9369-44A5-B271-4D6FC8406D09}">
      <dgm:prSet/>
      <dgm:spPr/>
      <dgm:t>
        <a:bodyPr/>
        <a:lstStyle/>
        <a:p>
          <a:endParaRPr lang="en-US"/>
        </a:p>
      </dgm:t>
    </dgm:pt>
    <dgm:pt modelId="{A7ABB87E-384C-4B98-9776-499D68781F57}" type="sibTrans" cxnId="{2613777F-9369-44A5-B271-4D6FC8406D09}">
      <dgm:prSet/>
      <dgm:spPr/>
      <dgm:t>
        <a:bodyPr/>
        <a:lstStyle/>
        <a:p>
          <a:endParaRPr lang="en-US"/>
        </a:p>
      </dgm:t>
    </dgm:pt>
    <dgm:pt modelId="{5D7EAAA4-FC58-4432-9965-E94D2E74072E}" type="pres">
      <dgm:prSet presAssocID="{A3D52B82-DECD-4712-AD56-2C7E1C56F779}" presName="root" presStyleCnt="0">
        <dgm:presLayoutVars>
          <dgm:dir/>
          <dgm:resizeHandles val="exact"/>
        </dgm:presLayoutVars>
      </dgm:prSet>
      <dgm:spPr/>
    </dgm:pt>
    <dgm:pt modelId="{9E5C0BDD-068E-4D6A-8205-CCF130058054}" type="pres">
      <dgm:prSet presAssocID="{26C630E8-2F58-4FB1-A3BA-0EF310430943}" presName="compNode" presStyleCnt="0"/>
      <dgm:spPr/>
    </dgm:pt>
    <dgm:pt modelId="{8707F91E-1BA7-4D58-89C4-C72404853868}" type="pres">
      <dgm:prSet presAssocID="{26C630E8-2F58-4FB1-A3BA-0EF31043094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E2FE7C3A-95E0-405F-B10A-9A75F9BE90F9}" type="pres">
      <dgm:prSet presAssocID="{26C630E8-2F58-4FB1-A3BA-0EF310430943}" presName="spaceRect" presStyleCnt="0"/>
      <dgm:spPr/>
    </dgm:pt>
    <dgm:pt modelId="{7F5B3D6D-974C-4011-B854-E487550722C4}" type="pres">
      <dgm:prSet presAssocID="{26C630E8-2F58-4FB1-A3BA-0EF310430943}" presName="textRect" presStyleLbl="revTx" presStyleIdx="0" presStyleCnt="4">
        <dgm:presLayoutVars>
          <dgm:chMax val="1"/>
          <dgm:chPref val="1"/>
        </dgm:presLayoutVars>
      </dgm:prSet>
      <dgm:spPr/>
    </dgm:pt>
    <dgm:pt modelId="{817803F8-CEEB-4392-B98D-3423F7E54BB1}" type="pres">
      <dgm:prSet presAssocID="{CA8EF5C2-C5CA-4745-8873-7DC0990BC9C0}" presName="sibTrans" presStyleCnt="0"/>
      <dgm:spPr/>
    </dgm:pt>
    <dgm:pt modelId="{D9BA09CB-1BB4-4B85-9982-6A5E81B3C3F9}" type="pres">
      <dgm:prSet presAssocID="{6DEEAF22-307C-4821-9D74-E0F05475D3CE}" presName="compNode" presStyleCnt="0"/>
      <dgm:spPr/>
    </dgm:pt>
    <dgm:pt modelId="{704D6B5A-4FB0-406F-B150-83CE0592B2D9}" type="pres">
      <dgm:prSet presAssocID="{6DEEAF22-307C-4821-9D74-E0F05475D3C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03EB9798-7498-4C6F-B11E-38C90AEB4098}" type="pres">
      <dgm:prSet presAssocID="{6DEEAF22-307C-4821-9D74-E0F05475D3CE}" presName="spaceRect" presStyleCnt="0"/>
      <dgm:spPr/>
    </dgm:pt>
    <dgm:pt modelId="{ADB9AFCB-8977-4B70-B1B3-900431AA6E4D}" type="pres">
      <dgm:prSet presAssocID="{6DEEAF22-307C-4821-9D74-E0F05475D3CE}" presName="textRect" presStyleLbl="revTx" presStyleIdx="1" presStyleCnt="4">
        <dgm:presLayoutVars>
          <dgm:chMax val="1"/>
          <dgm:chPref val="1"/>
        </dgm:presLayoutVars>
      </dgm:prSet>
      <dgm:spPr/>
    </dgm:pt>
    <dgm:pt modelId="{3C11C41D-CF26-4DA4-87B7-D9DE99CEB6F6}" type="pres">
      <dgm:prSet presAssocID="{2A537C39-90BF-41C3-84B1-A869CF2A65EE}" presName="sibTrans" presStyleCnt="0"/>
      <dgm:spPr/>
    </dgm:pt>
    <dgm:pt modelId="{3330BC32-3BDD-4A96-95A3-08FC4A00B279}" type="pres">
      <dgm:prSet presAssocID="{AC2BAA64-1CB7-4A7E-871C-62894F79F67C}" presName="compNode" presStyleCnt="0"/>
      <dgm:spPr/>
    </dgm:pt>
    <dgm:pt modelId="{8EB2C799-8D22-4D47-BFA9-582B7DCED3E3}" type="pres">
      <dgm:prSet presAssocID="{AC2BAA64-1CB7-4A7E-871C-62894F79F67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lp"/>
        </a:ext>
      </dgm:extLst>
    </dgm:pt>
    <dgm:pt modelId="{8DDF2168-35A9-40E5-8EDB-4A63EBC0914E}" type="pres">
      <dgm:prSet presAssocID="{AC2BAA64-1CB7-4A7E-871C-62894F79F67C}" presName="spaceRect" presStyleCnt="0"/>
      <dgm:spPr/>
    </dgm:pt>
    <dgm:pt modelId="{DE3FFAD4-B434-42D7-9DFB-5B7B728807C3}" type="pres">
      <dgm:prSet presAssocID="{AC2BAA64-1CB7-4A7E-871C-62894F79F67C}" presName="textRect" presStyleLbl="revTx" presStyleIdx="2" presStyleCnt="4">
        <dgm:presLayoutVars>
          <dgm:chMax val="1"/>
          <dgm:chPref val="1"/>
        </dgm:presLayoutVars>
      </dgm:prSet>
      <dgm:spPr/>
    </dgm:pt>
    <dgm:pt modelId="{63E35B62-2E84-4707-904C-82E05E9B7F4D}" type="pres">
      <dgm:prSet presAssocID="{029C4A10-669C-42D5-AC38-79F1BE44ED4D}" presName="sibTrans" presStyleCnt="0"/>
      <dgm:spPr/>
    </dgm:pt>
    <dgm:pt modelId="{F178A33A-1D3F-4FFE-8276-2624A4963341}" type="pres">
      <dgm:prSet presAssocID="{F517867C-A441-4DED-8B12-0D57E624A62E}" presName="compNode" presStyleCnt="0"/>
      <dgm:spPr/>
    </dgm:pt>
    <dgm:pt modelId="{843ACE36-4253-4069-AD25-34D3252D6FAD}" type="pres">
      <dgm:prSet presAssocID="{F517867C-A441-4DED-8B12-0D57E624A62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Folder"/>
        </a:ext>
      </dgm:extLst>
    </dgm:pt>
    <dgm:pt modelId="{065411B9-E145-4844-8A3F-F9FE78B40DA6}" type="pres">
      <dgm:prSet presAssocID="{F517867C-A441-4DED-8B12-0D57E624A62E}" presName="spaceRect" presStyleCnt="0"/>
      <dgm:spPr/>
    </dgm:pt>
    <dgm:pt modelId="{32E84D6E-E357-4D08-8878-F20AA5A8C89F}" type="pres">
      <dgm:prSet presAssocID="{F517867C-A441-4DED-8B12-0D57E624A62E}" presName="textRect" presStyleLbl="revTx" presStyleIdx="3" presStyleCnt="4">
        <dgm:presLayoutVars>
          <dgm:chMax val="1"/>
          <dgm:chPref val="1"/>
        </dgm:presLayoutVars>
      </dgm:prSet>
      <dgm:spPr/>
    </dgm:pt>
  </dgm:ptLst>
  <dgm:cxnLst>
    <dgm:cxn modelId="{6D183B3C-A3D5-4E9E-B60F-D51B63F4F86F}" type="presOf" srcId="{A3D52B82-DECD-4712-AD56-2C7E1C56F779}" destId="{5D7EAAA4-FC58-4432-9965-E94D2E74072E}" srcOrd="0" destOrd="0" presId="urn:microsoft.com/office/officeart/2018/2/layout/IconLabelList"/>
    <dgm:cxn modelId="{A9D3245D-9B90-4308-BB44-506216AD019A}" type="presOf" srcId="{F517867C-A441-4DED-8B12-0D57E624A62E}" destId="{32E84D6E-E357-4D08-8878-F20AA5A8C89F}" srcOrd="0" destOrd="0" presId="urn:microsoft.com/office/officeart/2018/2/layout/IconLabelList"/>
    <dgm:cxn modelId="{40054541-0C32-4F15-83EC-C1EC67BAAE68}" type="presOf" srcId="{AC2BAA64-1CB7-4A7E-871C-62894F79F67C}" destId="{DE3FFAD4-B434-42D7-9DFB-5B7B728807C3}" srcOrd="0" destOrd="0" presId="urn:microsoft.com/office/officeart/2018/2/layout/IconLabelList"/>
    <dgm:cxn modelId="{EE26BB73-CE4D-4BE8-9E2E-2B7B2D04DD13}" srcId="{A3D52B82-DECD-4712-AD56-2C7E1C56F779}" destId="{6DEEAF22-307C-4821-9D74-E0F05475D3CE}" srcOrd="1" destOrd="0" parTransId="{40059C88-A1FA-466A-B655-A92CF293DFFC}" sibTransId="{2A537C39-90BF-41C3-84B1-A869CF2A65EE}"/>
    <dgm:cxn modelId="{2613777F-9369-44A5-B271-4D6FC8406D09}" srcId="{A3D52B82-DECD-4712-AD56-2C7E1C56F779}" destId="{F517867C-A441-4DED-8B12-0D57E624A62E}" srcOrd="3" destOrd="0" parTransId="{DAE95386-3E69-4570-B87B-F5BE470C6C26}" sibTransId="{A7ABB87E-384C-4B98-9776-499D68781F57}"/>
    <dgm:cxn modelId="{1D268092-84BB-4CE0-BF8E-3C2879F247C5}" type="presOf" srcId="{26C630E8-2F58-4FB1-A3BA-0EF310430943}" destId="{7F5B3D6D-974C-4011-B854-E487550722C4}" srcOrd="0" destOrd="0" presId="urn:microsoft.com/office/officeart/2018/2/layout/IconLabelList"/>
    <dgm:cxn modelId="{BD8C85B8-2A73-42C5-AA2B-410A64D55EE1}" srcId="{A3D52B82-DECD-4712-AD56-2C7E1C56F779}" destId="{26C630E8-2F58-4FB1-A3BA-0EF310430943}" srcOrd="0" destOrd="0" parTransId="{982B5738-6244-4B85-87B5-4882D9C00146}" sibTransId="{CA8EF5C2-C5CA-4745-8873-7DC0990BC9C0}"/>
    <dgm:cxn modelId="{AB6244C2-D883-4963-91A1-F6CED0AC149E}" srcId="{A3D52B82-DECD-4712-AD56-2C7E1C56F779}" destId="{AC2BAA64-1CB7-4A7E-871C-62894F79F67C}" srcOrd="2" destOrd="0" parTransId="{BABF04CE-C64A-448C-BE6E-BC7B070DF26A}" sibTransId="{029C4A10-669C-42D5-AC38-79F1BE44ED4D}"/>
    <dgm:cxn modelId="{0842B0DD-AAF1-4E1E-860C-5645D6FEE280}" type="presOf" srcId="{6DEEAF22-307C-4821-9D74-E0F05475D3CE}" destId="{ADB9AFCB-8977-4B70-B1B3-900431AA6E4D}" srcOrd="0" destOrd="0" presId="urn:microsoft.com/office/officeart/2018/2/layout/IconLabelList"/>
    <dgm:cxn modelId="{863ACCA2-D431-4282-8281-BD16F0F7FCA0}" type="presParOf" srcId="{5D7EAAA4-FC58-4432-9965-E94D2E74072E}" destId="{9E5C0BDD-068E-4D6A-8205-CCF130058054}" srcOrd="0" destOrd="0" presId="urn:microsoft.com/office/officeart/2018/2/layout/IconLabelList"/>
    <dgm:cxn modelId="{273C6E2E-8AF0-4D11-BFA6-103966B4D4F7}" type="presParOf" srcId="{9E5C0BDD-068E-4D6A-8205-CCF130058054}" destId="{8707F91E-1BA7-4D58-89C4-C72404853868}" srcOrd="0" destOrd="0" presId="urn:microsoft.com/office/officeart/2018/2/layout/IconLabelList"/>
    <dgm:cxn modelId="{22602660-8CF3-43FF-8C51-7A45848B8807}" type="presParOf" srcId="{9E5C0BDD-068E-4D6A-8205-CCF130058054}" destId="{E2FE7C3A-95E0-405F-B10A-9A75F9BE90F9}" srcOrd="1" destOrd="0" presId="urn:microsoft.com/office/officeart/2018/2/layout/IconLabelList"/>
    <dgm:cxn modelId="{6F0C6D8D-4F19-494B-A1A9-CB9F4A6F506B}" type="presParOf" srcId="{9E5C0BDD-068E-4D6A-8205-CCF130058054}" destId="{7F5B3D6D-974C-4011-B854-E487550722C4}" srcOrd="2" destOrd="0" presId="urn:microsoft.com/office/officeart/2018/2/layout/IconLabelList"/>
    <dgm:cxn modelId="{8D7D0914-458A-48FB-9264-A0375AD56295}" type="presParOf" srcId="{5D7EAAA4-FC58-4432-9965-E94D2E74072E}" destId="{817803F8-CEEB-4392-B98D-3423F7E54BB1}" srcOrd="1" destOrd="0" presId="urn:microsoft.com/office/officeart/2018/2/layout/IconLabelList"/>
    <dgm:cxn modelId="{A214767D-4CDD-43FF-BD8C-AE491AAF59FE}" type="presParOf" srcId="{5D7EAAA4-FC58-4432-9965-E94D2E74072E}" destId="{D9BA09CB-1BB4-4B85-9982-6A5E81B3C3F9}" srcOrd="2" destOrd="0" presId="urn:microsoft.com/office/officeart/2018/2/layout/IconLabelList"/>
    <dgm:cxn modelId="{0BB695C5-AB2F-4376-8B7A-0889A7809ED5}" type="presParOf" srcId="{D9BA09CB-1BB4-4B85-9982-6A5E81B3C3F9}" destId="{704D6B5A-4FB0-406F-B150-83CE0592B2D9}" srcOrd="0" destOrd="0" presId="urn:microsoft.com/office/officeart/2018/2/layout/IconLabelList"/>
    <dgm:cxn modelId="{08B97D74-EE13-451E-ACC9-4770EB670D49}" type="presParOf" srcId="{D9BA09CB-1BB4-4B85-9982-6A5E81B3C3F9}" destId="{03EB9798-7498-4C6F-B11E-38C90AEB4098}" srcOrd="1" destOrd="0" presId="urn:microsoft.com/office/officeart/2018/2/layout/IconLabelList"/>
    <dgm:cxn modelId="{212CA2E5-969E-490D-9C6E-C6A05757AC48}" type="presParOf" srcId="{D9BA09CB-1BB4-4B85-9982-6A5E81B3C3F9}" destId="{ADB9AFCB-8977-4B70-B1B3-900431AA6E4D}" srcOrd="2" destOrd="0" presId="urn:microsoft.com/office/officeart/2018/2/layout/IconLabelList"/>
    <dgm:cxn modelId="{86471AD3-91CA-4FFD-910D-3528879E7CFE}" type="presParOf" srcId="{5D7EAAA4-FC58-4432-9965-E94D2E74072E}" destId="{3C11C41D-CF26-4DA4-87B7-D9DE99CEB6F6}" srcOrd="3" destOrd="0" presId="urn:microsoft.com/office/officeart/2018/2/layout/IconLabelList"/>
    <dgm:cxn modelId="{22E7C31A-E43B-4EE4-89B4-EEC59ACCC607}" type="presParOf" srcId="{5D7EAAA4-FC58-4432-9965-E94D2E74072E}" destId="{3330BC32-3BDD-4A96-95A3-08FC4A00B279}" srcOrd="4" destOrd="0" presId="urn:microsoft.com/office/officeart/2018/2/layout/IconLabelList"/>
    <dgm:cxn modelId="{40F88CE9-D24C-4C17-9473-A6DFDD53FB60}" type="presParOf" srcId="{3330BC32-3BDD-4A96-95A3-08FC4A00B279}" destId="{8EB2C799-8D22-4D47-BFA9-582B7DCED3E3}" srcOrd="0" destOrd="0" presId="urn:microsoft.com/office/officeart/2018/2/layout/IconLabelList"/>
    <dgm:cxn modelId="{03432B88-542A-42E5-AC32-FCF5EB9DBB65}" type="presParOf" srcId="{3330BC32-3BDD-4A96-95A3-08FC4A00B279}" destId="{8DDF2168-35A9-40E5-8EDB-4A63EBC0914E}" srcOrd="1" destOrd="0" presId="urn:microsoft.com/office/officeart/2018/2/layout/IconLabelList"/>
    <dgm:cxn modelId="{5BE52CAF-3FF0-412E-8266-80C2EF9D51BA}" type="presParOf" srcId="{3330BC32-3BDD-4A96-95A3-08FC4A00B279}" destId="{DE3FFAD4-B434-42D7-9DFB-5B7B728807C3}" srcOrd="2" destOrd="0" presId="urn:microsoft.com/office/officeart/2018/2/layout/IconLabelList"/>
    <dgm:cxn modelId="{5A0D4DA0-72B6-4ECD-B374-5AD70B36DFCA}" type="presParOf" srcId="{5D7EAAA4-FC58-4432-9965-E94D2E74072E}" destId="{63E35B62-2E84-4707-904C-82E05E9B7F4D}" srcOrd="5" destOrd="0" presId="urn:microsoft.com/office/officeart/2018/2/layout/IconLabelList"/>
    <dgm:cxn modelId="{98F5387D-2217-456A-9069-5F04E77CFF8F}" type="presParOf" srcId="{5D7EAAA4-FC58-4432-9965-E94D2E74072E}" destId="{F178A33A-1D3F-4FFE-8276-2624A4963341}" srcOrd="6" destOrd="0" presId="urn:microsoft.com/office/officeart/2018/2/layout/IconLabelList"/>
    <dgm:cxn modelId="{63F13204-112A-40DE-A626-B6242F415144}" type="presParOf" srcId="{F178A33A-1D3F-4FFE-8276-2624A4963341}" destId="{843ACE36-4253-4069-AD25-34D3252D6FAD}" srcOrd="0" destOrd="0" presId="urn:microsoft.com/office/officeart/2018/2/layout/IconLabelList"/>
    <dgm:cxn modelId="{A9A67BE1-9D43-4717-81D3-7EFEF2F8AAA0}" type="presParOf" srcId="{F178A33A-1D3F-4FFE-8276-2624A4963341}" destId="{065411B9-E145-4844-8A3F-F9FE78B40DA6}" srcOrd="1" destOrd="0" presId="urn:microsoft.com/office/officeart/2018/2/layout/IconLabelList"/>
    <dgm:cxn modelId="{A34166D0-A0E7-437B-BED9-98F43FBB2C55}" type="presParOf" srcId="{F178A33A-1D3F-4FFE-8276-2624A4963341}" destId="{32E84D6E-E357-4D08-8878-F20AA5A8C89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23ED671-BF4C-48A2-AD35-EB25DE7CD3C1}"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5CCFC0C2-BC88-44E8-A764-3C3718D075D3}">
      <dgm:prSet/>
      <dgm:spPr/>
      <dgm:t>
        <a:bodyPr/>
        <a:lstStyle/>
        <a:p>
          <a:r>
            <a:rPr lang="en-GB" b="1"/>
            <a:t>No Direct Answer Generation</a:t>
          </a:r>
          <a:endParaRPr lang="en-US"/>
        </a:p>
      </dgm:t>
    </dgm:pt>
    <dgm:pt modelId="{40D3B2C0-C53A-4BB0-A201-2F51654EE57A}" type="parTrans" cxnId="{291DF011-E9F9-42A1-ADDD-23FB8A822CB2}">
      <dgm:prSet/>
      <dgm:spPr/>
      <dgm:t>
        <a:bodyPr/>
        <a:lstStyle/>
        <a:p>
          <a:endParaRPr lang="en-US"/>
        </a:p>
      </dgm:t>
    </dgm:pt>
    <dgm:pt modelId="{A798F9AE-D6A4-4DB2-9D75-E8417C95E0B0}" type="sibTrans" cxnId="{291DF011-E9F9-42A1-ADDD-23FB8A822CB2}">
      <dgm:prSet/>
      <dgm:spPr/>
      <dgm:t>
        <a:bodyPr/>
        <a:lstStyle/>
        <a:p>
          <a:endParaRPr lang="en-US"/>
        </a:p>
      </dgm:t>
    </dgm:pt>
    <dgm:pt modelId="{E5D28CD8-DAB0-4FE4-A378-C0D935C49ED6}">
      <dgm:prSet/>
      <dgm:spPr/>
      <dgm:t>
        <a:bodyPr/>
        <a:lstStyle/>
        <a:p>
          <a:r>
            <a:rPr lang="en-GB" b="1"/>
            <a:t>No Submission of AI-Generated Work</a:t>
          </a:r>
          <a:endParaRPr lang="en-US"/>
        </a:p>
      </dgm:t>
    </dgm:pt>
    <dgm:pt modelId="{08B6C484-5521-4436-B173-8E18DCAC1493}" type="parTrans" cxnId="{FBF5D76E-3904-4E1F-AEAC-F836732B095F}">
      <dgm:prSet/>
      <dgm:spPr/>
      <dgm:t>
        <a:bodyPr/>
        <a:lstStyle/>
        <a:p>
          <a:endParaRPr lang="en-US"/>
        </a:p>
      </dgm:t>
    </dgm:pt>
    <dgm:pt modelId="{E1EE4D5C-5DAB-43C9-8580-4D3DF30EC9BE}" type="sibTrans" cxnId="{FBF5D76E-3904-4E1F-AEAC-F836732B095F}">
      <dgm:prSet/>
      <dgm:spPr/>
      <dgm:t>
        <a:bodyPr/>
        <a:lstStyle/>
        <a:p>
          <a:endParaRPr lang="en-US"/>
        </a:p>
      </dgm:t>
    </dgm:pt>
    <dgm:pt modelId="{9018C665-5F33-46AE-A666-3372445524E4}">
      <dgm:prSet/>
      <dgm:spPr/>
      <dgm:t>
        <a:bodyPr/>
        <a:lstStyle/>
        <a:p>
          <a:r>
            <a:rPr lang="en-GB" b="1"/>
            <a:t>No Skipping the Reading</a:t>
          </a:r>
          <a:endParaRPr lang="en-US"/>
        </a:p>
      </dgm:t>
    </dgm:pt>
    <dgm:pt modelId="{40D6F058-3179-4690-A9A9-9612272B3252}" type="parTrans" cxnId="{F4C9ADBE-A039-4B92-9F31-D6A2E20BD6DB}">
      <dgm:prSet/>
      <dgm:spPr/>
      <dgm:t>
        <a:bodyPr/>
        <a:lstStyle/>
        <a:p>
          <a:endParaRPr lang="en-US"/>
        </a:p>
      </dgm:t>
    </dgm:pt>
    <dgm:pt modelId="{89B8B81A-AEC7-4DE9-B6EC-BE9C4043CAAB}" type="sibTrans" cxnId="{F4C9ADBE-A039-4B92-9F31-D6A2E20BD6DB}">
      <dgm:prSet/>
      <dgm:spPr/>
      <dgm:t>
        <a:bodyPr/>
        <a:lstStyle/>
        <a:p>
          <a:endParaRPr lang="en-US"/>
        </a:p>
      </dgm:t>
    </dgm:pt>
    <dgm:pt modelId="{253A1D1E-3F85-45AD-AAD7-CAE142D33F57}" type="pres">
      <dgm:prSet presAssocID="{923ED671-BF4C-48A2-AD35-EB25DE7CD3C1}" presName="outerComposite" presStyleCnt="0">
        <dgm:presLayoutVars>
          <dgm:chMax val="5"/>
          <dgm:dir/>
          <dgm:resizeHandles val="exact"/>
        </dgm:presLayoutVars>
      </dgm:prSet>
      <dgm:spPr/>
    </dgm:pt>
    <dgm:pt modelId="{74C75B84-28E0-4004-A29E-71B1A315EA4A}" type="pres">
      <dgm:prSet presAssocID="{923ED671-BF4C-48A2-AD35-EB25DE7CD3C1}" presName="dummyMaxCanvas" presStyleCnt="0">
        <dgm:presLayoutVars/>
      </dgm:prSet>
      <dgm:spPr/>
    </dgm:pt>
    <dgm:pt modelId="{048A409B-0B03-4A3E-ACE0-5B25B3179FAA}" type="pres">
      <dgm:prSet presAssocID="{923ED671-BF4C-48A2-AD35-EB25DE7CD3C1}" presName="ThreeNodes_1" presStyleLbl="node1" presStyleIdx="0" presStyleCnt="3">
        <dgm:presLayoutVars>
          <dgm:bulletEnabled val="1"/>
        </dgm:presLayoutVars>
      </dgm:prSet>
      <dgm:spPr/>
    </dgm:pt>
    <dgm:pt modelId="{39B1F9F9-A2FA-4550-85B9-28E18468918D}" type="pres">
      <dgm:prSet presAssocID="{923ED671-BF4C-48A2-AD35-EB25DE7CD3C1}" presName="ThreeNodes_2" presStyleLbl="node1" presStyleIdx="1" presStyleCnt="3">
        <dgm:presLayoutVars>
          <dgm:bulletEnabled val="1"/>
        </dgm:presLayoutVars>
      </dgm:prSet>
      <dgm:spPr/>
    </dgm:pt>
    <dgm:pt modelId="{9EA14420-01B4-432F-9830-4F2D6C7E97AC}" type="pres">
      <dgm:prSet presAssocID="{923ED671-BF4C-48A2-AD35-EB25DE7CD3C1}" presName="ThreeNodes_3" presStyleLbl="node1" presStyleIdx="2" presStyleCnt="3">
        <dgm:presLayoutVars>
          <dgm:bulletEnabled val="1"/>
        </dgm:presLayoutVars>
      </dgm:prSet>
      <dgm:spPr/>
    </dgm:pt>
    <dgm:pt modelId="{A8DE614B-3B24-4820-BACA-6B7137B24B2F}" type="pres">
      <dgm:prSet presAssocID="{923ED671-BF4C-48A2-AD35-EB25DE7CD3C1}" presName="ThreeConn_1-2" presStyleLbl="fgAccFollowNode1" presStyleIdx="0" presStyleCnt="2">
        <dgm:presLayoutVars>
          <dgm:bulletEnabled val="1"/>
        </dgm:presLayoutVars>
      </dgm:prSet>
      <dgm:spPr/>
    </dgm:pt>
    <dgm:pt modelId="{8EBC6029-36B1-48A5-825B-601C002F0516}" type="pres">
      <dgm:prSet presAssocID="{923ED671-BF4C-48A2-AD35-EB25DE7CD3C1}" presName="ThreeConn_2-3" presStyleLbl="fgAccFollowNode1" presStyleIdx="1" presStyleCnt="2">
        <dgm:presLayoutVars>
          <dgm:bulletEnabled val="1"/>
        </dgm:presLayoutVars>
      </dgm:prSet>
      <dgm:spPr/>
    </dgm:pt>
    <dgm:pt modelId="{76409E1D-F779-449B-9685-D5694F3312ED}" type="pres">
      <dgm:prSet presAssocID="{923ED671-BF4C-48A2-AD35-EB25DE7CD3C1}" presName="ThreeNodes_1_text" presStyleLbl="node1" presStyleIdx="2" presStyleCnt="3">
        <dgm:presLayoutVars>
          <dgm:bulletEnabled val="1"/>
        </dgm:presLayoutVars>
      </dgm:prSet>
      <dgm:spPr/>
    </dgm:pt>
    <dgm:pt modelId="{5919A70D-DA03-4391-9A32-9939950B8A0D}" type="pres">
      <dgm:prSet presAssocID="{923ED671-BF4C-48A2-AD35-EB25DE7CD3C1}" presName="ThreeNodes_2_text" presStyleLbl="node1" presStyleIdx="2" presStyleCnt="3">
        <dgm:presLayoutVars>
          <dgm:bulletEnabled val="1"/>
        </dgm:presLayoutVars>
      </dgm:prSet>
      <dgm:spPr/>
    </dgm:pt>
    <dgm:pt modelId="{D11AB36B-28BB-4ABF-9401-9FB3AB5AB606}" type="pres">
      <dgm:prSet presAssocID="{923ED671-BF4C-48A2-AD35-EB25DE7CD3C1}" presName="ThreeNodes_3_text" presStyleLbl="node1" presStyleIdx="2" presStyleCnt="3">
        <dgm:presLayoutVars>
          <dgm:bulletEnabled val="1"/>
        </dgm:presLayoutVars>
      </dgm:prSet>
      <dgm:spPr/>
    </dgm:pt>
  </dgm:ptLst>
  <dgm:cxnLst>
    <dgm:cxn modelId="{39230902-EC2C-4A6B-BD6D-3E2208E37F3C}" type="presOf" srcId="{5CCFC0C2-BC88-44E8-A764-3C3718D075D3}" destId="{76409E1D-F779-449B-9685-D5694F3312ED}" srcOrd="1" destOrd="0" presId="urn:microsoft.com/office/officeart/2005/8/layout/vProcess5"/>
    <dgm:cxn modelId="{291DF011-E9F9-42A1-ADDD-23FB8A822CB2}" srcId="{923ED671-BF4C-48A2-AD35-EB25DE7CD3C1}" destId="{5CCFC0C2-BC88-44E8-A764-3C3718D075D3}" srcOrd="0" destOrd="0" parTransId="{40D3B2C0-C53A-4BB0-A201-2F51654EE57A}" sibTransId="{A798F9AE-D6A4-4DB2-9D75-E8417C95E0B0}"/>
    <dgm:cxn modelId="{BE5AC65F-44D5-4D4C-BED9-F099350C55AA}" type="presOf" srcId="{9018C665-5F33-46AE-A666-3372445524E4}" destId="{9EA14420-01B4-432F-9830-4F2D6C7E97AC}" srcOrd="0" destOrd="0" presId="urn:microsoft.com/office/officeart/2005/8/layout/vProcess5"/>
    <dgm:cxn modelId="{9765E56C-E0A3-4DF6-95A8-A8719C524748}" type="presOf" srcId="{A798F9AE-D6A4-4DB2-9D75-E8417C95E0B0}" destId="{A8DE614B-3B24-4820-BACA-6B7137B24B2F}" srcOrd="0" destOrd="0" presId="urn:microsoft.com/office/officeart/2005/8/layout/vProcess5"/>
    <dgm:cxn modelId="{FBF5D76E-3904-4E1F-AEAC-F836732B095F}" srcId="{923ED671-BF4C-48A2-AD35-EB25DE7CD3C1}" destId="{E5D28CD8-DAB0-4FE4-A378-C0D935C49ED6}" srcOrd="1" destOrd="0" parTransId="{08B6C484-5521-4436-B173-8E18DCAC1493}" sibTransId="{E1EE4D5C-5DAB-43C9-8580-4D3DF30EC9BE}"/>
    <dgm:cxn modelId="{41C3A7AD-B09E-404E-B1B7-284251AD874F}" type="presOf" srcId="{5CCFC0C2-BC88-44E8-A764-3C3718D075D3}" destId="{048A409B-0B03-4A3E-ACE0-5B25B3179FAA}" srcOrd="0" destOrd="0" presId="urn:microsoft.com/office/officeart/2005/8/layout/vProcess5"/>
    <dgm:cxn modelId="{F4C9ADBE-A039-4B92-9F31-D6A2E20BD6DB}" srcId="{923ED671-BF4C-48A2-AD35-EB25DE7CD3C1}" destId="{9018C665-5F33-46AE-A666-3372445524E4}" srcOrd="2" destOrd="0" parTransId="{40D6F058-3179-4690-A9A9-9612272B3252}" sibTransId="{89B8B81A-AEC7-4DE9-B6EC-BE9C4043CAAB}"/>
    <dgm:cxn modelId="{BDA68DC3-9FCE-48EC-BDC3-07B5005D42F4}" type="presOf" srcId="{E5D28CD8-DAB0-4FE4-A378-C0D935C49ED6}" destId="{39B1F9F9-A2FA-4550-85B9-28E18468918D}" srcOrd="0" destOrd="0" presId="urn:microsoft.com/office/officeart/2005/8/layout/vProcess5"/>
    <dgm:cxn modelId="{E5DF5FD1-836A-44FB-91DB-40B0E8552DB7}" type="presOf" srcId="{E5D28CD8-DAB0-4FE4-A378-C0D935C49ED6}" destId="{5919A70D-DA03-4391-9A32-9939950B8A0D}" srcOrd="1" destOrd="0" presId="urn:microsoft.com/office/officeart/2005/8/layout/vProcess5"/>
    <dgm:cxn modelId="{226235D4-326D-4D01-B462-F131C4BE4BBC}" type="presOf" srcId="{923ED671-BF4C-48A2-AD35-EB25DE7CD3C1}" destId="{253A1D1E-3F85-45AD-AAD7-CAE142D33F57}" srcOrd="0" destOrd="0" presId="urn:microsoft.com/office/officeart/2005/8/layout/vProcess5"/>
    <dgm:cxn modelId="{202260E9-E404-44EB-8699-964D7E91E6CA}" type="presOf" srcId="{E1EE4D5C-5DAB-43C9-8580-4D3DF30EC9BE}" destId="{8EBC6029-36B1-48A5-825B-601C002F0516}" srcOrd="0" destOrd="0" presId="urn:microsoft.com/office/officeart/2005/8/layout/vProcess5"/>
    <dgm:cxn modelId="{4E2BDAFC-1A24-4B85-94B3-66D0006599FA}" type="presOf" srcId="{9018C665-5F33-46AE-A666-3372445524E4}" destId="{D11AB36B-28BB-4ABF-9401-9FB3AB5AB606}" srcOrd="1" destOrd="0" presId="urn:microsoft.com/office/officeart/2005/8/layout/vProcess5"/>
    <dgm:cxn modelId="{B0E31B43-80A9-41F6-B7AD-7C7DA350F34F}" type="presParOf" srcId="{253A1D1E-3F85-45AD-AAD7-CAE142D33F57}" destId="{74C75B84-28E0-4004-A29E-71B1A315EA4A}" srcOrd="0" destOrd="0" presId="urn:microsoft.com/office/officeart/2005/8/layout/vProcess5"/>
    <dgm:cxn modelId="{A89E4C6D-358D-42C8-979B-D7830A41DFEC}" type="presParOf" srcId="{253A1D1E-3F85-45AD-AAD7-CAE142D33F57}" destId="{048A409B-0B03-4A3E-ACE0-5B25B3179FAA}" srcOrd="1" destOrd="0" presId="urn:microsoft.com/office/officeart/2005/8/layout/vProcess5"/>
    <dgm:cxn modelId="{48C1CDC8-242D-424E-A048-9851E451CF8E}" type="presParOf" srcId="{253A1D1E-3F85-45AD-AAD7-CAE142D33F57}" destId="{39B1F9F9-A2FA-4550-85B9-28E18468918D}" srcOrd="2" destOrd="0" presId="urn:microsoft.com/office/officeart/2005/8/layout/vProcess5"/>
    <dgm:cxn modelId="{E64E8940-A3EF-4757-9710-E7B6EACF8AE6}" type="presParOf" srcId="{253A1D1E-3F85-45AD-AAD7-CAE142D33F57}" destId="{9EA14420-01B4-432F-9830-4F2D6C7E97AC}" srcOrd="3" destOrd="0" presId="urn:microsoft.com/office/officeart/2005/8/layout/vProcess5"/>
    <dgm:cxn modelId="{79E294A1-3A60-438D-AEB6-244BFEA7691F}" type="presParOf" srcId="{253A1D1E-3F85-45AD-AAD7-CAE142D33F57}" destId="{A8DE614B-3B24-4820-BACA-6B7137B24B2F}" srcOrd="4" destOrd="0" presId="urn:microsoft.com/office/officeart/2005/8/layout/vProcess5"/>
    <dgm:cxn modelId="{AD0884C2-2109-41C6-BB39-BB78E95FD10A}" type="presParOf" srcId="{253A1D1E-3F85-45AD-AAD7-CAE142D33F57}" destId="{8EBC6029-36B1-48A5-825B-601C002F0516}" srcOrd="5" destOrd="0" presId="urn:microsoft.com/office/officeart/2005/8/layout/vProcess5"/>
    <dgm:cxn modelId="{CF879B4C-381D-4180-A289-8E2ECA8F09A2}" type="presParOf" srcId="{253A1D1E-3F85-45AD-AAD7-CAE142D33F57}" destId="{76409E1D-F779-449B-9685-D5694F3312ED}" srcOrd="6" destOrd="0" presId="urn:microsoft.com/office/officeart/2005/8/layout/vProcess5"/>
    <dgm:cxn modelId="{6BEF498D-41C0-4353-97CF-03E3AB0BA6A4}" type="presParOf" srcId="{253A1D1E-3F85-45AD-AAD7-CAE142D33F57}" destId="{5919A70D-DA03-4391-9A32-9939950B8A0D}" srcOrd="7" destOrd="0" presId="urn:microsoft.com/office/officeart/2005/8/layout/vProcess5"/>
    <dgm:cxn modelId="{ECBCA0EA-5EB9-430B-A896-658558EB3330}" type="presParOf" srcId="{253A1D1E-3F85-45AD-AAD7-CAE142D33F57}" destId="{D11AB36B-28BB-4ABF-9401-9FB3AB5AB606}"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E2E080F-7A4F-4F12-8CE4-F9E93AF4AFD2}"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EF7DF3AC-DB79-4EF2-8B03-61240921C9B1}">
      <dgm:prSet/>
      <dgm:spPr/>
      <dgm:t>
        <a:bodyPr/>
        <a:lstStyle/>
        <a:p>
          <a:r>
            <a:rPr lang="en-GB"/>
            <a:t>SciSpce</a:t>
          </a:r>
          <a:endParaRPr lang="en-US"/>
        </a:p>
      </dgm:t>
    </dgm:pt>
    <dgm:pt modelId="{FD3FD85B-05A5-47C4-A686-2F09E76BEF63}" type="parTrans" cxnId="{8A90062D-4C68-44A3-A6D7-2EC57C7FAF31}">
      <dgm:prSet/>
      <dgm:spPr/>
      <dgm:t>
        <a:bodyPr/>
        <a:lstStyle/>
        <a:p>
          <a:endParaRPr lang="en-US"/>
        </a:p>
      </dgm:t>
    </dgm:pt>
    <dgm:pt modelId="{AC4D58A0-697F-4C37-A53C-2CEDCAC151A4}" type="sibTrans" cxnId="{8A90062D-4C68-44A3-A6D7-2EC57C7FAF31}">
      <dgm:prSet/>
      <dgm:spPr/>
      <dgm:t>
        <a:bodyPr/>
        <a:lstStyle/>
        <a:p>
          <a:endParaRPr lang="en-US"/>
        </a:p>
      </dgm:t>
    </dgm:pt>
    <dgm:pt modelId="{3C54ED5E-E37E-4342-A25C-0A45492B0D82}">
      <dgm:prSet/>
      <dgm:spPr/>
      <dgm:t>
        <a:bodyPr/>
        <a:lstStyle/>
        <a:p>
          <a:r>
            <a:rPr lang="en-GB"/>
            <a:t>LitMaps </a:t>
          </a:r>
          <a:endParaRPr lang="en-US"/>
        </a:p>
      </dgm:t>
    </dgm:pt>
    <dgm:pt modelId="{69020A74-9CF0-436C-9D72-007339E23DF1}" type="parTrans" cxnId="{24E48ADB-7AFE-4DC1-8D60-9029A54133B9}">
      <dgm:prSet/>
      <dgm:spPr/>
      <dgm:t>
        <a:bodyPr/>
        <a:lstStyle/>
        <a:p>
          <a:endParaRPr lang="en-US"/>
        </a:p>
      </dgm:t>
    </dgm:pt>
    <dgm:pt modelId="{EAE75609-D06A-49E8-A9D0-760C0AC18C5A}" type="sibTrans" cxnId="{24E48ADB-7AFE-4DC1-8D60-9029A54133B9}">
      <dgm:prSet/>
      <dgm:spPr/>
      <dgm:t>
        <a:bodyPr/>
        <a:lstStyle/>
        <a:p>
          <a:endParaRPr lang="en-US"/>
        </a:p>
      </dgm:t>
    </dgm:pt>
    <dgm:pt modelId="{C9A26AE5-FD93-4BA3-9906-5136D92A8B23}">
      <dgm:prSet/>
      <dgm:spPr/>
      <dgm:t>
        <a:bodyPr/>
        <a:lstStyle/>
        <a:p>
          <a:r>
            <a:rPr lang="en-GB"/>
            <a:t>Elicit </a:t>
          </a:r>
          <a:endParaRPr lang="en-US"/>
        </a:p>
      </dgm:t>
    </dgm:pt>
    <dgm:pt modelId="{CE83647A-2BB4-4EEF-B40E-61E72D7BBA6F}" type="parTrans" cxnId="{E0B1D73F-CE18-4310-A7BE-89E50413DF6F}">
      <dgm:prSet/>
      <dgm:spPr/>
      <dgm:t>
        <a:bodyPr/>
        <a:lstStyle/>
        <a:p>
          <a:endParaRPr lang="en-US"/>
        </a:p>
      </dgm:t>
    </dgm:pt>
    <dgm:pt modelId="{DDF922C4-ECF7-4AB4-AE65-2CEB6504BD62}" type="sibTrans" cxnId="{E0B1D73F-CE18-4310-A7BE-89E50413DF6F}">
      <dgm:prSet/>
      <dgm:spPr/>
      <dgm:t>
        <a:bodyPr/>
        <a:lstStyle/>
        <a:p>
          <a:endParaRPr lang="en-US"/>
        </a:p>
      </dgm:t>
    </dgm:pt>
    <dgm:pt modelId="{E9DDB163-DC27-483D-A00C-1431EDD720EE}">
      <dgm:prSet/>
      <dgm:spPr/>
      <dgm:t>
        <a:bodyPr/>
        <a:lstStyle/>
        <a:p>
          <a:r>
            <a:rPr lang="en-GB" dirty="0"/>
            <a:t>Research Assistant (UWTSD)</a:t>
          </a:r>
          <a:endParaRPr lang="en-US" dirty="0"/>
        </a:p>
      </dgm:t>
    </dgm:pt>
    <dgm:pt modelId="{CA035176-A5C8-4978-B873-0783267EE2EF}" type="parTrans" cxnId="{DB43159E-58B2-4D2F-93D2-B35F10BAD58B}">
      <dgm:prSet/>
      <dgm:spPr/>
      <dgm:t>
        <a:bodyPr/>
        <a:lstStyle/>
        <a:p>
          <a:endParaRPr lang="en-US"/>
        </a:p>
      </dgm:t>
    </dgm:pt>
    <dgm:pt modelId="{A1513B90-EBFE-49A8-9A03-0A9457650B60}" type="sibTrans" cxnId="{DB43159E-58B2-4D2F-93D2-B35F10BAD58B}">
      <dgm:prSet/>
      <dgm:spPr/>
      <dgm:t>
        <a:bodyPr/>
        <a:lstStyle/>
        <a:p>
          <a:endParaRPr lang="en-US"/>
        </a:p>
      </dgm:t>
    </dgm:pt>
    <dgm:pt modelId="{BE07DDA7-40D6-45A4-960F-2F73BECC7733}">
      <dgm:prSet/>
      <dgm:spPr/>
      <dgm:t>
        <a:bodyPr/>
        <a:lstStyle/>
        <a:p>
          <a:r>
            <a:rPr lang="en-GB"/>
            <a:t>Consensus AI</a:t>
          </a:r>
          <a:endParaRPr lang="en-US"/>
        </a:p>
      </dgm:t>
    </dgm:pt>
    <dgm:pt modelId="{A25F9E3C-A251-453E-8C1C-9E3711079B64}" type="parTrans" cxnId="{A60BE0A6-73B5-4FE9-869F-5EB76E6A2431}">
      <dgm:prSet/>
      <dgm:spPr/>
      <dgm:t>
        <a:bodyPr/>
        <a:lstStyle/>
        <a:p>
          <a:endParaRPr lang="en-US"/>
        </a:p>
      </dgm:t>
    </dgm:pt>
    <dgm:pt modelId="{994F78A7-A95C-4A95-BFCA-11E35B918641}" type="sibTrans" cxnId="{A60BE0A6-73B5-4FE9-869F-5EB76E6A2431}">
      <dgm:prSet/>
      <dgm:spPr/>
      <dgm:t>
        <a:bodyPr/>
        <a:lstStyle/>
        <a:p>
          <a:endParaRPr lang="en-US"/>
        </a:p>
      </dgm:t>
    </dgm:pt>
    <dgm:pt modelId="{7BA36E8C-D04A-4436-816A-0D3F4C323C9A}" type="pres">
      <dgm:prSet presAssocID="{2E2E080F-7A4F-4F12-8CE4-F9E93AF4AFD2}" presName="vert0" presStyleCnt="0">
        <dgm:presLayoutVars>
          <dgm:dir/>
          <dgm:animOne val="branch"/>
          <dgm:animLvl val="lvl"/>
        </dgm:presLayoutVars>
      </dgm:prSet>
      <dgm:spPr/>
    </dgm:pt>
    <dgm:pt modelId="{43B6C05B-29C2-4A10-B6B9-ACDB32C12699}" type="pres">
      <dgm:prSet presAssocID="{EF7DF3AC-DB79-4EF2-8B03-61240921C9B1}" presName="thickLine" presStyleLbl="alignNode1" presStyleIdx="0" presStyleCnt="5"/>
      <dgm:spPr/>
    </dgm:pt>
    <dgm:pt modelId="{CD5D8E3F-E158-4E22-B96A-8B494884D32B}" type="pres">
      <dgm:prSet presAssocID="{EF7DF3AC-DB79-4EF2-8B03-61240921C9B1}" presName="horz1" presStyleCnt="0"/>
      <dgm:spPr/>
    </dgm:pt>
    <dgm:pt modelId="{6D4FF06B-31CF-4D3B-B1C2-BEB301B56652}" type="pres">
      <dgm:prSet presAssocID="{EF7DF3AC-DB79-4EF2-8B03-61240921C9B1}" presName="tx1" presStyleLbl="revTx" presStyleIdx="0" presStyleCnt="5"/>
      <dgm:spPr/>
    </dgm:pt>
    <dgm:pt modelId="{F1575C89-9B43-42F1-96A2-EFE260FA9111}" type="pres">
      <dgm:prSet presAssocID="{EF7DF3AC-DB79-4EF2-8B03-61240921C9B1}" presName="vert1" presStyleCnt="0"/>
      <dgm:spPr/>
    </dgm:pt>
    <dgm:pt modelId="{27A8641A-2BDD-43EC-826E-07525281D6FE}" type="pres">
      <dgm:prSet presAssocID="{3C54ED5E-E37E-4342-A25C-0A45492B0D82}" presName="thickLine" presStyleLbl="alignNode1" presStyleIdx="1" presStyleCnt="5"/>
      <dgm:spPr/>
    </dgm:pt>
    <dgm:pt modelId="{21A8A089-25EE-46FF-A622-9FA5ECA24F8A}" type="pres">
      <dgm:prSet presAssocID="{3C54ED5E-E37E-4342-A25C-0A45492B0D82}" presName="horz1" presStyleCnt="0"/>
      <dgm:spPr/>
    </dgm:pt>
    <dgm:pt modelId="{C9F70330-A695-45E5-A491-862232E122B5}" type="pres">
      <dgm:prSet presAssocID="{3C54ED5E-E37E-4342-A25C-0A45492B0D82}" presName="tx1" presStyleLbl="revTx" presStyleIdx="1" presStyleCnt="5"/>
      <dgm:spPr/>
    </dgm:pt>
    <dgm:pt modelId="{ED785E01-FF33-4ACE-94E9-D8B775930CD0}" type="pres">
      <dgm:prSet presAssocID="{3C54ED5E-E37E-4342-A25C-0A45492B0D82}" presName="vert1" presStyleCnt="0"/>
      <dgm:spPr/>
    </dgm:pt>
    <dgm:pt modelId="{8C578241-CCE3-4FB3-B7E6-35EA9905A901}" type="pres">
      <dgm:prSet presAssocID="{C9A26AE5-FD93-4BA3-9906-5136D92A8B23}" presName="thickLine" presStyleLbl="alignNode1" presStyleIdx="2" presStyleCnt="5"/>
      <dgm:spPr/>
    </dgm:pt>
    <dgm:pt modelId="{F1B8B985-98EE-4827-9FF4-2CFD1B19C9CA}" type="pres">
      <dgm:prSet presAssocID="{C9A26AE5-FD93-4BA3-9906-5136D92A8B23}" presName="horz1" presStyleCnt="0"/>
      <dgm:spPr/>
    </dgm:pt>
    <dgm:pt modelId="{7BBB82C4-2848-4B97-BFDB-7BCE43C8147F}" type="pres">
      <dgm:prSet presAssocID="{C9A26AE5-FD93-4BA3-9906-5136D92A8B23}" presName="tx1" presStyleLbl="revTx" presStyleIdx="2" presStyleCnt="5"/>
      <dgm:spPr/>
    </dgm:pt>
    <dgm:pt modelId="{9FFA636D-935D-4320-BCCE-8D0E2BDBCF59}" type="pres">
      <dgm:prSet presAssocID="{C9A26AE5-FD93-4BA3-9906-5136D92A8B23}" presName="vert1" presStyleCnt="0"/>
      <dgm:spPr/>
    </dgm:pt>
    <dgm:pt modelId="{272C0EB0-6864-459C-B1C6-96287C52FD2F}" type="pres">
      <dgm:prSet presAssocID="{E9DDB163-DC27-483D-A00C-1431EDD720EE}" presName="thickLine" presStyleLbl="alignNode1" presStyleIdx="3" presStyleCnt="5"/>
      <dgm:spPr/>
    </dgm:pt>
    <dgm:pt modelId="{14F90A7D-F5ED-42DA-848B-F1175FBA6DD1}" type="pres">
      <dgm:prSet presAssocID="{E9DDB163-DC27-483D-A00C-1431EDD720EE}" presName="horz1" presStyleCnt="0"/>
      <dgm:spPr/>
    </dgm:pt>
    <dgm:pt modelId="{BA191465-6B0D-4B6F-9D69-42EFF8C80E53}" type="pres">
      <dgm:prSet presAssocID="{E9DDB163-DC27-483D-A00C-1431EDD720EE}" presName="tx1" presStyleLbl="revTx" presStyleIdx="3" presStyleCnt="5"/>
      <dgm:spPr/>
    </dgm:pt>
    <dgm:pt modelId="{99DB31AF-60E4-44FF-A149-9961EAF30D3A}" type="pres">
      <dgm:prSet presAssocID="{E9DDB163-DC27-483D-A00C-1431EDD720EE}" presName="vert1" presStyleCnt="0"/>
      <dgm:spPr/>
    </dgm:pt>
    <dgm:pt modelId="{D3424AAA-8A3A-47D1-AEEC-3833A81DCC54}" type="pres">
      <dgm:prSet presAssocID="{BE07DDA7-40D6-45A4-960F-2F73BECC7733}" presName="thickLine" presStyleLbl="alignNode1" presStyleIdx="4" presStyleCnt="5"/>
      <dgm:spPr/>
    </dgm:pt>
    <dgm:pt modelId="{83829A1E-0BC2-4C98-8A39-5D0B7ED3662B}" type="pres">
      <dgm:prSet presAssocID="{BE07DDA7-40D6-45A4-960F-2F73BECC7733}" presName="horz1" presStyleCnt="0"/>
      <dgm:spPr/>
    </dgm:pt>
    <dgm:pt modelId="{5F7C6511-62C2-4797-A0C7-2FE62E32058D}" type="pres">
      <dgm:prSet presAssocID="{BE07DDA7-40D6-45A4-960F-2F73BECC7733}" presName="tx1" presStyleLbl="revTx" presStyleIdx="4" presStyleCnt="5"/>
      <dgm:spPr/>
    </dgm:pt>
    <dgm:pt modelId="{22838017-DEB3-4480-9AD6-666690640852}" type="pres">
      <dgm:prSet presAssocID="{BE07DDA7-40D6-45A4-960F-2F73BECC7733}" presName="vert1" presStyleCnt="0"/>
      <dgm:spPr/>
    </dgm:pt>
  </dgm:ptLst>
  <dgm:cxnLst>
    <dgm:cxn modelId="{407AA120-0AD0-43BD-A25E-C78AC9838D73}" type="presOf" srcId="{EF7DF3AC-DB79-4EF2-8B03-61240921C9B1}" destId="{6D4FF06B-31CF-4D3B-B1C2-BEB301B56652}" srcOrd="0" destOrd="0" presId="urn:microsoft.com/office/officeart/2008/layout/LinedList"/>
    <dgm:cxn modelId="{0CC83224-0912-4E61-9ED4-F896C4298B31}" type="presOf" srcId="{C9A26AE5-FD93-4BA3-9906-5136D92A8B23}" destId="{7BBB82C4-2848-4B97-BFDB-7BCE43C8147F}" srcOrd="0" destOrd="0" presId="urn:microsoft.com/office/officeart/2008/layout/LinedList"/>
    <dgm:cxn modelId="{8A90062D-4C68-44A3-A6D7-2EC57C7FAF31}" srcId="{2E2E080F-7A4F-4F12-8CE4-F9E93AF4AFD2}" destId="{EF7DF3AC-DB79-4EF2-8B03-61240921C9B1}" srcOrd="0" destOrd="0" parTransId="{FD3FD85B-05A5-47C4-A686-2F09E76BEF63}" sibTransId="{AC4D58A0-697F-4C37-A53C-2CEDCAC151A4}"/>
    <dgm:cxn modelId="{E0B1D73F-CE18-4310-A7BE-89E50413DF6F}" srcId="{2E2E080F-7A4F-4F12-8CE4-F9E93AF4AFD2}" destId="{C9A26AE5-FD93-4BA3-9906-5136D92A8B23}" srcOrd="2" destOrd="0" parTransId="{CE83647A-2BB4-4EEF-B40E-61E72D7BBA6F}" sibTransId="{DDF922C4-ECF7-4AB4-AE65-2CEB6504BD62}"/>
    <dgm:cxn modelId="{836D597B-2B5E-47C5-B0E7-AF589BE2B355}" type="presOf" srcId="{E9DDB163-DC27-483D-A00C-1431EDD720EE}" destId="{BA191465-6B0D-4B6F-9D69-42EFF8C80E53}" srcOrd="0" destOrd="0" presId="urn:microsoft.com/office/officeart/2008/layout/LinedList"/>
    <dgm:cxn modelId="{DB43159E-58B2-4D2F-93D2-B35F10BAD58B}" srcId="{2E2E080F-7A4F-4F12-8CE4-F9E93AF4AFD2}" destId="{E9DDB163-DC27-483D-A00C-1431EDD720EE}" srcOrd="3" destOrd="0" parTransId="{CA035176-A5C8-4978-B873-0783267EE2EF}" sibTransId="{A1513B90-EBFE-49A8-9A03-0A9457650B60}"/>
    <dgm:cxn modelId="{A60BE0A6-73B5-4FE9-869F-5EB76E6A2431}" srcId="{2E2E080F-7A4F-4F12-8CE4-F9E93AF4AFD2}" destId="{BE07DDA7-40D6-45A4-960F-2F73BECC7733}" srcOrd="4" destOrd="0" parTransId="{A25F9E3C-A251-453E-8C1C-9E3711079B64}" sibTransId="{994F78A7-A95C-4A95-BFCA-11E35B918641}"/>
    <dgm:cxn modelId="{8EDB06AB-FEBF-43F9-8CEB-CCA0E71D96BE}" type="presOf" srcId="{2E2E080F-7A4F-4F12-8CE4-F9E93AF4AFD2}" destId="{7BA36E8C-D04A-4436-816A-0D3F4C323C9A}" srcOrd="0" destOrd="0" presId="urn:microsoft.com/office/officeart/2008/layout/LinedList"/>
    <dgm:cxn modelId="{D220FDD1-1BE1-4BC9-983B-017EE89ADC5F}" type="presOf" srcId="{BE07DDA7-40D6-45A4-960F-2F73BECC7733}" destId="{5F7C6511-62C2-4797-A0C7-2FE62E32058D}" srcOrd="0" destOrd="0" presId="urn:microsoft.com/office/officeart/2008/layout/LinedList"/>
    <dgm:cxn modelId="{24E48ADB-7AFE-4DC1-8D60-9029A54133B9}" srcId="{2E2E080F-7A4F-4F12-8CE4-F9E93AF4AFD2}" destId="{3C54ED5E-E37E-4342-A25C-0A45492B0D82}" srcOrd="1" destOrd="0" parTransId="{69020A74-9CF0-436C-9D72-007339E23DF1}" sibTransId="{EAE75609-D06A-49E8-A9D0-760C0AC18C5A}"/>
    <dgm:cxn modelId="{C69108DF-93C7-46C2-839F-AD6275D57624}" type="presOf" srcId="{3C54ED5E-E37E-4342-A25C-0A45492B0D82}" destId="{C9F70330-A695-45E5-A491-862232E122B5}" srcOrd="0" destOrd="0" presId="urn:microsoft.com/office/officeart/2008/layout/LinedList"/>
    <dgm:cxn modelId="{E5918A1C-95FD-4158-8C83-9B9B45DD5CD9}" type="presParOf" srcId="{7BA36E8C-D04A-4436-816A-0D3F4C323C9A}" destId="{43B6C05B-29C2-4A10-B6B9-ACDB32C12699}" srcOrd="0" destOrd="0" presId="urn:microsoft.com/office/officeart/2008/layout/LinedList"/>
    <dgm:cxn modelId="{403AF403-8C1B-4627-97F7-0E116A6644E5}" type="presParOf" srcId="{7BA36E8C-D04A-4436-816A-0D3F4C323C9A}" destId="{CD5D8E3F-E158-4E22-B96A-8B494884D32B}" srcOrd="1" destOrd="0" presId="urn:microsoft.com/office/officeart/2008/layout/LinedList"/>
    <dgm:cxn modelId="{34375990-F769-4C68-B891-37AD619CFC2A}" type="presParOf" srcId="{CD5D8E3F-E158-4E22-B96A-8B494884D32B}" destId="{6D4FF06B-31CF-4D3B-B1C2-BEB301B56652}" srcOrd="0" destOrd="0" presId="urn:microsoft.com/office/officeart/2008/layout/LinedList"/>
    <dgm:cxn modelId="{C65FE28A-10AD-4D87-981D-02BCD2AEA325}" type="presParOf" srcId="{CD5D8E3F-E158-4E22-B96A-8B494884D32B}" destId="{F1575C89-9B43-42F1-96A2-EFE260FA9111}" srcOrd="1" destOrd="0" presId="urn:microsoft.com/office/officeart/2008/layout/LinedList"/>
    <dgm:cxn modelId="{A73F92DD-CA65-418D-B70E-463B75778AD0}" type="presParOf" srcId="{7BA36E8C-D04A-4436-816A-0D3F4C323C9A}" destId="{27A8641A-2BDD-43EC-826E-07525281D6FE}" srcOrd="2" destOrd="0" presId="urn:microsoft.com/office/officeart/2008/layout/LinedList"/>
    <dgm:cxn modelId="{C5336E44-CCB6-421D-A216-F2DFFABED56D}" type="presParOf" srcId="{7BA36E8C-D04A-4436-816A-0D3F4C323C9A}" destId="{21A8A089-25EE-46FF-A622-9FA5ECA24F8A}" srcOrd="3" destOrd="0" presId="urn:microsoft.com/office/officeart/2008/layout/LinedList"/>
    <dgm:cxn modelId="{5E852B2D-2074-46C7-8D83-A8C9D76043E0}" type="presParOf" srcId="{21A8A089-25EE-46FF-A622-9FA5ECA24F8A}" destId="{C9F70330-A695-45E5-A491-862232E122B5}" srcOrd="0" destOrd="0" presId="urn:microsoft.com/office/officeart/2008/layout/LinedList"/>
    <dgm:cxn modelId="{E99D3947-4102-4E47-943B-1CC6CC873ADE}" type="presParOf" srcId="{21A8A089-25EE-46FF-A622-9FA5ECA24F8A}" destId="{ED785E01-FF33-4ACE-94E9-D8B775930CD0}" srcOrd="1" destOrd="0" presId="urn:microsoft.com/office/officeart/2008/layout/LinedList"/>
    <dgm:cxn modelId="{55CC21CE-A7F1-45BC-8371-F9D225773C12}" type="presParOf" srcId="{7BA36E8C-D04A-4436-816A-0D3F4C323C9A}" destId="{8C578241-CCE3-4FB3-B7E6-35EA9905A901}" srcOrd="4" destOrd="0" presId="urn:microsoft.com/office/officeart/2008/layout/LinedList"/>
    <dgm:cxn modelId="{630DC4CD-AD7C-4C25-8DC4-05F130FA2E33}" type="presParOf" srcId="{7BA36E8C-D04A-4436-816A-0D3F4C323C9A}" destId="{F1B8B985-98EE-4827-9FF4-2CFD1B19C9CA}" srcOrd="5" destOrd="0" presId="urn:microsoft.com/office/officeart/2008/layout/LinedList"/>
    <dgm:cxn modelId="{A68EB448-BE8E-4E3A-84F4-86099473EF9F}" type="presParOf" srcId="{F1B8B985-98EE-4827-9FF4-2CFD1B19C9CA}" destId="{7BBB82C4-2848-4B97-BFDB-7BCE43C8147F}" srcOrd="0" destOrd="0" presId="urn:microsoft.com/office/officeart/2008/layout/LinedList"/>
    <dgm:cxn modelId="{2D2E38C9-BA17-4B52-B982-8630FA1172EC}" type="presParOf" srcId="{F1B8B985-98EE-4827-9FF4-2CFD1B19C9CA}" destId="{9FFA636D-935D-4320-BCCE-8D0E2BDBCF59}" srcOrd="1" destOrd="0" presId="urn:microsoft.com/office/officeart/2008/layout/LinedList"/>
    <dgm:cxn modelId="{FA7193D0-CF30-45AB-9167-BF979323ACAB}" type="presParOf" srcId="{7BA36E8C-D04A-4436-816A-0D3F4C323C9A}" destId="{272C0EB0-6864-459C-B1C6-96287C52FD2F}" srcOrd="6" destOrd="0" presId="urn:microsoft.com/office/officeart/2008/layout/LinedList"/>
    <dgm:cxn modelId="{498814CC-BD63-4C06-9F0D-2BFC41CBEBDD}" type="presParOf" srcId="{7BA36E8C-D04A-4436-816A-0D3F4C323C9A}" destId="{14F90A7D-F5ED-42DA-848B-F1175FBA6DD1}" srcOrd="7" destOrd="0" presId="urn:microsoft.com/office/officeart/2008/layout/LinedList"/>
    <dgm:cxn modelId="{10498D77-FB89-4EA1-B564-F7D95C5A604C}" type="presParOf" srcId="{14F90A7D-F5ED-42DA-848B-F1175FBA6DD1}" destId="{BA191465-6B0D-4B6F-9D69-42EFF8C80E53}" srcOrd="0" destOrd="0" presId="urn:microsoft.com/office/officeart/2008/layout/LinedList"/>
    <dgm:cxn modelId="{6C6F7506-6F9E-4001-9714-5DCC8F1CB038}" type="presParOf" srcId="{14F90A7D-F5ED-42DA-848B-F1175FBA6DD1}" destId="{99DB31AF-60E4-44FF-A149-9961EAF30D3A}" srcOrd="1" destOrd="0" presId="urn:microsoft.com/office/officeart/2008/layout/LinedList"/>
    <dgm:cxn modelId="{1D7414C4-1DE5-414C-A1C1-F3AB83AA5873}" type="presParOf" srcId="{7BA36E8C-D04A-4436-816A-0D3F4C323C9A}" destId="{D3424AAA-8A3A-47D1-AEEC-3833A81DCC54}" srcOrd="8" destOrd="0" presId="urn:microsoft.com/office/officeart/2008/layout/LinedList"/>
    <dgm:cxn modelId="{7AF2D640-30F9-4801-BD72-D11F65F3948F}" type="presParOf" srcId="{7BA36E8C-D04A-4436-816A-0D3F4C323C9A}" destId="{83829A1E-0BC2-4C98-8A39-5D0B7ED3662B}" srcOrd="9" destOrd="0" presId="urn:microsoft.com/office/officeart/2008/layout/LinedList"/>
    <dgm:cxn modelId="{4BF0DDC2-427E-47F8-AA0E-3B3679012776}" type="presParOf" srcId="{83829A1E-0BC2-4C98-8A39-5D0B7ED3662B}" destId="{5F7C6511-62C2-4797-A0C7-2FE62E32058D}" srcOrd="0" destOrd="0" presId="urn:microsoft.com/office/officeart/2008/layout/LinedList"/>
    <dgm:cxn modelId="{AE3CDFFE-5D1A-4FAB-968B-92B5E7A8D95C}" type="presParOf" srcId="{83829A1E-0BC2-4C98-8A39-5D0B7ED3662B}" destId="{22838017-DEB3-4480-9AD6-66669064085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4EBBA61-0725-4C61-B20E-732B9465060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EB8B265-7330-4538-82D1-2A7D9FDA8476}">
      <dgm:prSet/>
      <dgm:spPr/>
      <dgm:t>
        <a:bodyPr/>
        <a:lstStyle/>
        <a:p>
          <a:r>
            <a:rPr lang="en-GB" b="1"/>
            <a:t>Ask for Help Structuring Assessments:</a:t>
          </a:r>
          <a:endParaRPr lang="en-US"/>
        </a:p>
      </dgm:t>
    </dgm:pt>
    <dgm:pt modelId="{4F420EBE-5094-49CF-900E-E541E5AB9BEF}" type="parTrans" cxnId="{2A69142A-4045-45A5-B060-6C8D05A9E9AF}">
      <dgm:prSet/>
      <dgm:spPr/>
      <dgm:t>
        <a:bodyPr/>
        <a:lstStyle/>
        <a:p>
          <a:endParaRPr lang="en-US"/>
        </a:p>
      </dgm:t>
    </dgm:pt>
    <dgm:pt modelId="{12471142-F5F4-4524-B0B6-24B91B8D265A}" type="sibTrans" cxnId="{2A69142A-4045-45A5-B060-6C8D05A9E9AF}">
      <dgm:prSet/>
      <dgm:spPr/>
      <dgm:t>
        <a:bodyPr/>
        <a:lstStyle/>
        <a:p>
          <a:endParaRPr lang="en-US"/>
        </a:p>
      </dgm:t>
    </dgm:pt>
    <dgm:pt modelId="{AC63CFDD-C11C-440D-B89C-05ED4139641F}">
      <dgm:prSet/>
      <dgm:spPr/>
      <dgm:t>
        <a:bodyPr/>
        <a:lstStyle/>
        <a:p>
          <a:r>
            <a:rPr lang="en-GB"/>
            <a:t>Essay structures</a:t>
          </a:r>
          <a:endParaRPr lang="en-US"/>
        </a:p>
      </dgm:t>
    </dgm:pt>
    <dgm:pt modelId="{5B1D780F-E5D1-4F22-BF87-6E61D6845829}" type="parTrans" cxnId="{4A6FBB01-ED27-4923-8F73-1FC6B5900432}">
      <dgm:prSet/>
      <dgm:spPr/>
      <dgm:t>
        <a:bodyPr/>
        <a:lstStyle/>
        <a:p>
          <a:endParaRPr lang="en-US"/>
        </a:p>
      </dgm:t>
    </dgm:pt>
    <dgm:pt modelId="{8DC61A9C-78F5-4C4E-8038-08668C16E550}" type="sibTrans" cxnId="{4A6FBB01-ED27-4923-8F73-1FC6B5900432}">
      <dgm:prSet/>
      <dgm:spPr/>
      <dgm:t>
        <a:bodyPr/>
        <a:lstStyle/>
        <a:p>
          <a:endParaRPr lang="en-US"/>
        </a:p>
      </dgm:t>
    </dgm:pt>
    <dgm:pt modelId="{F7E8394A-6CAA-4579-AECC-6C2EB982C963}">
      <dgm:prSet/>
      <dgm:spPr/>
      <dgm:t>
        <a:bodyPr/>
        <a:lstStyle/>
        <a:p>
          <a:r>
            <a:rPr lang="en-GB"/>
            <a:t>Report formats</a:t>
          </a:r>
          <a:endParaRPr lang="en-US"/>
        </a:p>
      </dgm:t>
    </dgm:pt>
    <dgm:pt modelId="{659E98EC-F890-45D7-9618-8747198D9E0E}" type="parTrans" cxnId="{E35688D8-187D-4673-859C-7CDB5E0D67CB}">
      <dgm:prSet/>
      <dgm:spPr/>
      <dgm:t>
        <a:bodyPr/>
        <a:lstStyle/>
        <a:p>
          <a:endParaRPr lang="en-US"/>
        </a:p>
      </dgm:t>
    </dgm:pt>
    <dgm:pt modelId="{36BF69E7-C348-4A77-9F19-646C05A6B370}" type="sibTrans" cxnId="{E35688D8-187D-4673-859C-7CDB5E0D67CB}">
      <dgm:prSet/>
      <dgm:spPr/>
      <dgm:t>
        <a:bodyPr/>
        <a:lstStyle/>
        <a:p>
          <a:endParaRPr lang="en-US"/>
        </a:p>
      </dgm:t>
    </dgm:pt>
    <dgm:pt modelId="{93AC4E7E-6C81-4E01-8209-0E7F7BE597D2}">
      <dgm:prSet/>
      <dgm:spPr/>
      <dgm:t>
        <a:bodyPr/>
        <a:lstStyle/>
        <a:p>
          <a:r>
            <a:rPr lang="en-GB"/>
            <a:t>Presentation outlines</a:t>
          </a:r>
          <a:endParaRPr lang="en-US"/>
        </a:p>
      </dgm:t>
    </dgm:pt>
    <dgm:pt modelId="{BAD79350-357D-49A7-9FF6-DB823D83B430}" type="parTrans" cxnId="{7AAA6384-1D67-448A-B7B7-6E3DD03BB8CD}">
      <dgm:prSet/>
      <dgm:spPr/>
      <dgm:t>
        <a:bodyPr/>
        <a:lstStyle/>
        <a:p>
          <a:endParaRPr lang="en-US"/>
        </a:p>
      </dgm:t>
    </dgm:pt>
    <dgm:pt modelId="{3008F8F2-BB71-497D-A2B4-C4419F0E5E37}" type="sibTrans" cxnId="{7AAA6384-1D67-448A-B7B7-6E3DD03BB8CD}">
      <dgm:prSet/>
      <dgm:spPr/>
      <dgm:t>
        <a:bodyPr/>
        <a:lstStyle/>
        <a:p>
          <a:endParaRPr lang="en-US"/>
        </a:p>
      </dgm:t>
    </dgm:pt>
    <dgm:pt modelId="{237FAEB5-4E9C-49F3-9BC1-E571AEB5BBD6}">
      <dgm:prSet/>
      <dgm:spPr/>
      <dgm:t>
        <a:bodyPr/>
        <a:lstStyle/>
        <a:p>
          <a:r>
            <a:rPr lang="en-GB"/>
            <a:t>Definitions of unfamiliar assessment types</a:t>
          </a:r>
          <a:endParaRPr lang="en-US"/>
        </a:p>
      </dgm:t>
    </dgm:pt>
    <dgm:pt modelId="{39E2A746-C844-495C-BF86-C03287E2CECF}" type="parTrans" cxnId="{B1493763-9E96-4640-8E41-445A5B82B6C7}">
      <dgm:prSet/>
      <dgm:spPr/>
      <dgm:t>
        <a:bodyPr/>
        <a:lstStyle/>
        <a:p>
          <a:endParaRPr lang="en-US"/>
        </a:p>
      </dgm:t>
    </dgm:pt>
    <dgm:pt modelId="{440EBE7A-C1EE-4121-AEFB-01178CA236F8}" type="sibTrans" cxnId="{B1493763-9E96-4640-8E41-445A5B82B6C7}">
      <dgm:prSet/>
      <dgm:spPr/>
      <dgm:t>
        <a:bodyPr/>
        <a:lstStyle/>
        <a:p>
          <a:endParaRPr lang="en-US"/>
        </a:p>
      </dgm:t>
    </dgm:pt>
    <dgm:pt modelId="{C02B12AA-FABE-4973-8EF8-0D49D3CF24E7}" type="pres">
      <dgm:prSet presAssocID="{04EBBA61-0725-4C61-B20E-732B94650609}" presName="root" presStyleCnt="0">
        <dgm:presLayoutVars>
          <dgm:dir/>
          <dgm:resizeHandles val="exact"/>
        </dgm:presLayoutVars>
      </dgm:prSet>
      <dgm:spPr/>
    </dgm:pt>
    <dgm:pt modelId="{A5A0819D-FBEA-4821-A9AA-845C4C1A1EFD}" type="pres">
      <dgm:prSet presAssocID="{8EB8B265-7330-4538-82D1-2A7D9FDA8476}" presName="compNode" presStyleCnt="0"/>
      <dgm:spPr/>
    </dgm:pt>
    <dgm:pt modelId="{8FE00107-BB27-4E15-88C0-FF5FA1C7D016}" type="pres">
      <dgm:prSet presAssocID="{8EB8B265-7330-4538-82D1-2A7D9FDA8476}" presName="bgRect" presStyleLbl="bgShp" presStyleIdx="0" presStyleCnt="5"/>
      <dgm:spPr/>
    </dgm:pt>
    <dgm:pt modelId="{38F7A666-60AB-4703-A3AB-EEC57A54A29A}" type="pres">
      <dgm:prSet presAssocID="{8EB8B265-7330-4538-82D1-2A7D9FDA847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kflow"/>
        </a:ext>
      </dgm:extLst>
    </dgm:pt>
    <dgm:pt modelId="{450C578E-76D7-4B56-A44D-2771F9A5CB82}" type="pres">
      <dgm:prSet presAssocID="{8EB8B265-7330-4538-82D1-2A7D9FDA8476}" presName="spaceRect" presStyleCnt="0"/>
      <dgm:spPr/>
    </dgm:pt>
    <dgm:pt modelId="{95A2D8C6-1C2F-4DAC-8D04-0193F3FAE41C}" type="pres">
      <dgm:prSet presAssocID="{8EB8B265-7330-4538-82D1-2A7D9FDA8476}" presName="parTx" presStyleLbl="revTx" presStyleIdx="0" presStyleCnt="5">
        <dgm:presLayoutVars>
          <dgm:chMax val="0"/>
          <dgm:chPref val="0"/>
        </dgm:presLayoutVars>
      </dgm:prSet>
      <dgm:spPr/>
    </dgm:pt>
    <dgm:pt modelId="{8F9F4BEF-BA6B-400C-AB5A-52BAAEAA5490}" type="pres">
      <dgm:prSet presAssocID="{12471142-F5F4-4524-B0B6-24B91B8D265A}" presName="sibTrans" presStyleCnt="0"/>
      <dgm:spPr/>
    </dgm:pt>
    <dgm:pt modelId="{FCDE2783-C872-44FF-A102-9DB3EB20EFDF}" type="pres">
      <dgm:prSet presAssocID="{AC63CFDD-C11C-440D-B89C-05ED4139641F}" presName="compNode" presStyleCnt="0"/>
      <dgm:spPr/>
    </dgm:pt>
    <dgm:pt modelId="{887AC2AF-B201-4A22-B0F9-21693A6EE528}" type="pres">
      <dgm:prSet presAssocID="{AC63CFDD-C11C-440D-B89C-05ED4139641F}" presName="bgRect" presStyleLbl="bgShp" presStyleIdx="1" presStyleCnt="5"/>
      <dgm:spPr/>
    </dgm:pt>
    <dgm:pt modelId="{F53C5EEA-5789-4711-B101-4941B5D6BD49}" type="pres">
      <dgm:prSet presAssocID="{AC63CFDD-C11C-440D-B89C-05ED4139641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A48EB66D-BCFE-44BF-9E77-B4DA0B886C84}" type="pres">
      <dgm:prSet presAssocID="{AC63CFDD-C11C-440D-B89C-05ED4139641F}" presName="spaceRect" presStyleCnt="0"/>
      <dgm:spPr/>
    </dgm:pt>
    <dgm:pt modelId="{ABB7D525-AAE2-4885-B98F-1B0032AC8863}" type="pres">
      <dgm:prSet presAssocID="{AC63CFDD-C11C-440D-B89C-05ED4139641F}" presName="parTx" presStyleLbl="revTx" presStyleIdx="1" presStyleCnt="5">
        <dgm:presLayoutVars>
          <dgm:chMax val="0"/>
          <dgm:chPref val="0"/>
        </dgm:presLayoutVars>
      </dgm:prSet>
      <dgm:spPr/>
    </dgm:pt>
    <dgm:pt modelId="{CAE8C2F5-F691-4DF6-AE9A-727353788538}" type="pres">
      <dgm:prSet presAssocID="{8DC61A9C-78F5-4C4E-8038-08668C16E550}" presName="sibTrans" presStyleCnt="0"/>
      <dgm:spPr/>
    </dgm:pt>
    <dgm:pt modelId="{29158726-6F61-4F5B-A25C-84347AA3C51D}" type="pres">
      <dgm:prSet presAssocID="{F7E8394A-6CAA-4579-AECC-6C2EB982C963}" presName="compNode" presStyleCnt="0"/>
      <dgm:spPr/>
    </dgm:pt>
    <dgm:pt modelId="{7D39ACD8-4A8A-409E-85F1-4D62C38E8A88}" type="pres">
      <dgm:prSet presAssocID="{F7E8394A-6CAA-4579-AECC-6C2EB982C963}" presName="bgRect" presStyleLbl="bgShp" presStyleIdx="2" presStyleCnt="5"/>
      <dgm:spPr/>
    </dgm:pt>
    <dgm:pt modelId="{B386C1B6-1F1D-4A38-B0C3-78C2367ED8CE}" type="pres">
      <dgm:prSet presAssocID="{F7E8394A-6CAA-4579-AECC-6C2EB982C96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D28F3085-52BB-4262-BB06-AF6FA52F6F3C}" type="pres">
      <dgm:prSet presAssocID="{F7E8394A-6CAA-4579-AECC-6C2EB982C963}" presName="spaceRect" presStyleCnt="0"/>
      <dgm:spPr/>
    </dgm:pt>
    <dgm:pt modelId="{6FCA3169-993F-4950-98D9-3541DB72187F}" type="pres">
      <dgm:prSet presAssocID="{F7E8394A-6CAA-4579-AECC-6C2EB982C963}" presName="parTx" presStyleLbl="revTx" presStyleIdx="2" presStyleCnt="5">
        <dgm:presLayoutVars>
          <dgm:chMax val="0"/>
          <dgm:chPref val="0"/>
        </dgm:presLayoutVars>
      </dgm:prSet>
      <dgm:spPr/>
    </dgm:pt>
    <dgm:pt modelId="{59691029-9675-4DCE-AEC2-A08C650F4B94}" type="pres">
      <dgm:prSet presAssocID="{36BF69E7-C348-4A77-9F19-646C05A6B370}" presName="sibTrans" presStyleCnt="0"/>
      <dgm:spPr/>
    </dgm:pt>
    <dgm:pt modelId="{E5CC9AFB-2A80-410E-BD2B-461F43668A50}" type="pres">
      <dgm:prSet presAssocID="{93AC4E7E-6C81-4E01-8209-0E7F7BE597D2}" presName="compNode" presStyleCnt="0"/>
      <dgm:spPr/>
    </dgm:pt>
    <dgm:pt modelId="{D1D2D363-F217-4305-8CFA-B600AA1FF423}" type="pres">
      <dgm:prSet presAssocID="{93AC4E7E-6C81-4E01-8209-0E7F7BE597D2}" presName="bgRect" presStyleLbl="bgShp" presStyleIdx="3" presStyleCnt="5"/>
      <dgm:spPr/>
    </dgm:pt>
    <dgm:pt modelId="{7F5337CC-8FFB-4978-A1B7-0D9975A67C55}" type="pres">
      <dgm:prSet presAssocID="{93AC4E7E-6C81-4E01-8209-0E7F7BE597D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59634C4D-6A02-4D44-8C55-A554304FABAF}" type="pres">
      <dgm:prSet presAssocID="{93AC4E7E-6C81-4E01-8209-0E7F7BE597D2}" presName="spaceRect" presStyleCnt="0"/>
      <dgm:spPr/>
    </dgm:pt>
    <dgm:pt modelId="{DD9CE2CD-D886-4DF9-ABA9-9AD90B0C2600}" type="pres">
      <dgm:prSet presAssocID="{93AC4E7E-6C81-4E01-8209-0E7F7BE597D2}" presName="parTx" presStyleLbl="revTx" presStyleIdx="3" presStyleCnt="5">
        <dgm:presLayoutVars>
          <dgm:chMax val="0"/>
          <dgm:chPref val="0"/>
        </dgm:presLayoutVars>
      </dgm:prSet>
      <dgm:spPr/>
    </dgm:pt>
    <dgm:pt modelId="{3D83C11B-2F25-4F21-9740-9F126DABE6EA}" type="pres">
      <dgm:prSet presAssocID="{3008F8F2-BB71-497D-A2B4-C4419F0E5E37}" presName="sibTrans" presStyleCnt="0"/>
      <dgm:spPr/>
    </dgm:pt>
    <dgm:pt modelId="{2671AE4A-9017-4284-B730-7044BEB8A7DF}" type="pres">
      <dgm:prSet presAssocID="{237FAEB5-4E9C-49F3-9BC1-E571AEB5BBD6}" presName="compNode" presStyleCnt="0"/>
      <dgm:spPr/>
    </dgm:pt>
    <dgm:pt modelId="{6479BE9B-02D7-455D-8A73-16D1DD679AAC}" type="pres">
      <dgm:prSet presAssocID="{237FAEB5-4E9C-49F3-9BC1-E571AEB5BBD6}" presName="bgRect" presStyleLbl="bgShp" presStyleIdx="4" presStyleCnt="5"/>
      <dgm:spPr/>
    </dgm:pt>
    <dgm:pt modelId="{CDD957BC-CD90-4C26-8BA4-2BD4DF30040F}" type="pres">
      <dgm:prSet presAssocID="{237FAEB5-4E9C-49F3-9BC1-E571AEB5BBD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78C16D1B-6441-4448-8AB5-77F17372EB28}" type="pres">
      <dgm:prSet presAssocID="{237FAEB5-4E9C-49F3-9BC1-E571AEB5BBD6}" presName="spaceRect" presStyleCnt="0"/>
      <dgm:spPr/>
    </dgm:pt>
    <dgm:pt modelId="{5915357C-5989-4FC7-B95B-CD39AD402B1B}" type="pres">
      <dgm:prSet presAssocID="{237FAEB5-4E9C-49F3-9BC1-E571AEB5BBD6}" presName="parTx" presStyleLbl="revTx" presStyleIdx="4" presStyleCnt="5">
        <dgm:presLayoutVars>
          <dgm:chMax val="0"/>
          <dgm:chPref val="0"/>
        </dgm:presLayoutVars>
      </dgm:prSet>
      <dgm:spPr/>
    </dgm:pt>
  </dgm:ptLst>
  <dgm:cxnLst>
    <dgm:cxn modelId="{4A6FBB01-ED27-4923-8F73-1FC6B5900432}" srcId="{04EBBA61-0725-4C61-B20E-732B94650609}" destId="{AC63CFDD-C11C-440D-B89C-05ED4139641F}" srcOrd="1" destOrd="0" parTransId="{5B1D780F-E5D1-4F22-BF87-6E61D6845829}" sibTransId="{8DC61A9C-78F5-4C4E-8038-08668C16E550}"/>
    <dgm:cxn modelId="{34431419-02AE-4F80-B39B-1ED5FEBEA11A}" type="presOf" srcId="{04EBBA61-0725-4C61-B20E-732B94650609}" destId="{C02B12AA-FABE-4973-8EF8-0D49D3CF24E7}" srcOrd="0" destOrd="0" presId="urn:microsoft.com/office/officeart/2018/2/layout/IconVerticalSolidList"/>
    <dgm:cxn modelId="{2A69142A-4045-45A5-B060-6C8D05A9E9AF}" srcId="{04EBBA61-0725-4C61-B20E-732B94650609}" destId="{8EB8B265-7330-4538-82D1-2A7D9FDA8476}" srcOrd="0" destOrd="0" parTransId="{4F420EBE-5094-49CF-900E-E541E5AB9BEF}" sibTransId="{12471142-F5F4-4524-B0B6-24B91B8D265A}"/>
    <dgm:cxn modelId="{C69CC442-0BB8-438B-994C-30C33939B2B6}" type="presOf" srcId="{AC63CFDD-C11C-440D-B89C-05ED4139641F}" destId="{ABB7D525-AAE2-4885-B98F-1B0032AC8863}" srcOrd="0" destOrd="0" presId="urn:microsoft.com/office/officeart/2018/2/layout/IconVerticalSolidList"/>
    <dgm:cxn modelId="{B1493763-9E96-4640-8E41-445A5B82B6C7}" srcId="{04EBBA61-0725-4C61-B20E-732B94650609}" destId="{237FAEB5-4E9C-49F3-9BC1-E571AEB5BBD6}" srcOrd="4" destOrd="0" parTransId="{39E2A746-C844-495C-BF86-C03287E2CECF}" sibTransId="{440EBE7A-C1EE-4121-AEFB-01178CA236F8}"/>
    <dgm:cxn modelId="{83C03A73-35B7-4E5E-9DBD-B64D16E1782F}" type="presOf" srcId="{F7E8394A-6CAA-4579-AECC-6C2EB982C963}" destId="{6FCA3169-993F-4950-98D9-3541DB72187F}" srcOrd="0" destOrd="0" presId="urn:microsoft.com/office/officeart/2018/2/layout/IconVerticalSolidList"/>
    <dgm:cxn modelId="{7E6B0D81-BA78-4808-B277-8B76FF45AB87}" type="presOf" srcId="{93AC4E7E-6C81-4E01-8209-0E7F7BE597D2}" destId="{DD9CE2CD-D886-4DF9-ABA9-9AD90B0C2600}" srcOrd="0" destOrd="0" presId="urn:microsoft.com/office/officeart/2018/2/layout/IconVerticalSolidList"/>
    <dgm:cxn modelId="{7AAA6384-1D67-448A-B7B7-6E3DD03BB8CD}" srcId="{04EBBA61-0725-4C61-B20E-732B94650609}" destId="{93AC4E7E-6C81-4E01-8209-0E7F7BE597D2}" srcOrd="3" destOrd="0" parTransId="{BAD79350-357D-49A7-9FF6-DB823D83B430}" sibTransId="{3008F8F2-BB71-497D-A2B4-C4419F0E5E37}"/>
    <dgm:cxn modelId="{C6F5589B-413A-44D3-B40F-008C64A7E2BA}" type="presOf" srcId="{237FAEB5-4E9C-49F3-9BC1-E571AEB5BBD6}" destId="{5915357C-5989-4FC7-B95B-CD39AD402B1B}" srcOrd="0" destOrd="0" presId="urn:microsoft.com/office/officeart/2018/2/layout/IconVerticalSolidList"/>
    <dgm:cxn modelId="{E35688D8-187D-4673-859C-7CDB5E0D67CB}" srcId="{04EBBA61-0725-4C61-B20E-732B94650609}" destId="{F7E8394A-6CAA-4579-AECC-6C2EB982C963}" srcOrd="2" destOrd="0" parTransId="{659E98EC-F890-45D7-9618-8747198D9E0E}" sibTransId="{36BF69E7-C348-4A77-9F19-646C05A6B370}"/>
    <dgm:cxn modelId="{491C25FB-9014-4EDA-A271-47641740FB54}" type="presOf" srcId="{8EB8B265-7330-4538-82D1-2A7D9FDA8476}" destId="{95A2D8C6-1C2F-4DAC-8D04-0193F3FAE41C}" srcOrd="0" destOrd="0" presId="urn:microsoft.com/office/officeart/2018/2/layout/IconVerticalSolidList"/>
    <dgm:cxn modelId="{494A490D-05FC-410B-AFE2-CE3D1F738366}" type="presParOf" srcId="{C02B12AA-FABE-4973-8EF8-0D49D3CF24E7}" destId="{A5A0819D-FBEA-4821-A9AA-845C4C1A1EFD}" srcOrd="0" destOrd="0" presId="urn:microsoft.com/office/officeart/2018/2/layout/IconVerticalSolidList"/>
    <dgm:cxn modelId="{F9A1D5FE-6B4E-4514-A61D-AF2D2B28D3FF}" type="presParOf" srcId="{A5A0819D-FBEA-4821-A9AA-845C4C1A1EFD}" destId="{8FE00107-BB27-4E15-88C0-FF5FA1C7D016}" srcOrd="0" destOrd="0" presId="urn:microsoft.com/office/officeart/2018/2/layout/IconVerticalSolidList"/>
    <dgm:cxn modelId="{A7104466-11CA-4DCA-9CC0-8F7A0A1F4120}" type="presParOf" srcId="{A5A0819D-FBEA-4821-A9AA-845C4C1A1EFD}" destId="{38F7A666-60AB-4703-A3AB-EEC57A54A29A}" srcOrd="1" destOrd="0" presId="urn:microsoft.com/office/officeart/2018/2/layout/IconVerticalSolidList"/>
    <dgm:cxn modelId="{0D5297D6-D3D1-438E-AD92-7B5B0B688770}" type="presParOf" srcId="{A5A0819D-FBEA-4821-A9AA-845C4C1A1EFD}" destId="{450C578E-76D7-4B56-A44D-2771F9A5CB82}" srcOrd="2" destOrd="0" presId="urn:microsoft.com/office/officeart/2018/2/layout/IconVerticalSolidList"/>
    <dgm:cxn modelId="{E4657108-2247-4677-AD0E-F2EC4A261F94}" type="presParOf" srcId="{A5A0819D-FBEA-4821-A9AA-845C4C1A1EFD}" destId="{95A2D8C6-1C2F-4DAC-8D04-0193F3FAE41C}" srcOrd="3" destOrd="0" presId="urn:microsoft.com/office/officeart/2018/2/layout/IconVerticalSolidList"/>
    <dgm:cxn modelId="{3EB1FD1B-9683-4ED6-ABC9-140D82314AC6}" type="presParOf" srcId="{C02B12AA-FABE-4973-8EF8-0D49D3CF24E7}" destId="{8F9F4BEF-BA6B-400C-AB5A-52BAAEAA5490}" srcOrd="1" destOrd="0" presId="urn:microsoft.com/office/officeart/2018/2/layout/IconVerticalSolidList"/>
    <dgm:cxn modelId="{7DD53476-EECD-43FC-80C1-FC26D2631E0A}" type="presParOf" srcId="{C02B12AA-FABE-4973-8EF8-0D49D3CF24E7}" destId="{FCDE2783-C872-44FF-A102-9DB3EB20EFDF}" srcOrd="2" destOrd="0" presId="urn:microsoft.com/office/officeart/2018/2/layout/IconVerticalSolidList"/>
    <dgm:cxn modelId="{CBC7FC74-99B6-468E-887C-48F2C2B75CA5}" type="presParOf" srcId="{FCDE2783-C872-44FF-A102-9DB3EB20EFDF}" destId="{887AC2AF-B201-4A22-B0F9-21693A6EE528}" srcOrd="0" destOrd="0" presId="urn:microsoft.com/office/officeart/2018/2/layout/IconVerticalSolidList"/>
    <dgm:cxn modelId="{DE378D62-9604-466E-A7B3-CC5C24709291}" type="presParOf" srcId="{FCDE2783-C872-44FF-A102-9DB3EB20EFDF}" destId="{F53C5EEA-5789-4711-B101-4941B5D6BD49}" srcOrd="1" destOrd="0" presId="urn:microsoft.com/office/officeart/2018/2/layout/IconVerticalSolidList"/>
    <dgm:cxn modelId="{8B8CE973-15D7-4444-A68B-1B418693655A}" type="presParOf" srcId="{FCDE2783-C872-44FF-A102-9DB3EB20EFDF}" destId="{A48EB66D-BCFE-44BF-9E77-B4DA0B886C84}" srcOrd="2" destOrd="0" presId="urn:microsoft.com/office/officeart/2018/2/layout/IconVerticalSolidList"/>
    <dgm:cxn modelId="{8E573F27-B1F0-423B-8504-B2BF1F937D0B}" type="presParOf" srcId="{FCDE2783-C872-44FF-A102-9DB3EB20EFDF}" destId="{ABB7D525-AAE2-4885-B98F-1B0032AC8863}" srcOrd="3" destOrd="0" presId="urn:microsoft.com/office/officeart/2018/2/layout/IconVerticalSolidList"/>
    <dgm:cxn modelId="{54C52054-2FBE-4371-902B-A8A5AF6C173C}" type="presParOf" srcId="{C02B12AA-FABE-4973-8EF8-0D49D3CF24E7}" destId="{CAE8C2F5-F691-4DF6-AE9A-727353788538}" srcOrd="3" destOrd="0" presId="urn:microsoft.com/office/officeart/2018/2/layout/IconVerticalSolidList"/>
    <dgm:cxn modelId="{3B52E662-C892-42C0-9C73-7AE30199266B}" type="presParOf" srcId="{C02B12AA-FABE-4973-8EF8-0D49D3CF24E7}" destId="{29158726-6F61-4F5B-A25C-84347AA3C51D}" srcOrd="4" destOrd="0" presId="urn:microsoft.com/office/officeart/2018/2/layout/IconVerticalSolidList"/>
    <dgm:cxn modelId="{C6BBF081-E1E8-4F10-9B3B-AE86291B6E40}" type="presParOf" srcId="{29158726-6F61-4F5B-A25C-84347AA3C51D}" destId="{7D39ACD8-4A8A-409E-85F1-4D62C38E8A88}" srcOrd="0" destOrd="0" presId="urn:microsoft.com/office/officeart/2018/2/layout/IconVerticalSolidList"/>
    <dgm:cxn modelId="{5755B6B3-4B0A-41B0-88F6-EC93C12E0EAE}" type="presParOf" srcId="{29158726-6F61-4F5B-A25C-84347AA3C51D}" destId="{B386C1B6-1F1D-4A38-B0C3-78C2367ED8CE}" srcOrd="1" destOrd="0" presId="urn:microsoft.com/office/officeart/2018/2/layout/IconVerticalSolidList"/>
    <dgm:cxn modelId="{2A8829A7-AC31-4FEA-BD57-279CB6173B43}" type="presParOf" srcId="{29158726-6F61-4F5B-A25C-84347AA3C51D}" destId="{D28F3085-52BB-4262-BB06-AF6FA52F6F3C}" srcOrd="2" destOrd="0" presId="urn:microsoft.com/office/officeart/2018/2/layout/IconVerticalSolidList"/>
    <dgm:cxn modelId="{90E9F804-E42E-4B5C-A463-ECB6985847BE}" type="presParOf" srcId="{29158726-6F61-4F5B-A25C-84347AA3C51D}" destId="{6FCA3169-993F-4950-98D9-3541DB72187F}" srcOrd="3" destOrd="0" presId="urn:microsoft.com/office/officeart/2018/2/layout/IconVerticalSolidList"/>
    <dgm:cxn modelId="{AC171E5F-E561-4505-8531-EF59C2D9E11D}" type="presParOf" srcId="{C02B12AA-FABE-4973-8EF8-0D49D3CF24E7}" destId="{59691029-9675-4DCE-AEC2-A08C650F4B94}" srcOrd="5" destOrd="0" presId="urn:microsoft.com/office/officeart/2018/2/layout/IconVerticalSolidList"/>
    <dgm:cxn modelId="{576A533F-CE38-45F8-B296-32B167E7203C}" type="presParOf" srcId="{C02B12AA-FABE-4973-8EF8-0D49D3CF24E7}" destId="{E5CC9AFB-2A80-410E-BD2B-461F43668A50}" srcOrd="6" destOrd="0" presId="urn:microsoft.com/office/officeart/2018/2/layout/IconVerticalSolidList"/>
    <dgm:cxn modelId="{CAA9ED1C-A735-48DB-AFA7-0602680A5528}" type="presParOf" srcId="{E5CC9AFB-2A80-410E-BD2B-461F43668A50}" destId="{D1D2D363-F217-4305-8CFA-B600AA1FF423}" srcOrd="0" destOrd="0" presId="urn:microsoft.com/office/officeart/2018/2/layout/IconVerticalSolidList"/>
    <dgm:cxn modelId="{C672CD15-2B83-49F1-829C-3FDBF19037BD}" type="presParOf" srcId="{E5CC9AFB-2A80-410E-BD2B-461F43668A50}" destId="{7F5337CC-8FFB-4978-A1B7-0D9975A67C55}" srcOrd="1" destOrd="0" presId="urn:microsoft.com/office/officeart/2018/2/layout/IconVerticalSolidList"/>
    <dgm:cxn modelId="{FE9C5C7C-391E-4491-8ADA-A664609653BA}" type="presParOf" srcId="{E5CC9AFB-2A80-410E-BD2B-461F43668A50}" destId="{59634C4D-6A02-4D44-8C55-A554304FABAF}" srcOrd="2" destOrd="0" presId="urn:microsoft.com/office/officeart/2018/2/layout/IconVerticalSolidList"/>
    <dgm:cxn modelId="{B1810350-BB61-4C4E-92C3-E13CADD1D7DB}" type="presParOf" srcId="{E5CC9AFB-2A80-410E-BD2B-461F43668A50}" destId="{DD9CE2CD-D886-4DF9-ABA9-9AD90B0C2600}" srcOrd="3" destOrd="0" presId="urn:microsoft.com/office/officeart/2018/2/layout/IconVerticalSolidList"/>
    <dgm:cxn modelId="{CB8B3590-DCC4-4715-B8C4-92AFCAA44594}" type="presParOf" srcId="{C02B12AA-FABE-4973-8EF8-0D49D3CF24E7}" destId="{3D83C11B-2F25-4F21-9740-9F126DABE6EA}" srcOrd="7" destOrd="0" presId="urn:microsoft.com/office/officeart/2018/2/layout/IconVerticalSolidList"/>
    <dgm:cxn modelId="{8A52B4F1-9CF4-4E95-A72F-0C4DC92ED99A}" type="presParOf" srcId="{C02B12AA-FABE-4973-8EF8-0D49D3CF24E7}" destId="{2671AE4A-9017-4284-B730-7044BEB8A7DF}" srcOrd="8" destOrd="0" presId="urn:microsoft.com/office/officeart/2018/2/layout/IconVerticalSolidList"/>
    <dgm:cxn modelId="{8D57ECA2-483E-4978-A5A9-0474C3FF23F0}" type="presParOf" srcId="{2671AE4A-9017-4284-B730-7044BEB8A7DF}" destId="{6479BE9B-02D7-455D-8A73-16D1DD679AAC}" srcOrd="0" destOrd="0" presId="urn:microsoft.com/office/officeart/2018/2/layout/IconVerticalSolidList"/>
    <dgm:cxn modelId="{08CA644D-9B21-4754-AB67-1F83DD8A0148}" type="presParOf" srcId="{2671AE4A-9017-4284-B730-7044BEB8A7DF}" destId="{CDD957BC-CD90-4C26-8BA4-2BD4DF30040F}" srcOrd="1" destOrd="0" presId="urn:microsoft.com/office/officeart/2018/2/layout/IconVerticalSolidList"/>
    <dgm:cxn modelId="{AFB893C3-9CE3-4E87-B284-2E6638BA2AB3}" type="presParOf" srcId="{2671AE4A-9017-4284-B730-7044BEB8A7DF}" destId="{78C16D1B-6441-4448-8AB5-77F17372EB28}" srcOrd="2" destOrd="0" presId="urn:microsoft.com/office/officeart/2018/2/layout/IconVerticalSolidList"/>
    <dgm:cxn modelId="{0A0306F2-8AE9-464A-9A6A-7ABBC044994E}" type="presParOf" srcId="{2671AE4A-9017-4284-B730-7044BEB8A7DF}" destId="{5915357C-5989-4FC7-B95B-CD39AD402B1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A105A38-2979-4A06-B317-7788324293C3}" type="doc">
      <dgm:prSet loTypeId="urn:microsoft.com/office/officeart/2016/7/layout/VerticalHollowActionList" loCatId="List" qsTypeId="urn:microsoft.com/office/officeart/2005/8/quickstyle/simple1" qsCatId="simple" csTypeId="urn:microsoft.com/office/officeart/2005/8/colors/colorful2" csCatId="colorful"/>
      <dgm:spPr/>
      <dgm:t>
        <a:bodyPr/>
        <a:lstStyle/>
        <a:p>
          <a:endParaRPr lang="en-US"/>
        </a:p>
      </dgm:t>
    </dgm:pt>
    <dgm:pt modelId="{AA6D5114-E682-4024-8A09-39C9F2A01AD7}">
      <dgm:prSet/>
      <dgm:spPr/>
      <dgm:t>
        <a:bodyPr/>
        <a:lstStyle/>
        <a:p>
          <a:r>
            <a:rPr lang="en-US"/>
            <a:t>Check</a:t>
          </a:r>
        </a:p>
      </dgm:t>
    </dgm:pt>
    <dgm:pt modelId="{E20CAE8A-3FCA-4A24-8937-222BBF8374E2}" type="parTrans" cxnId="{2C9D59A2-6B95-44E6-849E-074718059AA1}">
      <dgm:prSet/>
      <dgm:spPr/>
      <dgm:t>
        <a:bodyPr/>
        <a:lstStyle/>
        <a:p>
          <a:endParaRPr lang="en-US"/>
        </a:p>
      </dgm:t>
    </dgm:pt>
    <dgm:pt modelId="{9CE70179-132B-4F7F-8AA7-52228682865E}" type="sibTrans" cxnId="{2C9D59A2-6B95-44E6-849E-074718059AA1}">
      <dgm:prSet/>
      <dgm:spPr/>
      <dgm:t>
        <a:bodyPr/>
        <a:lstStyle/>
        <a:p>
          <a:endParaRPr lang="en-US"/>
        </a:p>
      </dgm:t>
    </dgm:pt>
    <dgm:pt modelId="{1CED2740-8FD8-4C2C-A395-880D0320E7C8}">
      <dgm:prSet/>
      <dgm:spPr/>
      <dgm:t>
        <a:bodyPr/>
        <a:lstStyle/>
        <a:p>
          <a:r>
            <a:rPr lang="en-US"/>
            <a:t>Check flow and transitions</a:t>
          </a:r>
        </a:p>
      </dgm:t>
    </dgm:pt>
    <dgm:pt modelId="{5417261A-9CC9-4C10-A78D-CA896FDF65BD}" type="parTrans" cxnId="{FDBC0D77-C2FB-4C5A-A4DF-16299A9923F7}">
      <dgm:prSet/>
      <dgm:spPr/>
      <dgm:t>
        <a:bodyPr/>
        <a:lstStyle/>
        <a:p>
          <a:endParaRPr lang="en-US"/>
        </a:p>
      </dgm:t>
    </dgm:pt>
    <dgm:pt modelId="{B4C9C0E5-FA71-496C-BE7E-78BDAC883F1E}" type="sibTrans" cxnId="{FDBC0D77-C2FB-4C5A-A4DF-16299A9923F7}">
      <dgm:prSet/>
      <dgm:spPr/>
      <dgm:t>
        <a:bodyPr/>
        <a:lstStyle/>
        <a:p>
          <a:endParaRPr lang="en-US"/>
        </a:p>
      </dgm:t>
    </dgm:pt>
    <dgm:pt modelId="{357B1533-F733-4FB1-84D4-11A74EC35944}">
      <dgm:prSet/>
      <dgm:spPr/>
      <dgm:t>
        <a:bodyPr/>
        <a:lstStyle/>
        <a:p>
          <a:r>
            <a:rPr lang="en-US"/>
            <a:t>Suggest</a:t>
          </a:r>
        </a:p>
      </dgm:t>
    </dgm:pt>
    <dgm:pt modelId="{50CAD47A-85C9-49A1-AA9C-814571E9F2A5}" type="parTrans" cxnId="{E4DBFF5B-AF50-449F-BA05-A27E5187670D}">
      <dgm:prSet/>
      <dgm:spPr/>
      <dgm:t>
        <a:bodyPr/>
        <a:lstStyle/>
        <a:p>
          <a:endParaRPr lang="en-US"/>
        </a:p>
      </dgm:t>
    </dgm:pt>
    <dgm:pt modelId="{0CECD433-8B87-4AC0-9E26-0911203C60D4}" type="sibTrans" cxnId="{E4DBFF5B-AF50-449F-BA05-A27E5187670D}">
      <dgm:prSet/>
      <dgm:spPr/>
      <dgm:t>
        <a:bodyPr/>
        <a:lstStyle/>
        <a:p>
          <a:endParaRPr lang="en-US"/>
        </a:p>
      </dgm:t>
    </dgm:pt>
    <dgm:pt modelId="{CB61B8E9-92CC-40F9-80A4-CA1A7A24D681}">
      <dgm:prSet/>
      <dgm:spPr/>
      <dgm:t>
        <a:bodyPr/>
        <a:lstStyle/>
        <a:p>
          <a:r>
            <a:rPr lang="en-US"/>
            <a:t>Suggest improvements</a:t>
          </a:r>
        </a:p>
      </dgm:t>
    </dgm:pt>
    <dgm:pt modelId="{8CC5452A-6D33-4681-ABAF-A5C3E406B736}" type="parTrans" cxnId="{F4D56A3C-84E7-45EF-B9D0-24C056ED0433}">
      <dgm:prSet/>
      <dgm:spPr/>
      <dgm:t>
        <a:bodyPr/>
        <a:lstStyle/>
        <a:p>
          <a:endParaRPr lang="en-US"/>
        </a:p>
      </dgm:t>
    </dgm:pt>
    <dgm:pt modelId="{4BDBA21B-BA52-4A56-A41F-8DB2FC5C7A73}" type="sibTrans" cxnId="{F4D56A3C-84E7-45EF-B9D0-24C056ED0433}">
      <dgm:prSet/>
      <dgm:spPr/>
      <dgm:t>
        <a:bodyPr/>
        <a:lstStyle/>
        <a:p>
          <a:endParaRPr lang="en-US"/>
        </a:p>
      </dgm:t>
    </dgm:pt>
    <dgm:pt modelId="{FBB8DE2E-72B4-4074-9E42-DE80673A74CB}">
      <dgm:prSet/>
      <dgm:spPr/>
      <dgm:t>
        <a:bodyPr/>
        <a:lstStyle/>
        <a:p>
          <a:r>
            <a:rPr lang="en-US"/>
            <a:t>Ensure</a:t>
          </a:r>
        </a:p>
      </dgm:t>
    </dgm:pt>
    <dgm:pt modelId="{98B073E1-465E-4D8B-83DC-3860DD8A1FE3}" type="parTrans" cxnId="{91821F27-5BFC-4D39-8E91-29BF9F6267BF}">
      <dgm:prSet/>
      <dgm:spPr/>
      <dgm:t>
        <a:bodyPr/>
        <a:lstStyle/>
        <a:p>
          <a:endParaRPr lang="en-US"/>
        </a:p>
      </dgm:t>
    </dgm:pt>
    <dgm:pt modelId="{2142E743-5D2A-4F89-956D-EAAEB2AA084C}" type="sibTrans" cxnId="{91821F27-5BFC-4D39-8E91-29BF9F6267BF}">
      <dgm:prSet/>
      <dgm:spPr/>
      <dgm:t>
        <a:bodyPr/>
        <a:lstStyle/>
        <a:p>
          <a:endParaRPr lang="en-US"/>
        </a:p>
      </dgm:t>
    </dgm:pt>
    <dgm:pt modelId="{A82E0437-BD0E-4D78-BD52-AA46F6CF5CB9}">
      <dgm:prSet/>
      <dgm:spPr/>
      <dgm:t>
        <a:bodyPr/>
        <a:lstStyle/>
        <a:p>
          <a:r>
            <a:rPr lang="en-US"/>
            <a:t>Ensure logical progression</a:t>
          </a:r>
        </a:p>
      </dgm:t>
    </dgm:pt>
    <dgm:pt modelId="{BC443071-3130-41B0-AA9E-97EDB35497B5}" type="parTrans" cxnId="{52A40BD5-1F23-4066-86DA-636F502C3E62}">
      <dgm:prSet/>
      <dgm:spPr/>
      <dgm:t>
        <a:bodyPr/>
        <a:lstStyle/>
        <a:p>
          <a:endParaRPr lang="en-US"/>
        </a:p>
      </dgm:t>
    </dgm:pt>
    <dgm:pt modelId="{9D85BF3C-87B4-4901-A3B4-EAF3DBA7FC49}" type="sibTrans" cxnId="{52A40BD5-1F23-4066-86DA-636F502C3E62}">
      <dgm:prSet/>
      <dgm:spPr/>
      <dgm:t>
        <a:bodyPr/>
        <a:lstStyle/>
        <a:p>
          <a:endParaRPr lang="en-US"/>
        </a:p>
      </dgm:t>
    </dgm:pt>
    <dgm:pt modelId="{D0540DDF-E624-47BB-B879-2E491FD59A75}" type="pres">
      <dgm:prSet presAssocID="{1A105A38-2979-4A06-B317-7788324293C3}" presName="Name0" presStyleCnt="0">
        <dgm:presLayoutVars>
          <dgm:dir/>
          <dgm:animLvl val="lvl"/>
          <dgm:resizeHandles val="exact"/>
        </dgm:presLayoutVars>
      </dgm:prSet>
      <dgm:spPr/>
    </dgm:pt>
    <dgm:pt modelId="{EEC0AF37-AB7F-4EFD-B779-6A976D271163}" type="pres">
      <dgm:prSet presAssocID="{AA6D5114-E682-4024-8A09-39C9F2A01AD7}" presName="linNode" presStyleCnt="0"/>
      <dgm:spPr/>
    </dgm:pt>
    <dgm:pt modelId="{7B384FF1-D095-46DA-BDDE-F758A02FB02A}" type="pres">
      <dgm:prSet presAssocID="{AA6D5114-E682-4024-8A09-39C9F2A01AD7}" presName="parentText" presStyleLbl="solidFgAcc1" presStyleIdx="0" presStyleCnt="3">
        <dgm:presLayoutVars>
          <dgm:chMax val="1"/>
          <dgm:bulletEnabled/>
        </dgm:presLayoutVars>
      </dgm:prSet>
      <dgm:spPr/>
    </dgm:pt>
    <dgm:pt modelId="{0342553C-1E9E-4E73-9FD9-F98E111310C6}" type="pres">
      <dgm:prSet presAssocID="{AA6D5114-E682-4024-8A09-39C9F2A01AD7}" presName="descendantText" presStyleLbl="alignNode1" presStyleIdx="0" presStyleCnt="3">
        <dgm:presLayoutVars>
          <dgm:bulletEnabled/>
        </dgm:presLayoutVars>
      </dgm:prSet>
      <dgm:spPr/>
    </dgm:pt>
    <dgm:pt modelId="{3586E407-428C-4662-88D3-1B07A105D6DE}" type="pres">
      <dgm:prSet presAssocID="{9CE70179-132B-4F7F-8AA7-52228682865E}" presName="sp" presStyleCnt="0"/>
      <dgm:spPr/>
    </dgm:pt>
    <dgm:pt modelId="{4F95A979-05AC-462B-ABC7-0050393E74D6}" type="pres">
      <dgm:prSet presAssocID="{357B1533-F733-4FB1-84D4-11A74EC35944}" presName="linNode" presStyleCnt="0"/>
      <dgm:spPr/>
    </dgm:pt>
    <dgm:pt modelId="{742BCD74-E363-4C76-B004-CC7567F7F896}" type="pres">
      <dgm:prSet presAssocID="{357B1533-F733-4FB1-84D4-11A74EC35944}" presName="parentText" presStyleLbl="solidFgAcc1" presStyleIdx="1" presStyleCnt="3">
        <dgm:presLayoutVars>
          <dgm:chMax val="1"/>
          <dgm:bulletEnabled/>
        </dgm:presLayoutVars>
      </dgm:prSet>
      <dgm:spPr/>
    </dgm:pt>
    <dgm:pt modelId="{E6421B3F-8C9B-4000-8AF8-C687EAEEF4A2}" type="pres">
      <dgm:prSet presAssocID="{357B1533-F733-4FB1-84D4-11A74EC35944}" presName="descendantText" presStyleLbl="alignNode1" presStyleIdx="1" presStyleCnt="3">
        <dgm:presLayoutVars>
          <dgm:bulletEnabled/>
        </dgm:presLayoutVars>
      </dgm:prSet>
      <dgm:spPr/>
    </dgm:pt>
    <dgm:pt modelId="{60F98D31-E16A-464F-A4E5-742D4F08B554}" type="pres">
      <dgm:prSet presAssocID="{0CECD433-8B87-4AC0-9E26-0911203C60D4}" presName="sp" presStyleCnt="0"/>
      <dgm:spPr/>
    </dgm:pt>
    <dgm:pt modelId="{6CD2374C-D9CE-46BB-A49B-BCFBBF1514D8}" type="pres">
      <dgm:prSet presAssocID="{FBB8DE2E-72B4-4074-9E42-DE80673A74CB}" presName="linNode" presStyleCnt="0"/>
      <dgm:spPr/>
    </dgm:pt>
    <dgm:pt modelId="{9663E2D2-2770-4438-9AE4-7A5EA48F191A}" type="pres">
      <dgm:prSet presAssocID="{FBB8DE2E-72B4-4074-9E42-DE80673A74CB}" presName="parentText" presStyleLbl="solidFgAcc1" presStyleIdx="2" presStyleCnt="3">
        <dgm:presLayoutVars>
          <dgm:chMax val="1"/>
          <dgm:bulletEnabled/>
        </dgm:presLayoutVars>
      </dgm:prSet>
      <dgm:spPr/>
    </dgm:pt>
    <dgm:pt modelId="{312E7822-1ACB-49C6-B406-308DFE7B9A02}" type="pres">
      <dgm:prSet presAssocID="{FBB8DE2E-72B4-4074-9E42-DE80673A74CB}" presName="descendantText" presStyleLbl="alignNode1" presStyleIdx="2" presStyleCnt="3">
        <dgm:presLayoutVars>
          <dgm:bulletEnabled/>
        </dgm:presLayoutVars>
      </dgm:prSet>
      <dgm:spPr/>
    </dgm:pt>
  </dgm:ptLst>
  <dgm:cxnLst>
    <dgm:cxn modelId="{C927731F-D7DA-403C-ADD1-4D20A15521A8}" type="presOf" srcId="{357B1533-F733-4FB1-84D4-11A74EC35944}" destId="{742BCD74-E363-4C76-B004-CC7567F7F896}" srcOrd="0" destOrd="0" presId="urn:microsoft.com/office/officeart/2016/7/layout/VerticalHollowActionList"/>
    <dgm:cxn modelId="{91821F27-5BFC-4D39-8E91-29BF9F6267BF}" srcId="{1A105A38-2979-4A06-B317-7788324293C3}" destId="{FBB8DE2E-72B4-4074-9E42-DE80673A74CB}" srcOrd="2" destOrd="0" parTransId="{98B073E1-465E-4D8B-83DC-3860DD8A1FE3}" sibTransId="{2142E743-5D2A-4F89-956D-EAAEB2AA084C}"/>
    <dgm:cxn modelId="{9D9E7E3B-F2B3-4C30-9E7D-4B5F5779F8BC}" type="presOf" srcId="{CB61B8E9-92CC-40F9-80A4-CA1A7A24D681}" destId="{E6421B3F-8C9B-4000-8AF8-C687EAEEF4A2}" srcOrd="0" destOrd="0" presId="urn:microsoft.com/office/officeart/2016/7/layout/VerticalHollowActionList"/>
    <dgm:cxn modelId="{F4D56A3C-84E7-45EF-B9D0-24C056ED0433}" srcId="{357B1533-F733-4FB1-84D4-11A74EC35944}" destId="{CB61B8E9-92CC-40F9-80A4-CA1A7A24D681}" srcOrd="0" destOrd="0" parTransId="{8CC5452A-6D33-4681-ABAF-A5C3E406B736}" sibTransId="{4BDBA21B-BA52-4A56-A41F-8DB2FC5C7A73}"/>
    <dgm:cxn modelId="{E4DBFF5B-AF50-449F-BA05-A27E5187670D}" srcId="{1A105A38-2979-4A06-B317-7788324293C3}" destId="{357B1533-F733-4FB1-84D4-11A74EC35944}" srcOrd="1" destOrd="0" parTransId="{50CAD47A-85C9-49A1-AA9C-814571E9F2A5}" sibTransId="{0CECD433-8B87-4AC0-9E26-0911203C60D4}"/>
    <dgm:cxn modelId="{74EDB671-DC6A-4D31-885B-B88D8CBE3362}" type="presOf" srcId="{AA6D5114-E682-4024-8A09-39C9F2A01AD7}" destId="{7B384FF1-D095-46DA-BDDE-F758A02FB02A}" srcOrd="0" destOrd="0" presId="urn:microsoft.com/office/officeart/2016/7/layout/VerticalHollowActionList"/>
    <dgm:cxn modelId="{FDBC0D77-C2FB-4C5A-A4DF-16299A9923F7}" srcId="{AA6D5114-E682-4024-8A09-39C9F2A01AD7}" destId="{1CED2740-8FD8-4C2C-A395-880D0320E7C8}" srcOrd="0" destOrd="0" parTransId="{5417261A-9CC9-4C10-A78D-CA896FDF65BD}" sibTransId="{B4C9C0E5-FA71-496C-BE7E-78BDAC883F1E}"/>
    <dgm:cxn modelId="{2C9D59A2-6B95-44E6-849E-074718059AA1}" srcId="{1A105A38-2979-4A06-B317-7788324293C3}" destId="{AA6D5114-E682-4024-8A09-39C9F2A01AD7}" srcOrd="0" destOrd="0" parTransId="{E20CAE8A-3FCA-4A24-8937-222BBF8374E2}" sibTransId="{9CE70179-132B-4F7F-8AA7-52228682865E}"/>
    <dgm:cxn modelId="{CA5488A2-1A5D-4FAC-B1D1-F111E2BE99B1}" type="presOf" srcId="{A82E0437-BD0E-4D78-BD52-AA46F6CF5CB9}" destId="{312E7822-1ACB-49C6-B406-308DFE7B9A02}" srcOrd="0" destOrd="0" presId="urn:microsoft.com/office/officeart/2016/7/layout/VerticalHollowActionList"/>
    <dgm:cxn modelId="{A3E952D1-3E5F-4D5D-9CE9-8944DE6D5818}" type="presOf" srcId="{FBB8DE2E-72B4-4074-9E42-DE80673A74CB}" destId="{9663E2D2-2770-4438-9AE4-7A5EA48F191A}" srcOrd="0" destOrd="0" presId="urn:microsoft.com/office/officeart/2016/7/layout/VerticalHollowActionList"/>
    <dgm:cxn modelId="{52A40BD5-1F23-4066-86DA-636F502C3E62}" srcId="{FBB8DE2E-72B4-4074-9E42-DE80673A74CB}" destId="{A82E0437-BD0E-4D78-BD52-AA46F6CF5CB9}" srcOrd="0" destOrd="0" parTransId="{BC443071-3130-41B0-AA9E-97EDB35497B5}" sibTransId="{9D85BF3C-87B4-4901-A3B4-EAF3DBA7FC49}"/>
    <dgm:cxn modelId="{E539CDE5-6D8D-4ACB-AA18-B150DABA77B7}" type="presOf" srcId="{1CED2740-8FD8-4C2C-A395-880D0320E7C8}" destId="{0342553C-1E9E-4E73-9FD9-F98E111310C6}" srcOrd="0" destOrd="0" presId="urn:microsoft.com/office/officeart/2016/7/layout/VerticalHollowActionList"/>
    <dgm:cxn modelId="{551A73EF-9E2D-4036-9366-9977B28B6AB5}" type="presOf" srcId="{1A105A38-2979-4A06-B317-7788324293C3}" destId="{D0540DDF-E624-47BB-B879-2E491FD59A75}" srcOrd="0" destOrd="0" presId="urn:microsoft.com/office/officeart/2016/7/layout/VerticalHollowActionList"/>
    <dgm:cxn modelId="{B07E77AD-9DA7-4074-ACD7-88E58EA2AC9A}" type="presParOf" srcId="{D0540DDF-E624-47BB-B879-2E491FD59A75}" destId="{EEC0AF37-AB7F-4EFD-B779-6A976D271163}" srcOrd="0" destOrd="0" presId="urn:microsoft.com/office/officeart/2016/7/layout/VerticalHollowActionList"/>
    <dgm:cxn modelId="{952FA20C-08EB-44EC-9EFD-1BDD283D432B}" type="presParOf" srcId="{EEC0AF37-AB7F-4EFD-B779-6A976D271163}" destId="{7B384FF1-D095-46DA-BDDE-F758A02FB02A}" srcOrd="0" destOrd="0" presId="urn:microsoft.com/office/officeart/2016/7/layout/VerticalHollowActionList"/>
    <dgm:cxn modelId="{D24D30C1-66D8-4B66-9A12-FA908A4A93D6}" type="presParOf" srcId="{EEC0AF37-AB7F-4EFD-B779-6A976D271163}" destId="{0342553C-1E9E-4E73-9FD9-F98E111310C6}" srcOrd="1" destOrd="0" presId="urn:microsoft.com/office/officeart/2016/7/layout/VerticalHollowActionList"/>
    <dgm:cxn modelId="{F03E124B-7DF1-49D9-9ACF-E56836CA5433}" type="presParOf" srcId="{D0540DDF-E624-47BB-B879-2E491FD59A75}" destId="{3586E407-428C-4662-88D3-1B07A105D6DE}" srcOrd="1" destOrd="0" presId="urn:microsoft.com/office/officeart/2016/7/layout/VerticalHollowActionList"/>
    <dgm:cxn modelId="{E1E3C452-4EFD-4523-9DE1-A3AA184807C2}" type="presParOf" srcId="{D0540DDF-E624-47BB-B879-2E491FD59A75}" destId="{4F95A979-05AC-462B-ABC7-0050393E74D6}" srcOrd="2" destOrd="0" presId="urn:microsoft.com/office/officeart/2016/7/layout/VerticalHollowActionList"/>
    <dgm:cxn modelId="{589D8487-A37D-461C-882A-35C950BE0E87}" type="presParOf" srcId="{4F95A979-05AC-462B-ABC7-0050393E74D6}" destId="{742BCD74-E363-4C76-B004-CC7567F7F896}" srcOrd="0" destOrd="0" presId="urn:microsoft.com/office/officeart/2016/7/layout/VerticalHollowActionList"/>
    <dgm:cxn modelId="{E337D485-72CE-482E-BCBE-688400EF90C9}" type="presParOf" srcId="{4F95A979-05AC-462B-ABC7-0050393E74D6}" destId="{E6421B3F-8C9B-4000-8AF8-C687EAEEF4A2}" srcOrd="1" destOrd="0" presId="urn:microsoft.com/office/officeart/2016/7/layout/VerticalHollowActionList"/>
    <dgm:cxn modelId="{28BE0B79-696F-45F0-8B53-00CDBFC0DD4B}" type="presParOf" srcId="{D0540DDF-E624-47BB-B879-2E491FD59A75}" destId="{60F98D31-E16A-464F-A4E5-742D4F08B554}" srcOrd="3" destOrd="0" presId="urn:microsoft.com/office/officeart/2016/7/layout/VerticalHollowActionList"/>
    <dgm:cxn modelId="{C550C425-5106-48BC-9C24-5CBA37B0D830}" type="presParOf" srcId="{D0540DDF-E624-47BB-B879-2E491FD59A75}" destId="{6CD2374C-D9CE-46BB-A49B-BCFBBF1514D8}" srcOrd="4" destOrd="0" presId="urn:microsoft.com/office/officeart/2016/7/layout/VerticalHollowActionList"/>
    <dgm:cxn modelId="{24F079B5-5BC7-4EFE-B1D2-2FA23B55A397}" type="presParOf" srcId="{6CD2374C-D9CE-46BB-A49B-BCFBBF1514D8}" destId="{9663E2D2-2770-4438-9AE4-7A5EA48F191A}" srcOrd="0" destOrd="0" presId="urn:microsoft.com/office/officeart/2016/7/layout/VerticalHollowActionList"/>
    <dgm:cxn modelId="{3D11F8EB-8954-4D63-B77E-9C9EE63FBA85}" type="presParOf" srcId="{6CD2374C-D9CE-46BB-A49B-BCFBBF1514D8}" destId="{312E7822-1ACB-49C6-B406-308DFE7B9A02}"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D926B33-87E3-4CD1-BA74-E6B241E0D2DB}" type="doc">
      <dgm:prSet loTypeId="urn:microsoft.com/office/officeart/2005/8/layout/hList1" loCatId="list" qsTypeId="urn:microsoft.com/office/officeart/2005/8/quickstyle/simple1" qsCatId="simple" csTypeId="urn:microsoft.com/office/officeart/2005/8/colors/accent1_2" csCatId="accent1"/>
      <dgm:spPr/>
      <dgm:t>
        <a:bodyPr/>
        <a:lstStyle/>
        <a:p>
          <a:endParaRPr lang="en-US"/>
        </a:p>
      </dgm:t>
    </dgm:pt>
    <dgm:pt modelId="{6471C316-AA1C-43ED-8477-CCC3C50B0F9D}">
      <dgm:prSet/>
      <dgm:spPr/>
      <dgm:t>
        <a:bodyPr/>
        <a:lstStyle/>
        <a:p>
          <a:r>
            <a:rPr lang="en-GB" b="1"/>
            <a:t>No Direct Answer Generation</a:t>
          </a:r>
          <a:endParaRPr lang="en-US"/>
        </a:p>
      </dgm:t>
    </dgm:pt>
    <dgm:pt modelId="{6468E117-F975-453D-94A9-186C6096C8C0}" type="parTrans" cxnId="{766E79DF-7212-49D7-B9B5-28C62F87486C}">
      <dgm:prSet/>
      <dgm:spPr/>
      <dgm:t>
        <a:bodyPr/>
        <a:lstStyle/>
        <a:p>
          <a:endParaRPr lang="en-US"/>
        </a:p>
      </dgm:t>
    </dgm:pt>
    <dgm:pt modelId="{E3E008A0-74CD-4C2A-B0EB-8D96473D2DBA}" type="sibTrans" cxnId="{766E79DF-7212-49D7-B9B5-28C62F87486C}">
      <dgm:prSet/>
      <dgm:spPr/>
      <dgm:t>
        <a:bodyPr/>
        <a:lstStyle/>
        <a:p>
          <a:endParaRPr lang="en-US"/>
        </a:p>
      </dgm:t>
    </dgm:pt>
    <dgm:pt modelId="{765A514A-DE6E-4B5B-95D3-64D0E7D172C8}">
      <dgm:prSet/>
      <dgm:spPr/>
      <dgm:t>
        <a:bodyPr/>
        <a:lstStyle/>
        <a:p>
          <a:r>
            <a:rPr lang="en-GB"/>
            <a:t>You cannot ask AI to:</a:t>
          </a:r>
          <a:endParaRPr lang="en-US"/>
        </a:p>
      </dgm:t>
    </dgm:pt>
    <dgm:pt modelId="{13A9C722-ED81-4E48-8D9B-510F696186D7}" type="parTrans" cxnId="{1916F801-354B-4AB5-A6E5-0DAF4B909B69}">
      <dgm:prSet/>
      <dgm:spPr/>
      <dgm:t>
        <a:bodyPr/>
        <a:lstStyle/>
        <a:p>
          <a:endParaRPr lang="en-US"/>
        </a:p>
      </dgm:t>
    </dgm:pt>
    <dgm:pt modelId="{D19249D2-2695-439E-B68D-A52E8B49F029}" type="sibTrans" cxnId="{1916F801-354B-4AB5-A6E5-0DAF4B909B69}">
      <dgm:prSet/>
      <dgm:spPr/>
      <dgm:t>
        <a:bodyPr/>
        <a:lstStyle/>
        <a:p>
          <a:endParaRPr lang="en-US"/>
        </a:p>
      </dgm:t>
    </dgm:pt>
    <dgm:pt modelId="{62E7CBE7-9C2A-4238-AF4D-30BF15D15973}">
      <dgm:prSet/>
      <dgm:spPr/>
      <dgm:t>
        <a:bodyPr/>
        <a:lstStyle/>
        <a:p>
          <a:r>
            <a:rPr lang="en-GB"/>
            <a:t>“Tell me why Athens was the most powerful polity in the classical period.”</a:t>
          </a:r>
          <a:endParaRPr lang="en-US"/>
        </a:p>
      </dgm:t>
    </dgm:pt>
    <dgm:pt modelId="{E3B4C194-D393-4777-B72F-EAD570CAB762}" type="parTrans" cxnId="{FF24ACF1-C01D-4AA3-9337-6926EE23A8CA}">
      <dgm:prSet/>
      <dgm:spPr/>
      <dgm:t>
        <a:bodyPr/>
        <a:lstStyle/>
        <a:p>
          <a:endParaRPr lang="en-US"/>
        </a:p>
      </dgm:t>
    </dgm:pt>
    <dgm:pt modelId="{D828B663-D1F6-41A5-B6D0-300A27EDE246}" type="sibTrans" cxnId="{FF24ACF1-C01D-4AA3-9337-6926EE23A8CA}">
      <dgm:prSet/>
      <dgm:spPr/>
      <dgm:t>
        <a:bodyPr/>
        <a:lstStyle/>
        <a:p>
          <a:endParaRPr lang="en-US"/>
        </a:p>
      </dgm:t>
    </dgm:pt>
    <dgm:pt modelId="{19AF827E-66D1-4DBF-AC85-CE3D64509A51}">
      <dgm:prSet/>
      <dgm:spPr/>
      <dgm:t>
        <a:bodyPr/>
        <a:lstStyle/>
        <a:p>
          <a:r>
            <a:rPr lang="en-GB"/>
            <a:t>“Write a paragraph on why Athens was powerful.”</a:t>
          </a:r>
          <a:endParaRPr lang="en-US"/>
        </a:p>
      </dgm:t>
    </dgm:pt>
    <dgm:pt modelId="{4D2A4116-4412-4929-9081-0466F974F28A}" type="parTrans" cxnId="{AB722D3A-22EB-4B12-870F-30EAD462E2EA}">
      <dgm:prSet/>
      <dgm:spPr/>
      <dgm:t>
        <a:bodyPr/>
        <a:lstStyle/>
        <a:p>
          <a:endParaRPr lang="en-US"/>
        </a:p>
      </dgm:t>
    </dgm:pt>
    <dgm:pt modelId="{9C7F5E32-DFBC-48E2-AF06-BF5B2B4B51FD}" type="sibTrans" cxnId="{AB722D3A-22EB-4B12-870F-30EAD462E2EA}">
      <dgm:prSet/>
      <dgm:spPr/>
      <dgm:t>
        <a:bodyPr/>
        <a:lstStyle/>
        <a:p>
          <a:endParaRPr lang="en-US"/>
        </a:p>
      </dgm:t>
    </dgm:pt>
    <dgm:pt modelId="{A346D76A-1CEB-4E8E-91A2-5F293DE98EF1}">
      <dgm:prSet/>
      <dgm:spPr/>
      <dgm:t>
        <a:bodyPr/>
        <a:lstStyle/>
        <a:p>
          <a:r>
            <a:rPr lang="en-GB" b="1"/>
            <a:t>No Submission of AI-Generated Work</a:t>
          </a:r>
          <a:endParaRPr lang="en-US"/>
        </a:p>
      </dgm:t>
    </dgm:pt>
    <dgm:pt modelId="{441517FD-AD70-45A7-896A-8F2C5BCA9C7F}" type="parTrans" cxnId="{0BEBD6EB-F752-46CE-8C92-8BC81AA74E50}">
      <dgm:prSet/>
      <dgm:spPr/>
      <dgm:t>
        <a:bodyPr/>
        <a:lstStyle/>
        <a:p>
          <a:endParaRPr lang="en-US"/>
        </a:p>
      </dgm:t>
    </dgm:pt>
    <dgm:pt modelId="{CBB7AD51-8240-4BBC-A55B-BCA2A9AD2FA5}" type="sibTrans" cxnId="{0BEBD6EB-F752-46CE-8C92-8BC81AA74E50}">
      <dgm:prSet/>
      <dgm:spPr/>
      <dgm:t>
        <a:bodyPr/>
        <a:lstStyle/>
        <a:p>
          <a:endParaRPr lang="en-US"/>
        </a:p>
      </dgm:t>
    </dgm:pt>
    <dgm:pt modelId="{317B1FA8-30D1-4724-BB40-33ABC749E541}">
      <dgm:prSet/>
      <dgm:spPr/>
      <dgm:t>
        <a:bodyPr/>
        <a:lstStyle/>
        <a:p>
          <a:r>
            <a:rPr lang="en-GB"/>
            <a:t>Submitting AI-generated content as your own is </a:t>
          </a:r>
          <a:r>
            <a:rPr lang="en-GB" b="1"/>
            <a:t>academic misconduct</a:t>
          </a:r>
          <a:r>
            <a:rPr lang="en-GB"/>
            <a:t>.</a:t>
          </a:r>
          <a:endParaRPr lang="en-US"/>
        </a:p>
      </dgm:t>
    </dgm:pt>
    <dgm:pt modelId="{B79DFDE6-80BE-4F31-BC11-9B4AFB7C75A6}" type="parTrans" cxnId="{F7330991-CCC2-4781-9E7F-559341B053B9}">
      <dgm:prSet/>
      <dgm:spPr/>
      <dgm:t>
        <a:bodyPr/>
        <a:lstStyle/>
        <a:p>
          <a:endParaRPr lang="en-US"/>
        </a:p>
      </dgm:t>
    </dgm:pt>
    <dgm:pt modelId="{E9D07CC2-DA43-4ABC-85C9-DA79D5075C85}" type="sibTrans" cxnId="{F7330991-CCC2-4781-9E7F-559341B053B9}">
      <dgm:prSet/>
      <dgm:spPr/>
      <dgm:t>
        <a:bodyPr/>
        <a:lstStyle/>
        <a:p>
          <a:endParaRPr lang="en-US"/>
        </a:p>
      </dgm:t>
    </dgm:pt>
    <dgm:pt modelId="{D17C8889-5940-432B-82CD-63E61577445F}">
      <dgm:prSet/>
      <dgm:spPr/>
      <dgm:t>
        <a:bodyPr/>
        <a:lstStyle/>
        <a:p>
          <a:r>
            <a:rPr lang="en-GB" b="1"/>
            <a:t>No Bypassing Research</a:t>
          </a:r>
          <a:endParaRPr lang="en-US"/>
        </a:p>
      </dgm:t>
    </dgm:pt>
    <dgm:pt modelId="{F25CAB24-5CC7-4337-BDF0-F7D781FD0950}" type="parTrans" cxnId="{9EEFB64A-F14B-421A-8E22-FCB55B58DB12}">
      <dgm:prSet/>
      <dgm:spPr/>
      <dgm:t>
        <a:bodyPr/>
        <a:lstStyle/>
        <a:p>
          <a:endParaRPr lang="en-US"/>
        </a:p>
      </dgm:t>
    </dgm:pt>
    <dgm:pt modelId="{39488331-872D-4546-A46A-D7963B1BA8F9}" type="sibTrans" cxnId="{9EEFB64A-F14B-421A-8E22-FCB55B58DB12}">
      <dgm:prSet/>
      <dgm:spPr/>
      <dgm:t>
        <a:bodyPr/>
        <a:lstStyle/>
        <a:p>
          <a:endParaRPr lang="en-US"/>
        </a:p>
      </dgm:t>
    </dgm:pt>
    <dgm:pt modelId="{9454FD6A-4698-40D8-A822-50C721F4181D}">
      <dgm:prSet/>
      <dgm:spPr/>
      <dgm:t>
        <a:bodyPr/>
        <a:lstStyle/>
        <a:p>
          <a:r>
            <a:rPr lang="en-GB"/>
            <a:t>AI should not be used to replace reading, thinking, or planning.</a:t>
          </a:r>
          <a:endParaRPr lang="en-US"/>
        </a:p>
      </dgm:t>
    </dgm:pt>
    <dgm:pt modelId="{21321F9F-8342-4A90-885A-E881040BE2CA}" type="parTrans" cxnId="{AE82A61F-276A-4ABC-BB93-DD6B65648ABC}">
      <dgm:prSet/>
      <dgm:spPr/>
      <dgm:t>
        <a:bodyPr/>
        <a:lstStyle/>
        <a:p>
          <a:endParaRPr lang="en-US"/>
        </a:p>
      </dgm:t>
    </dgm:pt>
    <dgm:pt modelId="{6FEA2BC0-E568-4C35-84AE-64D2484CDFCC}" type="sibTrans" cxnId="{AE82A61F-276A-4ABC-BB93-DD6B65648ABC}">
      <dgm:prSet/>
      <dgm:spPr/>
      <dgm:t>
        <a:bodyPr/>
        <a:lstStyle/>
        <a:p>
          <a:endParaRPr lang="en-US"/>
        </a:p>
      </dgm:t>
    </dgm:pt>
    <dgm:pt modelId="{8423008E-0DFC-4733-BBF5-A033E9F1219A}" type="pres">
      <dgm:prSet presAssocID="{BD926B33-87E3-4CD1-BA74-E6B241E0D2DB}" presName="Name0" presStyleCnt="0">
        <dgm:presLayoutVars>
          <dgm:dir/>
          <dgm:animLvl val="lvl"/>
          <dgm:resizeHandles val="exact"/>
        </dgm:presLayoutVars>
      </dgm:prSet>
      <dgm:spPr/>
    </dgm:pt>
    <dgm:pt modelId="{0C0668E4-A350-4F19-9AC5-9A0261FF004E}" type="pres">
      <dgm:prSet presAssocID="{6471C316-AA1C-43ED-8477-CCC3C50B0F9D}" presName="composite" presStyleCnt="0"/>
      <dgm:spPr/>
    </dgm:pt>
    <dgm:pt modelId="{F2891EB2-642E-422E-898A-FF432C7DDE95}" type="pres">
      <dgm:prSet presAssocID="{6471C316-AA1C-43ED-8477-CCC3C50B0F9D}" presName="parTx" presStyleLbl="alignNode1" presStyleIdx="0" presStyleCnt="3">
        <dgm:presLayoutVars>
          <dgm:chMax val="0"/>
          <dgm:chPref val="0"/>
          <dgm:bulletEnabled val="1"/>
        </dgm:presLayoutVars>
      </dgm:prSet>
      <dgm:spPr/>
    </dgm:pt>
    <dgm:pt modelId="{039C823D-D83F-4735-B685-D3D87094AE21}" type="pres">
      <dgm:prSet presAssocID="{6471C316-AA1C-43ED-8477-CCC3C50B0F9D}" presName="desTx" presStyleLbl="alignAccFollowNode1" presStyleIdx="0" presStyleCnt="3">
        <dgm:presLayoutVars>
          <dgm:bulletEnabled val="1"/>
        </dgm:presLayoutVars>
      </dgm:prSet>
      <dgm:spPr/>
    </dgm:pt>
    <dgm:pt modelId="{2DC12B10-0578-4921-8E83-28DA3E851A8D}" type="pres">
      <dgm:prSet presAssocID="{E3E008A0-74CD-4C2A-B0EB-8D96473D2DBA}" presName="space" presStyleCnt="0"/>
      <dgm:spPr/>
    </dgm:pt>
    <dgm:pt modelId="{402FABCC-00A6-4CB2-B852-F725A1EDC0AB}" type="pres">
      <dgm:prSet presAssocID="{A346D76A-1CEB-4E8E-91A2-5F293DE98EF1}" presName="composite" presStyleCnt="0"/>
      <dgm:spPr/>
    </dgm:pt>
    <dgm:pt modelId="{55367C45-0AEA-412C-8EA1-76216CD77DEF}" type="pres">
      <dgm:prSet presAssocID="{A346D76A-1CEB-4E8E-91A2-5F293DE98EF1}" presName="parTx" presStyleLbl="alignNode1" presStyleIdx="1" presStyleCnt="3">
        <dgm:presLayoutVars>
          <dgm:chMax val="0"/>
          <dgm:chPref val="0"/>
          <dgm:bulletEnabled val="1"/>
        </dgm:presLayoutVars>
      </dgm:prSet>
      <dgm:spPr/>
    </dgm:pt>
    <dgm:pt modelId="{6AE01FCA-4395-4A39-82CD-F283D72D26F9}" type="pres">
      <dgm:prSet presAssocID="{A346D76A-1CEB-4E8E-91A2-5F293DE98EF1}" presName="desTx" presStyleLbl="alignAccFollowNode1" presStyleIdx="1" presStyleCnt="3">
        <dgm:presLayoutVars>
          <dgm:bulletEnabled val="1"/>
        </dgm:presLayoutVars>
      </dgm:prSet>
      <dgm:spPr/>
    </dgm:pt>
    <dgm:pt modelId="{C3C7BD36-7962-41CB-9E0B-D414E263E74C}" type="pres">
      <dgm:prSet presAssocID="{CBB7AD51-8240-4BBC-A55B-BCA2A9AD2FA5}" presName="space" presStyleCnt="0"/>
      <dgm:spPr/>
    </dgm:pt>
    <dgm:pt modelId="{CF72308F-3F53-4EEF-938C-0D99D6305405}" type="pres">
      <dgm:prSet presAssocID="{D17C8889-5940-432B-82CD-63E61577445F}" presName="composite" presStyleCnt="0"/>
      <dgm:spPr/>
    </dgm:pt>
    <dgm:pt modelId="{F7CDAB04-0D4D-4BB4-80CE-6F5DAED316B5}" type="pres">
      <dgm:prSet presAssocID="{D17C8889-5940-432B-82CD-63E61577445F}" presName="parTx" presStyleLbl="alignNode1" presStyleIdx="2" presStyleCnt="3">
        <dgm:presLayoutVars>
          <dgm:chMax val="0"/>
          <dgm:chPref val="0"/>
          <dgm:bulletEnabled val="1"/>
        </dgm:presLayoutVars>
      </dgm:prSet>
      <dgm:spPr/>
    </dgm:pt>
    <dgm:pt modelId="{37F75913-2915-4ACD-9BE0-46FFE057F8B6}" type="pres">
      <dgm:prSet presAssocID="{D17C8889-5940-432B-82CD-63E61577445F}" presName="desTx" presStyleLbl="alignAccFollowNode1" presStyleIdx="2" presStyleCnt="3">
        <dgm:presLayoutVars>
          <dgm:bulletEnabled val="1"/>
        </dgm:presLayoutVars>
      </dgm:prSet>
      <dgm:spPr/>
    </dgm:pt>
  </dgm:ptLst>
  <dgm:cxnLst>
    <dgm:cxn modelId="{1916F801-354B-4AB5-A6E5-0DAF4B909B69}" srcId="{6471C316-AA1C-43ED-8477-CCC3C50B0F9D}" destId="{765A514A-DE6E-4B5B-95D3-64D0E7D172C8}" srcOrd="0" destOrd="0" parTransId="{13A9C722-ED81-4E48-8D9B-510F696186D7}" sibTransId="{D19249D2-2695-439E-B68D-A52E8B49F029}"/>
    <dgm:cxn modelId="{C649820E-45A5-44ED-8ADE-AC3BAE1C5B63}" type="presOf" srcId="{19AF827E-66D1-4DBF-AC85-CE3D64509A51}" destId="{039C823D-D83F-4735-B685-D3D87094AE21}" srcOrd="0" destOrd="2" presId="urn:microsoft.com/office/officeart/2005/8/layout/hList1"/>
    <dgm:cxn modelId="{A4D81F17-F968-4FC2-B16A-FC684F68DAF9}" type="presOf" srcId="{6471C316-AA1C-43ED-8477-CCC3C50B0F9D}" destId="{F2891EB2-642E-422E-898A-FF432C7DDE95}" srcOrd="0" destOrd="0" presId="urn:microsoft.com/office/officeart/2005/8/layout/hList1"/>
    <dgm:cxn modelId="{AE82A61F-276A-4ABC-BB93-DD6B65648ABC}" srcId="{D17C8889-5940-432B-82CD-63E61577445F}" destId="{9454FD6A-4698-40D8-A822-50C721F4181D}" srcOrd="0" destOrd="0" parTransId="{21321F9F-8342-4A90-885A-E881040BE2CA}" sibTransId="{6FEA2BC0-E568-4C35-84AE-64D2484CDFCC}"/>
    <dgm:cxn modelId="{AB722D3A-22EB-4B12-870F-30EAD462E2EA}" srcId="{765A514A-DE6E-4B5B-95D3-64D0E7D172C8}" destId="{19AF827E-66D1-4DBF-AC85-CE3D64509A51}" srcOrd="1" destOrd="0" parTransId="{4D2A4116-4412-4929-9081-0466F974F28A}" sibTransId="{9C7F5E32-DFBC-48E2-AF06-BF5B2B4B51FD}"/>
    <dgm:cxn modelId="{600F6840-C514-4FC4-B191-C7BF1F0FC142}" type="presOf" srcId="{62E7CBE7-9C2A-4238-AF4D-30BF15D15973}" destId="{039C823D-D83F-4735-B685-D3D87094AE21}" srcOrd="0" destOrd="1" presId="urn:microsoft.com/office/officeart/2005/8/layout/hList1"/>
    <dgm:cxn modelId="{2BF90B63-19F3-486B-9CB9-FA50514C9288}" type="presOf" srcId="{317B1FA8-30D1-4724-BB40-33ABC749E541}" destId="{6AE01FCA-4395-4A39-82CD-F283D72D26F9}" srcOrd="0" destOrd="0" presId="urn:microsoft.com/office/officeart/2005/8/layout/hList1"/>
    <dgm:cxn modelId="{1FC78E47-CDD1-4F31-AEA2-078DF0709304}" type="presOf" srcId="{A346D76A-1CEB-4E8E-91A2-5F293DE98EF1}" destId="{55367C45-0AEA-412C-8EA1-76216CD77DEF}" srcOrd="0" destOrd="0" presId="urn:microsoft.com/office/officeart/2005/8/layout/hList1"/>
    <dgm:cxn modelId="{9EEFB64A-F14B-421A-8E22-FCB55B58DB12}" srcId="{BD926B33-87E3-4CD1-BA74-E6B241E0D2DB}" destId="{D17C8889-5940-432B-82CD-63E61577445F}" srcOrd="2" destOrd="0" parTransId="{F25CAB24-5CC7-4337-BDF0-F7D781FD0950}" sibTransId="{39488331-872D-4546-A46A-D7963B1BA8F9}"/>
    <dgm:cxn modelId="{F7330991-CCC2-4781-9E7F-559341B053B9}" srcId="{A346D76A-1CEB-4E8E-91A2-5F293DE98EF1}" destId="{317B1FA8-30D1-4724-BB40-33ABC749E541}" srcOrd="0" destOrd="0" parTransId="{B79DFDE6-80BE-4F31-BC11-9B4AFB7C75A6}" sibTransId="{E9D07CC2-DA43-4ABC-85C9-DA79D5075C85}"/>
    <dgm:cxn modelId="{E8E56FB3-340B-4E5D-B316-FB76498BD2CC}" type="presOf" srcId="{9454FD6A-4698-40D8-A822-50C721F4181D}" destId="{37F75913-2915-4ACD-9BE0-46FFE057F8B6}" srcOrd="0" destOrd="0" presId="urn:microsoft.com/office/officeart/2005/8/layout/hList1"/>
    <dgm:cxn modelId="{63EBB8D6-F230-43AF-9914-EFD411D64E71}" type="presOf" srcId="{BD926B33-87E3-4CD1-BA74-E6B241E0D2DB}" destId="{8423008E-0DFC-4733-BBF5-A033E9F1219A}" srcOrd="0" destOrd="0" presId="urn:microsoft.com/office/officeart/2005/8/layout/hList1"/>
    <dgm:cxn modelId="{766E79DF-7212-49D7-B9B5-28C62F87486C}" srcId="{BD926B33-87E3-4CD1-BA74-E6B241E0D2DB}" destId="{6471C316-AA1C-43ED-8477-CCC3C50B0F9D}" srcOrd="0" destOrd="0" parTransId="{6468E117-F975-453D-94A9-186C6096C8C0}" sibTransId="{E3E008A0-74CD-4C2A-B0EB-8D96473D2DBA}"/>
    <dgm:cxn modelId="{0BEBD6EB-F752-46CE-8C92-8BC81AA74E50}" srcId="{BD926B33-87E3-4CD1-BA74-E6B241E0D2DB}" destId="{A346D76A-1CEB-4E8E-91A2-5F293DE98EF1}" srcOrd="1" destOrd="0" parTransId="{441517FD-AD70-45A7-896A-8F2C5BCA9C7F}" sibTransId="{CBB7AD51-8240-4BBC-A55B-BCA2A9AD2FA5}"/>
    <dgm:cxn modelId="{FF24ACF1-C01D-4AA3-9337-6926EE23A8CA}" srcId="{765A514A-DE6E-4B5B-95D3-64D0E7D172C8}" destId="{62E7CBE7-9C2A-4238-AF4D-30BF15D15973}" srcOrd="0" destOrd="0" parTransId="{E3B4C194-D393-4777-B72F-EAD570CAB762}" sibTransId="{D828B663-D1F6-41A5-B6D0-300A27EDE246}"/>
    <dgm:cxn modelId="{386C59F2-3C43-406D-828A-63FCD95BA1E3}" type="presOf" srcId="{765A514A-DE6E-4B5B-95D3-64D0E7D172C8}" destId="{039C823D-D83F-4735-B685-D3D87094AE21}" srcOrd="0" destOrd="0" presId="urn:microsoft.com/office/officeart/2005/8/layout/hList1"/>
    <dgm:cxn modelId="{E3D789F6-DA40-49AF-A14A-FC97E1671906}" type="presOf" srcId="{D17C8889-5940-432B-82CD-63E61577445F}" destId="{F7CDAB04-0D4D-4BB4-80CE-6F5DAED316B5}" srcOrd="0" destOrd="0" presId="urn:microsoft.com/office/officeart/2005/8/layout/hList1"/>
    <dgm:cxn modelId="{16432E05-E8BD-46A7-9F8D-669D07C045D9}" type="presParOf" srcId="{8423008E-0DFC-4733-BBF5-A033E9F1219A}" destId="{0C0668E4-A350-4F19-9AC5-9A0261FF004E}" srcOrd="0" destOrd="0" presId="urn:microsoft.com/office/officeart/2005/8/layout/hList1"/>
    <dgm:cxn modelId="{60AB2F6F-1D3E-4AD6-B175-8DDE7F4CC399}" type="presParOf" srcId="{0C0668E4-A350-4F19-9AC5-9A0261FF004E}" destId="{F2891EB2-642E-422E-898A-FF432C7DDE95}" srcOrd="0" destOrd="0" presId="urn:microsoft.com/office/officeart/2005/8/layout/hList1"/>
    <dgm:cxn modelId="{CD3F856F-15C0-4277-9D6D-B1BA7A9A9598}" type="presParOf" srcId="{0C0668E4-A350-4F19-9AC5-9A0261FF004E}" destId="{039C823D-D83F-4735-B685-D3D87094AE21}" srcOrd="1" destOrd="0" presId="urn:microsoft.com/office/officeart/2005/8/layout/hList1"/>
    <dgm:cxn modelId="{C0ECB2B1-3B90-4978-9710-92CDDEF66D45}" type="presParOf" srcId="{8423008E-0DFC-4733-BBF5-A033E9F1219A}" destId="{2DC12B10-0578-4921-8E83-28DA3E851A8D}" srcOrd="1" destOrd="0" presId="urn:microsoft.com/office/officeart/2005/8/layout/hList1"/>
    <dgm:cxn modelId="{10772FC0-49FA-4720-96C0-7D8B62F7BF3C}" type="presParOf" srcId="{8423008E-0DFC-4733-BBF5-A033E9F1219A}" destId="{402FABCC-00A6-4CB2-B852-F725A1EDC0AB}" srcOrd="2" destOrd="0" presId="urn:microsoft.com/office/officeart/2005/8/layout/hList1"/>
    <dgm:cxn modelId="{B65832E4-A420-4906-A2E3-5D2415D6857A}" type="presParOf" srcId="{402FABCC-00A6-4CB2-B852-F725A1EDC0AB}" destId="{55367C45-0AEA-412C-8EA1-76216CD77DEF}" srcOrd="0" destOrd="0" presId="urn:microsoft.com/office/officeart/2005/8/layout/hList1"/>
    <dgm:cxn modelId="{F80F1C52-88B4-4D95-8499-62489233C993}" type="presParOf" srcId="{402FABCC-00A6-4CB2-B852-F725A1EDC0AB}" destId="{6AE01FCA-4395-4A39-82CD-F283D72D26F9}" srcOrd="1" destOrd="0" presId="urn:microsoft.com/office/officeart/2005/8/layout/hList1"/>
    <dgm:cxn modelId="{0AD1ED03-48A3-45EE-9E89-12FB9E29488D}" type="presParOf" srcId="{8423008E-0DFC-4733-BBF5-A033E9F1219A}" destId="{C3C7BD36-7962-41CB-9E0B-D414E263E74C}" srcOrd="3" destOrd="0" presId="urn:microsoft.com/office/officeart/2005/8/layout/hList1"/>
    <dgm:cxn modelId="{4CB48F6D-034E-4B6E-8D43-0B98FEFC5814}" type="presParOf" srcId="{8423008E-0DFC-4733-BBF5-A033E9F1219A}" destId="{CF72308F-3F53-4EEF-938C-0D99D6305405}" srcOrd="4" destOrd="0" presId="urn:microsoft.com/office/officeart/2005/8/layout/hList1"/>
    <dgm:cxn modelId="{6B27AFE0-3E00-4E6E-A4F0-9ED1B05E9C9A}" type="presParOf" srcId="{CF72308F-3F53-4EEF-938C-0D99D6305405}" destId="{F7CDAB04-0D4D-4BB4-80CE-6F5DAED316B5}" srcOrd="0" destOrd="0" presId="urn:microsoft.com/office/officeart/2005/8/layout/hList1"/>
    <dgm:cxn modelId="{6D3AF917-A83C-4A92-801C-15CC2485070C}" type="presParOf" srcId="{CF72308F-3F53-4EEF-938C-0D99D6305405}" destId="{37F75913-2915-4ACD-9BE0-46FFE057F8B6}"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956457B-762F-4AB9-B775-5D0D21347569}"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94A7D7C-790A-48C2-9A07-1A1644B51449}">
      <dgm:prSet/>
      <dgm:spPr/>
      <dgm:t>
        <a:bodyPr/>
        <a:lstStyle/>
        <a:p>
          <a:pPr>
            <a:defRPr cap="all"/>
          </a:pPr>
          <a:r>
            <a:rPr lang="en-GB" b="0" i="0"/>
            <a:t>Grammar </a:t>
          </a:r>
          <a:endParaRPr lang="en-US"/>
        </a:p>
      </dgm:t>
    </dgm:pt>
    <dgm:pt modelId="{EA7D6B7D-1D90-44DE-8F5E-9254BC8E51EF}" type="parTrans" cxnId="{909433EC-E49D-4D2A-BAFA-85CA32344E10}">
      <dgm:prSet/>
      <dgm:spPr/>
      <dgm:t>
        <a:bodyPr/>
        <a:lstStyle/>
        <a:p>
          <a:endParaRPr lang="en-US"/>
        </a:p>
      </dgm:t>
    </dgm:pt>
    <dgm:pt modelId="{BD5456C6-2111-49FE-9CE4-8F0E026C856E}" type="sibTrans" cxnId="{909433EC-E49D-4D2A-BAFA-85CA32344E10}">
      <dgm:prSet/>
      <dgm:spPr/>
      <dgm:t>
        <a:bodyPr/>
        <a:lstStyle/>
        <a:p>
          <a:endParaRPr lang="en-US"/>
        </a:p>
      </dgm:t>
    </dgm:pt>
    <dgm:pt modelId="{9DCB75CC-A7C0-4A76-9057-0A8E53395BB3}">
      <dgm:prSet/>
      <dgm:spPr/>
      <dgm:t>
        <a:bodyPr/>
        <a:lstStyle/>
        <a:p>
          <a:pPr>
            <a:defRPr cap="all"/>
          </a:pPr>
          <a:r>
            <a:rPr lang="en-GB" b="0" i="0"/>
            <a:t>Syntax </a:t>
          </a:r>
          <a:endParaRPr lang="en-US"/>
        </a:p>
      </dgm:t>
    </dgm:pt>
    <dgm:pt modelId="{DC76D15A-55A9-44F1-B4B3-9DBAA83EDF46}" type="parTrans" cxnId="{45F035D4-CC01-4241-B2B2-32537276E9B8}">
      <dgm:prSet/>
      <dgm:spPr/>
      <dgm:t>
        <a:bodyPr/>
        <a:lstStyle/>
        <a:p>
          <a:endParaRPr lang="en-US"/>
        </a:p>
      </dgm:t>
    </dgm:pt>
    <dgm:pt modelId="{6C10FB28-5553-47E2-A378-52A75AD31C5B}" type="sibTrans" cxnId="{45F035D4-CC01-4241-B2B2-32537276E9B8}">
      <dgm:prSet/>
      <dgm:spPr/>
      <dgm:t>
        <a:bodyPr/>
        <a:lstStyle/>
        <a:p>
          <a:endParaRPr lang="en-US"/>
        </a:p>
      </dgm:t>
    </dgm:pt>
    <dgm:pt modelId="{91E6A80A-5360-433B-8959-E287A6ED4636}">
      <dgm:prSet/>
      <dgm:spPr/>
      <dgm:t>
        <a:bodyPr/>
        <a:lstStyle/>
        <a:p>
          <a:pPr>
            <a:defRPr cap="all"/>
          </a:pPr>
          <a:r>
            <a:rPr lang="en-GB" b="0" i="0"/>
            <a:t>Readability </a:t>
          </a:r>
          <a:endParaRPr lang="en-US"/>
        </a:p>
      </dgm:t>
    </dgm:pt>
    <dgm:pt modelId="{2A1D6880-9A39-4111-B02F-4D26FC93C10B}" type="parTrans" cxnId="{069511FE-202A-44F1-8DB8-DD26733188AF}">
      <dgm:prSet/>
      <dgm:spPr/>
      <dgm:t>
        <a:bodyPr/>
        <a:lstStyle/>
        <a:p>
          <a:endParaRPr lang="en-US"/>
        </a:p>
      </dgm:t>
    </dgm:pt>
    <dgm:pt modelId="{9CED6AD7-0A51-4906-87E7-39863B8C4581}" type="sibTrans" cxnId="{069511FE-202A-44F1-8DB8-DD26733188AF}">
      <dgm:prSet/>
      <dgm:spPr/>
      <dgm:t>
        <a:bodyPr/>
        <a:lstStyle/>
        <a:p>
          <a:endParaRPr lang="en-US"/>
        </a:p>
      </dgm:t>
    </dgm:pt>
    <dgm:pt modelId="{B94DF03A-5C2A-49E0-8B7F-05A3434DE298}" type="pres">
      <dgm:prSet presAssocID="{C956457B-762F-4AB9-B775-5D0D21347569}" presName="root" presStyleCnt="0">
        <dgm:presLayoutVars>
          <dgm:dir/>
          <dgm:resizeHandles val="exact"/>
        </dgm:presLayoutVars>
      </dgm:prSet>
      <dgm:spPr/>
    </dgm:pt>
    <dgm:pt modelId="{4B88AB90-C952-41DB-8CC4-3BA53BD53200}" type="pres">
      <dgm:prSet presAssocID="{E94A7D7C-790A-48C2-9A07-1A1644B51449}" presName="compNode" presStyleCnt="0"/>
      <dgm:spPr/>
    </dgm:pt>
    <dgm:pt modelId="{9B5056C3-3983-49E6-9E8E-A2E011AB0F79}" type="pres">
      <dgm:prSet presAssocID="{E94A7D7C-790A-48C2-9A07-1A1644B51449}" presName="iconBgRect" presStyleLbl="bgShp" presStyleIdx="0" presStyleCnt="3"/>
      <dgm:spPr/>
    </dgm:pt>
    <dgm:pt modelId="{0DE7DDB6-3A6E-4663-B9F4-644475BEC097}" type="pres">
      <dgm:prSet presAssocID="{E94A7D7C-790A-48C2-9A07-1A1644B5144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5821E020-39D5-4D4A-9FFB-0D1141AB740C}" type="pres">
      <dgm:prSet presAssocID="{E94A7D7C-790A-48C2-9A07-1A1644B51449}" presName="spaceRect" presStyleCnt="0"/>
      <dgm:spPr/>
    </dgm:pt>
    <dgm:pt modelId="{D076C1A7-79EF-48F2-9722-FCBC05BF0042}" type="pres">
      <dgm:prSet presAssocID="{E94A7D7C-790A-48C2-9A07-1A1644B51449}" presName="textRect" presStyleLbl="revTx" presStyleIdx="0" presStyleCnt="3">
        <dgm:presLayoutVars>
          <dgm:chMax val="1"/>
          <dgm:chPref val="1"/>
        </dgm:presLayoutVars>
      </dgm:prSet>
      <dgm:spPr/>
    </dgm:pt>
    <dgm:pt modelId="{22B8E2AE-534C-4754-A4A6-8F88AC671BEE}" type="pres">
      <dgm:prSet presAssocID="{BD5456C6-2111-49FE-9CE4-8F0E026C856E}" presName="sibTrans" presStyleCnt="0"/>
      <dgm:spPr/>
    </dgm:pt>
    <dgm:pt modelId="{34864158-2DE9-4A79-9908-2220E0649A7A}" type="pres">
      <dgm:prSet presAssocID="{9DCB75CC-A7C0-4A76-9057-0A8E53395BB3}" presName="compNode" presStyleCnt="0"/>
      <dgm:spPr/>
    </dgm:pt>
    <dgm:pt modelId="{080AC87E-9E74-44AC-A80D-BB775CAD97B9}" type="pres">
      <dgm:prSet presAssocID="{9DCB75CC-A7C0-4A76-9057-0A8E53395BB3}" presName="iconBgRect" presStyleLbl="bgShp" presStyleIdx="1" presStyleCnt="3"/>
      <dgm:spPr/>
    </dgm:pt>
    <dgm:pt modelId="{DF7DC354-6AC3-4205-A272-3CB0A953AB6B}" type="pres">
      <dgm:prSet presAssocID="{9DCB75CC-A7C0-4A76-9057-0A8E53395BB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0066F97D-A78A-47F6-8591-4D9257A367F7}" type="pres">
      <dgm:prSet presAssocID="{9DCB75CC-A7C0-4A76-9057-0A8E53395BB3}" presName="spaceRect" presStyleCnt="0"/>
      <dgm:spPr/>
    </dgm:pt>
    <dgm:pt modelId="{9898FAE8-830F-4388-B863-61C718AF5F4D}" type="pres">
      <dgm:prSet presAssocID="{9DCB75CC-A7C0-4A76-9057-0A8E53395BB3}" presName="textRect" presStyleLbl="revTx" presStyleIdx="1" presStyleCnt="3">
        <dgm:presLayoutVars>
          <dgm:chMax val="1"/>
          <dgm:chPref val="1"/>
        </dgm:presLayoutVars>
      </dgm:prSet>
      <dgm:spPr/>
    </dgm:pt>
    <dgm:pt modelId="{2A7FA92F-6ED2-44B2-8E96-FFD5AF303E76}" type="pres">
      <dgm:prSet presAssocID="{6C10FB28-5553-47E2-A378-52A75AD31C5B}" presName="sibTrans" presStyleCnt="0"/>
      <dgm:spPr/>
    </dgm:pt>
    <dgm:pt modelId="{99E64CFD-1024-4087-82BF-81D4800D29EC}" type="pres">
      <dgm:prSet presAssocID="{91E6A80A-5360-433B-8959-E287A6ED4636}" presName="compNode" presStyleCnt="0"/>
      <dgm:spPr/>
    </dgm:pt>
    <dgm:pt modelId="{5E200231-51E6-4D5E-B68B-AA0E6425287B}" type="pres">
      <dgm:prSet presAssocID="{91E6A80A-5360-433B-8959-E287A6ED4636}" presName="iconBgRect" presStyleLbl="bgShp" presStyleIdx="2" presStyleCnt="3"/>
      <dgm:spPr/>
    </dgm:pt>
    <dgm:pt modelId="{B9AC518B-DA4D-41C3-9500-9805B72BDB48}" type="pres">
      <dgm:prSet presAssocID="{91E6A80A-5360-433B-8959-E287A6ED463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D3E37C35-0BD5-46AF-A532-E1F89B89527A}" type="pres">
      <dgm:prSet presAssocID="{91E6A80A-5360-433B-8959-E287A6ED4636}" presName="spaceRect" presStyleCnt="0"/>
      <dgm:spPr/>
    </dgm:pt>
    <dgm:pt modelId="{5B549AD4-445F-4998-ACA4-0452B8FAE38F}" type="pres">
      <dgm:prSet presAssocID="{91E6A80A-5360-433B-8959-E287A6ED4636}" presName="textRect" presStyleLbl="revTx" presStyleIdx="2" presStyleCnt="3">
        <dgm:presLayoutVars>
          <dgm:chMax val="1"/>
          <dgm:chPref val="1"/>
        </dgm:presLayoutVars>
      </dgm:prSet>
      <dgm:spPr/>
    </dgm:pt>
  </dgm:ptLst>
  <dgm:cxnLst>
    <dgm:cxn modelId="{ECD59345-0307-474A-84A4-A047E2677A81}" type="presOf" srcId="{91E6A80A-5360-433B-8959-E287A6ED4636}" destId="{5B549AD4-445F-4998-ACA4-0452B8FAE38F}" srcOrd="0" destOrd="0" presId="urn:microsoft.com/office/officeart/2018/5/layout/IconCircleLabelList"/>
    <dgm:cxn modelId="{0B7B2580-B199-4FF9-9320-696D47576C57}" type="presOf" srcId="{E94A7D7C-790A-48C2-9A07-1A1644B51449}" destId="{D076C1A7-79EF-48F2-9722-FCBC05BF0042}" srcOrd="0" destOrd="0" presId="urn:microsoft.com/office/officeart/2018/5/layout/IconCircleLabelList"/>
    <dgm:cxn modelId="{073800A3-DC64-4FC1-A82C-1E70F31337B2}" type="presOf" srcId="{C956457B-762F-4AB9-B775-5D0D21347569}" destId="{B94DF03A-5C2A-49E0-8B7F-05A3434DE298}" srcOrd="0" destOrd="0" presId="urn:microsoft.com/office/officeart/2018/5/layout/IconCircleLabelList"/>
    <dgm:cxn modelId="{45F035D4-CC01-4241-B2B2-32537276E9B8}" srcId="{C956457B-762F-4AB9-B775-5D0D21347569}" destId="{9DCB75CC-A7C0-4A76-9057-0A8E53395BB3}" srcOrd="1" destOrd="0" parTransId="{DC76D15A-55A9-44F1-B4B3-9DBAA83EDF46}" sibTransId="{6C10FB28-5553-47E2-A378-52A75AD31C5B}"/>
    <dgm:cxn modelId="{F0CC07EB-0F15-4B29-AF38-5F897D0A2546}" type="presOf" srcId="{9DCB75CC-A7C0-4A76-9057-0A8E53395BB3}" destId="{9898FAE8-830F-4388-B863-61C718AF5F4D}" srcOrd="0" destOrd="0" presId="urn:microsoft.com/office/officeart/2018/5/layout/IconCircleLabelList"/>
    <dgm:cxn modelId="{909433EC-E49D-4D2A-BAFA-85CA32344E10}" srcId="{C956457B-762F-4AB9-B775-5D0D21347569}" destId="{E94A7D7C-790A-48C2-9A07-1A1644B51449}" srcOrd="0" destOrd="0" parTransId="{EA7D6B7D-1D90-44DE-8F5E-9254BC8E51EF}" sibTransId="{BD5456C6-2111-49FE-9CE4-8F0E026C856E}"/>
    <dgm:cxn modelId="{069511FE-202A-44F1-8DB8-DD26733188AF}" srcId="{C956457B-762F-4AB9-B775-5D0D21347569}" destId="{91E6A80A-5360-433B-8959-E287A6ED4636}" srcOrd="2" destOrd="0" parTransId="{2A1D6880-9A39-4111-B02F-4D26FC93C10B}" sibTransId="{9CED6AD7-0A51-4906-87E7-39863B8C4581}"/>
    <dgm:cxn modelId="{60D807ED-FABE-4075-AB74-928D0D8F5ECB}" type="presParOf" srcId="{B94DF03A-5C2A-49E0-8B7F-05A3434DE298}" destId="{4B88AB90-C952-41DB-8CC4-3BA53BD53200}" srcOrd="0" destOrd="0" presId="urn:microsoft.com/office/officeart/2018/5/layout/IconCircleLabelList"/>
    <dgm:cxn modelId="{948EBCAF-2964-4738-A8A0-5CEF00F9043C}" type="presParOf" srcId="{4B88AB90-C952-41DB-8CC4-3BA53BD53200}" destId="{9B5056C3-3983-49E6-9E8E-A2E011AB0F79}" srcOrd="0" destOrd="0" presId="urn:microsoft.com/office/officeart/2018/5/layout/IconCircleLabelList"/>
    <dgm:cxn modelId="{52892294-A6F9-470D-99DE-254338E9E8EF}" type="presParOf" srcId="{4B88AB90-C952-41DB-8CC4-3BA53BD53200}" destId="{0DE7DDB6-3A6E-4663-B9F4-644475BEC097}" srcOrd="1" destOrd="0" presId="urn:microsoft.com/office/officeart/2018/5/layout/IconCircleLabelList"/>
    <dgm:cxn modelId="{3C93F20F-19F0-4E78-9C44-B93DAA8340DE}" type="presParOf" srcId="{4B88AB90-C952-41DB-8CC4-3BA53BD53200}" destId="{5821E020-39D5-4D4A-9FFB-0D1141AB740C}" srcOrd="2" destOrd="0" presId="urn:microsoft.com/office/officeart/2018/5/layout/IconCircleLabelList"/>
    <dgm:cxn modelId="{F2E0BC86-5FB6-4BA6-B4B8-A6B9568DF177}" type="presParOf" srcId="{4B88AB90-C952-41DB-8CC4-3BA53BD53200}" destId="{D076C1A7-79EF-48F2-9722-FCBC05BF0042}" srcOrd="3" destOrd="0" presId="urn:microsoft.com/office/officeart/2018/5/layout/IconCircleLabelList"/>
    <dgm:cxn modelId="{F6AC12E4-C5D5-4298-96F4-6B45AEDC1E76}" type="presParOf" srcId="{B94DF03A-5C2A-49E0-8B7F-05A3434DE298}" destId="{22B8E2AE-534C-4754-A4A6-8F88AC671BEE}" srcOrd="1" destOrd="0" presId="urn:microsoft.com/office/officeart/2018/5/layout/IconCircleLabelList"/>
    <dgm:cxn modelId="{070175ED-1CBD-40BF-828F-1D1EAE3FAE1F}" type="presParOf" srcId="{B94DF03A-5C2A-49E0-8B7F-05A3434DE298}" destId="{34864158-2DE9-4A79-9908-2220E0649A7A}" srcOrd="2" destOrd="0" presId="urn:microsoft.com/office/officeart/2018/5/layout/IconCircleLabelList"/>
    <dgm:cxn modelId="{D58C2D6D-2B0B-4322-847D-4487893F1EF5}" type="presParOf" srcId="{34864158-2DE9-4A79-9908-2220E0649A7A}" destId="{080AC87E-9E74-44AC-A80D-BB775CAD97B9}" srcOrd="0" destOrd="0" presId="urn:microsoft.com/office/officeart/2018/5/layout/IconCircleLabelList"/>
    <dgm:cxn modelId="{C0A6F512-2516-4BD3-BFDE-C4C7AF0B0667}" type="presParOf" srcId="{34864158-2DE9-4A79-9908-2220E0649A7A}" destId="{DF7DC354-6AC3-4205-A272-3CB0A953AB6B}" srcOrd="1" destOrd="0" presId="urn:microsoft.com/office/officeart/2018/5/layout/IconCircleLabelList"/>
    <dgm:cxn modelId="{57B868E1-5A3E-4BA9-AAA8-0048623A353D}" type="presParOf" srcId="{34864158-2DE9-4A79-9908-2220E0649A7A}" destId="{0066F97D-A78A-47F6-8591-4D9257A367F7}" srcOrd="2" destOrd="0" presId="urn:microsoft.com/office/officeart/2018/5/layout/IconCircleLabelList"/>
    <dgm:cxn modelId="{4052FBEE-5B33-4C09-B70D-DDCCBA202635}" type="presParOf" srcId="{34864158-2DE9-4A79-9908-2220E0649A7A}" destId="{9898FAE8-830F-4388-B863-61C718AF5F4D}" srcOrd="3" destOrd="0" presId="urn:microsoft.com/office/officeart/2018/5/layout/IconCircleLabelList"/>
    <dgm:cxn modelId="{96CD006B-2809-4EC9-8485-5C5C73DC16FA}" type="presParOf" srcId="{B94DF03A-5C2A-49E0-8B7F-05A3434DE298}" destId="{2A7FA92F-6ED2-44B2-8E96-FFD5AF303E76}" srcOrd="3" destOrd="0" presId="urn:microsoft.com/office/officeart/2018/5/layout/IconCircleLabelList"/>
    <dgm:cxn modelId="{98EC3E99-46A2-430D-BA7E-EE06CDCE4A7F}" type="presParOf" srcId="{B94DF03A-5C2A-49E0-8B7F-05A3434DE298}" destId="{99E64CFD-1024-4087-82BF-81D4800D29EC}" srcOrd="4" destOrd="0" presId="urn:microsoft.com/office/officeart/2018/5/layout/IconCircleLabelList"/>
    <dgm:cxn modelId="{9388B262-08A7-45F1-B312-4CC0C722CE92}" type="presParOf" srcId="{99E64CFD-1024-4087-82BF-81D4800D29EC}" destId="{5E200231-51E6-4D5E-B68B-AA0E6425287B}" srcOrd="0" destOrd="0" presId="urn:microsoft.com/office/officeart/2018/5/layout/IconCircleLabelList"/>
    <dgm:cxn modelId="{D7826BFD-601A-4C08-99C5-B048A9FB7F06}" type="presParOf" srcId="{99E64CFD-1024-4087-82BF-81D4800D29EC}" destId="{B9AC518B-DA4D-41C3-9500-9805B72BDB48}" srcOrd="1" destOrd="0" presId="urn:microsoft.com/office/officeart/2018/5/layout/IconCircleLabelList"/>
    <dgm:cxn modelId="{893B13E1-572E-4021-8811-C6EDFC25EB34}" type="presParOf" srcId="{99E64CFD-1024-4087-82BF-81D4800D29EC}" destId="{D3E37C35-0BD5-46AF-A532-E1F89B89527A}" srcOrd="2" destOrd="0" presId="urn:microsoft.com/office/officeart/2018/5/layout/IconCircleLabelList"/>
    <dgm:cxn modelId="{D570A936-7AC6-44AC-A2CA-2B0172C36F7C}" type="presParOf" srcId="{99E64CFD-1024-4087-82BF-81D4800D29EC}" destId="{5B549AD4-445F-4998-ACA4-0452B8FAE38F}"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CCE9855-7B88-4211-9CC1-6667C3A49D51}"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10212190-E726-40A6-A7E7-8D72D0166C9B}">
      <dgm:prSet/>
      <dgm:spPr/>
      <dgm:t>
        <a:bodyPr/>
        <a:lstStyle/>
        <a:p>
          <a:r>
            <a:rPr lang="en-GB" b="1"/>
            <a:t>ChatGPT</a:t>
          </a:r>
          <a:endParaRPr lang="en-US"/>
        </a:p>
      </dgm:t>
    </dgm:pt>
    <dgm:pt modelId="{CF27BDE8-C493-41FA-8F22-32A3A5DB60AD}" type="parTrans" cxnId="{5F8494D5-4A6F-4D9E-A2F0-AF8B64950186}">
      <dgm:prSet/>
      <dgm:spPr/>
      <dgm:t>
        <a:bodyPr/>
        <a:lstStyle/>
        <a:p>
          <a:endParaRPr lang="en-US"/>
        </a:p>
      </dgm:t>
    </dgm:pt>
    <dgm:pt modelId="{66CDB16C-BC1C-478F-A406-A29D88D61309}" type="sibTrans" cxnId="{5F8494D5-4A6F-4D9E-A2F0-AF8B64950186}">
      <dgm:prSet/>
      <dgm:spPr/>
      <dgm:t>
        <a:bodyPr/>
        <a:lstStyle/>
        <a:p>
          <a:endParaRPr lang="en-US"/>
        </a:p>
      </dgm:t>
    </dgm:pt>
    <dgm:pt modelId="{8125E907-908E-4DB5-A393-D2E3C1815F8D}">
      <dgm:prSet/>
      <dgm:spPr/>
      <dgm:t>
        <a:bodyPr/>
        <a:lstStyle/>
        <a:p>
          <a:r>
            <a:rPr lang="en-GB" b="1"/>
            <a:t>Grammarly AI</a:t>
          </a:r>
          <a:endParaRPr lang="en-US"/>
        </a:p>
      </dgm:t>
    </dgm:pt>
    <dgm:pt modelId="{E5637536-C840-4459-A653-EC96E9AC22B1}" type="parTrans" cxnId="{96063D89-7D88-4CBE-80E6-7E036C5AE12B}">
      <dgm:prSet/>
      <dgm:spPr/>
      <dgm:t>
        <a:bodyPr/>
        <a:lstStyle/>
        <a:p>
          <a:endParaRPr lang="en-US"/>
        </a:p>
      </dgm:t>
    </dgm:pt>
    <dgm:pt modelId="{CFE0BB67-925D-4283-AAA6-073B468A275F}" type="sibTrans" cxnId="{96063D89-7D88-4CBE-80E6-7E036C5AE12B}">
      <dgm:prSet/>
      <dgm:spPr/>
      <dgm:t>
        <a:bodyPr/>
        <a:lstStyle/>
        <a:p>
          <a:endParaRPr lang="en-US"/>
        </a:p>
      </dgm:t>
    </dgm:pt>
    <dgm:pt modelId="{11FD737F-93C9-4D52-B3DA-3E20C417FEF4}">
      <dgm:prSet/>
      <dgm:spPr/>
      <dgm:t>
        <a:bodyPr/>
        <a:lstStyle/>
        <a:p>
          <a:r>
            <a:rPr lang="en-GB" b="1"/>
            <a:t>Microsoft Copilot</a:t>
          </a:r>
          <a:endParaRPr lang="en-US"/>
        </a:p>
      </dgm:t>
    </dgm:pt>
    <dgm:pt modelId="{08B7DA9B-6F5F-4430-91E9-B298B91B217E}" type="parTrans" cxnId="{75AD8668-ABDB-4CD9-9C87-F7C1C39999CB}">
      <dgm:prSet/>
      <dgm:spPr/>
      <dgm:t>
        <a:bodyPr/>
        <a:lstStyle/>
        <a:p>
          <a:endParaRPr lang="en-US"/>
        </a:p>
      </dgm:t>
    </dgm:pt>
    <dgm:pt modelId="{7BACA109-0E92-4A49-8121-49F00665F2F7}" type="sibTrans" cxnId="{75AD8668-ABDB-4CD9-9C87-F7C1C39999CB}">
      <dgm:prSet/>
      <dgm:spPr/>
      <dgm:t>
        <a:bodyPr/>
        <a:lstStyle/>
        <a:p>
          <a:endParaRPr lang="en-US"/>
        </a:p>
      </dgm:t>
    </dgm:pt>
    <dgm:pt modelId="{EB6B5E19-2C78-4E8D-B30D-789327B9575A}">
      <dgm:prSet/>
      <dgm:spPr/>
      <dgm:t>
        <a:bodyPr/>
        <a:lstStyle/>
        <a:p>
          <a:r>
            <a:rPr lang="en-GB" b="1"/>
            <a:t>Microsoft Editor</a:t>
          </a:r>
          <a:r>
            <a:rPr lang="en-GB"/>
            <a:t> (in Word)</a:t>
          </a:r>
          <a:endParaRPr lang="en-US"/>
        </a:p>
      </dgm:t>
    </dgm:pt>
    <dgm:pt modelId="{46117E9B-1F50-4FB9-9B63-0A0999D42BF9}" type="parTrans" cxnId="{2232D2F0-A87A-440C-BE96-B7408CD7B9E2}">
      <dgm:prSet/>
      <dgm:spPr/>
      <dgm:t>
        <a:bodyPr/>
        <a:lstStyle/>
        <a:p>
          <a:endParaRPr lang="en-US"/>
        </a:p>
      </dgm:t>
    </dgm:pt>
    <dgm:pt modelId="{AED99447-838E-4166-B058-81F07A81BF7A}" type="sibTrans" cxnId="{2232D2F0-A87A-440C-BE96-B7408CD7B9E2}">
      <dgm:prSet/>
      <dgm:spPr/>
      <dgm:t>
        <a:bodyPr/>
        <a:lstStyle/>
        <a:p>
          <a:endParaRPr lang="en-US"/>
        </a:p>
      </dgm:t>
    </dgm:pt>
    <dgm:pt modelId="{98726F75-CC1E-473C-B393-C814950D1A04}">
      <dgm:prSet/>
      <dgm:spPr/>
      <dgm:t>
        <a:bodyPr/>
        <a:lstStyle/>
        <a:p>
          <a:r>
            <a:rPr lang="en-GB" b="1"/>
            <a:t>Google Docs AI tools</a:t>
          </a:r>
          <a:endParaRPr lang="en-US"/>
        </a:p>
      </dgm:t>
    </dgm:pt>
    <dgm:pt modelId="{F70F7524-AAE6-4A1C-82C4-E66B2C205323}" type="parTrans" cxnId="{9FFAADCD-A065-45A7-A8C4-2D9FA3623BAF}">
      <dgm:prSet/>
      <dgm:spPr/>
      <dgm:t>
        <a:bodyPr/>
        <a:lstStyle/>
        <a:p>
          <a:endParaRPr lang="en-US"/>
        </a:p>
      </dgm:t>
    </dgm:pt>
    <dgm:pt modelId="{CD03AF22-5814-4068-846D-20604121DE4D}" type="sibTrans" cxnId="{9FFAADCD-A065-45A7-A8C4-2D9FA3623BAF}">
      <dgm:prSet/>
      <dgm:spPr/>
      <dgm:t>
        <a:bodyPr/>
        <a:lstStyle/>
        <a:p>
          <a:endParaRPr lang="en-US"/>
        </a:p>
      </dgm:t>
    </dgm:pt>
    <dgm:pt modelId="{89A77457-D383-40A8-88BA-BB8FF11580FF}" type="pres">
      <dgm:prSet presAssocID="{0CCE9855-7B88-4211-9CC1-6667C3A49D51}" presName="outerComposite" presStyleCnt="0">
        <dgm:presLayoutVars>
          <dgm:chMax val="5"/>
          <dgm:dir/>
          <dgm:resizeHandles val="exact"/>
        </dgm:presLayoutVars>
      </dgm:prSet>
      <dgm:spPr/>
    </dgm:pt>
    <dgm:pt modelId="{883118B5-6034-4345-A10D-CD6718DD9D49}" type="pres">
      <dgm:prSet presAssocID="{0CCE9855-7B88-4211-9CC1-6667C3A49D51}" presName="dummyMaxCanvas" presStyleCnt="0">
        <dgm:presLayoutVars/>
      </dgm:prSet>
      <dgm:spPr/>
    </dgm:pt>
    <dgm:pt modelId="{3B9B049B-563A-4B77-96B4-0F0790D5EC09}" type="pres">
      <dgm:prSet presAssocID="{0CCE9855-7B88-4211-9CC1-6667C3A49D51}" presName="FiveNodes_1" presStyleLbl="node1" presStyleIdx="0" presStyleCnt="5">
        <dgm:presLayoutVars>
          <dgm:bulletEnabled val="1"/>
        </dgm:presLayoutVars>
      </dgm:prSet>
      <dgm:spPr/>
    </dgm:pt>
    <dgm:pt modelId="{B17246E4-EE69-4A83-8962-E991FB14EDB4}" type="pres">
      <dgm:prSet presAssocID="{0CCE9855-7B88-4211-9CC1-6667C3A49D51}" presName="FiveNodes_2" presStyleLbl="node1" presStyleIdx="1" presStyleCnt="5">
        <dgm:presLayoutVars>
          <dgm:bulletEnabled val="1"/>
        </dgm:presLayoutVars>
      </dgm:prSet>
      <dgm:spPr/>
    </dgm:pt>
    <dgm:pt modelId="{C70ACDF0-E1C3-4236-9408-7DD8A70B066B}" type="pres">
      <dgm:prSet presAssocID="{0CCE9855-7B88-4211-9CC1-6667C3A49D51}" presName="FiveNodes_3" presStyleLbl="node1" presStyleIdx="2" presStyleCnt="5">
        <dgm:presLayoutVars>
          <dgm:bulletEnabled val="1"/>
        </dgm:presLayoutVars>
      </dgm:prSet>
      <dgm:spPr/>
    </dgm:pt>
    <dgm:pt modelId="{D44FF6A1-B78A-4207-AE73-34BCDA8A4A34}" type="pres">
      <dgm:prSet presAssocID="{0CCE9855-7B88-4211-9CC1-6667C3A49D51}" presName="FiveNodes_4" presStyleLbl="node1" presStyleIdx="3" presStyleCnt="5">
        <dgm:presLayoutVars>
          <dgm:bulletEnabled val="1"/>
        </dgm:presLayoutVars>
      </dgm:prSet>
      <dgm:spPr/>
    </dgm:pt>
    <dgm:pt modelId="{81047687-7141-4630-A207-FD2AFB5D4F8B}" type="pres">
      <dgm:prSet presAssocID="{0CCE9855-7B88-4211-9CC1-6667C3A49D51}" presName="FiveNodes_5" presStyleLbl="node1" presStyleIdx="4" presStyleCnt="5">
        <dgm:presLayoutVars>
          <dgm:bulletEnabled val="1"/>
        </dgm:presLayoutVars>
      </dgm:prSet>
      <dgm:spPr/>
    </dgm:pt>
    <dgm:pt modelId="{8055329D-71AA-4855-A7E7-69D701F92A80}" type="pres">
      <dgm:prSet presAssocID="{0CCE9855-7B88-4211-9CC1-6667C3A49D51}" presName="FiveConn_1-2" presStyleLbl="fgAccFollowNode1" presStyleIdx="0" presStyleCnt="4">
        <dgm:presLayoutVars>
          <dgm:bulletEnabled val="1"/>
        </dgm:presLayoutVars>
      </dgm:prSet>
      <dgm:spPr/>
    </dgm:pt>
    <dgm:pt modelId="{3A01E606-B2DC-4554-9F6D-ACBE483EF5AA}" type="pres">
      <dgm:prSet presAssocID="{0CCE9855-7B88-4211-9CC1-6667C3A49D51}" presName="FiveConn_2-3" presStyleLbl="fgAccFollowNode1" presStyleIdx="1" presStyleCnt="4">
        <dgm:presLayoutVars>
          <dgm:bulletEnabled val="1"/>
        </dgm:presLayoutVars>
      </dgm:prSet>
      <dgm:spPr/>
    </dgm:pt>
    <dgm:pt modelId="{97F2FCB4-CA9D-492E-9415-70A20265B409}" type="pres">
      <dgm:prSet presAssocID="{0CCE9855-7B88-4211-9CC1-6667C3A49D51}" presName="FiveConn_3-4" presStyleLbl="fgAccFollowNode1" presStyleIdx="2" presStyleCnt="4">
        <dgm:presLayoutVars>
          <dgm:bulletEnabled val="1"/>
        </dgm:presLayoutVars>
      </dgm:prSet>
      <dgm:spPr/>
    </dgm:pt>
    <dgm:pt modelId="{3D0CF32A-48EF-40E3-8A59-92A4DFF10993}" type="pres">
      <dgm:prSet presAssocID="{0CCE9855-7B88-4211-9CC1-6667C3A49D51}" presName="FiveConn_4-5" presStyleLbl="fgAccFollowNode1" presStyleIdx="3" presStyleCnt="4">
        <dgm:presLayoutVars>
          <dgm:bulletEnabled val="1"/>
        </dgm:presLayoutVars>
      </dgm:prSet>
      <dgm:spPr/>
    </dgm:pt>
    <dgm:pt modelId="{71227E2F-2B3C-4506-A446-6AE99A1002E1}" type="pres">
      <dgm:prSet presAssocID="{0CCE9855-7B88-4211-9CC1-6667C3A49D51}" presName="FiveNodes_1_text" presStyleLbl="node1" presStyleIdx="4" presStyleCnt="5">
        <dgm:presLayoutVars>
          <dgm:bulletEnabled val="1"/>
        </dgm:presLayoutVars>
      </dgm:prSet>
      <dgm:spPr/>
    </dgm:pt>
    <dgm:pt modelId="{32307B57-FE0E-424D-AE30-1A3B82053840}" type="pres">
      <dgm:prSet presAssocID="{0CCE9855-7B88-4211-9CC1-6667C3A49D51}" presName="FiveNodes_2_text" presStyleLbl="node1" presStyleIdx="4" presStyleCnt="5">
        <dgm:presLayoutVars>
          <dgm:bulletEnabled val="1"/>
        </dgm:presLayoutVars>
      </dgm:prSet>
      <dgm:spPr/>
    </dgm:pt>
    <dgm:pt modelId="{05640685-EFB8-45E3-AB60-96B4FEA42A5C}" type="pres">
      <dgm:prSet presAssocID="{0CCE9855-7B88-4211-9CC1-6667C3A49D51}" presName="FiveNodes_3_text" presStyleLbl="node1" presStyleIdx="4" presStyleCnt="5">
        <dgm:presLayoutVars>
          <dgm:bulletEnabled val="1"/>
        </dgm:presLayoutVars>
      </dgm:prSet>
      <dgm:spPr/>
    </dgm:pt>
    <dgm:pt modelId="{F365E56A-B1F7-4E4F-B395-A64B7CAA9E3A}" type="pres">
      <dgm:prSet presAssocID="{0CCE9855-7B88-4211-9CC1-6667C3A49D51}" presName="FiveNodes_4_text" presStyleLbl="node1" presStyleIdx="4" presStyleCnt="5">
        <dgm:presLayoutVars>
          <dgm:bulletEnabled val="1"/>
        </dgm:presLayoutVars>
      </dgm:prSet>
      <dgm:spPr/>
    </dgm:pt>
    <dgm:pt modelId="{E81AB2E3-E579-4BEA-9CD3-577780AADCBD}" type="pres">
      <dgm:prSet presAssocID="{0CCE9855-7B88-4211-9CC1-6667C3A49D51}" presName="FiveNodes_5_text" presStyleLbl="node1" presStyleIdx="4" presStyleCnt="5">
        <dgm:presLayoutVars>
          <dgm:bulletEnabled val="1"/>
        </dgm:presLayoutVars>
      </dgm:prSet>
      <dgm:spPr/>
    </dgm:pt>
  </dgm:ptLst>
  <dgm:cxnLst>
    <dgm:cxn modelId="{1AD87419-9D8E-418A-BD9D-492467833148}" type="presOf" srcId="{AED99447-838E-4166-B058-81F07A81BF7A}" destId="{3D0CF32A-48EF-40E3-8A59-92A4DFF10993}" srcOrd="0" destOrd="0" presId="urn:microsoft.com/office/officeart/2005/8/layout/vProcess5"/>
    <dgm:cxn modelId="{905FC334-2C17-496C-BAE6-B139CE8F8DDD}" type="presOf" srcId="{0CCE9855-7B88-4211-9CC1-6667C3A49D51}" destId="{89A77457-D383-40A8-88BA-BB8FF11580FF}" srcOrd="0" destOrd="0" presId="urn:microsoft.com/office/officeart/2005/8/layout/vProcess5"/>
    <dgm:cxn modelId="{1F186F36-C357-4BCE-BF3B-1B210A28DB68}" type="presOf" srcId="{11FD737F-93C9-4D52-B3DA-3E20C417FEF4}" destId="{C70ACDF0-E1C3-4236-9408-7DD8A70B066B}" srcOrd="0" destOrd="0" presId="urn:microsoft.com/office/officeart/2005/8/layout/vProcess5"/>
    <dgm:cxn modelId="{F6930C3C-D787-4BF5-AE2F-5F13D020D8AF}" type="presOf" srcId="{11FD737F-93C9-4D52-B3DA-3E20C417FEF4}" destId="{05640685-EFB8-45E3-AB60-96B4FEA42A5C}" srcOrd="1" destOrd="0" presId="urn:microsoft.com/office/officeart/2005/8/layout/vProcess5"/>
    <dgm:cxn modelId="{72341B3E-B6F3-4130-A517-2A2ADDB7145D}" type="presOf" srcId="{8125E907-908E-4DB5-A393-D2E3C1815F8D}" destId="{32307B57-FE0E-424D-AE30-1A3B82053840}" srcOrd="1" destOrd="0" presId="urn:microsoft.com/office/officeart/2005/8/layout/vProcess5"/>
    <dgm:cxn modelId="{D454E05C-A225-4B57-9C03-A6A06B07D9ED}" type="presOf" srcId="{98726F75-CC1E-473C-B393-C814950D1A04}" destId="{E81AB2E3-E579-4BEA-9CD3-577780AADCBD}" srcOrd="1" destOrd="0" presId="urn:microsoft.com/office/officeart/2005/8/layout/vProcess5"/>
    <dgm:cxn modelId="{B030C963-1896-4366-B59D-FD7E4DE9157D}" type="presOf" srcId="{10212190-E726-40A6-A7E7-8D72D0166C9B}" destId="{71227E2F-2B3C-4506-A446-6AE99A1002E1}" srcOrd="1" destOrd="0" presId="urn:microsoft.com/office/officeart/2005/8/layout/vProcess5"/>
    <dgm:cxn modelId="{75AD8668-ABDB-4CD9-9C87-F7C1C39999CB}" srcId="{0CCE9855-7B88-4211-9CC1-6667C3A49D51}" destId="{11FD737F-93C9-4D52-B3DA-3E20C417FEF4}" srcOrd="2" destOrd="0" parTransId="{08B7DA9B-6F5F-4430-91E9-B298B91B217E}" sibTransId="{7BACA109-0E92-4A49-8121-49F00665F2F7}"/>
    <dgm:cxn modelId="{25A9CC4D-025F-40F9-BB16-7B98298AC481}" type="presOf" srcId="{66CDB16C-BC1C-478F-A406-A29D88D61309}" destId="{8055329D-71AA-4855-A7E7-69D701F92A80}" srcOrd="0" destOrd="0" presId="urn:microsoft.com/office/officeart/2005/8/layout/vProcess5"/>
    <dgm:cxn modelId="{1D894685-B0A6-4FBC-8253-2D229E9EB932}" type="presOf" srcId="{7BACA109-0E92-4A49-8121-49F00665F2F7}" destId="{97F2FCB4-CA9D-492E-9415-70A20265B409}" srcOrd="0" destOrd="0" presId="urn:microsoft.com/office/officeart/2005/8/layout/vProcess5"/>
    <dgm:cxn modelId="{96063D89-7D88-4CBE-80E6-7E036C5AE12B}" srcId="{0CCE9855-7B88-4211-9CC1-6667C3A49D51}" destId="{8125E907-908E-4DB5-A393-D2E3C1815F8D}" srcOrd="1" destOrd="0" parTransId="{E5637536-C840-4459-A653-EC96E9AC22B1}" sibTransId="{CFE0BB67-925D-4283-AAA6-073B468A275F}"/>
    <dgm:cxn modelId="{E2028989-EACE-425D-BDC5-CBBAD7E18487}" type="presOf" srcId="{EB6B5E19-2C78-4E8D-B30D-789327B9575A}" destId="{D44FF6A1-B78A-4207-AE73-34BCDA8A4A34}" srcOrd="0" destOrd="0" presId="urn:microsoft.com/office/officeart/2005/8/layout/vProcess5"/>
    <dgm:cxn modelId="{309C6C98-8BFA-4636-9BFF-3AAD9ABEF00F}" type="presOf" srcId="{CFE0BB67-925D-4283-AAA6-073B468A275F}" destId="{3A01E606-B2DC-4554-9F6D-ACBE483EF5AA}" srcOrd="0" destOrd="0" presId="urn:microsoft.com/office/officeart/2005/8/layout/vProcess5"/>
    <dgm:cxn modelId="{1A9FF9A5-2CB1-4A23-B873-D3CC73720B0F}" type="presOf" srcId="{8125E907-908E-4DB5-A393-D2E3C1815F8D}" destId="{B17246E4-EE69-4A83-8962-E991FB14EDB4}" srcOrd="0" destOrd="0" presId="urn:microsoft.com/office/officeart/2005/8/layout/vProcess5"/>
    <dgm:cxn modelId="{DC4A12C5-B0FB-4B71-98D8-3CA477F4A5FD}" type="presOf" srcId="{98726F75-CC1E-473C-B393-C814950D1A04}" destId="{81047687-7141-4630-A207-FD2AFB5D4F8B}" srcOrd="0" destOrd="0" presId="urn:microsoft.com/office/officeart/2005/8/layout/vProcess5"/>
    <dgm:cxn modelId="{806B17C9-2BDB-41FD-B78A-44C543609325}" type="presOf" srcId="{EB6B5E19-2C78-4E8D-B30D-789327B9575A}" destId="{F365E56A-B1F7-4E4F-B395-A64B7CAA9E3A}" srcOrd="1" destOrd="0" presId="urn:microsoft.com/office/officeart/2005/8/layout/vProcess5"/>
    <dgm:cxn modelId="{9FFAADCD-A065-45A7-A8C4-2D9FA3623BAF}" srcId="{0CCE9855-7B88-4211-9CC1-6667C3A49D51}" destId="{98726F75-CC1E-473C-B393-C814950D1A04}" srcOrd="4" destOrd="0" parTransId="{F70F7524-AAE6-4A1C-82C4-E66B2C205323}" sibTransId="{CD03AF22-5814-4068-846D-20604121DE4D}"/>
    <dgm:cxn modelId="{5F8494D5-4A6F-4D9E-A2F0-AF8B64950186}" srcId="{0CCE9855-7B88-4211-9CC1-6667C3A49D51}" destId="{10212190-E726-40A6-A7E7-8D72D0166C9B}" srcOrd="0" destOrd="0" parTransId="{CF27BDE8-C493-41FA-8F22-32A3A5DB60AD}" sibTransId="{66CDB16C-BC1C-478F-A406-A29D88D61309}"/>
    <dgm:cxn modelId="{7C39A7DC-168E-4F30-A63F-81BA2DBAFA47}" type="presOf" srcId="{10212190-E726-40A6-A7E7-8D72D0166C9B}" destId="{3B9B049B-563A-4B77-96B4-0F0790D5EC09}" srcOrd="0" destOrd="0" presId="urn:microsoft.com/office/officeart/2005/8/layout/vProcess5"/>
    <dgm:cxn modelId="{2232D2F0-A87A-440C-BE96-B7408CD7B9E2}" srcId="{0CCE9855-7B88-4211-9CC1-6667C3A49D51}" destId="{EB6B5E19-2C78-4E8D-B30D-789327B9575A}" srcOrd="3" destOrd="0" parTransId="{46117E9B-1F50-4FB9-9B63-0A0999D42BF9}" sibTransId="{AED99447-838E-4166-B058-81F07A81BF7A}"/>
    <dgm:cxn modelId="{8EC60A4F-DB39-415A-B914-AF92A2256106}" type="presParOf" srcId="{89A77457-D383-40A8-88BA-BB8FF11580FF}" destId="{883118B5-6034-4345-A10D-CD6718DD9D49}" srcOrd="0" destOrd="0" presId="urn:microsoft.com/office/officeart/2005/8/layout/vProcess5"/>
    <dgm:cxn modelId="{7CE36748-30AA-4119-AC4F-0FFA67C608DD}" type="presParOf" srcId="{89A77457-D383-40A8-88BA-BB8FF11580FF}" destId="{3B9B049B-563A-4B77-96B4-0F0790D5EC09}" srcOrd="1" destOrd="0" presId="urn:microsoft.com/office/officeart/2005/8/layout/vProcess5"/>
    <dgm:cxn modelId="{E491AE8B-1728-4E5A-B6B6-9A322E64B772}" type="presParOf" srcId="{89A77457-D383-40A8-88BA-BB8FF11580FF}" destId="{B17246E4-EE69-4A83-8962-E991FB14EDB4}" srcOrd="2" destOrd="0" presId="urn:microsoft.com/office/officeart/2005/8/layout/vProcess5"/>
    <dgm:cxn modelId="{4209829B-EDCD-4EB6-9E85-3E5250039AE9}" type="presParOf" srcId="{89A77457-D383-40A8-88BA-BB8FF11580FF}" destId="{C70ACDF0-E1C3-4236-9408-7DD8A70B066B}" srcOrd="3" destOrd="0" presId="urn:microsoft.com/office/officeart/2005/8/layout/vProcess5"/>
    <dgm:cxn modelId="{AC956016-965C-42CE-BECE-BA83317D0F64}" type="presParOf" srcId="{89A77457-D383-40A8-88BA-BB8FF11580FF}" destId="{D44FF6A1-B78A-4207-AE73-34BCDA8A4A34}" srcOrd="4" destOrd="0" presId="urn:microsoft.com/office/officeart/2005/8/layout/vProcess5"/>
    <dgm:cxn modelId="{3059BE29-CAA4-45E2-8DA9-EEB75EAD0E83}" type="presParOf" srcId="{89A77457-D383-40A8-88BA-BB8FF11580FF}" destId="{81047687-7141-4630-A207-FD2AFB5D4F8B}" srcOrd="5" destOrd="0" presId="urn:microsoft.com/office/officeart/2005/8/layout/vProcess5"/>
    <dgm:cxn modelId="{20C1ADC5-088D-4424-9F1B-4EEB7D327E0A}" type="presParOf" srcId="{89A77457-D383-40A8-88BA-BB8FF11580FF}" destId="{8055329D-71AA-4855-A7E7-69D701F92A80}" srcOrd="6" destOrd="0" presId="urn:microsoft.com/office/officeart/2005/8/layout/vProcess5"/>
    <dgm:cxn modelId="{098773AC-5083-4FB1-828C-C92A7D0823DB}" type="presParOf" srcId="{89A77457-D383-40A8-88BA-BB8FF11580FF}" destId="{3A01E606-B2DC-4554-9F6D-ACBE483EF5AA}" srcOrd="7" destOrd="0" presId="urn:microsoft.com/office/officeart/2005/8/layout/vProcess5"/>
    <dgm:cxn modelId="{673A3318-CCA6-4820-9A75-5F509B3640B4}" type="presParOf" srcId="{89A77457-D383-40A8-88BA-BB8FF11580FF}" destId="{97F2FCB4-CA9D-492E-9415-70A20265B409}" srcOrd="8" destOrd="0" presId="urn:microsoft.com/office/officeart/2005/8/layout/vProcess5"/>
    <dgm:cxn modelId="{2A88D7E7-F4D5-4EA3-A22F-ADF44943079A}" type="presParOf" srcId="{89A77457-D383-40A8-88BA-BB8FF11580FF}" destId="{3D0CF32A-48EF-40E3-8A59-92A4DFF10993}" srcOrd="9" destOrd="0" presId="urn:microsoft.com/office/officeart/2005/8/layout/vProcess5"/>
    <dgm:cxn modelId="{57F3FF18-3061-4A96-A7AD-2740A2B0C5F5}" type="presParOf" srcId="{89A77457-D383-40A8-88BA-BB8FF11580FF}" destId="{71227E2F-2B3C-4506-A446-6AE99A1002E1}" srcOrd="10" destOrd="0" presId="urn:microsoft.com/office/officeart/2005/8/layout/vProcess5"/>
    <dgm:cxn modelId="{22D3CE94-1F79-44B6-A929-1FC4AF4BE979}" type="presParOf" srcId="{89A77457-D383-40A8-88BA-BB8FF11580FF}" destId="{32307B57-FE0E-424D-AE30-1A3B82053840}" srcOrd="11" destOrd="0" presId="urn:microsoft.com/office/officeart/2005/8/layout/vProcess5"/>
    <dgm:cxn modelId="{80573EA8-FAE3-4EB3-A21B-B0FB6B09ECE3}" type="presParOf" srcId="{89A77457-D383-40A8-88BA-BB8FF11580FF}" destId="{05640685-EFB8-45E3-AB60-96B4FEA42A5C}" srcOrd="12" destOrd="0" presId="urn:microsoft.com/office/officeart/2005/8/layout/vProcess5"/>
    <dgm:cxn modelId="{C9F30F2C-17EF-4B45-A031-D338098DED0F}" type="presParOf" srcId="{89A77457-D383-40A8-88BA-BB8FF11580FF}" destId="{F365E56A-B1F7-4E4F-B395-A64B7CAA9E3A}" srcOrd="13" destOrd="0" presId="urn:microsoft.com/office/officeart/2005/8/layout/vProcess5"/>
    <dgm:cxn modelId="{67B674FB-1884-42C8-ABF1-786087D6665B}" type="presParOf" srcId="{89A77457-D383-40A8-88BA-BB8FF11580FF}" destId="{E81AB2E3-E579-4BEA-9CD3-577780AADCBD}"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F232B53-F677-4B5B-8891-7BCAC343E6C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D08AD0F-8685-4666-A4B5-211DA94A6357}">
      <dgm:prSet/>
      <dgm:spPr/>
      <dgm:t>
        <a:bodyPr/>
        <a:lstStyle/>
        <a:p>
          <a:r>
            <a:rPr lang="en-GB"/>
            <a:t>Write new content for you.</a:t>
          </a:r>
          <a:endParaRPr lang="en-US"/>
        </a:p>
      </dgm:t>
    </dgm:pt>
    <dgm:pt modelId="{9E614887-2459-4F2C-85A7-A4884F7A3EAC}" type="parTrans" cxnId="{F20D37C5-168C-4277-A143-D104F114858B}">
      <dgm:prSet/>
      <dgm:spPr/>
      <dgm:t>
        <a:bodyPr/>
        <a:lstStyle/>
        <a:p>
          <a:endParaRPr lang="en-US"/>
        </a:p>
      </dgm:t>
    </dgm:pt>
    <dgm:pt modelId="{AEE4FA58-1EA6-4856-A269-3813A5C0D1CD}" type="sibTrans" cxnId="{F20D37C5-168C-4277-A143-D104F114858B}">
      <dgm:prSet/>
      <dgm:spPr/>
      <dgm:t>
        <a:bodyPr/>
        <a:lstStyle/>
        <a:p>
          <a:endParaRPr lang="en-US"/>
        </a:p>
      </dgm:t>
    </dgm:pt>
    <dgm:pt modelId="{47F78DC8-32C6-4E41-85E0-97CC434A5847}">
      <dgm:prSet/>
      <dgm:spPr/>
      <dgm:t>
        <a:bodyPr/>
        <a:lstStyle/>
        <a:p>
          <a:r>
            <a:rPr lang="en-GB"/>
            <a:t>Expand or rewrite your work entirely.</a:t>
          </a:r>
          <a:endParaRPr lang="en-US"/>
        </a:p>
      </dgm:t>
    </dgm:pt>
    <dgm:pt modelId="{F3DBB69C-50A7-4472-BE6B-EA8DBBC2F87E}" type="parTrans" cxnId="{2BF7F32E-5478-4566-BD57-8B9374894FEC}">
      <dgm:prSet/>
      <dgm:spPr/>
      <dgm:t>
        <a:bodyPr/>
        <a:lstStyle/>
        <a:p>
          <a:endParaRPr lang="en-US"/>
        </a:p>
      </dgm:t>
    </dgm:pt>
    <dgm:pt modelId="{21ACEBC7-2355-4D66-902F-4B6DB7DFA3D5}" type="sibTrans" cxnId="{2BF7F32E-5478-4566-BD57-8B9374894FEC}">
      <dgm:prSet/>
      <dgm:spPr/>
      <dgm:t>
        <a:bodyPr/>
        <a:lstStyle/>
        <a:p>
          <a:endParaRPr lang="en-US"/>
        </a:p>
      </dgm:t>
    </dgm:pt>
    <dgm:pt modelId="{5E617C53-BC4B-46F5-BDBC-2E21BC89E9EB}">
      <dgm:prSet/>
      <dgm:spPr/>
      <dgm:t>
        <a:bodyPr/>
        <a:lstStyle/>
        <a:p>
          <a:r>
            <a:rPr lang="en-GB"/>
            <a:t>Rephrase content from books, articles, or other sources.</a:t>
          </a:r>
          <a:endParaRPr lang="en-US"/>
        </a:p>
      </dgm:t>
    </dgm:pt>
    <dgm:pt modelId="{A84C68C0-4676-4DA0-BBCE-775B76D9FCEA}" type="parTrans" cxnId="{B2AAAE01-26E3-41C2-AB9A-1DA4FFE3B06A}">
      <dgm:prSet/>
      <dgm:spPr/>
      <dgm:t>
        <a:bodyPr/>
        <a:lstStyle/>
        <a:p>
          <a:endParaRPr lang="en-US"/>
        </a:p>
      </dgm:t>
    </dgm:pt>
    <dgm:pt modelId="{CABDAE22-AA84-4241-8736-5AA56998727B}" type="sibTrans" cxnId="{B2AAAE01-26E3-41C2-AB9A-1DA4FFE3B06A}">
      <dgm:prSet/>
      <dgm:spPr/>
      <dgm:t>
        <a:bodyPr/>
        <a:lstStyle/>
        <a:p>
          <a:endParaRPr lang="en-US"/>
        </a:p>
      </dgm:t>
    </dgm:pt>
    <dgm:pt modelId="{40E7FF02-1668-4E73-867D-C44F7C2EEB26}" type="pres">
      <dgm:prSet presAssocID="{7F232B53-F677-4B5B-8891-7BCAC343E6C6}" presName="root" presStyleCnt="0">
        <dgm:presLayoutVars>
          <dgm:dir/>
          <dgm:resizeHandles val="exact"/>
        </dgm:presLayoutVars>
      </dgm:prSet>
      <dgm:spPr/>
    </dgm:pt>
    <dgm:pt modelId="{FF2EB488-78A4-4BB2-8123-E94B824E6680}" type="pres">
      <dgm:prSet presAssocID="{3D08AD0F-8685-4666-A4B5-211DA94A6357}" presName="compNode" presStyleCnt="0"/>
      <dgm:spPr/>
    </dgm:pt>
    <dgm:pt modelId="{32ED1170-A479-47A7-85D9-CF7058A12E0D}" type="pres">
      <dgm:prSet presAssocID="{3D08AD0F-8685-4666-A4B5-211DA94A635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ypewriter"/>
        </a:ext>
      </dgm:extLst>
    </dgm:pt>
    <dgm:pt modelId="{BB65B790-DED5-45DD-9560-2823366EC71A}" type="pres">
      <dgm:prSet presAssocID="{3D08AD0F-8685-4666-A4B5-211DA94A6357}" presName="spaceRect" presStyleCnt="0"/>
      <dgm:spPr/>
    </dgm:pt>
    <dgm:pt modelId="{56EDC8CD-B544-4207-AC25-BB17220208E2}" type="pres">
      <dgm:prSet presAssocID="{3D08AD0F-8685-4666-A4B5-211DA94A6357}" presName="textRect" presStyleLbl="revTx" presStyleIdx="0" presStyleCnt="3">
        <dgm:presLayoutVars>
          <dgm:chMax val="1"/>
          <dgm:chPref val="1"/>
        </dgm:presLayoutVars>
      </dgm:prSet>
      <dgm:spPr/>
    </dgm:pt>
    <dgm:pt modelId="{E8041B75-C676-4F02-9EAF-C6B4AE8B0A7E}" type="pres">
      <dgm:prSet presAssocID="{AEE4FA58-1EA6-4856-A269-3813A5C0D1CD}" presName="sibTrans" presStyleCnt="0"/>
      <dgm:spPr/>
    </dgm:pt>
    <dgm:pt modelId="{19C26CE7-40C7-49AB-8FFA-F281EF5E8FAD}" type="pres">
      <dgm:prSet presAssocID="{47F78DC8-32C6-4E41-85E0-97CC434A5847}" presName="compNode" presStyleCnt="0"/>
      <dgm:spPr/>
    </dgm:pt>
    <dgm:pt modelId="{6CEA0AB9-C359-4818-BC61-9CC9F93A55B3}" type="pres">
      <dgm:prSet presAssocID="{47F78DC8-32C6-4E41-85E0-97CC434A584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ximize"/>
        </a:ext>
      </dgm:extLst>
    </dgm:pt>
    <dgm:pt modelId="{8035D42E-B577-4C13-9F50-E258158D5856}" type="pres">
      <dgm:prSet presAssocID="{47F78DC8-32C6-4E41-85E0-97CC434A5847}" presName="spaceRect" presStyleCnt="0"/>
      <dgm:spPr/>
    </dgm:pt>
    <dgm:pt modelId="{2B5DA9CB-F874-47AA-AE30-F757C6C9F54F}" type="pres">
      <dgm:prSet presAssocID="{47F78DC8-32C6-4E41-85E0-97CC434A5847}" presName="textRect" presStyleLbl="revTx" presStyleIdx="1" presStyleCnt="3">
        <dgm:presLayoutVars>
          <dgm:chMax val="1"/>
          <dgm:chPref val="1"/>
        </dgm:presLayoutVars>
      </dgm:prSet>
      <dgm:spPr/>
    </dgm:pt>
    <dgm:pt modelId="{DDEB84DF-A360-4BF3-B63A-303735EA5ABC}" type="pres">
      <dgm:prSet presAssocID="{21ACEBC7-2355-4D66-902F-4B6DB7DFA3D5}" presName="sibTrans" presStyleCnt="0"/>
      <dgm:spPr/>
    </dgm:pt>
    <dgm:pt modelId="{22FEB153-9E01-43C7-940E-9D12646ABB05}" type="pres">
      <dgm:prSet presAssocID="{5E617C53-BC4B-46F5-BDBC-2E21BC89E9EB}" presName="compNode" presStyleCnt="0"/>
      <dgm:spPr/>
    </dgm:pt>
    <dgm:pt modelId="{1F7BFCFC-C4B3-4052-AEB3-905EEFBB9F91}" type="pres">
      <dgm:prSet presAssocID="{5E617C53-BC4B-46F5-BDBC-2E21BC89E9E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F1E6F0CB-D088-4171-9D52-C0BDEDFF5890}" type="pres">
      <dgm:prSet presAssocID="{5E617C53-BC4B-46F5-BDBC-2E21BC89E9EB}" presName="spaceRect" presStyleCnt="0"/>
      <dgm:spPr/>
    </dgm:pt>
    <dgm:pt modelId="{7ABB68FD-30EE-4B25-8D1E-82FA72517C40}" type="pres">
      <dgm:prSet presAssocID="{5E617C53-BC4B-46F5-BDBC-2E21BC89E9EB}" presName="textRect" presStyleLbl="revTx" presStyleIdx="2" presStyleCnt="3">
        <dgm:presLayoutVars>
          <dgm:chMax val="1"/>
          <dgm:chPref val="1"/>
        </dgm:presLayoutVars>
      </dgm:prSet>
      <dgm:spPr/>
    </dgm:pt>
  </dgm:ptLst>
  <dgm:cxnLst>
    <dgm:cxn modelId="{B2AAAE01-26E3-41C2-AB9A-1DA4FFE3B06A}" srcId="{7F232B53-F677-4B5B-8891-7BCAC343E6C6}" destId="{5E617C53-BC4B-46F5-BDBC-2E21BC89E9EB}" srcOrd="2" destOrd="0" parTransId="{A84C68C0-4676-4DA0-BBCE-775B76D9FCEA}" sibTransId="{CABDAE22-AA84-4241-8736-5AA56998727B}"/>
    <dgm:cxn modelId="{2BF7F32E-5478-4566-BD57-8B9374894FEC}" srcId="{7F232B53-F677-4B5B-8891-7BCAC343E6C6}" destId="{47F78DC8-32C6-4E41-85E0-97CC434A5847}" srcOrd="1" destOrd="0" parTransId="{F3DBB69C-50A7-4472-BE6B-EA8DBBC2F87E}" sibTransId="{21ACEBC7-2355-4D66-902F-4B6DB7DFA3D5}"/>
    <dgm:cxn modelId="{3341D837-7D83-4ED9-B3BF-9FDC7191C950}" type="presOf" srcId="{5E617C53-BC4B-46F5-BDBC-2E21BC89E9EB}" destId="{7ABB68FD-30EE-4B25-8D1E-82FA72517C40}" srcOrd="0" destOrd="0" presId="urn:microsoft.com/office/officeart/2018/2/layout/IconLabelList"/>
    <dgm:cxn modelId="{9A8F1152-7DB4-4A86-8296-BAA7132219CE}" type="presOf" srcId="{3D08AD0F-8685-4666-A4B5-211DA94A6357}" destId="{56EDC8CD-B544-4207-AC25-BB17220208E2}" srcOrd="0" destOrd="0" presId="urn:microsoft.com/office/officeart/2018/2/layout/IconLabelList"/>
    <dgm:cxn modelId="{B8779277-6376-417E-A20C-6C50CB7F457B}" type="presOf" srcId="{7F232B53-F677-4B5B-8891-7BCAC343E6C6}" destId="{40E7FF02-1668-4E73-867D-C44F7C2EEB26}" srcOrd="0" destOrd="0" presId="urn:microsoft.com/office/officeart/2018/2/layout/IconLabelList"/>
    <dgm:cxn modelId="{F20D37C5-168C-4277-A143-D104F114858B}" srcId="{7F232B53-F677-4B5B-8891-7BCAC343E6C6}" destId="{3D08AD0F-8685-4666-A4B5-211DA94A6357}" srcOrd="0" destOrd="0" parTransId="{9E614887-2459-4F2C-85A7-A4884F7A3EAC}" sibTransId="{AEE4FA58-1EA6-4856-A269-3813A5C0D1CD}"/>
    <dgm:cxn modelId="{A115EAE2-CB9B-4AA4-97A6-3EB5A81AA1F1}" type="presOf" srcId="{47F78DC8-32C6-4E41-85E0-97CC434A5847}" destId="{2B5DA9CB-F874-47AA-AE30-F757C6C9F54F}" srcOrd="0" destOrd="0" presId="urn:microsoft.com/office/officeart/2018/2/layout/IconLabelList"/>
    <dgm:cxn modelId="{53156651-8454-4896-929D-B745235467E6}" type="presParOf" srcId="{40E7FF02-1668-4E73-867D-C44F7C2EEB26}" destId="{FF2EB488-78A4-4BB2-8123-E94B824E6680}" srcOrd="0" destOrd="0" presId="urn:microsoft.com/office/officeart/2018/2/layout/IconLabelList"/>
    <dgm:cxn modelId="{67D889D0-A303-4DB6-BDFE-1D5381858DC8}" type="presParOf" srcId="{FF2EB488-78A4-4BB2-8123-E94B824E6680}" destId="{32ED1170-A479-47A7-85D9-CF7058A12E0D}" srcOrd="0" destOrd="0" presId="urn:microsoft.com/office/officeart/2018/2/layout/IconLabelList"/>
    <dgm:cxn modelId="{90347FC8-D4CE-4E3F-899F-4FF162C1F893}" type="presParOf" srcId="{FF2EB488-78A4-4BB2-8123-E94B824E6680}" destId="{BB65B790-DED5-45DD-9560-2823366EC71A}" srcOrd="1" destOrd="0" presId="urn:microsoft.com/office/officeart/2018/2/layout/IconLabelList"/>
    <dgm:cxn modelId="{C6A9853D-D28B-4BF8-8AC4-0EEC57943E78}" type="presParOf" srcId="{FF2EB488-78A4-4BB2-8123-E94B824E6680}" destId="{56EDC8CD-B544-4207-AC25-BB17220208E2}" srcOrd="2" destOrd="0" presId="urn:microsoft.com/office/officeart/2018/2/layout/IconLabelList"/>
    <dgm:cxn modelId="{B0D2155C-0B7C-45DD-8978-92D9F2EF3C5A}" type="presParOf" srcId="{40E7FF02-1668-4E73-867D-C44F7C2EEB26}" destId="{E8041B75-C676-4F02-9EAF-C6B4AE8B0A7E}" srcOrd="1" destOrd="0" presId="urn:microsoft.com/office/officeart/2018/2/layout/IconLabelList"/>
    <dgm:cxn modelId="{4B141379-1F65-49E6-9EDC-EAF2F7B8994C}" type="presParOf" srcId="{40E7FF02-1668-4E73-867D-C44F7C2EEB26}" destId="{19C26CE7-40C7-49AB-8FFA-F281EF5E8FAD}" srcOrd="2" destOrd="0" presId="urn:microsoft.com/office/officeart/2018/2/layout/IconLabelList"/>
    <dgm:cxn modelId="{D8ADACEE-32FB-4C79-B173-14AA33AF2E1D}" type="presParOf" srcId="{19C26CE7-40C7-49AB-8FFA-F281EF5E8FAD}" destId="{6CEA0AB9-C359-4818-BC61-9CC9F93A55B3}" srcOrd="0" destOrd="0" presId="urn:microsoft.com/office/officeart/2018/2/layout/IconLabelList"/>
    <dgm:cxn modelId="{0D600C67-9584-4A26-8DAB-1E80743DFA36}" type="presParOf" srcId="{19C26CE7-40C7-49AB-8FFA-F281EF5E8FAD}" destId="{8035D42E-B577-4C13-9F50-E258158D5856}" srcOrd="1" destOrd="0" presId="urn:microsoft.com/office/officeart/2018/2/layout/IconLabelList"/>
    <dgm:cxn modelId="{7A30EEBC-18B7-46A5-B541-98B1A3200DEB}" type="presParOf" srcId="{19C26CE7-40C7-49AB-8FFA-F281EF5E8FAD}" destId="{2B5DA9CB-F874-47AA-AE30-F757C6C9F54F}" srcOrd="2" destOrd="0" presId="urn:microsoft.com/office/officeart/2018/2/layout/IconLabelList"/>
    <dgm:cxn modelId="{F70F1B08-64F8-46CC-BEEF-2CD1A7621D3F}" type="presParOf" srcId="{40E7FF02-1668-4E73-867D-C44F7C2EEB26}" destId="{DDEB84DF-A360-4BF3-B63A-303735EA5ABC}" srcOrd="3" destOrd="0" presId="urn:microsoft.com/office/officeart/2018/2/layout/IconLabelList"/>
    <dgm:cxn modelId="{A58E18AA-754E-4452-A05A-8881AD2E0244}" type="presParOf" srcId="{40E7FF02-1668-4E73-867D-C44F7C2EEB26}" destId="{22FEB153-9E01-43C7-940E-9D12646ABB05}" srcOrd="4" destOrd="0" presId="urn:microsoft.com/office/officeart/2018/2/layout/IconLabelList"/>
    <dgm:cxn modelId="{FA7011BA-E5D0-4955-975F-C6640D93753D}" type="presParOf" srcId="{22FEB153-9E01-43C7-940E-9D12646ABB05}" destId="{1F7BFCFC-C4B3-4052-AEB3-905EEFBB9F91}" srcOrd="0" destOrd="0" presId="urn:microsoft.com/office/officeart/2018/2/layout/IconLabelList"/>
    <dgm:cxn modelId="{EC402A9F-E852-4844-A3B1-086321A91435}" type="presParOf" srcId="{22FEB153-9E01-43C7-940E-9D12646ABB05}" destId="{F1E6F0CB-D088-4171-9D52-C0BDEDFF5890}" srcOrd="1" destOrd="0" presId="urn:microsoft.com/office/officeart/2018/2/layout/IconLabelList"/>
    <dgm:cxn modelId="{123BC87D-A546-4BFD-BEDD-F90959304260}" type="presParOf" srcId="{22FEB153-9E01-43C7-940E-9D12646ABB05}" destId="{7ABB68FD-30EE-4B25-8D1E-82FA72517C4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C5B1AA6-CA22-42E9-A6A8-4CB6AB3F4228}" type="doc">
      <dgm:prSet loTypeId="urn:microsoft.com/office/officeart/2016/7/layout/LinearBlockProcessNumbered" loCatId="process" qsTypeId="urn:microsoft.com/office/officeart/2005/8/quickstyle/simple1" qsCatId="simple" csTypeId="urn:microsoft.com/office/officeart/2005/8/colors/colorful5" csCatId="colorful"/>
      <dgm:spPr/>
      <dgm:t>
        <a:bodyPr/>
        <a:lstStyle/>
        <a:p>
          <a:endParaRPr lang="en-US"/>
        </a:p>
      </dgm:t>
    </dgm:pt>
    <dgm:pt modelId="{CFD10300-1223-47E4-9DEB-E6B78C4B3194}">
      <dgm:prSet/>
      <dgm:spPr/>
      <dgm:t>
        <a:bodyPr/>
        <a:lstStyle/>
        <a:p>
          <a:r>
            <a:rPr lang="en-GB"/>
            <a:t>Turn bullet points or transcripts into coherent text.</a:t>
          </a:r>
          <a:endParaRPr lang="en-US"/>
        </a:p>
      </dgm:t>
    </dgm:pt>
    <dgm:pt modelId="{4F2287AA-787A-4A3C-A3B3-179C8F624BC5}" type="parTrans" cxnId="{192854D2-4CC8-4B7D-8F4E-DB79F4C26495}">
      <dgm:prSet/>
      <dgm:spPr/>
      <dgm:t>
        <a:bodyPr/>
        <a:lstStyle/>
        <a:p>
          <a:endParaRPr lang="en-US"/>
        </a:p>
      </dgm:t>
    </dgm:pt>
    <dgm:pt modelId="{23929B5F-02ED-483E-B2A2-185E8804DDDA}" type="sibTrans" cxnId="{192854D2-4CC8-4B7D-8F4E-DB79F4C26495}">
      <dgm:prSet phldrT="01" phldr="0"/>
      <dgm:spPr/>
      <dgm:t>
        <a:bodyPr/>
        <a:lstStyle/>
        <a:p>
          <a:r>
            <a:rPr lang="en-US"/>
            <a:t>01</a:t>
          </a:r>
        </a:p>
      </dgm:t>
    </dgm:pt>
    <dgm:pt modelId="{A0DFA484-7E95-4E66-90C7-593521E4F8CF}">
      <dgm:prSet/>
      <dgm:spPr/>
      <dgm:t>
        <a:bodyPr/>
        <a:lstStyle/>
        <a:p>
          <a:r>
            <a:rPr lang="en-GB"/>
            <a:t>Improve grammar, clarity, and professionalism of their own writing.</a:t>
          </a:r>
          <a:endParaRPr lang="en-US"/>
        </a:p>
      </dgm:t>
    </dgm:pt>
    <dgm:pt modelId="{FF3989AA-375B-47FB-A012-BF8FE289E850}" type="parTrans" cxnId="{BBBC27A9-747A-457E-A1D0-465ED9D168C2}">
      <dgm:prSet/>
      <dgm:spPr/>
      <dgm:t>
        <a:bodyPr/>
        <a:lstStyle/>
        <a:p>
          <a:endParaRPr lang="en-US"/>
        </a:p>
      </dgm:t>
    </dgm:pt>
    <dgm:pt modelId="{D21712E8-7E98-4756-A7E7-937B07149A2B}" type="sibTrans" cxnId="{BBBC27A9-747A-457E-A1D0-465ED9D168C2}">
      <dgm:prSet phldrT="02" phldr="0"/>
      <dgm:spPr/>
      <dgm:t>
        <a:bodyPr/>
        <a:lstStyle/>
        <a:p>
          <a:r>
            <a:rPr lang="en-US"/>
            <a:t>02</a:t>
          </a:r>
        </a:p>
      </dgm:t>
    </dgm:pt>
    <dgm:pt modelId="{7C3DBCC0-D881-490D-BC11-6C340E5F392A}">
      <dgm:prSet/>
      <dgm:spPr/>
      <dgm:t>
        <a:bodyPr/>
        <a:lstStyle/>
        <a:p>
          <a:r>
            <a:rPr lang="en-GB"/>
            <a:t>Help rephrase spoken ideas into academic writing (e.g., using voice-to-text tools).</a:t>
          </a:r>
          <a:endParaRPr lang="en-US"/>
        </a:p>
      </dgm:t>
    </dgm:pt>
    <dgm:pt modelId="{05938425-33B9-43DA-8567-7CCC0A23F44D}" type="parTrans" cxnId="{9A32C62A-0FF3-4722-BAB0-322B27664063}">
      <dgm:prSet/>
      <dgm:spPr/>
      <dgm:t>
        <a:bodyPr/>
        <a:lstStyle/>
        <a:p>
          <a:endParaRPr lang="en-US"/>
        </a:p>
      </dgm:t>
    </dgm:pt>
    <dgm:pt modelId="{A27A24DF-AC04-4D75-BC18-7DD95F61DFB7}" type="sibTrans" cxnId="{9A32C62A-0FF3-4722-BAB0-322B27664063}">
      <dgm:prSet phldrT="03" phldr="0"/>
      <dgm:spPr/>
      <dgm:t>
        <a:bodyPr/>
        <a:lstStyle/>
        <a:p>
          <a:r>
            <a:rPr lang="en-US"/>
            <a:t>03</a:t>
          </a:r>
        </a:p>
      </dgm:t>
    </dgm:pt>
    <dgm:pt modelId="{A876E7F7-7B82-4438-9E7B-F06F82299661}" type="pres">
      <dgm:prSet presAssocID="{9C5B1AA6-CA22-42E9-A6A8-4CB6AB3F4228}" presName="Name0" presStyleCnt="0">
        <dgm:presLayoutVars>
          <dgm:animLvl val="lvl"/>
          <dgm:resizeHandles val="exact"/>
        </dgm:presLayoutVars>
      </dgm:prSet>
      <dgm:spPr/>
    </dgm:pt>
    <dgm:pt modelId="{91079C05-9240-4054-A6A7-C359FB5433FE}" type="pres">
      <dgm:prSet presAssocID="{CFD10300-1223-47E4-9DEB-E6B78C4B3194}" presName="compositeNode" presStyleCnt="0">
        <dgm:presLayoutVars>
          <dgm:bulletEnabled val="1"/>
        </dgm:presLayoutVars>
      </dgm:prSet>
      <dgm:spPr/>
    </dgm:pt>
    <dgm:pt modelId="{686A152E-CA1B-4C6E-B60C-CED6519E9F08}" type="pres">
      <dgm:prSet presAssocID="{CFD10300-1223-47E4-9DEB-E6B78C4B3194}" presName="bgRect" presStyleLbl="alignNode1" presStyleIdx="0" presStyleCnt="3"/>
      <dgm:spPr/>
    </dgm:pt>
    <dgm:pt modelId="{5250A1A1-283A-400B-9F67-B84963F52E09}" type="pres">
      <dgm:prSet presAssocID="{23929B5F-02ED-483E-B2A2-185E8804DDDA}" presName="sibTransNodeRect" presStyleLbl="alignNode1" presStyleIdx="0" presStyleCnt="3">
        <dgm:presLayoutVars>
          <dgm:chMax val="0"/>
          <dgm:bulletEnabled val="1"/>
        </dgm:presLayoutVars>
      </dgm:prSet>
      <dgm:spPr/>
    </dgm:pt>
    <dgm:pt modelId="{789AEBF2-185A-4BB6-B9BA-C316915D2416}" type="pres">
      <dgm:prSet presAssocID="{CFD10300-1223-47E4-9DEB-E6B78C4B3194}" presName="nodeRect" presStyleLbl="alignNode1" presStyleIdx="0" presStyleCnt="3">
        <dgm:presLayoutVars>
          <dgm:bulletEnabled val="1"/>
        </dgm:presLayoutVars>
      </dgm:prSet>
      <dgm:spPr/>
    </dgm:pt>
    <dgm:pt modelId="{499C147D-E739-4CDD-82D1-DA74B17D5B0C}" type="pres">
      <dgm:prSet presAssocID="{23929B5F-02ED-483E-B2A2-185E8804DDDA}" presName="sibTrans" presStyleCnt="0"/>
      <dgm:spPr/>
    </dgm:pt>
    <dgm:pt modelId="{DE1C73A4-BC19-430E-8ABE-FDE6505969CA}" type="pres">
      <dgm:prSet presAssocID="{A0DFA484-7E95-4E66-90C7-593521E4F8CF}" presName="compositeNode" presStyleCnt="0">
        <dgm:presLayoutVars>
          <dgm:bulletEnabled val="1"/>
        </dgm:presLayoutVars>
      </dgm:prSet>
      <dgm:spPr/>
    </dgm:pt>
    <dgm:pt modelId="{01059432-308E-47D4-9604-894C016C5E14}" type="pres">
      <dgm:prSet presAssocID="{A0DFA484-7E95-4E66-90C7-593521E4F8CF}" presName="bgRect" presStyleLbl="alignNode1" presStyleIdx="1" presStyleCnt="3"/>
      <dgm:spPr/>
    </dgm:pt>
    <dgm:pt modelId="{E3EB78A9-A317-4D0F-8C49-839D061FBCD0}" type="pres">
      <dgm:prSet presAssocID="{D21712E8-7E98-4756-A7E7-937B07149A2B}" presName="sibTransNodeRect" presStyleLbl="alignNode1" presStyleIdx="1" presStyleCnt="3">
        <dgm:presLayoutVars>
          <dgm:chMax val="0"/>
          <dgm:bulletEnabled val="1"/>
        </dgm:presLayoutVars>
      </dgm:prSet>
      <dgm:spPr/>
    </dgm:pt>
    <dgm:pt modelId="{2258CB13-24FD-448C-A956-2A0D295E069A}" type="pres">
      <dgm:prSet presAssocID="{A0DFA484-7E95-4E66-90C7-593521E4F8CF}" presName="nodeRect" presStyleLbl="alignNode1" presStyleIdx="1" presStyleCnt="3">
        <dgm:presLayoutVars>
          <dgm:bulletEnabled val="1"/>
        </dgm:presLayoutVars>
      </dgm:prSet>
      <dgm:spPr/>
    </dgm:pt>
    <dgm:pt modelId="{EDAC2E61-FD47-4C77-8F26-4392CBB5F54E}" type="pres">
      <dgm:prSet presAssocID="{D21712E8-7E98-4756-A7E7-937B07149A2B}" presName="sibTrans" presStyleCnt="0"/>
      <dgm:spPr/>
    </dgm:pt>
    <dgm:pt modelId="{2DCD1948-C848-4578-9289-DE3C43D17043}" type="pres">
      <dgm:prSet presAssocID="{7C3DBCC0-D881-490D-BC11-6C340E5F392A}" presName="compositeNode" presStyleCnt="0">
        <dgm:presLayoutVars>
          <dgm:bulletEnabled val="1"/>
        </dgm:presLayoutVars>
      </dgm:prSet>
      <dgm:spPr/>
    </dgm:pt>
    <dgm:pt modelId="{B91E3268-4DFD-4B09-9EEE-1242C890B7E5}" type="pres">
      <dgm:prSet presAssocID="{7C3DBCC0-D881-490D-BC11-6C340E5F392A}" presName="bgRect" presStyleLbl="alignNode1" presStyleIdx="2" presStyleCnt="3"/>
      <dgm:spPr/>
    </dgm:pt>
    <dgm:pt modelId="{FAC3A423-EF47-43E9-AEBA-C7373AED39D5}" type="pres">
      <dgm:prSet presAssocID="{A27A24DF-AC04-4D75-BC18-7DD95F61DFB7}" presName="sibTransNodeRect" presStyleLbl="alignNode1" presStyleIdx="2" presStyleCnt="3">
        <dgm:presLayoutVars>
          <dgm:chMax val="0"/>
          <dgm:bulletEnabled val="1"/>
        </dgm:presLayoutVars>
      </dgm:prSet>
      <dgm:spPr/>
    </dgm:pt>
    <dgm:pt modelId="{B377387E-DA4F-41C9-B55A-01AFDB3F7197}" type="pres">
      <dgm:prSet presAssocID="{7C3DBCC0-D881-490D-BC11-6C340E5F392A}" presName="nodeRect" presStyleLbl="alignNode1" presStyleIdx="2" presStyleCnt="3">
        <dgm:presLayoutVars>
          <dgm:bulletEnabled val="1"/>
        </dgm:presLayoutVars>
      </dgm:prSet>
      <dgm:spPr/>
    </dgm:pt>
  </dgm:ptLst>
  <dgm:cxnLst>
    <dgm:cxn modelId="{873C8919-B583-4F1A-B894-FFD85591E6D0}" type="presOf" srcId="{23929B5F-02ED-483E-B2A2-185E8804DDDA}" destId="{5250A1A1-283A-400B-9F67-B84963F52E09}" srcOrd="0" destOrd="0" presId="urn:microsoft.com/office/officeart/2016/7/layout/LinearBlockProcessNumbered"/>
    <dgm:cxn modelId="{9A32C62A-0FF3-4722-BAB0-322B27664063}" srcId="{9C5B1AA6-CA22-42E9-A6A8-4CB6AB3F4228}" destId="{7C3DBCC0-D881-490D-BC11-6C340E5F392A}" srcOrd="2" destOrd="0" parTransId="{05938425-33B9-43DA-8567-7CCC0A23F44D}" sibTransId="{A27A24DF-AC04-4D75-BC18-7DD95F61DFB7}"/>
    <dgm:cxn modelId="{00F37C61-52F4-476B-9F51-215CEE0FDDFA}" type="presOf" srcId="{A0DFA484-7E95-4E66-90C7-593521E4F8CF}" destId="{01059432-308E-47D4-9604-894C016C5E14}" srcOrd="0" destOrd="0" presId="urn:microsoft.com/office/officeart/2016/7/layout/LinearBlockProcessNumbered"/>
    <dgm:cxn modelId="{A625B14B-C03C-4880-A5DD-B956B73C5A4D}" type="presOf" srcId="{A0DFA484-7E95-4E66-90C7-593521E4F8CF}" destId="{2258CB13-24FD-448C-A956-2A0D295E069A}" srcOrd="1" destOrd="0" presId="urn:microsoft.com/office/officeart/2016/7/layout/LinearBlockProcessNumbered"/>
    <dgm:cxn modelId="{064B776C-4FDF-4A04-B492-714751EE993B}" type="presOf" srcId="{9C5B1AA6-CA22-42E9-A6A8-4CB6AB3F4228}" destId="{A876E7F7-7B82-4438-9E7B-F06F82299661}" srcOrd="0" destOrd="0" presId="urn:microsoft.com/office/officeart/2016/7/layout/LinearBlockProcessNumbered"/>
    <dgm:cxn modelId="{BB35527F-8665-4414-B039-E751DA938EAC}" type="presOf" srcId="{CFD10300-1223-47E4-9DEB-E6B78C4B3194}" destId="{789AEBF2-185A-4BB6-B9BA-C316915D2416}" srcOrd="1" destOrd="0" presId="urn:microsoft.com/office/officeart/2016/7/layout/LinearBlockProcessNumbered"/>
    <dgm:cxn modelId="{BBBC27A9-747A-457E-A1D0-465ED9D168C2}" srcId="{9C5B1AA6-CA22-42E9-A6A8-4CB6AB3F4228}" destId="{A0DFA484-7E95-4E66-90C7-593521E4F8CF}" srcOrd="1" destOrd="0" parTransId="{FF3989AA-375B-47FB-A012-BF8FE289E850}" sibTransId="{D21712E8-7E98-4756-A7E7-937B07149A2B}"/>
    <dgm:cxn modelId="{C7AA66B2-67A1-41FD-A894-BDBBAD8F6FD8}" type="presOf" srcId="{7C3DBCC0-D881-490D-BC11-6C340E5F392A}" destId="{B91E3268-4DFD-4B09-9EEE-1242C890B7E5}" srcOrd="0" destOrd="0" presId="urn:microsoft.com/office/officeart/2016/7/layout/LinearBlockProcessNumbered"/>
    <dgm:cxn modelId="{771CD5CD-B41C-4490-8E9C-CC78F31336FA}" type="presOf" srcId="{A27A24DF-AC04-4D75-BC18-7DD95F61DFB7}" destId="{FAC3A423-EF47-43E9-AEBA-C7373AED39D5}" srcOrd="0" destOrd="0" presId="urn:microsoft.com/office/officeart/2016/7/layout/LinearBlockProcessNumbered"/>
    <dgm:cxn modelId="{192854D2-4CC8-4B7D-8F4E-DB79F4C26495}" srcId="{9C5B1AA6-CA22-42E9-A6A8-4CB6AB3F4228}" destId="{CFD10300-1223-47E4-9DEB-E6B78C4B3194}" srcOrd="0" destOrd="0" parTransId="{4F2287AA-787A-4A3C-A3B3-179C8F624BC5}" sibTransId="{23929B5F-02ED-483E-B2A2-185E8804DDDA}"/>
    <dgm:cxn modelId="{79B578FB-47C8-4E2E-B8A4-04B735FDE903}" type="presOf" srcId="{D21712E8-7E98-4756-A7E7-937B07149A2B}" destId="{E3EB78A9-A317-4D0F-8C49-839D061FBCD0}" srcOrd="0" destOrd="0" presId="urn:microsoft.com/office/officeart/2016/7/layout/LinearBlockProcessNumbered"/>
    <dgm:cxn modelId="{6C8C57FF-288B-4E98-9A87-CBB00DE6A159}" type="presOf" srcId="{CFD10300-1223-47E4-9DEB-E6B78C4B3194}" destId="{686A152E-CA1B-4C6E-B60C-CED6519E9F08}" srcOrd="0" destOrd="0" presId="urn:microsoft.com/office/officeart/2016/7/layout/LinearBlockProcessNumbered"/>
    <dgm:cxn modelId="{8D50ABFF-D475-46E8-A16B-847BE0647009}" type="presOf" srcId="{7C3DBCC0-D881-490D-BC11-6C340E5F392A}" destId="{B377387E-DA4F-41C9-B55A-01AFDB3F7197}" srcOrd="1" destOrd="0" presId="urn:microsoft.com/office/officeart/2016/7/layout/LinearBlockProcessNumbered"/>
    <dgm:cxn modelId="{757E6248-CB78-4F0B-A37B-C2BB342A266C}" type="presParOf" srcId="{A876E7F7-7B82-4438-9E7B-F06F82299661}" destId="{91079C05-9240-4054-A6A7-C359FB5433FE}" srcOrd="0" destOrd="0" presId="urn:microsoft.com/office/officeart/2016/7/layout/LinearBlockProcessNumbered"/>
    <dgm:cxn modelId="{3BB85DFE-DEAD-4D77-8751-A34F1589728D}" type="presParOf" srcId="{91079C05-9240-4054-A6A7-C359FB5433FE}" destId="{686A152E-CA1B-4C6E-B60C-CED6519E9F08}" srcOrd="0" destOrd="0" presId="urn:microsoft.com/office/officeart/2016/7/layout/LinearBlockProcessNumbered"/>
    <dgm:cxn modelId="{1DE08B66-397C-46E3-9708-2FC61A66A5A0}" type="presParOf" srcId="{91079C05-9240-4054-A6A7-C359FB5433FE}" destId="{5250A1A1-283A-400B-9F67-B84963F52E09}" srcOrd="1" destOrd="0" presId="urn:microsoft.com/office/officeart/2016/7/layout/LinearBlockProcessNumbered"/>
    <dgm:cxn modelId="{2FED50CA-FFD1-4944-9F26-55AB0AC427B7}" type="presParOf" srcId="{91079C05-9240-4054-A6A7-C359FB5433FE}" destId="{789AEBF2-185A-4BB6-B9BA-C316915D2416}" srcOrd="2" destOrd="0" presId="urn:microsoft.com/office/officeart/2016/7/layout/LinearBlockProcessNumbered"/>
    <dgm:cxn modelId="{4B42E8B3-27DD-4CF3-B46D-12BB11661488}" type="presParOf" srcId="{A876E7F7-7B82-4438-9E7B-F06F82299661}" destId="{499C147D-E739-4CDD-82D1-DA74B17D5B0C}" srcOrd="1" destOrd="0" presId="urn:microsoft.com/office/officeart/2016/7/layout/LinearBlockProcessNumbered"/>
    <dgm:cxn modelId="{DC17F3C6-A4E2-45F5-AD3A-BE7436914A08}" type="presParOf" srcId="{A876E7F7-7B82-4438-9E7B-F06F82299661}" destId="{DE1C73A4-BC19-430E-8ABE-FDE6505969CA}" srcOrd="2" destOrd="0" presId="urn:microsoft.com/office/officeart/2016/7/layout/LinearBlockProcessNumbered"/>
    <dgm:cxn modelId="{0F09541B-69F5-4050-BE3B-DA3591152FE5}" type="presParOf" srcId="{DE1C73A4-BC19-430E-8ABE-FDE6505969CA}" destId="{01059432-308E-47D4-9604-894C016C5E14}" srcOrd="0" destOrd="0" presId="urn:microsoft.com/office/officeart/2016/7/layout/LinearBlockProcessNumbered"/>
    <dgm:cxn modelId="{D7BF0D56-260B-40F5-8CC7-8F4D5D98FABB}" type="presParOf" srcId="{DE1C73A4-BC19-430E-8ABE-FDE6505969CA}" destId="{E3EB78A9-A317-4D0F-8C49-839D061FBCD0}" srcOrd="1" destOrd="0" presId="urn:microsoft.com/office/officeart/2016/7/layout/LinearBlockProcessNumbered"/>
    <dgm:cxn modelId="{8D5726DA-5F54-47CA-960A-6F5397C3B56C}" type="presParOf" srcId="{DE1C73A4-BC19-430E-8ABE-FDE6505969CA}" destId="{2258CB13-24FD-448C-A956-2A0D295E069A}" srcOrd="2" destOrd="0" presId="urn:microsoft.com/office/officeart/2016/7/layout/LinearBlockProcessNumbered"/>
    <dgm:cxn modelId="{3FDE671E-CF07-4359-8930-1CBCA761757A}" type="presParOf" srcId="{A876E7F7-7B82-4438-9E7B-F06F82299661}" destId="{EDAC2E61-FD47-4C77-8F26-4392CBB5F54E}" srcOrd="3" destOrd="0" presId="urn:microsoft.com/office/officeart/2016/7/layout/LinearBlockProcessNumbered"/>
    <dgm:cxn modelId="{58853308-24E4-4ACA-9831-D172E2264547}" type="presParOf" srcId="{A876E7F7-7B82-4438-9E7B-F06F82299661}" destId="{2DCD1948-C848-4578-9289-DE3C43D17043}" srcOrd="4" destOrd="0" presId="urn:microsoft.com/office/officeart/2016/7/layout/LinearBlockProcessNumbered"/>
    <dgm:cxn modelId="{F19CA9AE-5551-4015-91D4-B6CAA533F00D}" type="presParOf" srcId="{2DCD1948-C848-4578-9289-DE3C43D17043}" destId="{B91E3268-4DFD-4B09-9EEE-1242C890B7E5}" srcOrd="0" destOrd="0" presId="urn:microsoft.com/office/officeart/2016/7/layout/LinearBlockProcessNumbered"/>
    <dgm:cxn modelId="{76A27B53-042C-4157-B19E-9FBE9D9EF0C2}" type="presParOf" srcId="{2DCD1948-C848-4578-9289-DE3C43D17043}" destId="{FAC3A423-EF47-43E9-AEBA-C7373AED39D5}" srcOrd="1" destOrd="0" presId="urn:microsoft.com/office/officeart/2016/7/layout/LinearBlockProcessNumbered"/>
    <dgm:cxn modelId="{496072D8-F3BC-4D3D-95DA-9A3EA284F7E3}" type="presParOf" srcId="{2DCD1948-C848-4578-9289-DE3C43D17043}" destId="{B377387E-DA4F-41C9-B55A-01AFDB3F7197}"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BB1BEFFC-ABD1-46A4-B800-62A6F774C66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DF928F2-47FD-4B5B-8F4E-56BAC5B11ECA}">
      <dgm:prSet/>
      <dgm:spPr/>
      <dgm:t>
        <a:bodyPr/>
        <a:lstStyle/>
        <a:p>
          <a:r>
            <a:rPr lang="en-GB"/>
            <a:t>Ask AI to write the essay or paragraph </a:t>
          </a:r>
          <a:r>
            <a:rPr lang="en-GB" b="1"/>
            <a:t>without providing their own notes or ideas</a:t>
          </a:r>
          <a:r>
            <a:rPr lang="en-GB"/>
            <a:t>.</a:t>
          </a:r>
          <a:endParaRPr lang="en-US"/>
        </a:p>
      </dgm:t>
    </dgm:pt>
    <dgm:pt modelId="{64CA8061-6861-42A1-90EC-FFEFE42BD7D9}" type="parTrans" cxnId="{E4BA833C-1ACD-44F2-ABCF-FCC082B1158A}">
      <dgm:prSet/>
      <dgm:spPr/>
      <dgm:t>
        <a:bodyPr/>
        <a:lstStyle/>
        <a:p>
          <a:endParaRPr lang="en-US"/>
        </a:p>
      </dgm:t>
    </dgm:pt>
    <dgm:pt modelId="{0AC671DE-8F58-46EC-8104-7C3011706713}" type="sibTrans" cxnId="{E4BA833C-1ACD-44F2-ABCF-FCC082B1158A}">
      <dgm:prSet/>
      <dgm:spPr/>
      <dgm:t>
        <a:bodyPr/>
        <a:lstStyle/>
        <a:p>
          <a:endParaRPr lang="en-US"/>
        </a:p>
      </dgm:t>
    </dgm:pt>
    <dgm:pt modelId="{7DA4AB53-102F-4DDE-9F86-815A054A6D93}">
      <dgm:prSet/>
      <dgm:spPr/>
      <dgm:t>
        <a:bodyPr/>
        <a:lstStyle/>
        <a:p>
          <a:r>
            <a:rPr lang="en-GB"/>
            <a:t>Use AI-generated references (e.g., from Wikipedia or non-academic sources).</a:t>
          </a:r>
          <a:endParaRPr lang="en-US"/>
        </a:p>
      </dgm:t>
    </dgm:pt>
    <dgm:pt modelId="{151FA550-5F6A-4546-9A33-DBEC5F271E3B}" type="parTrans" cxnId="{94891FEE-35D2-49F4-A609-C3C04ACD0F22}">
      <dgm:prSet/>
      <dgm:spPr/>
      <dgm:t>
        <a:bodyPr/>
        <a:lstStyle/>
        <a:p>
          <a:endParaRPr lang="en-US"/>
        </a:p>
      </dgm:t>
    </dgm:pt>
    <dgm:pt modelId="{C98C2864-7BBE-4D1A-AAFF-AE137BA86F7A}" type="sibTrans" cxnId="{94891FEE-35D2-49F4-A609-C3C04ACD0F22}">
      <dgm:prSet/>
      <dgm:spPr/>
      <dgm:t>
        <a:bodyPr/>
        <a:lstStyle/>
        <a:p>
          <a:endParaRPr lang="en-US"/>
        </a:p>
      </dgm:t>
    </dgm:pt>
    <dgm:pt modelId="{2B43F370-7782-4AC0-881B-98BFBCC65521}">
      <dgm:prSet/>
      <dgm:spPr/>
      <dgm:t>
        <a:bodyPr/>
        <a:lstStyle/>
        <a:p>
          <a:r>
            <a:rPr lang="en-GB"/>
            <a:t>Submit AI-generated content as their own without critical review.</a:t>
          </a:r>
          <a:endParaRPr lang="en-US"/>
        </a:p>
      </dgm:t>
    </dgm:pt>
    <dgm:pt modelId="{EAFFF7A7-9599-44DF-AC38-D3F55EBD6A76}" type="parTrans" cxnId="{49EA5F99-D685-4DA2-B8A0-FFCCDAF52CC7}">
      <dgm:prSet/>
      <dgm:spPr/>
      <dgm:t>
        <a:bodyPr/>
        <a:lstStyle/>
        <a:p>
          <a:endParaRPr lang="en-US"/>
        </a:p>
      </dgm:t>
    </dgm:pt>
    <dgm:pt modelId="{94A19D92-0717-4EAE-89B9-DF47BC9F048D}" type="sibTrans" cxnId="{49EA5F99-D685-4DA2-B8A0-FFCCDAF52CC7}">
      <dgm:prSet/>
      <dgm:spPr/>
      <dgm:t>
        <a:bodyPr/>
        <a:lstStyle/>
        <a:p>
          <a:endParaRPr lang="en-US"/>
        </a:p>
      </dgm:t>
    </dgm:pt>
    <dgm:pt modelId="{3631150B-0C2D-44FA-A802-51B0EE2A402C}" type="pres">
      <dgm:prSet presAssocID="{BB1BEFFC-ABD1-46A4-B800-62A6F774C66F}" presName="root" presStyleCnt="0">
        <dgm:presLayoutVars>
          <dgm:dir/>
          <dgm:resizeHandles val="exact"/>
        </dgm:presLayoutVars>
      </dgm:prSet>
      <dgm:spPr/>
    </dgm:pt>
    <dgm:pt modelId="{55DF779C-3439-4CC4-8923-99AAC5ADA88B}" type="pres">
      <dgm:prSet presAssocID="{3DF928F2-47FD-4B5B-8F4E-56BAC5B11ECA}" presName="compNode" presStyleCnt="0"/>
      <dgm:spPr/>
    </dgm:pt>
    <dgm:pt modelId="{C6256352-BB31-4629-81C1-DA250889D7C6}" type="pres">
      <dgm:prSet presAssocID="{3DF928F2-47FD-4B5B-8F4E-56BAC5B11ECA}" presName="bgRect" presStyleLbl="bgShp" presStyleIdx="0" presStyleCnt="3"/>
      <dgm:spPr/>
    </dgm:pt>
    <dgm:pt modelId="{DA55688E-A3C3-4F86-8EF3-A1F802C4A6CC}" type="pres">
      <dgm:prSet presAssocID="{3DF928F2-47FD-4B5B-8F4E-56BAC5B11EC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129FC801-1950-4A92-AC48-A99370B9FE24}" type="pres">
      <dgm:prSet presAssocID="{3DF928F2-47FD-4B5B-8F4E-56BAC5B11ECA}" presName="spaceRect" presStyleCnt="0"/>
      <dgm:spPr/>
    </dgm:pt>
    <dgm:pt modelId="{FED353A9-5EB1-4665-A4A8-03BD97887D88}" type="pres">
      <dgm:prSet presAssocID="{3DF928F2-47FD-4B5B-8F4E-56BAC5B11ECA}" presName="parTx" presStyleLbl="revTx" presStyleIdx="0" presStyleCnt="3">
        <dgm:presLayoutVars>
          <dgm:chMax val="0"/>
          <dgm:chPref val="0"/>
        </dgm:presLayoutVars>
      </dgm:prSet>
      <dgm:spPr/>
    </dgm:pt>
    <dgm:pt modelId="{CF248F4A-372F-404C-BB84-1810027D1ED0}" type="pres">
      <dgm:prSet presAssocID="{0AC671DE-8F58-46EC-8104-7C3011706713}" presName="sibTrans" presStyleCnt="0"/>
      <dgm:spPr/>
    </dgm:pt>
    <dgm:pt modelId="{4933C62B-4E5B-4559-941B-EC51006F8F43}" type="pres">
      <dgm:prSet presAssocID="{7DA4AB53-102F-4DDE-9F86-815A054A6D93}" presName="compNode" presStyleCnt="0"/>
      <dgm:spPr/>
    </dgm:pt>
    <dgm:pt modelId="{B51CEFF9-6A8B-4F60-AB16-E29A5228D961}" type="pres">
      <dgm:prSet presAssocID="{7DA4AB53-102F-4DDE-9F86-815A054A6D93}" presName="bgRect" presStyleLbl="bgShp" presStyleIdx="1" presStyleCnt="3"/>
      <dgm:spPr/>
    </dgm:pt>
    <dgm:pt modelId="{F754AA4C-A628-44D9-8A5D-9D7BB41CC49B}" type="pres">
      <dgm:prSet presAssocID="{7DA4AB53-102F-4DDE-9F86-815A054A6D9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3793762F-CB57-46E4-A6E7-16CACDD9FA7E}" type="pres">
      <dgm:prSet presAssocID="{7DA4AB53-102F-4DDE-9F86-815A054A6D93}" presName="spaceRect" presStyleCnt="0"/>
      <dgm:spPr/>
    </dgm:pt>
    <dgm:pt modelId="{43289172-DB54-4C26-AF8A-E4065C8E9A7C}" type="pres">
      <dgm:prSet presAssocID="{7DA4AB53-102F-4DDE-9F86-815A054A6D93}" presName="parTx" presStyleLbl="revTx" presStyleIdx="1" presStyleCnt="3">
        <dgm:presLayoutVars>
          <dgm:chMax val="0"/>
          <dgm:chPref val="0"/>
        </dgm:presLayoutVars>
      </dgm:prSet>
      <dgm:spPr/>
    </dgm:pt>
    <dgm:pt modelId="{CD7E20ED-D28A-4D7C-ABFE-0822A50A1062}" type="pres">
      <dgm:prSet presAssocID="{C98C2864-7BBE-4D1A-AAFF-AE137BA86F7A}" presName="sibTrans" presStyleCnt="0"/>
      <dgm:spPr/>
    </dgm:pt>
    <dgm:pt modelId="{355363D7-763A-40E2-9227-0BD8926488A4}" type="pres">
      <dgm:prSet presAssocID="{2B43F370-7782-4AC0-881B-98BFBCC65521}" presName="compNode" presStyleCnt="0"/>
      <dgm:spPr/>
    </dgm:pt>
    <dgm:pt modelId="{325C3745-E2F0-4C9E-81CA-9010DA58C38C}" type="pres">
      <dgm:prSet presAssocID="{2B43F370-7782-4AC0-881B-98BFBCC65521}" presName="bgRect" presStyleLbl="bgShp" presStyleIdx="2" presStyleCnt="3"/>
      <dgm:spPr/>
    </dgm:pt>
    <dgm:pt modelId="{3D5995EC-860C-45F0-A0BB-D6F707020105}" type="pres">
      <dgm:prSet presAssocID="{2B43F370-7782-4AC0-881B-98BFBCC6552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laying Cards"/>
        </a:ext>
      </dgm:extLst>
    </dgm:pt>
    <dgm:pt modelId="{C9432198-9BC0-401C-A952-A47D749BFF3A}" type="pres">
      <dgm:prSet presAssocID="{2B43F370-7782-4AC0-881B-98BFBCC65521}" presName="spaceRect" presStyleCnt="0"/>
      <dgm:spPr/>
    </dgm:pt>
    <dgm:pt modelId="{4BA56D46-551C-4DA5-ACB0-42869AEB4ADA}" type="pres">
      <dgm:prSet presAssocID="{2B43F370-7782-4AC0-881B-98BFBCC65521}" presName="parTx" presStyleLbl="revTx" presStyleIdx="2" presStyleCnt="3">
        <dgm:presLayoutVars>
          <dgm:chMax val="0"/>
          <dgm:chPref val="0"/>
        </dgm:presLayoutVars>
      </dgm:prSet>
      <dgm:spPr/>
    </dgm:pt>
  </dgm:ptLst>
  <dgm:cxnLst>
    <dgm:cxn modelId="{F56A742A-BCFB-452F-B345-44919325E3B7}" type="presOf" srcId="{7DA4AB53-102F-4DDE-9F86-815A054A6D93}" destId="{43289172-DB54-4C26-AF8A-E4065C8E9A7C}" srcOrd="0" destOrd="0" presId="urn:microsoft.com/office/officeart/2018/2/layout/IconVerticalSolidList"/>
    <dgm:cxn modelId="{ABE0B22E-5A8B-4012-BC10-3A79DF56F56B}" type="presOf" srcId="{BB1BEFFC-ABD1-46A4-B800-62A6F774C66F}" destId="{3631150B-0C2D-44FA-A802-51B0EE2A402C}" srcOrd="0" destOrd="0" presId="urn:microsoft.com/office/officeart/2018/2/layout/IconVerticalSolidList"/>
    <dgm:cxn modelId="{E4BA833C-1ACD-44F2-ABCF-FCC082B1158A}" srcId="{BB1BEFFC-ABD1-46A4-B800-62A6F774C66F}" destId="{3DF928F2-47FD-4B5B-8F4E-56BAC5B11ECA}" srcOrd="0" destOrd="0" parTransId="{64CA8061-6861-42A1-90EC-FFEFE42BD7D9}" sibTransId="{0AC671DE-8F58-46EC-8104-7C3011706713}"/>
    <dgm:cxn modelId="{49EA5F99-D685-4DA2-B8A0-FFCCDAF52CC7}" srcId="{BB1BEFFC-ABD1-46A4-B800-62A6F774C66F}" destId="{2B43F370-7782-4AC0-881B-98BFBCC65521}" srcOrd="2" destOrd="0" parTransId="{EAFFF7A7-9599-44DF-AC38-D3F55EBD6A76}" sibTransId="{94A19D92-0717-4EAE-89B9-DF47BC9F048D}"/>
    <dgm:cxn modelId="{F02F70B0-0C0D-4C8A-9B5F-16390165978B}" type="presOf" srcId="{3DF928F2-47FD-4B5B-8F4E-56BAC5B11ECA}" destId="{FED353A9-5EB1-4665-A4A8-03BD97887D88}" srcOrd="0" destOrd="0" presId="urn:microsoft.com/office/officeart/2018/2/layout/IconVerticalSolidList"/>
    <dgm:cxn modelId="{53B6BECD-F854-4CAB-BD20-711D6E519B54}" type="presOf" srcId="{2B43F370-7782-4AC0-881B-98BFBCC65521}" destId="{4BA56D46-551C-4DA5-ACB0-42869AEB4ADA}" srcOrd="0" destOrd="0" presId="urn:microsoft.com/office/officeart/2018/2/layout/IconVerticalSolidList"/>
    <dgm:cxn modelId="{94891FEE-35D2-49F4-A609-C3C04ACD0F22}" srcId="{BB1BEFFC-ABD1-46A4-B800-62A6F774C66F}" destId="{7DA4AB53-102F-4DDE-9F86-815A054A6D93}" srcOrd="1" destOrd="0" parTransId="{151FA550-5F6A-4546-9A33-DBEC5F271E3B}" sibTransId="{C98C2864-7BBE-4D1A-AAFF-AE137BA86F7A}"/>
    <dgm:cxn modelId="{A8C74BF9-4037-42D7-BE9F-01B6C84D6BF2}" type="presParOf" srcId="{3631150B-0C2D-44FA-A802-51B0EE2A402C}" destId="{55DF779C-3439-4CC4-8923-99AAC5ADA88B}" srcOrd="0" destOrd="0" presId="urn:microsoft.com/office/officeart/2018/2/layout/IconVerticalSolidList"/>
    <dgm:cxn modelId="{E289A480-8808-4D18-9063-C0C0BA47C33F}" type="presParOf" srcId="{55DF779C-3439-4CC4-8923-99AAC5ADA88B}" destId="{C6256352-BB31-4629-81C1-DA250889D7C6}" srcOrd="0" destOrd="0" presId="urn:microsoft.com/office/officeart/2018/2/layout/IconVerticalSolidList"/>
    <dgm:cxn modelId="{430C990F-9C7D-4B71-9CEA-0373EA0259BB}" type="presParOf" srcId="{55DF779C-3439-4CC4-8923-99AAC5ADA88B}" destId="{DA55688E-A3C3-4F86-8EF3-A1F802C4A6CC}" srcOrd="1" destOrd="0" presId="urn:microsoft.com/office/officeart/2018/2/layout/IconVerticalSolidList"/>
    <dgm:cxn modelId="{2C6819DF-634B-4A4D-BBE5-E44D95CA3CBC}" type="presParOf" srcId="{55DF779C-3439-4CC4-8923-99AAC5ADA88B}" destId="{129FC801-1950-4A92-AC48-A99370B9FE24}" srcOrd="2" destOrd="0" presId="urn:microsoft.com/office/officeart/2018/2/layout/IconVerticalSolidList"/>
    <dgm:cxn modelId="{64ECD3DB-D5FF-4949-B499-2501D5A1206A}" type="presParOf" srcId="{55DF779C-3439-4CC4-8923-99AAC5ADA88B}" destId="{FED353A9-5EB1-4665-A4A8-03BD97887D88}" srcOrd="3" destOrd="0" presId="urn:microsoft.com/office/officeart/2018/2/layout/IconVerticalSolidList"/>
    <dgm:cxn modelId="{9BD863D9-AD83-4CA6-A7ED-08C0051D93A9}" type="presParOf" srcId="{3631150B-0C2D-44FA-A802-51B0EE2A402C}" destId="{CF248F4A-372F-404C-BB84-1810027D1ED0}" srcOrd="1" destOrd="0" presId="urn:microsoft.com/office/officeart/2018/2/layout/IconVerticalSolidList"/>
    <dgm:cxn modelId="{0C412234-B45A-4589-B7A9-09045882AE98}" type="presParOf" srcId="{3631150B-0C2D-44FA-A802-51B0EE2A402C}" destId="{4933C62B-4E5B-4559-941B-EC51006F8F43}" srcOrd="2" destOrd="0" presId="urn:microsoft.com/office/officeart/2018/2/layout/IconVerticalSolidList"/>
    <dgm:cxn modelId="{C5080B88-416C-4B3D-927A-15AE331CB630}" type="presParOf" srcId="{4933C62B-4E5B-4559-941B-EC51006F8F43}" destId="{B51CEFF9-6A8B-4F60-AB16-E29A5228D961}" srcOrd="0" destOrd="0" presId="urn:microsoft.com/office/officeart/2018/2/layout/IconVerticalSolidList"/>
    <dgm:cxn modelId="{7DF3F542-A534-4D13-BC36-18996876BDFC}" type="presParOf" srcId="{4933C62B-4E5B-4559-941B-EC51006F8F43}" destId="{F754AA4C-A628-44D9-8A5D-9D7BB41CC49B}" srcOrd="1" destOrd="0" presId="urn:microsoft.com/office/officeart/2018/2/layout/IconVerticalSolidList"/>
    <dgm:cxn modelId="{261B4EB5-A14B-4231-9F00-9B4EABED82A5}" type="presParOf" srcId="{4933C62B-4E5B-4559-941B-EC51006F8F43}" destId="{3793762F-CB57-46E4-A6E7-16CACDD9FA7E}" srcOrd="2" destOrd="0" presId="urn:microsoft.com/office/officeart/2018/2/layout/IconVerticalSolidList"/>
    <dgm:cxn modelId="{26177760-549D-4209-AF25-534D31E08A2A}" type="presParOf" srcId="{4933C62B-4E5B-4559-941B-EC51006F8F43}" destId="{43289172-DB54-4C26-AF8A-E4065C8E9A7C}" srcOrd="3" destOrd="0" presId="urn:microsoft.com/office/officeart/2018/2/layout/IconVerticalSolidList"/>
    <dgm:cxn modelId="{FA239C51-4088-480B-B089-7C917EA128FB}" type="presParOf" srcId="{3631150B-0C2D-44FA-A802-51B0EE2A402C}" destId="{CD7E20ED-D28A-4D7C-ABFE-0822A50A1062}" srcOrd="3" destOrd="0" presId="urn:microsoft.com/office/officeart/2018/2/layout/IconVerticalSolidList"/>
    <dgm:cxn modelId="{80169812-3BE2-411E-9409-9591646351D1}" type="presParOf" srcId="{3631150B-0C2D-44FA-A802-51B0EE2A402C}" destId="{355363D7-763A-40E2-9227-0BD8926488A4}" srcOrd="4" destOrd="0" presId="urn:microsoft.com/office/officeart/2018/2/layout/IconVerticalSolidList"/>
    <dgm:cxn modelId="{6358E11A-D1B9-4921-9265-5C374888E8F3}" type="presParOf" srcId="{355363D7-763A-40E2-9227-0BD8926488A4}" destId="{325C3745-E2F0-4C9E-81CA-9010DA58C38C}" srcOrd="0" destOrd="0" presId="urn:microsoft.com/office/officeart/2018/2/layout/IconVerticalSolidList"/>
    <dgm:cxn modelId="{521B0B20-7BA7-4582-B296-F8EB2BB34C8D}" type="presParOf" srcId="{355363D7-763A-40E2-9227-0BD8926488A4}" destId="{3D5995EC-860C-45F0-A0BB-D6F707020105}" srcOrd="1" destOrd="0" presId="urn:microsoft.com/office/officeart/2018/2/layout/IconVerticalSolidList"/>
    <dgm:cxn modelId="{5172D5F3-F37B-455E-90DD-D0A51140422C}" type="presParOf" srcId="{355363D7-763A-40E2-9227-0BD8926488A4}" destId="{C9432198-9BC0-401C-A952-A47D749BFF3A}" srcOrd="2" destOrd="0" presId="urn:microsoft.com/office/officeart/2018/2/layout/IconVerticalSolidList"/>
    <dgm:cxn modelId="{E93DE2A8-DAE6-476D-AA4C-8EFD1EA15B4A}" type="presParOf" srcId="{355363D7-763A-40E2-9227-0BD8926488A4}" destId="{4BA56D46-551C-4DA5-ACB0-42869AEB4AD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7FF7849F-8AE3-4CDF-B108-973741294E0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6857BFF-16E7-4352-81FD-186605FBEEBD}">
      <dgm:prSet/>
      <dgm:spPr/>
      <dgm:t>
        <a:bodyPr/>
        <a:lstStyle/>
        <a:p>
          <a:r>
            <a:rPr lang="en-GB" b="0" i="0"/>
            <a:t>Consider the following: </a:t>
          </a:r>
          <a:endParaRPr lang="en-US"/>
        </a:p>
      </dgm:t>
    </dgm:pt>
    <dgm:pt modelId="{F09443F2-30D3-4C5B-831C-B55CD24617E5}" type="parTrans" cxnId="{E90C89CC-D0AD-45E1-99C4-9D0D393E6354}">
      <dgm:prSet/>
      <dgm:spPr/>
      <dgm:t>
        <a:bodyPr/>
        <a:lstStyle/>
        <a:p>
          <a:endParaRPr lang="en-US"/>
        </a:p>
      </dgm:t>
    </dgm:pt>
    <dgm:pt modelId="{83D7B097-130F-4B9A-ADC2-27EA25120AAD}" type="sibTrans" cxnId="{E90C89CC-D0AD-45E1-99C4-9D0D393E6354}">
      <dgm:prSet/>
      <dgm:spPr/>
      <dgm:t>
        <a:bodyPr/>
        <a:lstStyle/>
        <a:p>
          <a:endParaRPr lang="en-US"/>
        </a:p>
      </dgm:t>
    </dgm:pt>
    <dgm:pt modelId="{F63AEFBF-3FB2-4C12-8957-2866B8B3FE50}">
      <dgm:prSet/>
      <dgm:spPr/>
      <dgm:t>
        <a:bodyPr/>
        <a:lstStyle/>
        <a:p>
          <a:r>
            <a:rPr lang="en-GB" b="0" i="0" dirty="0"/>
            <a:t>Is this information accurate? If so, how? </a:t>
          </a:r>
          <a:endParaRPr lang="en-US" dirty="0"/>
        </a:p>
      </dgm:t>
    </dgm:pt>
    <dgm:pt modelId="{DDE9D928-03E2-4AF3-858F-64EA2A7FD5CA}" type="parTrans" cxnId="{13EBDF44-7E74-41FC-B67B-5BFA6FE6C284}">
      <dgm:prSet/>
      <dgm:spPr/>
      <dgm:t>
        <a:bodyPr/>
        <a:lstStyle/>
        <a:p>
          <a:endParaRPr lang="en-US"/>
        </a:p>
      </dgm:t>
    </dgm:pt>
    <dgm:pt modelId="{A3DBE50B-7E49-45FE-9B5E-9CA13A186451}" type="sibTrans" cxnId="{13EBDF44-7E74-41FC-B67B-5BFA6FE6C284}">
      <dgm:prSet/>
      <dgm:spPr/>
      <dgm:t>
        <a:bodyPr/>
        <a:lstStyle/>
        <a:p>
          <a:endParaRPr lang="en-US"/>
        </a:p>
      </dgm:t>
    </dgm:pt>
    <dgm:pt modelId="{87FECB96-1759-483C-8B0F-13BF13C957B0}">
      <dgm:prSet/>
      <dgm:spPr/>
      <dgm:t>
        <a:bodyPr/>
        <a:lstStyle/>
        <a:p>
          <a:r>
            <a:rPr lang="en-GB" b="0" i="0"/>
            <a:t>Was the information relevant? If so, how? </a:t>
          </a:r>
          <a:endParaRPr lang="en-US"/>
        </a:p>
      </dgm:t>
    </dgm:pt>
    <dgm:pt modelId="{B9758D59-8069-44A0-86FB-43CAD89CA3BC}" type="parTrans" cxnId="{56A381A1-34DF-4F03-9F58-6C97100B4D41}">
      <dgm:prSet/>
      <dgm:spPr/>
      <dgm:t>
        <a:bodyPr/>
        <a:lstStyle/>
        <a:p>
          <a:endParaRPr lang="en-US"/>
        </a:p>
      </dgm:t>
    </dgm:pt>
    <dgm:pt modelId="{C813835C-CDEB-46EA-82B0-66500CF73204}" type="sibTrans" cxnId="{56A381A1-34DF-4F03-9F58-6C97100B4D41}">
      <dgm:prSet/>
      <dgm:spPr/>
      <dgm:t>
        <a:bodyPr/>
        <a:lstStyle/>
        <a:p>
          <a:endParaRPr lang="en-US"/>
        </a:p>
      </dgm:t>
    </dgm:pt>
    <dgm:pt modelId="{312BB1DE-91CE-4E92-926E-C1396EEF52FA}">
      <dgm:prSet/>
      <dgm:spPr/>
      <dgm:t>
        <a:bodyPr/>
        <a:lstStyle/>
        <a:p>
          <a:r>
            <a:rPr lang="en-GB" b="0" i="0"/>
            <a:t>Was the information consistent with the other persons findings? </a:t>
          </a:r>
          <a:endParaRPr lang="en-US"/>
        </a:p>
      </dgm:t>
    </dgm:pt>
    <dgm:pt modelId="{C9B82AFD-BA48-487F-BAFC-2030E2A4FA91}" type="parTrans" cxnId="{AC86ECE9-7040-4660-8813-9743E744963F}">
      <dgm:prSet/>
      <dgm:spPr/>
      <dgm:t>
        <a:bodyPr/>
        <a:lstStyle/>
        <a:p>
          <a:endParaRPr lang="en-US"/>
        </a:p>
      </dgm:t>
    </dgm:pt>
    <dgm:pt modelId="{1C99A764-10B1-4749-9D17-C59002661CD1}" type="sibTrans" cxnId="{AC86ECE9-7040-4660-8813-9743E744963F}">
      <dgm:prSet/>
      <dgm:spPr/>
      <dgm:t>
        <a:bodyPr/>
        <a:lstStyle/>
        <a:p>
          <a:endParaRPr lang="en-US"/>
        </a:p>
      </dgm:t>
    </dgm:pt>
    <dgm:pt modelId="{C57F35FC-8D29-46DC-B45A-EF7AD7A97847}" type="pres">
      <dgm:prSet presAssocID="{7FF7849F-8AE3-4CDF-B108-973741294E02}" presName="vert0" presStyleCnt="0">
        <dgm:presLayoutVars>
          <dgm:dir/>
          <dgm:animOne val="branch"/>
          <dgm:animLvl val="lvl"/>
        </dgm:presLayoutVars>
      </dgm:prSet>
      <dgm:spPr/>
    </dgm:pt>
    <dgm:pt modelId="{F42F27A3-F2BB-4B6D-A239-605497A8E5B3}" type="pres">
      <dgm:prSet presAssocID="{76857BFF-16E7-4352-81FD-186605FBEEBD}" presName="thickLine" presStyleLbl="alignNode1" presStyleIdx="0" presStyleCnt="1"/>
      <dgm:spPr/>
    </dgm:pt>
    <dgm:pt modelId="{0170E333-9897-49D0-87E0-C6454C4F82E1}" type="pres">
      <dgm:prSet presAssocID="{76857BFF-16E7-4352-81FD-186605FBEEBD}" presName="horz1" presStyleCnt="0"/>
      <dgm:spPr/>
    </dgm:pt>
    <dgm:pt modelId="{2CA2ED7E-F0E2-4E17-B8D5-2F1CBA1C8269}" type="pres">
      <dgm:prSet presAssocID="{76857BFF-16E7-4352-81FD-186605FBEEBD}" presName="tx1" presStyleLbl="revTx" presStyleIdx="0" presStyleCnt="4"/>
      <dgm:spPr/>
    </dgm:pt>
    <dgm:pt modelId="{FA9B31D4-9890-41C6-841A-670B0852B91A}" type="pres">
      <dgm:prSet presAssocID="{76857BFF-16E7-4352-81FD-186605FBEEBD}" presName="vert1" presStyleCnt="0"/>
      <dgm:spPr/>
    </dgm:pt>
    <dgm:pt modelId="{BAC71E89-A798-4745-889F-19502B9B371F}" type="pres">
      <dgm:prSet presAssocID="{F63AEFBF-3FB2-4C12-8957-2866B8B3FE50}" presName="vertSpace2a" presStyleCnt="0"/>
      <dgm:spPr/>
    </dgm:pt>
    <dgm:pt modelId="{94ABDBF1-D2AA-4A36-AA34-C4FC2E0EA17C}" type="pres">
      <dgm:prSet presAssocID="{F63AEFBF-3FB2-4C12-8957-2866B8B3FE50}" presName="horz2" presStyleCnt="0"/>
      <dgm:spPr/>
    </dgm:pt>
    <dgm:pt modelId="{2664862D-740A-46A3-9DD7-E5DEF1B51B24}" type="pres">
      <dgm:prSet presAssocID="{F63AEFBF-3FB2-4C12-8957-2866B8B3FE50}" presName="horzSpace2" presStyleCnt="0"/>
      <dgm:spPr/>
    </dgm:pt>
    <dgm:pt modelId="{B4F055BE-59E5-425E-9B14-22B2E2F9E4E4}" type="pres">
      <dgm:prSet presAssocID="{F63AEFBF-3FB2-4C12-8957-2866B8B3FE50}" presName="tx2" presStyleLbl="revTx" presStyleIdx="1" presStyleCnt="4"/>
      <dgm:spPr/>
    </dgm:pt>
    <dgm:pt modelId="{057D3F8B-3B8D-4B3D-AF97-8F92FBA2C670}" type="pres">
      <dgm:prSet presAssocID="{F63AEFBF-3FB2-4C12-8957-2866B8B3FE50}" presName="vert2" presStyleCnt="0"/>
      <dgm:spPr/>
    </dgm:pt>
    <dgm:pt modelId="{19E00D95-5205-44FE-879C-F98F795C6E92}" type="pres">
      <dgm:prSet presAssocID="{F63AEFBF-3FB2-4C12-8957-2866B8B3FE50}" presName="thinLine2b" presStyleLbl="callout" presStyleIdx="0" presStyleCnt="3"/>
      <dgm:spPr/>
    </dgm:pt>
    <dgm:pt modelId="{7FA4D350-62E4-4754-A5DD-C3A3DDEBE1D6}" type="pres">
      <dgm:prSet presAssocID="{F63AEFBF-3FB2-4C12-8957-2866B8B3FE50}" presName="vertSpace2b" presStyleCnt="0"/>
      <dgm:spPr/>
    </dgm:pt>
    <dgm:pt modelId="{A30C051B-DCFC-483B-948E-44DD6A4E8CE8}" type="pres">
      <dgm:prSet presAssocID="{87FECB96-1759-483C-8B0F-13BF13C957B0}" presName="horz2" presStyleCnt="0"/>
      <dgm:spPr/>
    </dgm:pt>
    <dgm:pt modelId="{A0FB6347-7147-4665-9D2E-B4A187EE4CAE}" type="pres">
      <dgm:prSet presAssocID="{87FECB96-1759-483C-8B0F-13BF13C957B0}" presName="horzSpace2" presStyleCnt="0"/>
      <dgm:spPr/>
    </dgm:pt>
    <dgm:pt modelId="{16FBF002-0063-4EDE-B221-EF5CCD2E2D1E}" type="pres">
      <dgm:prSet presAssocID="{87FECB96-1759-483C-8B0F-13BF13C957B0}" presName="tx2" presStyleLbl="revTx" presStyleIdx="2" presStyleCnt="4"/>
      <dgm:spPr/>
    </dgm:pt>
    <dgm:pt modelId="{43CE929D-8B9E-4622-9895-C5AA0F0B28EF}" type="pres">
      <dgm:prSet presAssocID="{87FECB96-1759-483C-8B0F-13BF13C957B0}" presName="vert2" presStyleCnt="0"/>
      <dgm:spPr/>
    </dgm:pt>
    <dgm:pt modelId="{24D0CE11-F39F-4AB7-9DF2-CAF29FEF6B0C}" type="pres">
      <dgm:prSet presAssocID="{87FECB96-1759-483C-8B0F-13BF13C957B0}" presName="thinLine2b" presStyleLbl="callout" presStyleIdx="1" presStyleCnt="3"/>
      <dgm:spPr/>
    </dgm:pt>
    <dgm:pt modelId="{36666969-398E-4EC0-A702-D57DCFD344A4}" type="pres">
      <dgm:prSet presAssocID="{87FECB96-1759-483C-8B0F-13BF13C957B0}" presName="vertSpace2b" presStyleCnt="0"/>
      <dgm:spPr/>
    </dgm:pt>
    <dgm:pt modelId="{294A05AB-8CF2-4DB2-A359-0B11B184FD56}" type="pres">
      <dgm:prSet presAssocID="{312BB1DE-91CE-4E92-926E-C1396EEF52FA}" presName="horz2" presStyleCnt="0"/>
      <dgm:spPr/>
    </dgm:pt>
    <dgm:pt modelId="{5C313D37-7EAC-4377-B28B-E94B58AD6235}" type="pres">
      <dgm:prSet presAssocID="{312BB1DE-91CE-4E92-926E-C1396EEF52FA}" presName="horzSpace2" presStyleCnt="0"/>
      <dgm:spPr/>
    </dgm:pt>
    <dgm:pt modelId="{B809084F-20E4-4C4E-9741-A663649DC9F5}" type="pres">
      <dgm:prSet presAssocID="{312BB1DE-91CE-4E92-926E-C1396EEF52FA}" presName="tx2" presStyleLbl="revTx" presStyleIdx="3" presStyleCnt="4"/>
      <dgm:spPr/>
    </dgm:pt>
    <dgm:pt modelId="{8367253F-64B9-49BE-9A74-A247EE1C6136}" type="pres">
      <dgm:prSet presAssocID="{312BB1DE-91CE-4E92-926E-C1396EEF52FA}" presName="vert2" presStyleCnt="0"/>
      <dgm:spPr/>
    </dgm:pt>
    <dgm:pt modelId="{452B77EC-0721-4467-A6F6-CE01B1EAB65B}" type="pres">
      <dgm:prSet presAssocID="{312BB1DE-91CE-4E92-926E-C1396EEF52FA}" presName="thinLine2b" presStyleLbl="callout" presStyleIdx="2" presStyleCnt="3"/>
      <dgm:spPr/>
    </dgm:pt>
    <dgm:pt modelId="{ADB2B6D8-9BEE-494F-AC75-860A17309489}" type="pres">
      <dgm:prSet presAssocID="{312BB1DE-91CE-4E92-926E-C1396EEF52FA}" presName="vertSpace2b" presStyleCnt="0"/>
      <dgm:spPr/>
    </dgm:pt>
  </dgm:ptLst>
  <dgm:cxnLst>
    <dgm:cxn modelId="{28ED8727-52A3-4CFE-9B15-EBB97E038660}" type="presOf" srcId="{312BB1DE-91CE-4E92-926E-C1396EEF52FA}" destId="{B809084F-20E4-4C4E-9741-A663649DC9F5}" srcOrd="0" destOrd="0" presId="urn:microsoft.com/office/officeart/2008/layout/LinedList"/>
    <dgm:cxn modelId="{393E962F-342E-4A59-A3FA-8A3807F0CC49}" type="presOf" srcId="{F63AEFBF-3FB2-4C12-8957-2866B8B3FE50}" destId="{B4F055BE-59E5-425E-9B14-22B2E2F9E4E4}" srcOrd="0" destOrd="0" presId="urn:microsoft.com/office/officeart/2008/layout/LinedList"/>
    <dgm:cxn modelId="{13EBDF44-7E74-41FC-B67B-5BFA6FE6C284}" srcId="{76857BFF-16E7-4352-81FD-186605FBEEBD}" destId="{F63AEFBF-3FB2-4C12-8957-2866B8B3FE50}" srcOrd="0" destOrd="0" parTransId="{DDE9D928-03E2-4AF3-858F-64EA2A7FD5CA}" sibTransId="{A3DBE50B-7E49-45FE-9B5E-9CA13A186451}"/>
    <dgm:cxn modelId="{56A381A1-34DF-4F03-9F58-6C97100B4D41}" srcId="{76857BFF-16E7-4352-81FD-186605FBEEBD}" destId="{87FECB96-1759-483C-8B0F-13BF13C957B0}" srcOrd="1" destOrd="0" parTransId="{B9758D59-8069-44A0-86FB-43CAD89CA3BC}" sibTransId="{C813835C-CDEB-46EA-82B0-66500CF73204}"/>
    <dgm:cxn modelId="{9AC71FBB-3C41-4D4D-B838-8414321AAA1F}" type="presOf" srcId="{76857BFF-16E7-4352-81FD-186605FBEEBD}" destId="{2CA2ED7E-F0E2-4E17-B8D5-2F1CBA1C8269}" srcOrd="0" destOrd="0" presId="urn:microsoft.com/office/officeart/2008/layout/LinedList"/>
    <dgm:cxn modelId="{0F901CC4-1C72-4E82-B2A3-E23EFFAD2575}" type="presOf" srcId="{7FF7849F-8AE3-4CDF-B108-973741294E02}" destId="{C57F35FC-8D29-46DC-B45A-EF7AD7A97847}" srcOrd="0" destOrd="0" presId="urn:microsoft.com/office/officeart/2008/layout/LinedList"/>
    <dgm:cxn modelId="{E90C89CC-D0AD-45E1-99C4-9D0D393E6354}" srcId="{7FF7849F-8AE3-4CDF-B108-973741294E02}" destId="{76857BFF-16E7-4352-81FD-186605FBEEBD}" srcOrd="0" destOrd="0" parTransId="{F09443F2-30D3-4C5B-831C-B55CD24617E5}" sibTransId="{83D7B097-130F-4B9A-ADC2-27EA25120AAD}"/>
    <dgm:cxn modelId="{D4A648E8-3714-4AC4-9764-6FBBCC2B3EFA}" type="presOf" srcId="{87FECB96-1759-483C-8B0F-13BF13C957B0}" destId="{16FBF002-0063-4EDE-B221-EF5CCD2E2D1E}" srcOrd="0" destOrd="0" presId="urn:microsoft.com/office/officeart/2008/layout/LinedList"/>
    <dgm:cxn modelId="{AC86ECE9-7040-4660-8813-9743E744963F}" srcId="{76857BFF-16E7-4352-81FD-186605FBEEBD}" destId="{312BB1DE-91CE-4E92-926E-C1396EEF52FA}" srcOrd="2" destOrd="0" parTransId="{C9B82AFD-BA48-487F-BAFC-2030E2A4FA91}" sibTransId="{1C99A764-10B1-4749-9D17-C59002661CD1}"/>
    <dgm:cxn modelId="{97C32EBD-3BD3-485B-B2FB-F751C826A012}" type="presParOf" srcId="{C57F35FC-8D29-46DC-B45A-EF7AD7A97847}" destId="{F42F27A3-F2BB-4B6D-A239-605497A8E5B3}" srcOrd="0" destOrd="0" presId="urn:microsoft.com/office/officeart/2008/layout/LinedList"/>
    <dgm:cxn modelId="{C54E56D7-AFA0-4EF4-93BE-564FAE334986}" type="presParOf" srcId="{C57F35FC-8D29-46DC-B45A-EF7AD7A97847}" destId="{0170E333-9897-49D0-87E0-C6454C4F82E1}" srcOrd="1" destOrd="0" presId="urn:microsoft.com/office/officeart/2008/layout/LinedList"/>
    <dgm:cxn modelId="{FD59119A-4AAA-4A39-BDC4-CCFE639CD88D}" type="presParOf" srcId="{0170E333-9897-49D0-87E0-C6454C4F82E1}" destId="{2CA2ED7E-F0E2-4E17-B8D5-2F1CBA1C8269}" srcOrd="0" destOrd="0" presId="urn:microsoft.com/office/officeart/2008/layout/LinedList"/>
    <dgm:cxn modelId="{A89DA032-0DEE-4BC6-A6C3-29FFEC32304D}" type="presParOf" srcId="{0170E333-9897-49D0-87E0-C6454C4F82E1}" destId="{FA9B31D4-9890-41C6-841A-670B0852B91A}" srcOrd="1" destOrd="0" presId="urn:microsoft.com/office/officeart/2008/layout/LinedList"/>
    <dgm:cxn modelId="{935B21A0-2CAE-43A2-9035-D000DC79E9AD}" type="presParOf" srcId="{FA9B31D4-9890-41C6-841A-670B0852B91A}" destId="{BAC71E89-A798-4745-889F-19502B9B371F}" srcOrd="0" destOrd="0" presId="urn:microsoft.com/office/officeart/2008/layout/LinedList"/>
    <dgm:cxn modelId="{5128AD92-7A88-4682-92EC-F16355FBAEF7}" type="presParOf" srcId="{FA9B31D4-9890-41C6-841A-670B0852B91A}" destId="{94ABDBF1-D2AA-4A36-AA34-C4FC2E0EA17C}" srcOrd="1" destOrd="0" presId="urn:microsoft.com/office/officeart/2008/layout/LinedList"/>
    <dgm:cxn modelId="{0FD23263-1A46-4D82-8B15-7AD0BF4CF3F4}" type="presParOf" srcId="{94ABDBF1-D2AA-4A36-AA34-C4FC2E0EA17C}" destId="{2664862D-740A-46A3-9DD7-E5DEF1B51B24}" srcOrd="0" destOrd="0" presId="urn:microsoft.com/office/officeart/2008/layout/LinedList"/>
    <dgm:cxn modelId="{B3DA882C-A536-4436-8B93-CCBBCFA85F4D}" type="presParOf" srcId="{94ABDBF1-D2AA-4A36-AA34-C4FC2E0EA17C}" destId="{B4F055BE-59E5-425E-9B14-22B2E2F9E4E4}" srcOrd="1" destOrd="0" presId="urn:microsoft.com/office/officeart/2008/layout/LinedList"/>
    <dgm:cxn modelId="{4E63CC60-279B-44E8-B21C-EFBABFF70189}" type="presParOf" srcId="{94ABDBF1-D2AA-4A36-AA34-C4FC2E0EA17C}" destId="{057D3F8B-3B8D-4B3D-AF97-8F92FBA2C670}" srcOrd="2" destOrd="0" presId="urn:microsoft.com/office/officeart/2008/layout/LinedList"/>
    <dgm:cxn modelId="{C77450CB-4343-4443-A55E-C22EFD80B46E}" type="presParOf" srcId="{FA9B31D4-9890-41C6-841A-670B0852B91A}" destId="{19E00D95-5205-44FE-879C-F98F795C6E92}" srcOrd="2" destOrd="0" presId="urn:microsoft.com/office/officeart/2008/layout/LinedList"/>
    <dgm:cxn modelId="{E1A45FFE-4C1E-4A51-BC47-4B5EBB6FDA28}" type="presParOf" srcId="{FA9B31D4-9890-41C6-841A-670B0852B91A}" destId="{7FA4D350-62E4-4754-A5DD-C3A3DDEBE1D6}" srcOrd="3" destOrd="0" presId="urn:microsoft.com/office/officeart/2008/layout/LinedList"/>
    <dgm:cxn modelId="{FDD3E5FD-FE1D-4001-A6B3-38340CE58D5A}" type="presParOf" srcId="{FA9B31D4-9890-41C6-841A-670B0852B91A}" destId="{A30C051B-DCFC-483B-948E-44DD6A4E8CE8}" srcOrd="4" destOrd="0" presId="urn:microsoft.com/office/officeart/2008/layout/LinedList"/>
    <dgm:cxn modelId="{B1421F8D-D938-4708-8864-BA643DCF2647}" type="presParOf" srcId="{A30C051B-DCFC-483B-948E-44DD6A4E8CE8}" destId="{A0FB6347-7147-4665-9D2E-B4A187EE4CAE}" srcOrd="0" destOrd="0" presId="urn:microsoft.com/office/officeart/2008/layout/LinedList"/>
    <dgm:cxn modelId="{D7D412B6-EFF1-490D-9C8E-C7338D0EFDAB}" type="presParOf" srcId="{A30C051B-DCFC-483B-948E-44DD6A4E8CE8}" destId="{16FBF002-0063-4EDE-B221-EF5CCD2E2D1E}" srcOrd="1" destOrd="0" presId="urn:microsoft.com/office/officeart/2008/layout/LinedList"/>
    <dgm:cxn modelId="{A5E17A76-9B70-442E-96B6-F790B7584E6B}" type="presParOf" srcId="{A30C051B-DCFC-483B-948E-44DD6A4E8CE8}" destId="{43CE929D-8B9E-4622-9895-C5AA0F0B28EF}" srcOrd="2" destOrd="0" presId="urn:microsoft.com/office/officeart/2008/layout/LinedList"/>
    <dgm:cxn modelId="{6133FAFD-F52D-41D6-B5A1-E55740ABCBCF}" type="presParOf" srcId="{FA9B31D4-9890-41C6-841A-670B0852B91A}" destId="{24D0CE11-F39F-4AB7-9DF2-CAF29FEF6B0C}" srcOrd="5" destOrd="0" presId="urn:microsoft.com/office/officeart/2008/layout/LinedList"/>
    <dgm:cxn modelId="{C2895D9A-BCB4-473F-8404-0B7F85E1ABDE}" type="presParOf" srcId="{FA9B31D4-9890-41C6-841A-670B0852B91A}" destId="{36666969-398E-4EC0-A702-D57DCFD344A4}" srcOrd="6" destOrd="0" presId="urn:microsoft.com/office/officeart/2008/layout/LinedList"/>
    <dgm:cxn modelId="{D28F4066-4559-427A-93B8-C38F235186AD}" type="presParOf" srcId="{FA9B31D4-9890-41C6-841A-670B0852B91A}" destId="{294A05AB-8CF2-4DB2-A359-0B11B184FD56}" srcOrd="7" destOrd="0" presId="urn:microsoft.com/office/officeart/2008/layout/LinedList"/>
    <dgm:cxn modelId="{4CA56619-757E-40AE-BD00-62C00AC36689}" type="presParOf" srcId="{294A05AB-8CF2-4DB2-A359-0B11B184FD56}" destId="{5C313D37-7EAC-4377-B28B-E94B58AD6235}" srcOrd="0" destOrd="0" presId="urn:microsoft.com/office/officeart/2008/layout/LinedList"/>
    <dgm:cxn modelId="{C1D3A230-0CE6-4D44-9A7E-3E7E95EE1859}" type="presParOf" srcId="{294A05AB-8CF2-4DB2-A359-0B11B184FD56}" destId="{B809084F-20E4-4C4E-9741-A663649DC9F5}" srcOrd="1" destOrd="0" presId="urn:microsoft.com/office/officeart/2008/layout/LinedList"/>
    <dgm:cxn modelId="{27766D7A-F14E-4210-B555-B47A0F175102}" type="presParOf" srcId="{294A05AB-8CF2-4DB2-A359-0B11B184FD56}" destId="{8367253F-64B9-49BE-9A74-A247EE1C6136}" srcOrd="2" destOrd="0" presId="urn:microsoft.com/office/officeart/2008/layout/LinedList"/>
    <dgm:cxn modelId="{8A238E37-9CC8-459D-9B2E-CFC2BE611256}" type="presParOf" srcId="{FA9B31D4-9890-41C6-841A-670B0852B91A}" destId="{452B77EC-0721-4467-A6F6-CE01B1EAB65B}" srcOrd="8" destOrd="0" presId="urn:microsoft.com/office/officeart/2008/layout/LinedList"/>
    <dgm:cxn modelId="{CB43D48E-31D9-4185-B23A-CC7F7BD983FB}" type="presParOf" srcId="{FA9B31D4-9890-41C6-841A-670B0852B91A}" destId="{ADB2B6D8-9BEE-494F-AC75-860A17309489}"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EA4C78CA-A1D7-45BC-B689-0CF671F3B0C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8F3ACAE-794C-4C74-9420-7D37502703F2}">
      <dgm:prSet/>
      <dgm:spPr/>
      <dgm:t>
        <a:bodyPr/>
        <a:lstStyle/>
        <a:p>
          <a:r>
            <a:rPr lang="en-GB" b="0" i="0"/>
            <a:t>If you plan on using AI in any of your assessments, you must: </a:t>
          </a:r>
          <a:endParaRPr lang="en-US"/>
        </a:p>
      </dgm:t>
    </dgm:pt>
    <dgm:pt modelId="{60B9A278-732E-4092-B709-5F040B640B05}" type="parTrans" cxnId="{47F838CB-32E3-41FF-A012-E3A554B73EF8}">
      <dgm:prSet/>
      <dgm:spPr/>
      <dgm:t>
        <a:bodyPr/>
        <a:lstStyle/>
        <a:p>
          <a:endParaRPr lang="en-US"/>
        </a:p>
      </dgm:t>
    </dgm:pt>
    <dgm:pt modelId="{FDEBB719-B491-4976-B4EC-379D0D197AD5}" type="sibTrans" cxnId="{47F838CB-32E3-41FF-A012-E3A554B73EF8}">
      <dgm:prSet/>
      <dgm:spPr/>
      <dgm:t>
        <a:bodyPr/>
        <a:lstStyle/>
        <a:p>
          <a:endParaRPr lang="en-US"/>
        </a:p>
      </dgm:t>
    </dgm:pt>
    <dgm:pt modelId="{2304875E-06DE-414D-85D4-9EB8D1A8AADD}">
      <dgm:prSet/>
      <dgm:spPr/>
      <dgm:t>
        <a:bodyPr/>
        <a:lstStyle/>
        <a:p>
          <a:r>
            <a:rPr lang="en-GB" b="1" i="0" dirty="0">
              <a:solidFill>
                <a:srgbClr val="FF0000"/>
              </a:solidFill>
            </a:rPr>
            <a:t>Provide evidence of how you have used it!</a:t>
          </a:r>
          <a:endParaRPr lang="en-US" dirty="0">
            <a:solidFill>
              <a:srgbClr val="FF0000"/>
            </a:solidFill>
          </a:endParaRPr>
        </a:p>
      </dgm:t>
    </dgm:pt>
    <dgm:pt modelId="{D1FD60F0-FED8-4635-9112-0B4C78C3ECBC}" type="parTrans" cxnId="{56C5CD03-FF73-415B-983B-27271E9E305F}">
      <dgm:prSet/>
      <dgm:spPr/>
      <dgm:t>
        <a:bodyPr/>
        <a:lstStyle/>
        <a:p>
          <a:endParaRPr lang="en-US"/>
        </a:p>
      </dgm:t>
    </dgm:pt>
    <dgm:pt modelId="{99D0594F-4435-4B7F-A46E-EE753059B179}" type="sibTrans" cxnId="{56C5CD03-FF73-415B-983B-27271E9E305F}">
      <dgm:prSet/>
      <dgm:spPr/>
      <dgm:t>
        <a:bodyPr/>
        <a:lstStyle/>
        <a:p>
          <a:endParaRPr lang="en-US"/>
        </a:p>
      </dgm:t>
    </dgm:pt>
    <dgm:pt modelId="{44D8458D-0EFE-459E-8F95-A11801AE0082}" type="pres">
      <dgm:prSet presAssocID="{EA4C78CA-A1D7-45BC-B689-0CF671F3B0C1}" presName="root" presStyleCnt="0">
        <dgm:presLayoutVars>
          <dgm:dir/>
          <dgm:resizeHandles val="exact"/>
        </dgm:presLayoutVars>
      </dgm:prSet>
      <dgm:spPr/>
    </dgm:pt>
    <dgm:pt modelId="{17508B9E-1401-4C57-9049-F228262213BA}" type="pres">
      <dgm:prSet presAssocID="{88F3ACAE-794C-4C74-9420-7D37502703F2}" presName="compNode" presStyleCnt="0"/>
      <dgm:spPr/>
    </dgm:pt>
    <dgm:pt modelId="{373C7CD1-53B0-4F37-8B6B-4C8A3F3FAF12}" type="pres">
      <dgm:prSet presAssocID="{88F3ACAE-794C-4C74-9420-7D37502703F2}" presName="bgRect" presStyleLbl="bgShp" presStyleIdx="0" presStyleCnt="2"/>
      <dgm:spPr/>
    </dgm:pt>
    <dgm:pt modelId="{BCFD048A-6C52-41AE-A634-BB84C4A776D8}" type="pres">
      <dgm:prSet presAssocID="{88F3ACAE-794C-4C74-9420-7D37502703F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B998D9D5-E7C2-4555-B579-839C95B33B32}" type="pres">
      <dgm:prSet presAssocID="{88F3ACAE-794C-4C74-9420-7D37502703F2}" presName="spaceRect" presStyleCnt="0"/>
      <dgm:spPr/>
    </dgm:pt>
    <dgm:pt modelId="{3AA61B39-AB7C-43C3-AC21-2E3FBDF50AB1}" type="pres">
      <dgm:prSet presAssocID="{88F3ACAE-794C-4C74-9420-7D37502703F2}" presName="parTx" presStyleLbl="revTx" presStyleIdx="0" presStyleCnt="2">
        <dgm:presLayoutVars>
          <dgm:chMax val="0"/>
          <dgm:chPref val="0"/>
        </dgm:presLayoutVars>
      </dgm:prSet>
      <dgm:spPr/>
    </dgm:pt>
    <dgm:pt modelId="{266443DF-C309-4652-932B-FDE45CEC77FF}" type="pres">
      <dgm:prSet presAssocID="{FDEBB719-B491-4976-B4EC-379D0D197AD5}" presName="sibTrans" presStyleCnt="0"/>
      <dgm:spPr/>
    </dgm:pt>
    <dgm:pt modelId="{A1AFC43F-8BF3-4657-9C56-2EAE5507682F}" type="pres">
      <dgm:prSet presAssocID="{2304875E-06DE-414D-85D4-9EB8D1A8AADD}" presName="compNode" presStyleCnt="0"/>
      <dgm:spPr/>
    </dgm:pt>
    <dgm:pt modelId="{CA3682C8-1106-4C6F-8684-BDAFD85C93E6}" type="pres">
      <dgm:prSet presAssocID="{2304875E-06DE-414D-85D4-9EB8D1A8AADD}" presName="bgRect" presStyleLbl="bgShp" presStyleIdx="1" presStyleCnt="2"/>
      <dgm:spPr/>
    </dgm:pt>
    <dgm:pt modelId="{B701437B-F506-4011-AFDF-C7E77BAAF6C7}" type="pres">
      <dgm:prSet presAssocID="{2304875E-06DE-414D-85D4-9EB8D1A8AAD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8D6A6CC6-A5C3-4851-9A17-AF6C1B54B06A}" type="pres">
      <dgm:prSet presAssocID="{2304875E-06DE-414D-85D4-9EB8D1A8AADD}" presName="spaceRect" presStyleCnt="0"/>
      <dgm:spPr/>
    </dgm:pt>
    <dgm:pt modelId="{EDAC2649-C1EF-4256-9957-003990378DF8}" type="pres">
      <dgm:prSet presAssocID="{2304875E-06DE-414D-85D4-9EB8D1A8AADD}" presName="parTx" presStyleLbl="revTx" presStyleIdx="1" presStyleCnt="2">
        <dgm:presLayoutVars>
          <dgm:chMax val="0"/>
          <dgm:chPref val="0"/>
        </dgm:presLayoutVars>
      </dgm:prSet>
      <dgm:spPr/>
    </dgm:pt>
  </dgm:ptLst>
  <dgm:cxnLst>
    <dgm:cxn modelId="{56C5CD03-FF73-415B-983B-27271E9E305F}" srcId="{EA4C78CA-A1D7-45BC-B689-0CF671F3B0C1}" destId="{2304875E-06DE-414D-85D4-9EB8D1A8AADD}" srcOrd="1" destOrd="0" parTransId="{D1FD60F0-FED8-4635-9112-0B4C78C3ECBC}" sibTransId="{99D0594F-4435-4B7F-A46E-EE753059B179}"/>
    <dgm:cxn modelId="{71380030-65AF-4C86-A519-5B7DA16C175A}" type="presOf" srcId="{2304875E-06DE-414D-85D4-9EB8D1A8AADD}" destId="{EDAC2649-C1EF-4256-9957-003990378DF8}" srcOrd="0" destOrd="0" presId="urn:microsoft.com/office/officeart/2018/2/layout/IconVerticalSolidList"/>
    <dgm:cxn modelId="{45E59E70-4F25-4FAA-A1A2-49DD00F6D82B}" type="presOf" srcId="{EA4C78CA-A1D7-45BC-B689-0CF671F3B0C1}" destId="{44D8458D-0EFE-459E-8F95-A11801AE0082}" srcOrd="0" destOrd="0" presId="urn:microsoft.com/office/officeart/2018/2/layout/IconVerticalSolidList"/>
    <dgm:cxn modelId="{47F838CB-32E3-41FF-A012-E3A554B73EF8}" srcId="{EA4C78CA-A1D7-45BC-B689-0CF671F3B0C1}" destId="{88F3ACAE-794C-4C74-9420-7D37502703F2}" srcOrd="0" destOrd="0" parTransId="{60B9A278-732E-4092-B709-5F040B640B05}" sibTransId="{FDEBB719-B491-4976-B4EC-379D0D197AD5}"/>
    <dgm:cxn modelId="{EEFFCCF3-8E13-433A-BCF4-C9DDB543C6DB}" type="presOf" srcId="{88F3ACAE-794C-4C74-9420-7D37502703F2}" destId="{3AA61B39-AB7C-43C3-AC21-2E3FBDF50AB1}" srcOrd="0" destOrd="0" presId="urn:microsoft.com/office/officeart/2018/2/layout/IconVerticalSolidList"/>
    <dgm:cxn modelId="{F686C681-CB7F-43D0-B360-1F2749F87D03}" type="presParOf" srcId="{44D8458D-0EFE-459E-8F95-A11801AE0082}" destId="{17508B9E-1401-4C57-9049-F228262213BA}" srcOrd="0" destOrd="0" presId="urn:microsoft.com/office/officeart/2018/2/layout/IconVerticalSolidList"/>
    <dgm:cxn modelId="{7C0B4D58-D091-4AD3-BE6C-22FEE275B3EB}" type="presParOf" srcId="{17508B9E-1401-4C57-9049-F228262213BA}" destId="{373C7CD1-53B0-4F37-8B6B-4C8A3F3FAF12}" srcOrd="0" destOrd="0" presId="urn:microsoft.com/office/officeart/2018/2/layout/IconVerticalSolidList"/>
    <dgm:cxn modelId="{729AE2AA-A6A9-449B-BE28-C7B3B97069AF}" type="presParOf" srcId="{17508B9E-1401-4C57-9049-F228262213BA}" destId="{BCFD048A-6C52-41AE-A634-BB84C4A776D8}" srcOrd="1" destOrd="0" presId="urn:microsoft.com/office/officeart/2018/2/layout/IconVerticalSolidList"/>
    <dgm:cxn modelId="{F5A81FC0-BA29-4B3D-A667-0E2988637095}" type="presParOf" srcId="{17508B9E-1401-4C57-9049-F228262213BA}" destId="{B998D9D5-E7C2-4555-B579-839C95B33B32}" srcOrd="2" destOrd="0" presId="urn:microsoft.com/office/officeart/2018/2/layout/IconVerticalSolidList"/>
    <dgm:cxn modelId="{AE7369F5-9AD3-4F78-8C1D-6CC6D31B6B4A}" type="presParOf" srcId="{17508B9E-1401-4C57-9049-F228262213BA}" destId="{3AA61B39-AB7C-43C3-AC21-2E3FBDF50AB1}" srcOrd="3" destOrd="0" presId="urn:microsoft.com/office/officeart/2018/2/layout/IconVerticalSolidList"/>
    <dgm:cxn modelId="{9D292696-90B2-4AA5-BD1E-5D1618479B87}" type="presParOf" srcId="{44D8458D-0EFE-459E-8F95-A11801AE0082}" destId="{266443DF-C309-4652-932B-FDE45CEC77FF}" srcOrd="1" destOrd="0" presId="urn:microsoft.com/office/officeart/2018/2/layout/IconVerticalSolidList"/>
    <dgm:cxn modelId="{1C679E1B-B467-4355-92EA-717852E36B76}" type="presParOf" srcId="{44D8458D-0EFE-459E-8F95-A11801AE0082}" destId="{A1AFC43F-8BF3-4657-9C56-2EAE5507682F}" srcOrd="2" destOrd="0" presId="urn:microsoft.com/office/officeart/2018/2/layout/IconVerticalSolidList"/>
    <dgm:cxn modelId="{FC1FB9C6-3477-42EC-B819-74DC18D785A3}" type="presParOf" srcId="{A1AFC43F-8BF3-4657-9C56-2EAE5507682F}" destId="{CA3682C8-1106-4C6F-8684-BDAFD85C93E6}" srcOrd="0" destOrd="0" presId="urn:microsoft.com/office/officeart/2018/2/layout/IconVerticalSolidList"/>
    <dgm:cxn modelId="{53292452-BB79-4FF1-A296-0FB1C422A3C7}" type="presParOf" srcId="{A1AFC43F-8BF3-4657-9C56-2EAE5507682F}" destId="{B701437B-F506-4011-AFDF-C7E77BAAF6C7}" srcOrd="1" destOrd="0" presId="urn:microsoft.com/office/officeart/2018/2/layout/IconVerticalSolidList"/>
    <dgm:cxn modelId="{885A2621-FE17-447E-8FE3-67A7E489B7B4}" type="presParOf" srcId="{A1AFC43F-8BF3-4657-9C56-2EAE5507682F}" destId="{8D6A6CC6-A5C3-4851-9A17-AF6C1B54B06A}" srcOrd="2" destOrd="0" presId="urn:microsoft.com/office/officeart/2018/2/layout/IconVerticalSolidList"/>
    <dgm:cxn modelId="{92843B2E-501D-41FF-8697-1A0F258DD434}" type="presParOf" srcId="{A1AFC43F-8BF3-4657-9C56-2EAE5507682F}" destId="{EDAC2649-C1EF-4256-9957-003990378DF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27D501-7FDE-43F8-AB65-4F7C178F579E}">
      <dsp:nvSpPr>
        <dsp:cNvPr id="0" name=""/>
        <dsp:cNvSpPr/>
      </dsp:nvSpPr>
      <dsp:spPr>
        <a:xfrm>
          <a:off x="193028" y="2347749"/>
          <a:ext cx="1537659" cy="494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1961</a:t>
          </a:r>
        </a:p>
      </dsp:txBody>
      <dsp:txXfrm>
        <a:off x="193028" y="2347749"/>
        <a:ext cx="1537659" cy="494032"/>
      </dsp:txXfrm>
    </dsp:sp>
    <dsp:sp modelId="{A5123F9E-9E74-4650-98CF-D33D94481E95}">
      <dsp:nvSpPr>
        <dsp:cNvPr id="0" name=""/>
        <dsp:cNvSpPr/>
      </dsp:nvSpPr>
      <dsp:spPr>
        <a:xfrm>
          <a:off x="0" y="2098547"/>
          <a:ext cx="6728905" cy="17487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36B304-DE54-4A9B-97D4-0D4638C3B81D}">
      <dsp:nvSpPr>
        <dsp:cNvPr id="0" name=""/>
        <dsp:cNvSpPr/>
      </dsp:nvSpPr>
      <dsp:spPr>
        <a:xfrm>
          <a:off x="116145" y="650126"/>
          <a:ext cx="1691425" cy="705185"/>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Chatterbot or Chatbot</a:t>
          </a:r>
        </a:p>
      </dsp:txBody>
      <dsp:txXfrm>
        <a:off x="116145" y="650126"/>
        <a:ext cx="1691425" cy="705185"/>
      </dsp:txXfrm>
    </dsp:sp>
    <dsp:sp modelId="{B9AB3FE9-3A1E-41C2-976F-0805D445B116}">
      <dsp:nvSpPr>
        <dsp:cNvPr id="0" name=""/>
        <dsp:cNvSpPr/>
      </dsp:nvSpPr>
      <dsp:spPr>
        <a:xfrm>
          <a:off x="961858" y="1355311"/>
          <a:ext cx="0" cy="743235"/>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E6E561F8-07F4-4D1E-8601-D99F7006069C}">
      <dsp:nvSpPr>
        <dsp:cNvPr id="0" name=""/>
        <dsp:cNvSpPr/>
      </dsp:nvSpPr>
      <dsp:spPr>
        <a:xfrm>
          <a:off x="1154066" y="1530190"/>
          <a:ext cx="1537659" cy="494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1997</a:t>
          </a:r>
        </a:p>
      </dsp:txBody>
      <dsp:txXfrm>
        <a:off x="1154066" y="1530190"/>
        <a:ext cx="1537659" cy="494032"/>
      </dsp:txXfrm>
    </dsp:sp>
    <dsp:sp modelId="{7F23E6C6-5FC3-4482-9B6B-7B566FAB4BF7}">
      <dsp:nvSpPr>
        <dsp:cNvPr id="0" name=""/>
        <dsp:cNvSpPr/>
      </dsp:nvSpPr>
      <dsp:spPr>
        <a:xfrm>
          <a:off x="1077183" y="3016661"/>
          <a:ext cx="1691425" cy="1124485"/>
        </a:xfrm>
        <a:prstGeom prst="rect">
          <a:avLst/>
        </a:prstGeom>
        <a:solidFill>
          <a:schemeClr val="accent2">
            <a:tint val="40000"/>
            <a:alpha val="90000"/>
            <a:hueOff val="-169845"/>
            <a:satOff val="-15069"/>
            <a:lumOff val="-195"/>
            <a:alphaOff val="0"/>
          </a:schemeClr>
        </a:solidFill>
        <a:ln w="12700" cap="flat" cmpd="sng" algn="ctr">
          <a:solidFill>
            <a:schemeClr val="accent2">
              <a:tint val="40000"/>
              <a:alpha val="90000"/>
              <a:hueOff val="-169845"/>
              <a:satOff val="-15069"/>
              <a:lumOff val="-19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dirty="0"/>
            <a:t>Speech recognition soft was released by Amazon</a:t>
          </a:r>
        </a:p>
      </dsp:txBody>
      <dsp:txXfrm>
        <a:off x="1077183" y="3016661"/>
        <a:ext cx="1691425" cy="1124485"/>
      </dsp:txXfrm>
    </dsp:sp>
    <dsp:sp modelId="{69690E95-019E-4B2B-8815-7A5185750EE6}">
      <dsp:nvSpPr>
        <dsp:cNvPr id="0" name=""/>
        <dsp:cNvSpPr/>
      </dsp:nvSpPr>
      <dsp:spPr>
        <a:xfrm>
          <a:off x="1922896" y="2273425"/>
          <a:ext cx="0" cy="743235"/>
        </a:xfrm>
        <a:prstGeom prst="line">
          <a:avLst/>
        </a:prstGeom>
        <a:solidFill>
          <a:schemeClr val="accent2">
            <a:hueOff val="-291073"/>
            <a:satOff val="-16786"/>
            <a:lumOff val="1569"/>
            <a:alphaOff val="0"/>
          </a:schemeClr>
        </a:solidFill>
        <a:ln w="6350" cap="flat" cmpd="sng" algn="ctr">
          <a:solidFill>
            <a:schemeClr val="accent2">
              <a:hueOff val="-291073"/>
              <a:satOff val="-16786"/>
              <a:lumOff val="1569"/>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CE3362B7-7D5F-41B8-B1D0-37F589C9BC2A}">
      <dsp:nvSpPr>
        <dsp:cNvPr id="0" name=""/>
        <dsp:cNvSpPr/>
      </dsp:nvSpPr>
      <dsp:spPr>
        <a:xfrm>
          <a:off x="907209" y="2131336"/>
          <a:ext cx="109299" cy="109299"/>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DF6B549C-6B2D-4F14-A28B-C4F1CAC95B2B}">
      <dsp:nvSpPr>
        <dsp:cNvPr id="0" name=""/>
        <dsp:cNvSpPr/>
      </dsp:nvSpPr>
      <dsp:spPr>
        <a:xfrm>
          <a:off x="1868246" y="2131336"/>
          <a:ext cx="109299" cy="109299"/>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E20E6A0C-4FCE-4EF2-915C-D0285499BFF5}">
      <dsp:nvSpPr>
        <dsp:cNvPr id="0" name=""/>
        <dsp:cNvSpPr/>
      </dsp:nvSpPr>
      <dsp:spPr>
        <a:xfrm>
          <a:off x="2115103" y="2347749"/>
          <a:ext cx="1537659" cy="494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2006</a:t>
          </a:r>
        </a:p>
      </dsp:txBody>
      <dsp:txXfrm>
        <a:off x="2115103" y="2347749"/>
        <a:ext cx="1537659" cy="494032"/>
      </dsp:txXfrm>
    </dsp:sp>
    <dsp:sp modelId="{C2A64BD9-43D7-4577-9955-7157CE740371}">
      <dsp:nvSpPr>
        <dsp:cNvPr id="0" name=""/>
        <dsp:cNvSpPr/>
      </dsp:nvSpPr>
      <dsp:spPr>
        <a:xfrm>
          <a:off x="2038220" y="230826"/>
          <a:ext cx="1691425" cy="1124485"/>
        </a:xfrm>
        <a:prstGeom prst="rect">
          <a:avLst/>
        </a:prstGeom>
        <a:solidFill>
          <a:schemeClr val="accent2">
            <a:tint val="40000"/>
            <a:alpha val="90000"/>
            <a:hueOff val="-339690"/>
            <a:satOff val="-30138"/>
            <a:lumOff val="-391"/>
            <a:alphaOff val="0"/>
          </a:schemeClr>
        </a:solidFill>
        <a:ln w="12700" cap="flat" cmpd="sng" algn="ctr">
          <a:solidFill>
            <a:schemeClr val="accent2">
              <a:tint val="40000"/>
              <a:alpha val="90000"/>
              <a:hueOff val="-339690"/>
              <a:satOff val="-30138"/>
              <a:lumOff val="-39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Social media companies used AI for advertising</a:t>
          </a:r>
        </a:p>
      </dsp:txBody>
      <dsp:txXfrm>
        <a:off x="2038220" y="230826"/>
        <a:ext cx="1691425" cy="1124485"/>
      </dsp:txXfrm>
    </dsp:sp>
    <dsp:sp modelId="{5512FC00-120B-4364-8E26-3B7DDB4EB332}">
      <dsp:nvSpPr>
        <dsp:cNvPr id="0" name=""/>
        <dsp:cNvSpPr/>
      </dsp:nvSpPr>
      <dsp:spPr>
        <a:xfrm>
          <a:off x="2883933" y="1355311"/>
          <a:ext cx="0" cy="743235"/>
        </a:xfrm>
        <a:prstGeom prst="line">
          <a:avLst/>
        </a:prstGeom>
        <a:solidFill>
          <a:schemeClr val="accent2">
            <a:hueOff val="-582145"/>
            <a:satOff val="-33571"/>
            <a:lumOff val="3137"/>
            <a:alphaOff val="0"/>
          </a:schemeClr>
        </a:solidFill>
        <a:ln w="6350" cap="flat" cmpd="sng" algn="ctr">
          <a:solidFill>
            <a:schemeClr val="accent2">
              <a:hueOff val="-582145"/>
              <a:satOff val="-33571"/>
              <a:lumOff val="3137"/>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62DE0ED4-EB82-4184-BB9D-85847A5DFD9B}">
      <dsp:nvSpPr>
        <dsp:cNvPr id="0" name=""/>
        <dsp:cNvSpPr/>
      </dsp:nvSpPr>
      <dsp:spPr>
        <a:xfrm>
          <a:off x="3076141" y="1530190"/>
          <a:ext cx="1537659" cy="494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2010</a:t>
          </a:r>
        </a:p>
      </dsp:txBody>
      <dsp:txXfrm>
        <a:off x="3076141" y="1530190"/>
        <a:ext cx="1537659" cy="494032"/>
      </dsp:txXfrm>
    </dsp:sp>
    <dsp:sp modelId="{DC0FC88D-003D-4A16-B21F-79B63342E789}">
      <dsp:nvSpPr>
        <dsp:cNvPr id="0" name=""/>
        <dsp:cNvSpPr/>
      </dsp:nvSpPr>
      <dsp:spPr>
        <a:xfrm>
          <a:off x="2999258" y="3016661"/>
          <a:ext cx="1691425" cy="1124485"/>
        </a:xfrm>
        <a:prstGeom prst="rect">
          <a:avLst/>
        </a:prstGeom>
        <a:solidFill>
          <a:schemeClr val="accent2">
            <a:tint val="40000"/>
            <a:alpha val="90000"/>
            <a:hueOff val="-509536"/>
            <a:satOff val="-45208"/>
            <a:lumOff val="-586"/>
            <a:alphaOff val="0"/>
          </a:schemeClr>
        </a:solidFill>
        <a:ln w="12700" cap="flat" cmpd="sng" algn="ctr">
          <a:solidFill>
            <a:schemeClr val="accent2">
              <a:tint val="40000"/>
              <a:alpha val="90000"/>
              <a:hueOff val="-509536"/>
              <a:satOff val="-45208"/>
              <a:lumOff val="-58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Xbox launched 360 connect (Track body movement)</a:t>
          </a:r>
        </a:p>
      </dsp:txBody>
      <dsp:txXfrm>
        <a:off x="2999258" y="3016661"/>
        <a:ext cx="1691425" cy="1124485"/>
      </dsp:txXfrm>
    </dsp:sp>
    <dsp:sp modelId="{28735420-AACF-4979-A479-4EC68ACAFFD9}">
      <dsp:nvSpPr>
        <dsp:cNvPr id="0" name=""/>
        <dsp:cNvSpPr/>
      </dsp:nvSpPr>
      <dsp:spPr>
        <a:xfrm>
          <a:off x="3844971" y="2273425"/>
          <a:ext cx="0" cy="743235"/>
        </a:xfrm>
        <a:prstGeom prst="line">
          <a:avLst/>
        </a:prstGeom>
        <a:solidFill>
          <a:schemeClr val="accent2">
            <a:hueOff val="-873218"/>
            <a:satOff val="-50357"/>
            <a:lumOff val="4706"/>
            <a:alphaOff val="0"/>
          </a:schemeClr>
        </a:solidFill>
        <a:ln w="6350" cap="flat" cmpd="sng" algn="ctr">
          <a:solidFill>
            <a:schemeClr val="accent2">
              <a:hueOff val="-873218"/>
              <a:satOff val="-50357"/>
              <a:lumOff val="4706"/>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7C9DD8E1-9DF6-4E54-A959-0C49C08AD58D}">
      <dsp:nvSpPr>
        <dsp:cNvPr id="0" name=""/>
        <dsp:cNvSpPr/>
      </dsp:nvSpPr>
      <dsp:spPr>
        <a:xfrm>
          <a:off x="2829284" y="2131336"/>
          <a:ext cx="109299" cy="109299"/>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686FD8BA-81E3-41B8-A4F6-D103F9149723}">
      <dsp:nvSpPr>
        <dsp:cNvPr id="0" name=""/>
        <dsp:cNvSpPr/>
      </dsp:nvSpPr>
      <dsp:spPr>
        <a:xfrm>
          <a:off x="3790321" y="2131336"/>
          <a:ext cx="109299" cy="109299"/>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B8638D9D-3458-4FB1-8645-1FAA067E807F}">
      <dsp:nvSpPr>
        <dsp:cNvPr id="0" name=""/>
        <dsp:cNvSpPr/>
      </dsp:nvSpPr>
      <dsp:spPr>
        <a:xfrm>
          <a:off x="4037178" y="2347749"/>
          <a:ext cx="1537659" cy="494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2011</a:t>
          </a:r>
        </a:p>
      </dsp:txBody>
      <dsp:txXfrm>
        <a:off x="4037178" y="2347749"/>
        <a:ext cx="1537659" cy="494032"/>
      </dsp:txXfrm>
    </dsp:sp>
    <dsp:sp modelId="{0C4DFB70-B14B-408A-84C7-020E8F431460}">
      <dsp:nvSpPr>
        <dsp:cNvPr id="0" name=""/>
        <dsp:cNvSpPr/>
      </dsp:nvSpPr>
      <dsp:spPr>
        <a:xfrm>
          <a:off x="3960295" y="650126"/>
          <a:ext cx="1691425" cy="705185"/>
        </a:xfrm>
        <a:prstGeom prst="rect">
          <a:avLst/>
        </a:prstGeom>
        <a:solidFill>
          <a:schemeClr val="accent2">
            <a:tint val="40000"/>
            <a:alpha val="90000"/>
            <a:hueOff val="-679381"/>
            <a:satOff val="-60277"/>
            <a:lumOff val="-782"/>
            <a:alphaOff val="0"/>
          </a:schemeClr>
        </a:solidFill>
        <a:ln w="12700" cap="flat" cmpd="sng" algn="ctr">
          <a:solidFill>
            <a:schemeClr val="accent2">
              <a:tint val="40000"/>
              <a:alpha val="90000"/>
              <a:hueOff val="-679381"/>
              <a:satOff val="-60277"/>
              <a:lumOff val="-78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Apple released Siri</a:t>
          </a:r>
        </a:p>
      </dsp:txBody>
      <dsp:txXfrm>
        <a:off x="3960295" y="650126"/>
        <a:ext cx="1691425" cy="705185"/>
      </dsp:txXfrm>
    </dsp:sp>
    <dsp:sp modelId="{008F45BA-17E3-4CD5-A56C-C956DC3DE53B}">
      <dsp:nvSpPr>
        <dsp:cNvPr id="0" name=""/>
        <dsp:cNvSpPr/>
      </dsp:nvSpPr>
      <dsp:spPr>
        <a:xfrm>
          <a:off x="4806008" y="1355311"/>
          <a:ext cx="0" cy="743235"/>
        </a:xfrm>
        <a:prstGeom prst="line">
          <a:avLst/>
        </a:prstGeom>
        <a:solidFill>
          <a:schemeClr val="accent2">
            <a:hueOff val="-1164290"/>
            <a:satOff val="-67142"/>
            <a:lumOff val="6274"/>
            <a:alphaOff val="0"/>
          </a:schemeClr>
        </a:solidFill>
        <a:ln w="6350" cap="flat" cmpd="sng" algn="ctr">
          <a:solidFill>
            <a:schemeClr val="accent2">
              <a:hueOff val="-1164290"/>
              <a:satOff val="-67142"/>
              <a:lumOff val="6274"/>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D8A84CEF-3085-4140-B5B0-D24F3FE820E7}">
      <dsp:nvSpPr>
        <dsp:cNvPr id="0" name=""/>
        <dsp:cNvSpPr/>
      </dsp:nvSpPr>
      <dsp:spPr>
        <a:xfrm>
          <a:off x="4998216" y="1530190"/>
          <a:ext cx="1537659" cy="494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2020</a:t>
          </a:r>
        </a:p>
      </dsp:txBody>
      <dsp:txXfrm>
        <a:off x="4998216" y="1530190"/>
        <a:ext cx="1537659" cy="494032"/>
      </dsp:txXfrm>
    </dsp:sp>
    <dsp:sp modelId="{99002290-80A0-40EE-A131-85C142A3E69D}">
      <dsp:nvSpPr>
        <dsp:cNvPr id="0" name=""/>
        <dsp:cNvSpPr/>
      </dsp:nvSpPr>
      <dsp:spPr>
        <a:xfrm>
          <a:off x="4921333" y="3016661"/>
          <a:ext cx="1691425" cy="609890"/>
        </a:xfrm>
        <a:prstGeom prst="rect">
          <a:avLst/>
        </a:prstGeom>
        <a:solidFill>
          <a:schemeClr val="accent2">
            <a:tint val="40000"/>
            <a:alpha val="90000"/>
            <a:hueOff val="-849226"/>
            <a:satOff val="-75346"/>
            <a:lumOff val="-977"/>
            <a:alphaOff val="0"/>
          </a:schemeClr>
        </a:solidFill>
        <a:ln w="12700" cap="flat" cmpd="sng" algn="ctr">
          <a:solidFill>
            <a:schemeClr val="accent2">
              <a:tint val="40000"/>
              <a:alpha val="90000"/>
              <a:hueOff val="-849226"/>
              <a:satOff val="-75346"/>
              <a:lumOff val="-9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Open AI</a:t>
          </a:r>
        </a:p>
      </dsp:txBody>
      <dsp:txXfrm>
        <a:off x="4921333" y="3016661"/>
        <a:ext cx="1691425" cy="609890"/>
      </dsp:txXfrm>
    </dsp:sp>
    <dsp:sp modelId="{ECB6D820-DAE8-4D15-A5DE-530AEE2ADA00}">
      <dsp:nvSpPr>
        <dsp:cNvPr id="0" name=""/>
        <dsp:cNvSpPr/>
      </dsp:nvSpPr>
      <dsp:spPr>
        <a:xfrm>
          <a:off x="5767046" y="2273425"/>
          <a:ext cx="0" cy="743235"/>
        </a:xfrm>
        <a:prstGeom prst="line">
          <a:avLst/>
        </a:prstGeom>
        <a:solidFill>
          <a:schemeClr val="accent2">
            <a:hueOff val="-1455363"/>
            <a:satOff val="-83928"/>
            <a:lumOff val="7843"/>
            <a:alphaOff val="0"/>
          </a:schemeClr>
        </a:solidFill>
        <a:ln w="6350" cap="flat" cmpd="sng" algn="ctr">
          <a:solidFill>
            <a:schemeClr val="accent2">
              <a:hueOff val="-1455363"/>
              <a:satOff val="-83928"/>
              <a:lumOff val="7843"/>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77A0BF67-DA88-44C0-9F27-B5CC9691328F}">
      <dsp:nvSpPr>
        <dsp:cNvPr id="0" name=""/>
        <dsp:cNvSpPr/>
      </dsp:nvSpPr>
      <dsp:spPr>
        <a:xfrm>
          <a:off x="4751359" y="2131336"/>
          <a:ext cx="109299" cy="109299"/>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0265E887-8BDC-46E9-89BC-9367EBAD6CD8}">
      <dsp:nvSpPr>
        <dsp:cNvPr id="0" name=""/>
        <dsp:cNvSpPr/>
      </dsp:nvSpPr>
      <dsp:spPr>
        <a:xfrm>
          <a:off x="5712396" y="2131336"/>
          <a:ext cx="109299" cy="109299"/>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EC21A4-1572-4162-8D9E-09B15685C63C}">
      <dsp:nvSpPr>
        <dsp:cNvPr id="0" name=""/>
        <dsp:cNvSpPr/>
      </dsp:nvSpPr>
      <dsp:spPr>
        <a:xfrm>
          <a:off x="0" y="2135"/>
          <a:ext cx="611173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2DAE1C-EE60-4CD5-A650-0BD464CC0C32}">
      <dsp:nvSpPr>
        <dsp:cNvPr id="0" name=""/>
        <dsp:cNvSpPr/>
      </dsp:nvSpPr>
      <dsp:spPr>
        <a:xfrm>
          <a:off x="0" y="2135"/>
          <a:ext cx="6111737" cy="728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Education</a:t>
          </a:r>
          <a:endParaRPr lang="en-US" sz="3400" kern="1200"/>
        </a:p>
      </dsp:txBody>
      <dsp:txXfrm>
        <a:off x="0" y="2135"/>
        <a:ext cx="6111737" cy="728141"/>
      </dsp:txXfrm>
    </dsp:sp>
    <dsp:sp modelId="{D8242FC4-94EB-417A-9682-3C3E4BF8068E}">
      <dsp:nvSpPr>
        <dsp:cNvPr id="0" name=""/>
        <dsp:cNvSpPr/>
      </dsp:nvSpPr>
      <dsp:spPr>
        <a:xfrm>
          <a:off x="0" y="730276"/>
          <a:ext cx="6111737" cy="0"/>
        </a:xfrm>
        <a:prstGeom prst="line">
          <a:avLst/>
        </a:prstGeom>
        <a:solidFill>
          <a:schemeClr val="accent2">
            <a:hueOff val="-291073"/>
            <a:satOff val="-16786"/>
            <a:lumOff val="1569"/>
            <a:alphaOff val="0"/>
          </a:schemeClr>
        </a:solidFill>
        <a:ln w="12700" cap="flat" cmpd="sng" algn="ctr">
          <a:solidFill>
            <a:schemeClr val="accent2">
              <a:hueOff val="-291073"/>
              <a:satOff val="-16786"/>
              <a:lumOff val="15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801DB1-9043-4C5B-87C2-0927EBFC38E7}">
      <dsp:nvSpPr>
        <dsp:cNvPr id="0" name=""/>
        <dsp:cNvSpPr/>
      </dsp:nvSpPr>
      <dsp:spPr>
        <a:xfrm>
          <a:off x="0" y="730276"/>
          <a:ext cx="6111737" cy="728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Healthcare </a:t>
          </a:r>
          <a:endParaRPr lang="en-US" sz="3400" kern="1200"/>
        </a:p>
      </dsp:txBody>
      <dsp:txXfrm>
        <a:off x="0" y="730276"/>
        <a:ext cx="6111737" cy="728141"/>
      </dsp:txXfrm>
    </dsp:sp>
    <dsp:sp modelId="{34DC271E-D5E3-4D12-AB3E-2408BBBC2FB2}">
      <dsp:nvSpPr>
        <dsp:cNvPr id="0" name=""/>
        <dsp:cNvSpPr/>
      </dsp:nvSpPr>
      <dsp:spPr>
        <a:xfrm>
          <a:off x="0" y="1458418"/>
          <a:ext cx="6111737" cy="0"/>
        </a:xfrm>
        <a:prstGeom prst="line">
          <a:avLst/>
        </a:prstGeom>
        <a:solidFill>
          <a:schemeClr val="accent2">
            <a:hueOff val="-582145"/>
            <a:satOff val="-33571"/>
            <a:lumOff val="3137"/>
            <a:alphaOff val="0"/>
          </a:schemeClr>
        </a:solidFill>
        <a:ln w="12700" cap="flat" cmpd="sng" algn="ctr">
          <a:solidFill>
            <a:schemeClr val="accent2">
              <a:hueOff val="-582145"/>
              <a:satOff val="-33571"/>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03A9E5-EAC0-431B-8D1E-7FBE41602711}">
      <dsp:nvSpPr>
        <dsp:cNvPr id="0" name=""/>
        <dsp:cNvSpPr/>
      </dsp:nvSpPr>
      <dsp:spPr>
        <a:xfrm>
          <a:off x="0" y="1458418"/>
          <a:ext cx="6111737" cy="728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Entertainment </a:t>
          </a:r>
          <a:endParaRPr lang="en-US" sz="3400" kern="1200"/>
        </a:p>
      </dsp:txBody>
      <dsp:txXfrm>
        <a:off x="0" y="1458418"/>
        <a:ext cx="6111737" cy="728141"/>
      </dsp:txXfrm>
    </dsp:sp>
    <dsp:sp modelId="{AE0F16BA-ECA5-42BD-BE91-D09F99500780}">
      <dsp:nvSpPr>
        <dsp:cNvPr id="0" name=""/>
        <dsp:cNvSpPr/>
      </dsp:nvSpPr>
      <dsp:spPr>
        <a:xfrm>
          <a:off x="0" y="2186559"/>
          <a:ext cx="6111737" cy="0"/>
        </a:xfrm>
        <a:prstGeom prst="line">
          <a:avLst/>
        </a:prstGeom>
        <a:solidFill>
          <a:schemeClr val="accent2">
            <a:hueOff val="-873218"/>
            <a:satOff val="-50357"/>
            <a:lumOff val="4706"/>
            <a:alphaOff val="0"/>
          </a:schemeClr>
        </a:solidFill>
        <a:ln w="12700" cap="flat" cmpd="sng" algn="ctr">
          <a:solidFill>
            <a:schemeClr val="accent2">
              <a:hueOff val="-873218"/>
              <a:satOff val="-50357"/>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E2835D-471F-401E-BBA2-9EC484F73778}">
      <dsp:nvSpPr>
        <dsp:cNvPr id="0" name=""/>
        <dsp:cNvSpPr/>
      </dsp:nvSpPr>
      <dsp:spPr>
        <a:xfrm>
          <a:off x="0" y="2186559"/>
          <a:ext cx="6111737" cy="728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Transportation </a:t>
          </a:r>
          <a:endParaRPr lang="en-US" sz="3400" kern="1200"/>
        </a:p>
      </dsp:txBody>
      <dsp:txXfrm>
        <a:off x="0" y="2186559"/>
        <a:ext cx="6111737" cy="728141"/>
      </dsp:txXfrm>
    </dsp:sp>
    <dsp:sp modelId="{EE79BE00-899E-486E-886A-00E52F8D6A04}">
      <dsp:nvSpPr>
        <dsp:cNvPr id="0" name=""/>
        <dsp:cNvSpPr/>
      </dsp:nvSpPr>
      <dsp:spPr>
        <a:xfrm>
          <a:off x="0" y="2914700"/>
          <a:ext cx="6111737" cy="0"/>
        </a:xfrm>
        <a:prstGeom prst="line">
          <a:avLst/>
        </a:prstGeom>
        <a:solidFill>
          <a:schemeClr val="accent2">
            <a:hueOff val="-1164290"/>
            <a:satOff val="-67142"/>
            <a:lumOff val="6274"/>
            <a:alphaOff val="0"/>
          </a:schemeClr>
        </a:solidFill>
        <a:ln w="12700" cap="flat" cmpd="sng" algn="ctr">
          <a:solidFill>
            <a:schemeClr val="accent2">
              <a:hueOff val="-1164290"/>
              <a:satOff val="-67142"/>
              <a:lumOff val="627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E63937-4354-4216-B7AF-4644739E7EC1}">
      <dsp:nvSpPr>
        <dsp:cNvPr id="0" name=""/>
        <dsp:cNvSpPr/>
      </dsp:nvSpPr>
      <dsp:spPr>
        <a:xfrm>
          <a:off x="0" y="2914700"/>
          <a:ext cx="6111737" cy="728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Art </a:t>
          </a:r>
          <a:endParaRPr lang="en-US" sz="3400" kern="1200"/>
        </a:p>
      </dsp:txBody>
      <dsp:txXfrm>
        <a:off x="0" y="2914700"/>
        <a:ext cx="6111737" cy="728141"/>
      </dsp:txXfrm>
    </dsp:sp>
    <dsp:sp modelId="{EF5F4BF2-2007-4B63-A90F-9DCF14BF5991}">
      <dsp:nvSpPr>
        <dsp:cNvPr id="0" name=""/>
        <dsp:cNvSpPr/>
      </dsp:nvSpPr>
      <dsp:spPr>
        <a:xfrm>
          <a:off x="0" y="3642842"/>
          <a:ext cx="6111737" cy="0"/>
        </a:xfrm>
        <a:prstGeom prst="line">
          <a:avLst/>
        </a:prstGeom>
        <a:solidFill>
          <a:schemeClr val="accent2">
            <a:hueOff val="-1455363"/>
            <a:satOff val="-83928"/>
            <a:lumOff val="7843"/>
            <a:alphaOff val="0"/>
          </a:schemeClr>
        </a:solidFill>
        <a:ln w="12700" cap="flat" cmpd="sng" algn="ctr">
          <a:solidFill>
            <a:schemeClr val="accent2">
              <a:hueOff val="-1455363"/>
              <a:satOff val="-83928"/>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75AEA9-5780-4150-8150-49864323EA0A}">
      <dsp:nvSpPr>
        <dsp:cNvPr id="0" name=""/>
        <dsp:cNvSpPr/>
      </dsp:nvSpPr>
      <dsp:spPr>
        <a:xfrm>
          <a:off x="0" y="3642842"/>
          <a:ext cx="6111737" cy="728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Business </a:t>
          </a:r>
          <a:endParaRPr lang="en-US" sz="3400" kern="1200"/>
        </a:p>
      </dsp:txBody>
      <dsp:txXfrm>
        <a:off x="0" y="3642842"/>
        <a:ext cx="6111737" cy="7281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92ECAC-1A32-4865-92A5-42090EDA183D}">
      <dsp:nvSpPr>
        <dsp:cNvPr id="0" name=""/>
        <dsp:cNvSpPr/>
      </dsp:nvSpPr>
      <dsp:spPr>
        <a:xfrm>
          <a:off x="0" y="82359"/>
          <a:ext cx="6111737" cy="7956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Healthcare systems face considerable challenges in meeting the ‘quadruple aim’:</a:t>
          </a:r>
          <a:endParaRPr lang="en-US" sz="2000" kern="1200" dirty="0"/>
        </a:p>
      </dsp:txBody>
      <dsp:txXfrm>
        <a:off x="38838" y="121197"/>
        <a:ext cx="6034061" cy="717924"/>
      </dsp:txXfrm>
    </dsp:sp>
    <dsp:sp modelId="{63930448-08AD-42BC-80BF-046E89A0B7C2}">
      <dsp:nvSpPr>
        <dsp:cNvPr id="0" name=""/>
        <dsp:cNvSpPr/>
      </dsp:nvSpPr>
      <dsp:spPr>
        <a:xfrm>
          <a:off x="0" y="935559"/>
          <a:ext cx="6111737" cy="79560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Improve population health </a:t>
          </a:r>
          <a:endParaRPr lang="en-US" sz="2000" kern="1200"/>
        </a:p>
      </dsp:txBody>
      <dsp:txXfrm>
        <a:off x="38838" y="974397"/>
        <a:ext cx="6034061" cy="717924"/>
      </dsp:txXfrm>
    </dsp:sp>
    <dsp:sp modelId="{301444A9-54BE-4DD6-B84C-1D5D55EEDCC5}">
      <dsp:nvSpPr>
        <dsp:cNvPr id="0" name=""/>
        <dsp:cNvSpPr/>
      </dsp:nvSpPr>
      <dsp:spPr>
        <a:xfrm>
          <a:off x="0" y="1788759"/>
          <a:ext cx="6111737" cy="79560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Experience of healthcare</a:t>
          </a:r>
          <a:endParaRPr lang="en-US" sz="2000" kern="1200"/>
        </a:p>
      </dsp:txBody>
      <dsp:txXfrm>
        <a:off x="38838" y="1827597"/>
        <a:ext cx="6034061" cy="717924"/>
      </dsp:txXfrm>
    </dsp:sp>
    <dsp:sp modelId="{4F00D0C4-0C7D-47AB-AF38-22B435D8337C}">
      <dsp:nvSpPr>
        <dsp:cNvPr id="0" name=""/>
        <dsp:cNvSpPr/>
      </dsp:nvSpPr>
      <dsp:spPr>
        <a:xfrm>
          <a:off x="0" y="2641959"/>
          <a:ext cx="6111737" cy="79560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Enhance caregiver experience </a:t>
          </a:r>
          <a:endParaRPr lang="en-US" sz="2000" kern="1200"/>
        </a:p>
      </dsp:txBody>
      <dsp:txXfrm>
        <a:off x="38838" y="2680797"/>
        <a:ext cx="6034061" cy="717924"/>
      </dsp:txXfrm>
    </dsp:sp>
    <dsp:sp modelId="{A4983CBC-FAE5-403E-9001-A26ED6A6EA10}">
      <dsp:nvSpPr>
        <dsp:cNvPr id="0" name=""/>
        <dsp:cNvSpPr/>
      </dsp:nvSpPr>
      <dsp:spPr>
        <a:xfrm>
          <a:off x="0" y="3495159"/>
          <a:ext cx="6111737" cy="7956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Improve cost efficiency (Bajwa et., 2021)</a:t>
          </a:r>
          <a:endParaRPr lang="en-US" sz="2000" kern="1200" dirty="0"/>
        </a:p>
      </dsp:txBody>
      <dsp:txXfrm>
        <a:off x="38838" y="3533997"/>
        <a:ext cx="6034061" cy="7179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EEAB4D-E5B3-4ED8-AFD8-43B05CCA0B47}">
      <dsp:nvSpPr>
        <dsp:cNvPr id="0" name=""/>
        <dsp:cNvSpPr/>
      </dsp:nvSpPr>
      <dsp:spPr>
        <a:xfrm>
          <a:off x="0" y="1414"/>
          <a:ext cx="6728905" cy="602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639302-D910-4566-B692-CC873B590A2E}">
      <dsp:nvSpPr>
        <dsp:cNvPr id="0" name=""/>
        <dsp:cNvSpPr/>
      </dsp:nvSpPr>
      <dsp:spPr>
        <a:xfrm>
          <a:off x="182298" y="137008"/>
          <a:ext cx="331452" cy="3314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C824CD-D7EE-4EBF-979F-D6FA65D9D9FB}">
      <dsp:nvSpPr>
        <dsp:cNvPr id="0" name=""/>
        <dsp:cNvSpPr/>
      </dsp:nvSpPr>
      <dsp:spPr>
        <a:xfrm>
          <a:off x="696049" y="1414"/>
          <a:ext cx="6032855" cy="602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779" tIns="63779" rIns="63779" bIns="63779" numCol="1" spcCol="1270" anchor="ctr" anchorCtr="0">
          <a:noAutofit/>
        </a:bodyPr>
        <a:lstStyle/>
        <a:p>
          <a:pPr marL="0" lvl="0" indent="0" algn="l" defTabSz="755650">
            <a:lnSpc>
              <a:spcPct val="90000"/>
            </a:lnSpc>
            <a:spcBef>
              <a:spcPct val="0"/>
            </a:spcBef>
            <a:spcAft>
              <a:spcPct val="35000"/>
            </a:spcAft>
            <a:buNone/>
          </a:pPr>
          <a:r>
            <a:rPr lang="en-GB" sz="1700" kern="1200"/>
            <a:t>Department for Business, Energy and Industrial Strategy (2021) Estimates indicate increased job displacement: </a:t>
          </a:r>
          <a:endParaRPr lang="en-US" sz="1700" kern="1200"/>
        </a:p>
      </dsp:txBody>
      <dsp:txXfrm>
        <a:off x="696049" y="1414"/>
        <a:ext cx="6032855" cy="602640"/>
      </dsp:txXfrm>
    </dsp:sp>
    <dsp:sp modelId="{5D0EF5B6-7DD9-4B9F-9B1A-2B98F3CD7687}">
      <dsp:nvSpPr>
        <dsp:cNvPr id="0" name=""/>
        <dsp:cNvSpPr/>
      </dsp:nvSpPr>
      <dsp:spPr>
        <a:xfrm>
          <a:off x="0" y="754715"/>
          <a:ext cx="6728905" cy="602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4A8418-5890-4F29-8CEC-4385A25CFF3A}">
      <dsp:nvSpPr>
        <dsp:cNvPr id="0" name=""/>
        <dsp:cNvSpPr/>
      </dsp:nvSpPr>
      <dsp:spPr>
        <a:xfrm>
          <a:off x="182298" y="890309"/>
          <a:ext cx="331452" cy="3314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168187-7BF6-4419-9F9A-19381E693BC5}">
      <dsp:nvSpPr>
        <dsp:cNvPr id="0" name=""/>
        <dsp:cNvSpPr/>
      </dsp:nvSpPr>
      <dsp:spPr>
        <a:xfrm>
          <a:off x="696049" y="754715"/>
          <a:ext cx="6032855" cy="602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779" tIns="63779" rIns="63779" bIns="63779" numCol="1" spcCol="1270" anchor="ctr" anchorCtr="0">
          <a:noAutofit/>
        </a:bodyPr>
        <a:lstStyle/>
        <a:p>
          <a:pPr marL="0" lvl="0" indent="0" algn="l" defTabSz="755650">
            <a:lnSpc>
              <a:spcPct val="90000"/>
            </a:lnSpc>
            <a:spcBef>
              <a:spcPct val="0"/>
            </a:spcBef>
            <a:spcAft>
              <a:spcPct val="35000"/>
            </a:spcAft>
            <a:buNone/>
          </a:pPr>
          <a:r>
            <a:rPr lang="en-GB" sz="1700" kern="1200"/>
            <a:t>7% of existing UK within 5 years </a:t>
          </a:r>
          <a:endParaRPr lang="en-US" sz="1700" kern="1200"/>
        </a:p>
      </dsp:txBody>
      <dsp:txXfrm>
        <a:off x="696049" y="754715"/>
        <a:ext cx="6032855" cy="602640"/>
      </dsp:txXfrm>
    </dsp:sp>
    <dsp:sp modelId="{DCF1C325-2FB0-4785-A43C-91B6985DC44F}">
      <dsp:nvSpPr>
        <dsp:cNvPr id="0" name=""/>
        <dsp:cNvSpPr/>
      </dsp:nvSpPr>
      <dsp:spPr>
        <a:xfrm>
          <a:off x="0" y="1508015"/>
          <a:ext cx="6728905" cy="602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0DC502-4BA3-40ED-B792-0151E2225874}">
      <dsp:nvSpPr>
        <dsp:cNvPr id="0" name=""/>
        <dsp:cNvSpPr/>
      </dsp:nvSpPr>
      <dsp:spPr>
        <a:xfrm>
          <a:off x="182298" y="1643609"/>
          <a:ext cx="331452" cy="3314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A930B4-C5E7-4F83-890D-72EE5A423D63}">
      <dsp:nvSpPr>
        <dsp:cNvPr id="0" name=""/>
        <dsp:cNvSpPr/>
      </dsp:nvSpPr>
      <dsp:spPr>
        <a:xfrm>
          <a:off x="696049" y="1508015"/>
          <a:ext cx="6032855" cy="602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779" tIns="63779" rIns="63779" bIns="63779" numCol="1" spcCol="1270" anchor="ctr" anchorCtr="0">
          <a:noAutofit/>
        </a:bodyPr>
        <a:lstStyle/>
        <a:p>
          <a:pPr marL="0" lvl="0" indent="0" algn="l" defTabSz="755650">
            <a:lnSpc>
              <a:spcPct val="90000"/>
            </a:lnSpc>
            <a:spcBef>
              <a:spcPct val="0"/>
            </a:spcBef>
            <a:spcAft>
              <a:spcPct val="35000"/>
            </a:spcAft>
            <a:buNone/>
          </a:pPr>
          <a:r>
            <a:rPr lang="en-GB" sz="1700" kern="1200"/>
            <a:t>18% after 10 years and nearly </a:t>
          </a:r>
          <a:endParaRPr lang="en-US" sz="1700" kern="1200"/>
        </a:p>
      </dsp:txBody>
      <dsp:txXfrm>
        <a:off x="696049" y="1508015"/>
        <a:ext cx="6032855" cy="602640"/>
      </dsp:txXfrm>
    </dsp:sp>
    <dsp:sp modelId="{188E3294-D6C6-4F4B-8687-30057BD3B7CC}">
      <dsp:nvSpPr>
        <dsp:cNvPr id="0" name=""/>
        <dsp:cNvSpPr/>
      </dsp:nvSpPr>
      <dsp:spPr>
        <a:xfrm>
          <a:off x="0" y="2261316"/>
          <a:ext cx="6728905" cy="602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8B932F-8EF9-4187-84E6-D58D9813E9E4}">
      <dsp:nvSpPr>
        <dsp:cNvPr id="0" name=""/>
        <dsp:cNvSpPr/>
      </dsp:nvSpPr>
      <dsp:spPr>
        <a:xfrm>
          <a:off x="182298" y="2396910"/>
          <a:ext cx="331452" cy="33145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3B5C87-C8CD-4075-8374-4D668895E820}">
      <dsp:nvSpPr>
        <dsp:cNvPr id="0" name=""/>
        <dsp:cNvSpPr/>
      </dsp:nvSpPr>
      <dsp:spPr>
        <a:xfrm>
          <a:off x="696049" y="2261316"/>
          <a:ext cx="6032855" cy="602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779" tIns="63779" rIns="63779" bIns="63779" numCol="1" spcCol="1270" anchor="ctr" anchorCtr="0">
          <a:noAutofit/>
        </a:bodyPr>
        <a:lstStyle/>
        <a:p>
          <a:pPr marL="0" lvl="0" indent="0" algn="l" defTabSz="755650">
            <a:lnSpc>
              <a:spcPct val="90000"/>
            </a:lnSpc>
            <a:spcBef>
              <a:spcPct val="0"/>
            </a:spcBef>
            <a:spcAft>
              <a:spcPct val="35000"/>
            </a:spcAft>
            <a:buNone/>
          </a:pPr>
          <a:r>
            <a:rPr lang="en-GB" sz="1700" kern="1200"/>
            <a:t>30% after 20 years.</a:t>
          </a:r>
          <a:endParaRPr lang="en-US" sz="1700" kern="1200"/>
        </a:p>
      </dsp:txBody>
      <dsp:txXfrm>
        <a:off x="696049" y="2261316"/>
        <a:ext cx="6032855" cy="602640"/>
      </dsp:txXfrm>
    </dsp:sp>
    <dsp:sp modelId="{DCFA5E20-2455-4077-B6BC-8F026C3B81D5}">
      <dsp:nvSpPr>
        <dsp:cNvPr id="0" name=""/>
        <dsp:cNvSpPr/>
      </dsp:nvSpPr>
      <dsp:spPr>
        <a:xfrm>
          <a:off x="0" y="3014617"/>
          <a:ext cx="6728905" cy="602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F006F0-EF06-4363-97CF-B8970FEF98C7}">
      <dsp:nvSpPr>
        <dsp:cNvPr id="0" name=""/>
        <dsp:cNvSpPr/>
      </dsp:nvSpPr>
      <dsp:spPr>
        <a:xfrm>
          <a:off x="182298" y="3150211"/>
          <a:ext cx="331452" cy="33145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CAE0AF-568C-4F1F-86B4-6B55B0061BD6}">
      <dsp:nvSpPr>
        <dsp:cNvPr id="0" name=""/>
        <dsp:cNvSpPr/>
      </dsp:nvSpPr>
      <dsp:spPr>
        <a:xfrm>
          <a:off x="696049" y="3014617"/>
          <a:ext cx="6032855" cy="602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779" tIns="63779" rIns="63779" bIns="63779" numCol="1" spcCol="1270" anchor="ctr" anchorCtr="0">
          <a:noAutofit/>
        </a:bodyPr>
        <a:lstStyle/>
        <a:p>
          <a:pPr marL="0" lvl="0" indent="0" algn="l" defTabSz="755650">
            <a:lnSpc>
              <a:spcPct val="90000"/>
            </a:lnSpc>
            <a:spcBef>
              <a:spcPct val="0"/>
            </a:spcBef>
            <a:spcAft>
              <a:spcPct val="35000"/>
            </a:spcAft>
            <a:buNone/>
          </a:pPr>
          <a:r>
            <a:rPr lang="en-GB" sz="1700" kern="1200"/>
            <a:t>Clerical and routine manual roles may see negative net employment (within 5-10 years ) </a:t>
          </a:r>
          <a:endParaRPr lang="en-US" sz="1700" kern="1200"/>
        </a:p>
      </dsp:txBody>
      <dsp:txXfrm>
        <a:off x="696049" y="3014617"/>
        <a:ext cx="6032855" cy="602640"/>
      </dsp:txXfrm>
    </dsp:sp>
    <dsp:sp modelId="{2F6591AB-AB7A-4D1B-9C71-3AC864C18F14}">
      <dsp:nvSpPr>
        <dsp:cNvPr id="0" name=""/>
        <dsp:cNvSpPr/>
      </dsp:nvSpPr>
      <dsp:spPr>
        <a:xfrm>
          <a:off x="0" y="3767918"/>
          <a:ext cx="6728905" cy="602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E4620B-338A-40AE-99D3-3DB5328F7A4F}">
      <dsp:nvSpPr>
        <dsp:cNvPr id="0" name=""/>
        <dsp:cNvSpPr/>
      </dsp:nvSpPr>
      <dsp:spPr>
        <a:xfrm>
          <a:off x="182298" y="3903512"/>
          <a:ext cx="331452" cy="33145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24680C-B184-47E9-9963-BCC710333DBE}">
      <dsp:nvSpPr>
        <dsp:cNvPr id="0" name=""/>
        <dsp:cNvSpPr/>
      </dsp:nvSpPr>
      <dsp:spPr>
        <a:xfrm>
          <a:off x="696049" y="3767918"/>
          <a:ext cx="6032855" cy="602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779" tIns="63779" rIns="63779" bIns="63779" numCol="1" spcCol="1270" anchor="ctr" anchorCtr="0">
          <a:noAutofit/>
        </a:bodyPr>
        <a:lstStyle/>
        <a:p>
          <a:pPr marL="0" lvl="0" indent="0" algn="l" defTabSz="755650">
            <a:lnSpc>
              <a:spcPct val="90000"/>
            </a:lnSpc>
            <a:spcBef>
              <a:spcPct val="0"/>
            </a:spcBef>
            <a:spcAft>
              <a:spcPct val="35000"/>
            </a:spcAft>
            <a:buNone/>
          </a:pPr>
          <a:r>
            <a:rPr lang="en-GB" sz="1700" kern="1200"/>
            <a:t>negative net employment effects for manual workers such as truck or taxi (20 years) </a:t>
          </a:r>
          <a:endParaRPr lang="en-US" sz="1700" kern="1200"/>
        </a:p>
      </dsp:txBody>
      <dsp:txXfrm>
        <a:off x="696049" y="3767918"/>
        <a:ext cx="6032855" cy="6026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0AD073-0E06-4738-A307-49F4B24DB753}">
      <dsp:nvSpPr>
        <dsp:cNvPr id="0" name=""/>
        <dsp:cNvSpPr/>
      </dsp:nvSpPr>
      <dsp:spPr>
        <a:xfrm>
          <a:off x="0" y="17390"/>
          <a:ext cx="6523301" cy="76576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Digital Literacy. This includes basic coding, data analysis, and familiarity with AI applications</a:t>
          </a:r>
          <a:endParaRPr lang="en-US" sz="1400" kern="1200"/>
        </a:p>
      </dsp:txBody>
      <dsp:txXfrm>
        <a:off x="37382" y="54772"/>
        <a:ext cx="6448537" cy="691000"/>
      </dsp:txXfrm>
    </dsp:sp>
    <dsp:sp modelId="{B36FAB65-391E-4697-936C-0A4421EA9739}">
      <dsp:nvSpPr>
        <dsp:cNvPr id="0" name=""/>
        <dsp:cNvSpPr/>
      </dsp:nvSpPr>
      <dsp:spPr>
        <a:xfrm>
          <a:off x="0" y="823475"/>
          <a:ext cx="6523301" cy="76576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Interpersonal Skills: Effective communication, active listening, and the ability to work well in teams are highly valued. </a:t>
          </a:r>
          <a:endParaRPr lang="en-US" sz="1400" kern="1200"/>
        </a:p>
      </dsp:txBody>
      <dsp:txXfrm>
        <a:off x="37382" y="860857"/>
        <a:ext cx="6448537" cy="691000"/>
      </dsp:txXfrm>
    </dsp:sp>
    <dsp:sp modelId="{946A4785-5EAE-4C96-8759-C9287C152B89}">
      <dsp:nvSpPr>
        <dsp:cNvPr id="0" name=""/>
        <dsp:cNvSpPr/>
      </dsp:nvSpPr>
      <dsp:spPr>
        <a:xfrm>
          <a:off x="0" y="1629559"/>
          <a:ext cx="6523301" cy="76576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Problem-Solving: The ability to think critically and solve complex problems is crucial.</a:t>
          </a:r>
          <a:endParaRPr lang="en-US" sz="1400" kern="1200"/>
        </a:p>
      </dsp:txBody>
      <dsp:txXfrm>
        <a:off x="37382" y="1666941"/>
        <a:ext cx="6448537" cy="691000"/>
      </dsp:txXfrm>
    </dsp:sp>
    <dsp:sp modelId="{36E16EBC-3EB4-421B-9912-96FE451A0672}">
      <dsp:nvSpPr>
        <dsp:cNvPr id="0" name=""/>
        <dsp:cNvSpPr/>
      </dsp:nvSpPr>
      <dsp:spPr>
        <a:xfrm>
          <a:off x="0" y="2435645"/>
          <a:ext cx="6523301" cy="76576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Adaptability and Agility: Being able to quickly adapt to new technologies and changing work environments is vital. This includes continuous learning and being open to new ways of working:</a:t>
          </a:r>
          <a:endParaRPr lang="en-US" sz="1400" kern="1200"/>
        </a:p>
      </dsp:txBody>
      <dsp:txXfrm>
        <a:off x="37382" y="2473027"/>
        <a:ext cx="6448537" cy="691000"/>
      </dsp:txXfrm>
    </dsp:sp>
    <dsp:sp modelId="{CA8F9B43-7C29-472E-887E-5708854842EB}">
      <dsp:nvSpPr>
        <dsp:cNvPr id="0" name=""/>
        <dsp:cNvSpPr/>
      </dsp:nvSpPr>
      <dsp:spPr>
        <a:xfrm>
          <a:off x="0" y="3241729"/>
          <a:ext cx="6523301" cy="76576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Ethical Awareness: Understanding the ethical implications of AI and ensuring its responsible use is becoming increasingly important. </a:t>
          </a:r>
          <a:endParaRPr lang="en-US" sz="1400" kern="1200"/>
        </a:p>
      </dsp:txBody>
      <dsp:txXfrm>
        <a:off x="37382" y="3279111"/>
        <a:ext cx="6448537" cy="691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415C5E-1A84-4B01-91EA-18CCCEDC7C97}">
      <dsp:nvSpPr>
        <dsp:cNvPr id="0" name=""/>
        <dsp:cNvSpPr/>
      </dsp:nvSpPr>
      <dsp:spPr>
        <a:xfrm>
          <a:off x="0" y="10539"/>
          <a:ext cx="6111737" cy="13431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a:lnSpc>
              <a:spcPct val="90000"/>
            </a:lnSpc>
            <a:spcBef>
              <a:spcPct val="0"/>
            </a:spcBef>
            <a:spcAft>
              <a:spcPct val="35000"/>
            </a:spcAft>
            <a:buNone/>
          </a:pPr>
          <a:r>
            <a:rPr lang="en-GB" sz="5600" kern="1200"/>
            <a:t>ChatGPT</a:t>
          </a:r>
          <a:endParaRPr lang="en-US" sz="5600" kern="1200"/>
        </a:p>
      </dsp:txBody>
      <dsp:txXfrm>
        <a:off x="65568" y="76107"/>
        <a:ext cx="5980601" cy="1212024"/>
      </dsp:txXfrm>
    </dsp:sp>
    <dsp:sp modelId="{C252ABE8-AE52-45C9-811A-E43FCE6C0BB2}">
      <dsp:nvSpPr>
        <dsp:cNvPr id="0" name=""/>
        <dsp:cNvSpPr/>
      </dsp:nvSpPr>
      <dsp:spPr>
        <a:xfrm>
          <a:off x="0" y="1514979"/>
          <a:ext cx="6111737" cy="1343160"/>
        </a:xfrm>
        <a:prstGeom prst="roundRect">
          <a:avLst/>
        </a:prstGeom>
        <a:solidFill>
          <a:schemeClr val="accent2">
            <a:hueOff val="-727682"/>
            <a:satOff val="-41964"/>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a:lnSpc>
              <a:spcPct val="90000"/>
            </a:lnSpc>
            <a:spcBef>
              <a:spcPct val="0"/>
            </a:spcBef>
            <a:spcAft>
              <a:spcPct val="35000"/>
            </a:spcAft>
            <a:buNone/>
          </a:pPr>
          <a:r>
            <a:rPr lang="en-GB" sz="5600" kern="1200"/>
            <a:t>Co-pilot </a:t>
          </a:r>
          <a:endParaRPr lang="en-US" sz="5600" kern="1200"/>
        </a:p>
      </dsp:txBody>
      <dsp:txXfrm>
        <a:off x="65568" y="1580547"/>
        <a:ext cx="5980601" cy="1212024"/>
      </dsp:txXfrm>
    </dsp:sp>
    <dsp:sp modelId="{3A0E51DC-9190-47D7-81FF-C5468455BB48}">
      <dsp:nvSpPr>
        <dsp:cNvPr id="0" name=""/>
        <dsp:cNvSpPr/>
      </dsp:nvSpPr>
      <dsp:spPr>
        <a:xfrm>
          <a:off x="0" y="3019419"/>
          <a:ext cx="6111737" cy="1343160"/>
        </a:xfrm>
        <a:prstGeom prst="roundRect">
          <a:avLst/>
        </a:prstGeom>
        <a:solidFill>
          <a:schemeClr val="accent2">
            <a:hueOff val="-1455363"/>
            <a:satOff val="-83928"/>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a:lnSpc>
              <a:spcPct val="90000"/>
            </a:lnSpc>
            <a:spcBef>
              <a:spcPct val="0"/>
            </a:spcBef>
            <a:spcAft>
              <a:spcPct val="35000"/>
            </a:spcAft>
            <a:buNone/>
          </a:pPr>
          <a:r>
            <a:rPr lang="en-GB" sz="5600" kern="1200"/>
            <a:t>Gemini </a:t>
          </a:r>
          <a:endParaRPr lang="en-US" sz="5600" kern="1200"/>
        </a:p>
      </dsp:txBody>
      <dsp:txXfrm>
        <a:off x="65568" y="3084987"/>
        <a:ext cx="5980601" cy="121202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07F91E-1BA7-4D58-89C4-C72404853868}">
      <dsp:nvSpPr>
        <dsp:cNvPr id="0" name=""/>
        <dsp:cNvSpPr/>
      </dsp:nvSpPr>
      <dsp:spPr>
        <a:xfrm>
          <a:off x="649360" y="547364"/>
          <a:ext cx="1058995" cy="10589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5B3D6D-974C-4011-B854-E487550722C4}">
      <dsp:nvSpPr>
        <dsp:cNvPr id="0" name=""/>
        <dsp:cNvSpPr/>
      </dsp:nvSpPr>
      <dsp:spPr>
        <a:xfrm>
          <a:off x="2196" y="1920335"/>
          <a:ext cx="235332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b="1" kern="1200"/>
            <a:t>Search for sources</a:t>
          </a:r>
          <a:endParaRPr lang="en-US" sz="1900" kern="1200"/>
        </a:p>
      </dsp:txBody>
      <dsp:txXfrm>
        <a:off x="2196" y="1920335"/>
        <a:ext cx="2353324" cy="720000"/>
      </dsp:txXfrm>
    </dsp:sp>
    <dsp:sp modelId="{704D6B5A-4FB0-406F-B150-83CE0592B2D9}">
      <dsp:nvSpPr>
        <dsp:cNvPr id="0" name=""/>
        <dsp:cNvSpPr/>
      </dsp:nvSpPr>
      <dsp:spPr>
        <a:xfrm>
          <a:off x="3414516" y="547364"/>
          <a:ext cx="1058995" cy="10589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B9AFCB-8977-4B70-B1B3-900431AA6E4D}">
      <dsp:nvSpPr>
        <dsp:cNvPr id="0" name=""/>
        <dsp:cNvSpPr/>
      </dsp:nvSpPr>
      <dsp:spPr>
        <a:xfrm>
          <a:off x="2767352" y="1920335"/>
          <a:ext cx="235332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b="1" kern="1200"/>
            <a:t>Summarise Content</a:t>
          </a:r>
          <a:endParaRPr lang="en-US" sz="1900" kern="1200"/>
        </a:p>
      </dsp:txBody>
      <dsp:txXfrm>
        <a:off x="2767352" y="1920335"/>
        <a:ext cx="2353324" cy="720000"/>
      </dsp:txXfrm>
    </dsp:sp>
    <dsp:sp modelId="{8EB2C799-8D22-4D47-BFA9-582B7DCED3E3}">
      <dsp:nvSpPr>
        <dsp:cNvPr id="0" name=""/>
        <dsp:cNvSpPr/>
      </dsp:nvSpPr>
      <dsp:spPr>
        <a:xfrm>
          <a:off x="6179671" y="547364"/>
          <a:ext cx="1058995" cy="10589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3FFAD4-B434-42D7-9DFB-5B7B728807C3}">
      <dsp:nvSpPr>
        <dsp:cNvPr id="0" name=""/>
        <dsp:cNvSpPr/>
      </dsp:nvSpPr>
      <dsp:spPr>
        <a:xfrm>
          <a:off x="5532507" y="1920335"/>
          <a:ext cx="235332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b="1" kern="1200"/>
            <a:t>Compare and Interrogate Materials</a:t>
          </a:r>
          <a:endParaRPr lang="en-US" sz="1900" kern="1200"/>
        </a:p>
      </dsp:txBody>
      <dsp:txXfrm>
        <a:off x="5532507" y="1920335"/>
        <a:ext cx="2353324" cy="720000"/>
      </dsp:txXfrm>
    </dsp:sp>
    <dsp:sp modelId="{843ACE36-4253-4069-AD25-34D3252D6FAD}">
      <dsp:nvSpPr>
        <dsp:cNvPr id="0" name=""/>
        <dsp:cNvSpPr/>
      </dsp:nvSpPr>
      <dsp:spPr>
        <a:xfrm>
          <a:off x="8944827" y="547364"/>
          <a:ext cx="1058995" cy="105899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E84D6E-E357-4D08-8878-F20AA5A8C89F}">
      <dsp:nvSpPr>
        <dsp:cNvPr id="0" name=""/>
        <dsp:cNvSpPr/>
      </dsp:nvSpPr>
      <dsp:spPr>
        <a:xfrm>
          <a:off x="8297663" y="1920335"/>
          <a:ext cx="235332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b="1" kern="1200"/>
            <a:t>Keep Records</a:t>
          </a:r>
          <a:endParaRPr lang="en-US" sz="1900" kern="1200"/>
        </a:p>
      </dsp:txBody>
      <dsp:txXfrm>
        <a:off x="8297663" y="1920335"/>
        <a:ext cx="2353324"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8A409B-0B03-4A3E-ACE0-5B25B3179FAA}">
      <dsp:nvSpPr>
        <dsp:cNvPr id="0" name=""/>
        <dsp:cNvSpPr/>
      </dsp:nvSpPr>
      <dsp:spPr>
        <a:xfrm>
          <a:off x="0" y="0"/>
          <a:ext cx="9055206" cy="95631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1" kern="1200"/>
            <a:t>No Direct Answer Generation</a:t>
          </a:r>
          <a:endParaRPr lang="en-US" sz="3500" kern="1200"/>
        </a:p>
      </dsp:txBody>
      <dsp:txXfrm>
        <a:off x="28009" y="28009"/>
        <a:ext cx="8023274" cy="900292"/>
      </dsp:txXfrm>
    </dsp:sp>
    <dsp:sp modelId="{39B1F9F9-A2FA-4550-85B9-28E18468918D}">
      <dsp:nvSpPr>
        <dsp:cNvPr id="0" name=""/>
        <dsp:cNvSpPr/>
      </dsp:nvSpPr>
      <dsp:spPr>
        <a:xfrm>
          <a:off x="798988" y="1115695"/>
          <a:ext cx="9055206" cy="95631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1" kern="1200"/>
            <a:t>No Submission of AI-Generated Work</a:t>
          </a:r>
          <a:endParaRPr lang="en-US" sz="3500" kern="1200"/>
        </a:p>
      </dsp:txBody>
      <dsp:txXfrm>
        <a:off x="826997" y="1143704"/>
        <a:ext cx="7578598" cy="900292"/>
      </dsp:txXfrm>
    </dsp:sp>
    <dsp:sp modelId="{9EA14420-01B4-432F-9830-4F2D6C7E97AC}">
      <dsp:nvSpPr>
        <dsp:cNvPr id="0" name=""/>
        <dsp:cNvSpPr/>
      </dsp:nvSpPr>
      <dsp:spPr>
        <a:xfrm>
          <a:off x="1597977" y="2231390"/>
          <a:ext cx="9055206" cy="95631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1" kern="1200"/>
            <a:t>No Skipping the Reading</a:t>
          </a:r>
          <a:endParaRPr lang="en-US" sz="3500" kern="1200"/>
        </a:p>
      </dsp:txBody>
      <dsp:txXfrm>
        <a:off x="1625986" y="2259399"/>
        <a:ext cx="7578598" cy="900292"/>
      </dsp:txXfrm>
    </dsp:sp>
    <dsp:sp modelId="{A8DE614B-3B24-4820-BACA-6B7137B24B2F}">
      <dsp:nvSpPr>
        <dsp:cNvPr id="0" name=""/>
        <dsp:cNvSpPr/>
      </dsp:nvSpPr>
      <dsp:spPr>
        <a:xfrm>
          <a:off x="8433604" y="725201"/>
          <a:ext cx="621601" cy="62160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573464" y="725201"/>
        <a:ext cx="341881" cy="467755"/>
      </dsp:txXfrm>
    </dsp:sp>
    <dsp:sp modelId="{8EBC6029-36B1-48A5-825B-601C002F0516}">
      <dsp:nvSpPr>
        <dsp:cNvPr id="0" name=""/>
        <dsp:cNvSpPr/>
      </dsp:nvSpPr>
      <dsp:spPr>
        <a:xfrm>
          <a:off x="9232593" y="1834521"/>
          <a:ext cx="621601" cy="621601"/>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372453" y="1834521"/>
        <a:ext cx="341881" cy="46775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B6C05B-29C2-4A10-B6B9-ACDB32C12699}">
      <dsp:nvSpPr>
        <dsp:cNvPr id="0" name=""/>
        <dsp:cNvSpPr/>
      </dsp:nvSpPr>
      <dsp:spPr>
        <a:xfrm>
          <a:off x="0" y="533"/>
          <a:ext cx="611173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4FF06B-31CF-4D3B-B1C2-BEB301B56652}">
      <dsp:nvSpPr>
        <dsp:cNvPr id="0" name=""/>
        <dsp:cNvSpPr/>
      </dsp:nvSpPr>
      <dsp:spPr>
        <a:xfrm>
          <a:off x="0" y="533"/>
          <a:ext cx="6111737" cy="874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SciSpce</a:t>
          </a:r>
          <a:endParaRPr lang="en-US" sz="3700" kern="1200"/>
        </a:p>
      </dsp:txBody>
      <dsp:txXfrm>
        <a:off x="0" y="533"/>
        <a:ext cx="6111737" cy="874410"/>
      </dsp:txXfrm>
    </dsp:sp>
    <dsp:sp modelId="{27A8641A-2BDD-43EC-826E-07525281D6FE}">
      <dsp:nvSpPr>
        <dsp:cNvPr id="0" name=""/>
        <dsp:cNvSpPr/>
      </dsp:nvSpPr>
      <dsp:spPr>
        <a:xfrm>
          <a:off x="0" y="874944"/>
          <a:ext cx="6111737" cy="0"/>
        </a:xfrm>
        <a:prstGeom prst="line">
          <a:avLst/>
        </a:prstGeom>
        <a:solidFill>
          <a:schemeClr val="accent5">
            <a:hueOff val="-1689636"/>
            <a:satOff val="-4355"/>
            <a:lumOff val="-2941"/>
            <a:alphaOff val="0"/>
          </a:schemeClr>
        </a:solidFill>
        <a:ln w="12700" cap="flat" cmpd="sng" algn="ctr">
          <a:solidFill>
            <a:schemeClr val="accent5">
              <a:hueOff val="-1689636"/>
              <a:satOff val="-4355"/>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F70330-A695-45E5-A491-862232E122B5}">
      <dsp:nvSpPr>
        <dsp:cNvPr id="0" name=""/>
        <dsp:cNvSpPr/>
      </dsp:nvSpPr>
      <dsp:spPr>
        <a:xfrm>
          <a:off x="0" y="874944"/>
          <a:ext cx="6111737" cy="874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LitMaps </a:t>
          </a:r>
          <a:endParaRPr lang="en-US" sz="3700" kern="1200"/>
        </a:p>
      </dsp:txBody>
      <dsp:txXfrm>
        <a:off x="0" y="874944"/>
        <a:ext cx="6111737" cy="874410"/>
      </dsp:txXfrm>
    </dsp:sp>
    <dsp:sp modelId="{8C578241-CCE3-4FB3-B7E6-35EA9905A901}">
      <dsp:nvSpPr>
        <dsp:cNvPr id="0" name=""/>
        <dsp:cNvSpPr/>
      </dsp:nvSpPr>
      <dsp:spPr>
        <a:xfrm>
          <a:off x="0" y="1749354"/>
          <a:ext cx="6111737" cy="0"/>
        </a:xfrm>
        <a:prstGeom prst="line">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BB82C4-2848-4B97-BFDB-7BCE43C8147F}">
      <dsp:nvSpPr>
        <dsp:cNvPr id="0" name=""/>
        <dsp:cNvSpPr/>
      </dsp:nvSpPr>
      <dsp:spPr>
        <a:xfrm>
          <a:off x="0" y="1749354"/>
          <a:ext cx="6111737" cy="874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Elicit </a:t>
          </a:r>
          <a:endParaRPr lang="en-US" sz="3700" kern="1200"/>
        </a:p>
      </dsp:txBody>
      <dsp:txXfrm>
        <a:off x="0" y="1749354"/>
        <a:ext cx="6111737" cy="874410"/>
      </dsp:txXfrm>
    </dsp:sp>
    <dsp:sp modelId="{272C0EB0-6864-459C-B1C6-96287C52FD2F}">
      <dsp:nvSpPr>
        <dsp:cNvPr id="0" name=""/>
        <dsp:cNvSpPr/>
      </dsp:nvSpPr>
      <dsp:spPr>
        <a:xfrm>
          <a:off x="0" y="2623764"/>
          <a:ext cx="6111737" cy="0"/>
        </a:xfrm>
        <a:prstGeom prst="line">
          <a:avLst/>
        </a:prstGeom>
        <a:solidFill>
          <a:schemeClr val="accent5">
            <a:hueOff val="-5068907"/>
            <a:satOff val="-13064"/>
            <a:lumOff val="-8824"/>
            <a:alphaOff val="0"/>
          </a:schemeClr>
        </a:solidFill>
        <a:ln w="12700" cap="flat" cmpd="sng" algn="ctr">
          <a:solidFill>
            <a:schemeClr val="accent5">
              <a:hueOff val="-5068907"/>
              <a:satOff val="-13064"/>
              <a:lumOff val="-88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191465-6B0D-4B6F-9D69-42EFF8C80E53}">
      <dsp:nvSpPr>
        <dsp:cNvPr id="0" name=""/>
        <dsp:cNvSpPr/>
      </dsp:nvSpPr>
      <dsp:spPr>
        <a:xfrm>
          <a:off x="0" y="2623764"/>
          <a:ext cx="6111737" cy="874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dirty="0"/>
            <a:t>Research Assistant (UWTSD)</a:t>
          </a:r>
          <a:endParaRPr lang="en-US" sz="3700" kern="1200" dirty="0"/>
        </a:p>
      </dsp:txBody>
      <dsp:txXfrm>
        <a:off x="0" y="2623764"/>
        <a:ext cx="6111737" cy="874410"/>
      </dsp:txXfrm>
    </dsp:sp>
    <dsp:sp modelId="{D3424AAA-8A3A-47D1-AEEC-3833A81DCC54}">
      <dsp:nvSpPr>
        <dsp:cNvPr id="0" name=""/>
        <dsp:cNvSpPr/>
      </dsp:nvSpPr>
      <dsp:spPr>
        <a:xfrm>
          <a:off x="0" y="3498174"/>
          <a:ext cx="6111737"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7C6511-62C2-4797-A0C7-2FE62E32058D}">
      <dsp:nvSpPr>
        <dsp:cNvPr id="0" name=""/>
        <dsp:cNvSpPr/>
      </dsp:nvSpPr>
      <dsp:spPr>
        <a:xfrm>
          <a:off x="0" y="3498174"/>
          <a:ext cx="6111737" cy="874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Consensus AI</a:t>
          </a:r>
          <a:endParaRPr lang="en-US" sz="3700" kern="1200"/>
        </a:p>
      </dsp:txBody>
      <dsp:txXfrm>
        <a:off x="0" y="3498174"/>
        <a:ext cx="6111737" cy="87441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E00107-BB27-4E15-88C0-FF5FA1C7D016}">
      <dsp:nvSpPr>
        <dsp:cNvPr id="0" name=""/>
        <dsp:cNvSpPr/>
      </dsp:nvSpPr>
      <dsp:spPr>
        <a:xfrm>
          <a:off x="0" y="3415"/>
          <a:ext cx="6728905" cy="7275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F7A666-60AB-4703-A3AB-EEC57A54A29A}">
      <dsp:nvSpPr>
        <dsp:cNvPr id="0" name=""/>
        <dsp:cNvSpPr/>
      </dsp:nvSpPr>
      <dsp:spPr>
        <a:xfrm>
          <a:off x="220075" y="167108"/>
          <a:ext cx="400137" cy="4001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A2D8C6-1C2F-4DAC-8D04-0193F3FAE41C}">
      <dsp:nvSpPr>
        <dsp:cNvPr id="0" name=""/>
        <dsp:cNvSpPr/>
      </dsp:nvSpPr>
      <dsp:spPr>
        <a:xfrm>
          <a:off x="840289" y="3415"/>
          <a:ext cx="5888615" cy="727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996" tIns="76996" rIns="76996" bIns="76996" numCol="1" spcCol="1270" anchor="ctr" anchorCtr="0">
          <a:noAutofit/>
        </a:bodyPr>
        <a:lstStyle/>
        <a:p>
          <a:pPr marL="0" lvl="0" indent="0" algn="l" defTabSz="844550">
            <a:lnSpc>
              <a:spcPct val="90000"/>
            </a:lnSpc>
            <a:spcBef>
              <a:spcPct val="0"/>
            </a:spcBef>
            <a:spcAft>
              <a:spcPct val="35000"/>
            </a:spcAft>
            <a:buNone/>
          </a:pPr>
          <a:r>
            <a:rPr lang="en-GB" sz="1900" b="1" kern="1200"/>
            <a:t>Ask for Help Structuring Assessments:</a:t>
          </a:r>
          <a:endParaRPr lang="en-US" sz="1900" kern="1200"/>
        </a:p>
      </dsp:txBody>
      <dsp:txXfrm>
        <a:off x="840289" y="3415"/>
        <a:ext cx="5888615" cy="727523"/>
      </dsp:txXfrm>
    </dsp:sp>
    <dsp:sp modelId="{887AC2AF-B201-4A22-B0F9-21693A6EE528}">
      <dsp:nvSpPr>
        <dsp:cNvPr id="0" name=""/>
        <dsp:cNvSpPr/>
      </dsp:nvSpPr>
      <dsp:spPr>
        <a:xfrm>
          <a:off x="0" y="912820"/>
          <a:ext cx="6728905" cy="7275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3C5EEA-5789-4711-B101-4941B5D6BD49}">
      <dsp:nvSpPr>
        <dsp:cNvPr id="0" name=""/>
        <dsp:cNvSpPr/>
      </dsp:nvSpPr>
      <dsp:spPr>
        <a:xfrm>
          <a:off x="220075" y="1076512"/>
          <a:ext cx="400137" cy="4001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B7D525-AAE2-4885-B98F-1B0032AC8863}">
      <dsp:nvSpPr>
        <dsp:cNvPr id="0" name=""/>
        <dsp:cNvSpPr/>
      </dsp:nvSpPr>
      <dsp:spPr>
        <a:xfrm>
          <a:off x="840289" y="912820"/>
          <a:ext cx="5888615" cy="727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996" tIns="76996" rIns="76996" bIns="76996" numCol="1" spcCol="1270" anchor="ctr" anchorCtr="0">
          <a:noAutofit/>
        </a:bodyPr>
        <a:lstStyle/>
        <a:p>
          <a:pPr marL="0" lvl="0" indent="0" algn="l" defTabSz="844550">
            <a:lnSpc>
              <a:spcPct val="90000"/>
            </a:lnSpc>
            <a:spcBef>
              <a:spcPct val="0"/>
            </a:spcBef>
            <a:spcAft>
              <a:spcPct val="35000"/>
            </a:spcAft>
            <a:buNone/>
          </a:pPr>
          <a:r>
            <a:rPr lang="en-GB" sz="1900" kern="1200"/>
            <a:t>Essay structures</a:t>
          </a:r>
          <a:endParaRPr lang="en-US" sz="1900" kern="1200"/>
        </a:p>
      </dsp:txBody>
      <dsp:txXfrm>
        <a:off x="840289" y="912820"/>
        <a:ext cx="5888615" cy="727523"/>
      </dsp:txXfrm>
    </dsp:sp>
    <dsp:sp modelId="{7D39ACD8-4A8A-409E-85F1-4D62C38E8A88}">
      <dsp:nvSpPr>
        <dsp:cNvPr id="0" name=""/>
        <dsp:cNvSpPr/>
      </dsp:nvSpPr>
      <dsp:spPr>
        <a:xfrm>
          <a:off x="0" y="1822224"/>
          <a:ext cx="6728905" cy="7275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86C1B6-1F1D-4A38-B0C3-78C2367ED8CE}">
      <dsp:nvSpPr>
        <dsp:cNvPr id="0" name=""/>
        <dsp:cNvSpPr/>
      </dsp:nvSpPr>
      <dsp:spPr>
        <a:xfrm>
          <a:off x="220075" y="1985917"/>
          <a:ext cx="400137" cy="4001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CA3169-993F-4950-98D9-3541DB72187F}">
      <dsp:nvSpPr>
        <dsp:cNvPr id="0" name=""/>
        <dsp:cNvSpPr/>
      </dsp:nvSpPr>
      <dsp:spPr>
        <a:xfrm>
          <a:off x="840289" y="1822224"/>
          <a:ext cx="5888615" cy="727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996" tIns="76996" rIns="76996" bIns="76996" numCol="1" spcCol="1270" anchor="ctr" anchorCtr="0">
          <a:noAutofit/>
        </a:bodyPr>
        <a:lstStyle/>
        <a:p>
          <a:pPr marL="0" lvl="0" indent="0" algn="l" defTabSz="844550">
            <a:lnSpc>
              <a:spcPct val="90000"/>
            </a:lnSpc>
            <a:spcBef>
              <a:spcPct val="0"/>
            </a:spcBef>
            <a:spcAft>
              <a:spcPct val="35000"/>
            </a:spcAft>
            <a:buNone/>
          </a:pPr>
          <a:r>
            <a:rPr lang="en-GB" sz="1900" kern="1200"/>
            <a:t>Report formats</a:t>
          </a:r>
          <a:endParaRPr lang="en-US" sz="1900" kern="1200"/>
        </a:p>
      </dsp:txBody>
      <dsp:txXfrm>
        <a:off x="840289" y="1822224"/>
        <a:ext cx="5888615" cy="727523"/>
      </dsp:txXfrm>
    </dsp:sp>
    <dsp:sp modelId="{D1D2D363-F217-4305-8CFA-B600AA1FF423}">
      <dsp:nvSpPr>
        <dsp:cNvPr id="0" name=""/>
        <dsp:cNvSpPr/>
      </dsp:nvSpPr>
      <dsp:spPr>
        <a:xfrm>
          <a:off x="0" y="2731629"/>
          <a:ext cx="6728905" cy="7275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5337CC-8FFB-4978-A1B7-0D9975A67C55}">
      <dsp:nvSpPr>
        <dsp:cNvPr id="0" name=""/>
        <dsp:cNvSpPr/>
      </dsp:nvSpPr>
      <dsp:spPr>
        <a:xfrm>
          <a:off x="220075" y="2895322"/>
          <a:ext cx="400137" cy="40013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9CE2CD-D886-4DF9-ABA9-9AD90B0C2600}">
      <dsp:nvSpPr>
        <dsp:cNvPr id="0" name=""/>
        <dsp:cNvSpPr/>
      </dsp:nvSpPr>
      <dsp:spPr>
        <a:xfrm>
          <a:off x="840289" y="2731629"/>
          <a:ext cx="5888615" cy="727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996" tIns="76996" rIns="76996" bIns="76996" numCol="1" spcCol="1270" anchor="ctr" anchorCtr="0">
          <a:noAutofit/>
        </a:bodyPr>
        <a:lstStyle/>
        <a:p>
          <a:pPr marL="0" lvl="0" indent="0" algn="l" defTabSz="844550">
            <a:lnSpc>
              <a:spcPct val="90000"/>
            </a:lnSpc>
            <a:spcBef>
              <a:spcPct val="0"/>
            </a:spcBef>
            <a:spcAft>
              <a:spcPct val="35000"/>
            </a:spcAft>
            <a:buNone/>
          </a:pPr>
          <a:r>
            <a:rPr lang="en-GB" sz="1900" kern="1200"/>
            <a:t>Presentation outlines</a:t>
          </a:r>
          <a:endParaRPr lang="en-US" sz="1900" kern="1200"/>
        </a:p>
      </dsp:txBody>
      <dsp:txXfrm>
        <a:off x="840289" y="2731629"/>
        <a:ext cx="5888615" cy="727523"/>
      </dsp:txXfrm>
    </dsp:sp>
    <dsp:sp modelId="{6479BE9B-02D7-455D-8A73-16D1DD679AAC}">
      <dsp:nvSpPr>
        <dsp:cNvPr id="0" name=""/>
        <dsp:cNvSpPr/>
      </dsp:nvSpPr>
      <dsp:spPr>
        <a:xfrm>
          <a:off x="0" y="3641033"/>
          <a:ext cx="6728905" cy="7275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D957BC-CD90-4C26-8BA4-2BD4DF30040F}">
      <dsp:nvSpPr>
        <dsp:cNvPr id="0" name=""/>
        <dsp:cNvSpPr/>
      </dsp:nvSpPr>
      <dsp:spPr>
        <a:xfrm>
          <a:off x="220075" y="3804726"/>
          <a:ext cx="400137" cy="40013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15357C-5989-4FC7-B95B-CD39AD402B1B}">
      <dsp:nvSpPr>
        <dsp:cNvPr id="0" name=""/>
        <dsp:cNvSpPr/>
      </dsp:nvSpPr>
      <dsp:spPr>
        <a:xfrm>
          <a:off x="840289" y="3641033"/>
          <a:ext cx="5888615" cy="727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996" tIns="76996" rIns="76996" bIns="76996" numCol="1" spcCol="1270" anchor="ctr" anchorCtr="0">
          <a:noAutofit/>
        </a:bodyPr>
        <a:lstStyle/>
        <a:p>
          <a:pPr marL="0" lvl="0" indent="0" algn="l" defTabSz="844550">
            <a:lnSpc>
              <a:spcPct val="90000"/>
            </a:lnSpc>
            <a:spcBef>
              <a:spcPct val="0"/>
            </a:spcBef>
            <a:spcAft>
              <a:spcPct val="35000"/>
            </a:spcAft>
            <a:buNone/>
          </a:pPr>
          <a:r>
            <a:rPr lang="en-GB" sz="1900" kern="1200"/>
            <a:t>Definitions of unfamiliar assessment types</a:t>
          </a:r>
          <a:endParaRPr lang="en-US" sz="1900" kern="1200"/>
        </a:p>
      </dsp:txBody>
      <dsp:txXfrm>
        <a:off x="840289" y="3641033"/>
        <a:ext cx="5888615" cy="72752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42553C-1E9E-4E73-9FD9-F98E111310C6}">
      <dsp:nvSpPr>
        <dsp:cNvPr id="0" name=""/>
        <dsp:cNvSpPr/>
      </dsp:nvSpPr>
      <dsp:spPr>
        <a:xfrm>
          <a:off x="1222347" y="1366"/>
          <a:ext cx="4889389" cy="1400764"/>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868" tIns="355794" rIns="94868" bIns="355794" numCol="1" spcCol="1270" anchor="ctr" anchorCtr="0">
          <a:noAutofit/>
        </a:bodyPr>
        <a:lstStyle/>
        <a:p>
          <a:pPr marL="0" lvl="0" indent="0" algn="l" defTabSz="889000">
            <a:lnSpc>
              <a:spcPct val="90000"/>
            </a:lnSpc>
            <a:spcBef>
              <a:spcPct val="0"/>
            </a:spcBef>
            <a:spcAft>
              <a:spcPct val="35000"/>
            </a:spcAft>
            <a:buNone/>
          </a:pPr>
          <a:r>
            <a:rPr lang="en-US" sz="2000" kern="1200"/>
            <a:t>Check flow and transitions</a:t>
          </a:r>
        </a:p>
      </dsp:txBody>
      <dsp:txXfrm>
        <a:off x="1222347" y="1366"/>
        <a:ext cx="4889389" cy="1400764"/>
      </dsp:txXfrm>
    </dsp:sp>
    <dsp:sp modelId="{7B384FF1-D095-46DA-BDDE-F758A02FB02A}">
      <dsp:nvSpPr>
        <dsp:cNvPr id="0" name=""/>
        <dsp:cNvSpPr/>
      </dsp:nvSpPr>
      <dsp:spPr>
        <a:xfrm>
          <a:off x="0" y="1366"/>
          <a:ext cx="1222347" cy="1400764"/>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683" tIns="138364" rIns="64683" bIns="138364" numCol="1" spcCol="1270" anchor="ctr" anchorCtr="0">
          <a:noAutofit/>
        </a:bodyPr>
        <a:lstStyle/>
        <a:p>
          <a:pPr marL="0" lvl="0" indent="0" algn="ctr" defTabSz="1111250">
            <a:lnSpc>
              <a:spcPct val="90000"/>
            </a:lnSpc>
            <a:spcBef>
              <a:spcPct val="0"/>
            </a:spcBef>
            <a:spcAft>
              <a:spcPct val="35000"/>
            </a:spcAft>
            <a:buNone/>
          </a:pPr>
          <a:r>
            <a:rPr lang="en-US" sz="2500" kern="1200"/>
            <a:t>Check</a:t>
          </a:r>
        </a:p>
      </dsp:txBody>
      <dsp:txXfrm>
        <a:off x="0" y="1366"/>
        <a:ext cx="1222347" cy="1400764"/>
      </dsp:txXfrm>
    </dsp:sp>
    <dsp:sp modelId="{E6421B3F-8C9B-4000-8AF8-C687EAEEF4A2}">
      <dsp:nvSpPr>
        <dsp:cNvPr id="0" name=""/>
        <dsp:cNvSpPr/>
      </dsp:nvSpPr>
      <dsp:spPr>
        <a:xfrm>
          <a:off x="1222347" y="1486177"/>
          <a:ext cx="4889389" cy="1400764"/>
        </a:xfrm>
        <a:prstGeom prst="rect">
          <a:avLst/>
        </a:prstGeom>
        <a:solidFill>
          <a:schemeClr val="accent2">
            <a:hueOff val="-727682"/>
            <a:satOff val="-41964"/>
            <a:lumOff val="3921"/>
            <a:alphaOff val="0"/>
          </a:schemeClr>
        </a:solidFill>
        <a:ln w="12700" cap="flat" cmpd="sng" algn="ctr">
          <a:solidFill>
            <a:schemeClr val="accent2">
              <a:hueOff val="-727682"/>
              <a:satOff val="-41964"/>
              <a:lumOff val="39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868" tIns="355794" rIns="94868" bIns="355794" numCol="1" spcCol="1270" anchor="ctr" anchorCtr="0">
          <a:noAutofit/>
        </a:bodyPr>
        <a:lstStyle/>
        <a:p>
          <a:pPr marL="0" lvl="0" indent="0" algn="l" defTabSz="889000">
            <a:lnSpc>
              <a:spcPct val="90000"/>
            </a:lnSpc>
            <a:spcBef>
              <a:spcPct val="0"/>
            </a:spcBef>
            <a:spcAft>
              <a:spcPct val="35000"/>
            </a:spcAft>
            <a:buNone/>
          </a:pPr>
          <a:r>
            <a:rPr lang="en-US" sz="2000" kern="1200"/>
            <a:t>Suggest improvements</a:t>
          </a:r>
        </a:p>
      </dsp:txBody>
      <dsp:txXfrm>
        <a:off x="1222347" y="1486177"/>
        <a:ext cx="4889389" cy="1400764"/>
      </dsp:txXfrm>
    </dsp:sp>
    <dsp:sp modelId="{742BCD74-E363-4C76-B004-CC7567F7F896}">
      <dsp:nvSpPr>
        <dsp:cNvPr id="0" name=""/>
        <dsp:cNvSpPr/>
      </dsp:nvSpPr>
      <dsp:spPr>
        <a:xfrm>
          <a:off x="0" y="1486177"/>
          <a:ext cx="1222347" cy="1400764"/>
        </a:xfrm>
        <a:prstGeom prst="rect">
          <a:avLst/>
        </a:prstGeom>
        <a:solidFill>
          <a:schemeClr val="lt1">
            <a:hueOff val="0"/>
            <a:satOff val="0"/>
            <a:lumOff val="0"/>
            <a:alphaOff val="0"/>
          </a:schemeClr>
        </a:solidFill>
        <a:ln w="12700" cap="flat" cmpd="sng" algn="ctr">
          <a:solidFill>
            <a:schemeClr val="accent2">
              <a:hueOff val="-727682"/>
              <a:satOff val="-41964"/>
              <a:lumOff val="392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683" tIns="138364" rIns="64683" bIns="138364" numCol="1" spcCol="1270" anchor="ctr" anchorCtr="0">
          <a:noAutofit/>
        </a:bodyPr>
        <a:lstStyle/>
        <a:p>
          <a:pPr marL="0" lvl="0" indent="0" algn="ctr" defTabSz="1111250">
            <a:lnSpc>
              <a:spcPct val="90000"/>
            </a:lnSpc>
            <a:spcBef>
              <a:spcPct val="0"/>
            </a:spcBef>
            <a:spcAft>
              <a:spcPct val="35000"/>
            </a:spcAft>
            <a:buNone/>
          </a:pPr>
          <a:r>
            <a:rPr lang="en-US" sz="2500" kern="1200"/>
            <a:t>Suggest</a:t>
          </a:r>
        </a:p>
      </dsp:txBody>
      <dsp:txXfrm>
        <a:off x="0" y="1486177"/>
        <a:ext cx="1222347" cy="1400764"/>
      </dsp:txXfrm>
    </dsp:sp>
    <dsp:sp modelId="{312E7822-1ACB-49C6-B406-308DFE7B9A02}">
      <dsp:nvSpPr>
        <dsp:cNvPr id="0" name=""/>
        <dsp:cNvSpPr/>
      </dsp:nvSpPr>
      <dsp:spPr>
        <a:xfrm>
          <a:off x="1222347" y="2970987"/>
          <a:ext cx="4889389" cy="1400764"/>
        </a:xfrm>
        <a:prstGeom prst="rect">
          <a:avLst/>
        </a:prstGeom>
        <a:solidFill>
          <a:schemeClr val="accent2">
            <a:hueOff val="-1455363"/>
            <a:satOff val="-83928"/>
            <a:lumOff val="7843"/>
            <a:alphaOff val="0"/>
          </a:schemeClr>
        </a:solidFill>
        <a:ln w="12700" cap="flat" cmpd="sng" algn="ctr">
          <a:solidFill>
            <a:schemeClr val="accent2">
              <a:hueOff val="-1455363"/>
              <a:satOff val="-83928"/>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868" tIns="355794" rIns="94868" bIns="355794" numCol="1" spcCol="1270" anchor="ctr" anchorCtr="0">
          <a:noAutofit/>
        </a:bodyPr>
        <a:lstStyle/>
        <a:p>
          <a:pPr marL="0" lvl="0" indent="0" algn="l" defTabSz="889000">
            <a:lnSpc>
              <a:spcPct val="90000"/>
            </a:lnSpc>
            <a:spcBef>
              <a:spcPct val="0"/>
            </a:spcBef>
            <a:spcAft>
              <a:spcPct val="35000"/>
            </a:spcAft>
            <a:buNone/>
          </a:pPr>
          <a:r>
            <a:rPr lang="en-US" sz="2000" kern="1200"/>
            <a:t>Ensure logical progression</a:t>
          </a:r>
        </a:p>
      </dsp:txBody>
      <dsp:txXfrm>
        <a:off x="1222347" y="2970987"/>
        <a:ext cx="4889389" cy="1400764"/>
      </dsp:txXfrm>
    </dsp:sp>
    <dsp:sp modelId="{9663E2D2-2770-4438-9AE4-7A5EA48F191A}">
      <dsp:nvSpPr>
        <dsp:cNvPr id="0" name=""/>
        <dsp:cNvSpPr/>
      </dsp:nvSpPr>
      <dsp:spPr>
        <a:xfrm>
          <a:off x="0" y="2970987"/>
          <a:ext cx="1222347" cy="1400764"/>
        </a:xfrm>
        <a:prstGeom prst="rect">
          <a:avLst/>
        </a:prstGeom>
        <a:solidFill>
          <a:schemeClr val="lt1">
            <a:hueOff val="0"/>
            <a:satOff val="0"/>
            <a:lumOff val="0"/>
            <a:alphaOff val="0"/>
          </a:schemeClr>
        </a:solidFill>
        <a:ln w="12700" cap="flat" cmpd="sng" algn="ctr">
          <a:solidFill>
            <a:schemeClr val="accent2">
              <a:hueOff val="-1455363"/>
              <a:satOff val="-83928"/>
              <a:lumOff val="784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683" tIns="138364" rIns="64683" bIns="138364" numCol="1" spcCol="1270" anchor="ctr" anchorCtr="0">
          <a:noAutofit/>
        </a:bodyPr>
        <a:lstStyle/>
        <a:p>
          <a:pPr marL="0" lvl="0" indent="0" algn="ctr" defTabSz="1111250">
            <a:lnSpc>
              <a:spcPct val="90000"/>
            </a:lnSpc>
            <a:spcBef>
              <a:spcPct val="0"/>
            </a:spcBef>
            <a:spcAft>
              <a:spcPct val="35000"/>
            </a:spcAft>
            <a:buNone/>
          </a:pPr>
          <a:r>
            <a:rPr lang="en-US" sz="2500" kern="1200"/>
            <a:t>Ensure</a:t>
          </a:r>
        </a:p>
      </dsp:txBody>
      <dsp:txXfrm>
        <a:off x="0" y="2970987"/>
        <a:ext cx="1222347" cy="140076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891EB2-642E-422E-898A-FF432C7DDE95}">
      <dsp:nvSpPr>
        <dsp:cNvPr id="0" name=""/>
        <dsp:cNvSpPr/>
      </dsp:nvSpPr>
      <dsp:spPr>
        <a:xfrm>
          <a:off x="3329" y="154574"/>
          <a:ext cx="3245891" cy="68804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b="1" kern="1200"/>
            <a:t>No Direct Answer Generation</a:t>
          </a:r>
          <a:endParaRPr lang="en-US" sz="1900" kern="1200"/>
        </a:p>
      </dsp:txBody>
      <dsp:txXfrm>
        <a:off x="3329" y="154574"/>
        <a:ext cx="3245891" cy="688041"/>
      </dsp:txXfrm>
    </dsp:sp>
    <dsp:sp modelId="{039C823D-D83F-4735-B685-D3D87094AE21}">
      <dsp:nvSpPr>
        <dsp:cNvPr id="0" name=""/>
        <dsp:cNvSpPr/>
      </dsp:nvSpPr>
      <dsp:spPr>
        <a:xfrm>
          <a:off x="3329" y="842615"/>
          <a:ext cx="3245891" cy="219050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a:t>You cannot ask AI to:</a:t>
          </a:r>
          <a:endParaRPr lang="en-US" sz="1900" kern="1200"/>
        </a:p>
        <a:p>
          <a:pPr marL="342900" lvl="2" indent="-171450" algn="l" defTabSz="844550">
            <a:lnSpc>
              <a:spcPct val="90000"/>
            </a:lnSpc>
            <a:spcBef>
              <a:spcPct val="0"/>
            </a:spcBef>
            <a:spcAft>
              <a:spcPct val="15000"/>
            </a:spcAft>
            <a:buChar char="•"/>
          </a:pPr>
          <a:r>
            <a:rPr lang="en-GB" sz="1900" kern="1200"/>
            <a:t>“Tell me why Athens was the most powerful polity in the classical period.”</a:t>
          </a:r>
          <a:endParaRPr lang="en-US" sz="1900" kern="1200"/>
        </a:p>
        <a:p>
          <a:pPr marL="342900" lvl="2" indent="-171450" algn="l" defTabSz="844550">
            <a:lnSpc>
              <a:spcPct val="90000"/>
            </a:lnSpc>
            <a:spcBef>
              <a:spcPct val="0"/>
            </a:spcBef>
            <a:spcAft>
              <a:spcPct val="15000"/>
            </a:spcAft>
            <a:buChar char="•"/>
          </a:pPr>
          <a:r>
            <a:rPr lang="en-GB" sz="1900" kern="1200"/>
            <a:t>“Write a paragraph on why Athens was powerful.”</a:t>
          </a:r>
          <a:endParaRPr lang="en-US" sz="1900" kern="1200"/>
        </a:p>
      </dsp:txBody>
      <dsp:txXfrm>
        <a:off x="3329" y="842615"/>
        <a:ext cx="3245891" cy="2190509"/>
      </dsp:txXfrm>
    </dsp:sp>
    <dsp:sp modelId="{55367C45-0AEA-412C-8EA1-76216CD77DEF}">
      <dsp:nvSpPr>
        <dsp:cNvPr id="0" name=""/>
        <dsp:cNvSpPr/>
      </dsp:nvSpPr>
      <dsp:spPr>
        <a:xfrm>
          <a:off x="3703646" y="154574"/>
          <a:ext cx="3245891" cy="68804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b="1" kern="1200"/>
            <a:t>No Submission of AI-Generated Work</a:t>
          </a:r>
          <a:endParaRPr lang="en-US" sz="1900" kern="1200"/>
        </a:p>
      </dsp:txBody>
      <dsp:txXfrm>
        <a:off x="3703646" y="154574"/>
        <a:ext cx="3245891" cy="688041"/>
      </dsp:txXfrm>
    </dsp:sp>
    <dsp:sp modelId="{6AE01FCA-4395-4A39-82CD-F283D72D26F9}">
      <dsp:nvSpPr>
        <dsp:cNvPr id="0" name=""/>
        <dsp:cNvSpPr/>
      </dsp:nvSpPr>
      <dsp:spPr>
        <a:xfrm>
          <a:off x="3703646" y="842615"/>
          <a:ext cx="3245891" cy="219050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a:t>Submitting AI-generated content as your own is </a:t>
          </a:r>
          <a:r>
            <a:rPr lang="en-GB" sz="1900" b="1" kern="1200"/>
            <a:t>academic misconduct</a:t>
          </a:r>
          <a:r>
            <a:rPr lang="en-GB" sz="1900" kern="1200"/>
            <a:t>.</a:t>
          </a:r>
          <a:endParaRPr lang="en-US" sz="1900" kern="1200"/>
        </a:p>
      </dsp:txBody>
      <dsp:txXfrm>
        <a:off x="3703646" y="842615"/>
        <a:ext cx="3245891" cy="2190509"/>
      </dsp:txXfrm>
    </dsp:sp>
    <dsp:sp modelId="{F7CDAB04-0D4D-4BB4-80CE-6F5DAED316B5}">
      <dsp:nvSpPr>
        <dsp:cNvPr id="0" name=""/>
        <dsp:cNvSpPr/>
      </dsp:nvSpPr>
      <dsp:spPr>
        <a:xfrm>
          <a:off x="7403962" y="154574"/>
          <a:ext cx="3245891" cy="68804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b="1" kern="1200"/>
            <a:t>No Bypassing Research</a:t>
          </a:r>
          <a:endParaRPr lang="en-US" sz="1900" kern="1200"/>
        </a:p>
      </dsp:txBody>
      <dsp:txXfrm>
        <a:off x="7403962" y="154574"/>
        <a:ext cx="3245891" cy="688041"/>
      </dsp:txXfrm>
    </dsp:sp>
    <dsp:sp modelId="{37F75913-2915-4ACD-9BE0-46FFE057F8B6}">
      <dsp:nvSpPr>
        <dsp:cNvPr id="0" name=""/>
        <dsp:cNvSpPr/>
      </dsp:nvSpPr>
      <dsp:spPr>
        <a:xfrm>
          <a:off x="7403962" y="842615"/>
          <a:ext cx="3245891" cy="219050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a:t>AI should not be used to replace reading, thinking, or planning.</a:t>
          </a:r>
          <a:endParaRPr lang="en-US" sz="1900" kern="1200"/>
        </a:p>
      </dsp:txBody>
      <dsp:txXfrm>
        <a:off x="7403962" y="842615"/>
        <a:ext cx="3245891" cy="219050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5056C3-3983-49E6-9E8E-A2E011AB0F79}">
      <dsp:nvSpPr>
        <dsp:cNvPr id="0" name=""/>
        <dsp:cNvSpPr/>
      </dsp:nvSpPr>
      <dsp:spPr>
        <a:xfrm>
          <a:off x="831091" y="18849"/>
          <a:ext cx="1852875" cy="18528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E7DDB6-3A6E-4663-B9F4-644475BEC097}">
      <dsp:nvSpPr>
        <dsp:cNvPr id="0" name=""/>
        <dsp:cNvSpPr/>
      </dsp:nvSpPr>
      <dsp:spPr>
        <a:xfrm>
          <a:off x="1225967" y="413724"/>
          <a:ext cx="1063125" cy="1063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76C1A7-79EF-48F2-9722-FCBC05BF0042}">
      <dsp:nvSpPr>
        <dsp:cNvPr id="0" name=""/>
        <dsp:cNvSpPr/>
      </dsp:nvSpPr>
      <dsp:spPr>
        <a:xfrm>
          <a:off x="238779" y="2448850"/>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90000"/>
            </a:lnSpc>
            <a:spcBef>
              <a:spcPct val="0"/>
            </a:spcBef>
            <a:spcAft>
              <a:spcPct val="35000"/>
            </a:spcAft>
            <a:buNone/>
            <a:defRPr cap="all"/>
          </a:pPr>
          <a:r>
            <a:rPr lang="en-GB" sz="4000" b="0" i="0" kern="1200"/>
            <a:t>Grammar </a:t>
          </a:r>
          <a:endParaRPr lang="en-US" sz="4000" kern="1200"/>
        </a:p>
      </dsp:txBody>
      <dsp:txXfrm>
        <a:off x="238779" y="2448850"/>
        <a:ext cx="3037500" cy="720000"/>
      </dsp:txXfrm>
    </dsp:sp>
    <dsp:sp modelId="{080AC87E-9E74-44AC-A80D-BB775CAD97B9}">
      <dsp:nvSpPr>
        <dsp:cNvPr id="0" name=""/>
        <dsp:cNvSpPr/>
      </dsp:nvSpPr>
      <dsp:spPr>
        <a:xfrm>
          <a:off x="4400154" y="18849"/>
          <a:ext cx="1852875" cy="185287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7DC354-6AC3-4205-A272-3CB0A953AB6B}">
      <dsp:nvSpPr>
        <dsp:cNvPr id="0" name=""/>
        <dsp:cNvSpPr/>
      </dsp:nvSpPr>
      <dsp:spPr>
        <a:xfrm>
          <a:off x="4795029" y="413724"/>
          <a:ext cx="1063125" cy="106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98FAE8-830F-4388-B863-61C718AF5F4D}">
      <dsp:nvSpPr>
        <dsp:cNvPr id="0" name=""/>
        <dsp:cNvSpPr/>
      </dsp:nvSpPr>
      <dsp:spPr>
        <a:xfrm>
          <a:off x="3807842" y="2448850"/>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90000"/>
            </a:lnSpc>
            <a:spcBef>
              <a:spcPct val="0"/>
            </a:spcBef>
            <a:spcAft>
              <a:spcPct val="35000"/>
            </a:spcAft>
            <a:buNone/>
            <a:defRPr cap="all"/>
          </a:pPr>
          <a:r>
            <a:rPr lang="en-GB" sz="4000" b="0" i="0" kern="1200"/>
            <a:t>Syntax </a:t>
          </a:r>
          <a:endParaRPr lang="en-US" sz="4000" kern="1200"/>
        </a:p>
      </dsp:txBody>
      <dsp:txXfrm>
        <a:off x="3807842" y="2448850"/>
        <a:ext cx="3037500" cy="720000"/>
      </dsp:txXfrm>
    </dsp:sp>
    <dsp:sp modelId="{5E200231-51E6-4D5E-B68B-AA0E6425287B}">
      <dsp:nvSpPr>
        <dsp:cNvPr id="0" name=""/>
        <dsp:cNvSpPr/>
      </dsp:nvSpPr>
      <dsp:spPr>
        <a:xfrm>
          <a:off x="7969217" y="18849"/>
          <a:ext cx="1852875" cy="185287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AC518B-DA4D-41C3-9500-9805B72BDB48}">
      <dsp:nvSpPr>
        <dsp:cNvPr id="0" name=""/>
        <dsp:cNvSpPr/>
      </dsp:nvSpPr>
      <dsp:spPr>
        <a:xfrm>
          <a:off x="8364092" y="413724"/>
          <a:ext cx="1063125" cy="1063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549AD4-445F-4998-ACA4-0452B8FAE38F}">
      <dsp:nvSpPr>
        <dsp:cNvPr id="0" name=""/>
        <dsp:cNvSpPr/>
      </dsp:nvSpPr>
      <dsp:spPr>
        <a:xfrm>
          <a:off x="7376904" y="2448850"/>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90000"/>
            </a:lnSpc>
            <a:spcBef>
              <a:spcPct val="0"/>
            </a:spcBef>
            <a:spcAft>
              <a:spcPct val="35000"/>
            </a:spcAft>
            <a:buNone/>
            <a:defRPr cap="all"/>
          </a:pPr>
          <a:r>
            <a:rPr lang="en-GB" sz="4000" b="0" i="0" kern="1200"/>
            <a:t>Readability </a:t>
          </a:r>
          <a:endParaRPr lang="en-US" sz="4000" kern="1200"/>
        </a:p>
      </dsp:txBody>
      <dsp:txXfrm>
        <a:off x="7376904" y="2448850"/>
        <a:ext cx="3037500" cy="72000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9B049B-563A-4B77-96B4-0F0790D5EC09}">
      <dsp:nvSpPr>
        <dsp:cNvPr id="0" name=""/>
        <dsp:cNvSpPr/>
      </dsp:nvSpPr>
      <dsp:spPr>
        <a:xfrm>
          <a:off x="0" y="0"/>
          <a:ext cx="8202951" cy="5737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ChatGPT</a:t>
          </a:r>
          <a:endParaRPr lang="en-US" sz="2500" kern="1200"/>
        </a:p>
      </dsp:txBody>
      <dsp:txXfrm>
        <a:off x="16806" y="16806"/>
        <a:ext cx="7516658" cy="540174"/>
      </dsp:txXfrm>
    </dsp:sp>
    <dsp:sp modelId="{B17246E4-EE69-4A83-8962-E991FB14EDB4}">
      <dsp:nvSpPr>
        <dsp:cNvPr id="0" name=""/>
        <dsp:cNvSpPr/>
      </dsp:nvSpPr>
      <dsp:spPr>
        <a:xfrm>
          <a:off x="612558" y="653478"/>
          <a:ext cx="8202951" cy="5737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Grammarly AI</a:t>
          </a:r>
          <a:endParaRPr lang="en-US" sz="2500" kern="1200"/>
        </a:p>
      </dsp:txBody>
      <dsp:txXfrm>
        <a:off x="629364" y="670284"/>
        <a:ext cx="7183820" cy="540173"/>
      </dsp:txXfrm>
    </dsp:sp>
    <dsp:sp modelId="{C70ACDF0-E1C3-4236-9408-7DD8A70B066B}">
      <dsp:nvSpPr>
        <dsp:cNvPr id="0" name=""/>
        <dsp:cNvSpPr/>
      </dsp:nvSpPr>
      <dsp:spPr>
        <a:xfrm>
          <a:off x="1225116" y="1306956"/>
          <a:ext cx="8202951" cy="5737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Microsoft Copilot</a:t>
          </a:r>
          <a:endParaRPr lang="en-US" sz="2500" kern="1200"/>
        </a:p>
      </dsp:txBody>
      <dsp:txXfrm>
        <a:off x="1241922" y="1323762"/>
        <a:ext cx="7183820" cy="540174"/>
      </dsp:txXfrm>
    </dsp:sp>
    <dsp:sp modelId="{D44FF6A1-B78A-4207-AE73-34BCDA8A4A34}">
      <dsp:nvSpPr>
        <dsp:cNvPr id="0" name=""/>
        <dsp:cNvSpPr/>
      </dsp:nvSpPr>
      <dsp:spPr>
        <a:xfrm>
          <a:off x="1837674" y="1960435"/>
          <a:ext cx="8202951" cy="5737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Microsoft Editor</a:t>
          </a:r>
          <a:r>
            <a:rPr lang="en-GB" sz="2500" kern="1200"/>
            <a:t> (in Word)</a:t>
          </a:r>
          <a:endParaRPr lang="en-US" sz="2500" kern="1200"/>
        </a:p>
      </dsp:txBody>
      <dsp:txXfrm>
        <a:off x="1854480" y="1977241"/>
        <a:ext cx="7183820" cy="540174"/>
      </dsp:txXfrm>
    </dsp:sp>
    <dsp:sp modelId="{81047687-7141-4630-A207-FD2AFB5D4F8B}">
      <dsp:nvSpPr>
        <dsp:cNvPr id="0" name=""/>
        <dsp:cNvSpPr/>
      </dsp:nvSpPr>
      <dsp:spPr>
        <a:xfrm>
          <a:off x="2450232" y="2613913"/>
          <a:ext cx="8202951" cy="5737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Google Docs AI tools</a:t>
          </a:r>
          <a:endParaRPr lang="en-US" sz="2500" kern="1200"/>
        </a:p>
      </dsp:txBody>
      <dsp:txXfrm>
        <a:off x="2467038" y="2630719"/>
        <a:ext cx="7183820" cy="540174"/>
      </dsp:txXfrm>
    </dsp:sp>
    <dsp:sp modelId="{8055329D-71AA-4855-A7E7-69D701F92A80}">
      <dsp:nvSpPr>
        <dsp:cNvPr id="0" name=""/>
        <dsp:cNvSpPr/>
      </dsp:nvSpPr>
      <dsp:spPr>
        <a:xfrm>
          <a:off x="7829990" y="419182"/>
          <a:ext cx="372960" cy="37296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7913906" y="419182"/>
        <a:ext cx="205128" cy="280652"/>
      </dsp:txXfrm>
    </dsp:sp>
    <dsp:sp modelId="{3A01E606-B2DC-4554-9F6D-ACBE483EF5AA}">
      <dsp:nvSpPr>
        <dsp:cNvPr id="0" name=""/>
        <dsp:cNvSpPr/>
      </dsp:nvSpPr>
      <dsp:spPr>
        <a:xfrm>
          <a:off x="8442548" y="1072661"/>
          <a:ext cx="372960" cy="37296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8526464" y="1072661"/>
        <a:ext cx="205128" cy="280652"/>
      </dsp:txXfrm>
    </dsp:sp>
    <dsp:sp modelId="{97F2FCB4-CA9D-492E-9415-70A20265B409}">
      <dsp:nvSpPr>
        <dsp:cNvPr id="0" name=""/>
        <dsp:cNvSpPr/>
      </dsp:nvSpPr>
      <dsp:spPr>
        <a:xfrm>
          <a:off x="9055106" y="1716576"/>
          <a:ext cx="372960" cy="37296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9139022" y="1716576"/>
        <a:ext cx="205128" cy="280652"/>
      </dsp:txXfrm>
    </dsp:sp>
    <dsp:sp modelId="{3D0CF32A-48EF-40E3-8A59-92A4DFF10993}">
      <dsp:nvSpPr>
        <dsp:cNvPr id="0" name=""/>
        <dsp:cNvSpPr/>
      </dsp:nvSpPr>
      <dsp:spPr>
        <a:xfrm>
          <a:off x="9667665" y="2376430"/>
          <a:ext cx="372960" cy="37296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9751581" y="2376430"/>
        <a:ext cx="205128" cy="28065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ED1170-A479-47A7-85D9-CF7058A12E0D}">
      <dsp:nvSpPr>
        <dsp:cNvPr id="0" name=""/>
        <dsp:cNvSpPr/>
      </dsp:nvSpPr>
      <dsp:spPr>
        <a:xfrm>
          <a:off x="1257284" y="400826"/>
          <a:ext cx="1307991" cy="1307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EDC8CD-B544-4207-AC25-BB17220208E2}">
      <dsp:nvSpPr>
        <dsp:cNvPr id="0" name=""/>
        <dsp:cNvSpPr/>
      </dsp:nvSpPr>
      <dsp:spPr>
        <a:xfrm>
          <a:off x="457956" y="2066873"/>
          <a:ext cx="290664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Write new content for you.</a:t>
          </a:r>
          <a:endParaRPr lang="en-US" sz="1700" kern="1200"/>
        </a:p>
      </dsp:txBody>
      <dsp:txXfrm>
        <a:off x="457956" y="2066873"/>
        <a:ext cx="2906648" cy="720000"/>
      </dsp:txXfrm>
    </dsp:sp>
    <dsp:sp modelId="{6CEA0AB9-C359-4818-BC61-9CC9F93A55B3}">
      <dsp:nvSpPr>
        <dsp:cNvPr id="0" name=""/>
        <dsp:cNvSpPr/>
      </dsp:nvSpPr>
      <dsp:spPr>
        <a:xfrm>
          <a:off x="4672596" y="400826"/>
          <a:ext cx="1307991" cy="1307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5DA9CB-F874-47AA-AE30-F757C6C9F54F}">
      <dsp:nvSpPr>
        <dsp:cNvPr id="0" name=""/>
        <dsp:cNvSpPr/>
      </dsp:nvSpPr>
      <dsp:spPr>
        <a:xfrm>
          <a:off x="3873268" y="2066873"/>
          <a:ext cx="290664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Expand or rewrite your work entirely.</a:t>
          </a:r>
          <a:endParaRPr lang="en-US" sz="1700" kern="1200"/>
        </a:p>
      </dsp:txBody>
      <dsp:txXfrm>
        <a:off x="3873268" y="2066873"/>
        <a:ext cx="2906648" cy="720000"/>
      </dsp:txXfrm>
    </dsp:sp>
    <dsp:sp modelId="{1F7BFCFC-C4B3-4052-AEB3-905EEFBB9F91}">
      <dsp:nvSpPr>
        <dsp:cNvPr id="0" name=""/>
        <dsp:cNvSpPr/>
      </dsp:nvSpPr>
      <dsp:spPr>
        <a:xfrm>
          <a:off x="8087907" y="400826"/>
          <a:ext cx="1307991" cy="13079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BB68FD-30EE-4B25-8D1E-82FA72517C40}">
      <dsp:nvSpPr>
        <dsp:cNvPr id="0" name=""/>
        <dsp:cNvSpPr/>
      </dsp:nvSpPr>
      <dsp:spPr>
        <a:xfrm>
          <a:off x="7288579" y="2066873"/>
          <a:ext cx="290664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Rephrase content from books, articles, or other sources.</a:t>
          </a:r>
          <a:endParaRPr lang="en-US" sz="1700" kern="1200"/>
        </a:p>
      </dsp:txBody>
      <dsp:txXfrm>
        <a:off x="7288579" y="2066873"/>
        <a:ext cx="2906648" cy="72000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6A152E-CA1B-4C6E-B60C-CED6519E9F08}">
      <dsp:nvSpPr>
        <dsp:cNvPr id="0" name=""/>
        <dsp:cNvSpPr/>
      </dsp:nvSpPr>
      <dsp:spPr>
        <a:xfrm>
          <a:off x="832" y="0"/>
          <a:ext cx="3370734" cy="318770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2954" tIns="0" rIns="332954" bIns="330200" numCol="1" spcCol="1270" anchor="t" anchorCtr="0">
          <a:noAutofit/>
        </a:bodyPr>
        <a:lstStyle/>
        <a:p>
          <a:pPr marL="0" lvl="0" indent="0" algn="l" defTabSz="1022350">
            <a:lnSpc>
              <a:spcPct val="90000"/>
            </a:lnSpc>
            <a:spcBef>
              <a:spcPct val="0"/>
            </a:spcBef>
            <a:spcAft>
              <a:spcPct val="35000"/>
            </a:spcAft>
            <a:buNone/>
          </a:pPr>
          <a:r>
            <a:rPr lang="en-GB" sz="2300" kern="1200"/>
            <a:t>Turn bullet points or transcripts into coherent text.</a:t>
          </a:r>
          <a:endParaRPr lang="en-US" sz="2300" kern="1200"/>
        </a:p>
      </dsp:txBody>
      <dsp:txXfrm>
        <a:off x="832" y="1275080"/>
        <a:ext cx="3370734" cy="1912620"/>
      </dsp:txXfrm>
    </dsp:sp>
    <dsp:sp modelId="{5250A1A1-283A-400B-9F67-B84963F52E09}">
      <dsp:nvSpPr>
        <dsp:cNvPr id="0" name=""/>
        <dsp:cNvSpPr/>
      </dsp:nvSpPr>
      <dsp:spPr>
        <a:xfrm>
          <a:off x="832" y="0"/>
          <a:ext cx="3370734" cy="127508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2954" tIns="165100" rIns="33295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32" y="0"/>
        <a:ext cx="3370734" cy="1275080"/>
      </dsp:txXfrm>
    </dsp:sp>
    <dsp:sp modelId="{01059432-308E-47D4-9604-894C016C5E14}">
      <dsp:nvSpPr>
        <dsp:cNvPr id="0" name=""/>
        <dsp:cNvSpPr/>
      </dsp:nvSpPr>
      <dsp:spPr>
        <a:xfrm>
          <a:off x="3641225" y="0"/>
          <a:ext cx="3370734" cy="3187700"/>
        </a:xfrm>
        <a:prstGeom prst="rect">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2954" tIns="0" rIns="332954" bIns="330200" numCol="1" spcCol="1270" anchor="t" anchorCtr="0">
          <a:noAutofit/>
        </a:bodyPr>
        <a:lstStyle/>
        <a:p>
          <a:pPr marL="0" lvl="0" indent="0" algn="l" defTabSz="1022350">
            <a:lnSpc>
              <a:spcPct val="90000"/>
            </a:lnSpc>
            <a:spcBef>
              <a:spcPct val="0"/>
            </a:spcBef>
            <a:spcAft>
              <a:spcPct val="35000"/>
            </a:spcAft>
            <a:buNone/>
          </a:pPr>
          <a:r>
            <a:rPr lang="en-GB" sz="2300" kern="1200"/>
            <a:t>Improve grammar, clarity, and professionalism of their own writing.</a:t>
          </a:r>
          <a:endParaRPr lang="en-US" sz="2300" kern="1200"/>
        </a:p>
      </dsp:txBody>
      <dsp:txXfrm>
        <a:off x="3641225" y="1275080"/>
        <a:ext cx="3370734" cy="1912620"/>
      </dsp:txXfrm>
    </dsp:sp>
    <dsp:sp modelId="{E3EB78A9-A317-4D0F-8C49-839D061FBCD0}">
      <dsp:nvSpPr>
        <dsp:cNvPr id="0" name=""/>
        <dsp:cNvSpPr/>
      </dsp:nvSpPr>
      <dsp:spPr>
        <a:xfrm>
          <a:off x="3641225" y="0"/>
          <a:ext cx="3370734" cy="127508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2954" tIns="165100" rIns="33295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641225" y="0"/>
        <a:ext cx="3370734" cy="1275080"/>
      </dsp:txXfrm>
    </dsp:sp>
    <dsp:sp modelId="{B91E3268-4DFD-4B09-9EEE-1242C890B7E5}">
      <dsp:nvSpPr>
        <dsp:cNvPr id="0" name=""/>
        <dsp:cNvSpPr/>
      </dsp:nvSpPr>
      <dsp:spPr>
        <a:xfrm>
          <a:off x="7281617" y="0"/>
          <a:ext cx="3370734" cy="3187700"/>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2954" tIns="0" rIns="332954" bIns="330200" numCol="1" spcCol="1270" anchor="t" anchorCtr="0">
          <a:noAutofit/>
        </a:bodyPr>
        <a:lstStyle/>
        <a:p>
          <a:pPr marL="0" lvl="0" indent="0" algn="l" defTabSz="1022350">
            <a:lnSpc>
              <a:spcPct val="90000"/>
            </a:lnSpc>
            <a:spcBef>
              <a:spcPct val="0"/>
            </a:spcBef>
            <a:spcAft>
              <a:spcPct val="35000"/>
            </a:spcAft>
            <a:buNone/>
          </a:pPr>
          <a:r>
            <a:rPr lang="en-GB" sz="2300" kern="1200"/>
            <a:t>Help rephrase spoken ideas into academic writing (e.g., using voice-to-text tools).</a:t>
          </a:r>
          <a:endParaRPr lang="en-US" sz="2300" kern="1200"/>
        </a:p>
      </dsp:txBody>
      <dsp:txXfrm>
        <a:off x="7281617" y="1275080"/>
        <a:ext cx="3370734" cy="1912620"/>
      </dsp:txXfrm>
    </dsp:sp>
    <dsp:sp modelId="{FAC3A423-EF47-43E9-AEBA-C7373AED39D5}">
      <dsp:nvSpPr>
        <dsp:cNvPr id="0" name=""/>
        <dsp:cNvSpPr/>
      </dsp:nvSpPr>
      <dsp:spPr>
        <a:xfrm>
          <a:off x="7281617" y="0"/>
          <a:ext cx="3370734" cy="127508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2954" tIns="165100" rIns="33295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281617" y="0"/>
        <a:ext cx="3370734" cy="127508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256352-BB31-4629-81C1-DA250889D7C6}">
      <dsp:nvSpPr>
        <dsp:cNvPr id="0" name=""/>
        <dsp:cNvSpPr/>
      </dsp:nvSpPr>
      <dsp:spPr>
        <a:xfrm>
          <a:off x="0" y="533"/>
          <a:ext cx="6728905" cy="12488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55688E-A3C3-4F86-8EF3-A1F802C4A6CC}">
      <dsp:nvSpPr>
        <dsp:cNvPr id="0" name=""/>
        <dsp:cNvSpPr/>
      </dsp:nvSpPr>
      <dsp:spPr>
        <a:xfrm>
          <a:off x="377771" y="281520"/>
          <a:ext cx="686856" cy="6868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D353A9-5EB1-4665-A4A8-03BD97887D88}">
      <dsp:nvSpPr>
        <dsp:cNvPr id="0" name=""/>
        <dsp:cNvSpPr/>
      </dsp:nvSpPr>
      <dsp:spPr>
        <a:xfrm>
          <a:off x="1442398" y="533"/>
          <a:ext cx="5286506" cy="1248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168" tIns="132168" rIns="132168" bIns="132168" numCol="1" spcCol="1270" anchor="ctr" anchorCtr="0">
          <a:noAutofit/>
        </a:bodyPr>
        <a:lstStyle/>
        <a:p>
          <a:pPr marL="0" lvl="0" indent="0" algn="l" defTabSz="1022350">
            <a:lnSpc>
              <a:spcPct val="90000"/>
            </a:lnSpc>
            <a:spcBef>
              <a:spcPct val="0"/>
            </a:spcBef>
            <a:spcAft>
              <a:spcPct val="35000"/>
            </a:spcAft>
            <a:buNone/>
          </a:pPr>
          <a:r>
            <a:rPr lang="en-GB" sz="2300" kern="1200"/>
            <a:t>Ask AI to write the essay or paragraph </a:t>
          </a:r>
          <a:r>
            <a:rPr lang="en-GB" sz="2300" b="1" kern="1200"/>
            <a:t>without providing their own notes or ideas</a:t>
          </a:r>
          <a:r>
            <a:rPr lang="en-GB" sz="2300" kern="1200"/>
            <a:t>.</a:t>
          </a:r>
          <a:endParaRPr lang="en-US" sz="2300" kern="1200"/>
        </a:p>
      </dsp:txBody>
      <dsp:txXfrm>
        <a:off x="1442398" y="533"/>
        <a:ext cx="5286506" cy="1248830"/>
      </dsp:txXfrm>
    </dsp:sp>
    <dsp:sp modelId="{B51CEFF9-6A8B-4F60-AB16-E29A5228D961}">
      <dsp:nvSpPr>
        <dsp:cNvPr id="0" name=""/>
        <dsp:cNvSpPr/>
      </dsp:nvSpPr>
      <dsp:spPr>
        <a:xfrm>
          <a:off x="0" y="1561571"/>
          <a:ext cx="6728905" cy="12488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54AA4C-A628-44D9-8A5D-9D7BB41CC49B}">
      <dsp:nvSpPr>
        <dsp:cNvPr id="0" name=""/>
        <dsp:cNvSpPr/>
      </dsp:nvSpPr>
      <dsp:spPr>
        <a:xfrm>
          <a:off x="377771" y="1842558"/>
          <a:ext cx="686856" cy="6868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289172-DB54-4C26-AF8A-E4065C8E9A7C}">
      <dsp:nvSpPr>
        <dsp:cNvPr id="0" name=""/>
        <dsp:cNvSpPr/>
      </dsp:nvSpPr>
      <dsp:spPr>
        <a:xfrm>
          <a:off x="1442398" y="1561571"/>
          <a:ext cx="5286506" cy="1248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168" tIns="132168" rIns="132168" bIns="132168" numCol="1" spcCol="1270" anchor="ctr" anchorCtr="0">
          <a:noAutofit/>
        </a:bodyPr>
        <a:lstStyle/>
        <a:p>
          <a:pPr marL="0" lvl="0" indent="0" algn="l" defTabSz="1022350">
            <a:lnSpc>
              <a:spcPct val="90000"/>
            </a:lnSpc>
            <a:spcBef>
              <a:spcPct val="0"/>
            </a:spcBef>
            <a:spcAft>
              <a:spcPct val="35000"/>
            </a:spcAft>
            <a:buNone/>
          </a:pPr>
          <a:r>
            <a:rPr lang="en-GB" sz="2300" kern="1200"/>
            <a:t>Use AI-generated references (e.g., from Wikipedia or non-academic sources).</a:t>
          </a:r>
          <a:endParaRPr lang="en-US" sz="2300" kern="1200"/>
        </a:p>
      </dsp:txBody>
      <dsp:txXfrm>
        <a:off x="1442398" y="1561571"/>
        <a:ext cx="5286506" cy="1248830"/>
      </dsp:txXfrm>
    </dsp:sp>
    <dsp:sp modelId="{325C3745-E2F0-4C9E-81CA-9010DA58C38C}">
      <dsp:nvSpPr>
        <dsp:cNvPr id="0" name=""/>
        <dsp:cNvSpPr/>
      </dsp:nvSpPr>
      <dsp:spPr>
        <a:xfrm>
          <a:off x="0" y="3122609"/>
          <a:ext cx="6728905" cy="12488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5995EC-860C-45F0-A0BB-D6F707020105}">
      <dsp:nvSpPr>
        <dsp:cNvPr id="0" name=""/>
        <dsp:cNvSpPr/>
      </dsp:nvSpPr>
      <dsp:spPr>
        <a:xfrm>
          <a:off x="377771" y="3403595"/>
          <a:ext cx="686856" cy="6868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A56D46-551C-4DA5-ACB0-42869AEB4ADA}">
      <dsp:nvSpPr>
        <dsp:cNvPr id="0" name=""/>
        <dsp:cNvSpPr/>
      </dsp:nvSpPr>
      <dsp:spPr>
        <a:xfrm>
          <a:off x="1442398" y="3122609"/>
          <a:ext cx="5286506" cy="1248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168" tIns="132168" rIns="132168" bIns="132168" numCol="1" spcCol="1270" anchor="ctr" anchorCtr="0">
          <a:noAutofit/>
        </a:bodyPr>
        <a:lstStyle/>
        <a:p>
          <a:pPr marL="0" lvl="0" indent="0" algn="l" defTabSz="1022350">
            <a:lnSpc>
              <a:spcPct val="90000"/>
            </a:lnSpc>
            <a:spcBef>
              <a:spcPct val="0"/>
            </a:spcBef>
            <a:spcAft>
              <a:spcPct val="35000"/>
            </a:spcAft>
            <a:buNone/>
          </a:pPr>
          <a:r>
            <a:rPr lang="en-GB" sz="2300" kern="1200"/>
            <a:t>Submit AI-generated content as their own without critical review.</a:t>
          </a:r>
          <a:endParaRPr lang="en-US" sz="2300" kern="1200"/>
        </a:p>
      </dsp:txBody>
      <dsp:txXfrm>
        <a:off x="1442398" y="3122609"/>
        <a:ext cx="5286506" cy="124883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2F27A3-F2BB-4B6D-A239-605497A8E5B3}">
      <dsp:nvSpPr>
        <dsp:cNvPr id="0" name=""/>
        <dsp:cNvSpPr/>
      </dsp:nvSpPr>
      <dsp:spPr>
        <a:xfrm>
          <a:off x="0" y="0"/>
          <a:ext cx="672890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A2ED7E-F0E2-4E17-B8D5-2F1CBA1C8269}">
      <dsp:nvSpPr>
        <dsp:cNvPr id="0" name=""/>
        <dsp:cNvSpPr/>
      </dsp:nvSpPr>
      <dsp:spPr>
        <a:xfrm>
          <a:off x="0" y="0"/>
          <a:ext cx="1345781" cy="4371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a:t>Consider the following: </a:t>
          </a:r>
          <a:endParaRPr lang="en-US" sz="2100" kern="1200"/>
        </a:p>
      </dsp:txBody>
      <dsp:txXfrm>
        <a:off x="0" y="0"/>
        <a:ext cx="1345781" cy="4371973"/>
      </dsp:txXfrm>
    </dsp:sp>
    <dsp:sp modelId="{B4F055BE-59E5-425E-9B14-22B2E2F9E4E4}">
      <dsp:nvSpPr>
        <dsp:cNvPr id="0" name=""/>
        <dsp:cNvSpPr/>
      </dsp:nvSpPr>
      <dsp:spPr>
        <a:xfrm>
          <a:off x="1446714" y="68312"/>
          <a:ext cx="5282190" cy="1366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0" i="0" kern="1200" dirty="0"/>
            <a:t>Is this information accurate? If so, how? </a:t>
          </a:r>
          <a:endParaRPr lang="en-US" sz="2800" kern="1200" dirty="0"/>
        </a:p>
      </dsp:txBody>
      <dsp:txXfrm>
        <a:off x="1446714" y="68312"/>
        <a:ext cx="5282190" cy="1366241"/>
      </dsp:txXfrm>
    </dsp:sp>
    <dsp:sp modelId="{19E00D95-5205-44FE-879C-F98F795C6E92}">
      <dsp:nvSpPr>
        <dsp:cNvPr id="0" name=""/>
        <dsp:cNvSpPr/>
      </dsp:nvSpPr>
      <dsp:spPr>
        <a:xfrm>
          <a:off x="1345780" y="1434553"/>
          <a:ext cx="5383124"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6FBF002-0063-4EDE-B221-EF5CCD2E2D1E}">
      <dsp:nvSpPr>
        <dsp:cNvPr id="0" name=""/>
        <dsp:cNvSpPr/>
      </dsp:nvSpPr>
      <dsp:spPr>
        <a:xfrm>
          <a:off x="1446714" y="1502865"/>
          <a:ext cx="5282190" cy="1366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0" i="0" kern="1200"/>
            <a:t>Was the information relevant? If so, how? </a:t>
          </a:r>
          <a:endParaRPr lang="en-US" sz="2800" kern="1200"/>
        </a:p>
      </dsp:txBody>
      <dsp:txXfrm>
        <a:off x="1446714" y="1502865"/>
        <a:ext cx="5282190" cy="1366241"/>
      </dsp:txXfrm>
    </dsp:sp>
    <dsp:sp modelId="{24D0CE11-F39F-4AB7-9DF2-CAF29FEF6B0C}">
      <dsp:nvSpPr>
        <dsp:cNvPr id="0" name=""/>
        <dsp:cNvSpPr/>
      </dsp:nvSpPr>
      <dsp:spPr>
        <a:xfrm>
          <a:off x="1345780" y="2869107"/>
          <a:ext cx="5383124"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809084F-20E4-4C4E-9741-A663649DC9F5}">
      <dsp:nvSpPr>
        <dsp:cNvPr id="0" name=""/>
        <dsp:cNvSpPr/>
      </dsp:nvSpPr>
      <dsp:spPr>
        <a:xfrm>
          <a:off x="1446714" y="2937419"/>
          <a:ext cx="5282190" cy="1366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0" i="0" kern="1200"/>
            <a:t>Was the information consistent with the other persons findings? </a:t>
          </a:r>
          <a:endParaRPr lang="en-US" sz="2800" kern="1200"/>
        </a:p>
      </dsp:txBody>
      <dsp:txXfrm>
        <a:off x="1446714" y="2937419"/>
        <a:ext cx="5282190" cy="1366241"/>
      </dsp:txXfrm>
    </dsp:sp>
    <dsp:sp modelId="{452B77EC-0721-4467-A6F6-CE01B1EAB65B}">
      <dsp:nvSpPr>
        <dsp:cNvPr id="0" name=""/>
        <dsp:cNvSpPr/>
      </dsp:nvSpPr>
      <dsp:spPr>
        <a:xfrm>
          <a:off x="1345780" y="4303660"/>
          <a:ext cx="5383124"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3C7CD1-53B0-4F37-8B6B-4C8A3F3FAF12}">
      <dsp:nvSpPr>
        <dsp:cNvPr id="0" name=""/>
        <dsp:cNvSpPr/>
      </dsp:nvSpPr>
      <dsp:spPr>
        <a:xfrm>
          <a:off x="0" y="710445"/>
          <a:ext cx="6728905" cy="13115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FD048A-6C52-41AE-A634-BB84C4A776D8}">
      <dsp:nvSpPr>
        <dsp:cNvPr id="0" name=""/>
        <dsp:cNvSpPr/>
      </dsp:nvSpPr>
      <dsp:spPr>
        <a:xfrm>
          <a:off x="396756" y="1005553"/>
          <a:ext cx="721375" cy="721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A61B39-AB7C-43C3-AC21-2E3FBDF50AB1}">
      <dsp:nvSpPr>
        <dsp:cNvPr id="0" name=""/>
        <dsp:cNvSpPr/>
      </dsp:nvSpPr>
      <dsp:spPr>
        <a:xfrm>
          <a:off x="1514888" y="710445"/>
          <a:ext cx="5214016" cy="1311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810" tIns="138810" rIns="138810" bIns="138810" numCol="1" spcCol="1270" anchor="ctr" anchorCtr="0">
          <a:noAutofit/>
        </a:bodyPr>
        <a:lstStyle/>
        <a:p>
          <a:pPr marL="0" lvl="0" indent="0" algn="l" defTabSz="1111250">
            <a:lnSpc>
              <a:spcPct val="90000"/>
            </a:lnSpc>
            <a:spcBef>
              <a:spcPct val="0"/>
            </a:spcBef>
            <a:spcAft>
              <a:spcPct val="35000"/>
            </a:spcAft>
            <a:buNone/>
          </a:pPr>
          <a:r>
            <a:rPr lang="en-GB" sz="2500" b="0" i="0" kern="1200"/>
            <a:t>If you plan on using AI in any of your assessments, you must: </a:t>
          </a:r>
          <a:endParaRPr lang="en-US" sz="2500" kern="1200"/>
        </a:p>
      </dsp:txBody>
      <dsp:txXfrm>
        <a:off x="1514888" y="710445"/>
        <a:ext cx="5214016" cy="1311591"/>
      </dsp:txXfrm>
    </dsp:sp>
    <dsp:sp modelId="{CA3682C8-1106-4C6F-8684-BDAFD85C93E6}">
      <dsp:nvSpPr>
        <dsp:cNvPr id="0" name=""/>
        <dsp:cNvSpPr/>
      </dsp:nvSpPr>
      <dsp:spPr>
        <a:xfrm>
          <a:off x="0" y="2349935"/>
          <a:ext cx="6728905" cy="13115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01437B-F506-4011-AFDF-C7E77BAAF6C7}">
      <dsp:nvSpPr>
        <dsp:cNvPr id="0" name=""/>
        <dsp:cNvSpPr/>
      </dsp:nvSpPr>
      <dsp:spPr>
        <a:xfrm>
          <a:off x="396756" y="2645043"/>
          <a:ext cx="721375" cy="721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AC2649-C1EF-4256-9957-003990378DF8}">
      <dsp:nvSpPr>
        <dsp:cNvPr id="0" name=""/>
        <dsp:cNvSpPr/>
      </dsp:nvSpPr>
      <dsp:spPr>
        <a:xfrm>
          <a:off x="1514888" y="2349935"/>
          <a:ext cx="5214016" cy="1311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810" tIns="138810" rIns="138810" bIns="138810" numCol="1" spcCol="1270" anchor="ctr" anchorCtr="0">
          <a:noAutofit/>
        </a:bodyPr>
        <a:lstStyle/>
        <a:p>
          <a:pPr marL="0" lvl="0" indent="0" algn="l" defTabSz="1111250">
            <a:lnSpc>
              <a:spcPct val="90000"/>
            </a:lnSpc>
            <a:spcBef>
              <a:spcPct val="0"/>
            </a:spcBef>
            <a:spcAft>
              <a:spcPct val="35000"/>
            </a:spcAft>
            <a:buNone/>
          </a:pPr>
          <a:r>
            <a:rPr lang="en-GB" sz="2500" b="1" i="0" kern="1200" dirty="0">
              <a:solidFill>
                <a:srgbClr val="FF0000"/>
              </a:solidFill>
            </a:rPr>
            <a:t>Provide evidence of how you have used it!</a:t>
          </a:r>
          <a:endParaRPr lang="en-US" sz="2500" kern="1200" dirty="0">
            <a:solidFill>
              <a:srgbClr val="FF0000"/>
            </a:solidFill>
          </a:endParaRPr>
        </a:p>
      </dsp:txBody>
      <dsp:txXfrm>
        <a:off x="1514888" y="2349935"/>
        <a:ext cx="5214016" cy="1311591"/>
      </dsp:txXfrm>
    </dsp:sp>
  </dsp:spTree>
</dsp:drawing>
</file>

<file path=ppt/diagrams/layout1.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6.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5670F5-706C-423B-B4EC-A51E8B493BC9}" type="datetimeFigureOut">
              <a:rPr lang="en-GB" smtClean="0"/>
              <a:t>09/09/2025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F833E8-B711-4638-85B1-D8BC29B1BA9E}" type="slidenum">
              <a:rPr lang="en-GB" smtClean="0"/>
              <a:t>‹#›</a:t>
            </a:fld>
            <a:endParaRPr lang="en-GB"/>
          </a:p>
        </p:txBody>
      </p:sp>
    </p:spTree>
    <p:extLst>
      <p:ext uri="{BB962C8B-B14F-4D97-AF65-F5344CB8AC3E}">
        <p14:creationId xmlns:p14="http://schemas.microsoft.com/office/powerpoint/2010/main" val="34847899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1950: Alun Turing’s “Computer Machinery and Intelligence “ proposed a test called the “Imitation Game”.  Created a computer that helped crack the Enigma Machine in WWII</a:t>
            </a:r>
          </a:p>
          <a:p>
            <a:r>
              <a:rPr lang="en-GB" dirty="0"/>
              <a:t>1952: Arthur Samuel program learned to play the game</a:t>
            </a:r>
          </a:p>
        </p:txBody>
      </p:sp>
      <p:sp>
        <p:nvSpPr>
          <p:cNvPr id="4" name="Slide Number Placeholder 3"/>
          <p:cNvSpPr>
            <a:spLocks noGrp="1"/>
          </p:cNvSpPr>
          <p:nvPr>
            <p:ph type="sldNum" sz="quarter" idx="5"/>
          </p:nvPr>
        </p:nvSpPr>
        <p:spPr/>
        <p:txBody>
          <a:bodyPr/>
          <a:lstStyle/>
          <a:p>
            <a:fld id="{F5F833E8-B711-4638-85B1-D8BC29B1BA9E}" type="slidenum">
              <a:rPr lang="en-GB" smtClean="0"/>
              <a:t>5</a:t>
            </a:fld>
            <a:endParaRPr lang="en-GB"/>
          </a:p>
        </p:txBody>
      </p:sp>
    </p:spTree>
    <p:extLst>
      <p:ext uri="{BB962C8B-B14F-4D97-AF65-F5344CB8AC3E}">
        <p14:creationId xmlns:p14="http://schemas.microsoft.com/office/powerpoint/2010/main" val="1827873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groups, I want you to think about whether or not you have used a form of AI in your personal, professional or educational lives? </a:t>
            </a:r>
          </a:p>
        </p:txBody>
      </p:sp>
      <p:sp>
        <p:nvSpPr>
          <p:cNvPr id="4" name="Slide Number Placeholder 3"/>
          <p:cNvSpPr>
            <a:spLocks noGrp="1"/>
          </p:cNvSpPr>
          <p:nvPr>
            <p:ph type="sldNum" sz="quarter" idx="5"/>
          </p:nvPr>
        </p:nvSpPr>
        <p:spPr/>
        <p:txBody>
          <a:bodyPr/>
          <a:lstStyle/>
          <a:p>
            <a:fld id="{F5F833E8-B711-4638-85B1-D8BC29B1BA9E}" type="slidenum">
              <a:rPr lang="en-GB" smtClean="0"/>
              <a:t>8</a:t>
            </a:fld>
            <a:endParaRPr lang="en-GB"/>
          </a:p>
        </p:txBody>
      </p:sp>
    </p:spTree>
    <p:extLst>
      <p:ext uri="{BB962C8B-B14F-4D97-AF65-F5344CB8AC3E}">
        <p14:creationId xmlns:p14="http://schemas.microsoft.com/office/powerpoint/2010/main" val="15239321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https://www.health.org.uk/publications/long-reads/what-do-technology-and-ai-mean-for-the-future-of-work-in-health-care?gad_source=1&amp;gclid=CjwKCAjw8fu1BhBsEiwAwDrsjK1Q3dLg01fqXmt8WrTZqBa1ybjoGjufq_rS7BdhUuiqUNhkHhm35hoC4-sQAvD_BwE </a:t>
            </a:r>
          </a:p>
        </p:txBody>
      </p:sp>
      <p:sp>
        <p:nvSpPr>
          <p:cNvPr id="4" name="Slide Number Placeholder 3"/>
          <p:cNvSpPr>
            <a:spLocks noGrp="1"/>
          </p:cNvSpPr>
          <p:nvPr>
            <p:ph type="sldNum" sz="quarter" idx="5"/>
          </p:nvPr>
        </p:nvSpPr>
        <p:spPr/>
        <p:txBody>
          <a:bodyPr/>
          <a:lstStyle/>
          <a:p>
            <a:fld id="{F5F833E8-B711-4638-85B1-D8BC29B1BA9E}" type="slidenum">
              <a:rPr lang="en-GB" smtClean="0"/>
              <a:t>12</a:t>
            </a:fld>
            <a:endParaRPr lang="en-GB"/>
          </a:p>
        </p:txBody>
      </p:sp>
    </p:spTree>
    <p:extLst>
      <p:ext uri="{BB962C8B-B14F-4D97-AF65-F5344CB8AC3E}">
        <p14:creationId xmlns:p14="http://schemas.microsoft.com/office/powerpoint/2010/main" val="37669900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5F833E8-B711-4638-85B1-D8BC29B1BA9E}" type="slidenum">
              <a:rPr lang="en-GB" smtClean="0"/>
              <a:t>13</a:t>
            </a:fld>
            <a:endParaRPr lang="en-GB"/>
          </a:p>
        </p:txBody>
      </p:sp>
    </p:spTree>
    <p:extLst>
      <p:ext uri="{BB962C8B-B14F-4D97-AF65-F5344CB8AC3E}">
        <p14:creationId xmlns:p14="http://schemas.microsoft.com/office/powerpoint/2010/main" val="34979565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5F833E8-B711-4638-85B1-D8BC29B1BA9E}" type="slidenum">
              <a:rPr lang="en-GB" smtClean="0"/>
              <a:t>14</a:t>
            </a:fld>
            <a:endParaRPr lang="en-GB"/>
          </a:p>
        </p:txBody>
      </p:sp>
    </p:spTree>
    <p:extLst>
      <p:ext uri="{BB962C8B-B14F-4D97-AF65-F5344CB8AC3E}">
        <p14:creationId xmlns:p14="http://schemas.microsoft.com/office/powerpoint/2010/main" val="31960550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Proficiency in using AI tools and understanding digital technologies is essential. </a:t>
            </a:r>
          </a:p>
          <a:p>
            <a:r>
              <a:rPr lang="en-GB" dirty="0"/>
              <a:t>AI can handle routine tasks, but humans are needed to address unexpected issues and make strategic decisions.</a:t>
            </a:r>
          </a:p>
        </p:txBody>
      </p:sp>
      <p:sp>
        <p:nvSpPr>
          <p:cNvPr id="4" name="Slide Number Placeholder 3"/>
          <p:cNvSpPr>
            <a:spLocks noGrp="1"/>
          </p:cNvSpPr>
          <p:nvPr>
            <p:ph type="sldNum" sz="quarter" idx="5"/>
          </p:nvPr>
        </p:nvSpPr>
        <p:spPr/>
        <p:txBody>
          <a:bodyPr/>
          <a:lstStyle/>
          <a:p>
            <a:fld id="{F5F833E8-B711-4638-85B1-D8BC29B1BA9E}" type="slidenum">
              <a:rPr lang="en-GB" smtClean="0"/>
              <a:t>15</a:t>
            </a:fld>
            <a:endParaRPr lang="en-GB"/>
          </a:p>
        </p:txBody>
      </p:sp>
    </p:spTree>
    <p:extLst>
      <p:ext uri="{BB962C8B-B14F-4D97-AF65-F5344CB8AC3E}">
        <p14:creationId xmlns:p14="http://schemas.microsoft.com/office/powerpoint/2010/main" val="19661238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5F833E8-B711-4638-85B1-D8BC29B1BA9E}" type="slidenum">
              <a:rPr lang="en-GB" smtClean="0"/>
              <a:t>16</a:t>
            </a:fld>
            <a:endParaRPr lang="en-GB"/>
          </a:p>
        </p:txBody>
      </p:sp>
    </p:spTree>
    <p:extLst>
      <p:ext uri="{BB962C8B-B14F-4D97-AF65-F5344CB8AC3E}">
        <p14:creationId xmlns:p14="http://schemas.microsoft.com/office/powerpoint/2010/main" val="15240033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class, students will be presented with examples of using ChatGPT, Co-pilot and Gemini</a:t>
            </a:r>
          </a:p>
        </p:txBody>
      </p:sp>
      <p:sp>
        <p:nvSpPr>
          <p:cNvPr id="4" name="Slide Number Placeholder 3"/>
          <p:cNvSpPr>
            <a:spLocks noGrp="1"/>
          </p:cNvSpPr>
          <p:nvPr>
            <p:ph type="sldNum" sz="quarter" idx="5"/>
          </p:nvPr>
        </p:nvSpPr>
        <p:spPr/>
        <p:txBody>
          <a:bodyPr/>
          <a:lstStyle/>
          <a:p>
            <a:fld id="{F5F833E8-B711-4638-85B1-D8BC29B1BA9E}" type="slidenum">
              <a:rPr lang="en-GB" smtClean="0"/>
              <a:t>19</a:t>
            </a:fld>
            <a:endParaRPr lang="en-GB"/>
          </a:p>
        </p:txBody>
      </p:sp>
    </p:spTree>
    <p:extLst>
      <p:ext uri="{BB962C8B-B14F-4D97-AF65-F5344CB8AC3E}">
        <p14:creationId xmlns:p14="http://schemas.microsoft.com/office/powerpoint/2010/main" val="38993202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5F833E8-B711-4638-85B1-D8BC29B1BA9E}" type="slidenum">
              <a:rPr lang="en-GB" smtClean="0"/>
              <a:t>20</a:t>
            </a:fld>
            <a:endParaRPr lang="en-GB"/>
          </a:p>
        </p:txBody>
      </p:sp>
    </p:spTree>
    <p:extLst>
      <p:ext uri="{BB962C8B-B14F-4D97-AF65-F5344CB8AC3E}">
        <p14:creationId xmlns:p14="http://schemas.microsoft.com/office/powerpoint/2010/main" val="26427476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University has recognised the development of AI and the important role it plays within education. All assignment briefs will include an option of the application or non-application of AI.</a:t>
            </a:r>
          </a:p>
        </p:txBody>
      </p:sp>
      <p:sp>
        <p:nvSpPr>
          <p:cNvPr id="4" name="Slide Number Placeholder 3"/>
          <p:cNvSpPr>
            <a:spLocks noGrp="1"/>
          </p:cNvSpPr>
          <p:nvPr>
            <p:ph type="sldNum" sz="quarter" idx="5"/>
          </p:nvPr>
        </p:nvSpPr>
        <p:spPr/>
        <p:txBody>
          <a:bodyPr/>
          <a:lstStyle/>
          <a:p>
            <a:fld id="{F5F833E8-B711-4638-85B1-D8BC29B1BA9E}" type="slidenum">
              <a:rPr lang="en-GB" smtClean="0"/>
              <a:t>22</a:t>
            </a:fld>
            <a:endParaRPr lang="en-GB"/>
          </a:p>
        </p:txBody>
      </p:sp>
    </p:spTree>
    <p:extLst>
      <p:ext uri="{BB962C8B-B14F-4D97-AF65-F5344CB8AC3E}">
        <p14:creationId xmlns:p14="http://schemas.microsoft.com/office/powerpoint/2010/main" val="21042365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Reflection Questions</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How did the AI help you organize your thoughts?</a:t>
            </a:r>
          </a:p>
          <a:p>
            <a:endParaRPr lang="en-GB" dirty="0"/>
          </a:p>
        </p:txBody>
      </p:sp>
      <p:sp>
        <p:nvSpPr>
          <p:cNvPr id="4" name="Slide Number Placeholder 3"/>
          <p:cNvSpPr>
            <a:spLocks noGrp="1"/>
          </p:cNvSpPr>
          <p:nvPr>
            <p:ph type="sldNum" sz="quarter" idx="5"/>
          </p:nvPr>
        </p:nvSpPr>
        <p:spPr/>
        <p:txBody>
          <a:bodyPr/>
          <a:lstStyle/>
          <a:p>
            <a:fld id="{F5F833E8-B711-4638-85B1-D8BC29B1BA9E}" type="slidenum">
              <a:rPr lang="en-GB" smtClean="0"/>
              <a:t>30</a:t>
            </a:fld>
            <a:endParaRPr lang="en-GB"/>
          </a:p>
        </p:txBody>
      </p:sp>
    </p:spTree>
    <p:extLst>
      <p:ext uri="{BB962C8B-B14F-4D97-AF65-F5344CB8AC3E}">
        <p14:creationId xmlns:p14="http://schemas.microsoft.com/office/powerpoint/2010/main" val="2381690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5F833E8-B711-4638-85B1-D8BC29B1BA9E}" type="slidenum">
              <a:rPr lang="en-GB" smtClean="0"/>
              <a:t>32</a:t>
            </a:fld>
            <a:endParaRPr lang="en-GB"/>
          </a:p>
        </p:txBody>
      </p:sp>
    </p:spTree>
    <p:extLst>
      <p:ext uri="{BB962C8B-B14F-4D97-AF65-F5344CB8AC3E}">
        <p14:creationId xmlns:p14="http://schemas.microsoft.com/office/powerpoint/2010/main" val="12685991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AI, can you see whether or not you can improve this paragraph. </a:t>
            </a:r>
          </a:p>
        </p:txBody>
      </p:sp>
      <p:sp>
        <p:nvSpPr>
          <p:cNvPr id="4" name="Slide Number Placeholder 3"/>
          <p:cNvSpPr>
            <a:spLocks noGrp="1"/>
          </p:cNvSpPr>
          <p:nvPr>
            <p:ph type="sldNum" sz="quarter" idx="5"/>
          </p:nvPr>
        </p:nvSpPr>
        <p:spPr/>
        <p:txBody>
          <a:bodyPr/>
          <a:lstStyle/>
          <a:p>
            <a:fld id="{F5F833E8-B711-4638-85B1-D8BC29B1BA9E}" type="slidenum">
              <a:rPr lang="en-GB" smtClean="0"/>
              <a:t>34</a:t>
            </a:fld>
            <a:endParaRPr lang="en-GB"/>
          </a:p>
        </p:txBody>
      </p:sp>
    </p:spTree>
    <p:extLst>
      <p:ext uri="{BB962C8B-B14F-4D97-AF65-F5344CB8AC3E}">
        <p14:creationId xmlns:p14="http://schemas.microsoft.com/office/powerpoint/2010/main" val="360008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5F833E8-B711-4638-85B1-D8BC29B1BA9E}" type="slidenum">
              <a:rPr lang="en-GB" smtClean="0"/>
              <a:t>38</a:t>
            </a:fld>
            <a:endParaRPr lang="en-GB"/>
          </a:p>
        </p:txBody>
      </p:sp>
    </p:spTree>
    <p:extLst>
      <p:ext uri="{BB962C8B-B14F-4D97-AF65-F5344CB8AC3E}">
        <p14:creationId xmlns:p14="http://schemas.microsoft.com/office/powerpoint/2010/main" val="16746417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more information, please see </a:t>
            </a:r>
            <a:r>
              <a:rPr lang="en-GB" dirty="0" err="1"/>
              <a:t>infoskills</a:t>
            </a:r>
            <a:r>
              <a:rPr lang="en-GB" dirty="0"/>
              <a:t> </a:t>
            </a:r>
          </a:p>
        </p:txBody>
      </p:sp>
      <p:sp>
        <p:nvSpPr>
          <p:cNvPr id="4" name="Slide Number Placeholder 3"/>
          <p:cNvSpPr>
            <a:spLocks noGrp="1"/>
          </p:cNvSpPr>
          <p:nvPr>
            <p:ph type="sldNum" sz="quarter" idx="5"/>
          </p:nvPr>
        </p:nvSpPr>
        <p:spPr/>
        <p:txBody>
          <a:bodyPr/>
          <a:lstStyle/>
          <a:p>
            <a:fld id="{F5F833E8-B711-4638-85B1-D8BC29B1BA9E}" type="slidenum">
              <a:rPr lang="en-GB" smtClean="0"/>
              <a:t>39</a:t>
            </a:fld>
            <a:endParaRPr lang="en-GB"/>
          </a:p>
        </p:txBody>
      </p:sp>
    </p:spTree>
    <p:extLst>
      <p:ext uri="{BB962C8B-B14F-4D97-AF65-F5344CB8AC3E}">
        <p14:creationId xmlns:p14="http://schemas.microsoft.com/office/powerpoint/2010/main" val="18635002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1D227D51-204B-ED48-AF9A-0BE9633FE04A}"/>
              </a:ext>
            </a:extLst>
          </p:cNvPr>
          <p:cNvSpPr/>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57A23F45-CDAE-8A40-8DE7-92A0BBC119B7}"/>
              </a:ext>
            </a:extLst>
          </p:cNvPr>
          <p:cNvSpPr/>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68546383-CCC4-544B-B0D8-DE78DE39BB78}"/>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5D1728-714F-2942-A0D1-82FF9419B496}"/>
              </a:ext>
            </a:extLst>
          </p:cNvPr>
          <p:cNvSpPr>
            <a:spLocks noGrp="1"/>
          </p:cNvSpPr>
          <p:nvPr>
            <p:ph type="ctrTitle"/>
          </p:nvPr>
        </p:nvSpPr>
        <p:spPr>
          <a:xfrm>
            <a:off x="797106" y="1625608"/>
            <a:ext cx="8035342" cy="2722164"/>
          </a:xfrm>
        </p:spPr>
        <p:txBody>
          <a:bodyPr anchor="b"/>
          <a:lstStyle>
            <a:lvl1pPr algn="l">
              <a:defRPr sz="8000" spc="-150"/>
            </a:lvl1pPr>
          </a:lstStyle>
          <a:p>
            <a:r>
              <a:rPr lang="en-US"/>
              <a:t>Click to edit Master title style</a:t>
            </a:r>
          </a:p>
        </p:txBody>
      </p:sp>
      <p:sp>
        <p:nvSpPr>
          <p:cNvPr id="3" name="Subtitle 2">
            <a:extLst>
              <a:ext uri="{FF2B5EF4-FFF2-40B4-BE49-F238E27FC236}">
                <a16:creationId xmlns:a16="http://schemas.microsoft.com/office/drawing/2014/main" id="{5BD072D4-1496-3347-BBF8-5879DF263BBD}"/>
              </a:ext>
            </a:extLst>
          </p:cNvPr>
          <p:cNvSpPr>
            <a:spLocks noGrp="1"/>
          </p:cNvSpPr>
          <p:nvPr>
            <p:ph type="subTitle" idx="1"/>
          </p:nvPr>
        </p:nvSpPr>
        <p:spPr>
          <a:xfrm>
            <a:off x="797106" y="4466845"/>
            <a:ext cx="8035342" cy="88290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BEFC724-B499-364B-AEB5-B6517F6AD52B}"/>
              </a:ext>
            </a:extLst>
          </p:cNvPr>
          <p:cNvSpPr>
            <a:spLocks noGrp="1"/>
          </p:cNvSpPr>
          <p:nvPr>
            <p:ph type="dt" sz="half" idx="10"/>
          </p:nvPr>
        </p:nvSpPr>
        <p:spPr>
          <a:xfrm>
            <a:off x="797105" y="5708747"/>
            <a:ext cx="3882843" cy="365125"/>
          </a:xfrm>
        </p:spPr>
        <p:txBody>
          <a:bodyPr/>
          <a:lstStyle>
            <a:lvl1pPr>
              <a:defRPr sz="1400"/>
            </a:lvl1pPr>
          </a:lstStyle>
          <a:p>
            <a:fld id="{73C3BD54-29B9-3D42-B178-776ED395AA85}" type="datetimeFigureOut">
              <a:rPr lang="en-US" smtClean="0"/>
              <a:pPr/>
              <a:t>9/9/2025</a:t>
            </a:fld>
            <a:endParaRPr lang="en-US" sz="1400"/>
          </a:p>
        </p:txBody>
      </p:sp>
      <p:sp>
        <p:nvSpPr>
          <p:cNvPr id="5" name="Footer Placeholder 4">
            <a:extLst>
              <a:ext uri="{FF2B5EF4-FFF2-40B4-BE49-F238E27FC236}">
                <a16:creationId xmlns:a16="http://schemas.microsoft.com/office/drawing/2014/main" id="{8033889C-A4E9-B24E-818F-46A1124C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40F50F-250E-6D45-AEBC-2573FED0C310}"/>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685169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9F291BE0-7A7E-D04F-974F-9F4577FB2F46}"/>
              </a:ext>
            </a:extLst>
          </p:cNvPr>
          <p:cNvSpPr/>
          <p:nvPr/>
        </p:nvSpPr>
        <p:spPr>
          <a:xfrm>
            <a:off x="6163735" y="1096772"/>
            <a:ext cx="557106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BD33FF1F-6094-0B4A-A3E4-6B0D9283DB44}"/>
              </a:ext>
            </a:extLst>
          </p:cNvPr>
          <p:cNvSpPr/>
          <p:nvPr/>
        </p:nvSpPr>
        <p:spPr>
          <a:xfrm>
            <a:off x="11529484"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B78A6D9C-C7A5-414B-8CB7-E31470D7D28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1D850E-6310-C04D-8CAC-B7FA9F332D2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E5B7FB3-5DFC-6547-9567-C0ABE874C6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27D2DB-A7B1-204E-8416-E938952BCC83}"/>
              </a:ext>
            </a:extLst>
          </p:cNvPr>
          <p:cNvSpPr>
            <a:spLocks noGrp="1"/>
          </p:cNvSpPr>
          <p:nvPr>
            <p:ph type="dt" sz="half" idx="10"/>
          </p:nvPr>
        </p:nvSpPr>
        <p:spPr/>
        <p:txBody>
          <a:bodyPr/>
          <a:lstStyle/>
          <a:p>
            <a:fld id="{73C3BD54-29B9-3D42-B178-776ED395AA85}" type="datetimeFigureOut">
              <a:rPr lang="en-US" smtClean="0"/>
              <a:t>9/9/2025</a:t>
            </a:fld>
            <a:endParaRPr lang="en-US"/>
          </a:p>
        </p:txBody>
      </p:sp>
      <p:sp>
        <p:nvSpPr>
          <p:cNvPr id="5" name="Footer Placeholder 4">
            <a:extLst>
              <a:ext uri="{FF2B5EF4-FFF2-40B4-BE49-F238E27FC236}">
                <a16:creationId xmlns:a16="http://schemas.microsoft.com/office/drawing/2014/main" id="{FD324BA1-E2D0-1E4B-9DB3-664FE27337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AE64B2-36E4-5A4E-A78A-A629829A334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18107143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C97F6C6D-13AE-FD40-841C-4AB96460C390}"/>
              </a:ext>
            </a:extLst>
          </p:cNvPr>
          <p:cNvSpPr/>
          <p:nvPr/>
        </p:nvSpPr>
        <p:spPr>
          <a:xfrm>
            <a:off x="4291015" y="1096772"/>
            <a:ext cx="7436404"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24E27617-2112-2342-9FF1-39F2A241CCCC}"/>
              </a:ext>
            </a:extLst>
          </p:cNvPr>
          <p:cNvSpPr/>
          <p:nvPr/>
        </p:nvSpPr>
        <p:spPr>
          <a:xfrm>
            <a:off x="408637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C33CE582-7AFE-D048-B5BC-212A12A28F25}"/>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9EAEF4-E84F-CF40-B27B-01E1D2AFC96D}"/>
              </a:ext>
            </a:extLst>
          </p:cNvPr>
          <p:cNvSpPr>
            <a:spLocks noGrp="1"/>
          </p:cNvSpPr>
          <p:nvPr>
            <p:ph type="title"/>
          </p:nvPr>
        </p:nvSpPr>
        <p:spPr>
          <a:xfrm>
            <a:off x="565150" y="1881951"/>
            <a:ext cx="7335836" cy="1987707"/>
          </a:xfrm>
        </p:spPr>
        <p:txBody>
          <a:bodyPr anchor="b"/>
          <a:lstStyle>
            <a:lvl1pPr>
              <a:defRPr sz="6000" spc="-150"/>
            </a:lvl1pPr>
          </a:lstStyle>
          <a:p>
            <a:r>
              <a:rPr lang="en-US" dirty="0"/>
              <a:t>Click to edit Master title style</a:t>
            </a:r>
          </a:p>
        </p:txBody>
      </p:sp>
      <p:sp>
        <p:nvSpPr>
          <p:cNvPr id="3" name="Text Placeholder 2">
            <a:extLst>
              <a:ext uri="{FF2B5EF4-FFF2-40B4-BE49-F238E27FC236}">
                <a16:creationId xmlns:a16="http://schemas.microsoft.com/office/drawing/2014/main" id="{5287B7E1-CC48-2441-975D-F1A5412B8A49}"/>
              </a:ext>
            </a:extLst>
          </p:cNvPr>
          <p:cNvSpPr>
            <a:spLocks noGrp="1"/>
          </p:cNvSpPr>
          <p:nvPr>
            <p:ph type="body" idx="1"/>
          </p:nvPr>
        </p:nvSpPr>
        <p:spPr>
          <a:xfrm>
            <a:off x="565149" y="3869661"/>
            <a:ext cx="7335836" cy="948465"/>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526218-1FCF-7A4D-B138-D1B1DE91A4B7}"/>
              </a:ext>
            </a:extLst>
          </p:cNvPr>
          <p:cNvSpPr>
            <a:spLocks noGrp="1"/>
          </p:cNvSpPr>
          <p:nvPr>
            <p:ph type="dt" sz="half" idx="10"/>
          </p:nvPr>
        </p:nvSpPr>
        <p:spPr/>
        <p:txBody>
          <a:bodyPr/>
          <a:lstStyle/>
          <a:p>
            <a:fld id="{73C3BD54-29B9-3D42-B178-776ED395AA85}" type="datetimeFigureOut">
              <a:rPr lang="en-US" smtClean="0"/>
              <a:t>9/9/2025</a:t>
            </a:fld>
            <a:endParaRPr lang="en-US"/>
          </a:p>
        </p:txBody>
      </p:sp>
      <p:sp>
        <p:nvSpPr>
          <p:cNvPr id="5" name="Footer Placeholder 4">
            <a:extLst>
              <a:ext uri="{FF2B5EF4-FFF2-40B4-BE49-F238E27FC236}">
                <a16:creationId xmlns:a16="http://schemas.microsoft.com/office/drawing/2014/main" id="{50984204-038C-FD4B-8E1C-0A9967BF22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359AB9-E1C6-C841-B423-FD2BB13C333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2790814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B057A-C120-5E4E-BB74-223EB6D005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F9EB7BE-6258-C84C-8242-9865D1361C9E}"/>
              </a:ext>
            </a:extLst>
          </p:cNvPr>
          <p:cNvSpPr>
            <a:spLocks noGrp="1"/>
          </p:cNvSpPr>
          <p:nvPr>
            <p:ph sz="half" idx="1"/>
          </p:nvPr>
        </p:nvSpPr>
        <p:spPr>
          <a:xfrm>
            <a:off x="565111" y="2691637"/>
            <a:ext cx="4946643"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73D23CD-80DB-5740-AE68-76414CA31A26}"/>
              </a:ext>
            </a:extLst>
          </p:cNvPr>
          <p:cNvSpPr>
            <a:spLocks noGrp="1"/>
          </p:cNvSpPr>
          <p:nvPr>
            <p:ph sz="half" idx="2"/>
          </p:nvPr>
        </p:nvSpPr>
        <p:spPr>
          <a:xfrm>
            <a:off x="6076903" y="2691637"/>
            <a:ext cx="4946639"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FE0921-9102-1440-B315-778888723C9D}"/>
              </a:ext>
            </a:extLst>
          </p:cNvPr>
          <p:cNvSpPr>
            <a:spLocks noGrp="1"/>
          </p:cNvSpPr>
          <p:nvPr>
            <p:ph type="dt" sz="half" idx="10"/>
          </p:nvPr>
        </p:nvSpPr>
        <p:spPr/>
        <p:txBody>
          <a:bodyPr/>
          <a:lstStyle/>
          <a:p>
            <a:fld id="{73C3BD54-29B9-3D42-B178-776ED395AA85}" type="datetimeFigureOut">
              <a:rPr lang="en-US" smtClean="0"/>
              <a:t>9/9/2025</a:t>
            </a:fld>
            <a:endParaRPr lang="en-US"/>
          </a:p>
        </p:txBody>
      </p:sp>
      <p:sp>
        <p:nvSpPr>
          <p:cNvPr id="6" name="Footer Placeholder 5">
            <a:extLst>
              <a:ext uri="{FF2B5EF4-FFF2-40B4-BE49-F238E27FC236}">
                <a16:creationId xmlns:a16="http://schemas.microsoft.com/office/drawing/2014/main" id="{24D7802F-1937-2F43-8FF4-846135D6FC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609C72-E794-4F4F-8E09-D4883EED723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FFEFA3E2-0F30-664C-AAE4-DE6526B5C71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5" name="Rectangle 54">
            <a:extLst>
              <a:ext uri="{FF2B5EF4-FFF2-40B4-BE49-F238E27FC236}">
                <a16:creationId xmlns:a16="http://schemas.microsoft.com/office/drawing/2014/main" id="{0C3D7AFF-BC7E-BA41-9C64-B5F9619C0EA1}"/>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671D2311-E9B8-F041-A7B8-D5696903F22A}"/>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900289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9CA91-F119-0244-888A-95539A84DD6F}"/>
              </a:ext>
            </a:extLst>
          </p:cNvPr>
          <p:cNvSpPr>
            <a:spLocks noGrp="1"/>
          </p:cNvSpPr>
          <p:nvPr>
            <p:ph type="title"/>
          </p:nvPr>
        </p:nvSpPr>
        <p:spPr>
          <a:xfrm>
            <a:off x="565110" y="1204721"/>
            <a:ext cx="8266175" cy="14447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B08A3EAC-4422-D548-8D7F-E9944566FBA9}"/>
              </a:ext>
            </a:extLst>
          </p:cNvPr>
          <p:cNvSpPr>
            <a:spLocks noGrp="1"/>
          </p:cNvSpPr>
          <p:nvPr>
            <p:ph type="body" idx="1"/>
          </p:nvPr>
        </p:nvSpPr>
        <p:spPr>
          <a:xfrm>
            <a:off x="565111" y="2691638"/>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49140CA2-88A9-CC42-A375-8B87E47CC5F9}"/>
              </a:ext>
            </a:extLst>
          </p:cNvPr>
          <p:cNvSpPr>
            <a:spLocks noGrp="1"/>
          </p:cNvSpPr>
          <p:nvPr>
            <p:ph sz="half" idx="2"/>
          </p:nvPr>
        </p:nvSpPr>
        <p:spPr>
          <a:xfrm>
            <a:off x="565111" y="3515550"/>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05F960C-714E-2E4A-8141-A88F38274E48}"/>
              </a:ext>
            </a:extLst>
          </p:cNvPr>
          <p:cNvSpPr>
            <a:spLocks noGrp="1"/>
          </p:cNvSpPr>
          <p:nvPr>
            <p:ph type="body" sz="quarter" idx="3"/>
          </p:nvPr>
        </p:nvSpPr>
        <p:spPr>
          <a:xfrm>
            <a:off x="6076866" y="2691162"/>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97BC24-C907-EC4B-872D-17429A657716}"/>
              </a:ext>
            </a:extLst>
          </p:cNvPr>
          <p:cNvSpPr>
            <a:spLocks noGrp="1"/>
          </p:cNvSpPr>
          <p:nvPr>
            <p:ph sz="quarter" idx="4"/>
          </p:nvPr>
        </p:nvSpPr>
        <p:spPr>
          <a:xfrm>
            <a:off x="6076866" y="3515074"/>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E2A045-4283-3C47-B125-68CF3B19FB08}"/>
              </a:ext>
            </a:extLst>
          </p:cNvPr>
          <p:cNvSpPr>
            <a:spLocks noGrp="1"/>
          </p:cNvSpPr>
          <p:nvPr>
            <p:ph type="dt" sz="half" idx="10"/>
          </p:nvPr>
        </p:nvSpPr>
        <p:spPr/>
        <p:txBody>
          <a:bodyPr/>
          <a:lstStyle/>
          <a:p>
            <a:fld id="{73C3BD54-29B9-3D42-B178-776ED395AA85}" type="datetimeFigureOut">
              <a:rPr lang="en-US" smtClean="0"/>
              <a:t>9/9/2025</a:t>
            </a:fld>
            <a:endParaRPr lang="en-US"/>
          </a:p>
        </p:txBody>
      </p:sp>
      <p:sp>
        <p:nvSpPr>
          <p:cNvPr id="8" name="Footer Placeholder 7">
            <a:extLst>
              <a:ext uri="{FF2B5EF4-FFF2-40B4-BE49-F238E27FC236}">
                <a16:creationId xmlns:a16="http://schemas.microsoft.com/office/drawing/2014/main" id="{7EBC25BC-2C98-574D-BCCD-E36CAB07F2F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CA5C95A-7789-E042-8471-D442D9BB545F}"/>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2" name="Rectangle 51">
            <a:extLst>
              <a:ext uri="{FF2B5EF4-FFF2-40B4-BE49-F238E27FC236}">
                <a16:creationId xmlns:a16="http://schemas.microsoft.com/office/drawing/2014/main" id="{3DF1BA5B-EDD8-B648-8A3E-E2B3570B1EA0}"/>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7" name="Rectangle 56">
            <a:extLst>
              <a:ext uri="{FF2B5EF4-FFF2-40B4-BE49-F238E27FC236}">
                <a16:creationId xmlns:a16="http://schemas.microsoft.com/office/drawing/2014/main" id="{D7476360-629C-DE48-85B7-F4BE6CC457D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ross 13">
            <a:extLst>
              <a:ext uri="{FF2B5EF4-FFF2-40B4-BE49-F238E27FC236}">
                <a16:creationId xmlns:a16="http://schemas.microsoft.com/office/drawing/2014/main" id="{C5F6C588-FC1B-3147-AFA1-CD7D76C5AEAC}"/>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22881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15401-5318-7045-8AE3-B1A99F2D822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6E2F55F-EB76-AE49-B554-12B65B636A90}"/>
              </a:ext>
            </a:extLst>
          </p:cNvPr>
          <p:cNvSpPr>
            <a:spLocks noGrp="1"/>
          </p:cNvSpPr>
          <p:nvPr>
            <p:ph type="dt" sz="half" idx="10"/>
          </p:nvPr>
        </p:nvSpPr>
        <p:spPr/>
        <p:txBody>
          <a:bodyPr/>
          <a:lstStyle/>
          <a:p>
            <a:fld id="{73C3BD54-29B9-3D42-B178-776ED395AA85}" type="datetimeFigureOut">
              <a:rPr lang="en-US" smtClean="0"/>
              <a:t>9/9/2025</a:t>
            </a:fld>
            <a:endParaRPr lang="en-US"/>
          </a:p>
        </p:txBody>
      </p:sp>
      <p:sp>
        <p:nvSpPr>
          <p:cNvPr id="4" name="Footer Placeholder 3">
            <a:extLst>
              <a:ext uri="{FF2B5EF4-FFF2-40B4-BE49-F238E27FC236}">
                <a16:creationId xmlns:a16="http://schemas.microsoft.com/office/drawing/2014/main" id="{86CB6E6E-D81E-C44A-AC54-CBE0134C10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2E025B9-9F46-3049-9977-0119B96D393C}"/>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8" name="Rectangle 47">
            <a:extLst>
              <a:ext uri="{FF2B5EF4-FFF2-40B4-BE49-F238E27FC236}">
                <a16:creationId xmlns:a16="http://schemas.microsoft.com/office/drawing/2014/main" id="{65760068-EADA-2B4B-9819-CF981184FAE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81DA7622-137E-184A-A93C-8DBB10318AE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9" name="Cross 8">
            <a:extLst>
              <a:ext uri="{FF2B5EF4-FFF2-40B4-BE49-F238E27FC236}">
                <a16:creationId xmlns:a16="http://schemas.microsoft.com/office/drawing/2014/main" id="{54FB0990-6F8D-B048-8309-19B0D1A41033}"/>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818362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AF81DD-2B1F-3444-8023-DD52318FE9F6}"/>
              </a:ext>
            </a:extLst>
          </p:cNvPr>
          <p:cNvSpPr>
            <a:spLocks noGrp="1"/>
          </p:cNvSpPr>
          <p:nvPr>
            <p:ph type="dt" sz="half" idx="10"/>
          </p:nvPr>
        </p:nvSpPr>
        <p:spPr/>
        <p:txBody>
          <a:bodyPr/>
          <a:lstStyle/>
          <a:p>
            <a:fld id="{73C3BD54-29B9-3D42-B178-776ED395AA85}" type="datetimeFigureOut">
              <a:rPr lang="en-US" smtClean="0"/>
              <a:t>9/9/2025</a:t>
            </a:fld>
            <a:endParaRPr lang="en-US"/>
          </a:p>
        </p:txBody>
      </p:sp>
      <p:sp>
        <p:nvSpPr>
          <p:cNvPr id="3" name="Footer Placeholder 2">
            <a:extLst>
              <a:ext uri="{FF2B5EF4-FFF2-40B4-BE49-F238E27FC236}">
                <a16:creationId xmlns:a16="http://schemas.microsoft.com/office/drawing/2014/main" id="{36927EE3-DAA3-D948-B8FD-48417540B5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C4532D4-FFBF-6C47-A6C9-D55196D91B8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7" name="Rectangle 46">
            <a:extLst>
              <a:ext uri="{FF2B5EF4-FFF2-40B4-BE49-F238E27FC236}">
                <a16:creationId xmlns:a16="http://schemas.microsoft.com/office/drawing/2014/main" id="{DB8D5541-7726-BA46-8BFA-BF6AA8D42BD7}"/>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ross 47">
            <a:extLst>
              <a:ext uri="{FF2B5EF4-FFF2-40B4-BE49-F238E27FC236}">
                <a16:creationId xmlns:a16="http://schemas.microsoft.com/office/drawing/2014/main" id="{97F434CF-7503-CE4F-8426-C312C6315AD0}"/>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FEDBFB2F-FE34-E349-9484-C275FBE3161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54900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2DCFD-BEE6-AC49-BABD-D8B89C3B69D0}"/>
              </a:ext>
            </a:extLst>
          </p:cNvPr>
          <p:cNvSpPr>
            <a:spLocks noGrp="1"/>
          </p:cNvSpPr>
          <p:nvPr>
            <p:ph type="title"/>
          </p:nvPr>
        </p:nvSpPr>
        <p:spPr>
          <a:xfrm>
            <a:off x="565149" y="1203800"/>
            <a:ext cx="4114800" cy="1077218"/>
          </a:xfrm>
        </p:spPr>
        <p:txBody>
          <a:bodyPr anchor="b">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31DE035-8260-4443-B1D9-A9C8D584039E}"/>
              </a:ext>
            </a:extLst>
          </p:cNvPr>
          <p:cNvSpPr>
            <a:spLocks noGrp="1"/>
          </p:cNvSpPr>
          <p:nvPr>
            <p:ph idx="1"/>
          </p:nvPr>
        </p:nvSpPr>
        <p:spPr>
          <a:xfrm>
            <a:off x="5611813" y="1508252"/>
            <a:ext cx="5606518" cy="4045881"/>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CCC1AA53-7507-D04B-9B8E-6A4F7122ECA5}"/>
              </a:ext>
            </a:extLst>
          </p:cNvPr>
          <p:cNvSpPr>
            <a:spLocks noGrp="1"/>
          </p:cNvSpPr>
          <p:nvPr>
            <p:ph type="body" sz="half" idx="2"/>
          </p:nvPr>
        </p:nvSpPr>
        <p:spPr>
          <a:xfrm>
            <a:off x="565149" y="2368295"/>
            <a:ext cx="4114800" cy="31858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56E11F-3003-0745-ACAB-FAA4E676EFCD}"/>
              </a:ext>
            </a:extLst>
          </p:cNvPr>
          <p:cNvSpPr>
            <a:spLocks noGrp="1"/>
          </p:cNvSpPr>
          <p:nvPr>
            <p:ph type="dt" sz="half" idx="10"/>
          </p:nvPr>
        </p:nvSpPr>
        <p:spPr/>
        <p:txBody>
          <a:bodyPr/>
          <a:lstStyle/>
          <a:p>
            <a:fld id="{73C3BD54-29B9-3D42-B178-776ED395AA85}" type="datetimeFigureOut">
              <a:rPr lang="en-US" smtClean="0"/>
              <a:t>9/9/2025</a:t>
            </a:fld>
            <a:endParaRPr lang="en-US"/>
          </a:p>
        </p:txBody>
      </p:sp>
      <p:sp>
        <p:nvSpPr>
          <p:cNvPr id="6" name="Footer Placeholder 5">
            <a:extLst>
              <a:ext uri="{FF2B5EF4-FFF2-40B4-BE49-F238E27FC236}">
                <a16:creationId xmlns:a16="http://schemas.microsoft.com/office/drawing/2014/main" id="{92BC11A6-59AC-FE45-8A1C-9DDC00582A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D6F51E-1A94-034C-BBEE-C26A3AF0E815}"/>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50B7D330-76C0-224C-9C3C-27C4D2B0DDB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35464D55-5C51-844B-A38A-8143590FB934}"/>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FD988250-C554-DE44-B887-57D0B2AA8E37}"/>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27503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86C7C-36AD-9A4E-8524-8F44E8839EA8}"/>
              </a:ext>
            </a:extLst>
          </p:cNvPr>
          <p:cNvSpPr>
            <a:spLocks noGrp="1"/>
          </p:cNvSpPr>
          <p:nvPr>
            <p:ph type="title"/>
          </p:nvPr>
        </p:nvSpPr>
        <p:spPr>
          <a:xfrm>
            <a:off x="565149" y="1203800"/>
            <a:ext cx="4114800" cy="1077218"/>
          </a:xfrm>
        </p:spPr>
        <p:txBody>
          <a:bodyPr anchor="b">
            <a:normAutofit/>
          </a:bodyPr>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1015248-4C80-3348-A8A9-6C9F5D32FCE3}"/>
              </a:ext>
            </a:extLst>
          </p:cNvPr>
          <p:cNvSpPr>
            <a:spLocks noGrp="1"/>
          </p:cNvSpPr>
          <p:nvPr>
            <p:ph type="pic" idx="1"/>
          </p:nvPr>
        </p:nvSpPr>
        <p:spPr>
          <a:xfrm>
            <a:off x="5631151" y="1096772"/>
            <a:ext cx="6096270" cy="5761228"/>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74B3083-CA16-C54A-B130-7BEE6DF9D815}"/>
              </a:ext>
            </a:extLst>
          </p:cNvPr>
          <p:cNvSpPr>
            <a:spLocks noGrp="1"/>
          </p:cNvSpPr>
          <p:nvPr>
            <p:ph type="body" sz="half" idx="2"/>
          </p:nvPr>
        </p:nvSpPr>
        <p:spPr>
          <a:xfrm>
            <a:off x="565149" y="2370666"/>
            <a:ext cx="4114800" cy="318346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3C6EB5-D7D1-E247-B9D7-D319E5AAB962}"/>
              </a:ext>
            </a:extLst>
          </p:cNvPr>
          <p:cNvSpPr>
            <a:spLocks noGrp="1"/>
          </p:cNvSpPr>
          <p:nvPr>
            <p:ph type="dt" sz="half" idx="10"/>
          </p:nvPr>
        </p:nvSpPr>
        <p:spPr/>
        <p:txBody>
          <a:bodyPr/>
          <a:lstStyle/>
          <a:p>
            <a:fld id="{73C3BD54-29B9-3D42-B178-776ED395AA85}" type="datetimeFigureOut">
              <a:rPr lang="en-US" smtClean="0"/>
              <a:t>9/9/2025</a:t>
            </a:fld>
            <a:endParaRPr lang="en-US"/>
          </a:p>
        </p:txBody>
      </p:sp>
      <p:sp>
        <p:nvSpPr>
          <p:cNvPr id="6" name="Footer Placeholder 5">
            <a:extLst>
              <a:ext uri="{FF2B5EF4-FFF2-40B4-BE49-F238E27FC236}">
                <a16:creationId xmlns:a16="http://schemas.microsoft.com/office/drawing/2014/main" id="{75FBF6CC-F5C4-9847-BADB-8B7441C8F3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63FE4-B2F5-7741-B517-533F1C98CE1B}"/>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4" name="Rectangle 53">
            <a:extLst>
              <a:ext uri="{FF2B5EF4-FFF2-40B4-BE49-F238E27FC236}">
                <a16:creationId xmlns:a16="http://schemas.microsoft.com/office/drawing/2014/main" id="{AB80A771-7D8E-0F4A-93A3-B977667D338E}"/>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2C9320FA-0E3A-2749-9085-DF30FA26F4BD}"/>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5A3DF5D0-8A2C-A049-9132-EE1EF7D014D4}"/>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0997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9F6C0E12-251D-EA44-BF81-4ABDFBB94321}"/>
              </a:ext>
            </a:extLst>
          </p:cNvPr>
          <p:cNvSpPr/>
          <p:nvPr/>
        </p:nvSpPr>
        <p:spPr>
          <a:xfrm>
            <a:off x="7087169" y="1096772"/>
            <a:ext cx="465222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C5FF4-095A-114E-87B6-73C7ADFF97C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11E6EC9-9650-2042-8581-5B4082F941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4A0800-B373-3B40-B187-30AFE44CDD1D}"/>
              </a:ext>
            </a:extLst>
          </p:cNvPr>
          <p:cNvSpPr>
            <a:spLocks noGrp="1"/>
          </p:cNvSpPr>
          <p:nvPr>
            <p:ph type="dt" sz="half" idx="10"/>
          </p:nvPr>
        </p:nvSpPr>
        <p:spPr/>
        <p:txBody>
          <a:bodyPr/>
          <a:lstStyle/>
          <a:p>
            <a:fld id="{73C3BD54-29B9-3D42-B178-776ED395AA85}" type="datetimeFigureOut">
              <a:rPr lang="en-US" smtClean="0"/>
              <a:t>9/9/2025</a:t>
            </a:fld>
            <a:endParaRPr lang="en-US"/>
          </a:p>
        </p:txBody>
      </p:sp>
      <p:sp>
        <p:nvSpPr>
          <p:cNvPr id="5" name="Footer Placeholder 4">
            <a:extLst>
              <a:ext uri="{FF2B5EF4-FFF2-40B4-BE49-F238E27FC236}">
                <a16:creationId xmlns:a16="http://schemas.microsoft.com/office/drawing/2014/main" id="{C10A4C1C-C790-B449-8C06-78E8303F94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43E620-F86B-F447-AB06-DDAB3919250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9" name="Rectangle 48">
            <a:extLst>
              <a:ext uri="{FF2B5EF4-FFF2-40B4-BE49-F238E27FC236}">
                <a16:creationId xmlns:a16="http://schemas.microsoft.com/office/drawing/2014/main" id="{80487CB5-43E0-974C-9DDC-252A8A37107F}"/>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E9CB83EF-4143-5A45-9B3A-9E70DD50253B}"/>
              </a:ext>
            </a:extLst>
          </p:cNvPr>
          <p:cNvSpPr/>
          <p:nvPr/>
        </p:nvSpPr>
        <p:spPr>
          <a:xfrm>
            <a:off x="11415183"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22992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9DF801-FF8E-6247-9065-D9304CD6093A}"/>
              </a:ext>
            </a:extLst>
          </p:cNvPr>
          <p:cNvSpPr>
            <a:spLocks noGrp="1"/>
          </p:cNvSpPr>
          <p:nvPr>
            <p:ph type="title" orient="vert"/>
          </p:nvPr>
        </p:nvSpPr>
        <p:spPr>
          <a:xfrm>
            <a:off x="9355667" y="1204722"/>
            <a:ext cx="1853360" cy="467664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20E2615-7E4D-AB47-ACE6-236D716D7D24}"/>
              </a:ext>
            </a:extLst>
          </p:cNvPr>
          <p:cNvSpPr>
            <a:spLocks noGrp="1"/>
          </p:cNvSpPr>
          <p:nvPr>
            <p:ph type="body" orient="vert" idx="1"/>
          </p:nvPr>
        </p:nvSpPr>
        <p:spPr>
          <a:xfrm>
            <a:off x="973667" y="1204722"/>
            <a:ext cx="8274047" cy="46969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1F0223-5AC9-374E-BD0C-344F67E2A85B}"/>
              </a:ext>
            </a:extLst>
          </p:cNvPr>
          <p:cNvSpPr>
            <a:spLocks noGrp="1"/>
          </p:cNvSpPr>
          <p:nvPr>
            <p:ph type="dt" sz="half" idx="10"/>
          </p:nvPr>
        </p:nvSpPr>
        <p:spPr/>
        <p:txBody>
          <a:bodyPr/>
          <a:lstStyle/>
          <a:p>
            <a:fld id="{73C3BD54-29B9-3D42-B178-776ED395AA85}" type="datetimeFigureOut">
              <a:rPr lang="en-US" smtClean="0"/>
              <a:t>9/9/2025</a:t>
            </a:fld>
            <a:endParaRPr lang="en-US"/>
          </a:p>
        </p:txBody>
      </p:sp>
      <p:sp>
        <p:nvSpPr>
          <p:cNvPr id="5" name="Footer Placeholder 4">
            <a:extLst>
              <a:ext uri="{FF2B5EF4-FFF2-40B4-BE49-F238E27FC236}">
                <a16:creationId xmlns:a16="http://schemas.microsoft.com/office/drawing/2014/main" id="{3EBEDD42-54A1-E648-8829-140EC4C571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8FDF8F-8DBC-8A47-8000-5BA35DF9F903}"/>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1" name="Rectangle 50">
            <a:extLst>
              <a:ext uri="{FF2B5EF4-FFF2-40B4-BE49-F238E27FC236}">
                <a16:creationId xmlns:a16="http://schemas.microsoft.com/office/drawing/2014/main" id="{F2CE2A98-5154-A544-BE2A-FDC0811C19A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DC4EC832-8181-5643-8A62-117E43F0E498}"/>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24AF3281-BC22-374D-A461-8B3181F600AA}"/>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685337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952BFD-D607-6845-9C7B-1C8D3B4EE760}"/>
              </a:ext>
            </a:extLst>
          </p:cNvPr>
          <p:cNvSpPr>
            <a:spLocks noGrp="1"/>
          </p:cNvSpPr>
          <p:nvPr>
            <p:ph type="title"/>
          </p:nvPr>
        </p:nvSpPr>
        <p:spPr>
          <a:xfrm>
            <a:off x="565149" y="1204721"/>
            <a:ext cx="8267296" cy="144655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EBB52FF-3B04-8245-BF0B-89C9E293362A}"/>
              </a:ext>
            </a:extLst>
          </p:cNvPr>
          <p:cNvSpPr>
            <a:spLocks noGrp="1"/>
          </p:cNvSpPr>
          <p:nvPr>
            <p:ph type="body" idx="1"/>
          </p:nvPr>
        </p:nvSpPr>
        <p:spPr>
          <a:xfrm>
            <a:off x="565150" y="2691638"/>
            <a:ext cx="8267296" cy="318858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DA99BFE-CBDD-C344-A21E-44A52F11B662}"/>
              </a:ext>
            </a:extLst>
          </p:cNvPr>
          <p:cNvSpPr>
            <a:spLocks noGrp="1"/>
          </p:cNvSpPr>
          <p:nvPr>
            <p:ph type="dt" sz="half" idx="2"/>
          </p:nvPr>
        </p:nvSpPr>
        <p:spPr>
          <a:xfrm>
            <a:off x="565149" y="5949696"/>
            <a:ext cx="4114800" cy="365125"/>
          </a:xfrm>
          <a:prstGeom prst="rect">
            <a:avLst/>
          </a:prstGeom>
        </p:spPr>
        <p:txBody>
          <a:bodyPr vert="horz" lIns="91440" tIns="45720" rIns="91440" bIns="45720" rtlCol="0" anchor="ctr" anchorCtr="0"/>
          <a:lstStyle>
            <a:lvl1pPr algn="l">
              <a:defRPr lang="en-US" sz="1050" smtClean="0">
                <a:latin typeface="+mn-lt"/>
              </a:defRPr>
            </a:lvl1pPr>
          </a:lstStyle>
          <a:p>
            <a:fld id="{73C3BD54-29B9-3D42-B178-776ED395AA85}" type="datetimeFigureOut">
              <a:rPr lang="en-US" smtClean="0"/>
              <a:pPr/>
              <a:t>9/9/2025</a:t>
            </a:fld>
            <a:endParaRPr lang="en-US" dirty="0"/>
          </a:p>
        </p:txBody>
      </p:sp>
      <p:sp>
        <p:nvSpPr>
          <p:cNvPr id="5" name="Footer Placeholder 4">
            <a:extLst>
              <a:ext uri="{FF2B5EF4-FFF2-40B4-BE49-F238E27FC236}">
                <a16:creationId xmlns:a16="http://schemas.microsoft.com/office/drawing/2014/main" id="{BDC371C0-3DCE-0743-946F-C7540DD7895F}"/>
              </a:ext>
            </a:extLst>
          </p:cNvPr>
          <p:cNvSpPr>
            <a:spLocks noGrp="1"/>
          </p:cNvSpPr>
          <p:nvPr>
            <p:ph type="ftr" sz="quarter" idx="3"/>
          </p:nvPr>
        </p:nvSpPr>
        <p:spPr>
          <a:xfrm>
            <a:off x="565150" y="543179"/>
            <a:ext cx="4114800" cy="246888"/>
          </a:xfrm>
          <a:prstGeom prst="rect">
            <a:avLst/>
          </a:prstGeom>
        </p:spPr>
        <p:txBody>
          <a:bodyPr vert="horz" lIns="91440" tIns="45720" rIns="91440" bIns="45720" rtlCol="0" anchor="ctr" anchorCtr="0"/>
          <a:lstStyle>
            <a:lvl1pPr algn="l">
              <a:defRPr lang="en-US" sz="1050">
                <a:latin typeface="+mn-lt"/>
              </a:defRPr>
            </a:lvl1pPr>
          </a:lstStyle>
          <a:p>
            <a:endParaRPr lang="en-US" dirty="0"/>
          </a:p>
        </p:txBody>
      </p:sp>
      <p:sp>
        <p:nvSpPr>
          <p:cNvPr id="6" name="Slide Number Placeholder 5">
            <a:extLst>
              <a:ext uri="{FF2B5EF4-FFF2-40B4-BE49-F238E27FC236}">
                <a16:creationId xmlns:a16="http://schemas.microsoft.com/office/drawing/2014/main" id="{E6E32ADB-4517-194F-8B4B-A9D26B3C02E3}"/>
              </a:ext>
            </a:extLst>
          </p:cNvPr>
          <p:cNvSpPr>
            <a:spLocks noGrp="1"/>
          </p:cNvSpPr>
          <p:nvPr>
            <p:ph type="sldNum" sz="quarter" idx="4"/>
          </p:nvPr>
        </p:nvSpPr>
        <p:spPr>
          <a:xfrm>
            <a:off x="10813024" y="511175"/>
            <a:ext cx="914400" cy="310896"/>
          </a:xfrm>
          <a:prstGeom prst="rect">
            <a:avLst/>
          </a:prstGeom>
        </p:spPr>
        <p:txBody>
          <a:bodyPr vert="horz" lIns="91440" tIns="45720" rIns="91440" bIns="45720" rtlCol="0" anchor="ctr"/>
          <a:lstStyle>
            <a:lvl1pPr algn="r">
              <a:defRPr sz="1400" b="0" i="0">
                <a:solidFill>
                  <a:schemeClr val="tx1"/>
                </a:solidFill>
                <a:latin typeface="+mn-lt"/>
              </a:defRPr>
            </a:lvl1pPr>
          </a:lstStyle>
          <a:p>
            <a:fld id="{86BB3423-611C-6944-BA94-F2572F362413}" type="slidenum">
              <a:rPr lang="en-US" smtClean="0"/>
              <a:pPr/>
              <a:t>‹#›</a:t>
            </a:fld>
            <a:endParaRPr lang="en-US"/>
          </a:p>
        </p:txBody>
      </p:sp>
    </p:spTree>
    <p:extLst>
      <p:ext uri="{BB962C8B-B14F-4D97-AF65-F5344CB8AC3E}">
        <p14:creationId xmlns:p14="http://schemas.microsoft.com/office/powerpoint/2010/main" val="661345613"/>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System Font Regular"/>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System Font Regular"/>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System Font Regular"/>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NbEbs6I3eLw?feature=oembed"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video" Target="https://www.youtube.com/embed/D3oRN5JNMWs?feature=oembed" TargetMode="External"/><Relationship Id="rId7" Type="http://schemas.openxmlformats.org/officeDocument/2006/relationships/image" Target="../media/image7.jpeg"/><Relationship Id="rId2" Type="http://schemas.openxmlformats.org/officeDocument/2006/relationships/video" Target="https://www.youtube.com/embed/trQSIptO_sk?feature=oembed" TargetMode="External"/><Relationship Id="rId1" Type="http://schemas.openxmlformats.org/officeDocument/2006/relationships/video" Target="https://www.youtube.com/embed/qetKUFDDF4A?feature=oembed" TargetMode="Externa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2.xml"/><Relationship Id="rId1" Type="http://schemas.openxmlformats.org/officeDocument/2006/relationships/video" Target="https://www.youtube.com/embed/rwF-X5STYks?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8.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41.xml.rels><?xml version="1.0" encoding="UTF-8" standalone="yes"?>
<Relationships xmlns="http://schemas.openxmlformats.org/package/2006/relationships"><Relationship Id="rId3" Type="http://schemas.openxmlformats.org/officeDocument/2006/relationships/hyperlink" Target="https://digital-transformation.hee.nhs.uk/building-a-digital-workforce/dart-ed/horizon-scanning/ai-and-digital-healthcare-technologies/introduction/the-impact-of-ai" TargetMode="External"/><Relationship Id="rId2" Type="http://schemas.openxmlformats.org/officeDocument/2006/relationships/hyperlink" Target="https://doi.org/10.7861%2Ffhj.2021-0095" TargetMode="External"/><Relationship Id="rId1" Type="http://schemas.openxmlformats.org/officeDocument/2006/relationships/slideLayout" Target="../slideLayouts/slideLayout2.xml"/><Relationship Id="rId4" Type="http://schemas.openxmlformats.org/officeDocument/2006/relationships/hyperlink" Target="https://assets.publishing.service.gov.uk/media/615d9a1ad3bf7f55fa92694a/impact-of-ai-on-job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A2C65D-0168-1245-86C8-62A8A6F7B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E7EEF1-AD30-ACA5-DDAB-1127A5B6B701}"/>
              </a:ext>
            </a:extLst>
          </p:cNvPr>
          <p:cNvSpPr>
            <a:spLocks noGrp="1"/>
          </p:cNvSpPr>
          <p:nvPr>
            <p:ph type="ctrTitle"/>
          </p:nvPr>
        </p:nvSpPr>
        <p:spPr>
          <a:xfrm>
            <a:off x="6562614" y="1625608"/>
            <a:ext cx="4655719" cy="2722164"/>
          </a:xfrm>
        </p:spPr>
        <p:txBody>
          <a:bodyPr>
            <a:normAutofit/>
          </a:bodyPr>
          <a:lstStyle/>
          <a:p>
            <a:r>
              <a:rPr lang="en-GB" sz="7400" dirty="0"/>
              <a:t>Artificial Intelligence:</a:t>
            </a:r>
          </a:p>
        </p:txBody>
      </p:sp>
      <p:sp>
        <p:nvSpPr>
          <p:cNvPr id="3" name="Subtitle 2">
            <a:extLst>
              <a:ext uri="{FF2B5EF4-FFF2-40B4-BE49-F238E27FC236}">
                <a16:creationId xmlns:a16="http://schemas.microsoft.com/office/drawing/2014/main" id="{FE94EBFE-A2DF-A726-D7E3-505EAA301E5A}"/>
              </a:ext>
            </a:extLst>
          </p:cNvPr>
          <p:cNvSpPr>
            <a:spLocks noGrp="1"/>
          </p:cNvSpPr>
          <p:nvPr>
            <p:ph type="subTitle" idx="1"/>
          </p:nvPr>
        </p:nvSpPr>
        <p:spPr>
          <a:xfrm>
            <a:off x="6562614" y="4466845"/>
            <a:ext cx="4655719" cy="882904"/>
          </a:xfrm>
        </p:spPr>
        <p:txBody>
          <a:bodyPr>
            <a:normAutofit/>
          </a:bodyPr>
          <a:lstStyle/>
          <a:p>
            <a:pPr algn="ctr"/>
            <a:r>
              <a:rPr lang="en-GB" dirty="0"/>
              <a:t>Learning with AI</a:t>
            </a:r>
          </a:p>
        </p:txBody>
      </p:sp>
      <p:pic>
        <p:nvPicPr>
          <p:cNvPr id="4" name="Picture 3" descr="Angle view of circuit shaped like a brain">
            <a:extLst>
              <a:ext uri="{FF2B5EF4-FFF2-40B4-BE49-F238E27FC236}">
                <a16:creationId xmlns:a16="http://schemas.microsoft.com/office/drawing/2014/main" id="{960FF219-A19E-AED3-9205-FB3A8814C96A}"/>
              </a:ext>
            </a:extLst>
          </p:cNvPr>
          <p:cNvPicPr>
            <a:picLocks noChangeAspect="1"/>
          </p:cNvPicPr>
          <p:nvPr/>
        </p:nvPicPr>
        <p:blipFill>
          <a:blip r:embed="rId2"/>
          <a:srcRect l="19367" r="19223" b="2"/>
          <a:stretch/>
        </p:blipFill>
        <p:spPr>
          <a:xfrm>
            <a:off x="-1123168" y="2835793"/>
            <a:ext cx="6038037" cy="6857990"/>
          </a:xfrm>
          <a:prstGeom prst="rect">
            <a:avLst/>
          </a:prstGeom>
        </p:spPr>
      </p:pic>
      <p:sp>
        <p:nvSpPr>
          <p:cNvPr id="11" name="Cross 10">
            <a:extLst>
              <a:ext uri="{FF2B5EF4-FFF2-40B4-BE49-F238E27FC236}">
                <a16:creationId xmlns:a16="http://schemas.microsoft.com/office/drawing/2014/main" id="{12E8ED90-6D42-AE40-963A-3924EE2073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30625" y="562356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55E9273-3717-C94C-9BFF-75E87E47C4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90323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AFCD2-61BD-4F99-F4DC-F14406102F24}"/>
              </a:ext>
            </a:extLst>
          </p:cNvPr>
          <p:cNvSpPr>
            <a:spLocks noGrp="1"/>
          </p:cNvSpPr>
          <p:nvPr>
            <p:ph type="title"/>
          </p:nvPr>
        </p:nvSpPr>
        <p:spPr/>
        <p:txBody>
          <a:bodyPr/>
          <a:lstStyle/>
          <a:p>
            <a:r>
              <a:rPr lang="en-GB" dirty="0"/>
              <a:t>Lesson Aim and Objectives </a:t>
            </a:r>
          </a:p>
        </p:txBody>
      </p:sp>
      <p:sp>
        <p:nvSpPr>
          <p:cNvPr id="3" name="Content Placeholder 2">
            <a:extLst>
              <a:ext uri="{FF2B5EF4-FFF2-40B4-BE49-F238E27FC236}">
                <a16:creationId xmlns:a16="http://schemas.microsoft.com/office/drawing/2014/main" id="{A74F2EAE-51FE-C43D-B062-5CB22CB0E9AD}"/>
              </a:ext>
            </a:extLst>
          </p:cNvPr>
          <p:cNvSpPr>
            <a:spLocks noGrp="1"/>
          </p:cNvSpPr>
          <p:nvPr>
            <p:ph idx="1"/>
          </p:nvPr>
        </p:nvSpPr>
        <p:spPr/>
        <p:txBody>
          <a:bodyPr/>
          <a:lstStyle/>
          <a:p>
            <a:r>
              <a:rPr lang="en-GB" dirty="0"/>
              <a:t>Aim: To develop an understanding of AI and its place within the world and education </a:t>
            </a:r>
          </a:p>
          <a:p>
            <a:r>
              <a:rPr lang="en-GB" dirty="0"/>
              <a:t>Objectives: </a:t>
            </a:r>
          </a:p>
          <a:p>
            <a:r>
              <a:rPr lang="en-GB" dirty="0"/>
              <a:t>To Identify different types of AI</a:t>
            </a:r>
          </a:p>
          <a:p>
            <a:r>
              <a:rPr lang="en-GB" dirty="0"/>
              <a:t>To explain how AI can be applied in learning context</a:t>
            </a:r>
          </a:p>
        </p:txBody>
      </p:sp>
    </p:spTree>
    <p:extLst>
      <p:ext uri="{BB962C8B-B14F-4D97-AF65-F5344CB8AC3E}">
        <p14:creationId xmlns:p14="http://schemas.microsoft.com/office/powerpoint/2010/main" val="3130657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227D51-204B-ED48-AF9A-0BE9633FE0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57A23F45-CDAE-8A40-8DE7-92A0BBC11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8546383-CCC4-544B-B0D8-DE78DE39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6CA2C65D-0168-1245-86C8-62A8A6F7B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8AAC54-6B24-90B7-4198-3E404BA5C362}"/>
              </a:ext>
            </a:extLst>
          </p:cNvPr>
          <p:cNvSpPr>
            <a:spLocks noGrp="1"/>
          </p:cNvSpPr>
          <p:nvPr>
            <p:ph type="title"/>
          </p:nvPr>
        </p:nvSpPr>
        <p:spPr>
          <a:xfrm>
            <a:off x="6562614" y="1625608"/>
            <a:ext cx="4655719" cy="2722164"/>
          </a:xfrm>
        </p:spPr>
        <p:txBody>
          <a:bodyPr vert="horz" lIns="91440" tIns="45720" rIns="91440" bIns="45720" rtlCol="0" anchor="b">
            <a:normAutofit/>
          </a:bodyPr>
          <a:lstStyle/>
          <a:p>
            <a:pPr algn="ctr">
              <a:lnSpc>
                <a:spcPct val="90000"/>
              </a:lnSpc>
            </a:pPr>
            <a:r>
              <a:rPr lang="en-US" sz="6200" kern="1200" spc="-150" dirty="0">
                <a:solidFill>
                  <a:schemeClr val="tx1"/>
                </a:solidFill>
                <a:latin typeface="+mj-lt"/>
                <a:ea typeface="+mj-ea"/>
                <a:cs typeface="+mj-cs"/>
              </a:rPr>
              <a:t>What is Artificial Intelligence? </a:t>
            </a:r>
          </a:p>
        </p:txBody>
      </p:sp>
      <p:pic>
        <p:nvPicPr>
          <p:cNvPr id="5" name="Picture 4" descr="Angle view of circuit shaped like a brain">
            <a:extLst>
              <a:ext uri="{FF2B5EF4-FFF2-40B4-BE49-F238E27FC236}">
                <a16:creationId xmlns:a16="http://schemas.microsoft.com/office/drawing/2014/main" id="{C37DFD8B-59F6-879F-BC65-0B23AEF94821}"/>
              </a:ext>
            </a:extLst>
          </p:cNvPr>
          <p:cNvPicPr>
            <a:picLocks noChangeAspect="1"/>
          </p:cNvPicPr>
          <p:nvPr/>
        </p:nvPicPr>
        <p:blipFill>
          <a:blip r:embed="rId2"/>
          <a:srcRect l="19367" r="19223" b="2"/>
          <a:stretch/>
        </p:blipFill>
        <p:spPr>
          <a:xfrm>
            <a:off x="20" y="10"/>
            <a:ext cx="6038037" cy="6857990"/>
          </a:xfrm>
          <a:prstGeom prst="rect">
            <a:avLst/>
          </a:prstGeom>
        </p:spPr>
      </p:pic>
      <p:sp>
        <p:nvSpPr>
          <p:cNvPr id="17" name="Cross 16">
            <a:extLst>
              <a:ext uri="{FF2B5EF4-FFF2-40B4-BE49-F238E27FC236}">
                <a16:creationId xmlns:a16="http://schemas.microsoft.com/office/drawing/2014/main" id="{12E8ED90-6D42-AE40-963A-3924EE2073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30625" y="562356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55E9273-3717-C94C-9BFF-75E87E47C4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44909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227D51-204B-ED48-AF9A-0BE9633FE0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57A23F45-CDAE-8A40-8DE7-92A0BBC11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8546383-CCC4-544B-B0D8-DE78DE39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6CA2C65D-0168-1245-86C8-62A8A6F7B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2A4AB9-A50C-DFAE-83FC-BDFDD1576213}"/>
              </a:ext>
            </a:extLst>
          </p:cNvPr>
          <p:cNvSpPr>
            <a:spLocks noGrp="1"/>
          </p:cNvSpPr>
          <p:nvPr>
            <p:ph type="title"/>
          </p:nvPr>
        </p:nvSpPr>
        <p:spPr>
          <a:xfrm>
            <a:off x="8417240" y="1625608"/>
            <a:ext cx="2976767" cy="2722164"/>
          </a:xfrm>
        </p:spPr>
        <p:txBody>
          <a:bodyPr vert="horz" lIns="91440" tIns="45720" rIns="91440" bIns="45720" rtlCol="0" anchor="b">
            <a:normAutofit/>
          </a:bodyPr>
          <a:lstStyle/>
          <a:p>
            <a:pPr>
              <a:lnSpc>
                <a:spcPct val="90000"/>
              </a:lnSpc>
            </a:pPr>
            <a:r>
              <a:rPr lang="en-US" sz="5100" kern="1200" spc="-150">
                <a:solidFill>
                  <a:schemeClr val="tx1"/>
                </a:solidFill>
                <a:latin typeface="+mj-lt"/>
                <a:ea typeface="+mj-ea"/>
                <a:cs typeface="+mj-cs"/>
              </a:rPr>
              <a:t>Artificial Intelligence </a:t>
            </a:r>
          </a:p>
        </p:txBody>
      </p:sp>
      <p:sp>
        <p:nvSpPr>
          <p:cNvPr id="3" name="Content Placeholder 2">
            <a:extLst>
              <a:ext uri="{FF2B5EF4-FFF2-40B4-BE49-F238E27FC236}">
                <a16:creationId xmlns:a16="http://schemas.microsoft.com/office/drawing/2014/main" id="{9A531234-8741-E476-F681-D2FE2DAF9D20}"/>
              </a:ext>
            </a:extLst>
          </p:cNvPr>
          <p:cNvSpPr>
            <a:spLocks noGrp="1"/>
          </p:cNvSpPr>
          <p:nvPr>
            <p:ph idx="1"/>
          </p:nvPr>
        </p:nvSpPr>
        <p:spPr>
          <a:xfrm>
            <a:off x="8417240" y="4466845"/>
            <a:ext cx="2976767" cy="882904"/>
          </a:xfrm>
        </p:spPr>
        <p:txBody>
          <a:bodyPr vert="horz" lIns="91440" tIns="45720" rIns="91440" bIns="45720" rtlCol="0">
            <a:normAutofit/>
          </a:bodyPr>
          <a:lstStyle/>
          <a:p>
            <a:pPr marL="0" indent="0">
              <a:buNone/>
            </a:pPr>
            <a:r>
              <a:rPr lang="en-US"/>
              <a:t> </a:t>
            </a:r>
          </a:p>
        </p:txBody>
      </p:sp>
      <p:pic>
        <p:nvPicPr>
          <p:cNvPr id="4" name="Online Media 3" title="What is AI?">
            <a:hlinkClick r:id="" action="ppaction://media"/>
            <a:extLst>
              <a:ext uri="{FF2B5EF4-FFF2-40B4-BE49-F238E27FC236}">
                <a16:creationId xmlns:a16="http://schemas.microsoft.com/office/drawing/2014/main" id="{4469FFC2-C650-3584-3625-DD33929052B2}"/>
              </a:ext>
            </a:extLst>
          </p:cNvPr>
          <p:cNvPicPr>
            <a:picLocks noRot="1" noChangeAspect="1"/>
          </p:cNvPicPr>
          <p:nvPr>
            <a:videoFile r:link="rId1"/>
          </p:nvPr>
        </p:nvPicPr>
        <p:blipFill>
          <a:blip r:embed="rId3"/>
          <a:stretch>
            <a:fillRect/>
          </a:stretch>
        </p:blipFill>
        <p:spPr>
          <a:xfrm>
            <a:off x="972946" y="1677811"/>
            <a:ext cx="6665571" cy="3766047"/>
          </a:xfrm>
          <a:prstGeom prst="rect">
            <a:avLst/>
          </a:prstGeom>
        </p:spPr>
      </p:pic>
      <p:sp>
        <p:nvSpPr>
          <p:cNvPr id="17" name="Cross 16">
            <a:extLst>
              <a:ext uri="{FF2B5EF4-FFF2-40B4-BE49-F238E27FC236}">
                <a16:creationId xmlns:a16="http://schemas.microsoft.com/office/drawing/2014/main" id="{56EC6756-249A-354D-B2C0-DA82BEEEC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8518"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9B14128-2D03-F14B-8681-9410A28F3A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3666"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17505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D0C170-30FE-FD90-FC28-5CAC454B1C3C}"/>
              </a:ext>
            </a:extLst>
          </p:cNvPr>
          <p:cNvSpPr>
            <a:spLocks noGrp="1"/>
          </p:cNvSpPr>
          <p:nvPr>
            <p:ph type="title"/>
          </p:nvPr>
        </p:nvSpPr>
        <p:spPr>
          <a:xfrm>
            <a:off x="565149" y="1204721"/>
            <a:ext cx="4114799" cy="1446550"/>
          </a:xfrm>
        </p:spPr>
        <p:txBody>
          <a:bodyPr>
            <a:normAutofit/>
          </a:bodyPr>
          <a:lstStyle/>
          <a:p>
            <a:pPr>
              <a:lnSpc>
                <a:spcPct val="90000"/>
              </a:lnSpc>
            </a:pPr>
            <a:r>
              <a:rPr lang="en-GB" sz="3100" dirty="0"/>
              <a:t>When was Artificial Intelligence Established? </a:t>
            </a:r>
          </a:p>
        </p:txBody>
      </p:sp>
      <p:sp>
        <p:nvSpPr>
          <p:cNvPr id="3" name="Content Placeholder 2">
            <a:extLst>
              <a:ext uri="{FF2B5EF4-FFF2-40B4-BE49-F238E27FC236}">
                <a16:creationId xmlns:a16="http://schemas.microsoft.com/office/drawing/2014/main" id="{EEDFD480-0757-8165-DA0D-ACAEE15B82E6}"/>
              </a:ext>
            </a:extLst>
          </p:cNvPr>
          <p:cNvSpPr>
            <a:spLocks noGrp="1"/>
          </p:cNvSpPr>
          <p:nvPr>
            <p:ph idx="1"/>
          </p:nvPr>
        </p:nvSpPr>
        <p:spPr>
          <a:xfrm>
            <a:off x="565150" y="2691638"/>
            <a:ext cx="4114799" cy="3188586"/>
          </a:xfrm>
        </p:spPr>
        <p:txBody>
          <a:bodyPr>
            <a:normAutofit fontScale="92500" lnSpcReduction="10000"/>
          </a:bodyPr>
          <a:lstStyle/>
          <a:p>
            <a:r>
              <a:rPr lang="en-GB" dirty="0"/>
              <a:t>Birth of AI: 1950-1956</a:t>
            </a:r>
          </a:p>
          <a:p>
            <a:r>
              <a:rPr lang="en-GB" dirty="0"/>
              <a:t>1950:“The Turing Test” called the Imitation Game</a:t>
            </a:r>
          </a:p>
          <a:p>
            <a:r>
              <a:rPr lang="en-GB" dirty="0"/>
              <a:t>1952: Arthur Samuel developed a program to play checkers</a:t>
            </a:r>
          </a:p>
          <a:p>
            <a:r>
              <a:rPr lang="en-GB" dirty="0"/>
              <a:t>1955: John McCarthy was the first person to use the coined term “Artificial Intelligence  </a:t>
            </a:r>
          </a:p>
        </p:txBody>
      </p:sp>
      <p:pic>
        <p:nvPicPr>
          <p:cNvPr id="4" name="Picture 3">
            <a:extLst>
              <a:ext uri="{FF2B5EF4-FFF2-40B4-BE49-F238E27FC236}">
                <a16:creationId xmlns:a16="http://schemas.microsoft.com/office/drawing/2014/main" id="{7DAD8BED-5A2F-DA32-64BA-C85DF5D3AEBA}"/>
              </a:ext>
            </a:extLst>
          </p:cNvPr>
          <p:cNvPicPr>
            <a:picLocks noChangeAspect="1"/>
          </p:cNvPicPr>
          <p:nvPr/>
        </p:nvPicPr>
        <p:blipFill>
          <a:blip r:embed="rId3"/>
          <a:srcRect l="19241" r="31991" b="1"/>
          <a:stretch/>
        </p:blipFill>
        <p:spPr>
          <a:xfrm>
            <a:off x="5224242" y="10"/>
            <a:ext cx="6967758" cy="6857990"/>
          </a:xfrm>
          <a:prstGeom prst="rect">
            <a:avLst/>
          </a:prstGeom>
        </p:spPr>
      </p:pic>
      <p:sp>
        <p:nvSpPr>
          <p:cNvPr id="11" name="Cross 10">
            <a:extLst>
              <a:ext uri="{FF2B5EF4-FFF2-40B4-BE49-F238E27FC236}">
                <a16:creationId xmlns:a16="http://schemas.microsoft.com/office/drawing/2014/main" id="{EAB1217A-7C36-3A41-8536-BC68C4521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0"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32054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940CAE-7E25-BF08-DFF2-600DEA402880}"/>
              </a:ext>
            </a:extLst>
          </p:cNvPr>
          <p:cNvSpPr>
            <a:spLocks noGrp="1"/>
          </p:cNvSpPr>
          <p:nvPr>
            <p:ph type="title"/>
          </p:nvPr>
        </p:nvSpPr>
        <p:spPr>
          <a:xfrm>
            <a:off x="565149" y="1204720"/>
            <a:ext cx="3198777" cy="4344711"/>
          </a:xfrm>
        </p:spPr>
        <p:txBody>
          <a:bodyPr>
            <a:normAutofit/>
          </a:bodyPr>
          <a:lstStyle/>
          <a:p>
            <a:r>
              <a:rPr lang="en-GB" sz="4100"/>
              <a:t>The Development of AI</a:t>
            </a:r>
          </a:p>
        </p:txBody>
      </p:sp>
      <p:sp>
        <p:nvSpPr>
          <p:cNvPr id="7" name="Rectangle 6">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BE8B9AAF-3BFF-3546-915C-8BDE34AD7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90012D5C-1270-714B-AFB4-7E632827B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CF4B6B20-F007-40CE-B225-5D7CACB7DD74}"/>
              </a:ext>
            </a:extLst>
          </p:cNvPr>
          <p:cNvGraphicFramePr>
            <a:graphicFrameLocks noGrp="1"/>
          </p:cNvGraphicFramePr>
          <p:nvPr>
            <p:ph idx="1"/>
            <p:extLst>
              <p:ext uri="{D42A27DB-BD31-4B8C-83A1-F6EECF244321}">
                <p14:modId xmlns:p14="http://schemas.microsoft.com/office/powerpoint/2010/main" val="1717137495"/>
              </p:ext>
            </p:extLst>
          </p:nvPr>
        </p:nvGraphicFramePr>
        <p:xfrm>
          <a:off x="4489428" y="1508251"/>
          <a:ext cx="6728905" cy="43719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31668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2DEF72E-9A56-3A45-8ADA-E6F93BA8E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96772"/>
            <a:ext cx="4175133"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429425-FFBA-BFA0-6301-CD74D147DF79}"/>
              </a:ext>
            </a:extLst>
          </p:cNvPr>
          <p:cNvSpPr>
            <a:spLocks noGrp="1"/>
          </p:cNvSpPr>
          <p:nvPr>
            <p:ph type="title"/>
          </p:nvPr>
        </p:nvSpPr>
        <p:spPr>
          <a:xfrm>
            <a:off x="565149" y="1508250"/>
            <a:ext cx="3198777" cy="4024885"/>
          </a:xfrm>
        </p:spPr>
        <p:txBody>
          <a:bodyPr>
            <a:normAutofit/>
          </a:bodyPr>
          <a:lstStyle/>
          <a:p>
            <a:r>
              <a:rPr lang="en-GB" dirty="0"/>
              <a:t>What is Artificial Intelligence used for? </a:t>
            </a:r>
            <a:endParaRPr lang="en-GB"/>
          </a:p>
        </p:txBody>
      </p:sp>
      <p:sp>
        <p:nvSpPr>
          <p:cNvPr id="13" name="Rectangle 12">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ross 14">
            <a:extLst>
              <a:ext uri="{FF2B5EF4-FFF2-40B4-BE49-F238E27FC236}">
                <a16:creationId xmlns:a16="http://schemas.microsoft.com/office/drawing/2014/main" id="{D269DB01-9C3C-7841-B8E8-6FDFEF70C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67701"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0897C81-AEDA-65E6-B735-21582BDB46D3}"/>
              </a:ext>
            </a:extLst>
          </p:cNvPr>
          <p:cNvGraphicFramePr>
            <a:graphicFrameLocks noGrp="1"/>
          </p:cNvGraphicFramePr>
          <p:nvPr>
            <p:ph idx="1"/>
            <p:extLst>
              <p:ext uri="{D42A27DB-BD31-4B8C-83A1-F6EECF244321}">
                <p14:modId xmlns:p14="http://schemas.microsoft.com/office/powerpoint/2010/main" val="856995333"/>
              </p:ext>
            </p:extLst>
          </p:nvPr>
        </p:nvGraphicFramePr>
        <p:xfrm>
          <a:off x="5106596" y="1508251"/>
          <a:ext cx="6111737" cy="43731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8865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227D51-204B-ED48-AF9A-0BE9633FE0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57A23F45-CDAE-8A40-8DE7-92A0BBC11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8546383-CCC4-544B-B0D8-DE78DE39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14F048CC-17C9-B246-BF2A-29E51AD1C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robot with a face">
            <a:extLst>
              <a:ext uri="{FF2B5EF4-FFF2-40B4-BE49-F238E27FC236}">
                <a16:creationId xmlns:a16="http://schemas.microsoft.com/office/drawing/2014/main" id="{251D950F-BBDE-EC15-ADD1-33EFB703F16A}"/>
              </a:ext>
            </a:extLst>
          </p:cNvPr>
          <p:cNvPicPr>
            <a:picLocks noChangeAspect="1"/>
          </p:cNvPicPr>
          <p:nvPr/>
        </p:nvPicPr>
        <p:blipFill>
          <a:blip r:embed="rId3"/>
          <a:srcRect t="17669" b="1974"/>
          <a:stretch/>
        </p:blipFill>
        <p:spPr>
          <a:xfrm>
            <a:off x="20" y="10"/>
            <a:ext cx="12191980" cy="6857990"/>
          </a:xfrm>
          <a:prstGeom prst="rect">
            <a:avLst/>
          </a:prstGeom>
        </p:spPr>
      </p:pic>
      <p:sp>
        <p:nvSpPr>
          <p:cNvPr id="17" name="Rectangle">
            <a:extLst>
              <a:ext uri="{FF2B5EF4-FFF2-40B4-BE49-F238E27FC236}">
                <a16:creationId xmlns:a16="http://schemas.microsoft.com/office/drawing/2014/main" id="{53C4D10E-16D3-5D49-A995-1FD27619A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0549940" cy="6858000"/>
          </a:xfrm>
          <a:prstGeom prst="rect">
            <a:avLst/>
          </a:prstGeom>
          <a:gradFill flip="none" rotWithShape="1">
            <a:gsLst>
              <a:gs pos="32000">
                <a:schemeClr val="bg1">
                  <a:alpha val="67000"/>
                </a:schemeClr>
              </a:gs>
              <a:gs pos="0">
                <a:schemeClr val="bg1">
                  <a:alpha val="55000"/>
                </a:schemeClr>
              </a:gs>
              <a:gs pos="99000">
                <a:schemeClr val="bg1">
                  <a:alpha val="55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19" name="Cross 18">
            <a:extLst>
              <a:ext uri="{FF2B5EF4-FFF2-40B4-BE49-F238E27FC236}">
                <a16:creationId xmlns:a16="http://schemas.microsoft.com/office/drawing/2014/main" id="{24124FF1-775D-AC4A-81D0-73FC0F54A6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250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53E2C7F-F4FF-A94D-ACAE-82823EC88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44A1C4-075B-2411-870F-E01655ED7D30}"/>
              </a:ext>
            </a:extLst>
          </p:cNvPr>
          <p:cNvSpPr>
            <a:spLocks noGrp="1"/>
          </p:cNvSpPr>
          <p:nvPr>
            <p:ph type="title"/>
          </p:nvPr>
        </p:nvSpPr>
        <p:spPr>
          <a:xfrm>
            <a:off x="797105" y="1625608"/>
            <a:ext cx="6696951" cy="2722164"/>
          </a:xfrm>
        </p:spPr>
        <p:txBody>
          <a:bodyPr vert="horz" lIns="91440" tIns="45720" rIns="91440" bIns="45720" rtlCol="0" anchor="b">
            <a:normAutofit/>
          </a:bodyPr>
          <a:lstStyle/>
          <a:p>
            <a:pPr algn="ctr">
              <a:lnSpc>
                <a:spcPct val="90000"/>
              </a:lnSpc>
            </a:pPr>
            <a:r>
              <a:rPr lang="en-US" sz="6200" kern="1200" spc="-150" dirty="0">
                <a:solidFill>
                  <a:schemeClr val="tx1"/>
                </a:solidFill>
                <a:latin typeface="+mj-lt"/>
                <a:ea typeface="+mj-ea"/>
                <a:cs typeface="+mj-cs"/>
              </a:rPr>
              <a:t>Have you used Artificial Intelligence? </a:t>
            </a:r>
          </a:p>
        </p:txBody>
      </p:sp>
    </p:spTree>
    <p:extLst>
      <p:ext uri="{BB962C8B-B14F-4D97-AF65-F5344CB8AC3E}">
        <p14:creationId xmlns:p14="http://schemas.microsoft.com/office/powerpoint/2010/main" val="63587336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2DEF72E-9A56-3A45-8ADA-E6F93BA8E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96772"/>
            <a:ext cx="4175133"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92991A-D546-64C1-6767-A3A4A14ABC6E}"/>
              </a:ext>
            </a:extLst>
          </p:cNvPr>
          <p:cNvSpPr>
            <a:spLocks noGrp="1"/>
          </p:cNvSpPr>
          <p:nvPr>
            <p:ph type="title"/>
          </p:nvPr>
        </p:nvSpPr>
        <p:spPr>
          <a:xfrm>
            <a:off x="565149" y="1508250"/>
            <a:ext cx="3198777" cy="4024885"/>
          </a:xfrm>
        </p:spPr>
        <p:txBody>
          <a:bodyPr>
            <a:normAutofit/>
          </a:bodyPr>
          <a:lstStyle/>
          <a:p>
            <a:pPr algn="ctr"/>
            <a:r>
              <a:rPr lang="en-GB" dirty="0"/>
              <a:t>Healthcare: </a:t>
            </a:r>
            <a:br>
              <a:rPr lang="en-GB" dirty="0"/>
            </a:br>
            <a:r>
              <a:rPr lang="en-GB" dirty="0"/>
              <a:t>Challenges </a:t>
            </a:r>
          </a:p>
        </p:txBody>
      </p:sp>
      <p:sp>
        <p:nvSpPr>
          <p:cNvPr id="13" name="Rectangle 12">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ross 14">
            <a:extLst>
              <a:ext uri="{FF2B5EF4-FFF2-40B4-BE49-F238E27FC236}">
                <a16:creationId xmlns:a16="http://schemas.microsoft.com/office/drawing/2014/main" id="{D269DB01-9C3C-7841-B8E8-6FDFEF70C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67701"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39EE91D-C57A-FB75-3C2D-4C4BCC9C6F02}"/>
              </a:ext>
            </a:extLst>
          </p:cNvPr>
          <p:cNvGraphicFramePr>
            <a:graphicFrameLocks noGrp="1"/>
          </p:cNvGraphicFramePr>
          <p:nvPr>
            <p:ph idx="1"/>
            <p:extLst>
              <p:ext uri="{D42A27DB-BD31-4B8C-83A1-F6EECF244321}">
                <p14:modId xmlns:p14="http://schemas.microsoft.com/office/powerpoint/2010/main" val="2610380073"/>
              </p:ext>
            </p:extLst>
          </p:nvPr>
        </p:nvGraphicFramePr>
        <p:xfrm>
          <a:off x="5106596" y="1508251"/>
          <a:ext cx="6111737" cy="43731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32718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4A340-D206-3AEB-CCCE-BD11BEAB4B18}"/>
              </a:ext>
            </a:extLst>
          </p:cNvPr>
          <p:cNvSpPr>
            <a:spLocks noGrp="1"/>
          </p:cNvSpPr>
          <p:nvPr>
            <p:ph type="title"/>
          </p:nvPr>
        </p:nvSpPr>
        <p:spPr/>
        <p:txBody>
          <a:bodyPr/>
          <a:lstStyle/>
          <a:p>
            <a:pPr algn="ctr"/>
            <a:r>
              <a:rPr lang="en-GB"/>
              <a:t>AI and Healthcare </a:t>
            </a:r>
            <a:endParaRPr lang="en-GB" dirty="0"/>
          </a:p>
        </p:txBody>
      </p:sp>
      <p:sp>
        <p:nvSpPr>
          <p:cNvPr id="3" name="Content Placeholder 2">
            <a:extLst>
              <a:ext uri="{FF2B5EF4-FFF2-40B4-BE49-F238E27FC236}">
                <a16:creationId xmlns:a16="http://schemas.microsoft.com/office/drawing/2014/main" id="{91A7C23A-466C-2DFD-2DD9-5BFB8D2E8FAD}"/>
              </a:ext>
            </a:extLst>
          </p:cNvPr>
          <p:cNvSpPr>
            <a:spLocks noGrp="1"/>
          </p:cNvSpPr>
          <p:nvPr>
            <p:ph idx="1"/>
          </p:nvPr>
        </p:nvSpPr>
        <p:spPr/>
        <p:txBody>
          <a:bodyPr/>
          <a:lstStyle/>
          <a:p>
            <a:pPr marL="0" indent="0">
              <a:buNone/>
            </a:pPr>
            <a:r>
              <a:rPr lang="en-GB" dirty="0"/>
              <a:t>NHS England (2023) report AI is being piloted for specific task: </a:t>
            </a:r>
          </a:p>
          <a:p>
            <a:r>
              <a:rPr lang="en-GB" dirty="0"/>
              <a:t>Diagnostic processes (Faster and Accurate)  </a:t>
            </a:r>
          </a:p>
          <a:p>
            <a:r>
              <a:rPr lang="en-GB" dirty="0"/>
              <a:t>Reduction of errors caused by human fatigue</a:t>
            </a:r>
          </a:p>
          <a:p>
            <a:r>
              <a:rPr lang="en-GB" dirty="0"/>
              <a:t>to assist with or automate repetitive tasks</a:t>
            </a:r>
          </a:p>
          <a:p>
            <a:r>
              <a:rPr lang="en-GB" dirty="0"/>
              <a:t>decrease costs</a:t>
            </a:r>
          </a:p>
        </p:txBody>
      </p:sp>
    </p:spTree>
    <p:extLst>
      <p:ext uri="{BB962C8B-B14F-4D97-AF65-F5344CB8AC3E}">
        <p14:creationId xmlns:p14="http://schemas.microsoft.com/office/powerpoint/2010/main" val="28529510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1D227D51-204B-ED48-AF9A-0BE9633FE0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ross 26">
            <a:extLst>
              <a:ext uri="{FF2B5EF4-FFF2-40B4-BE49-F238E27FC236}">
                <a16:creationId xmlns:a16="http://schemas.microsoft.com/office/drawing/2014/main" id="{57A23F45-CDAE-8A40-8DE7-92A0BBC11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68546383-CCC4-544B-B0D8-DE78DE39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6CA2C65D-0168-1245-86C8-62A8A6F7B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Cross 32">
            <a:extLst>
              <a:ext uri="{FF2B5EF4-FFF2-40B4-BE49-F238E27FC236}">
                <a16:creationId xmlns:a16="http://schemas.microsoft.com/office/drawing/2014/main" id="{56EC6756-249A-354D-B2C0-DA82BEEEC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6923"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99B14128-2D03-F14B-8681-9410A28F3A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3666"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A4D569-C8E6-5F19-49F5-764EF8D545F2}"/>
              </a:ext>
            </a:extLst>
          </p:cNvPr>
          <p:cNvSpPr>
            <a:spLocks noGrp="1"/>
          </p:cNvSpPr>
          <p:nvPr>
            <p:ph type="title"/>
          </p:nvPr>
        </p:nvSpPr>
        <p:spPr>
          <a:xfrm>
            <a:off x="6155707" y="1625608"/>
            <a:ext cx="5062628" cy="2722164"/>
          </a:xfrm>
        </p:spPr>
        <p:txBody>
          <a:bodyPr vert="horz" lIns="91440" tIns="45720" rIns="91440" bIns="45720" rtlCol="0" anchor="b">
            <a:normAutofit/>
          </a:bodyPr>
          <a:lstStyle/>
          <a:p>
            <a:r>
              <a:rPr lang="en-US" sz="8000" kern="1200" spc="-150">
                <a:solidFill>
                  <a:schemeClr val="tx1"/>
                </a:solidFill>
                <a:latin typeface="+mj-lt"/>
                <a:ea typeface="+mj-ea"/>
                <a:cs typeface="+mj-cs"/>
              </a:rPr>
              <a:t>Examples </a:t>
            </a:r>
          </a:p>
        </p:txBody>
      </p:sp>
      <p:pic>
        <p:nvPicPr>
          <p:cNvPr id="5" name="Online Media 4" title="High-tech hospital uses artificial intelligence in patient care">
            <a:hlinkClick r:id="" action="ppaction://media"/>
            <a:extLst>
              <a:ext uri="{FF2B5EF4-FFF2-40B4-BE49-F238E27FC236}">
                <a16:creationId xmlns:a16="http://schemas.microsoft.com/office/drawing/2014/main" id="{BC1B39E6-CACC-ECDB-43A5-92760BA68D9B}"/>
              </a:ext>
            </a:extLst>
          </p:cNvPr>
          <p:cNvPicPr>
            <a:picLocks noRot="1" noChangeAspect="1"/>
          </p:cNvPicPr>
          <p:nvPr>
            <a:videoFile r:link="rId1"/>
          </p:nvPr>
        </p:nvPicPr>
        <p:blipFill>
          <a:blip r:embed="rId5"/>
          <a:stretch>
            <a:fillRect/>
          </a:stretch>
        </p:blipFill>
        <p:spPr>
          <a:xfrm>
            <a:off x="973364" y="4226044"/>
            <a:ext cx="2142654" cy="1210599"/>
          </a:xfrm>
          <a:prstGeom prst="rect">
            <a:avLst/>
          </a:prstGeom>
        </p:spPr>
      </p:pic>
      <p:pic>
        <p:nvPicPr>
          <p:cNvPr id="8" name="Online Media 7" title="AI technology detects trauma in kids | Family Ties">
            <a:hlinkClick r:id="" action="ppaction://media"/>
            <a:extLst>
              <a:ext uri="{FF2B5EF4-FFF2-40B4-BE49-F238E27FC236}">
                <a16:creationId xmlns:a16="http://schemas.microsoft.com/office/drawing/2014/main" id="{3677BA75-2D9B-814B-A9A2-FB9455D2ACDB}"/>
              </a:ext>
            </a:extLst>
          </p:cNvPr>
          <p:cNvPicPr>
            <a:picLocks noRot="1" noChangeAspect="1"/>
          </p:cNvPicPr>
          <p:nvPr>
            <a:videoFile r:link="rId2"/>
          </p:nvPr>
        </p:nvPicPr>
        <p:blipFill>
          <a:blip r:embed="rId6"/>
          <a:stretch>
            <a:fillRect/>
          </a:stretch>
        </p:blipFill>
        <p:spPr>
          <a:xfrm>
            <a:off x="3224266" y="4226044"/>
            <a:ext cx="2142654" cy="1210599"/>
          </a:xfrm>
          <a:prstGeom prst="rect">
            <a:avLst/>
          </a:prstGeom>
        </p:spPr>
      </p:pic>
      <p:pic>
        <p:nvPicPr>
          <p:cNvPr id="4" name="Online Media 3" title="AI tool spots cancers missed by doctors | BBC News">
            <a:hlinkClick r:id="" action="ppaction://media"/>
            <a:extLst>
              <a:ext uri="{FF2B5EF4-FFF2-40B4-BE49-F238E27FC236}">
                <a16:creationId xmlns:a16="http://schemas.microsoft.com/office/drawing/2014/main" id="{D7A19050-7235-28CF-7FDD-211B19F323C7}"/>
              </a:ext>
            </a:extLst>
          </p:cNvPr>
          <p:cNvPicPr>
            <a:picLocks noGrp="1" noRot="1" noChangeAspect="1"/>
          </p:cNvPicPr>
          <p:nvPr>
            <p:ph idx="1"/>
            <a:videoFile r:link="rId3"/>
          </p:nvPr>
        </p:nvPicPr>
        <p:blipFill>
          <a:blip r:embed="rId7"/>
          <a:stretch>
            <a:fillRect/>
          </a:stretch>
        </p:blipFill>
        <p:spPr>
          <a:xfrm>
            <a:off x="1016090" y="1496210"/>
            <a:ext cx="4308100" cy="2434077"/>
          </a:xfrm>
          <a:prstGeom prst="rect">
            <a:avLst/>
          </a:prstGeom>
        </p:spPr>
      </p:pic>
    </p:spTree>
    <p:extLst>
      <p:ext uri="{BB962C8B-B14F-4D97-AF65-F5344CB8AC3E}">
        <p14:creationId xmlns:p14="http://schemas.microsoft.com/office/powerpoint/2010/main" val="2930089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4"/>
                </p:tgtEl>
              </p:cMediaNode>
            </p:video>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4"/>
                                        </p:tgtEl>
                                      </p:cBhvr>
                                    </p:cmd>
                                  </p:childTnLst>
                                </p:cTn>
                              </p:par>
                            </p:childTnLst>
                          </p:cTn>
                        </p:par>
                      </p:childTnLst>
                    </p:cTn>
                  </p:par>
                </p:childTnLst>
              </p:cTn>
              <p:nextCondLst>
                <p:cond evt="onClick" delay="0">
                  <p:tgtEl>
                    <p:spTgt spid="4"/>
                  </p:tgtEl>
                </p:cond>
              </p:nextCondLst>
            </p:seq>
            <p:video>
              <p:cMediaNode vol="80000">
                <p:cTn id="21" fill="hold" display="0">
                  <p:stCondLst>
                    <p:cond delay="indefinite"/>
                  </p:stCondLst>
                </p:cTn>
                <p:tgtEl>
                  <p:spTgt spid="5"/>
                </p:tgtEl>
              </p:cMediaNode>
            </p:video>
            <p:seq concurrent="1" nextAc="seek">
              <p:cTn id="22" restart="whenNotActive" fill="hold" evtFilter="cancelBubble" nodeType="interactiveSeq">
                <p:stCondLst>
                  <p:cond evt="onClick" delay="0">
                    <p:tgtEl>
                      <p:spTgt spid="5"/>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5"/>
                                        </p:tgtEl>
                                      </p:cBhvr>
                                    </p:cmd>
                                  </p:childTnLst>
                                </p:cTn>
                              </p:par>
                            </p:childTnLst>
                          </p:cTn>
                        </p:par>
                      </p:childTnLst>
                    </p:cTn>
                  </p:par>
                </p:childTnLst>
              </p:cTn>
              <p:nextCondLst>
                <p:cond evt="onClick" delay="0">
                  <p:tgtEl>
                    <p:spTgt spid="5"/>
                  </p:tgtEl>
                </p:cond>
              </p:nextCondLst>
            </p:seq>
            <p:video>
              <p:cMediaNode vol="80000">
                <p:cTn id="27" fill="hold" display="0">
                  <p:stCondLst>
                    <p:cond delay="indefinite"/>
                  </p:stCondLst>
                </p:cTn>
                <p:tgtEl>
                  <p:spTgt spid="8"/>
                </p:tgtEl>
              </p:cMediaNode>
            </p:video>
            <p:seq concurrent="1" nextAc="seek">
              <p:cTn id="28" restart="whenNotActive" fill="hold" evtFilter="cancelBubble" nodeType="interactiveSeq">
                <p:stCondLst>
                  <p:cond evt="onClick" delay="0">
                    <p:tgtEl>
                      <p:spTgt spid="8"/>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D227D51-204B-ED48-AF9A-0BE9633FE0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ross 11">
            <a:extLst>
              <a:ext uri="{FF2B5EF4-FFF2-40B4-BE49-F238E27FC236}">
                <a16:creationId xmlns:a16="http://schemas.microsoft.com/office/drawing/2014/main" id="{57A23F45-CDAE-8A40-8DE7-92A0BBC11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8546383-CCC4-544B-B0D8-DE78DE39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6CA2C65D-0168-1245-86C8-62A8A6F7B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55E9273-3717-C94C-9BFF-75E87E47C4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0F22FE-D8EE-F010-EE6E-9B98778C1AC9}"/>
              </a:ext>
            </a:extLst>
          </p:cNvPr>
          <p:cNvSpPr>
            <a:spLocks noGrp="1"/>
          </p:cNvSpPr>
          <p:nvPr>
            <p:ph type="title"/>
          </p:nvPr>
        </p:nvSpPr>
        <p:spPr>
          <a:xfrm>
            <a:off x="797105" y="1625608"/>
            <a:ext cx="5240953" cy="2722164"/>
          </a:xfrm>
        </p:spPr>
        <p:txBody>
          <a:bodyPr vert="horz" lIns="91440" tIns="45720" rIns="91440" bIns="45720" rtlCol="0" anchor="b">
            <a:normAutofit/>
          </a:bodyPr>
          <a:lstStyle/>
          <a:p>
            <a:pPr algn="ctr">
              <a:lnSpc>
                <a:spcPct val="90000"/>
              </a:lnSpc>
            </a:pPr>
            <a:r>
              <a:rPr lang="en-US" kern="1200" spc="-150" dirty="0">
                <a:solidFill>
                  <a:schemeClr val="tx1"/>
                </a:solidFill>
                <a:latin typeface="+mj-lt"/>
                <a:ea typeface="+mj-ea"/>
                <a:cs typeface="+mj-cs"/>
              </a:rPr>
              <a:t>What do technology and AI mean for the future of work in health care?</a:t>
            </a:r>
          </a:p>
        </p:txBody>
      </p:sp>
      <p:pic>
        <p:nvPicPr>
          <p:cNvPr id="7" name="Graphic 6" descr="Robot">
            <a:extLst>
              <a:ext uri="{FF2B5EF4-FFF2-40B4-BE49-F238E27FC236}">
                <a16:creationId xmlns:a16="http://schemas.microsoft.com/office/drawing/2014/main" id="{2F3C6103-6CA1-BC77-CE95-41F5CE6A46D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958090" y="1497220"/>
            <a:ext cx="4127230" cy="4127230"/>
          </a:xfrm>
          <a:prstGeom prst="rect">
            <a:avLst/>
          </a:prstGeom>
        </p:spPr>
      </p:pic>
      <p:sp>
        <p:nvSpPr>
          <p:cNvPr id="20" name="Cross 19">
            <a:extLst>
              <a:ext uri="{FF2B5EF4-FFF2-40B4-BE49-F238E27FC236}">
                <a16:creationId xmlns:a16="http://schemas.microsoft.com/office/drawing/2014/main" id="{2D31923D-AB54-2C41-B985-E3F1AB437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0144"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358413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4653FD-D958-77D3-CD31-957B4A017706}"/>
              </a:ext>
            </a:extLst>
          </p:cNvPr>
          <p:cNvSpPr>
            <a:spLocks noGrp="1"/>
          </p:cNvSpPr>
          <p:nvPr>
            <p:ph type="title"/>
          </p:nvPr>
        </p:nvSpPr>
        <p:spPr>
          <a:xfrm>
            <a:off x="565149" y="1204720"/>
            <a:ext cx="3198777" cy="4344711"/>
          </a:xfrm>
        </p:spPr>
        <p:txBody>
          <a:bodyPr>
            <a:normAutofit/>
          </a:bodyPr>
          <a:lstStyle/>
          <a:p>
            <a:r>
              <a:rPr lang="en-GB" sz="3700"/>
              <a:t>Consequences of AI</a:t>
            </a:r>
          </a:p>
        </p:txBody>
      </p:sp>
      <p:sp>
        <p:nvSpPr>
          <p:cNvPr id="11" name="Rectangle 10">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E8B9AAF-3BFF-3546-915C-8BDE34AD7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ross 14">
            <a:extLst>
              <a:ext uri="{FF2B5EF4-FFF2-40B4-BE49-F238E27FC236}">
                <a16:creationId xmlns:a16="http://schemas.microsoft.com/office/drawing/2014/main" id="{90012D5C-1270-714B-AFB4-7E632827B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31EA1E1-714F-BA72-72B3-88E100CE9BEA}"/>
              </a:ext>
            </a:extLst>
          </p:cNvPr>
          <p:cNvGraphicFramePr>
            <a:graphicFrameLocks noGrp="1"/>
          </p:cNvGraphicFramePr>
          <p:nvPr>
            <p:ph idx="1"/>
            <p:extLst>
              <p:ext uri="{D42A27DB-BD31-4B8C-83A1-F6EECF244321}">
                <p14:modId xmlns:p14="http://schemas.microsoft.com/office/powerpoint/2010/main" val="2883987603"/>
              </p:ext>
            </p:extLst>
          </p:nvPr>
        </p:nvGraphicFramePr>
        <p:xfrm>
          <a:off x="4489428" y="1508251"/>
          <a:ext cx="6728905" cy="43719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51607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62EB92C-2B57-42E4-E328-2CC816CD02BC}"/>
              </a:ext>
            </a:extLst>
          </p:cNvPr>
          <p:cNvPicPr>
            <a:picLocks noChangeAspect="1"/>
          </p:cNvPicPr>
          <p:nvPr/>
        </p:nvPicPr>
        <p:blipFill>
          <a:blip r:embed="rId3"/>
          <a:stretch>
            <a:fillRect/>
          </a:stretch>
        </p:blipFill>
        <p:spPr>
          <a:xfrm>
            <a:off x="0" y="67756"/>
            <a:ext cx="12192000" cy="6675944"/>
          </a:xfrm>
          <a:prstGeom prst="rect">
            <a:avLst/>
          </a:prstGeom>
        </p:spPr>
      </p:pic>
    </p:spTree>
    <p:extLst>
      <p:ext uri="{BB962C8B-B14F-4D97-AF65-F5344CB8AC3E}">
        <p14:creationId xmlns:p14="http://schemas.microsoft.com/office/powerpoint/2010/main" val="14696814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5C4597-99D9-7E2C-067F-285686F62477}"/>
              </a:ext>
            </a:extLst>
          </p:cNvPr>
          <p:cNvSpPr>
            <a:spLocks noGrp="1"/>
          </p:cNvSpPr>
          <p:nvPr>
            <p:ph type="title"/>
          </p:nvPr>
        </p:nvSpPr>
        <p:spPr>
          <a:xfrm>
            <a:off x="565149" y="1204720"/>
            <a:ext cx="3198777" cy="4024885"/>
          </a:xfrm>
        </p:spPr>
        <p:txBody>
          <a:bodyPr>
            <a:normAutofit/>
          </a:bodyPr>
          <a:lstStyle/>
          <a:p>
            <a:r>
              <a:rPr lang="en-GB" sz="4100"/>
              <a:t>AI and Employability </a:t>
            </a:r>
          </a:p>
        </p:txBody>
      </p:sp>
      <p:sp>
        <p:nvSpPr>
          <p:cNvPr id="11" name="Rectangle 10">
            <a:extLst>
              <a:ext uri="{FF2B5EF4-FFF2-40B4-BE49-F238E27FC236}">
                <a16:creationId xmlns:a16="http://schemas.microsoft.com/office/drawing/2014/main" id="{FB1CD9BE-93F1-ED44-946B-8354D74B0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3" name="Rectangle 12">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ross 14">
            <a:extLst>
              <a:ext uri="{FF2B5EF4-FFF2-40B4-BE49-F238E27FC236}">
                <a16:creationId xmlns:a16="http://schemas.microsoft.com/office/drawing/2014/main" id="{D269DB01-9C3C-7841-B8E8-6FDFEF70C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6CD9FAC-C5FF-3A01-6DD3-FF248CE3B54B}"/>
              </a:ext>
            </a:extLst>
          </p:cNvPr>
          <p:cNvGraphicFramePr>
            <a:graphicFrameLocks noGrp="1"/>
          </p:cNvGraphicFramePr>
          <p:nvPr>
            <p:ph idx="1"/>
            <p:extLst>
              <p:ext uri="{D42A27DB-BD31-4B8C-83A1-F6EECF244321}">
                <p14:modId xmlns:p14="http://schemas.microsoft.com/office/powerpoint/2010/main" val="2040262211"/>
              </p:ext>
            </p:extLst>
          </p:nvPr>
        </p:nvGraphicFramePr>
        <p:xfrm>
          <a:off x="4489428" y="1508251"/>
          <a:ext cx="6523301" cy="40248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451557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227D51-204B-ED48-AF9A-0BE9633FE0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57A23F45-CDAE-8A40-8DE7-92A0BBC11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8546383-CCC4-544B-B0D8-DE78DE39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14F048CC-17C9-B246-BF2A-29E51AD1C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n early morning coffee with bread and a newspaper on top of the table">
            <a:extLst>
              <a:ext uri="{FF2B5EF4-FFF2-40B4-BE49-F238E27FC236}">
                <a16:creationId xmlns:a16="http://schemas.microsoft.com/office/drawing/2014/main" id="{2E0F9BCE-9D99-7900-99F9-C2F3DA37DFAB}"/>
              </a:ext>
            </a:extLst>
          </p:cNvPr>
          <p:cNvPicPr>
            <a:picLocks noChangeAspect="1"/>
          </p:cNvPicPr>
          <p:nvPr/>
        </p:nvPicPr>
        <p:blipFill>
          <a:blip r:embed="rId3"/>
          <a:srcRect t="9001" b="6730"/>
          <a:stretch>
            <a:fillRect/>
          </a:stretch>
        </p:blipFill>
        <p:spPr>
          <a:xfrm>
            <a:off x="20" y="10"/>
            <a:ext cx="12191980" cy="6857990"/>
          </a:xfrm>
          <a:prstGeom prst="rect">
            <a:avLst/>
          </a:prstGeom>
        </p:spPr>
      </p:pic>
      <p:sp>
        <p:nvSpPr>
          <p:cNvPr id="17" name="Rectangle">
            <a:extLst>
              <a:ext uri="{FF2B5EF4-FFF2-40B4-BE49-F238E27FC236}">
                <a16:creationId xmlns:a16="http://schemas.microsoft.com/office/drawing/2014/main" id="{86E439A5-A7E3-5047-A686-06C27A818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96772"/>
            <a:ext cx="11626840" cy="2374362"/>
          </a:xfrm>
          <a:prstGeom prst="rect">
            <a:avLst/>
          </a:prstGeom>
          <a:gradFill flip="none" rotWithShape="1">
            <a:gsLst>
              <a:gs pos="32000">
                <a:schemeClr val="bg1">
                  <a:alpha val="67000"/>
                </a:schemeClr>
              </a:gs>
              <a:gs pos="0">
                <a:schemeClr val="bg1">
                  <a:alpha val="55000"/>
                </a:schemeClr>
              </a:gs>
              <a:gs pos="99000">
                <a:schemeClr val="bg1">
                  <a:alpha val="55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19" name="Cross 18">
            <a:extLst>
              <a:ext uri="{FF2B5EF4-FFF2-40B4-BE49-F238E27FC236}">
                <a16:creationId xmlns:a16="http://schemas.microsoft.com/office/drawing/2014/main" id="{24124FF1-775D-AC4A-81D0-73FC0F54A6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9408" y="2798169"/>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53E2C7F-F4FF-A94D-ACAE-82823EC88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B1F57E-F6C6-4B91-BC8D-7489386BB958}"/>
              </a:ext>
            </a:extLst>
          </p:cNvPr>
          <p:cNvSpPr>
            <a:spLocks noGrp="1"/>
          </p:cNvSpPr>
          <p:nvPr>
            <p:ph type="title"/>
          </p:nvPr>
        </p:nvSpPr>
        <p:spPr>
          <a:xfrm>
            <a:off x="562326" y="1344273"/>
            <a:ext cx="8037575" cy="1453896"/>
          </a:xfrm>
        </p:spPr>
        <p:txBody>
          <a:bodyPr vert="horz" lIns="91440" tIns="45720" rIns="91440" bIns="45720" rtlCol="0" anchor="b">
            <a:normAutofit/>
          </a:bodyPr>
          <a:lstStyle/>
          <a:p>
            <a:r>
              <a:rPr lang="en-US" sz="8000" kern="1200" spc="-150" dirty="0">
                <a:solidFill>
                  <a:schemeClr val="tx1"/>
                </a:solidFill>
                <a:latin typeface="+mj-lt"/>
                <a:ea typeface="+mj-ea"/>
                <a:cs typeface="+mj-cs"/>
              </a:rPr>
              <a:t>Break Time</a:t>
            </a:r>
          </a:p>
        </p:txBody>
      </p:sp>
    </p:spTree>
    <p:extLst>
      <p:ext uri="{BB962C8B-B14F-4D97-AF65-F5344CB8AC3E}">
        <p14:creationId xmlns:p14="http://schemas.microsoft.com/office/powerpoint/2010/main" val="1794890461"/>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227D51-204B-ED48-AF9A-0BE9633FE0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57A23F45-CDAE-8A40-8DE7-92A0BBC11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8546383-CCC4-544B-B0D8-DE78DE39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14F048CC-17C9-B246-BF2A-29E51AD1C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bstract blurred public library with bookshelves">
            <a:extLst>
              <a:ext uri="{FF2B5EF4-FFF2-40B4-BE49-F238E27FC236}">
                <a16:creationId xmlns:a16="http://schemas.microsoft.com/office/drawing/2014/main" id="{0D7B993B-E321-F4FD-6356-E92635C8640C}"/>
              </a:ext>
            </a:extLst>
          </p:cNvPr>
          <p:cNvPicPr>
            <a:picLocks noChangeAspect="1"/>
          </p:cNvPicPr>
          <p:nvPr/>
        </p:nvPicPr>
        <p:blipFill>
          <a:blip r:embed="rId2"/>
          <a:srcRect t="1310" b="14420"/>
          <a:stretch/>
        </p:blipFill>
        <p:spPr>
          <a:xfrm>
            <a:off x="20" y="10"/>
            <a:ext cx="12191980" cy="6857990"/>
          </a:xfrm>
          <a:prstGeom prst="rect">
            <a:avLst/>
          </a:prstGeom>
        </p:spPr>
      </p:pic>
      <p:sp>
        <p:nvSpPr>
          <p:cNvPr id="17" name="Rectangle">
            <a:extLst>
              <a:ext uri="{FF2B5EF4-FFF2-40B4-BE49-F238E27FC236}">
                <a16:creationId xmlns:a16="http://schemas.microsoft.com/office/drawing/2014/main" id="{86E439A5-A7E3-5047-A686-06C27A818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96772"/>
            <a:ext cx="11626840" cy="2374362"/>
          </a:xfrm>
          <a:prstGeom prst="rect">
            <a:avLst/>
          </a:prstGeom>
          <a:gradFill flip="none" rotWithShape="1">
            <a:gsLst>
              <a:gs pos="32000">
                <a:schemeClr val="bg1">
                  <a:alpha val="67000"/>
                </a:schemeClr>
              </a:gs>
              <a:gs pos="0">
                <a:schemeClr val="bg1">
                  <a:alpha val="55000"/>
                </a:schemeClr>
              </a:gs>
              <a:gs pos="99000">
                <a:schemeClr val="bg1">
                  <a:alpha val="55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19" name="Cross 18">
            <a:extLst>
              <a:ext uri="{FF2B5EF4-FFF2-40B4-BE49-F238E27FC236}">
                <a16:creationId xmlns:a16="http://schemas.microsoft.com/office/drawing/2014/main" id="{24124FF1-775D-AC4A-81D0-73FC0F54A6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9408" y="2798169"/>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53E2C7F-F4FF-A94D-ACAE-82823EC88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A1BF5A-4823-0F60-495D-C150C6745782}"/>
              </a:ext>
            </a:extLst>
          </p:cNvPr>
          <p:cNvSpPr>
            <a:spLocks noGrp="1"/>
          </p:cNvSpPr>
          <p:nvPr>
            <p:ph type="title"/>
          </p:nvPr>
        </p:nvSpPr>
        <p:spPr>
          <a:xfrm>
            <a:off x="562326" y="1344273"/>
            <a:ext cx="8037575" cy="1453896"/>
          </a:xfrm>
        </p:spPr>
        <p:txBody>
          <a:bodyPr vert="horz" lIns="91440" tIns="45720" rIns="91440" bIns="45720" rtlCol="0" anchor="b">
            <a:normAutofit/>
          </a:bodyPr>
          <a:lstStyle/>
          <a:p>
            <a:pPr algn="ctr"/>
            <a:r>
              <a:rPr lang="en-US" sz="8000" kern="1200" spc="-150" dirty="0">
                <a:solidFill>
                  <a:schemeClr val="tx1"/>
                </a:solidFill>
                <a:latin typeface="+mj-lt"/>
                <a:ea typeface="+mj-ea"/>
                <a:cs typeface="+mj-cs"/>
              </a:rPr>
              <a:t>AI and Education </a:t>
            </a:r>
          </a:p>
        </p:txBody>
      </p:sp>
    </p:spTree>
    <p:extLst>
      <p:ext uri="{BB962C8B-B14F-4D97-AF65-F5344CB8AC3E}">
        <p14:creationId xmlns:p14="http://schemas.microsoft.com/office/powerpoint/2010/main" val="3963838949"/>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227D51-204B-ED48-AF9A-0BE9633FE0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57A23F45-CDAE-8A40-8DE7-92A0BBC11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8546383-CCC4-544B-B0D8-DE78DE39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6CA2C65D-0168-1245-86C8-62A8A6F7B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55E9273-3717-C94C-9BFF-75E87E47C4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696960-3C2E-E4D0-0206-EA07B9BA1218}"/>
              </a:ext>
            </a:extLst>
          </p:cNvPr>
          <p:cNvSpPr>
            <a:spLocks noGrp="1"/>
          </p:cNvSpPr>
          <p:nvPr>
            <p:ph type="title"/>
          </p:nvPr>
        </p:nvSpPr>
        <p:spPr>
          <a:xfrm>
            <a:off x="797105" y="1625608"/>
            <a:ext cx="3377643" cy="2722164"/>
          </a:xfrm>
        </p:spPr>
        <p:txBody>
          <a:bodyPr vert="horz" lIns="91440" tIns="45720" rIns="91440" bIns="45720" rtlCol="0" anchor="b">
            <a:normAutofit/>
          </a:bodyPr>
          <a:lstStyle/>
          <a:p>
            <a:pPr>
              <a:lnSpc>
                <a:spcPct val="90000"/>
              </a:lnSpc>
            </a:pPr>
            <a:r>
              <a:rPr lang="en-US" sz="4700" kern="1200" spc="-150">
                <a:solidFill>
                  <a:schemeClr val="tx1"/>
                </a:solidFill>
                <a:latin typeface="+mj-lt"/>
                <a:ea typeface="+mj-ea"/>
                <a:cs typeface="+mj-cs"/>
              </a:rPr>
              <a:t>Types of Artificial Intelligence: Generative AI </a:t>
            </a:r>
          </a:p>
        </p:txBody>
      </p:sp>
      <p:pic>
        <p:nvPicPr>
          <p:cNvPr id="4" name="Online Media 3" title="Generative AI explained in 2 minutes">
            <a:hlinkClick r:id="" action="ppaction://media"/>
            <a:extLst>
              <a:ext uri="{FF2B5EF4-FFF2-40B4-BE49-F238E27FC236}">
                <a16:creationId xmlns:a16="http://schemas.microsoft.com/office/drawing/2014/main" id="{C8758AAB-5B3B-2DD5-C42D-D89DEA146F4C}"/>
              </a:ext>
            </a:extLst>
          </p:cNvPr>
          <p:cNvPicPr>
            <a:picLocks noGrp="1" noRot="1" noChangeAspect="1"/>
          </p:cNvPicPr>
          <p:nvPr>
            <p:ph idx="1"/>
            <a:videoFile r:link="rId1"/>
          </p:nvPr>
        </p:nvPicPr>
        <p:blipFill>
          <a:blip r:embed="rId3"/>
          <a:stretch>
            <a:fillRect/>
          </a:stretch>
        </p:blipFill>
        <p:spPr>
          <a:xfrm>
            <a:off x="4699682" y="1719316"/>
            <a:ext cx="6518652" cy="3683038"/>
          </a:xfrm>
          <a:prstGeom prst="rect">
            <a:avLst/>
          </a:prstGeom>
        </p:spPr>
      </p:pic>
      <p:sp>
        <p:nvSpPr>
          <p:cNvPr id="19" name="Cross 18">
            <a:extLst>
              <a:ext uri="{FF2B5EF4-FFF2-40B4-BE49-F238E27FC236}">
                <a16:creationId xmlns:a16="http://schemas.microsoft.com/office/drawing/2014/main" id="{9BA6F386-E5BF-4C49-AC0B-6772CD313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74749"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25268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2DEF72E-9A56-3A45-8ADA-E6F93BA8E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96772"/>
            <a:ext cx="4175133"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981629-9CE0-B634-AA2E-F0E5C4433F9E}"/>
              </a:ext>
            </a:extLst>
          </p:cNvPr>
          <p:cNvSpPr>
            <a:spLocks noGrp="1"/>
          </p:cNvSpPr>
          <p:nvPr>
            <p:ph type="title"/>
          </p:nvPr>
        </p:nvSpPr>
        <p:spPr>
          <a:xfrm>
            <a:off x="565149" y="1508250"/>
            <a:ext cx="3198777" cy="4024885"/>
          </a:xfrm>
        </p:spPr>
        <p:txBody>
          <a:bodyPr>
            <a:normAutofit/>
          </a:bodyPr>
          <a:lstStyle/>
          <a:p>
            <a:r>
              <a:rPr lang="en-GB" dirty="0"/>
              <a:t>Generative AI types </a:t>
            </a:r>
            <a:endParaRPr lang="en-GB"/>
          </a:p>
        </p:txBody>
      </p:sp>
      <p:sp>
        <p:nvSpPr>
          <p:cNvPr id="13" name="Rectangle 12">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ross 14">
            <a:extLst>
              <a:ext uri="{FF2B5EF4-FFF2-40B4-BE49-F238E27FC236}">
                <a16:creationId xmlns:a16="http://schemas.microsoft.com/office/drawing/2014/main" id="{D269DB01-9C3C-7841-B8E8-6FDFEF70C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67701"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71F5B71-018B-CB0E-59BE-DBD7BBC41AD8}"/>
              </a:ext>
            </a:extLst>
          </p:cNvPr>
          <p:cNvGraphicFramePr>
            <a:graphicFrameLocks noGrp="1"/>
          </p:cNvGraphicFramePr>
          <p:nvPr>
            <p:ph idx="1"/>
            <p:extLst>
              <p:ext uri="{D42A27DB-BD31-4B8C-83A1-F6EECF244321}">
                <p14:modId xmlns:p14="http://schemas.microsoft.com/office/powerpoint/2010/main" val="2909433058"/>
              </p:ext>
            </p:extLst>
          </p:nvPr>
        </p:nvGraphicFramePr>
        <p:xfrm>
          <a:off x="5106596" y="1508251"/>
          <a:ext cx="6111737" cy="43731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49583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227D51-204B-ED48-AF9A-0BE9633FE0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57A23F45-CDAE-8A40-8DE7-92A0BBC11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8546383-CCC4-544B-B0D8-DE78DE39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14F048CC-17C9-B246-BF2A-29E51AD1C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Wood human figure">
            <a:extLst>
              <a:ext uri="{FF2B5EF4-FFF2-40B4-BE49-F238E27FC236}">
                <a16:creationId xmlns:a16="http://schemas.microsoft.com/office/drawing/2014/main" id="{BAC532DA-9118-BED2-B6BB-7F6F50B990BC}"/>
              </a:ext>
            </a:extLst>
          </p:cNvPr>
          <p:cNvPicPr>
            <a:picLocks noChangeAspect="1"/>
          </p:cNvPicPr>
          <p:nvPr/>
        </p:nvPicPr>
        <p:blipFill>
          <a:blip r:embed="rId3"/>
          <a:srcRect b="15730"/>
          <a:stretch>
            <a:fillRect/>
          </a:stretch>
        </p:blipFill>
        <p:spPr>
          <a:xfrm>
            <a:off x="20" y="10"/>
            <a:ext cx="12191980" cy="6857990"/>
          </a:xfrm>
          <a:prstGeom prst="rect">
            <a:avLst/>
          </a:prstGeom>
        </p:spPr>
      </p:pic>
      <p:sp>
        <p:nvSpPr>
          <p:cNvPr id="17" name="Rectangle">
            <a:extLst>
              <a:ext uri="{FF2B5EF4-FFF2-40B4-BE49-F238E27FC236}">
                <a16:creationId xmlns:a16="http://schemas.microsoft.com/office/drawing/2014/main" id="{86E439A5-A7E3-5047-A686-06C27A818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96772"/>
            <a:ext cx="11626840" cy="2374362"/>
          </a:xfrm>
          <a:prstGeom prst="rect">
            <a:avLst/>
          </a:prstGeom>
          <a:gradFill flip="none" rotWithShape="1">
            <a:gsLst>
              <a:gs pos="32000">
                <a:schemeClr val="bg1">
                  <a:alpha val="67000"/>
                </a:schemeClr>
              </a:gs>
              <a:gs pos="0">
                <a:schemeClr val="bg1">
                  <a:alpha val="55000"/>
                </a:schemeClr>
              </a:gs>
              <a:gs pos="99000">
                <a:schemeClr val="bg1">
                  <a:alpha val="55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19" name="Cross 18">
            <a:extLst>
              <a:ext uri="{FF2B5EF4-FFF2-40B4-BE49-F238E27FC236}">
                <a16:creationId xmlns:a16="http://schemas.microsoft.com/office/drawing/2014/main" id="{24124FF1-775D-AC4A-81D0-73FC0F54A6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9408" y="2798169"/>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53E2C7F-F4FF-A94D-ACAE-82823EC88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BD145B-C061-28F9-7FC1-08282991D052}"/>
              </a:ext>
            </a:extLst>
          </p:cNvPr>
          <p:cNvSpPr>
            <a:spLocks noGrp="1"/>
          </p:cNvSpPr>
          <p:nvPr>
            <p:ph type="title"/>
          </p:nvPr>
        </p:nvSpPr>
        <p:spPr>
          <a:xfrm>
            <a:off x="562326" y="1344273"/>
            <a:ext cx="8037575" cy="1453896"/>
          </a:xfrm>
        </p:spPr>
        <p:txBody>
          <a:bodyPr vert="horz" lIns="91440" tIns="45720" rIns="91440" bIns="45720" rtlCol="0" anchor="b">
            <a:normAutofit/>
          </a:bodyPr>
          <a:lstStyle/>
          <a:p>
            <a:r>
              <a:rPr lang="en-US" sz="8000" kern="1200" spc="-150" dirty="0">
                <a:solidFill>
                  <a:schemeClr val="tx1"/>
                </a:solidFill>
                <a:latin typeface="+mj-lt"/>
                <a:ea typeface="+mj-ea"/>
                <a:cs typeface="+mj-cs"/>
              </a:rPr>
              <a:t>Should you use AI? </a:t>
            </a:r>
          </a:p>
        </p:txBody>
      </p:sp>
    </p:spTree>
    <p:extLst>
      <p:ext uri="{BB962C8B-B14F-4D97-AF65-F5344CB8AC3E}">
        <p14:creationId xmlns:p14="http://schemas.microsoft.com/office/powerpoint/2010/main" val="1931882021"/>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6F59792-5B7D-2BB8-CAE6-852C43492FA6}"/>
              </a:ext>
            </a:extLst>
          </p:cNvPr>
          <p:cNvPicPr>
            <a:picLocks noChangeAspect="1"/>
          </p:cNvPicPr>
          <p:nvPr/>
        </p:nvPicPr>
        <p:blipFill>
          <a:blip r:embed="rId2"/>
          <a:stretch>
            <a:fillRect/>
          </a:stretch>
        </p:blipFill>
        <p:spPr>
          <a:xfrm>
            <a:off x="2673350" y="0"/>
            <a:ext cx="5981700" cy="6858000"/>
          </a:xfrm>
          <a:prstGeom prst="rect">
            <a:avLst/>
          </a:prstGeom>
        </p:spPr>
      </p:pic>
    </p:spTree>
    <p:extLst>
      <p:ext uri="{BB962C8B-B14F-4D97-AF65-F5344CB8AC3E}">
        <p14:creationId xmlns:p14="http://schemas.microsoft.com/office/powerpoint/2010/main" val="1540882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C2EC2B3-53A0-3C3A-F2B5-A853E23F0BC3}"/>
              </a:ext>
            </a:extLst>
          </p:cNvPr>
          <p:cNvPicPr>
            <a:picLocks noChangeAspect="1"/>
          </p:cNvPicPr>
          <p:nvPr/>
        </p:nvPicPr>
        <p:blipFill>
          <a:blip r:embed="rId3"/>
          <a:stretch>
            <a:fillRect/>
          </a:stretch>
        </p:blipFill>
        <p:spPr>
          <a:xfrm>
            <a:off x="558800" y="166806"/>
            <a:ext cx="9105900" cy="6691194"/>
          </a:xfrm>
          <a:prstGeom prst="rect">
            <a:avLst/>
          </a:prstGeom>
        </p:spPr>
      </p:pic>
    </p:spTree>
    <p:extLst>
      <p:ext uri="{BB962C8B-B14F-4D97-AF65-F5344CB8AC3E}">
        <p14:creationId xmlns:p14="http://schemas.microsoft.com/office/powerpoint/2010/main" val="34856980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679CD1-33A1-FCF0-FCC9-40A0088B8793}"/>
              </a:ext>
            </a:extLst>
          </p:cNvPr>
          <p:cNvSpPr>
            <a:spLocks noGrp="1"/>
          </p:cNvSpPr>
          <p:nvPr>
            <p:ph type="title"/>
          </p:nvPr>
        </p:nvSpPr>
        <p:spPr>
          <a:xfrm>
            <a:off x="565149" y="1204721"/>
            <a:ext cx="8267296" cy="1446550"/>
          </a:xfrm>
        </p:spPr>
        <p:txBody>
          <a:bodyPr>
            <a:normAutofit/>
          </a:bodyPr>
          <a:lstStyle/>
          <a:p>
            <a:r>
              <a:rPr lang="en-GB"/>
              <a:t>How you can use AI in Researching</a:t>
            </a:r>
          </a:p>
        </p:txBody>
      </p:sp>
      <p:sp>
        <p:nvSpPr>
          <p:cNvPr id="18" name="Rectangle 17">
            <a:extLst>
              <a:ext uri="{FF2B5EF4-FFF2-40B4-BE49-F238E27FC236}">
                <a16:creationId xmlns:a16="http://schemas.microsoft.com/office/drawing/2014/main" id="{FB1CD9BE-93F1-ED44-946B-8354D74B0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9" name="Rectangle 18">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ross 19">
            <a:extLst>
              <a:ext uri="{FF2B5EF4-FFF2-40B4-BE49-F238E27FC236}">
                <a16:creationId xmlns:a16="http://schemas.microsoft.com/office/drawing/2014/main" id="{D269DB01-9C3C-7841-B8E8-6FDFEF70C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1" name="Content Placeholder 2">
            <a:extLst>
              <a:ext uri="{FF2B5EF4-FFF2-40B4-BE49-F238E27FC236}">
                <a16:creationId xmlns:a16="http://schemas.microsoft.com/office/drawing/2014/main" id="{959AE825-076B-5C33-3117-B1797DD607B6}"/>
              </a:ext>
            </a:extLst>
          </p:cNvPr>
          <p:cNvGraphicFramePr>
            <a:graphicFrameLocks noGrp="1"/>
          </p:cNvGraphicFramePr>
          <p:nvPr>
            <p:ph idx="1"/>
            <p:extLst>
              <p:ext uri="{D42A27DB-BD31-4B8C-83A1-F6EECF244321}">
                <p14:modId xmlns:p14="http://schemas.microsoft.com/office/powerpoint/2010/main" val="1976454317"/>
              </p:ext>
            </p:extLst>
          </p:nvPr>
        </p:nvGraphicFramePr>
        <p:xfrm>
          <a:off x="565149" y="2692400"/>
          <a:ext cx="10653184" cy="3187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56463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82FC22-A599-08BF-69B6-CD0EA40EAC72}"/>
              </a:ext>
            </a:extLst>
          </p:cNvPr>
          <p:cNvSpPr>
            <a:spLocks noGrp="1"/>
          </p:cNvSpPr>
          <p:nvPr>
            <p:ph type="title"/>
          </p:nvPr>
        </p:nvSpPr>
        <p:spPr>
          <a:xfrm>
            <a:off x="565149" y="1204721"/>
            <a:ext cx="8267296" cy="1446550"/>
          </a:xfrm>
        </p:spPr>
        <p:txBody>
          <a:bodyPr>
            <a:normAutofit/>
          </a:bodyPr>
          <a:lstStyle/>
          <a:p>
            <a:r>
              <a:rPr lang="en-GB" dirty="0"/>
              <a:t>What you cannot do</a:t>
            </a:r>
          </a:p>
        </p:txBody>
      </p:sp>
      <p:sp>
        <p:nvSpPr>
          <p:cNvPr id="11" name="Rectangle 10">
            <a:extLst>
              <a:ext uri="{FF2B5EF4-FFF2-40B4-BE49-F238E27FC236}">
                <a16:creationId xmlns:a16="http://schemas.microsoft.com/office/drawing/2014/main" id="{FB1CD9BE-93F1-ED44-946B-8354D74B0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3" name="Rectangle 12">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ross 14">
            <a:extLst>
              <a:ext uri="{FF2B5EF4-FFF2-40B4-BE49-F238E27FC236}">
                <a16:creationId xmlns:a16="http://schemas.microsoft.com/office/drawing/2014/main" id="{D269DB01-9C3C-7841-B8E8-6FDFEF70C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AE29CFF-5169-1CDB-233F-2E7F832D1724}"/>
              </a:ext>
            </a:extLst>
          </p:cNvPr>
          <p:cNvGraphicFramePr>
            <a:graphicFrameLocks noGrp="1"/>
          </p:cNvGraphicFramePr>
          <p:nvPr>
            <p:ph idx="1"/>
            <p:extLst>
              <p:ext uri="{D42A27DB-BD31-4B8C-83A1-F6EECF244321}">
                <p14:modId xmlns:p14="http://schemas.microsoft.com/office/powerpoint/2010/main" val="3031359394"/>
              </p:ext>
            </p:extLst>
          </p:nvPr>
        </p:nvGraphicFramePr>
        <p:xfrm>
          <a:off x="565149" y="2692400"/>
          <a:ext cx="10653184" cy="3187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69127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2DEF72E-9A56-3A45-8ADA-E6F93BA8E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96772"/>
            <a:ext cx="4175133"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F134F0-8BD4-54D3-6313-E9509D6A8983}"/>
              </a:ext>
            </a:extLst>
          </p:cNvPr>
          <p:cNvSpPr>
            <a:spLocks noGrp="1"/>
          </p:cNvSpPr>
          <p:nvPr>
            <p:ph type="title"/>
          </p:nvPr>
        </p:nvSpPr>
        <p:spPr>
          <a:xfrm>
            <a:off x="565149" y="1508250"/>
            <a:ext cx="3198777" cy="4024885"/>
          </a:xfrm>
        </p:spPr>
        <p:txBody>
          <a:bodyPr>
            <a:normAutofit/>
          </a:bodyPr>
          <a:lstStyle/>
          <a:p>
            <a:r>
              <a:rPr lang="en-GB" dirty="0"/>
              <a:t>AI and Research </a:t>
            </a:r>
            <a:endParaRPr lang="en-GB"/>
          </a:p>
        </p:txBody>
      </p:sp>
      <p:sp>
        <p:nvSpPr>
          <p:cNvPr id="13" name="Rectangle 12">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ross 14">
            <a:extLst>
              <a:ext uri="{FF2B5EF4-FFF2-40B4-BE49-F238E27FC236}">
                <a16:creationId xmlns:a16="http://schemas.microsoft.com/office/drawing/2014/main" id="{D269DB01-9C3C-7841-B8E8-6FDFEF70C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67701"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9D05A84-DED2-1789-5389-3A73B53706F4}"/>
              </a:ext>
            </a:extLst>
          </p:cNvPr>
          <p:cNvGraphicFramePr>
            <a:graphicFrameLocks noGrp="1"/>
          </p:cNvGraphicFramePr>
          <p:nvPr>
            <p:ph idx="1"/>
            <p:extLst>
              <p:ext uri="{D42A27DB-BD31-4B8C-83A1-F6EECF244321}">
                <p14:modId xmlns:p14="http://schemas.microsoft.com/office/powerpoint/2010/main" val="3503805220"/>
              </p:ext>
            </p:extLst>
          </p:nvPr>
        </p:nvGraphicFramePr>
        <p:xfrm>
          <a:off x="5106596" y="1508251"/>
          <a:ext cx="6111737" cy="43731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09591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ross 11">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92BF29-6751-E7D9-71CF-49530A41342E}"/>
              </a:ext>
            </a:extLst>
          </p:cNvPr>
          <p:cNvSpPr>
            <a:spLocks noGrp="1"/>
          </p:cNvSpPr>
          <p:nvPr>
            <p:ph type="title"/>
          </p:nvPr>
        </p:nvSpPr>
        <p:spPr>
          <a:xfrm>
            <a:off x="565149" y="1204721"/>
            <a:ext cx="4114799" cy="1446550"/>
          </a:xfrm>
        </p:spPr>
        <p:txBody>
          <a:bodyPr>
            <a:normAutofit/>
          </a:bodyPr>
          <a:lstStyle/>
          <a:p>
            <a:pPr algn="ctr"/>
            <a:r>
              <a:rPr lang="en-GB" dirty="0"/>
              <a:t>Activity </a:t>
            </a:r>
          </a:p>
        </p:txBody>
      </p:sp>
      <p:sp>
        <p:nvSpPr>
          <p:cNvPr id="3" name="Content Placeholder 2">
            <a:extLst>
              <a:ext uri="{FF2B5EF4-FFF2-40B4-BE49-F238E27FC236}">
                <a16:creationId xmlns:a16="http://schemas.microsoft.com/office/drawing/2014/main" id="{35E4483B-0C6B-A603-039E-87A4521BFCA7}"/>
              </a:ext>
            </a:extLst>
          </p:cNvPr>
          <p:cNvSpPr>
            <a:spLocks noGrp="1"/>
          </p:cNvSpPr>
          <p:nvPr>
            <p:ph idx="1"/>
          </p:nvPr>
        </p:nvSpPr>
        <p:spPr>
          <a:xfrm>
            <a:off x="565150" y="2691638"/>
            <a:ext cx="4738369" cy="3188586"/>
          </a:xfrm>
        </p:spPr>
        <p:txBody>
          <a:bodyPr>
            <a:normAutofit/>
          </a:bodyPr>
          <a:lstStyle/>
          <a:p>
            <a:r>
              <a:rPr lang="en-GB" dirty="0"/>
              <a:t>Using the University Library AI, I would like you to find me either a book or journal article that is relevant to the following question: </a:t>
            </a:r>
          </a:p>
          <a:p>
            <a:r>
              <a:rPr lang="en-GB" dirty="0"/>
              <a:t>“What role does academic study skills play in achieving academic success in higher education?”</a:t>
            </a:r>
          </a:p>
        </p:txBody>
      </p:sp>
      <p:pic>
        <p:nvPicPr>
          <p:cNvPr id="5" name="Picture 4">
            <a:extLst>
              <a:ext uri="{FF2B5EF4-FFF2-40B4-BE49-F238E27FC236}">
                <a16:creationId xmlns:a16="http://schemas.microsoft.com/office/drawing/2014/main" id="{A6E7C384-41B8-F5EA-8059-DF4A522086B9}"/>
              </a:ext>
            </a:extLst>
          </p:cNvPr>
          <p:cNvPicPr>
            <a:picLocks noChangeAspect="1"/>
          </p:cNvPicPr>
          <p:nvPr/>
        </p:nvPicPr>
        <p:blipFill>
          <a:blip r:embed="rId2"/>
          <a:stretch>
            <a:fillRect/>
          </a:stretch>
        </p:blipFill>
        <p:spPr>
          <a:xfrm>
            <a:off x="5486709" y="2736914"/>
            <a:ext cx="5731624" cy="1647841"/>
          </a:xfrm>
          <a:prstGeom prst="rect">
            <a:avLst/>
          </a:prstGeom>
        </p:spPr>
      </p:pic>
    </p:spTree>
    <p:extLst>
      <p:ext uri="{BB962C8B-B14F-4D97-AF65-F5344CB8AC3E}">
        <p14:creationId xmlns:p14="http://schemas.microsoft.com/office/powerpoint/2010/main" val="31667464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5B16C5-F00E-DA66-88BB-4BC9DFF265C3}"/>
              </a:ext>
            </a:extLst>
          </p:cNvPr>
          <p:cNvSpPr>
            <a:spLocks noGrp="1"/>
          </p:cNvSpPr>
          <p:nvPr>
            <p:ph type="title"/>
          </p:nvPr>
        </p:nvSpPr>
        <p:spPr>
          <a:xfrm>
            <a:off x="565149" y="1204720"/>
            <a:ext cx="3198777" cy="4344711"/>
          </a:xfrm>
        </p:spPr>
        <p:txBody>
          <a:bodyPr>
            <a:normAutofit/>
          </a:bodyPr>
          <a:lstStyle/>
          <a:p>
            <a:r>
              <a:rPr lang="en-GB" dirty="0"/>
              <a:t>How to use AI for Structuring  </a:t>
            </a:r>
          </a:p>
        </p:txBody>
      </p:sp>
      <p:sp>
        <p:nvSpPr>
          <p:cNvPr id="18" name="Rectangle 17">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E8B9AAF-3BFF-3546-915C-8BDE34AD7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ross 19">
            <a:extLst>
              <a:ext uri="{FF2B5EF4-FFF2-40B4-BE49-F238E27FC236}">
                <a16:creationId xmlns:a16="http://schemas.microsoft.com/office/drawing/2014/main" id="{90012D5C-1270-714B-AFB4-7E632827B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1" name="Content Placeholder 2">
            <a:extLst>
              <a:ext uri="{FF2B5EF4-FFF2-40B4-BE49-F238E27FC236}">
                <a16:creationId xmlns:a16="http://schemas.microsoft.com/office/drawing/2014/main" id="{27DCB592-8B60-71F2-E2AF-737E9F4AD4E1}"/>
              </a:ext>
            </a:extLst>
          </p:cNvPr>
          <p:cNvGraphicFramePr>
            <a:graphicFrameLocks noGrp="1"/>
          </p:cNvGraphicFramePr>
          <p:nvPr>
            <p:ph idx="1"/>
            <p:extLst>
              <p:ext uri="{D42A27DB-BD31-4B8C-83A1-F6EECF244321}">
                <p14:modId xmlns:p14="http://schemas.microsoft.com/office/powerpoint/2010/main" val="3644927501"/>
              </p:ext>
            </p:extLst>
          </p:nvPr>
        </p:nvGraphicFramePr>
        <p:xfrm>
          <a:off x="4489428" y="1508251"/>
          <a:ext cx="6728905" cy="43719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51299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2DEF72E-9A56-3A45-8ADA-E6F93BA8E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96772"/>
            <a:ext cx="4175133"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802289-D9B3-F64F-511A-D59BCDCF53C8}"/>
              </a:ext>
            </a:extLst>
          </p:cNvPr>
          <p:cNvSpPr>
            <a:spLocks noGrp="1"/>
          </p:cNvSpPr>
          <p:nvPr>
            <p:ph type="title"/>
          </p:nvPr>
        </p:nvSpPr>
        <p:spPr>
          <a:xfrm>
            <a:off x="565149" y="1508250"/>
            <a:ext cx="3198777" cy="4024885"/>
          </a:xfrm>
        </p:spPr>
        <p:txBody>
          <a:bodyPr>
            <a:normAutofit/>
          </a:bodyPr>
          <a:lstStyle/>
          <a:p>
            <a:r>
              <a:rPr lang="en-GB" b="1" dirty="0"/>
              <a:t>Use AI to Structure Paragraphs</a:t>
            </a:r>
            <a:br>
              <a:rPr lang="en-GB" dirty="0"/>
            </a:br>
            <a:endParaRPr lang="en-GB" dirty="0"/>
          </a:p>
        </p:txBody>
      </p:sp>
      <p:sp>
        <p:nvSpPr>
          <p:cNvPr id="13" name="Rectangle 12">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ross 14">
            <a:extLst>
              <a:ext uri="{FF2B5EF4-FFF2-40B4-BE49-F238E27FC236}">
                <a16:creationId xmlns:a16="http://schemas.microsoft.com/office/drawing/2014/main" id="{D269DB01-9C3C-7841-B8E8-6FDFEF70C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67701"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3A5A76E-2573-2428-C17E-B8C2B7DCDB23}"/>
              </a:ext>
            </a:extLst>
          </p:cNvPr>
          <p:cNvGraphicFramePr>
            <a:graphicFrameLocks noGrp="1"/>
          </p:cNvGraphicFramePr>
          <p:nvPr>
            <p:ph idx="1"/>
            <p:extLst>
              <p:ext uri="{D42A27DB-BD31-4B8C-83A1-F6EECF244321}">
                <p14:modId xmlns:p14="http://schemas.microsoft.com/office/powerpoint/2010/main" val="27598158"/>
              </p:ext>
            </p:extLst>
          </p:nvPr>
        </p:nvGraphicFramePr>
        <p:xfrm>
          <a:off x="5106596" y="1508251"/>
          <a:ext cx="6111737" cy="43731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23666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A9D388-6A36-ED80-E5C0-D77CBB78A71C}"/>
              </a:ext>
            </a:extLst>
          </p:cNvPr>
          <p:cNvSpPr>
            <a:spLocks noGrp="1"/>
          </p:cNvSpPr>
          <p:nvPr>
            <p:ph type="title"/>
          </p:nvPr>
        </p:nvSpPr>
        <p:spPr>
          <a:xfrm>
            <a:off x="565149" y="1204721"/>
            <a:ext cx="8267296" cy="1446550"/>
          </a:xfrm>
        </p:spPr>
        <p:txBody>
          <a:bodyPr>
            <a:normAutofit/>
          </a:bodyPr>
          <a:lstStyle/>
          <a:p>
            <a:pPr>
              <a:lnSpc>
                <a:spcPct val="90000"/>
              </a:lnSpc>
            </a:pPr>
            <a:r>
              <a:rPr lang="en-GB" sz="3700" b="1" dirty="0"/>
              <a:t>What Students </a:t>
            </a:r>
            <a:r>
              <a:rPr lang="en-GB" sz="3700" b="1" i="1" dirty="0"/>
              <a:t>Cannot</a:t>
            </a:r>
            <a:r>
              <a:rPr lang="en-GB" sz="3700" b="1" dirty="0"/>
              <a:t> Do with AI Tools</a:t>
            </a:r>
            <a:br>
              <a:rPr lang="en-GB" sz="3700" b="1" dirty="0"/>
            </a:br>
            <a:endParaRPr lang="en-GB" sz="3700" dirty="0"/>
          </a:p>
        </p:txBody>
      </p:sp>
      <p:sp>
        <p:nvSpPr>
          <p:cNvPr id="11" name="Rectangle 10">
            <a:extLst>
              <a:ext uri="{FF2B5EF4-FFF2-40B4-BE49-F238E27FC236}">
                <a16:creationId xmlns:a16="http://schemas.microsoft.com/office/drawing/2014/main" id="{FB1CD9BE-93F1-ED44-946B-8354D74B0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3" name="Rectangle 12">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ross 14">
            <a:extLst>
              <a:ext uri="{FF2B5EF4-FFF2-40B4-BE49-F238E27FC236}">
                <a16:creationId xmlns:a16="http://schemas.microsoft.com/office/drawing/2014/main" id="{D269DB01-9C3C-7841-B8E8-6FDFEF70C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708D15A-6D98-AB12-2420-AE74484C4116}"/>
              </a:ext>
            </a:extLst>
          </p:cNvPr>
          <p:cNvGraphicFramePr>
            <a:graphicFrameLocks noGrp="1"/>
          </p:cNvGraphicFramePr>
          <p:nvPr>
            <p:ph idx="1"/>
            <p:extLst>
              <p:ext uri="{D42A27DB-BD31-4B8C-83A1-F6EECF244321}">
                <p14:modId xmlns:p14="http://schemas.microsoft.com/office/powerpoint/2010/main" val="4013512083"/>
              </p:ext>
            </p:extLst>
          </p:nvPr>
        </p:nvGraphicFramePr>
        <p:xfrm>
          <a:off x="565149" y="2692400"/>
          <a:ext cx="10653184" cy="3187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76053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723E5-D6EB-AF3E-8F75-8E05CB275ADE}"/>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B69B51D5-4CA8-7AB7-7701-CC3F621D5364}"/>
              </a:ext>
            </a:extLst>
          </p:cNvPr>
          <p:cNvSpPr>
            <a:spLocks noGrp="1"/>
          </p:cNvSpPr>
          <p:nvPr>
            <p:ph idx="1"/>
          </p:nvPr>
        </p:nvSpPr>
        <p:spPr/>
        <p:txBody>
          <a:bodyPr/>
          <a:lstStyle/>
          <a:p>
            <a:r>
              <a:rPr lang="en-GB" dirty="0"/>
              <a:t>“My essay title is ‘What role do academic study skills play in achieving academic success in higher education?’ My main points are that time management, active note-taking, and self-reflection are key contributors. I want to define ‘academic success’ and explain how each skill supports it. Can you suggest a good structure?”</a:t>
            </a:r>
          </a:p>
          <a:p>
            <a:pPr marL="0" indent="0">
              <a:buNone/>
            </a:pPr>
            <a:endParaRPr lang="en-GB" dirty="0"/>
          </a:p>
        </p:txBody>
      </p:sp>
    </p:spTree>
    <p:extLst>
      <p:ext uri="{BB962C8B-B14F-4D97-AF65-F5344CB8AC3E}">
        <p14:creationId xmlns:p14="http://schemas.microsoft.com/office/powerpoint/2010/main" val="38136652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F155AC-A28E-269C-707C-242BB6A99021}"/>
              </a:ext>
            </a:extLst>
          </p:cNvPr>
          <p:cNvSpPr>
            <a:spLocks noGrp="1"/>
          </p:cNvSpPr>
          <p:nvPr>
            <p:ph type="title"/>
          </p:nvPr>
        </p:nvSpPr>
        <p:spPr>
          <a:xfrm>
            <a:off x="565149" y="1204721"/>
            <a:ext cx="8267296" cy="1446550"/>
          </a:xfrm>
        </p:spPr>
        <p:txBody>
          <a:bodyPr>
            <a:normAutofit/>
          </a:bodyPr>
          <a:lstStyle/>
          <a:p>
            <a:r>
              <a:rPr lang="en-GB" dirty="0"/>
              <a:t>How to use AI for Proof Reading </a:t>
            </a:r>
          </a:p>
        </p:txBody>
      </p:sp>
      <p:sp>
        <p:nvSpPr>
          <p:cNvPr id="11" name="Rectangle 10">
            <a:extLst>
              <a:ext uri="{FF2B5EF4-FFF2-40B4-BE49-F238E27FC236}">
                <a16:creationId xmlns:a16="http://schemas.microsoft.com/office/drawing/2014/main" id="{FB1CD9BE-93F1-ED44-946B-8354D74B0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3" name="Rectangle 12">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ross 14">
            <a:extLst>
              <a:ext uri="{FF2B5EF4-FFF2-40B4-BE49-F238E27FC236}">
                <a16:creationId xmlns:a16="http://schemas.microsoft.com/office/drawing/2014/main" id="{D269DB01-9C3C-7841-B8E8-6FDFEF70C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7FEAEB3-36CC-3E4B-2AC4-8F8A70D47003}"/>
              </a:ext>
            </a:extLst>
          </p:cNvPr>
          <p:cNvGraphicFramePr>
            <a:graphicFrameLocks noGrp="1"/>
          </p:cNvGraphicFramePr>
          <p:nvPr>
            <p:ph idx="1"/>
            <p:extLst>
              <p:ext uri="{D42A27DB-BD31-4B8C-83A1-F6EECF244321}">
                <p14:modId xmlns:p14="http://schemas.microsoft.com/office/powerpoint/2010/main" val="1269615177"/>
              </p:ext>
            </p:extLst>
          </p:nvPr>
        </p:nvGraphicFramePr>
        <p:xfrm>
          <a:off x="565149" y="2692400"/>
          <a:ext cx="10653184" cy="3187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75674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CE6679-BE0F-8C70-CE72-A5D4C42CCF7D}"/>
              </a:ext>
            </a:extLst>
          </p:cNvPr>
          <p:cNvSpPr>
            <a:spLocks noGrp="1"/>
          </p:cNvSpPr>
          <p:nvPr>
            <p:ph type="title"/>
          </p:nvPr>
        </p:nvSpPr>
        <p:spPr>
          <a:xfrm>
            <a:off x="565149" y="1204721"/>
            <a:ext cx="8267296" cy="1446550"/>
          </a:xfrm>
        </p:spPr>
        <p:txBody>
          <a:bodyPr>
            <a:normAutofit/>
          </a:bodyPr>
          <a:lstStyle/>
          <a:p>
            <a:r>
              <a:rPr lang="en-GB" dirty="0"/>
              <a:t>Tools useful for Proof Reading </a:t>
            </a:r>
          </a:p>
        </p:txBody>
      </p:sp>
      <p:sp>
        <p:nvSpPr>
          <p:cNvPr id="18" name="Rectangle 17">
            <a:extLst>
              <a:ext uri="{FF2B5EF4-FFF2-40B4-BE49-F238E27FC236}">
                <a16:creationId xmlns:a16="http://schemas.microsoft.com/office/drawing/2014/main" id="{FB1CD9BE-93F1-ED44-946B-8354D74B0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9" name="Rectangle 18">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ross 19">
            <a:extLst>
              <a:ext uri="{FF2B5EF4-FFF2-40B4-BE49-F238E27FC236}">
                <a16:creationId xmlns:a16="http://schemas.microsoft.com/office/drawing/2014/main" id="{D269DB01-9C3C-7841-B8E8-6FDFEF70C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1" name="Content Placeholder 2">
            <a:extLst>
              <a:ext uri="{FF2B5EF4-FFF2-40B4-BE49-F238E27FC236}">
                <a16:creationId xmlns:a16="http://schemas.microsoft.com/office/drawing/2014/main" id="{B9CE61F7-112A-5179-D311-F228B76D5EF6}"/>
              </a:ext>
            </a:extLst>
          </p:cNvPr>
          <p:cNvGraphicFramePr>
            <a:graphicFrameLocks noGrp="1"/>
          </p:cNvGraphicFramePr>
          <p:nvPr>
            <p:ph idx="1"/>
            <p:extLst>
              <p:ext uri="{D42A27DB-BD31-4B8C-83A1-F6EECF244321}">
                <p14:modId xmlns:p14="http://schemas.microsoft.com/office/powerpoint/2010/main" val="2931678019"/>
              </p:ext>
            </p:extLst>
          </p:nvPr>
        </p:nvGraphicFramePr>
        <p:xfrm>
          <a:off x="565149" y="2692400"/>
          <a:ext cx="10653184" cy="3187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6192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727ABE-0AB1-4622-E09C-B7AF1827B394}"/>
              </a:ext>
            </a:extLst>
          </p:cNvPr>
          <p:cNvSpPr>
            <a:spLocks noGrp="1"/>
          </p:cNvSpPr>
          <p:nvPr>
            <p:ph type="title"/>
          </p:nvPr>
        </p:nvSpPr>
        <p:spPr>
          <a:xfrm>
            <a:off x="565149" y="1204721"/>
            <a:ext cx="8267296" cy="1446550"/>
          </a:xfrm>
        </p:spPr>
        <p:txBody>
          <a:bodyPr>
            <a:normAutofit/>
          </a:bodyPr>
          <a:lstStyle/>
          <a:p>
            <a:pPr>
              <a:lnSpc>
                <a:spcPct val="90000"/>
              </a:lnSpc>
            </a:pPr>
            <a:r>
              <a:rPr lang="en-GB" sz="3700" b="1"/>
              <a:t>What Students </a:t>
            </a:r>
            <a:r>
              <a:rPr lang="en-GB" sz="3700" b="1" i="1"/>
              <a:t>Cannot</a:t>
            </a:r>
            <a:r>
              <a:rPr lang="en-GB" sz="3700" b="1"/>
              <a:t> Do with AI Tools</a:t>
            </a:r>
            <a:br>
              <a:rPr lang="en-GB" sz="3700" b="1"/>
            </a:br>
            <a:endParaRPr lang="en-GB" sz="3700"/>
          </a:p>
        </p:txBody>
      </p:sp>
      <p:sp>
        <p:nvSpPr>
          <p:cNvPr id="11" name="Rectangle 10">
            <a:extLst>
              <a:ext uri="{FF2B5EF4-FFF2-40B4-BE49-F238E27FC236}">
                <a16:creationId xmlns:a16="http://schemas.microsoft.com/office/drawing/2014/main" id="{FB1CD9BE-93F1-ED44-946B-8354D74B0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3" name="Rectangle 12">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ross 14">
            <a:extLst>
              <a:ext uri="{FF2B5EF4-FFF2-40B4-BE49-F238E27FC236}">
                <a16:creationId xmlns:a16="http://schemas.microsoft.com/office/drawing/2014/main" id="{D269DB01-9C3C-7841-B8E8-6FDFEF70C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51B01D3-CE56-8AEE-106A-9BB19E08BCBE}"/>
              </a:ext>
            </a:extLst>
          </p:cNvPr>
          <p:cNvGraphicFramePr>
            <a:graphicFrameLocks noGrp="1"/>
          </p:cNvGraphicFramePr>
          <p:nvPr>
            <p:ph idx="1"/>
            <p:extLst>
              <p:ext uri="{D42A27DB-BD31-4B8C-83A1-F6EECF244321}">
                <p14:modId xmlns:p14="http://schemas.microsoft.com/office/powerpoint/2010/main" val="4222617183"/>
              </p:ext>
            </p:extLst>
          </p:nvPr>
        </p:nvGraphicFramePr>
        <p:xfrm>
          <a:off x="565149" y="2692400"/>
          <a:ext cx="10653184" cy="3187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93544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1AB7B-5D6F-E588-6BCF-715DEAFF071C}"/>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E33F7528-D7C9-4221-50A8-4A29E2B7EC62}"/>
              </a:ext>
            </a:extLst>
          </p:cNvPr>
          <p:cNvSpPr>
            <a:spLocks noGrp="1"/>
          </p:cNvSpPr>
          <p:nvPr>
            <p:ph idx="1"/>
          </p:nvPr>
        </p:nvSpPr>
        <p:spPr>
          <a:xfrm>
            <a:off x="565150" y="2279904"/>
            <a:ext cx="11273282" cy="3600320"/>
          </a:xfrm>
        </p:spPr>
        <p:txBody>
          <a:bodyPr>
            <a:normAutofit/>
          </a:bodyPr>
          <a:lstStyle/>
          <a:p>
            <a:pPr marL="0" indent="0">
              <a:buNone/>
            </a:pPr>
            <a:r>
              <a:rPr lang="en-GB" dirty="0"/>
              <a:t>study skill is very </a:t>
            </a:r>
            <a:r>
              <a:rPr lang="en-GB" dirty="0" err="1"/>
              <a:t>importent</a:t>
            </a:r>
            <a:r>
              <a:rPr lang="en-GB" dirty="0"/>
              <a:t> for student </a:t>
            </a:r>
            <a:r>
              <a:rPr lang="en-GB" dirty="0" err="1"/>
              <a:t>becaus</a:t>
            </a:r>
            <a:r>
              <a:rPr lang="en-GB" dirty="0"/>
              <a:t> it help them do better in school and also in job later (</a:t>
            </a:r>
            <a:r>
              <a:rPr lang="en-GB" dirty="0" err="1"/>
              <a:t>Zilionis</a:t>
            </a:r>
            <a:r>
              <a:rPr lang="en-GB" dirty="0"/>
              <a:t> and Kaiser, 2022). if you </a:t>
            </a:r>
            <a:r>
              <a:rPr lang="en-GB" dirty="0" err="1"/>
              <a:t>dont</a:t>
            </a:r>
            <a:r>
              <a:rPr lang="en-GB" dirty="0"/>
              <a:t> have study skills you might forget stuff and get bad marks even if you try hard. like taking notes and reading good and doing exam prep is good but not everyone do it (Blades and Gibb, 2012). some students just read and </a:t>
            </a:r>
            <a:r>
              <a:rPr lang="en-GB" dirty="0" err="1"/>
              <a:t>dont</a:t>
            </a:r>
            <a:r>
              <a:rPr lang="en-GB" dirty="0"/>
              <a:t> remember. when you learn how to study you can be more smart and not stress so much (Counihan, 2018). also it help you get job because you know how to do things better. so students should learn study skills early or they will not do good in school or life (Dumfries &amp; Galloway College, 2023).</a:t>
            </a:r>
          </a:p>
        </p:txBody>
      </p:sp>
    </p:spTree>
    <p:extLst>
      <p:ext uri="{BB962C8B-B14F-4D97-AF65-F5344CB8AC3E}">
        <p14:creationId xmlns:p14="http://schemas.microsoft.com/office/powerpoint/2010/main" val="9113680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8717E7-B8E1-FF28-23F0-A4842C7F54F4}"/>
              </a:ext>
            </a:extLst>
          </p:cNvPr>
          <p:cNvSpPr>
            <a:spLocks noGrp="1"/>
          </p:cNvSpPr>
          <p:nvPr>
            <p:ph type="title"/>
          </p:nvPr>
        </p:nvSpPr>
        <p:spPr>
          <a:xfrm>
            <a:off x="565149" y="1204721"/>
            <a:ext cx="8267296" cy="1446550"/>
          </a:xfrm>
        </p:spPr>
        <p:txBody>
          <a:bodyPr>
            <a:normAutofit/>
          </a:bodyPr>
          <a:lstStyle/>
          <a:p>
            <a:r>
              <a:rPr lang="en-GB" dirty="0"/>
              <a:t>AI and Writing </a:t>
            </a:r>
            <a:endParaRPr lang="en-GB"/>
          </a:p>
        </p:txBody>
      </p:sp>
      <p:sp>
        <p:nvSpPr>
          <p:cNvPr id="11" name="Rectangle 10">
            <a:extLst>
              <a:ext uri="{FF2B5EF4-FFF2-40B4-BE49-F238E27FC236}">
                <a16:creationId xmlns:a16="http://schemas.microsoft.com/office/drawing/2014/main" id="{FB1CD9BE-93F1-ED44-946B-8354D74B0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3" name="Rectangle 12">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ross 14">
            <a:extLst>
              <a:ext uri="{FF2B5EF4-FFF2-40B4-BE49-F238E27FC236}">
                <a16:creationId xmlns:a16="http://schemas.microsoft.com/office/drawing/2014/main" id="{D269DB01-9C3C-7841-B8E8-6FDFEF70C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1A8DBE3-9C47-2D0E-75E6-770CAF3C09C1}"/>
              </a:ext>
            </a:extLst>
          </p:cNvPr>
          <p:cNvGraphicFramePr>
            <a:graphicFrameLocks noGrp="1"/>
          </p:cNvGraphicFramePr>
          <p:nvPr>
            <p:ph idx="1"/>
            <p:extLst>
              <p:ext uri="{D42A27DB-BD31-4B8C-83A1-F6EECF244321}">
                <p14:modId xmlns:p14="http://schemas.microsoft.com/office/powerpoint/2010/main" val="336631660"/>
              </p:ext>
            </p:extLst>
          </p:nvPr>
        </p:nvGraphicFramePr>
        <p:xfrm>
          <a:off x="565149" y="2692400"/>
          <a:ext cx="10653184" cy="3187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74920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DF5C41-9CE1-D827-319F-38B3F08202EB}"/>
              </a:ext>
            </a:extLst>
          </p:cNvPr>
          <p:cNvSpPr>
            <a:spLocks noGrp="1"/>
          </p:cNvSpPr>
          <p:nvPr>
            <p:ph type="title"/>
          </p:nvPr>
        </p:nvSpPr>
        <p:spPr>
          <a:xfrm>
            <a:off x="565149" y="1204720"/>
            <a:ext cx="3198777" cy="4344711"/>
          </a:xfrm>
        </p:spPr>
        <p:txBody>
          <a:bodyPr>
            <a:normAutofit/>
          </a:bodyPr>
          <a:lstStyle/>
          <a:p>
            <a:r>
              <a:rPr lang="en-GB" sz="3400" b="1"/>
              <a:t> What Students Cannot Do with AI</a:t>
            </a:r>
            <a:br>
              <a:rPr lang="en-GB" sz="3400" b="1"/>
            </a:br>
            <a:endParaRPr lang="en-GB" sz="3400"/>
          </a:p>
        </p:txBody>
      </p:sp>
      <p:sp>
        <p:nvSpPr>
          <p:cNvPr id="11" name="Rectangle 10">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E8B9AAF-3BFF-3546-915C-8BDE34AD7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ross 14">
            <a:extLst>
              <a:ext uri="{FF2B5EF4-FFF2-40B4-BE49-F238E27FC236}">
                <a16:creationId xmlns:a16="http://schemas.microsoft.com/office/drawing/2014/main" id="{90012D5C-1270-714B-AFB4-7E632827B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571D106-519B-B7CE-97DD-1825BA7D1058}"/>
              </a:ext>
            </a:extLst>
          </p:cNvPr>
          <p:cNvGraphicFramePr>
            <a:graphicFrameLocks noGrp="1"/>
          </p:cNvGraphicFramePr>
          <p:nvPr>
            <p:ph idx="1"/>
            <p:extLst>
              <p:ext uri="{D42A27DB-BD31-4B8C-83A1-F6EECF244321}">
                <p14:modId xmlns:p14="http://schemas.microsoft.com/office/powerpoint/2010/main" val="3985018590"/>
              </p:ext>
            </p:extLst>
          </p:nvPr>
        </p:nvGraphicFramePr>
        <p:xfrm>
          <a:off x="4489428" y="1508251"/>
          <a:ext cx="6728905" cy="43719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1666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6370BE-A9F1-FFAE-A0EA-EC71BB10CF68}"/>
              </a:ext>
            </a:extLst>
          </p:cNvPr>
          <p:cNvSpPr>
            <a:spLocks noGrp="1"/>
          </p:cNvSpPr>
          <p:nvPr>
            <p:ph type="title"/>
          </p:nvPr>
        </p:nvSpPr>
        <p:spPr>
          <a:xfrm>
            <a:off x="565149" y="1204720"/>
            <a:ext cx="3198777" cy="4344711"/>
          </a:xfrm>
        </p:spPr>
        <p:txBody>
          <a:bodyPr>
            <a:normAutofit/>
          </a:bodyPr>
          <a:lstStyle/>
          <a:p>
            <a:r>
              <a:rPr lang="en-GB" dirty="0"/>
              <a:t>Reflection </a:t>
            </a:r>
            <a:endParaRPr lang="en-GB"/>
          </a:p>
        </p:txBody>
      </p:sp>
      <p:sp>
        <p:nvSpPr>
          <p:cNvPr id="11" name="Rectangle 10">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E8B9AAF-3BFF-3546-915C-8BDE34AD7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ross 14">
            <a:extLst>
              <a:ext uri="{FF2B5EF4-FFF2-40B4-BE49-F238E27FC236}">
                <a16:creationId xmlns:a16="http://schemas.microsoft.com/office/drawing/2014/main" id="{90012D5C-1270-714B-AFB4-7E632827B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0B526EC-88B2-DC14-F8FD-0921F9612A29}"/>
              </a:ext>
            </a:extLst>
          </p:cNvPr>
          <p:cNvGraphicFramePr>
            <a:graphicFrameLocks noGrp="1"/>
          </p:cNvGraphicFramePr>
          <p:nvPr>
            <p:ph idx="1"/>
            <p:extLst>
              <p:ext uri="{D42A27DB-BD31-4B8C-83A1-F6EECF244321}">
                <p14:modId xmlns:p14="http://schemas.microsoft.com/office/powerpoint/2010/main" val="119326166"/>
              </p:ext>
            </p:extLst>
          </p:nvPr>
        </p:nvGraphicFramePr>
        <p:xfrm>
          <a:off x="4489428" y="1508251"/>
          <a:ext cx="6728905" cy="43719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07024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B761D-AF40-C7BD-0FD7-51A1B3B72B1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47F98AA-262F-CF3B-B5F8-39F5137A0F91}"/>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0FF72943-71DC-CD61-60F7-221163BD0626}"/>
              </a:ext>
            </a:extLst>
          </p:cNvPr>
          <p:cNvPicPr>
            <a:picLocks noChangeAspect="1"/>
          </p:cNvPicPr>
          <p:nvPr/>
        </p:nvPicPr>
        <p:blipFill>
          <a:blip r:embed="rId3"/>
          <a:stretch>
            <a:fillRect/>
          </a:stretch>
        </p:blipFill>
        <p:spPr>
          <a:xfrm>
            <a:off x="0" y="0"/>
            <a:ext cx="12280900" cy="6858000"/>
          </a:xfrm>
          <a:prstGeom prst="rect">
            <a:avLst/>
          </a:prstGeom>
        </p:spPr>
      </p:pic>
    </p:spTree>
    <p:extLst>
      <p:ext uri="{BB962C8B-B14F-4D97-AF65-F5344CB8AC3E}">
        <p14:creationId xmlns:p14="http://schemas.microsoft.com/office/powerpoint/2010/main" val="20156010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4971A16-484D-0F65-B820-46A4B1332D54}"/>
              </a:ext>
            </a:extLst>
          </p:cNvPr>
          <p:cNvPicPr>
            <a:picLocks noChangeAspect="1"/>
          </p:cNvPicPr>
          <p:nvPr/>
        </p:nvPicPr>
        <p:blipFill>
          <a:blip r:embed="rId3"/>
          <a:stretch>
            <a:fillRect/>
          </a:stretch>
        </p:blipFill>
        <p:spPr>
          <a:xfrm>
            <a:off x="699912" y="0"/>
            <a:ext cx="9200444" cy="6836312"/>
          </a:xfrm>
          <a:prstGeom prst="rect">
            <a:avLst/>
          </a:prstGeom>
        </p:spPr>
      </p:pic>
    </p:spTree>
    <p:extLst>
      <p:ext uri="{BB962C8B-B14F-4D97-AF65-F5344CB8AC3E}">
        <p14:creationId xmlns:p14="http://schemas.microsoft.com/office/powerpoint/2010/main" val="37348287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31B403-A299-B880-2FD3-EE30240C6CC1}"/>
              </a:ext>
            </a:extLst>
          </p:cNvPr>
          <p:cNvSpPr>
            <a:spLocks noGrp="1"/>
          </p:cNvSpPr>
          <p:nvPr>
            <p:ph type="title"/>
          </p:nvPr>
        </p:nvSpPr>
        <p:spPr>
          <a:xfrm>
            <a:off x="565149" y="1204720"/>
            <a:ext cx="3198777" cy="4344711"/>
          </a:xfrm>
        </p:spPr>
        <p:txBody>
          <a:bodyPr>
            <a:normAutofit/>
          </a:bodyPr>
          <a:lstStyle/>
          <a:p>
            <a:r>
              <a:rPr lang="en-GB" dirty="0"/>
              <a:t>What you must do</a:t>
            </a:r>
          </a:p>
        </p:txBody>
      </p:sp>
      <p:sp>
        <p:nvSpPr>
          <p:cNvPr id="11" name="Rectangle 10">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E8B9AAF-3BFF-3546-915C-8BDE34AD7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ross 14">
            <a:extLst>
              <a:ext uri="{FF2B5EF4-FFF2-40B4-BE49-F238E27FC236}">
                <a16:creationId xmlns:a16="http://schemas.microsoft.com/office/drawing/2014/main" id="{90012D5C-1270-714B-AFB4-7E632827B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97AD1CC-BDC7-2F85-9880-35E5BD5E378C}"/>
              </a:ext>
            </a:extLst>
          </p:cNvPr>
          <p:cNvGraphicFramePr>
            <a:graphicFrameLocks noGrp="1"/>
          </p:cNvGraphicFramePr>
          <p:nvPr>
            <p:ph idx="1"/>
            <p:extLst>
              <p:ext uri="{D42A27DB-BD31-4B8C-83A1-F6EECF244321}">
                <p14:modId xmlns:p14="http://schemas.microsoft.com/office/powerpoint/2010/main" val="933221506"/>
              </p:ext>
            </p:extLst>
          </p:nvPr>
        </p:nvGraphicFramePr>
        <p:xfrm>
          <a:off x="4489428" y="1508251"/>
          <a:ext cx="6728905" cy="43719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41596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43884-722D-B204-922B-01B569C54AE4}"/>
              </a:ext>
            </a:extLst>
          </p:cNvPr>
          <p:cNvSpPr>
            <a:spLocks noGrp="1"/>
          </p:cNvSpPr>
          <p:nvPr>
            <p:ph type="title"/>
          </p:nvPr>
        </p:nvSpPr>
        <p:spPr>
          <a:xfrm>
            <a:off x="1073149" y="366521"/>
            <a:ext cx="8267296" cy="1446550"/>
          </a:xfrm>
        </p:spPr>
        <p:txBody>
          <a:bodyPr/>
          <a:lstStyle/>
          <a:p>
            <a:pPr algn="ctr"/>
            <a:r>
              <a:rPr lang="en-GB" dirty="0"/>
              <a:t>Reference list </a:t>
            </a:r>
          </a:p>
        </p:txBody>
      </p:sp>
      <p:sp>
        <p:nvSpPr>
          <p:cNvPr id="3" name="Content Placeholder 2">
            <a:extLst>
              <a:ext uri="{FF2B5EF4-FFF2-40B4-BE49-F238E27FC236}">
                <a16:creationId xmlns:a16="http://schemas.microsoft.com/office/drawing/2014/main" id="{618B81D7-81FB-B7AC-50E1-55CF680A0D73}"/>
              </a:ext>
            </a:extLst>
          </p:cNvPr>
          <p:cNvSpPr>
            <a:spLocks noGrp="1"/>
          </p:cNvSpPr>
          <p:nvPr>
            <p:ph idx="1"/>
          </p:nvPr>
        </p:nvSpPr>
        <p:spPr>
          <a:xfrm>
            <a:off x="222250" y="2123549"/>
            <a:ext cx="10953750" cy="4166362"/>
          </a:xfrm>
        </p:spPr>
        <p:txBody>
          <a:bodyPr>
            <a:normAutofit fontScale="92500" lnSpcReduction="10000"/>
          </a:bodyPr>
          <a:lstStyle/>
          <a:p>
            <a:r>
              <a:rPr lang="en-GB" dirty="0"/>
              <a:t> Bajwa, J., Munir, U., Nori, A. Williams, B (2021) ‘Artificial intelligence in healthcare: transforming the practice of medicine’. </a:t>
            </a:r>
            <a:r>
              <a:rPr lang="en-GB" i="1" dirty="0"/>
              <a:t>Future Healthcare Journal. 8(2): pp. 188-194 Doi: </a:t>
            </a:r>
            <a:r>
              <a:rPr lang="en-GB" i="1" dirty="0">
                <a:hlinkClick r:id="rId2"/>
              </a:rPr>
              <a:t>https://doi.org/10.7861%2Ffhj.2021-0095</a:t>
            </a:r>
            <a:r>
              <a:rPr lang="en-GB" i="1" dirty="0"/>
              <a:t> </a:t>
            </a:r>
          </a:p>
          <a:p>
            <a:r>
              <a:rPr lang="en-GB" i="1" dirty="0"/>
              <a:t>NHS England (2023) The impact of Artificial Intelligence (AI). [Online] Available at: </a:t>
            </a:r>
            <a:r>
              <a:rPr lang="en-GB" i="1" dirty="0">
                <a:hlinkClick r:id="rId3"/>
              </a:rPr>
              <a:t>https://digital-transformation.hee.nhs.uk/building-a-digital-workforce/dart-ed/horizon-scanning/ai-and-digital-healthcare-technologies/introduction/the-impact-of-ai</a:t>
            </a:r>
            <a:r>
              <a:rPr lang="en-GB" i="1" dirty="0"/>
              <a:t>. Accessed: 16</a:t>
            </a:r>
            <a:r>
              <a:rPr lang="en-GB" i="1" baseline="30000" dirty="0"/>
              <a:t>th</a:t>
            </a:r>
            <a:r>
              <a:rPr lang="en-GB" i="1" dirty="0"/>
              <a:t> August 2024. </a:t>
            </a:r>
          </a:p>
          <a:p>
            <a:pPr marL="0" indent="0">
              <a:buNone/>
            </a:pPr>
            <a:r>
              <a:rPr lang="en-GB" i="1" dirty="0"/>
              <a:t>Department for Business, Energy and Industrial Strategy (2021)The Potential Impact of Artificial Intelligence on UK Employment and the Demand for </a:t>
            </a:r>
            <a:r>
              <a:rPr lang="en-GB" i="1" dirty="0" err="1"/>
              <a:t>SkillsA</a:t>
            </a:r>
            <a:r>
              <a:rPr lang="en-GB" i="1" dirty="0"/>
              <a:t> report by PwC for the Department for Business, Energy and Industrial Strategy [Online] Available at: </a:t>
            </a:r>
            <a:r>
              <a:rPr lang="en-GB" i="1" dirty="0">
                <a:hlinkClick r:id="rId4"/>
              </a:rPr>
              <a:t>https://assets.publishing.service.gov.uk/media/615d9a1ad3bf7f55fa92694a/impact-of-ai-on-jobs.pdf</a:t>
            </a:r>
            <a:r>
              <a:rPr lang="en-GB" i="1" dirty="0"/>
              <a:t>. Accessed 16</a:t>
            </a:r>
            <a:r>
              <a:rPr lang="en-GB" i="1" baseline="30000" dirty="0"/>
              <a:t>th</a:t>
            </a:r>
            <a:r>
              <a:rPr lang="en-GB" i="1" dirty="0"/>
              <a:t> August 2024. </a:t>
            </a:r>
          </a:p>
          <a:p>
            <a:endParaRPr lang="en-GB" i="1" dirty="0"/>
          </a:p>
        </p:txBody>
      </p:sp>
    </p:spTree>
    <p:extLst>
      <p:ext uri="{BB962C8B-B14F-4D97-AF65-F5344CB8AC3E}">
        <p14:creationId xmlns:p14="http://schemas.microsoft.com/office/powerpoint/2010/main" val="2920525170"/>
      </p:ext>
    </p:extLst>
  </p:cSld>
  <p:clrMapOvr>
    <a:masterClrMapping/>
  </p:clrMapOvr>
</p:sld>
</file>

<file path=ppt/theme/theme1.xml><?xml version="1.0" encoding="utf-8"?>
<a:theme xmlns:a="http://schemas.openxmlformats.org/drawingml/2006/main" name="Madrid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Madrid">
      <a:majorFont>
        <a:latin typeface="Seaford Display"/>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dridVTI" id="{5F675924-ADDD-6B4C-A2D4-69150D1F0C16}" vid="{BEA84270-19BD-7342-8ABF-EFF1668AF1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4A004F19-09F1-4E5B-8AC3-EF67934ECA14}">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1469</Words>
  <Application>Microsoft Office PowerPoint</Application>
  <PresentationFormat>Widescreen</PresentationFormat>
  <Paragraphs>177</Paragraphs>
  <Slides>41</Slides>
  <Notes>15</Notes>
  <HiddenSlides>0</HiddenSlides>
  <MMClips>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Avenir Next</vt:lpstr>
      <vt:lpstr>System Font Regular</vt:lpstr>
      <vt:lpstr>Aptos</vt:lpstr>
      <vt:lpstr>Arial</vt:lpstr>
      <vt:lpstr>Seaford Display</vt:lpstr>
      <vt:lpstr>Tenorite</vt:lpstr>
      <vt:lpstr>MadridVTI</vt:lpstr>
      <vt:lpstr>Artificial Intelligence:</vt:lpstr>
      <vt:lpstr>Lesson Aim and Objectives </vt:lpstr>
      <vt:lpstr>What is Artificial Intelligence? </vt:lpstr>
      <vt:lpstr>Artificial Intelligence </vt:lpstr>
      <vt:lpstr>When was Artificial Intelligence Established? </vt:lpstr>
      <vt:lpstr>The Development of AI</vt:lpstr>
      <vt:lpstr>What is Artificial Intelligence used for? </vt:lpstr>
      <vt:lpstr>Have you used Artificial Intelligence? </vt:lpstr>
      <vt:lpstr>Healthcare:  Challenges </vt:lpstr>
      <vt:lpstr>AI and Healthcare </vt:lpstr>
      <vt:lpstr>Examples </vt:lpstr>
      <vt:lpstr>What do technology and AI mean for the future of work in health care?</vt:lpstr>
      <vt:lpstr>Consequences of AI</vt:lpstr>
      <vt:lpstr>PowerPoint Presentation</vt:lpstr>
      <vt:lpstr>AI and Employability </vt:lpstr>
      <vt:lpstr>Break Time</vt:lpstr>
      <vt:lpstr>AI and Education </vt:lpstr>
      <vt:lpstr>Types of Artificial Intelligence: Generative AI </vt:lpstr>
      <vt:lpstr>Generative AI types </vt:lpstr>
      <vt:lpstr>Should you use AI? </vt:lpstr>
      <vt:lpstr>PowerPoint Presentation</vt:lpstr>
      <vt:lpstr>PowerPoint Presentation</vt:lpstr>
      <vt:lpstr>How you can use AI in Researching</vt:lpstr>
      <vt:lpstr>What you cannot do</vt:lpstr>
      <vt:lpstr>AI and Research </vt:lpstr>
      <vt:lpstr>Activity </vt:lpstr>
      <vt:lpstr>How to use AI for Structuring  </vt:lpstr>
      <vt:lpstr>Use AI to Structure Paragraphs </vt:lpstr>
      <vt:lpstr>What Students Cannot Do with AI Tools </vt:lpstr>
      <vt:lpstr>Activity </vt:lpstr>
      <vt:lpstr>How to use AI for Proof Reading </vt:lpstr>
      <vt:lpstr>Tools useful for Proof Reading </vt:lpstr>
      <vt:lpstr>What Students Cannot Do with AI Tools </vt:lpstr>
      <vt:lpstr>Activity </vt:lpstr>
      <vt:lpstr>AI and Writing </vt:lpstr>
      <vt:lpstr> What Students Cannot Do with AI </vt:lpstr>
      <vt:lpstr>Reflection </vt:lpstr>
      <vt:lpstr>PowerPoint Presentation</vt:lpstr>
      <vt:lpstr>PowerPoint Presentation</vt:lpstr>
      <vt:lpstr>What you must do</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Jonathan Wyatt</cp:lastModifiedBy>
  <cp:revision>2</cp:revision>
  <dcterms:created xsi:type="dcterms:W3CDTF">2024-08-14T12:56:19Z</dcterms:created>
  <dcterms:modified xsi:type="dcterms:W3CDTF">2025-09-09T10:56:33Z</dcterms:modified>
</cp:coreProperties>
</file>