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5" autoAdjust="0"/>
    <p:restoredTop sz="94660"/>
  </p:normalViewPr>
  <p:slideViewPr>
    <p:cSldViewPr snapToGrid="0">
      <p:cViewPr varScale="1">
        <p:scale>
          <a:sx n="72" d="100"/>
          <a:sy n="72" d="100"/>
        </p:scale>
        <p:origin x="534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5EA50-380C-4B9A-9F4F-DFACCB0DEA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E52446-3FD0-4B03-8DE6-088FCAF163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8229AD-7F81-4ABA-9B57-3EF47C419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1184A-0683-48F1-B5AE-6A934F10A3EB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BF4B7-E836-4EFC-8456-DF1456D3D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9454FF-9018-4599-A880-B96723484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E4F80-7AB2-44AE-A107-7F3458963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8930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EEEF5-4F0B-46AB-A5E9-BF01FB09B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41B3D-F6BB-43DF-BC59-BC79FB299A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477D14-0C67-4D53-8544-8411EF2983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1184A-0683-48F1-B5AE-6A934F10A3EB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EB0B99-D2BD-4ADE-80B1-FAAC85B288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25AC04-E38C-4259-8F19-9DEF70AEC4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E4F80-7AB2-44AE-A107-7F3458963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5753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14B1E-2DFC-423B-96B1-712DE785C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599126-A660-479E-BB28-99B0400A14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F0794B-8A28-4CC5-9288-722F550020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1184A-0683-48F1-B5AE-6A934F10A3EB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CB4DCB-CCD3-4302-88BE-A8005D5D9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E89D57-B703-4528-9402-5D7C721CB2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E4F80-7AB2-44AE-A107-7F3458963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5288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8FCB1-3C70-4143-B53C-B8C54A5A0A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B4255-E66D-4C35-98DC-EA03DA5D67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15798-ADF2-4905-8BEA-5F9D35A1AA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ED898A-19A0-4E74-97E2-9549C2899E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1184A-0683-48F1-B5AE-6A934F10A3EB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BBBC4E-921C-447F-8C52-833D99F61F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A9EE1F-5CA7-497D-8543-BB39F77C21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E4F80-7AB2-44AE-A107-7F3458963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4064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85900E-CA18-4032-B1A5-32E46874E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AE96AD-AB02-483D-87D4-CE8E2D6D1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1E590B-2ED3-4AEF-ADD9-B7CBDB0382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B2EB79-46EA-46F7-B62C-848D554811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5B1C607-7255-440B-B9BB-884944766A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AF04C35-A3AD-448F-9D93-33CB49D551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1184A-0683-48F1-B5AE-6A934F10A3EB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F73C423-B5A1-42A0-BE97-B1A554E5C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6B197D-193E-40ED-82A4-76865601B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E4F80-7AB2-44AE-A107-7F3458963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4658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36935-45A0-4842-8E5C-ED542BA4CC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B5A80-E444-4C5D-9B25-F83BDC5855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1184A-0683-48F1-B5AE-6A934F10A3EB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501360-46C7-4615-907B-B9FA6EFD76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78CE9C-7D93-49D6-A4E4-2033516E9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E4F80-7AB2-44AE-A107-7F3458963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2519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EBF300-E9D2-4EEA-B06A-CF721D2110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1184A-0683-48F1-B5AE-6A934F10A3EB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50770E-2032-44D7-97BA-569F3EAB96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F80066-D49C-4EE0-A4AA-9CE6ABFD9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E4F80-7AB2-44AE-A107-7F3458963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8886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B8773-6CEC-4F9A-AE9A-557AD043D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9FA2D2-8F86-4AA9-A6EC-2866B02CB4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C3180D-E1E2-4771-9E14-B77A7ADCD1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476BF3-103E-4D77-B16A-3657DF9EC6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1184A-0683-48F1-B5AE-6A934F10A3EB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A21B47-CF05-4F6A-86C3-1436AB1229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77C8AD-8916-469D-9E8D-CE40BF300A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E4F80-7AB2-44AE-A107-7F3458963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175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439BA-EC42-424B-941F-1E3CF6882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7EEBC4F-F76D-45C1-88AF-8FDBFCB901D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B93226-76E2-4A2A-900A-9B8A82D7FF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0BF826-ED73-4824-A2CD-CC85CD7EB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1184A-0683-48F1-B5AE-6A934F10A3EB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60969A-21BA-4532-A10B-8031041B10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A9FE91-C38E-4198-9F6D-27E11A642C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E4F80-7AB2-44AE-A107-7F3458963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014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F6694-263F-4FCB-AD16-1EDF925F7A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3E55CD-790B-480F-9824-19DDF1EB78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214878-CA77-4923-9D82-2909B2B0C5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1184A-0683-48F1-B5AE-6A934F10A3EB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52C6CC-45D6-49C7-85B2-762AA50F17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14D542-E2B8-4C42-99E7-93923DE1D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E4F80-7AB2-44AE-A107-7F3458963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5570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C64C23-995F-4317-9662-8CD5A5DAE3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8EEC6B-EF24-4935-A616-2152389E49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2D44BE-C1E3-43F0-9735-DEF7CAB15F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1184A-0683-48F1-B5AE-6A934F10A3EB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31039C-11EC-4D7C-AD7E-74B27EE6F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DCD095-8AA3-42C3-B91D-4C0BAC9D2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E4F80-7AB2-44AE-A107-7F3458963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137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6108CF-DA98-4B4A-BB5A-8A5B77D3F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D3203C-F1DB-40BE-A92D-76AE026F41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3E75F9-7953-44EC-B83B-FACFD15CCB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21184A-0683-48F1-B5AE-6A934F10A3EB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A4C22E-334E-4BC2-91AC-D5DE92F0F9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4AD59E-B6C8-4708-B67B-4D487C5395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E4F80-7AB2-44AE-A107-7F3458963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2515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40D0A85-D0D4-4CB7-82C2-5C6ACCB7F60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652" t="41155" r="22935" b="17279"/>
          <a:stretch/>
        </p:blipFill>
        <p:spPr>
          <a:xfrm>
            <a:off x="5645426" y="119271"/>
            <a:ext cx="6546575" cy="1643268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DBBD6E7-E525-4A5A-A071-2200A78D9B99}"/>
              </a:ext>
            </a:extLst>
          </p:cNvPr>
          <p:cNvCxnSpPr/>
          <p:nvPr/>
        </p:nvCxnSpPr>
        <p:spPr>
          <a:xfrm>
            <a:off x="5645426" y="0"/>
            <a:ext cx="0" cy="706340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33CA8EAB-3B8A-4CFA-AD66-9126B2BEEB3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7282" t="30522" r="16522" b="23272"/>
          <a:stretch/>
        </p:blipFill>
        <p:spPr>
          <a:xfrm>
            <a:off x="5857460" y="2252868"/>
            <a:ext cx="3193774" cy="3167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73486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BBCA9142-EF95-4237-9028-10AD020EE5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783" y="344557"/>
            <a:ext cx="11155017" cy="5832406"/>
          </a:xfrm>
        </p:spPr>
        <p:txBody>
          <a:bodyPr/>
          <a:lstStyle/>
          <a:p>
            <a:r>
              <a:rPr lang="en-GB" dirty="0"/>
              <a:t>Tyler, K., MacDonald, M. and </a:t>
            </a:r>
            <a:r>
              <a:rPr lang="en-GB" dirty="0" err="1"/>
              <a:t>Menear</a:t>
            </a:r>
            <a:r>
              <a:rPr lang="en-GB" dirty="0"/>
              <a:t>, K. (2014). Physical Activity and Physical Fitness of School-Aged Children and Youth with Autism Spectrum Disorders. </a:t>
            </a:r>
            <a:r>
              <a:rPr lang="en-GB" i="1" dirty="0"/>
              <a:t>Autism Research and Treatment</a:t>
            </a:r>
            <a:r>
              <a:rPr lang="en-GB" dirty="0"/>
              <a:t>, 2014.</a:t>
            </a:r>
          </a:p>
        </p:txBody>
      </p:sp>
    </p:spTree>
    <p:extLst>
      <p:ext uri="{BB962C8B-B14F-4D97-AF65-F5344CB8AC3E}">
        <p14:creationId xmlns:p14="http://schemas.microsoft.com/office/powerpoint/2010/main" val="15354717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31</Words>
  <Application>Microsoft Office PowerPoint</Application>
  <PresentationFormat>Widescreen</PresentationFormat>
  <Paragraphs>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dana lewis</dc:creator>
  <cp:lastModifiedBy>dana lewis</cp:lastModifiedBy>
  <cp:revision>4</cp:revision>
  <dcterms:created xsi:type="dcterms:W3CDTF">2019-11-28T14:29:04Z</dcterms:created>
  <dcterms:modified xsi:type="dcterms:W3CDTF">2019-12-03T21:21:09Z</dcterms:modified>
</cp:coreProperties>
</file>