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6" r:id="rId2"/>
    <p:sldId id="261" r:id="rId3"/>
    <p:sldId id="262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735B"/>
    <a:srgbClr val="59736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DFA52-580B-EB75-14AF-06F06DD387AC}" v="390" dt="2025-11-18T16:05:18.609"/>
    <p1510:client id="{001DC62A-7DFD-CC8E-A5DD-E1F60DE524CB}" v="206" dt="2025-11-18T13:48:45.740"/>
    <p1510:client id="{1672C3B7-1FB2-0835-2078-1F4B2EA20FDA}" v="148" dt="2025-11-19T22:58:01.221"/>
    <p1510:client id="{24E09ED1-6DCF-6FE4-6348-A2F9ACC2518A}" v="24" dt="2025-11-20T08:49:08.783"/>
    <p1510:client id="{34F3441E-786F-E4D9-9338-112022F156A5}" v="21" dt="2025-11-19T20:12:29.979"/>
    <p1510:client id="{DB7F13E7-F225-E755-57C3-40BC6597528B}" v="692" dt="2025-11-19T19:51:10.883"/>
    <p1510:client id="{EE717288-2269-9582-A0B5-2A873EA2E900}" v="7" dt="2025-11-19T20:06:12.067"/>
    <p1510:client id="{F495CB17-0550-E43D-9E8A-3FBC74F9313F}" v="559" dt="2025-11-20T10:30:51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lina Krawczyk (2317548)" userId="S::2317548@student.uwtsd.ac.uk::c2dca0ad-4fdc-48ea-b13b-e493d04497cc" providerId="AD" clId="Web-{5E8DF1E0-4914-10A7-45DB-7E9E8962648C}"/>
    <pc:docChg chg="modSld">
      <pc:chgData name="Celina Krawczyk (2317548)" userId="S::2317548@student.uwtsd.ac.uk::c2dca0ad-4fdc-48ea-b13b-e493d04497cc" providerId="AD" clId="Web-{5E8DF1E0-4914-10A7-45DB-7E9E8962648C}" dt="2025-11-14T20:21:29.656" v="390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8C288C25-73C0-BFD1-474C-001D7E1084BF}"/>
    <pc:docChg chg="modSld">
      <pc:chgData name="Celina Krawczyk (2317548)" userId="S::2317548@student.uwtsd.ac.uk::c2dca0ad-4fdc-48ea-b13b-e493d04497cc" providerId="AD" clId="Web-{8C288C25-73C0-BFD1-474C-001D7E1084BF}" dt="2025-11-14T22:08:13.618" v="87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7ADE38A9-54AE-4E58-9CE1-030A6CC46668}"/>
    <pc:docChg chg="mod modSld modMainMaster setSldSz">
      <pc:chgData name="Celina Krawczyk (2317548)" userId="S::2317548@student.uwtsd.ac.uk::c2dca0ad-4fdc-48ea-b13b-e493d04497cc" providerId="AD" clId="Web-{7ADE38A9-54AE-4E58-9CE1-030A6CC46668}" dt="2025-11-01T15:38:26.591" v="0"/>
      <pc:docMkLst>
        <pc:docMk/>
      </pc:docMkLst>
      <pc:sldChg chg="modSp">
        <pc:chgData name="Celina Krawczyk (2317548)" userId="S::2317548@student.uwtsd.ac.uk::c2dca0ad-4fdc-48ea-b13b-e493d04497cc" providerId="AD" clId="Web-{7ADE38A9-54AE-4E58-9CE1-030A6CC46668}" dt="2025-11-01T15:38:26.591" v="0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7ADE38A9-54AE-4E58-9CE1-030A6CC46668}" dt="2025-11-01T15:38:26.591" v="0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7ADE38A9-54AE-4E58-9CE1-030A6CC46668}" dt="2025-11-01T15:38:26.591" v="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000DFA52-580B-EB75-14AF-06F06DD387AC}"/>
    <pc:docChg chg="modSld">
      <pc:chgData name="Celina Krawczyk (2317548)" userId="S::2317548@student.uwtsd.ac.uk::c2dca0ad-4fdc-48ea-b13b-e493d04497cc" providerId="AD" clId="Web-{000DFA52-580B-EB75-14AF-06F06DD387AC}" dt="2025-11-18T16:05:18.609" v="267" actId="14100"/>
      <pc:docMkLst>
        <pc:docMk/>
      </pc:docMkLst>
      <pc:sldChg chg="addSp delSp modSp mod setBg">
        <pc:chgData name="Celina Krawczyk (2317548)" userId="S::2317548@student.uwtsd.ac.uk::c2dca0ad-4fdc-48ea-b13b-e493d04497cc" providerId="AD" clId="Web-{000DFA52-580B-EB75-14AF-06F06DD387AC}" dt="2025-11-18T16:05:18.609" v="267" actId="14100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000DFA52-580B-EB75-14AF-06F06DD387AC}" dt="2025-11-18T15:10:57.459" v="199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51:37.238" v="167" actId="20577"/>
          <ac:spMkLst>
            <pc:docMk/>
            <pc:sldMk cId="531086080" sldId="261"/>
            <ac:spMk id="5" creationId="{925EA422-02CF-EC85-AE1E-9F501EE4E390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33:00.149" v="62" actId="14100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5:16:12.111" v="244" actId="14100"/>
          <ac:spMkLst>
            <pc:docMk/>
            <pc:sldMk cId="531086080" sldId="261"/>
            <ac:spMk id="8" creationId="{F39F00D5-5C38-D6F2-6606-6A41E051B19F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3:29.280" v="260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4:50:08.112" v="165" actId="14100"/>
          <ac:spMkLst>
            <pc:docMk/>
            <pc:sldMk cId="531086080" sldId="261"/>
            <ac:spMk id="15" creationId="{A70C907E-7905-7BDC-E66E-90047768310D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5:28:27.049" v="247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4:08.296" v="265" actId="14100"/>
          <ac:spMkLst>
            <pc:docMk/>
            <pc:sldMk cId="531086080" sldId="261"/>
            <ac:spMk id="17" creationId="{B3562C41-E3C0-5F08-784A-56E1411F4A37}"/>
          </ac:spMkLst>
        </pc:spChg>
        <pc:spChg chg="mod">
          <ac:chgData name="Celina Krawczyk (2317548)" userId="S::2317548@student.uwtsd.ac.uk::c2dca0ad-4fdc-48ea-b13b-e493d04497cc" providerId="AD" clId="Web-{000DFA52-580B-EB75-14AF-06F06DD387AC}" dt="2025-11-18T16:03:12.873" v="258" actId="14100"/>
          <ac:spMkLst>
            <pc:docMk/>
            <pc:sldMk cId="531086080" sldId="261"/>
            <ac:spMk id="25" creationId="{BC5935FC-EAA5-D170-16FB-DC7D71088318}"/>
          </ac:spMkLst>
        </pc:spChg>
        <pc:picChg chg="add mod">
          <ac:chgData name="Celina Krawczyk (2317548)" userId="S::2317548@student.uwtsd.ac.uk::c2dca0ad-4fdc-48ea-b13b-e493d04497cc" providerId="AD" clId="Web-{000DFA52-580B-EB75-14AF-06F06DD387AC}" dt="2025-11-18T14:49:20.018" v="163" actId="14100"/>
          <ac:picMkLst>
            <pc:docMk/>
            <pc:sldMk cId="531086080" sldId="261"/>
            <ac:picMk id="13" creationId="{3A61763A-532E-0911-CE72-8FA4E82FF711}"/>
          </ac:picMkLst>
        </pc:picChg>
        <pc:picChg chg="add mod">
          <ac:chgData name="Celina Krawczyk (2317548)" userId="S::2317548@student.uwtsd.ac.uk::c2dca0ad-4fdc-48ea-b13b-e493d04497cc" providerId="AD" clId="Web-{000DFA52-580B-EB75-14AF-06F06DD387AC}" dt="2025-11-18T15:09:58.017" v="197" actId="14100"/>
          <ac:picMkLst>
            <pc:docMk/>
            <pc:sldMk cId="531086080" sldId="261"/>
            <ac:picMk id="24" creationId="{292BA7F3-EC50-FFE1-FABB-FB72F8E8A8BD}"/>
          </ac:picMkLst>
        </pc:picChg>
      </pc:sldChg>
    </pc:docChg>
  </pc:docChgLst>
  <pc:docChgLst>
    <pc:chgData name="Celina Krawczyk (2317548)" userId="S::2317548@student.uwtsd.ac.uk::c2dca0ad-4fdc-48ea-b13b-e493d04497cc" providerId="AD" clId="Web-{AD1AA468-E57D-1CC6-CF94-DF914E72A359}"/>
    <pc:docChg chg="mod addSld delSld modSld addMainMaster delMainMaster modMainMaster addSection delSection modSection setSldSz">
      <pc:chgData name="Celina Krawczyk (2317548)" userId="S::2317548@student.uwtsd.ac.uk::c2dca0ad-4fdc-48ea-b13b-e493d04497cc" providerId="AD" clId="Web-{AD1AA468-E57D-1CC6-CF94-DF914E72A359}" dt="2025-11-17T21:17:02.574" v="653"/>
      <pc:docMkLst>
        <pc:docMk/>
      </pc:docMkLst>
      <pc:sldChg chg="modSp mod setBg modClrScheme chgLayout">
        <pc:chgData name="Celina Krawczyk (2317548)" userId="S::2317548@student.uwtsd.ac.uk::c2dca0ad-4fdc-48ea-b13b-e493d04497cc" providerId="AD" clId="Web-{AD1AA468-E57D-1CC6-CF94-DF914E72A359}" dt="2025-11-17T19:51:16.553" v="246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109857222" sldId="256"/>
            <ac:spMk id="13" creationId="{1468DCBA-DBA5-6A60-B686-C712A263D9CC}"/>
          </ac:spMkLst>
        </pc:spChg>
        <pc:picChg chg="mod">
          <ac:chgData name="Celina Krawczyk (2317548)" userId="S::2317548@student.uwtsd.ac.uk::c2dca0ad-4fdc-48ea-b13b-e493d04497cc" providerId="AD" clId="Web-{AD1AA468-E57D-1CC6-CF94-DF914E72A359}" dt="2025-11-17T19:51:16.553" v="246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AD1AA468-E57D-1CC6-CF94-DF914E72A359}" dt="2025-11-17T19:51:16.553" v="246"/>
          <ac:picMkLst>
            <pc:docMk/>
            <pc:sldMk cId="109857222" sldId="256"/>
            <ac:picMk id="10" creationId="{CE0CF061-C354-EDE3-CE43-CE3ADA3463E6}"/>
          </ac:picMkLst>
        </pc:picChg>
      </pc:sldChg>
      <pc:sldChg chg="addSp delSp modSp add mod modClrScheme chgLayout">
        <pc:chgData name="Celina Krawczyk (2317548)" userId="S::2317548@student.uwtsd.ac.uk::c2dca0ad-4fdc-48ea-b13b-e493d04497cc" providerId="AD" clId="Web-{AD1AA468-E57D-1CC6-CF94-DF914E72A359}" dt="2025-11-17T21:17:02.574" v="653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AD1AA468-E57D-1CC6-CF94-DF914E72A359}" dt="2025-11-17T21:02:57.884" v="561" actId="20577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20:37:47.800" v="328" actId="20577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2:18.696" v="248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AD1AA468-E57D-1CC6-CF94-DF914E72A359}" dt="2025-11-17T19:51:56.852" v="247" actId="14100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19:52:26.212" v="249" actId="14100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AD1AA468-E57D-1CC6-CF94-DF914E72A359}" dt="2025-11-17T20:29:13.839" v="307" actId="20577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AD1AA468-E57D-1CC6-CF94-DF914E72A359}" dt="2025-11-17T19:51:16.553" v="246"/>
          <ac:spMkLst>
            <pc:docMk/>
            <pc:sldMk cId="531086080" sldId="261"/>
            <ac:spMk id="19" creationId="{5875ED09-4E4A-9E07-67CF-B667B77E48B3}"/>
          </ac:spMkLst>
        </pc:spChg>
      </pc:sldChg>
    </pc:docChg>
  </pc:docChgLst>
  <pc:docChgLst>
    <pc:chgData name="Celina Krawczyk (2317548)" userId="S::2317548@student.uwtsd.ac.uk::c2dca0ad-4fdc-48ea-b13b-e493d04497cc" providerId="AD" clId="Web-{5757D994-465A-BE12-37A5-2A9DE191EE3B}"/>
    <pc:docChg chg="addSld modSld">
      <pc:chgData name="Celina Krawczyk (2317548)" userId="S::2317548@student.uwtsd.ac.uk::c2dca0ad-4fdc-48ea-b13b-e493d04497cc" providerId="AD" clId="Web-{5757D994-465A-BE12-37A5-2A9DE191EE3B}" dt="2025-11-16T20:51:30.794" v="1172" actId="14100"/>
      <pc:docMkLst>
        <pc:docMk/>
      </pc:docMkLst>
    </pc:docChg>
  </pc:docChgLst>
  <pc:docChgLst>
    <pc:chgData name="Celina Krawczyk (2317548)" userId="S::2317548@student.uwtsd.ac.uk::c2dca0ad-4fdc-48ea-b13b-e493d04497cc" providerId="AD" clId="Web-{D2F44532-9AFC-1069-0A08-E8216E31F76D}"/>
    <pc:docChg chg="modSld">
      <pc:chgData name="Celina Krawczyk (2317548)" userId="S::2317548@student.uwtsd.ac.uk::c2dca0ad-4fdc-48ea-b13b-e493d04497cc" providerId="AD" clId="Web-{D2F44532-9AFC-1069-0A08-E8216E31F76D}" dt="2025-11-16T21:01:07.182" v="6"/>
      <pc:docMkLst>
        <pc:docMk/>
      </pc:docMkLst>
    </pc:docChg>
  </pc:docChgLst>
  <pc:docChgLst>
    <pc:chgData name="Celina Krawczyk (2317548)" userId="S::2317548@student.uwtsd.ac.uk::c2dca0ad-4fdc-48ea-b13b-e493d04497cc" providerId="AD" clId="Web-{C3B5374A-B24A-3AA7-5165-3E5FCC1B6AA7}"/>
    <pc:docChg chg="mod addSld modSld modMainMaster setSldSz">
      <pc:chgData name="Celina Krawczyk (2317548)" userId="S::2317548@student.uwtsd.ac.uk::c2dca0ad-4fdc-48ea-b13b-e493d04497cc" providerId="AD" clId="Web-{C3B5374A-B24A-3AA7-5165-3E5FCC1B6AA7}" dt="2025-10-29T19:04:30.823" v="300"/>
      <pc:docMkLst>
        <pc:docMk/>
      </pc:docMkLst>
      <pc:sldChg chg="addSp delSp modSp">
        <pc:chgData name="Celina Krawczyk (2317548)" userId="S::2317548@student.uwtsd.ac.uk::c2dca0ad-4fdc-48ea-b13b-e493d04497cc" providerId="AD" clId="Web-{C3B5374A-B24A-3AA7-5165-3E5FCC1B6AA7}" dt="2025-10-29T13:10:13.398" v="133" actId="14100"/>
        <pc:sldMkLst>
          <pc:docMk/>
          <pc:sldMk cId="109857222" sldId="256"/>
        </pc:sldMkLst>
        <pc:picChg chg="add mod">
          <ac:chgData name="Celina Krawczyk (2317548)" userId="S::2317548@student.uwtsd.ac.uk::c2dca0ad-4fdc-48ea-b13b-e493d04497cc" providerId="AD" clId="Web-{C3B5374A-B24A-3AA7-5165-3E5FCC1B6AA7}" dt="2025-10-29T13:03:24.943" v="97" actId="14100"/>
          <ac:picMkLst>
            <pc:docMk/>
            <pc:sldMk cId="109857222" sldId="256"/>
            <ac:picMk id="8" creationId="{466AD076-429D-8552-E887-1A2CE4C7B4E6}"/>
          </ac:picMkLst>
        </pc:picChg>
        <pc:picChg chg="add mod">
          <ac:chgData name="Celina Krawczyk (2317548)" userId="S::2317548@student.uwtsd.ac.uk::c2dca0ad-4fdc-48ea-b13b-e493d04497cc" providerId="AD" clId="Web-{C3B5374A-B24A-3AA7-5165-3E5FCC1B6AA7}" dt="2025-10-29T13:04:23.898" v="106" actId="1410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9178E3E8-B712-AB56-B6E8-1158391CD64F}"/>
    <pc:docChg chg="mod modSld addMainMaster delMainMaster modMainMaster setSldSz">
      <pc:chgData name="Celina Krawczyk (2317548)" userId="S::2317548@student.uwtsd.ac.uk::c2dca0ad-4fdc-48ea-b13b-e493d04497cc" providerId="AD" clId="Web-{9178E3E8-B712-AB56-B6E8-1158391CD64F}" dt="2025-10-29T20:35:38.476" v="141"/>
      <pc:docMkLst>
        <pc:docMk/>
      </pc:docMkLst>
      <pc:sldChg chg="addSp modSp mod modClrScheme chgLayout">
        <pc:chgData name="Celina Krawczyk (2317548)" userId="S::2317548@student.uwtsd.ac.uk::c2dca0ad-4fdc-48ea-b13b-e493d04497cc" providerId="AD" clId="Web-{9178E3E8-B712-AB56-B6E8-1158391CD64F}" dt="2025-10-29T20:15:37.502" v="113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9178E3E8-B712-AB56-B6E8-1158391CD64F}" dt="2025-10-29T20:15:37.502" v="113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9178E3E8-B712-AB56-B6E8-1158391CD64F}" dt="2025-10-29T20:15:37.502" v="113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DB7F13E7-F225-E755-57C3-40BC6597528B}"/>
    <pc:docChg chg="modSld">
      <pc:chgData name="Celina Krawczyk (2317548)" userId="S::2317548@student.uwtsd.ac.uk::c2dca0ad-4fdc-48ea-b13b-e493d04497cc" providerId="AD" clId="Web-{DB7F13E7-F225-E755-57C3-40BC6597528B}" dt="2025-11-19T19:51:10.883" v="457"/>
      <pc:docMkLst>
        <pc:docMk/>
      </pc:docMkLst>
      <pc:sldChg chg="modSp">
        <pc:chgData name="Celina Krawczyk (2317548)" userId="S::2317548@student.uwtsd.ac.uk::c2dca0ad-4fdc-48ea-b13b-e493d04497cc" providerId="AD" clId="Web-{DB7F13E7-F225-E755-57C3-40BC6597528B}" dt="2025-11-19T19:04:04.476" v="272" actId="20577"/>
        <pc:sldMkLst>
          <pc:docMk/>
          <pc:sldMk cId="2369980118" sldId="257"/>
        </pc:sldMkLst>
        <pc:spChg chg="mod">
          <ac:chgData name="Celina Krawczyk (2317548)" userId="S::2317548@student.uwtsd.ac.uk::c2dca0ad-4fdc-48ea-b13b-e493d04497cc" providerId="AD" clId="Web-{DB7F13E7-F225-E755-57C3-40BC6597528B}" dt="2025-11-19T19:04:04.476" v="272" actId="20577"/>
          <ac:spMkLst>
            <pc:docMk/>
            <pc:sldMk cId="2369980118" sldId="257"/>
            <ac:spMk id="6" creationId="{5286CFAD-6F76-0D45-F346-43A77273A7B7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03:39.491" v="268" actId="20577"/>
          <ac:spMkLst>
            <pc:docMk/>
            <pc:sldMk cId="2369980118" sldId="257"/>
            <ac:spMk id="520" creationId="{54737B92-3A6C-C70C-0381-621E4EF1B33E}"/>
          </ac:spMkLst>
        </pc:spChg>
        <pc:picChg chg="mod">
          <ac:chgData name="Celina Krawczyk (2317548)" userId="S::2317548@student.uwtsd.ac.uk::c2dca0ad-4fdc-48ea-b13b-e493d04497cc" providerId="AD" clId="Web-{DB7F13E7-F225-E755-57C3-40BC6597528B}" dt="2025-11-19T19:03:31.710" v="266" actId="1076"/>
          <ac:picMkLst>
            <pc:docMk/>
            <pc:sldMk cId="2369980118" sldId="257"/>
            <ac:picMk id="14" creationId="{BA132876-2463-DFF0-E7F6-8E52E692149C}"/>
          </ac:picMkLst>
        </pc:picChg>
      </pc:sldChg>
      <pc:sldChg chg="modSp mod modTransition setBg">
        <pc:chgData name="Celina Krawczyk (2317548)" userId="S::2317548@student.uwtsd.ac.uk::c2dca0ad-4fdc-48ea-b13b-e493d04497cc" providerId="AD" clId="Web-{DB7F13E7-F225-E755-57C3-40BC6597528B}" dt="2025-11-19T19:51:10.883" v="457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DB7F13E7-F225-E755-57C3-40BC6597528B}" dt="2025-11-19T11:17:41.052" v="109" actId="20577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0:34:07.746" v="94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14:18.462" v="335" actId="20577"/>
          <ac:spMkLst>
            <pc:docMk/>
            <pc:sldMk cId="531086080" sldId="261"/>
            <ac:spMk id="5" creationId="{925EA422-02CF-EC85-AE1E-9F501EE4E390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51:10.883" v="457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14:35.963" v="340" actId="20577"/>
          <ac:spMkLst>
            <pc:docMk/>
            <pc:sldMk cId="531086080" sldId="261"/>
            <ac:spMk id="8" creationId="{F39F00D5-5C38-D6F2-6606-6A41E051B19F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8:53.537" v="435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9:28.038" v="444" actId="14100"/>
          <ac:spMkLst>
            <pc:docMk/>
            <pc:sldMk cId="531086080" sldId="261"/>
            <ac:spMk id="11" creationId="{E623E73B-A818-ECAD-449D-B4BA29C89431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0:34:17.871" v="96" actId="14100"/>
          <ac:spMkLst>
            <pc:docMk/>
            <pc:sldMk cId="531086080" sldId="261"/>
            <ac:spMk id="15" creationId="{A70C907E-7905-7BDC-E66E-90047768310D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50:25.867" v="453" actId="20577"/>
          <ac:spMkLst>
            <pc:docMk/>
            <pc:sldMk cId="531086080" sldId="261"/>
            <ac:spMk id="17" creationId="{B3562C41-E3C0-5F08-784A-56E1411F4A37}"/>
          </ac:spMkLst>
        </pc:spChg>
        <pc:spChg chg="mod">
          <ac:chgData name="Celina Krawczyk (2317548)" userId="S::2317548@student.uwtsd.ac.uk::c2dca0ad-4fdc-48ea-b13b-e493d04497cc" providerId="AD" clId="Web-{DB7F13E7-F225-E755-57C3-40BC6597528B}" dt="2025-11-19T19:48:06.458" v="424" actId="20577"/>
          <ac:spMkLst>
            <pc:docMk/>
            <pc:sldMk cId="531086080" sldId="261"/>
            <ac:spMk id="25" creationId="{BC5935FC-EAA5-D170-16FB-DC7D71088318}"/>
          </ac:spMkLst>
        </pc:spChg>
        <pc:picChg chg="mod">
          <ac:chgData name="Celina Krawczyk (2317548)" userId="S::2317548@student.uwtsd.ac.uk::c2dca0ad-4fdc-48ea-b13b-e493d04497cc" providerId="AD" clId="Web-{DB7F13E7-F225-E755-57C3-40BC6597528B}" dt="2025-11-19T18:52:21.500" v="211" actId="14100"/>
          <ac:picMkLst>
            <pc:docMk/>
            <pc:sldMk cId="531086080" sldId="261"/>
            <ac:picMk id="13" creationId="{3A61763A-532E-0911-CE72-8FA4E82FF711}"/>
          </ac:picMkLst>
        </pc:picChg>
        <pc:picChg chg="mod">
          <ac:chgData name="Celina Krawczyk (2317548)" userId="S::2317548@student.uwtsd.ac.uk::c2dca0ad-4fdc-48ea-b13b-e493d04497cc" providerId="AD" clId="Web-{DB7F13E7-F225-E755-57C3-40BC6597528B}" dt="2025-11-19T19:50:48.742" v="456" actId="14100"/>
          <ac:picMkLst>
            <pc:docMk/>
            <pc:sldMk cId="531086080" sldId="261"/>
            <ac:picMk id="14" creationId="{E85742F0-3B2D-989B-D85B-1B3E74AB8D72}"/>
          </ac:picMkLst>
        </pc:picChg>
        <pc:picChg chg="mod">
          <ac:chgData name="Celina Krawczyk (2317548)" userId="S::2317548@student.uwtsd.ac.uk::c2dca0ad-4fdc-48ea-b13b-e493d04497cc" providerId="AD" clId="Web-{DB7F13E7-F225-E755-57C3-40BC6597528B}" dt="2025-11-19T10:34:47.184" v="99" actId="14100"/>
          <ac:picMkLst>
            <pc:docMk/>
            <pc:sldMk cId="531086080" sldId="261"/>
            <ac:picMk id="18" creationId="{E0D8CD70-6C70-5E98-05CB-0C19E38DB2B6}"/>
          </ac:picMkLst>
        </pc:picChg>
        <pc:picChg chg="mod">
          <ac:chgData name="Celina Krawczyk (2317548)" userId="S::2317548@student.uwtsd.ac.uk::c2dca0ad-4fdc-48ea-b13b-e493d04497cc" providerId="AD" clId="Web-{DB7F13E7-F225-E755-57C3-40BC6597528B}" dt="2025-11-19T18:49:51.030" v="122" actId="14100"/>
          <ac:picMkLst>
            <pc:docMk/>
            <pc:sldMk cId="531086080" sldId="261"/>
            <ac:picMk id="24" creationId="{292BA7F3-EC50-FFE1-FABB-FB72F8E8A8BD}"/>
          </ac:picMkLst>
        </pc:picChg>
      </pc:sldChg>
    </pc:docChg>
  </pc:docChgLst>
  <pc:docChgLst>
    <pc:chgData name="Celina Krawczyk (2317548)" userId="S::2317548@student.uwtsd.ac.uk::c2dca0ad-4fdc-48ea-b13b-e493d04497cc" providerId="AD" clId="Web-{D5A4B550-E260-E95D-8DA7-19E71C4BFB07}"/>
    <pc:docChg chg="modSld">
      <pc:chgData name="Celina Krawczyk (2317548)" userId="S::2317548@student.uwtsd.ac.uk::c2dca0ad-4fdc-48ea-b13b-e493d04497cc" providerId="AD" clId="Web-{D5A4B550-E260-E95D-8DA7-19E71C4BFB07}" dt="2025-10-21T14:31:50.505" v="73" actId="20577"/>
      <pc:docMkLst>
        <pc:docMk/>
      </pc:docMkLst>
      <pc:sldChg chg="addSp delSp modSp">
        <pc:chgData name="Celina Krawczyk (2317548)" userId="S::2317548@student.uwtsd.ac.uk::c2dca0ad-4fdc-48ea-b13b-e493d04497cc" providerId="AD" clId="Web-{D5A4B550-E260-E95D-8DA7-19E71C4BFB07}" dt="2025-10-21T14:31:50.505" v="73" actId="20577"/>
        <pc:sldMkLst>
          <pc:docMk/>
          <pc:sldMk cId="109857222" sldId="256"/>
        </pc:sldMkLst>
      </pc:sldChg>
    </pc:docChg>
  </pc:docChgLst>
  <pc:docChgLst>
    <pc:chgData name="Celina Krawczyk (2317548)" userId="S::2317548@student.uwtsd.ac.uk::c2dca0ad-4fdc-48ea-b13b-e493d04497cc" providerId="AD" clId="Web-{EE717288-2269-9582-A0B5-2A873EA2E900}"/>
    <pc:docChg chg="mod addSld modSld addMainMaster delMainMaster">
      <pc:chgData name="Celina Krawczyk (2317548)" userId="S::2317548@student.uwtsd.ac.uk::c2dca0ad-4fdc-48ea-b13b-e493d04497cc" providerId="AD" clId="Web-{EE717288-2269-9582-A0B5-2A873EA2E900}" dt="2025-11-19T20:06:12.067" v="3"/>
      <pc:docMkLst>
        <pc:docMk/>
      </pc:docMkLst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109857222" sldId="256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109857222" sldId="256"/>
            <ac:spMk id="13" creationId="{1468DCBA-DBA5-6A60-B686-C712A263D9CC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2369980118" sldId="257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2369980118" sldId="257"/>
            <ac:spMk id="2" creationId="{ACB3D56E-5618-90B2-5A43-1E7FD170F7D4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2369980118" sldId="257"/>
            <ac:spMk id="3" creationId="{C26EB4FC-954B-F6D6-0D28-8B9F5990CC02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2369980118" sldId="257"/>
            <ac:spMk id="5" creationId="{0733F980-6B55-14F4-CCBD-2E69C52AC1C3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2369980118" sldId="257"/>
            <ac:spMk id="6" creationId="{5286CFAD-6F76-0D45-F346-43A77273A7B7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2369980118" sldId="257"/>
            <ac:spMk id="520" creationId="{54737B92-3A6C-C70C-0381-621E4EF1B33E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1086744992" sldId="258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1086744992" sldId="258"/>
            <ac:spMk id="349" creationId="{C2A71684-A2AF-370B-88E4-8AEFCD921077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EE717288-2269-9582-A0B5-2A873EA2E900}" dt="2025-11-19T20:05:21.937" v="2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8" creationId="{F39F00D5-5C38-D6F2-6606-6A41E051B19F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EE717288-2269-9582-A0B5-2A873EA2E900}" dt="2025-11-19T20:05:21.937" v="2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EE717288-2269-9582-A0B5-2A873EA2E900}" dt="2025-11-19T19:52:12.346" v="1" actId="20577"/>
          <ac:spMkLst>
            <pc:docMk/>
            <pc:sldMk cId="531086080" sldId="261"/>
            <ac:spMk id="17" creationId="{B3562C41-E3C0-5F08-784A-56E1411F4A37}"/>
          </ac:spMkLst>
        </pc:spChg>
      </pc:sldChg>
      <pc:sldChg chg="new">
        <pc:chgData name="Celina Krawczyk (2317548)" userId="S::2317548@student.uwtsd.ac.uk::c2dca0ad-4fdc-48ea-b13b-e493d04497cc" providerId="AD" clId="Web-{EE717288-2269-9582-A0B5-2A873EA2E900}" dt="2025-11-19T20:06:12.067" v="3"/>
        <pc:sldMkLst>
          <pc:docMk/>
          <pc:sldMk cId="94084438" sldId="262"/>
        </pc:sldMkLst>
      </pc:sldChg>
      <pc:sldMasterChg chg="del delSldLayout">
        <pc:chgData name="Celina Krawczyk (2317548)" userId="S::2317548@student.uwtsd.ac.uk::c2dca0ad-4fdc-48ea-b13b-e493d04497cc" providerId="AD" clId="Web-{EE717288-2269-9582-A0B5-2A873EA2E900}" dt="2025-11-19T20:05:21.937" v="2"/>
        <pc:sldMasterMkLst>
          <pc:docMk/>
          <pc:sldMasterMk cId="3203954405" sldId="2147483698"/>
        </pc:sldMasterMkLst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2490930453" sldId="2147483699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684718011" sldId="2147483700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526063894" sldId="2147483701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9092004" sldId="2147483702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2443424955" sldId="2147483703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3900347881" sldId="2147483704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072722448" sldId="2147483705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114477799" sldId="2147483706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4074293754" sldId="2147483707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693867066" sldId="2147483708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1492161581" sldId="2147483709"/>
          </pc:sldLayoutMkLst>
        </pc:sldLayoutChg>
        <pc:sldLayoutChg chg="del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3203954405" sldId="2147483698"/>
            <pc:sldLayoutMk cId="4006960408" sldId="2147483710"/>
          </pc:sldLayoutMkLst>
        </pc:sldLayoutChg>
      </pc:sldMasterChg>
      <pc:sldMasterChg chg="add addSldLayout modSldLayout">
        <pc:chgData name="Celina Krawczyk (2317548)" userId="S::2317548@student.uwtsd.ac.uk::c2dca0ad-4fdc-48ea-b13b-e493d04497cc" providerId="AD" clId="Web-{EE717288-2269-9582-A0B5-2A873EA2E900}" dt="2025-11-19T20:05:21.937" v="2"/>
        <pc:sldMasterMkLst>
          <pc:docMk/>
          <pc:sldMasterMk cId="2995206580" sldId="2147483711"/>
        </pc:sldMasterMkLst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2201746589" sldId="2147483712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2839621496" sldId="2147483713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3247215442" sldId="2147483714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2060713392" sldId="2147483715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3425033795" sldId="2147483716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2900029392" sldId="2147483717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1827557628" sldId="2147483718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3044300953" sldId="2147483719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3963213000" sldId="2147483720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1527678702" sldId="2147483721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3048723199" sldId="2147483722"/>
          </pc:sldLayoutMkLst>
        </pc:sldLayoutChg>
        <pc:sldLayoutChg chg="add mod replId">
          <pc:chgData name="Celina Krawczyk (2317548)" userId="S::2317548@student.uwtsd.ac.uk::c2dca0ad-4fdc-48ea-b13b-e493d04497cc" providerId="AD" clId="Web-{EE717288-2269-9582-A0B5-2A873EA2E900}" dt="2025-11-19T20:05:21.937" v="2"/>
          <pc:sldLayoutMkLst>
            <pc:docMk/>
            <pc:sldMasterMk cId="2995206580" sldId="2147483711"/>
            <pc:sldLayoutMk cId="1646738832" sldId="2147483723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001DC62A-7DFD-CC8E-A5DD-E1F60DE524CB}"/>
    <pc:docChg chg="delSld modSld">
      <pc:chgData name="Celina Krawczyk (2317548)" userId="S::2317548@student.uwtsd.ac.uk::c2dca0ad-4fdc-48ea-b13b-e493d04497cc" providerId="AD" clId="Web-{001DC62A-7DFD-CC8E-A5DD-E1F60DE524CB}" dt="2025-11-18T13:48:45.740" v="136"/>
      <pc:docMkLst>
        <pc:docMk/>
      </pc:docMkLst>
      <pc:sldChg chg="addSp delSp modSp">
        <pc:chgData name="Celina Krawczyk (2317548)" userId="S::2317548@student.uwtsd.ac.uk::c2dca0ad-4fdc-48ea-b13b-e493d04497cc" providerId="AD" clId="Web-{001DC62A-7DFD-CC8E-A5DD-E1F60DE524CB}" dt="2025-11-17T21:31:54.658" v="135" actId="20577"/>
        <pc:sldMkLst>
          <pc:docMk/>
          <pc:sldMk cId="531086080" sldId="261"/>
        </pc:sldMkLst>
        <pc:spChg chg="mod">
          <ac:chgData name="Celina Krawczyk (2317548)" userId="S::2317548@student.uwtsd.ac.uk::c2dca0ad-4fdc-48ea-b13b-e493d04497cc" providerId="AD" clId="Web-{001DC62A-7DFD-CC8E-A5DD-E1F60DE524CB}" dt="2025-11-17T21:30:55.885" v="122" actId="14100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31:54.658" v="135" actId="20577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29:42.077" v="116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25:39.214" v="104" actId="20577"/>
          <ac:spMkLst>
            <pc:docMk/>
            <pc:sldMk cId="531086080" sldId="261"/>
            <ac:spMk id="10" creationId="{5BB92EB9-4C7E-3A15-04B6-67A9C82BD3DD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19:00.220" v="2" actId="14100"/>
          <ac:spMkLst>
            <pc:docMk/>
            <pc:sldMk cId="531086080" sldId="261"/>
            <ac:spMk id="11" creationId="{E623E73B-A818-ECAD-449D-B4BA29C89431}"/>
          </ac:spMkLst>
        </pc:spChg>
        <pc:spChg chg="mod">
          <ac:chgData name="Celina Krawczyk (2317548)" userId="S::2317548@student.uwtsd.ac.uk::c2dca0ad-4fdc-48ea-b13b-e493d04497cc" providerId="AD" clId="Web-{001DC62A-7DFD-CC8E-A5DD-E1F60DE524CB}" dt="2025-11-17T21:31:19.576" v="131" actId="14100"/>
          <ac:spMkLst>
            <pc:docMk/>
            <pc:sldMk cId="531086080" sldId="261"/>
            <ac:spMk id="15" creationId="{A70C907E-7905-7BDC-E66E-90047768310D}"/>
          </ac:spMkLst>
        </pc:spChg>
        <pc:spChg chg="add mod">
          <ac:chgData name="Celina Krawczyk (2317548)" userId="S::2317548@student.uwtsd.ac.uk::c2dca0ad-4fdc-48ea-b13b-e493d04497cc" providerId="AD" clId="Web-{001DC62A-7DFD-CC8E-A5DD-E1F60DE524CB}" dt="2025-11-17T21:25:19.619" v="84" actId="14100"/>
          <ac:spMkLst>
            <pc:docMk/>
            <pc:sldMk cId="531086080" sldId="261"/>
            <ac:spMk id="17" creationId="{B3562C41-E3C0-5F08-784A-56E1411F4A37}"/>
          </ac:spMkLst>
        </pc:spChg>
        <pc:spChg chg="add mod">
          <ac:chgData name="Celina Krawczyk (2317548)" userId="S::2317548@student.uwtsd.ac.uk::c2dca0ad-4fdc-48ea-b13b-e493d04497cc" providerId="AD" clId="Web-{001DC62A-7DFD-CC8E-A5DD-E1F60DE524CB}" dt="2025-11-17T21:30:06.018" v="117" actId="20577"/>
          <ac:spMkLst>
            <pc:docMk/>
            <pc:sldMk cId="531086080" sldId="261"/>
            <ac:spMk id="25" creationId="{BC5935FC-EAA5-D170-16FB-DC7D71088318}"/>
          </ac:spMkLst>
        </pc:spChg>
      </pc:sldChg>
    </pc:docChg>
  </pc:docChgLst>
  <pc:docChgLst>
    <pc:chgData name="Celina Krawczyk (2317548)" userId="S::2317548@student.uwtsd.ac.uk::c2dca0ad-4fdc-48ea-b13b-e493d04497cc" providerId="AD" clId="Web-{12AC061D-CBFA-8BA7-05AE-399165473D39}"/>
    <pc:docChg chg="modSld">
      <pc:chgData name="Celina Krawczyk (2317548)" userId="S::2317548@student.uwtsd.ac.uk::c2dca0ad-4fdc-48ea-b13b-e493d04497cc" providerId="AD" clId="Web-{12AC061D-CBFA-8BA7-05AE-399165473D39}" dt="2025-11-16T21:05:29.130" v="3"/>
      <pc:docMkLst>
        <pc:docMk/>
      </pc:docMkLst>
    </pc:docChg>
  </pc:docChgLst>
  <pc:docChgLst>
    <pc:chgData name="Celina Krawczyk (2317548)" userId="S::2317548@student.uwtsd.ac.uk::c2dca0ad-4fdc-48ea-b13b-e493d04497cc" providerId="AD" clId="Web-{E0F7B183-F7B1-2B3B-D890-CDD0329566DF}"/>
    <pc:docChg chg="mod addSld delSld modSld">
      <pc:chgData name="Celina Krawczyk (2317548)" userId="S::2317548@student.uwtsd.ac.uk::c2dca0ad-4fdc-48ea-b13b-e493d04497cc" providerId="AD" clId="Web-{E0F7B183-F7B1-2B3B-D890-CDD0329566DF}" dt="2025-11-13T21:46:34.614" v="403" actId="14100"/>
      <pc:docMkLst>
        <pc:docMk/>
      </pc:docMkLst>
      <pc:sldChg chg="addSp delSp modSp mod modClrScheme chgLayout">
        <pc:chgData name="Celina Krawczyk (2317548)" userId="S::2317548@student.uwtsd.ac.uk::c2dca0ad-4fdc-48ea-b13b-e493d04497cc" providerId="AD" clId="Web-{E0F7B183-F7B1-2B3B-D890-CDD0329566DF}" dt="2025-11-10T20:04:41.916" v="88" actId="20577"/>
        <pc:sldMkLst>
          <pc:docMk/>
          <pc:sldMk cId="109857222" sldId="256"/>
        </pc:sldMkLst>
        <pc:spChg chg="add mod ord">
          <ac:chgData name="Celina Krawczyk (2317548)" userId="S::2317548@student.uwtsd.ac.uk::c2dca0ad-4fdc-48ea-b13b-e493d04497cc" providerId="AD" clId="Web-{E0F7B183-F7B1-2B3B-D890-CDD0329566DF}" dt="2025-11-10T20:04:41.916" v="88" actId="20577"/>
          <ac:spMkLst>
            <pc:docMk/>
            <pc:sldMk cId="109857222" sldId="256"/>
            <ac:spMk id="13" creationId="{1468DCBA-DBA5-6A60-B686-C712A263D9CC}"/>
          </ac:spMkLst>
        </pc:spChg>
        <pc:picChg chg="mod ord">
          <ac:chgData name="Celina Krawczyk (2317548)" userId="S::2317548@student.uwtsd.ac.uk::c2dca0ad-4fdc-48ea-b13b-e493d04497cc" providerId="AD" clId="Web-{E0F7B183-F7B1-2B3B-D890-CDD0329566DF}" dt="2025-11-10T20:04:05.696" v="74"/>
          <ac:picMkLst>
            <pc:docMk/>
            <pc:sldMk cId="109857222" sldId="256"/>
            <ac:picMk id="8" creationId="{466AD076-429D-8552-E887-1A2CE4C7B4E6}"/>
          </ac:picMkLst>
        </pc:picChg>
        <pc:picChg chg="mod ord">
          <ac:chgData name="Celina Krawczyk (2317548)" userId="S::2317548@student.uwtsd.ac.uk::c2dca0ad-4fdc-48ea-b13b-e493d04497cc" providerId="AD" clId="Web-{E0F7B183-F7B1-2B3B-D890-CDD0329566DF}" dt="2025-11-10T20:04:05.696" v="74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34F3441E-786F-E4D9-9338-112022F156A5}"/>
    <pc:docChg chg="mod addSld delSld modSld">
      <pc:chgData name="Celina Krawczyk (2317548)" userId="S::2317548@student.uwtsd.ac.uk::c2dca0ad-4fdc-48ea-b13b-e493d04497cc" providerId="AD" clId="Web-{34F3441E-786F-E4D9-9338-112022F156A5}" dt="2025-11-19T20:12:29.979" v="20"/>
      <pc:docMkLst>
        <pc:docMk/>
      </pc:docMkLst>
      <pc:sldChg chg="addSp delSp del">
        <pc:chgData name="Celina Krawczyk (2317548)" userId="S::2317548@student.uwtsd.ac.uk::c2dca0ad-4fdc-48ea-b13b-e493d04497cc" providerId="AD" clId="Web-{34F3441E-786F-E4D9-9338-112022F156A5}" dt="2025-11-19T20:10:13.889" v="12"/>
        <pc:sldMkLst>
          <pc:docMk/>
          <pc:sldMk cId="94084438" sldId="262"/>
        </pc:sldMkLst>
        <pc:spChg chg="add del">
          <ac:chgData name="Celina Krawczyk (2317548)" userId="S::2317548@student.uwtsd.ac.uk::c2dca0ad-4fdc-48ea-b13b-e493d04497cc" providerId="AD" clId="Web-{34F3441E-786F-E4D9-9338-112022F156A5}" dt="2025-11-19T20:09:43.651" v="10"/>
          <ac:spMkLst>
            <pc:docMk/>
            <pc:sldMk cId="94084438" sldId="262"/>
            <ac:spMk id="4" creationId="{AFCA4EB2-0177-7708-49C4-31F3E954A3F3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09:43.542" v="9"/>
          <ac:spMkLst>
            <pc:docMk/>
            <pc:sldMk cId="94084438" sldId="262"/>
            <ac:spMk id="11" creationId="{5A97D067-5E5A-4FD0-5FA9-B4047029CDED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09:43.448" v="8"/>
          <ac:spMkLst>
            <pc:docMk/>
            <pc:sldMk cId="94084438" sldId="262"/>
            <ac:spMk id="12" creationId="{30259B76-7D2D-D183-DF80-D1F6802DCAD1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09:43.261" v="6"/>
          <ac:spMkLst>
            <pc:docMk/>
            <pc:sldMk cId="94084438" sldId="262"/>
            <ac:spMk id="13" creationId="{FC3853E7-D796-3631-D6A8-98099B0E9B1F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09:43.354" v="7"/>
          <ac:spMkLst>
            <pc:docMk/>
            <pc:sldMk cId="94084438" sldId="262"/>
            <ac:spMk id="14" creationId="{004CBB86-6FDD-C125-8485-416A1D7FD786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09:43.761" v="11"/>
          <ac:spMkLst>
            <pc:docMk/>
            <pc:sldMk cId="94084438" sldId="262"/>
            <ac:spMk id="15" creationId="{D62D6F5F-DD1F-9A46-2D3D-8CCBF42FA442}"/>
          </ac:spMkLst>
        </pc:spChg>
      </pc:sldChg>
      <pc:sldChg chg="addSp delSp new del">
        <pc:chgData name="Celina Krawczyk (2317548)" userId="S::2317548@student.uwtsd.ac.uk::c2dca0ad-4fdc-48ea-b13b-e493d04497cc" providerId="AD" clId="Web-{34F3441E-786F-E4D9-9338-112022F156A5}" dt="2025-11-19T20:12:04.524" v="17"/>
        <pc:sldMkLst>
          <pc:docMk/>
          <pc:sldMk cId="1965300754" sldId="262"/>
        </pc:sldMkLst>
        <pc:spChg chg="del">
          <ac:chgData name="Celina Krawczyk (2317548)" userId="S::2317548@student.uwtsd.ac.uk::c2dca0ad-4fdc-48ea-b13b-e493d04497cc" providerId="AD" clId="Web-{34F3441E-786F-E4D9-9338-112022F156A5}" dt="2025-11-19T20:11:06.160" v="14"/>
          <ac:spMkLst>
            <pc:docMk/>
            <pc:sldMk cId="1965300754" sldId="262"/>
            <ac:spMk id="3" creationId="{319B3DAD-37E6-BF45-EA5D-FCD8434A4478}"/>
          </ac:spMkLst>
        </pc:spChg>
        <pc:spChg chg="add del">
          <ac:chgData name="Celina Krawczyk (2317548)" userId="S::2317548@student.uwtsd.ac.uk::c2dca0ad-4fdc-48ea-b13b-e493d04497cc" providerId="AD" clId="Web-{34F3441E-786F-E4D9-9338-112022F156A5}" dt="2025-11-19T20:11:38.084" v="16"/>
          <ac:spMkLst>
            <pc:docMk/>
            <pc:sldMk cId="1965300754" sldId="262"/>
            <ac:spMk id="6" creationId="{2C0595B9-80D9-A998-F3CB-E2BE8C402384}"/>
          </ac:spMkLst>
        </pc:spChg>
      </pc:sldChg>
    </pc:docChg>
  </pc:docChgLst>
  <pc:docChgLst>
    <pc:chgData name="Celina Krawczyk (2317548)" userId="S::2317548@student.uwtsd.ac.uk::c2dca0ad-4fdc-48ea-b13b-e493d04497cc" providerId="AD" clId="Web-{622362BB-B869-979C-635B-8ACD509FAB45}"/>
    <pc:docChg chg="modSld">
      <pc:chgData name="Celina Krawczyk (2317548)" userId="S::2317548@student.uwtsd.ac.uk::c2dca0ad-4fdc-48ea-b13b-e493d04497cc" providerId="AD" clId="Web-{622362BB-B869-979C-635B-8ACD509FAB45}" dt="2025-11-17T15:09:07.058" v="326" actId="20577"/>
      <pc:docMkLst>
        <pc:docMk/>
      </pc:docMkLst>
    </pc:docChg>
  </pc:docChgLst>
  <pc:docChgLst>
    <pc:chgData name="Celina Krawczyk (2317548)" userId="S::2317548@student.uwtsd.ac.uk::c2dca0ad-4fdc-48ea-b13b-e493d04497cc" providerId="AD" clId="Web-{24E09ED1-6DCF-6FE4-6348-A2F9ACC2518A}"/>
    <pc:docChg chg="modSld">
      <pc:chgData name="Celina Krawczyk (2317548)" userId="S::2317548@student.uwtsd.ac.uk::c2dca0ad-4fdc-48ea-b13b-e493d04497cc" providerId="AD" clId="Web-{24E09ED1-6DCF-6FE4-6348-A2F9ACC2518A}" dt="2025-11-20T08:49:08.783" v="25" actId="14100"/>
      <pc:docMkLst>
        <pc:docMk/>
      </pc:docMkLst>
      <pc:sldChg chg="modSp">
        <pc:chgData name="Celina Krawczyk (2317548)" userId="S::2317548@student.uwtsd.ac.uk::c2dca0ad-4fdc-48ea-b13b-e493d04497cc" providerId="AD" clId="Web-{24E09ED1-6DCF-6FE4-6348-A2F9ACC2518A}" dt="2025-11-20T08:49:08.783" v="25" actId="14100"/>
        <pc:sldMkLst>
          <pc:docMk/>
          <pc:sldMk cId="2780241869" sldId="262"/>
        </pc:sldMkLst>
        <pc:spChg chg="mod">
          <ac:chgData name="Celina Krawczyk (2317548)" userId="S::2317548@student.uwtsd.ac.uk::c2dca0ad-4fdc-48ea-b13b-e493d04497cc" providerId="AD" clId="Web-{24E09ED1-6DCF-6FE4-6348-A2F9ACC2518A}" dt="2025-11-20T08:49:01.189" v="24" actId="14100"/>
          <ac:spMkLst>
            <pc:docMk/>
            <pc:sldMk cId="2780241869" sldId="262"/>
            <ac:spMk id="21" creationId="{09EC89B0-BDB8-F84E-C036-C6EBDAFB283D}"/>
          </ac:spMkLst>
        </pc:spChg>
        <pc:spChg chg="mod">
          <ac:chgData name="Celina Krawczyk (2317548)" userId="S::2317548@student.uwtsd.ac.uk::c2dca0ad-4fdc-48ea-b13b-e493d04497cc" providerId="AD" clId="Web-{24E09ED1-6DCF-6FE4-6348-A2F9ACC2518A}" dt="2025-11-20T08:49:08.783" v="25" actId="14100"/>
          <ac:spMkLst>
            <pc:docMk/>
            <pc:sldMk cId="2780241869" sldId="262"/>
            <ac:spMk id="24" creationId="{0BBF6D2A-8167-EFA3-E060-F32A129731D5}"/>
          </ac:spMkLst>
        </pc:spChg>
      </pc:sldChg>
    </pc:docChg>
  </pc:docChgLst>
  <pc:docChgLst>
    <pc:chgData name="Celina Krawczyk (2317548)" userId="S::2317548@student.uwtsd.ac.uk::c2dca0ad-4fdc-48ea-b13b-e493d04497cc" providerId="AD" clId="Web-{F495CB17-0550-E43D-9E8A-3FBC74F9313F}"/>
    <pc:docChg chg="mod addSld delSld modSld addMainMaster delMainMaster">
      <pc:chgData name="Celina Krawczyk (2317548)" userId="S::2317548@student.uwtsd.ac.uk::c2dca0ad-4fdc-48ea-b13b-e493d04497cc" providerId="AD" clId="Web-{F495CB17-0550-E43D-9E8A-3FBC74F9313F}" dt="2025-11-20T10:30:51.663" v="493" actId="14100"/>
      <pc:docMkLst>
        <pc:docMk/>
      </pc:docMkLst>
      <pc:sldChg chg="addSp delSp modSp mod modClrScheme chgLayout">
        <pc:chgData name="Celina Krawczyk (2317548)" userId="S::2317548@student.uwtsd.ac.uk::c2dca0ad-4fdc-48ea-b13b-e493d04497cc" providerId="AD" clId="Web-{F495CB17-0550-E43D-9E8A-3FBC74F9313F}" dt="2025-11-20T10:30:51.663" v="493" actId="14100"/>
        <pc:sldMkLst>
          <pc:docMk/>
          <pc:sldMk cId="109857222" sldId="256"/>
        </pc:sldMkLst>
        <pc:spChg chg="add del">
          <ac:chgData name="Celina Krawczyk (2317548)" userId="S::2317548@student.uwtsd.ac.uk::c2dca0ad-4fdc-48ea-b13b-e493d04497cc" providerId="AD" clId="Web-{F495CB17-0550-E43D-9E8A-3FBC74F9313F}" dt="2025-11-20T08:51:55.765" v="2"/>
          <ac:spMkLst>
            <pc:docMk/>
            <pc:sldMk cId="109857222" sldId="256"/>
            <ac:spMk id="2" creationId="{7A9FF481-4FCD-6003-405E-1952CA9C7BD8}"/>
          </ac:spMkLst>
        </pc:spChg>
        <pc:spChg chg="add del">
          <ac:chgData name="Celina Krawczyk (2317548)" userId="S::2317548@student.uwtsd.ac.uk::c2dca0ad-4fdc-48ea-b13b-e493d04497cc" providerId="AD" clId="Web-{F495CB17-0550-E43D-9E8A-3FBC74F9313F}" dt="2025-11-20T10:28:52.084" v="475"/>
          <ac:spMkLst>
            <pc:docMk/>
            <pc:sldMk cId="109857222" sldId="256"/>
            <ac:spMk id="3" creationId="{F461B36D-6C3F-9787-A27A-B466E0A2AC1D}"/>
          </ac:spMkLst>
        </pc:spChg>
        <pc:spChg chg="add mod">
          <ac:chgData name="Celina Krawczyk (2317548)" userId="S::2317548@student.uwtsd.ac.uk::c2dca0ad-4fdc-48ea-b13b-e493d04497cc" providerId="AD" clId="Web-{F495CB17-0550-E43D-9E8A-3FBC74F9313F}" dt="2025-11-20T10:30:51.663" v="493" actId="14100"/>
          <ac:spMkLst>
            <pc:docMk/>
            <pc:sldMk cId="109857222" sldId="256"/>
            <ac:spMk id="4" creationId="{26887EEA-A8D0-D772-23A1-676B4E2B9909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6:43.023" v="471" actId="20577"/>
          <ac:spMkLst>
            <pc:docMk/>
            <pc:sldMk cId="109857222" sldId="256"/>
            <ac:spMk id="13" creationId="{1468DCBA-DBA5-6A60-B686-C712A263D9CC}"/>
          </ac:spMkLst>
        </pc:spChg>
      </pc:sldChg>
      <pc:sldChg chg="modSp add del mod modClrScheme chgLayout">
        <pc:chgData name="Celina Krawczyk (2317548)" userId="S::2317548@student.uwtsd.ac.uk::c2dca0ad-4fdc-48ea-b13b-e493d04497cc" providerId="AD" clId="Web-{F495CB17-0550-E43D-9E8A-3FBC74F9313F}" dt="2025-11-20T10:28:47.177" v="474"/>
        <pc:sldMkLst>
          <pc:docMk/>
          <pc:sldMk cId="2369980118" sldId="257"/>
        </pc:sldMkLst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2369980118" sldId="257"/>
            <ac:spMk id="2" creationId="{ACB3D56E-5618-90B2-5A43-1E7FD170F7D4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2369980118" sldId="257"/>
            <ac:spMk id="3" creationId="{C26EB4FC-954B-F6D6-0D28-8B9F5990CC02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2369980118" sldId="257"/>
            <ac:spMk id="5" creationId="{0733F980-6B55-14F4-CCBD-2E69C52AC1C3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2369980118" sldId="257"/>
            <ac:spMk id="6" creationId="{5286CFAD-6F76-0D45-F346-43A77273A7B7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2369980118" sldId="257"/>
            <ac:spMk id="520" creationId="{54737B92-3A6C-C70C-0381-621E4EF1B33E}"/>
          </ac:spMkLst>
        </pc:spChg>
      </pc:sldChg>
      <pc:sldChg chg="modSp del mod modClrScheme chgLayout">
        <pc:chgData name="Celina Krawczyk (2317548)" userId="S::2317548@student.uwtsd.ac.uk::c2dca0ad-4fdc-48ea-b13b-e493d04497cc" providerId="AD" clId="Web-{F495CB17-0550-E43D-9E8A-3FBC74F9313F}" dt="2025-11-20T10:25:37.295" v="466"/>
        <pc:sldMkLst>
          <pc:docMk/>
          <pc:sldMk cId="1086744992" sldId="258"/>
        </pc:sldMkLst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1086744992" sldId="258"/>
            <ac:spMk id="349" creationId="{C2A71684-A2AF-370B-88E4-8AEFCD921077}"/>
          </ac:spMkLst>
        </pc:spChg>
      </pc:sldChg>
      <pc:sldChg chg="addSp delSp modSp mod setBg modClrScheme chgLayout">
        <pc:chgData name="Celina Krawczyk (2317548)" userId="S::2317548@student.uwtsd.ac.uk::c2dca0ad-4fdc-48ea-b13b-e493d04497cc" providerId="AD" clId="Web-{F495CB17-0550-E43D-9E8A-3FBC74F9313F}" dt="2025-11-20T10:24:54.351" v="465" actId="14100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F495CB17-0550-E43D-9E8A-3FBC74F9313F}" dt="2025-11-20T09:28:09.779" v="191" actId="14100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09:35:25.299" v="223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28:35.545" v="195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32:16.724" v="200" actId="1076"/>
          <ac:spMkLst>
            <pc:docMk/>
            <pc:sldMk cId="531086080" sldId="261"/>
            <ac:spMk id="6" creationId="{17D374F2-DF33-39C4-AE9E-EC19FF534CA6}"/>
          </ac:spMkLst>
        </pc:spChg>
        <pc:spChg chg="add del">
          <ac:chgData name="Celina Krawczyk (2317548)" userId="S::2317548@student.uwtsd.ac.uk::c2dca0ad-4fdc-48ea-b13b-e493d04497cc" providerId="AD" clId="Web-{F495CB17-0550-E43D-9E8A-3FBC74F9313F}" dt="2025-11-20T09:38:42.850" v="250"/>
          <ac:spMkLst>
            <pc:docMk/>
            <pc:sldMk cId="531086080" sldId="261"/>
            <ac:spMk id="7" creationId="{622FDB32-B613-DF13-62AD-82D03D024E26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13:15.735" v="408" actId="20577"/>
          <ac:spMkLst>
            <pc:docMk/>
            <pc:sldMk cId="531086080" sldId="261"/>
            <ac:spMk id="8" creationId="{F39F00D5-5C38-D6F2-6606-6A41E051B19F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3:43.667" v="458" actId="14100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23:55.855" v="461" actId="20577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10:06:36.670" v="396" actId="20577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29:49.610" v="196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531086080" sldId="261"/>
            <ac:spMk id="16" creationId="{C7232E11-A480-4CE9-B9AD-96B7E3A30128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10:05:57.903" v="383"/>
          <ac:spMkLst>
            <pc:docMk/>
            <pc:sldMk cId="531086080" sldId="261"/>
            <ac:spMk id="17" creationId="{B3562C41-E3C0-5F08-784A-56E1411F4A37}"/>
          </ac:spMkLst>
        </pc:spChg>
        <pc:spChg chg="add del">
          <ac:chgData name="Celina Krawczyk (2317548)" userId="S::2317548@student.uwtsd.ac.uk::c2dca0ad-4fdc-48ea-b13b-e493d04497cc" providerId="AD" clId="Web-{F495CB17-0550-E43D-9E8A-3FBC74F9313F}" dt="2025-11-20T09:55:06.858" v="285"/>
          <ac:spMkLst>
            <pc:docMk/>
            <pc:sldMk cId="531086080" sldId="261"/>
            <ac:spMk id="20" creationId="{B065CB5D-4C51-CEA0-F1FA-E76E18F8E9D9}"/>
          </ac:spMkLst>
        </pc:spChg>
        <pc:spChg chg="add del">
          <ac:chgData name="Celina Krawczyk (2317548)" userId="S::2317548@student.uwtsd.ac.uk::c2dca0ad-4fdc-48ea-b13b-e493d04497cc" providerId="AD" clId="Web-{F495CB17-0550-E43D-9E8A-3FBC74F9313F}" dt="2025-11-20T10:18:14.860" v="434"/>
          <ac:spMkLst>
            <pc:docMk/>
            <pc:sldMk cId="531086080" sldId="261"/>
            <ac:spMk id="22" creationId="{717A2865-4200-F888-07CC-BCB3E1137952}"/>
          </ac:spMkLst>
        </pc:spChg>
        <pc:spChg chg="mod">
          <ac:chgData name="Celina Krawczyk (2317548)" userId="S::2317548@student.uwtsd.ac.uk::c2dca0ad-4fdc-48ea-b13b-e493d04497cc" providerId="AD" clId="Web-{F495CB17-0550-E43D-9E8A-3FBC74F9313F}" dt="2025-11-20T10:24:54.351" v="465" actId="14100"/>
          <ac:spMkLst>
            <pc:docMk/>
            <pc:sldMk cId="531086080" sldId="261"/>
            <ac:spMk id="25" creationId="{BC5935FC-EAA5-D170-16FB-DC7D71088318}"/>
          </ac:spMkLst>
        </pc:spChg>
        <pc:picChg chg="add del">
          <ac:chgData name="Celina Krawczyk (2317548)" userId="S::2317548@student.uwtsd.ac.uk::c2dca0ad-4fdc-48ea-b13b-e493d04497cc" providerId="AD" clId="Web-{F495CB17-0550-E43D-9E8A-3FBC74F9313F}" dt="2025-11-20T09:38:40.959" v="249"/>
          <ac:picMkLst>
            <pc:docMk/>
            <pc:sldMk cId="531086080" sldId="261"/>
            <ac:picMk id="12" creationId="{C227A377-07F5-A0E9-E264-5C6E60F5D9F2}"/>
          </ac:picMkLst>
        </pc:picChg>
        <pc:picChg chg="mod">
          <ac:chgData name="Celina Krawczyk (2317548)" userId="S::2317548@student.uwtsd.ac.uk::c2dca0ad-4fdc-48ea-b13b-e493d04497cc" providerId="AD" clId="Web-{F495CB17-0550-E43D-9E8A-3FBC74F9313F}" dt="2025-11-20T09:31:24.785" v="197" actId="14100"/>
          <ac:picMkLst>
            <pc:docMk/>
            <pc:sldMk cId="531086080" sldId="261"/>
            <ac:picMk id="13" creationId="{3A61763A-532E-0911-CE72-8FA4E82FF711}"/>
          </ac:picMkLst>
        </pc:picChg>
        <pc:picChg chg="del mod">
          <ac:chgData name="Celina Krawczyk (2317548)" userId="S::2317548@student.uwtsd.ac.uk::c2dca0ad-4fdc-48ea-b13b-e493d04497cc" providerId="AD" clId="Web-{F495CB17-0550-E43D-9E8A-3FBC74F9313F}" dt="2025-11-20T09:57:53.432" v="311"/>
          <ac:picMkLst>
            <pc:docMk/>
            <pc:sldMk cId="531086080" sldId="261"/>
            <ac:picMk id="14" creationId="{E85742F0-3B2D-989B-D85B-1B3E74AB8D72}"/>
          </ac:picMkLst>
        </pc:picChg>
        <pc:picChg chg="del mod">
          <ac:chgData name="Celina Krawczyk (2317548)" userId="S::2317548@student.uwtsd.ac.uk::c2dca0ad-4fdc-48ea-b13b-e493d04497cc" providerId="AD" clId="Web-{F495CB17-0550-E43D-9E8A-3FBC74F9313F}" dt="2025-11-20T10:07:02.313" v="397"/>
          <ac:picMkLst>
            <pc:docMk/>
            <pc:sldMk cId="531086080" sldId="261"/>
            <ac:picMk id="18" creationId="{E0D8CD70-6C70-5E98-05CB-0C19E38DB2B6}"/>
          </ac:picMkLst>
        </pc:picChg>
        <pc:picChg chg="add mod">
          <ac:chgData name="Celina Krawczyk (2317548)" userId="S::2317548@student.uwtsd.ac.uk::c2dca0ad-4fdc-48ea-b13b-e493d04497cc" providerId="AD" clId="Web-{F495CB17-0550-E43D-9E8A-3FBC74F9313F}" dt="2025-11-20T09:58:19.058" v="313" actId="14100"/>
          <ac:picMkLst>
            <pc:docMk/>
            <pc:sldMk cId="531086080" sldId="261"/>
            <ac:picMk id="21" creationId="{D87B2783-26DB-0614-BEFA-36E0F397355B}"/>
          </ac:picMkLst>
        </pc:picChg>
        <pc:picChg chg="add del mod ord">
          <ac:chgData name="Celina Krawczyk (2317548)" userId="S::2317548@student.uwtsd.ac.uk::c2dca0ad-4fdc-48ea-b13b-e493d04497cc" providerId="AD" clId="Web-{F495CB17-0550-E43D-9E8A-3FBC74F9313F}" dt="2025-11-20T10:20:02.910" v="442"/>
          <ac:picMkLst>
            <pc:docMk/>
            <pc:sldMk cId="531086080" sldId="261"/>
            <ac:picMk id="23" creationId="{93658DD5-1333-BB6C-54E8-A02D1E263216}"/>
          </ac:picMkLst>
        </pc:picChg>
        <pc:picChg chg="mod">
          <ac:chgData name="Celina Krawczyk (2317548)" userId="S::2317548@student.uwtsd.ac.uk::c2dca0ad-4fdc-48ea-b13b-e493d04497cc" providerId="AD" clId="Web-{F495CB17-0550-E43D-9E8A-3FBC74F9313F}" dt="2025-11-20T09:41:16.422" v="272" actId="14100"/>
          <ac:picMkLst>
            <pc:docMk/>
            <pc:sldMk cId="531086080" sldId="261"/>
            <ac:picMk id="24" creationId="{292BA7F3-EC50-FFE1-FABB-FB72F8E8A8BD}"/>
          </ac:picMkLst>
        </pc:picChg>
      </pc:sldChg>
      <pc:sldChg chg="modSp mod modClrScheme chgLayout">
        <pc:chgData name="Celina Krawczyk (2317548)" userId="S::2317548@student.uwtsd.ac.uk::c2dca0ad-4fdc-48ea-b13b-e493d04497cc" providerId="AD" clId="Web-{F495CB17-0550-E43D-9E8A-3FBC74F9313F}" dt="2025-11-20T09:27:06.855" v="189" actId="20577"/>
        <pc:sldMkLst>
          <pc:docMk/>
          <pc:sldMk cId="2780241869" sldId="262"/>
        </pc:sldMkLst>
        <pc:spChg chg="mod ord">
          <ac:chgData name="Celina Krawczyk (2317548)" userId="S::2317548@student.uwtsd.ac.uk::c2dca0ad-4fdc-48ea-b13b-e493d04497cc" providerId="AD" clId="Web-{F495CB17-0550-E43D-9E8A-3FBC74F9313F}" dt="2025-11-20T09:27:06.855" v="189" actId="20577"/>
          <ac:spMkLst>
            <pc:docMk/>
            <pc:sldMk cId="2780241869" sldId="262"/>
            <ac:spMk id="24" creationId="{0BBF6D2A-8167-EFA3-E060-F32A129731D5}"/>
          </ac:spMkLst>
        </pc:spChg>
      </pc:sldChg>
      <pc:sldChg chg="modSp new del mod modClrScheme chgLayout">
        <pc:chgData name="Celina Krawczyk (2317548)" userId="S::2317548@student.uwtsd.ac.uk::c2dca0ad-4fdc-48ea-b13b-e493d04497cc" providerId="AD" clId="Web-{F495CB17-0550-E43D-9E8A-3FBC74F9313F}" dt="2025-11-20T10:08:56.162" v="398"/>
        <pc:sldMkLst>
          <pc:docMk/>
          <pc:sldMk cId="170359181" sldId="263"/>
        </pc:sldMkLst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170359181" sldId="263"/>
            <ac:spMk id="2" creationId="{2F409A43-195D-E585-A205-C05DDD861CD2}"/>
          </ac:spMkLst>
        </pc:spChg>
        <pc:spChg chg="mod ord">
          <ac:chgData name="Celina Krawczyk (2317548)" userId="S::2317548@student.uwtsd.ac.uk::c2dca0ad-4fdc-48ea-b13b-e493d04497cc" providerId="AD" clId="Web-{F495CB17-0550-E43D-9E8A-3FBC74F9313F}" dt="2025-11-20T09:14:57.414" v="68"/>
          <ac:spMkLst>
            <pc:docMk/>
            <pc:sldMk cId="170359181" sldId="263"/>
            <ac:spMk id="3" creationId="{790CF8C1-7B3A-A872-DD58-32F9F1028FD3}"/>
          </ac:spMkLst>
        </pc:spChg>
      </pc:sldChg>
      <pc:sldMasterChg chg="del delSldLayout">
        <pc:chgData name="Celina Krawczyk (2317548)" userId="S::2317548@student.uwtsd.ac.uk::c2dca0ad-4fdc-48ea-b13b-e493d04497cc" providerId="AD" clId="Web-{F495CB17-0550-E43D-9E8A-3FBC74F9313F}" dt="2025-11-20T08:50:28.183" v="0"/>
        <pc:sldMasterMkLst>
          <pc:docMk/>
          <pc:sldMasterMk cId="2995206580" sldId="2147483711"/>
        </pc:sldMasterMkLst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2201746589" sldId="2147483712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2839621496" sldId="2147483713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3247215442" sldId="2147483714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2060713392" sldId="2147483715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3425033795" sldId="2147483716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2900029392" sldId="2147483717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1827557628" sldId="2147483718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3044300953" sldId="2147483719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3963213000" sldId="2147483720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1527678702" sldId="2147483721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3048723199" sldId="2147483722"/>
          </pc:sldLayoutMkLst>
        </pc:sldLayoutChg>
        <pc:sldLayoutChg chg="del">
          <pc:chgData name="Celina Krawczyk (2317548)" userId="S::2317548@student.uwtsd.ac.uk::c2dca0ad-4fdc-48ea-b13b-e493d04497cc" providerId="AD" clId="Web-{F495CB17-0550-E43D-9E8A-3FBC74F9313F}" dt="2025-11-20T08:50:28.183" v="0"/>
          <pc:sldLayoutMkLst>
            <pc:docMk/>
            <pc:sldMasterMk cId="2995206580" sldId="2147483711"/>
            <pc:sldLayoutMk cId="1646738832" sldId="2147483723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F495CB17-0550-E43D-9E8A-3FBC74F9313F}" dt="2025-11-20T09:14:57.414" v="68"/>
        <pc:sldMasterMkLst>
          <pc:docMk/>
          <pc:sldMasterMk cId="591509859" sldId="2147483724"/>
        </pc:sldMasterMkLst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53032661" sldId="2147483725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1919902658" sldId="2147483726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4132527733" sldId="2147483727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481985309" sldId="2147483728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3142611617" sldId="2147483729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744580112" sldId="2147483730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1445777023" sldId="2147483731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00067328" sldId="2147483732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3141655231" sldId="2147483733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3321504085" sldId="2147483734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1007363059" sldId="2147483735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4191772560" sldId="2147483736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236883582" sldId="2147483737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4231023110" sldId="2147483738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2232934018" sldId="2147483739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70891635" sldId="2147483740"/>
          </pc:sldLayoutMkLst>
        </pc:sldLayoutChg>
        <pc:sldLayoutChg chg="add del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591509859" sldId="2147483724"/>
            <pc:sldLayoutMk cId="3280542883" sldId="2147483741"/>
          </pc:sldLayoutMkLst>
        </pc:sldLayoutChg>
      </pc:sldMasterChg>
      <pc:sldMasterChg chg="add addSldLayout modSldLayout">
        <pc:chgData name="Celina Krawczyk (2317548)" userId="S::2317548@student.uwtsd.ac.uk::c2dca0ad-4fdc-48ea-b13b-e493d04497cc" providerId="AD" clId="Web-{F495CB17-0550-E43D-9E8A-3FBC74F9313F}" dt="2025-11-20T09:14:57.414" v="68"/>
        <pc:sldMasterMkLst>
          <pc:docMk/>
          <pc:sldMasterMk cId="3685534567" sldId="2147483742"/>
        </pc:sldMasterMkLst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766226928" sldId="2147483743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160397500" sldId="2147483744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77378679" sldId="2147483745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518644705" sldId="2147483746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527425587" sldId="2147483747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276042031" sldId="2147483748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09223968" sldId="2147483749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041137113" sldId="2147483750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3698223749" sldId="2147483751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1422040926" sldId="2147483752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775196087" sldId="2147483753"/>
          </pc:sldLayoutMkLst>
        </pc:sldLayoutChg>
        <pc:sldLayoutChg chg="add mod replId">
          <pc:chgData name="Celina Krawczyk (2317548)" userId="S::2317548@student.uwtsd.ac.uk::c2dca0ad-4fdc-48ea-b13b-e493d04497cc" providerId="AD" clId="Web-{F495CB17-0550-E43D-9E8A-3FBC74F9313F}" dt="2025-11-20T09:14:57.414" v="68"/>
          <pc:sldLayoutMkLst>
            <pc:docMk/>
            <pc:sldMasterMk cId="3685534567" sldId="2147483742"/>
            <pc:sldLayoutMk cId="2274063902" sldId="2147483754"/>
          </pc:sldLayoutMkLst>
        </pc:sldLayoutChg>
      </pc:sldMasterChg>
    </pc:docChg>
  </pc:docChgLst>
  <pc:docChgLst>
    <pc:chgData name="Celina Krawczyk (2317548)" userId="S::2317548@student.uwtsd.ac.uk::c2dca0ad-4fdc-48ea-b13b-e493d04497cc" providerId="AD" clId="Web-{D703A5C0-0629-A471-6DD7-E1A9B5D01829}"/>
    <pc:docChg chg="modSld">
      <pc:chgData name="Celina Krawczyk (2317548)" userId="S::2317548@student.uwtsd.ac.uk::c2dca0ad-4fdc-48ea-b13b-e493d04497cc" providerId="AD" clId="Web-{D703A5C0-0629-A471-6DD7-E1A9B5D01829}" dt="2025-11-02T19:31:49.632" v="39"/>
      <pc:docMkLst>
        <pc:docMk/>
      </pc:docMkLst>
      <pc:sldChg chg="addSp delSp modSp mod setBg">
        <pc:chgData name="Celina Krawczyk (2317548)" userId="S::2317548@student.uwtsd.ac.uk::c2dca0ad-4fdc-48ea-b13b-e493d04497cc" providerId="AD" clId="Web-{D703A5C0-0629-A471-6DD7-E1A9B5D01829}" dt="2025-11-02T19:25:58.822" v="18"/>
        <pc:sldMkLst>
          <pc:docMk/>
          <pc:sldMk cId="109857222" sldId="256"/>
        </pc:sldMkLst>
        <pc:picChg chg="mod">
          <ac:chgData name="Celina Krawczyk (2317548)" userId="S::2317548@student.uwtsd.ac.uk::c2dca0ad-4fdc-48ea-b13b-e493d04497cc" providerId="AD" clId="Web-{D703A5C0-0629-A471-6DD7-E1A9B5D01829}" dt="2025-11-02T19:10:14.206" v="5" actId="14100"/>
          <ac:picMkLst>
            <pc:docMk/>
            <pc:sldMk cId="109857222" sldId="256"/>
            <ac:picMk id="8" creationId="{466AD076-429D-8552-E887-1A2CE4C7B4E6}"/>
          </ac:picMkLst>
        </pc:picChg>
        <pc:picChg chg="mod">
          <ac:chgData name="Celina Krawczyk (2317548)" userId="S::2317548@student.uwtsd.ac.uk::c2dca0ad-4fdc-48ea-b13b-e493d04497cc" providerId="AD" clId="Web-{D703A5C0-0629-A471-6DD7-E1A9B5D01829}" dt="2025-11-02T19:25:52.150" v="17" actId="14100"/>
          <ac:picMkLst>
            <pc:docMk/>
            <pc:sldMk cId="109857222" sldId="256"/>
            <ac:picMk id="10" creationId="{CE0CF061-C354-EDE3-CE43-CE3ADA3463E6}"/>
          </ac:picMkLst>
        </pc:picChg>
      </pc:sldChg>
    </pc:docChg>
  </pc:docChgLst>
  <pc:docChgLst>
    <pc:chgData name="Celina Krawczyk (2317548)" userId="S::2317548@student.uwtsd.ac.uk::c2dca0ad-4fdc-48ea-b13b-e493d04497cc" providerId="AD" clId="Web-{1672C3B7-1FB2-0835-2078-1F4B2EA20FDA}"/>
    <pc:docChg chg="mod addSld modSld addMainMaster delMainMaster">
      <pc:chgData name="Celina Krawczyk (2317548)" userId="S::2317548@student.uwtsd.ac.uk::c2dca0ad-4fdc-48ea-b13b-e493d04497cc" providerId="AD" clId="Web-{1672C3B7-1FB2-0835-2078-1F4B2EA20FDA}" dt="2025-11-19T22:58:01.221" v="118" actId="20577"/>
      <pc:docMkLst>
        <pc:docMk/>
      </pc:docMkLst>
      <pc:sldChg chg="modSp mod modClrScheme chgLayout">
        <pc:chgData name="Celina Krawczyk (2317548)" userId="S::2317548@student.uwtsd.ac.uk::c2dca0ad-4fdc-48ea-b13b-e493d04497cc" providerId="AD" clId="Web-{1672C3B7-1FB2-0835-2078-1F4B2EA20FDA}" dt="2025-11-19T20:51:57.578" v="80"/>
        <pc:sldMkLst>
          <pc:docMk/>
          <pc:sldMk cId="2369980118" sldId="257"/>
        </pc:sldMkLst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2369980118" sldId="257"/>
            <ac:spMk id="2" creationId="{ACB3D56E-5618-90B2-5A43-1E7FD170F7D4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2369980118" sldId="257"/>
            <ac:spMk id="3" creationId="{C26EB4FC-954B-F6D6-0D28-8B9F5990CC02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2369980118" sldId="257"/>
            <ac:spMk id="5" creationId="{0733F980-6B55-14F4-CCBD-2E69C52AC1C3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2369980118" sldId="257"/>
            <ac:spMk id="6" creationId="{5286CFAD-6F76-0D45-F346-43A77273A7B7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2369980118" sldId="257"/>
            <ac:spMk id="520" creationId="{54737B92-3A6C-C70C-0381-621E4EF1B33E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1672C3B7-1FB2-0835-2078-1F4B2EA20FDA}" dt="2025-11-19T20:51:57.578" v="80"/>
        <pc:sldMkLst>
          <pc:docMk/>
          <pc:sldMk cId="1086744992" sldId="258"/>
        </pc:sldMkLst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1086744992" sldId="258"/>
            <ac:spMk id="349" creationId="{C2A71684-A2AF-370B-88E4-8AEFCD921077}"/>
          </ac:spMkLst>
        </pc:spChg>
      </pc:sldChg>
      <pc:sldChg chg="modSp mod modClrScheme chgLayout">
        <pc:chgData name="Celina Krawczyk (2317548)" userId="S::2317548@student.uwtsd.ac.uk::c2dca0ad-4fdc-48ea-b13b-e493d04497cc" providerId="AD" clId="Web-{1672C3B7-1FB2-0835-2078-1F4B2EA20FDA}" dt="2025-11-19T20:51:57.578" v="80"/>
        <pc:sldMkLst>
          <pc:docMk/>
          <pc:sldMk cId="531086080" sldId="261"/>
        </pc:sldMkLst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2" creationId="{E6EDE4D7-E5DB-5854-2C54-58DE17CBAE7C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3" creationId="{C8B703ED-7BE7-AD1D-5C76-349AC66245A2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4" creationId="{445A24BA-23D0-389B-9C96-39883BA95D24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5" creationId="{925EA422-02CF-EC85-AE1E-9F501EE4E390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6" creationId="{17D374F2-DF33-39C4-AE9E-EC19FF534CA6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9" creationId="{527F632F-F998-135E-0524-86D375FC5D18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0" creationId="{5BB92EB9-4C7E-3A15-04B6-67A9C82BD3DD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1" creationId="{E623E73B-A818-ECAD-449D-B4BA29C89431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5" creationId="{A70C907E-7905-7BDC-E66E-90047768310D}"/>
          </ac:spMkLst>
        </pc:spChg>
        <pc:spChg chg="mod ord">
          <ac:chgData name="Celina Krawczyk (2317548)" userId="S::2317548@student.uwtsd.ac.uk::c2dca0ad-4fdc-48ea-b13b-e493d04497cc" providerId="AD" clId="Web-{1672C3B7-1FB2-0835-2078-1F4B2EA20FDA}" dt="2025-11-19T20:51:57.578" v="80"/>
          <ac:spMkLst>
            <pc:docMk/>
            <pc:sldMk cId="531086080" sldId="261"/>
            <ac:spMk id="16" creationId="{C7232E11-A480-4CE9-B9AD-96B7E3A30128}"/>
          </ac:spMkLst>
        </pc:spChg>
      </pc:sldChg>
      <pc:sldChg chg="addSp delSp modSp new mod modClrScheme chgLayout">
        <pc:chgData name="Celina Krawczyk (2317548)" userId="S::2317548@student.uwtsd.ac.uk::c2dca0ad-4fdc-48ea-b13b-e493d04497cc" providerId="AD" clId="Web-{1672C3B7-1FB2-0835-2078-1F4B2EA20FDA}" dt="2025-11-19T22:58:01.221" v="118" actId="20577"/>
        <pc:sldMkLst>
          <pc:docMk/>
          <pc:sldMk cId="2780241869" sldId="262"/>
        </pc:sldMkLst>
        <pc:spChg chg="del">
          <ac:chgData name="Celina Krawczyk (2317548)" userId="S::2317548@student.uwtsd.ac.uk::c2dca0ad-4fdc-48ea-b13b-e493d04497cc" providerId="AD" clId="Web-{1672C3B7-1FB2-0835-2078-1F4B2EA20FDA}" dt="2025-11-19T20:14:40.158" v="2"/>
          <ac:spMkLst>
            <pc:docMk/>
            <pc:sldMk cId="2780241869" sldId="262"/>
            <ac:spMk id="2" creationId="{3DD68F29-FAFC-3920-AA40-A337260B4FFE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4:31.299" v="1"/>
          <ac:spMkLst>
            <pc:docMk/>
            <pc:sldMk cId="2780241869" sldId="262"/>
            <ac:spMk id="3" creationId="{802E2249-5BAA-13D7-B4D1-B7B2B6E021F8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40.722" v="10"/>
          <ac:spMkLst>
            <pc:docMk/>
            <pc:sldMk cId="2780241869" sldId="262"/>
            <ac:spMk id="4" creationId="{2374AEB2-7FDC-5727-DB71-58D6F774A827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02.768" v="4"/>
          <ac:spMkLst>
            <pc:docMk/>
            <pc:sldMk cId="2780241869" sldId="262"/>
            <ac:spMk id="5" creationId="{2B14EA81-D62C-6C4E-E83C-F3303F5823A7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4:44.627" v="3"/>
          <ac:spMkLst>
            <pc:docMk/>
            <pc:sldMk cId="2780241869" sldId="262"/>
            <ac:spMk id="6" creationId="{C33FF803-BA0C-2854-2838-ABD05774536B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18.019" v="6"/>
          <ac:spMkLst>
            <pc:docMk/>
            <pc:sldMk cId="2780241869" sldId="262"/>
            <ac:spMk id="7" creationId="{EEB85D7A-371B-65AC-CCB1-920F28661808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07.393" v="5"/>
          <ac:spMkLst>
            <pc:docMk/>
            <pc:sldMk cId="2780241869" sldId="262"/>
            <ac:spMk id="8" creationId="{DBA1584F-0709-25EE-E568-F63E05D59A2B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24.597" v="7"/>
          <ac:spMkLst>
            <pc:docMk/>
            <pc:sldMk cId="2780241869" sldId="262"/>
            <ac:spMk id="9" creationId="{62C131D7-2BCB-CE8E-13B3-DE38A7D8C846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6:32.020" v="18"/>
          <ac:spMkLst>
            <pc:docMk/>
            <pc:sldMk cId="2780241869" sldId="262"/>
            <ac:spMk id="10" creationId="{6A659260-3AB9-8778-248A-165C194AC8F7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35.316" v="9"/>
          <ac:spMkLst>
            <pc:docMk/>
            <pc:sldMk cId="2780241869" sldId="262"/>
            <ac:spMk id="11" creationId="{5D2B83C4-B138-0D90-C1D2-9EA86B55EDB4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29.160" v="8"/>
          <ac:spMkLst>
            <pc:docMk/>
            <pc:sldMk cId="2780241869" sldId="262"/>
            <ac:spMk id="12" creationId="{777F4675-C20E-421E-DE29-FA1501D4DC02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55.644" v="13"/>
          <ac:spMkLst>
            <pc:docMk/>
            <pc:sldMk cId="2780241869" sldId="262"/>
            <ac:spMk id="13" creationId="{9A40597D-D8D4-8DEC-9EE4-62BFE9759B60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50.254" v="12"/>
          <ac:spMkLst>
            <pc:docMk/>
            <pc:sldMk cId="2780241869" sldId="262"/>
            <ac:spMk id="14" creationId="{45DBD134-DE20-9FF8-C7A8-88267558674E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5:45.035" v="11"/>
          <ac:spMkLst>
            <pc:docMk/>
            <pc:sldMk cId="2780241869" sldId="262"/>
            <ac:spMk id="15" creationId="{9C5FE74B-EDA1-6687-4EE7-A1D236E1C81B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6:25.833" v="17"/>
          <ac:spMkLst>
            <pc:docMk/>
            <pc:sldMk cId="2780241869" sldId="262"/>
            <ac:spMk id="16" creationId="{888F85D4-F791-16DF-9E71-A4738AA6E099}"/>
          </ac:spMkLst>
        </pc:spChg>
        <pc:spChg chg="del">
          <ac:chgData name="Celina Krawczyk (2317548)" userId="S::2317548@student.uwtsd.ac.uk::c2dca0ad-4fdc-48ea-b13b-e493d04497cc" providerId="AD" clId="Web-{1672C3B7-1FB2-0835-2078-1F4B2EA20FDA}" dt="2025-11-19T20:16:21.176" v="16"/>
          <ac:spMkLst>
            <pc:docMk/>
            <pc:sldMk cId="2780241869" sldId="262"/>
            <ac:spMk id="17" creationId="{9E879F91-525C-0F36-AD8D-6AE2EF045D60}"/>
          </ac:spMkLst>
        </pc:spChg>
        <pc:spChg chg="del mod">
          <ac:chgData name="Celina Krawczyk (2317548)" userId="S::2317548@student.uwtsd.ac.uk::c2dca0ad-4fdc-48ea-b13b-e493d04497cc" providerId="AD" clId="Web-{1672C3B7-1FB2-0835-2078-1F4B2EA20FDA}" dt="2025-11-19T20:17:44.132" v="39"/>
          <ac:spMkLst>
            <pc:docMk/>
            <pc:sldMk cId="2780241869" sldId="262"/>
            <ac:spMk id="18" creationId="{729457C9-6407-ABAC-68B1-28CF46F775DF}"/>
          </ac:spMkLst>
        </pc:spChg>
        <pc:spChg chg="add del mod">
          <ac:chgData name="Celina Krawczyk (2317548)" userId="S::2317548@student.uwtsd.ac.uk::c2dca0ad-4fdc-48ea-b13b-e493d04497cc" providerId="AD" clId="Web-{1672C3B7-1FB2-0835-2078-1F4B2EA20FDA}" dt="2025-11-19T20:17:48.711" v="40"/>
          <ac:spMkLst>
            <pc:docMk/>
            <pc:sldMk cId="2780241869" sldId="262"/>
            <ac:spMk id="20" creationId="{C8EA4177-BC10-8B2A-DCCE-F6ABC21EBC74}"/>
          </ac:spMkLst>
        </pc:spChg>
        <pc:spChg chg="add mod">
          <ac:chgData name="Celina Krawczyk (2317548)" userId="S::2317548@student.uwtsd.ac.uk::c2dca0ad-4fdc-48ea-b13b-e493d04497cc" providerId="AD" clId="Web-{1672C3B7-1FB2-0835-2078-1F4B2EA20FDA}" dt="2025-11-19T20:18:51.223" v="53" actId="14100"/>
          <ac:spMkLst>
            <pc:docMk/>
            <pc:sldMk cId="2780241869" sldId="262"/>
            <ac:spMk id="21" creationId="{09EC89B0-BDB8-F84E-C036-C6EBDAFB283D}"/>
          </ac:spMkLst>
        </pc:spChg>
        <pc:spChg chg="add del">
          <ac:chgData name="Celina Krawczyk (2317548)" userId="S::2317548@student.uwtsd.ac.uk::c2dca0ad-4fdc-48ea-b13b-e493d04497cc" providerId="AD" clId="Web-{1672C3B7-1FB2-0835-2078-1F4B2EA20FDA}" dt="2025-11-19T20:22:16.312" v="57"/>
          <ac:spMkLst>
            <pc:docMk/>
            <pc:sldMk cId="2780241869" sldId="262"/>
            <ac:spMk id="22" creationId="{518F7F35-EEF6-F7ED-4F28-CDCACA2F6920}"/>
          </ac:spMkLst>
        </pc:spChg>
        <pc:spChg chg="add del mod ord">
          <ac:chgData name="Celina Krawczyk (2317548)" userId="S::2317548@student.uwtsd.ac.uk::c2dca0ad-4fdc-48ea-b13b-e493d04497cc" providerId="AD" clId="Web-{1672C3B7-1FB2-0835-2078-1F4B2EA20FDA}" dt="2025-11-19T20:23:05.004" v="63"/>
          <ac:spMkLst>
            <pc:docMk/>
            <pc:sldMk cId="2780241869" sldId="262"/>
            <ac:spMk id="23" creationId="{1A652DBC-1347-6786-2719-895E2232A53D}"/>
          </ac:spMkLst>
        </pc:spChg>
        <pc:spChg chg="add mod ord">
          <ac:chgData name="Celina Krawczyk (2317548)" userId="S::2317548@student.uwtsd.ac.uk::c2dca0ad-4fdc-48ea-b13b-e493d04497cc" providerId="AD" clId="Web-{1672C3B7-1FB2-0835-2078-1F4B2EA20FDA}" dt="2025-11-19T22:58:01.221" v="118" actId="20577"/>
          <ac:spMkLst>
            <pc:docMk/>
            <pc:sldMk cId="2780241869" sldId="262"/>
            <ac:spMk id="24" creationId="{0BBF6D2A-8167-EFA3-E060-F32A129731D5}"/>
          </ac:spMkLst>
        </pc:spChg>
      </pc:sldChg>
      <pc:sldMasterChg chg="add del addSldLayout delSldLayout">
        <pc:chgData name="Celina Krawczyk (2317548)" userId="S::2317548@student.uwtsd.ac.uk::c2dca0ad-4fdc-48ea-b13b-e493d04497cc" providerId="AD" clId="Web-{1672C3B7-1FB2-0835-2078-1F4B2EA20FDA}" dt="2025-11-19T20:51:57.578" v="80"/>
        <pc:sldMasterMkLst>
          <pc:docMk/>
          <pc:sldMasterMk cId="2995206580" sldId="2147483711"/>
        </pc:sldMasterMkLst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2201746589" sldId="2147483712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2839621496" sldId="2147483713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3247215442" sldId="2147483714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2060713392" sldId="2147483715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3425033795" sldId="2147483716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2900029392" sldId="2147483717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1827557628" sldId="2147483718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3044300953" sldId="2147483719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3963213000" sldId="2147483720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1527678702" sldId="2147483721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3048723199" sldId="2147483722"/>
          </pc:sldLayoutMkLst>
        </pc:sldLayoutChg>
        <pc:sldLayoutChg chg="add del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2995206580" sldId="2147483711"/>
            <pc:sldLayoutMk cId="1646738832" sldId="2147483723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1672C3B7-1FB2-0835-2078-1F4B2EA20FDA}" dt="2025-11-19T20:50:37.497" v="78"/>
        <pc:sldMasterMkLst>
          <pc:docMk/>
          <pc:sldMasterMk cId="521083597" sldId="2147483724"/>
        </pc:sldMasterMkLst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523542624" sldId="2147483725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3794293038" sldId="2147483726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654636642" sldId="2147483727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89351865" sldId="2147483728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3862723972" sldId="2147483729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4065090847" sldId="2147483730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3335779237" sldId="2147483731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3037185446" sldId="2147483732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445950330" sldId="2147483733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442619420" sldId="2147483734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608434697" sldId="2147483735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1877415320" sldId="2147483736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950786122" sldId="2147483737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983401268" sldId="2147483738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2115145193" sldId="2147483739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1905643557" sldId="2147483740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0:37.497" v="78"/>
          <pc:sldLayoutMkLst>
            <pc:docMk/>
            <pc:sldMasterMk cId="521083597" sldId="2147483724"/>
            <pc:sldLayoutMk cId="3992696190" sldId="2147483741"/>
          </pc:sldLayoutMkLst>
        </pc:sldLayoutChg>
      </pc:sldMasterChg>
      <pc:sldMasterChg chg="add del addSldLayout delSldLayout modSldLayout">
        <pc:chgData name="Celina Krawczyk (2317548)" userId="S::2317548@student.uwtsd.ac.uk::c2dca0ad-4fdc-48ea-b13b-e493d04497cc" providerId="AD" clId="Web-{1672C3B7-1FB2-0835-2078-1F4B2EA20FDA}" dt="2025-11-19T20:51:57.578" v="80"/>
        <pc:sldMasterMkLst>
          <pc:docMk/>
          <pc:sldMasterMk cId="1222799788" sldId="2147483724"/>
        </pc:sldMasterMkLst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428353844" sldId="2147483725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3197808136" sldId="2147483726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1967318874" sldId="2147483727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3510592911" sldId="2147483728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518525036" sldId="2147483729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530426327" sldId="2147483730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2206826077" sldId="2147483731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3309047689" sldId="2147483732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777094024" sldId="2147483733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141454629" sldId="2147483734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1284578788" sldId="2147483735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3690309213" sldId="2147483736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1185963661" sldId="2147483737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4209455076" sldId="2147483738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468714416" sldId="2147483739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1217315782" sldId="2147483740"/>
          </pc:sldLayoutMkLst>
        </pc:sldLayoutChg>
        <pc:sldLayoutChg chg="add del mod replId">
          <pc:chgData name="Celina Krawczyk (2317548)" userId="S::2317548@student.uwtsd.ac.uk::c2dca0ad-4fdc-48ea-b13b-e493d04497cc" providerId="AD" clId="Web-{1672C3B7-1FB2-0835-2078-1F4B2EA20FDA}" dt="2025-11-19T20:51:57.578" v="80"/>
          <pc:sldLayoutMkLst>
            <pc:docMk/>
            <pc:sldMasterMk cId="1222799788" sldId="2147483724"/>
            <pc:sldLayoutMk cId="240772845" sldId="214748374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819" y="889820"/>
            <a:ext cx="7492181" cy="3598606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820" y="4488426"/>
            <a:ext cx="5243832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667"/>
            </a:lvl1pPr>
            <a:lvl2pPr marL="609585" indent="0" algn="ctr">
              <a:buNone/>
              <a:defRPr sz="2667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2269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039750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538" y="1709739"/>
            <a:ext cx="7974050" cy="2852737"/>
          </a:xfrm>
        </p:spPr>
        <p:txBody>
          <a:bodyPr anchor="b"/>
          <a:lstStyle>
            <a:lvl1pPr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538" y="4589464"/>
            <a:ext cx="7974050" cy="1500187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786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77" y="922096"/>
            <a:ext cx="8018449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6538" y="2128684"/>
            <a:ext cx="3978313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128684"/>
            <a:ext cx="3914775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6447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416" y="929148"/>
            <a:ext cx="7980004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538" y="1681164"/>
            <a:ext cx="3961644" cy="657225"/>
          </a:xfrm>
        </p:spPr>
        <p:txBody>
          <a:bodyPr anchor="b">
            <a:normAutofit/>
          </a:bodyPr>
          <a:lstStyle>
            <a:lvl1pPr marL="0" indent="0">
              <a:buNone/>
              <a:defRPr sz="2133" b="1">
                <a:latin typeface="+mj-lt"/>
              </a:defRPr>
            </a:lvl1pPr>
            <a:lvl2pPr marL="609585" indent="0">
              <a:buNone/>
              <a:defRPr sz="2133" b="1"/>
            </a:lvl2pPr>
            <a:lvl3pPr marL="1219170" indent="0">
              <a:buNone/>
              <a:defRPr sz="2133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538" y="2505076"/>
            <a:ext cx="3961644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4"/>
            <a:ext cx="3887391" cy="657225"/>
          </a:xfrm>
        </p:spPr>
        <p:txBody>
          <a:bodyPr anchor="b">
            <a:normAutofit/>
          </a:bodyPr>
          <a:lstStyle>
            <a:lvl1pPr marL="0" indent="0">
              <a:buNone/>
              <a:defRPr sz="2133" b="1">
                <a:latin typeface="+mj-lt"/>
              </a:defRPr>
            </a:lvl1pPr>
            <a:lvl2pPr marL="609585" indent="0">
              <a:buNone/>
              <a:defRPr sz="2133" b="1"/>
            </a:lvl2pPr>
            <a:lvl3pPr marL="1219170" indent="0">
              <a:buNone/>
              <a:defRPr sz="2133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6"/>
            <a:ext cx="3887391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7425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042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23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820" y="781665"/>
            <a:ext cx="3070199" cy="1223452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4267"/>
            </a:lvl1pPr>
            <a:lvl2pPr>
              <a:defRPr sz="3733"/>
            </a:lvl2pPr>
            <a:lvl3pPr>
              <a:defRPr sz="3200"/>
            </a:lvl3pPr>
            <a:lvl4pPr>
              <a:defRPr sz="2667"/>
            </a:lvl4pPr>
            <a:lvl5pPr>
              <a:defRPr sz="2667"/>
            </a:lvl5pPr>
            <a:lvl6pPr>
              <a:defRPr sz="2667"/>
            </a:lvl6pPr>
            <a:lvl7pPr>
              <a:defRPr sz="2667"/>
            </a:lvl7pPr>
            <a:lvl8pPr>
              <a:defRPr sz="2667"/>
            </a:lvl8pPr>
            <a:lvl9pPr>
              <a:defRPr sz="2667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6194" y="2315498"/>
            <a:ext cx="3070199" cy="3553491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1371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507" y="1066801"/>
            <a:ext cx="3077573" cy="1317523"/>
          </a:xfrm>
        </p:spPr>
        <p:txBody>
          <a:bodyPr anchor="b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887391" y="1066800"/>
            <a:ext cx="4629150" cy="4794250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507" y="2552700"/>
            <a:ext cx="3077573" cy="3316288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2237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204092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931742" y="997974"/>
            <a:ext cx="1761782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997973"/>
            <a:ext cx="630309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51960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thout Quick Gu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95766" y="1146631"/>
            <a:ext cx="209516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99547" y="973771"/>
            <a:ext cx="2093516" cy="458579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INTRODUCTION or ABSTRACT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99547" y="2778721"/>
            <a:ext cx="2091388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2380919" y="1146631"/>
            <a:ext cx="2093515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2380919" y="973771"/>
            <a:ext cx="2093516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4676843" y="1146631"/>
            <a:ext cx="2093515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4675189" y="973771"/>
            <a:ext cx="2095500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6962926" y="973771"/>
            <a:ext cx="2093129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6962926" y="1146631"/>
            <a:ext cx="209312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6962926" y="2791268"/>
            <a:ext cx="2093129" cy="316232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6962926" y="2945157"/>
            <a:ext cx="2094177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6962926" y="5167656"/>
            <a:ext cx="2093129" cy="458579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6962926" y="5324749"/>
            <a:ext cx="2094177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95766" y="2932688"/>
            <a:ext cx="2095169" cy="549424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/>
              <a:t>Type in or paste your text here</a:t>
            </a:r>
          </a:p>
        </p:txBody>
      </p:sp>
      <p:sp>
        <p:nvSpPr>
          <p:cNvPr id="19" name="Text Placeholder 76">
            <a:extLst>
              <a:ext uri="{FF2B5EF4-FFF2-40B4-BE49-F238E27FC236}">
                <a16:creationId xmlns:a16="http://schemas.microsoft.com/office/drawing/2014/main" id="{76E875DB-924A-7E40-BC3B-C78A241B7941}"/>
              </a:ext>
            </a:extLst>
          </p:cNvPr>
          <p:cNvSpPr>
            <a:spLocks noGrp="1"/>
          </p:cNvSpPr>
          <p:nvPr>
            <p:ph type="body" sz="quarter" idx="150" hasCustomPrompt="1"/>
          </p:nvPr>
        </p:nvSpPr>
        <p:spPr>
          <a:xfrm>
            <a:off x="1235957" y="640390"/>
            <a:ext cx="6666452" cy="247632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917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affiliations</a:t>
            </a:r>
          </a:p>
        </p:txBody>
      </p:sp>
      <p:sp>
        <p:nvSpPr>
          <p:cNvPr id="31" name="Text Placeholder 76">
            <a:extLst>
              <a:ext uri="{FF2B5EF4-FFF2-40B4-BE49-F238E27FC236}">
                <a16:creationId xmlns:a16="http://schemas.microsoft.com/office/drawing/2014/main" id="{83D8C485-82D1-A04A-AA78-C554A9ECB43D}"/>
              </a:ext>
            </a:extLst>
          </p:cNvPr>
          <p:cNvSpPr>
            <a:spLocks noGrp="1"/>
          </p:cNvSpPr>
          <p:nvPr>
            <p:ph type="body" sz="quarter" idx="151" hasCustomPrompt="1"/>
          </p:nvPr>
        </p:nvSpPr>
        <p:spPr>
          <a:xfrm>
            <a:off x="1235957" y="388439"/>
            <a:ext cx="6666452" cy="305596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1250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authors</a:t>
            </a:r>
          </a:p>
        </p:txBody>
      </p:sp>
      <p:sp>
        <p:nvSpPr>
          <p:cNvPr id="32" name="Text Placeholder 76">
            <a:extLst>
              <a:ext uri="{FF2B5EF4-FFF2-40B4-BE49-F238E27FC236}">
                <a16:creationId xmlns:a16="http://schemas.microsoft.com/office/drawing/2014/main" id="{CBC470FB-9A4D-1549-9DD0-8846678DDA54}"/>
              </a:ext>
            </a:extLst>
          </p:cNvPr>
          <p:cNvSpPr>
            <a:spLocks noGrp="1"/>
          </p:cNvSpPr>
          <p:nvPr>
            <p:ph type="body" sz="quarter" idx="153" hasCustomPrompt="1"/>
          </p:nvPr>
        </p:nvSpPr>
        <p:spPr>
          <a:xfrm>
            <a:off x="1235957" y="81167"/>
            <a:ext cx="6666452" cy="405111"/>
          </a:xfrm>
          <a:prstGeom prst="rect">
            <a:avLst/>
          </a:prstGeom>
        </p:spPr>
        <p:txBody>
          <a:bodyPr wrap="square" anchor="t" anchorCtr="0">
            <a:spAutoFit/>
          </a:bodyPr>
          <a:lstStyle>
            <a:lvl1pPr marL="0" indent="0" algn="ctr">
              <a:buFontTx/>
              <a:buNone/>
              <a:defRPr sz="1833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/>
              <a:t>Click here to add title</a:t>
            </a:r>
          </a:p>
        </p:txBody>
      </p:sp>
    </p:spTree>
    <p:extLst>
      <p:ext uri="{BB962C8B-B14F-4D97-AF65-F5344CB8AC3E}">
        <p14:creationId xmlns:p14="http://schemas.microsoft.com/office/powerpoint/2010/main" val="2274063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77" y="922096"/>
            <a:ext cx="8018449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477" y="2293126"/>
            <a:ext cx="8018449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77086" y="6356351"/>
            <a:ext cx="194444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36538" y="6356351"/>
            <a:ext cx="3404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89259" y="6356351"/>
            <a:ext cx="5042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600075" y="723900"/>
            <a:ext cx="794385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600075" y="6142781"/>
            <a:ext cx="794385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534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  <p15:guide id="3" orient="horz" pos="672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pos="5382" userDrawn="1">
          <p15:clr>
            <a:srgbClr val="F26B43"/>
          </p15:clr>
        </p15:guide>
        <p15:guide id="6" pos="378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4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466AD076-429D-8552-E887-1A2CE4C7B4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86" y="413247"/>
            <a:ext cx="2581155" cy="10945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0CF061-C354-EDE3-CE43-CE3ADA346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424" y="1854814"/>
            <a:ext cx="4500711" cy="1276801"/>
          </a:xfrm>
          <a:prstGeom prst="rect">
            <a:avLst/>
          </a:prstGeom>
        </p:spPr>
      </p:pic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468DCBA-DBA5-6A60-B686-C712A263D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00217"/>
            <a:ext cx="7886700" cy="26894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Student name: </a:t>
            </a:r>
            <a:r>
              <a:rPr lang="nl" sz="1800" err="1">
                <a:solidFill>
                  <a:schemeClr val="tx1"/>
                </a:solidFill>
                <a:latin typeface="Arial"/>
                <a:cs typeface="Arial"/>
              </a:rPr>
              <a:t>Celina</a:t>
            </a:r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 Krawczyk</a:t>
            </a:r>
            <a:endParaRPr lang="en-US" sz="18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nl" sz="1800" dirty="0">
                <a:solidFill>
                  <a:schemeClr val="tx1"/>
                </a:solidFill>
                <a:latin typeface="Arial"/>
                <a:cs typeface="Arial"/>
              </a:rPr>
              <a:t>Student ID: 2317548</a:t>
            </a:r>
          </a:p>
          <a:p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Lecturer: </a:t>
            </a:r>
            <a:r>
              <a:rPr lang="en-US" sz="1800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Dr Farah Wiita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887EEA-A8D0-D772-23A1-676B4E2B9909}"/>
              </a:ext>
            </a:extLst>
          </p:cNvPr>
          <p:cNvSpPr txBox="1"/>
          <p:nvPr/>
        </p:nvSpPr>
        <p:spPr>
          <a:xfrm>
            <a:off x="637145" y="4953425"/>
            <a:ext cx="6970142" cy="6001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IE" sz="1100" dirty="0">
                <a:latin typeface="Arial"/>
                <a:cs typeface="Arial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  <a:endParaRPr lang="en-US" sz="11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Understanding post-traumatic stress disorder">
            <a:extLst>
              <a:ext uri="{FF2B5EF4-FFF2-40B4-BE49-F238E27FC236}">
                <a16:creationId xmlns:a16="http://schemas.microsoft.com/office/drawing/2014/main" id="{93658DD5-1333-BB6C-54E8-A02D1E2632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683" y="4463810"/>
            <a:ext cx="2963536" cy="15678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6EDE4D7-E5DB-5854-2C54-58DE17CBAE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-6084" y="1166213"/>
            <a:ext cx="2282815" cy="2486024"/>
          </a:xfrm>
          <a:solidFill>
            <a:schemeClr val="bg2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kern="100">
                <a:latin typeface="Arial"/>
                <a:ea typeface="Aptos" panose="020B0004020202020204" pitchFamily="34" charset="0"/>
                <a:cs typeface="Times New Roman"/>
              </a:rPr>
              <a:t>Disorders Specifically Associated With Stress (ISD-11 Classification, Chapter 6 ( WHO,2019).</a:t>
            </a:r>
            <a:endParaRPr lang="en-GB" sz="800" kern="100">
              <a:latin typeface="Arial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800" b="1" kern="100" dirty="0">
                <a:latin typeface="Arial"/>
                <a:ea typeface="Aptos" panose="020B0004020202020204" pitchFamily="34" charset="0"/>
                <a:cs typeface="Arial"/>
              </a:rPr>
              <a:t>Definition: </a:t>
            </a:r>
            <a:r>
              <a:rPr lang="en-US" sz="800" kern="100" dirty="0">
                <a:latin typeface="Arial"/>
                <a:ea typeface="Aptos" panose="020B0004020202020204" pitchFamily="34" charset="0"/>
                <a:cs typeface="Arial"/>
              </a:rPr>
              <a:t>a mental health condition triggered by experiencing or witnessing a traumatic event. </a:t>
            </a:r>
            <a:endParaRPr lang="en-US" sz="800" kern="100" dirty="0">
              <a:solidFill>
                <a:srgbClr val="000000"/>
              </a:solidFill>
              <a:latin typeface="Arial"/>
              <a:ea typeface="Aptos" panose="020B0004020202020204" pitchFamily="34" charset="0"/>
              <a:cs typeface="Arial"/>
            </a:endParaRPr>
          </a:p>
          <a:p>
            <a:pPr marL="171450" indent="-171450">
              <a:lnSpc>
                <a:spcPct val="90000"/>
              </a:lnSpc>
              <a:buFont typeface="Arial,Sans-Serif"/>
              <a:buChar char="•"/>
            </a:pP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reported lifetime trauma rose among females from 31.2% in 2014 to 37.4% in2023/24, while rates for males remained relatively unchanged (31.5% to 32.0%). </a:t>
            </a:r>
            <a:endParaRPr lang="en-US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  <a:p>
            <a:pPr marL="171450" indent="-171450">
              <a:lnSpc>
                <a:spcPct val="90000"/>
              </a:lnSpc>
              <a:buFont typeface="Arial,Sans-Serif"/>
              <a:buChar char="•"/>
            </a:pP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ptsd prevalence increased from 4.4% in2014 to 5.7% in 2023/24, with approximately 1in 20 adults screening positive using the </a:t>
            </a:r>
            <a:r>
              <a:rPr lang="en-US" sz="800" kern="100" err="1">
                <a:latin typeface="Arial"/>
                <a:ea typeface="Aptos" panose="020B0004020202020204" pitchFamily="34" charset="0"/>
                <a:cs typeface="Times New Roman"/>
              </a:rPr>
              <a:t>pcl</a:t>
            </a:r>
            <a:r>
              <a:rPr lang="en-US" sz="800" kern="100">
                <a:latin typeface="Arial"/>
                <a:ea typeface="Aptos" panose="020B0004020202020204" pitchFamily="34" charset="0"/>
                <a:cs typeface="Times New Roman"/>
              </a:rPr>
              <a:t>-c tool (NHS,2025).</a:t>
            </a:r>
            <a:endParaRPr lang="en-US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703ED-7BE7-AD1D-5C76-349AC66245A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17680" y="919330"/>
            <a:ext cx="2064671" cy="381985"/>
          </a:xfrm>
          <a:solidFill>
            <a:schemeClr val="bg2">
              <a:lumMod val="7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u="none" dirty="0">
                <a:latin typeface="Aptos"/>
              </a:rPr>
              <a:t>          Introduction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5A24BA-23D0-389B-9C96-39883BA95D2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-5906" y="3786310"/>
            <a:ext cx="2156715" cy="317510"/>
          </a:xfrm>
          <a:solidFill>
            <a:schemeClr val="tx2">
              <a:lumMod val="25000"/>
              <a:lumOff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>
                <a:latin typeface="Aptos"/>
              </a:rPr>
              <a:t>Causes, Symptoms, Diagnosis</a:t>
            </a:r>
            <a:endParaRPr lang="en-GB" sz="1750">
              <a:latin typeface="Aptos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5EA422-02CF-EC85-AE1E-9F501EE4E3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2495730" y="1257666"/>
            <a:ext cx="2048638" cy="4670744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Past: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Historically misunderstood and stigmatized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US" sz="800" kern="100" dirty="0">
                <a:solidFill>
                  <a:srgbClr val="000000"/>
                </a:solidFill>
                <a:latin typeface="Arial"/>
                <a:cs typeface="Times New Roman"/>
              </a:rPr>
              <a:t>misinterpretation of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symptoms  </a:t>
            </a:r>
            <a:endParaRPr lang="en-US" sz="800" dirty="0">
              <a:solidFill>
                <a:srgbClr val="000000"/>
              </a:solidFill>
              <a:latin typeface="Arial"/>
              <a:ea typeface="Calibri"/>
              <a:cs typeface="Arial"/>
            </a:endParaRP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WWI:  </a:t>
            </a:r>
            <a:r>
              <a:rPr lang="en-US" sz="800" kern="100" dirty="0">
                <a:solidFill>
                  <a:srgbClr val="000000"/>
                </a:solidFill>
                <a:ea typeface="+mn-lt"/>
                <a:cs typeface="+mn-lt"/>
              </a:rPr>
              <a:t>Previously known as “shell shock” or “combat fatigue” in military  context</a:t>
            </a:r>
            <a:r>
              <a:rPr lang="en-US" sz="800" kern="100" dirty="0">
                <a:solidFill>
                  <a:srgbClr val="000000"/>
                </a:solidFill>
                <a:latin typeface="Neue Haas Grotesk Text Pro"/>
                <a:ea typeface="Calibri"/>
                <a:cs typeface="Calibri"/>
              </a:rPr>
              <a:t>                         </a:t>
            </a:r>
            <a:endParaRPr lang="en-US" sz="800" kern="100" dirty="0">
              <a:latin typeface="Neue Haas Grotesk Text Pro"/>
              <a:ea typeface="Calibri"/>
              <a:cs typeface="Calibri"/>
            </a:endParaRP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WWII/Vietnam: Referred to as 'combat fatigue'</a:t>
            </a:r>
          </a:p>
          <a:p>
            <a:pPr marL="171450" indent="-1714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Recognition as a formal diagnosis emerged in the 1980s (DSM-III)</a:t>
            </a:r>
            <a:endParaRPr lang="en-US" sz="800" kern="100" dirty="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pPr marL="285750" indent="-285750">
              <a:buChar char="•"/>
            </a:pP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Present: 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Shift from moral weakness to medical condition requiring treatment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((Hamadeh</a:t>
            </a:r>
            <a:r>
              <a:rPr lang="en-US" sz="800" i="1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et al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,2025) and(Kaiser </a:t>
            </a:r>
            <a:r>
              <a:rPr lang="en-US" sz="800" i="1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et al,</a:t>
            </a:r>
            <a:r>
              <a:rPr lang="en-US" sz="800" kern="100" dirty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2025).        </a:t>
            </a:r>
          </a:p>
          <a:p>
            <a:pPr marL="285750" indent="-285750">
              <a:buChar char="•"/>
            </a:pPr>
            <a:endParaRPr lang="en-US" sz="1900" kern="100" dirty="0">
              <a:solidFill>
                <a:srgbClr val="000000"/>
              </a:solidFill>
              <a:latin typeface="Neue Haas Grotesk Text Pro"/>
              <a:ea typeface="Calibri"/>
              <a:cs typeface="Calibri"/>
            </a:endParaRPr>
          </a:p>
          <a:p>
            <a:pPr marL="171450" indent="-171450">
              <a:buChar char="•"/>
            </a:pPr>
            <a:endParaRPr lang="en-US" sz="800" kern="100" dirty="0">
              <a:latin typeface="Arial"/>
              <a:ea typeface="Calibri"/>
              <a:cs typeface="Calibri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D374F2-DF33-39C4-AE9E-EC19FF534CA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2492352" y="920355"/>
            <a:ext cx="2050384" cy="516415"/>
          </a:xfrm>
          <a:solidFill>
            <a:schemeClr val="accent1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solidFill>
                  <a:schemeClr val="bg1"/>
                </a:solidFill>
                <a:latin typeface="Aptos"/>
              </a:rPr>
              <a:t>H</a:t>
            </a:r>
            <a:r>
              <a:rPr lang="en-GB" sz="1000" u="none" dirty="0">
                <a:solidFill>
                  <a:schemeClr val="bg1"/>
                </a:solidFill>
                <a:latin typeface="Aptos"/>
              </a:rPr>
              <a:t>istorical perspectives and treatments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39F00D5-5C38-D6F2-6606-6A41E051B19F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3825447" y="2777583"/>
            <a:ext cx="2633552" cy="2313215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b="1" dirty="0">
                <a:latin typeface="Aptos"/>
              </a:rPr>
              <a:t>          </a:t>
            </a:r>
            <a:r>
              <a:rPr lang="en-GB" sz="1000" b="1" dirty="0">
                <a:solidFill>
                  <a:schemeClr val="accent5">
                    <a:lumMod val="76000"/>
                  </a:schemeClr>
                </a:solidFill>
                <a:latin typeface="Aptos"/>
              </a:rPr>
              <a:t>Current services and treatments </a:t>
            </a:r>
          </a:p>
          <a:p>
            <a:endParaRPr lang="en-GB" sz="1000" b="1" dirty="0">
              <a:solidFill>
                <a:schemeClr val="accent5">
                  <a:lumMod val="76000"/>
                </a:schemeClr>
              </a:solidFill>
              <a:latin typeface="Aptos"/>
              <a:ea typeface="Calibri"/>
              <a:cs typeface="Calibri"/>
            </a:endParaRPr>
          </a:p>
          <a:p>
            <a:pPr marL="628015" lvl="1" indent="-171450">
              <a:lnSpc>
                <a:spcPct val="100000"/>
              </a:lnSpc>
              <a:spcBef>
                <a:spcPts val="0"/>
              </a:spcBef>
            </a:pPr>
            <a:r>
              <a:rPr lang="en-US" sz="800" b="1" dirty="0">
                <a:solidFill>
                  <a:srgbClr val="444444"/>
                </a:solidFill>
                <a:latin typeface="Arial"/>
                <a:ea typeface="Calibri"/>
                <a:cs typeface="Calibri"/>
              </a:rPr>
              <a:t>  </a:t>
            </a: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 Watchful waiting</a:t>
            </a:r>
          </a:p>
          <a:p>
            <a:pPr marL="628015" lvl="1" indent="-1714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Psychological therapies</a:t>
            </a: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Pharmacological support</a:t>
            </a: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endParaRPr lang="en-US" sz="800" b="1" dirty="0">
              <a:solidFill>
                <a:schemeClr val="accent5">
                  <a:lumMod val="76000"/>
                </a:schemeClr>
              </a:solidFill>
              <a:latin typeface="Arial"/>
              <a:ea typeface="Calibri"/>
              <a:cs typeface="Calibri"/>
            </a:endParaRPr>
          </a:p>
          <a:p>
            <a:pPr marL="742315" lvl="1" indent="-28575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+mn-lt"/>
                <a:cs typeface="+mn-lt"/>
              </a:rPr>
              <a:t>Services available via GP referral or self-referral to talking therapies</a:t>
            </a:r>
            <a:r>
              <a:rPr lang="en-US" sz="800" b="1" dirty="0">
                <a:solidFill>
                  <a:schemeClr val="accent5">
                    <a:lumMod val="76000"/>
                  </a:schemeClr>
                </a:solidFill>
                <a:latin typeface="Arial"/>
                <a:ea typeface="Calibri"/>
                <a:cs typeface="Calibri"/>
              </a:rPr>
              <a:t>(Bupa,2024).</a:t>
            </a:r>
            <a:endParaRPr lang="en-US" sz="800" b="1">
              <a:solidFill>
                <a:schemeClr val="accent5">
                  <a:lumMod val="76000"/>
                </a:schemeClr>
              </a:solidFill>
              <a:latin typeface="Arial"/>
              <a:cs typeface="Arial"/>
            </a:endParaRPr>
          </a:p>
          <a:p>
            <a:pPr algn="l"/>
            <a:endParaRPr lang="en-GB" sz="1000" b="1" dirty="0">
              <a:solidFill>
                <a:schemeClr val="accent5">
                  <a:lumMod val="76000"/>
                </a:schemeClr>
              </a:solidFill>
              <a:latin typeface="Aptos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27F632F-F998-135E-0524-86D375FC5D1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034784" y="1251172"/>
            <a:ext cx="2031789" cy="299855"/>
          </a:xfrm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ptos" panose="020B0004020202020204" pitchFamily="34" charset="0"/>
              </a:rPr>
              <a:t>Recommendations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B92EB9-4C7E-3A15-04B6-67A9C82BD3DD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033180" y="1178987"/>
            <a:ext cx="2078752" cy="34713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229"/>
              </a:spcAft>
            </a:pPr>
            <a:r>
              <a:rPr lang="en-US" sz="1000" dirty="0">
                <a:latin typeface="Aptos"/>
                <a:ea typeface="Century Schoolbook" panose="02040604050505020304" pitchFamily="18" charset="0"/>
              </a:rPr>
              <a:t>Recommendations</a:t>
            </a:r>
            <a:endParaRPr lang="en-US" sz="1000" dirty="0">
              <a:latin typeface="Aptos" panose="020B0004020202020204" pitchFamily="34" charset="0"/>
              <a:ea typeface="Century Schoolbook" panose="02040604050505020304" pitchFamily="18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623E73B-A818-ECAD-449D-B4BA29C89431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659569" y="3220376"/>
            <a:ext cx="2442393" cy="624123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000" dirty="0">
                <a:latin typeface="Aptos"/>
              </a:rPr>
              <a:t>                      </a:t>
            </a:r>
            <a:r>
              <a:rPr lang="en-GB" sz="1000" b="1" dirty="0">
                <a:latin typeface="Aptos"/>
              </a:rPr>
              <a:t>Conclusions 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70C907E-7905-7BDC-E66E-90047768310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-6132" y="4095399"/>
            <a:ext cx="2164046" cy="1940284"/>
          </a:xfrm>
          <a:solidFill>
            <a:schemeClr val="tx2">
              <a:lumMod val="10000"/>
              <a:lumOff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kern="100">
                <a:latin typeface="Arial"/>
                <a:ea typeface="Aptos" panose="020B0004020202020204" pitchFamily="34" charset="0"/>
                <a:cs typeface="Times New Roman"/>
              </a:rPr>
              <a:t>Causes</a:t>
            </a:r>
            <a:r>
              <a:rPr lang="en-GB" sz="800" b="1" kern="100">
                <a:solidFill>
                  <a:srgbClr val="000000"/>
                </a:solidFill>
                <a:latin typeface="Arial"/>
                <a:ea typeface="Aptos" panose="020B0004020202020204" pitchFamily="34" charset="0"/>
                <a:cs typeface="Times New Roman"/>
              </a:rPr>
              <a:t>:</a:t>
            </a:r>
            <a:r>
              <a:rPr lang="en-GB" sz="800" b="1" kern="100">
                <a:solidFill>
                  <a:srgbClr val="FF0000"/>
                </a:solidFill>
                <a:latin typeface="Arial"/>
                <a:ea typeface="Aptos" panose="020B0004020202020204" pitchFamily="34" charset="0"/>
                <a:cs typeface="Times New Roman"/>
              </a:rPr>
              <a:t> </a:t>
            </a:r>
            <a:r>
              <a:rPr lang="en-US" sz="800" kern="100">
                <a:solidFill>
                  <a:srgbClr val="000000"/>
                </a:solidFill>
                <a:latin typeface="Arial"/>
                <a:ea typeface="Aptos" panose="020B0004020202020204" pitchFamily="34" charset="0"/>
                <a:cs typeface="Times New Roman"/>
              </a:rPr>
              <a:t> Exposure to traumatic events such as violence, disasters, accidents, or combat (RC PSYCH,2021).</a:t>
            </a:r>
            <a:endParaRPr lang="en-GB" sz="800" kern="100">
              <a:solidFill>
                <a:srgbClr val="000000"/>
              </a:solidFill>
              <a:latin typeface="Arial"/>
              <a:ea typeface="Aptos" panose="020B0004020202020204" pitchFamily="34" charset="0"/>
              <a:cs typeface="Times New Roman"/>
            </a:endParaRPr>
          </a:p>
          <a:p>
            <a:r>
              <a:rPr lang="en-GB" sz="800" b="1" kern="100">
                <a:latin typeface="Arial"/>
                <a:ea typeface="Aptos" panose="020B0004020202020204" pitchFamily="34" charset="0"/>
                <a:cs typeface="Times New Roman"/>
              </a:rPr>
              <a:t>Symptoms:</a:t>
            </a:r>
            <a:r>
              <a:rPr lang="en-US" sz="800" kern="100">
                <a:solidFill>
                  <a:srgbClr val="000000"/>
                </a:solidFill>
                <a:latin typeface="Arial"/>
                <a:cs typeface="Arial"/>
              </a:rPr>
              <a:t>Intrusive memories ,avoidance, negative mood changes, hyperarousal (NICE,2025).</a:t>
            </a:r>
            <a:endParaRPr lang="en-GB" sz="800" kern="1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GB" sz="800" b="1">
                <a:latin typeface="Arial"/>
                <a:cs typeface="Arial"/>
              </a:rPr>
              <a:t>Diagnosis:</a:t>
            </a:r>
            <a:r>
              <a:rPr lang="en-GB" sz="800" b="1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sz="800">
                <a:solidFill>
                  <a:srgbClr val="000000"/>
                </a:solidFill>
                <a:latin typeface="Arial"/>
                <a:cs typeface="Arial"/>
              </a:rPr>
              <a:t>Clinical evaluation using DSM-5 criteria and trauma history (Mann ,Marwaha and Torrico,2025).</a:t>
            </a:r>
            <a:endParaRPr lang="en-GB" sz="8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7232E11-A480-4CE9-B9AD-96B7E3A3012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-493" y="7788"/>
            <a:ext cx="9110600" cy="797632"/>
          </a:xfrm>
          <a:solidFill>
            <a:srgbClr val="58735B"/>
          </a:solidFill>
        </p:spPr>
        <p:txBody>
          <a:bodyPr/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750"/>
              <a:t>                     </a:t>
            </a:r>
            <a:r>
              <a:rPr lang="en-GB" sz="2000">
                <a:solidFill>
                  <a:schemeClr val="accent6">
                    <a:lumMod val="49000"/>
                  </a:schemeClr>
                </a:solidFill>
                <a:latin typeface="Franklin Gothic Medium"/>
              </a:rPr>
              <a:t> </a:t>
            </a:r>
            <a:r>
              <a:rPr lang="en-GB" sz="2000">
                <a:solidFill>
                  <a:schemeClr val="bg1"/>
                </a:solidFill>
                <a:latin typeface="Franklin Gothic Medium"/>
              </a:rPr>
              <a:t>6B40- POST TRAUMATIC STRESS DISORDER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875ED09-4E4A-9E07-67CF-B667B77E48B3}"/>
              </a:ext>
            </a:extLst>
          </p:cNvPr>
          <p:cNvSpPr txBox="1"/>
          <p:nvPr/>
        </p:nvSpPr>
        <p:spPr>
          <a:xfrm>
            <a:off x="7126941" y="1524000"/>
            <a:ext cx="38486" cy="294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10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20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31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416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5520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2624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199728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6832" algn="l" defTabSz="914208" rtl="0" eaLnBrk="1" latinLnBrk="0" hangingPunct="1">
              <a:defRPr sz="179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73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3562C41-E3C0-5F08-784A-56E1411F4A37}"/>
              </a:ext>
            </a:extLst>
          </p:cNvPr>
          <p:cNvSpPr txBox="1"/>
          <p:nvPr/>
        </p:nvSpPr>
        <p:spPr>
          <a:xfrm>
            <a:off x="6635819" y="3658460"/>
            <a:ext cx="2449645" cy="16004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PTSD is a treatable condition </a:t>
            </a:r>
            <a:endParaRPr lang="en-US" sz="800" dirty="0">
              <a:latin typeface="Arial"/>
              <a:ea typeface="+mn-lt"/>
              <a:cs typeface="Arial"/>
            </a:endParaRPr>
          </a:p>
          <a:p>
            <a:pPr marL="171450" indent="-171450">
              <a:buFont typeface="Arial"/>
              <a:buChar char="•"/>
            </a:pPr>
            <a:endParaRPr lang="en-US" sz="800">
              <a:latin typeface="Arial"/>
              <a:cs typeface="Arial"/>
            </a:endParaRPr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Early recognition and  culturally sensitive</a:t>
            </a:r>
            <a:endParaRPr lang="en-US" sz="800" dirty="0">
              <a:latin typeface="Arial"/>
              <a:ea typeface="+mn-lt"/>
              <a:cs typeface="Arial"/>
            </a:endParaRPr>
          </a:p>
          <a:p>
            <a:r>
              <a:rPr lang="en-US" sz="800" dirty="0">
                <a:latin typeface="Arial"/>
                <a:ea typeface="+mn-lt"/>
                <a:cs typeface="+mn-lt"/>
              </a:rPr>
              <a:t>care are essential to improving outcomes, especially for high-risk groups including veterans, survivors of abuse, and refugees.</a:t>
            </a:r>
            <a:endParaRPr lang="en-US" sz="800">
              <a:latin typeface="Arial"/>
              <a:cs typeface="Arial"/>
            </a:endParaRPr>
          </a:p>
          <a:p>
            <a:endParaRPr lang="en-US" sz="800" dirty="0">
              <a:latin typeface="Arial"/>
              <a:ea typeface="+mn-lt"/>
              <a:cs typeface="+mn-lt"/>
            </a:endParaRPr>
          </a:p>
          <a:p>
            <a:pPr marL="171450" indent="-171450">
              <a:buFont typeface="Arial"/>
              <a:buChar char="•"/>
            </a:pPr>
            <a:r>
              <a:rPr lang="en-US" sz="800" dirty="0">
                <a:latin typeface="Arial"/>
                <a:ea typeface="+mn-lt"/>
                <a:cs typeface="+mn-lt"/>
              </a:rPr>
              <a:t>Understanding of PTSD has evolved significantly,</a:t>
            </a:r>
            <a:endParaRPr lang="en-US" sz="800" dirty="0">
              <a:latin typeface="Arial"/>
              <a:cs typeface="Arial"/>
            </a:endParaRPr>
          </a:p>
          <a:p>
            <a:endParaRPr lang="en-US" sz="800" dirty="0">
              <a:latin typeface="Arial"/>
              <a:cs typeface="Arial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C5935FC-EAA5-D170-16FB-DC7D71088318}"/>
              </a:ext>
            </a:extLst>
          </p:cNvPr>
          <p:cNvSpPr txBox="1"/>
          <p:nvPr/>
        </p:nvSpPr>
        <p:spPr>
          <a:xfrm>
            <a:off x="6456134" y="1673617"/>
            <a:ext cx="27954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628650" lvl="1" indent="-1714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Identification and coordination of care</a:t>
            </a:r>
          </a:p>
          <a:p>
            <a:pPr marL="628650" lvl="1" indent="-171450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lvl="1">
              <a:buFont typeface="Arial"/>
              <a:buChar char="•"/>
            </a:pPr>
            <a:r>
              <a:rPr lang="en-US" sz="800" b="1" dirty="0">
                <a:latin typeface="Arial"/>
                <a:ea typeface="+mn-lt"/>
                <a:cs typeface="+mn-lt"/>
              </a:rPr>
              <a:t> Increase public awareness and reduce stigma </a:t>
            </a:r>
            <a:endParaRPr lang="en-US" sz="800" b="1">
              <a:latin typeface="Arial"/>
              <a:cs typeface="Arial"/>
            </a:endParaRPr>
          </a:p>
          <a:p>
            <a:pPr lvl="1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Access to care</a:t>
            </a:r>
          </a:p>
          <a:p>
            <a:pPr marL="742950" lvl="1" indent="-285750">
              <a:buFont typeface="Arial"/>
              <a:buChar char="•"/>
            </a:pPr>
            <a:endParaRPr lang="en-US" sz="800" b="1" dirty="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800" b="1" dirty="0">
                <a:latin typeface="Arial"/>
                <a:ea typeface="Calibri"/>
                <a:cs typeface="Calibri"/>
              </a:rPr>
              <a:t>Management of PTSD (NICE,2018).</a:t>
            </a:r>
          </a:p>
          <a:p>
            <a:pPr marL="742950" lvl="1" indent="-285750">
              <a:buFont typeface="Arial"/>
              <a:buChar char="•"/>
            </a:pPr>
            <a:endParaRPr lang="en-US" sz="800" b="1" dirty="0">
              <a:solidFill>
                <a:srgbClr val="444444"/>
              </a:solidFill>
              <a:latin typeface="Arial"/>
              <a:ea typeface="Calibri"/>
              <a:cs typeface="Calibri"/>
            </a:endParaRPr>
          </a:p>
        </p:txBody>
      </p:sp>
      <p:pic>
        <p:nvPicPr>
          <p:cNvPr id="13" name="Picture 12" descr="The Evolution of PTSD: Recognition pt. 2 – Page 2 – Maiden on the Midway">
            <a:extLst>
              <a:ext uri="{FF2B5EF4-FFF2-40B4-BE49-F238E27FC236}">
                <a16:creationId xmlns:a16="http://schemas.microsoft.com/office/drawing/2014/main" id="{3A61763A-532E-0911-CE72-8FA4E82FF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4470" y="4509229"/>
            <a:ext cx="2228493" cy="1312898"/>
          </a:xfrm>
          <a:prstGeom prst="rect">
            <a:avLst/>
          </a:prstGeom>
        </p:spPr>
      </p:pic>
      <p:pic>
        <p:nvPicPr>
          <p:cNvPr id="24" name="Picture 23" descr="Clipart - Italian soldier of WW2">
            <a:extLst>
              <a:ext uri="{FF2B5EF4-FFF2-40B4-BE49-F238E27FC236}">
                <a16:creationId xmlns:a16="http://schemas.microsoft.com/office/drawing/2014/main" id="{292BA7F3-EC50-FFE1-FABB-FB72F8E8A8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9102" y="1816367"/>
            <a:ext cx="787395" cy="1397194"/>
          </a:xfrm>
          <a:prstGeom prst="rect">
            <a:avLst/>
          </a:prstGeom>
        </p:spPr>
      </p:pic>
      <p:pic>
        <p:nvPicPr>
          <p:cNvPr id="21" name="Picture 20" descr="Post-traumatic Stress — Lincoln Family Medicine Center">
            <a:extLst>
              <a:ext uri="{FF2B5EF4-FFF2-40B4-BE49-F238E27FC236}">
                <a16:creationId xmlns:a16="http://schemas.microsoft.com/office/drawing/2014/main" id="{D87B2783-26DB-0614-BEFA-36E0F39735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9664" y="842384"/>
            <a:ext cx="2249758" cy="162575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717A2865-4200-F888-07CC-BCB3E1137952}"/>
              </a:ext>
            </a:extLst>
          </p:cNvPr>
          <p:cNvSpPr txBox="1"/>
          <p:nvPr/>
        </p:nvSpPr>
        <p:spPr>
          <a:xfrm>
            <a:off x="5997052" y="557895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086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09EC89B0-BDB8-F84E-C036-C6EBDAFB283D}"/>
              </a:ext>
            </a:extLst>
          </p:cNvPr>
          <p:cNvSpPr txBox="1"/>
          <p:nvPr/>
        </p:nvSpPr>
        <p:spPr>
          <a:xfrm>
            <a:off x="797623" y="170338"/>
            <a:ext cx="23277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Arial"/>
              </a:rPr>
              <a:t>Recommendations 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0BBF6D2A-8167-EFA3-E060-F32A12973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484" y="1258787"/>
            <a:ext cx="9150871" cy="50296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BUPA (2024)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Post-traumatic stress disorder (PTSD)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 :https://https://www.bupa.co.uk/health-information/mental-health/post-traumatic-stress-disorder-ptsd (Accessed:19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Hamadeh, A.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et al.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 (2025) 'A critical review of the evolution and interrelation of traumatic stress disorder', </a:t>
            </a:r>
            <a:r>
              <a:rPr lang="en-US" sz="90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PlOS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 Mental Health '. Available </a:t>
            </a:r>
            <a:r>
              <a:rPr lang="en-US" sz="90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at:https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://doi.org/10.1371/journal.pmen.0000385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Kaiser,A.P.,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Magruder,K.M,Weathers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, F.W. and Keane, T.M. (2025) 'Commemorating the Vietnam War experience 50 years on: The impact and legacy of traumatic 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stressresearch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 with Vietnam veterans ', J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ournal of Traumatic Stress  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, 38(5), pp.763-888.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Mann S.K., Marwaha, M .and </a:t>
            </a:r>
            <a:r>
              <a:rPr lang="en-US" sz="900" dirty="0" err="1">
                <a:solidFill>
                  <a:srgbClr val="333333"/>
                </a:solidFill>
                <a:latin typeface="Arial"/>
                <a:ea typeface="+mn-lt"/>
                <a:cs typeface="Arial"/>
              </a:rPr>
              <a:t>Torrico,T.J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(2024)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Posttraumatic Stress Disorder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 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Mann SK, Marwaha R, Torrico TJ. Posttraumatic Stress 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Disorder.In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: 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StatPearls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 [Internet].Treasure Island (FL): </a:t>
            </a:r>
            <a:r>
              <a:rPr lang="en-US" sz="900" dirty="0" err="1">
                <a:solidFill>
                  <a:srgbClr val="212121"/>
                </a:solidFill>
                <a:latin typeface="Arial"/>
                <a:ea typeface="+mn-lt"/>
                <a:cs typeface="Arial"/>
              </a:rPr>
              <a:t>StatPearls</a:t>
            </a:r>
            <a:r>
              <a:rPr lang="en-US" sz="900" dirty="0">
                <a:solidFill>
                  <a:srgbClr val="212121"/>
                </a:solidFill>
                <a:latin typeface="Arial"/>
                <a:ea typeface="+mn-lt"/>
                <a:cs typeface="Arial"/>
              </a:rPr>
              <a:t> Publishing. PMID: 32644555.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Mind  (2021)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Post- traumatic stress disorder (PTSD). Useful contacts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at: https://https://www.mind.org.uk/information-support/types-of-mental-health-problems/post-traumatic-stress-disorder-ptsd-and-complex-ptsd/useful-contacts/#:~:text=Provides%20lots%20of%20information%20about,roadpeace.org (Accessed: 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National Health Service [NHS] (2025) A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dult Psychiatric Morbidity Survey: Survey of Mental Health and Wellbeing , England,2023/24 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. Available at: https://digital.nhs.uk/data-and-information/publications/statistical/adult-psychiatric-morbidity-survey/survey-of-mental-health-and-wellbeing-england-2023-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National Institute for Health and Care </a:t>
            </a:r>
            <a:r>
              <a:rPr lang="en-US" sz="900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Excelence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[NICE] (2025)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Post-traumatic stress disorder: What is it ?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. Available at: https://www.rcpsych.ac.uk/mental-health/mental-illnesses-and-mental-health-problems/post-traumatic-stress-disorder (Accessed: 19 November 2025).</a:t>
            </a: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National Institute for Health and Care [NICE] (2018).Post -traumatic stress disorder NICE guideline  Available at: https;//https://www.nice.org.uk/guidance/ng116 (Accessed: 19 November 2025).</a:t>
            </a:r>
            <a:endParaRPr lang="en-US" sz="900">
              <a:latin typeface="Arial"/>
              <a:cs typeface="Arial"/>
            </a:endParaRPr>
          </a:p>
          <a:p>
            <a:pPr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Arial"/>
              </a:rPr>
              <a:t>Royal Collage Psychiatrists [RC PSYCH] (2021) Post-traumatic stress disorder(PTSD). Available at: https://www.rcpsych.ac.uk/mental-health/mental-illnesses-and-mental-health-problems/post-traumatic-stress-disorder (Accessed: 19 November 2025).</a:t>
            </a:r>
            <a:endParaRPr lang="en-US" sz="9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World Health Organization [WHO] (2019) 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International </a:t>
            </a:r>
            <a:r>
              <a:rPr lang="en-US" sz="900" i="1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Clasification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of Diseases 11th Revision. The global standard for </a:t>
            </a:r>
            <a:r>
              <a:rPr lang="en-US" sz="900" i="1" err="1">
                <a:solidFill>
                  <a:srgbClr val="333333"/>
                </a:solidFill>
                <a:latin typeface="Arial"/>
                <a:ea typeface="+mn-lt"/>
                <a:cs typeface="+mn-lt"/>
              </a:rPr>
              <a:t>diagnosic</a:t>
            </a:r>
            <a:r>
              <a:rPr lang="en-US" sz="900" i="1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 health information</a:t>
            </a:r>
            <a:r>
              <a:rPr lang="en-US" sz="9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. Available at: https://icd.who.int/en/ (Accessed: 19 November 2025).</a:t>
            </a:r>
            <a:endParaRPr lang="en-US" sz="9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8024186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ChronicleVTI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519</cp:revision>
  <dcterms:created xsi:type="dcterms:W3CDTF">2025-10-21T14:09:03Z</dcterms:created>
  <dcterms:modified xsi:type="dcterms:W3CDTF">2025-11-20T10:30:58Z</dcterms:modified>
</cp:coreProperties>
</file>