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59" r:id="rId6"/>
    <p:sldId id="258" r:id="rId7"/>
    <p:sldId id="261" r:id="rId8"/>
    <p:sldId id="266" r:id="rId9"/>
    <p:sldId id="267" r:id="rId10"/>
    <p:sldId id="263" r:id="rId11"/>
    <p:sldId id="260" r:id="rId12"/>
  </p:sldIdLst>
  <p:sldSz cx="12192000" cy="6858000"/>
  <p:notesSz cx="6858000" cy="9144000"/>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A0945B-7A1B-4193-9966-01E258CC0981}" type="doc">
      <dgm:prSet loTypeId="urn:microsoft.com/office/officeart/2005/8/layout/hierarchy2" loCatId="hierarchy" qsTypeId="urn:microsoft.com/office/officeart/2005/8/quickstyle/simple1" qsCatId="simple" csTypeId="urn:microsoft.com/office/officeart/2005/8/colors/colorful1" csCatId="colorful"/>
      <dgm:spPr/>
      <dgm:t>
        <a:bodyPr/>
        <a:lstStyle/>
        <a:p>
          <a:endParaRPr lang="en-US"/>
        </a:p>
      </dgm:t>
    </dgm:pt>
    <dgm:pt modelId="{3B83F891-55A8-4976-AFC3-79CEBA478988}">
      <dgm:prSet/>
      <dgm:spPr/>
      <dgm:t>
        <a:bodyPr/>
        <a:lstStyle/>
        <a:p>
          <a:r>
            <a:rPr lang="en-US"/>
            <a:t>Chief Executive</a:t>
          </a:r>
        </a:p>
      </dgm:t>
    </dgm:pt>
    <dgm:pt modelId="{923FEF74-5CC5-4B34-BAC2-0F2A95076E39}" type="parTrans" cxnId="{2F586A13-810D-40FC-A14B-6C8BC9052C6F}">
      <dgm:prSet/>
      <dgm:spPr/>
      <dgm:t>
        <a:bodyPr/>
        <a:lstStyle/>
        <a:p>
          <a:endParaRPr lang="en-US"/>
        </a:p>
      </dgm:t>
    </dgm:pt>
    <dgm:pt modelId="{0872CC83-B5AE-47C8-9852-022C330F91E8}" type="sibTrans" cxnId="{2F586A13-810D-40FC-A14B-6C8BC9052C6F}">
      <dgm:prSet/>
      <dgm:spPr/>
      <dgm:t>
        <a:bodyPr/>
        <a:lstStyle/>
        <a:p>
          <a:endParaRPr lang="en-US"/>
        </a:p>
      </dgm:t>
    </dgm:pt>
    <dgm:pt modelId="{4446A2AA-1D56-463B-9AA4-9FCB906D3E0C}">
      <dgm:prSet/>
      <dgm:spPr/>
      <dgm:t>
        <a:bodyPr/>
        <a:lstStyle/>
        <a:p>
          <a:r>
            <a:rPr lang="en-US"/>
            <a:t>Responsibilities are to lead the team to a strategic planning(s) and effectively to implement the company's mission</a:t>
          </a:r>
        </a:p>
      </dgm:t>
    </dgm:pt>
    <dgm:pt modelId="{D2A38EE4-4D78-4F32-B6BD-6962C3D1779B}" type="parTrans" cxnId="{B0BA814C-74E7-491A-8DE3-3487C5F861C2}">
      <dgm:prSet/>
      <dgm:spPr/>
      <dgm:t>
        <a:bodyPr/>
        <a:lstStyle/>
        <a:p>
          <a:endParaRPr lang="en-US"/>
        </a:p>
      </dgm:t>
    </dgm:pt>
    <dgm:pt modelId="{7C9378BA-7FB9-442D-9508-4256BD4770B2}" type="sibTrans" cxnId="{B0BA814C-74E7-491A-8DE3-3487C5F861C2}">
      <dgm:prSet/>
      <dgm:spPr/>
      <dgm:t>
        <a:bodyPr/>
        <a:lstStyle/>
        <a:p>
          <a:endParaRPr lang="en-US"/>
        </a:p>
      </dgm:t>
    </dgm:pt>
    <dgm:pt modelId="{1E40201B-A70B-4175-A67C-70908B873E61}">
      <dgm:prSet/>
      <dgm:spPr/>
      <dgm:t>
        <a:bodyPr/>
        <a:lstStyle/>
        <a:p>
          <a:r>
            <a:rPr lang="en-US"/>
            <a:t>Lack of relevant research information</a:t>
          </a:r>
        </a:p>
      </dgm:t>
    </dgm:pt>
    <dgm:pt modelId="{36E37103-3DD0-4268-9329-C5C8835430AF}" type="parTrans" cxnId="{C9287A6C-C5AA-4A8B-B2E5-9423F036B6BE}">
      <dgm:prSet/>
      <dgm:spPr/>
      <dgm:t>
        <a:bodyPr/>
        <a:lstStyle/>
        <a:p>
          <a:endParaRPr lang="en-US"/>
        </a:p>
      </dgm:t>
    </dgm:pt>
    <dgm:pt modelId="{301482FF-FDB7-4FAC-B144-2DB96B4E8AD4}" type="sibTrans" cxnId="{C9287A6C-C5AA-4A8B-B2E5-9423F036B6BE}">
      <dgm:prSet/>
      <dgm:spPr/>
      <dgm:t>
        <a:bodyPr/>
        <a:lstStyle/>
        <a:p>
          <a:endParaRPr lang="en-US"/>
        </a:p>
      </dgm:t>
    </dgm:pt>
    <dgm:pt modelId="{82E92367-6C54-43BC-B96D-13A8D9F75DCD}">
      <dgm:prSet/>
      <dgm:spPr/>
      <dgm:t>
        <a:bodyPr/>
        <a:lstStyle/>
        <a:p>
          <a:r>
            <a:rPr lang="en-US"/>
            <a:t>Facing development issues:</a:t>
          </a:r>
        </a:p>
      </dgm:t>
    </dgm:pt>
    <dgm:pt modelId="{9B4E4724-D009-48D0-92F4-35FFE06CD72F}" type="parTrans" cxnId="{E023F0AA-F564-4EAB-99AB-43811D08ECDF}">
      <dgm:prSet/>
      <dgm:spPr/>
      <dgm:t>
        <a:bodyPr/>
        <a:lstStyle/>
        <a:p>
          <a:endParaRPr lang="en-US"/>
        </a:p>
      </dgm:t>
    </dgm:pt>
    <dgm:pt modelId="{2F909746-C30B-46CB-90D2-C5BC058CF6B3}" type="sibTrans" cxnId="{E023F0AA-F564-4EAB-99AB-43811D08ECDF}">
      <dgm:prSet/>
      <dgm:spPr/>
      <dgm:t>
        <a:bodyPr/>
        <a:lstStyle/>
        <a:p>
          <a:endParaRPr lang="en-US"/>
        </a:p>
      </dgm:t>
    </dgm:pt>
    <dgm:pt modelId="{A9FE0E20-95B8-4319-8CC9-0DFD243A059A}">
      <dgm:prSet/>
      <dgm:spPr/>
      <dgm:t>
        <a:bodyPr/>
        <a:lstStyle/>
        <a:p>
          <a:r>
            <a:rPr lang="en-US"/>
            <a:t>How to continuously and effectively demonstrate the positive impact on society</a:t>
          </a:r>
        </a:p>
      </dgm:t>
    </dgm:pt>
    <dgm:pt modelId="{3A3C158B-E346-4B79-96B7-0604A945CA1E}" type="parTrans" cxnId="{E1432672-9D1C-4C0C-B832-6FE724EE5ACA}">
      <dgm:prSet/>
      <dgm:spPr/>
      <dgm:t>
        <a:bodyPr/>
        <a:lstStyle/>
        <a:p>
          <a:endParaRPr lang="en-US"/>
        </a:p>
      </dgm:t>
    </dgm:pt>
    <dgm:pt modelId="{14EA6B66-A26B-4577-A7AB-F2A591F6C806}" type="sibTrans" cxnId="{E1432672-9D1C-4C0C-B832-6FE724EE5ACA}">
      <dgm:prSet/>
      <dgm:spPr/>
      <dgm:t>
        <a:bodyPr/>
        <a:lstStyle/>
        <a:p>
          <a:endParaRPr lang="en-US"/>
        </a:p>
      </dgm:t>
    </dgm:pt>
    <dgm:pt modelId="{4AA72DE5-5874-4387-9F51-FF8FC15202B3}">
      <dgm:prSet/>
      <dgm:spPr/>
      <dgm:t>
        <a:bodyPr/>
        <a:lstStyle/>
        <a:p>
          <a:r>
            <a:rPr lang="en-US"/>
            <a:t>How uniform groups can further promote the development of young people in terms of skills improvement</a:t>
          </a:r>
        </a:p>
      </dgm:t>
    </dgm:pt>
    <dgm:pt modelId="{1A89E663-1244-43E5-AFE8-C5126DF5506E}" type="parTrans" cxnId="{731158DD-3DE5-4FF6-9523-21AC862896F7}">
      <dgm:prSet/>
      <dgm:spPr/>
      <dgm:t>
        <a:bodyPr/>
        <a:lstStyle/>
        <a:p>
          <a:endParaRPr lang="en-US"/>
        </a:p>
      </dgm:t>
    </dgm:pt>
    <dgm:pt modelId="{190E797D-4A91-4AC0-8903-2F89D411B790}" type="sibTrans" cxnId="{731158DD-3DE5-4FF6-9523-21AC862896F7}">
      <dgm:prSet/>
      <dgm:spPr/>
      <dgm:t>
        <a:bodyPr/>
        <a:lstStyle/>
        <a:p>
          <a:endParaRPr lang="en-US"/>
        </a:p>
      </dgm:t>
    </dgm:pt>
    <dgm:pt modelId="{DD18BEAC-2F14-4304-B972-A495693CBBA0}" type="pres">
      <dgm:prSet presAssocID="{CFA0945B-7A1B-4193-9966-01E258CC0981}" presName="diagram" presStyleCnt="0">
        <dgm:presLayoutVars>
          <dgm:chPref val="1"/>
          <dgm:dir/>
          <dgm:animOne val="branch"/>
          <dgm:animLvl val="lvl"/>
          <dgm:resizeHandles val="exact"/>
        </dgm:presLayoutVars>
      </dgm:prSet>
      <dgm:spPr/>
    </dgm:pt>
    <dgm:pt modelId="{42606233-2EE1-4747-9E8B-EAED86579866}" type="pres">
      <dgm:prSet presAssocID="{3B83F891-55A8-4976-AFC3-79CEBA478988}" presName="root1" presStyleCnt="0"/>
      <dgm:spPr/>
    </dgm:pt>
    <dgm:pt modelId="{95A66FA8-F6D6-4487-A334-BC9520808E83}" type="pres">
      <dgm:prSet presAssocID="{3B83F891-55A8-4976-AFC3-79CEBA478988}" presName="LevelOneTextNode" presStyleLbl="node0" presStyleIdx="0" presStyleCnt="4">
        <dgm:presLayoutVars>
          <dgm:chPref val="3"/>
        </dgm:presLayoutVars>
      </dgm:prSet>
      <dgm:spPr/>
    </dgm:pt>
    <dgm:pt modelId="{257C8150-F1FE-404A-9861-7473A8FF1FEF}" type="pres">
      <dgm:prSet presAssocID="{3B83F891-55A8-4976-AFC3-79CEBA478988}" presName="level2hierChild" presStyleCnt="0"/>
      <dgm:spPr/>
    </dgm:pt>
    <dgm:pt modelId="{0F647914-164A-4F3A-82B2-BC283E48230B}" type="pres">
      <dgm:prSet presAssocID="{4446A2AA-1D56-463B-9AA4-9FCB906D3E0C}" presName="root1" presStyleCnt="0"/>
      <dgm:spPr/>
    </dgm:pt>
    <dgm:pt modelId="{6C9592B1-BBAD-4D04-9151-EA7BA18049AD}" type="pres">
      <dgm:prSet presAssocID="{4446A2AA-1D56-463B-9AA4-9FCB906D3E0C}" presName="LevelOneTextNode" presStyleLbl="node0" presStyleIdx="1" presStyleCnt="4">
        <dgm:presLayoutVars>
          <dgm:chPref val="3"/>
        </dgm:presLayoutVars>
      </dgm:prSet>
      <dgm:spPr/>
    </dgm:pt>
    <dgm:pt modelId="{0F26A1F1-D6CB-4610-9CFD-6EFEB0CB5D9E}" type="pres">
      <dgm:prSet presAssocID="{4446A2AA-1D56-463B-9AA4-9FCB906D3E0C}" presName="level2hierChild" presStyleCnt="0"/>
      <dgm:spPr/>
    </dgm:pt>
    <dgm:pt modelId="{77DA2DF2-AFDE-40D3-AC62-CFD68DBDD21E}" type="pres">
      <dgm:prSet presAssocID="{1E40201B-A70B-4175-A67C-70908B873E61}" presName="root1" presStyleCnt="0"/>
      <dgm:spPr/>
    </dgm:pt>
    <dgm:pt modelId="{63EC38BC-CF28-4DCA-9F91-63713AC43142}" type="pres">
      <dgm:prSet presAssocID="{1E40201B-A70B-4175-A67C-70908B873E61}" presName="LevelOneTextNode" presStyleLbl="node0" presStyleIdx="2" presStyleCnt="4">
        <dgm:presLayoutVars>
          <dgm:chPref val="3"/>
        </dgm:presLayoutVars>
      </dgm:prSet>
      <dgm:spPr/>
    </dgm:pt>
    <dgm:pt modelId="{646E1D49-A894-4895-8FAA-1A8307C43B47}" type="pres">
      <dgm:prSet presAssocID="{1E40201B-A70B-4175-A67C-70908B873E61}" presName="level2hierChild" presStyleCnt="0"/>
      <dgm:spPr/>
    </dgm:pt>
    <dgm:pt modelId="{C19B721C-6413-452C-832F-5A6E57C71EF8}" type="pres">
      <dgm:prSet presAssocID="{82E92367-6C54-43BC-B96D-13A8D9F75DCD}" presName="root1" presStyleCnt="0"/>
      <dgm:spPr/>
    </dgm:pt>
    <dgm:pt modelId="{916E0528-DEFB-457C-BD11-4D6C9F250593}" type="pres">
      <dgm:prSet presAssocID="{82E92367-6C54-43BC-B96D-13A8D9F75DCD}" presName="LevelOneTextNode" presStyleLbl="node0" presStyleIdx="3" presStyleCnt="4">
        <dgm:presLayoutVars>
          <dgm:chPref val="3"/>
        </dgm:presLayoutVars>
      </dgm:prSet>
      <dgm:spPr/>
    </dgm:pt>
    <dgm:pt modelId="{A2AB52BE-8518-4308-AF64-2519DBEB5B30}" type="pres">
      <dgm:prSet presAssocID="{82E92367-6C54-43BC-B96D-13A8D9F75DCD}" presName="level2hierChild" presStyleCnt="0"/>
      <dgm:spPr/>
    </dgm:pt>
    <dgm:pt modelId="{2309D7B4-907A-4548-9F8E-2AD940FC2E76}" type="pres">
      <dgm:prSet presAssocID="{3A3C158B-E346-4B79-96B7-0604A945CA1E}" presName="conn2-1" presStyleLbl="parChTrans1D2" presStyleIdx="0" presStyleCnt="2"/>
      <dgm:spPr/>
    </dgm:pt>
    <dgm:pt modelId="{4C94B537-69DC-47D4-8A0C-2BC0866F19FE}" type="pres">
      <dgm:prSet presAssocID="{3A3C158B-E346-4B79-96B7-0604A945CA1E}" presName="connTx" presStyleLbl="parChTrans1D2" presStyleIdx="0" presStyleCnt="2"/>
      <dgm:spPr/>
    </dgm:pt>
    <dgm:pt modelId="{E929BBFF-D2D5-4CF8-A822-FD73322F50E0}" type="pres">
      <dgm:prSet presAssocID="{A9FE0E20-95B8-4319-8CC9-0DFD243A059A}" presName="root2" presStyleCnt="0"/>
      <dgm:spPr/>
    </dgm:pt>
    <dgm:pt modelId="{F296B698-290E-4B16-99F3-85E973DCBF84}" type="pres">
      <dgm:prSet presAssocID="{A9FE0E20-95B8-4319-8CC9-0DFD243A059A}" presName="LevelTwoTextNode" presStyleLbl="node2" presStyleIdx="0" presStyleCnt="2">
        <dgm:presLayoutVars>
          <dgm:chPref val="3"/>
        </dgm:presLayoutVars>
      </dgm:prSet>
      <dgm:spPr/>
    </dgm:pt>
    <dgm:pt modelId="{5CE10F1B-CD65-40A3-B4AD-5B7D2281EC9F}" type="pres">
      <dgm:prSet presAssocID="{A9FE0E20-95B8-4319-8CC9-0DFD243A059A}" presName="level3hierChild" presStyleCnt="0"/>
      <dgm:spPr/>
    </dgm:pt>
    <dgm:pt modelId="{6E83C18A-84BC-4C5A-AE29-231D2E3BFE89}" type="pres">
      <dgm:prSet presAssocID="{1A89E663-1244-43E5-AFE8-C5126DF5506E}" presName="conn2-1" presStyleLbl="parChTrans1D2" presStyleIdx="1" presStyleCnt="2"/>
      <dgm:spPr/>
    </dgm:pt>
    <dgm:pt modelId="{8CE7AD48-9D46-4C2C-A429-68D1185316E1}" type="pres">
      <dgm:prSet presAssocID="{1A89E663-1244-43E5-AFE8-C5126DF5506E}" presName="connTx" presStyleLbl="parChTrans1D2" presStyleIdx="1" presStyleCnt="2"/>
      <dgm:spPr/>
    </dgm:pt>
    <dgm:pt modelId="{66587F46-7341-4A73-A1ED-F66F3030C76D}" type="pres">
      <dgm:prSet presAssocID="{4AA72DE5-5874-4387-9F51-FF8FC15202B3}" presName="root2" presStyleCnt="0"/>
      <dgm:spPr/>
    </dgm:pt>
    <dgm:pt modelId="{A1438B50-F092-414F-8481-2A06BBBD5723}" type="pres">
      <dgm:prSet presAssocID="{4AA72DE5-5874-4387-9F51-FF8FC15202B3}" presName="LevelTwoTextNode" presStyleLbl="node2" presStyleIdx="1" presStyleCnt="2">
        <dgm:presLayoutVars>
          <dgm:chPref val="3"/>
        </dgm:presLayoutVars>
      </dgm:prSet>
      <dgm:spPr/>
    </dgm:pt>
    <dgm:pt modelId="{54E9D62C-07C7-4353-9E0A-94BA026E7393}" type="pres">
      <dgm:prSet presAssocID="{4AA72DE5-5874-4387-9F51-FF8FC15202B3}" presName="level3hierChild" presStyleCnt="0"/>
      <dgm:spPr/>
    </dgm:pt>
  </dgm:ptLst>
  <dgm:cxnLst>
    <dgm:cxn modelId="{2F586A13-810D-40FC-A14B-6C8BC9052C6F}" srcId="{CFA0945B-7A1B-4193-9966-01E258CC0981}" destId="{3B83F891-55A8-4976-AFC3-79CEBA478988}" srcOrd="0" destOrd="0" parTransId="{923FEF74-5CC5-4B34-BAC2-0F2A95076E39}" sibTransId="{0872CC83-B5AE-47C8-9852-022C330F91E8}"/>
    <dgm:cxn modelId="{3B67E136-802E-4519-A81F-895E470B31EF}" type="presOf" srcId="{3B83F891-55A8-4976-AFC3-79CEBA478988}" destId="{95A66FA8-F6D6-4487-A334-BC9520808E83}" srcOrd="0" destOrd="0" presId="urn:microsoft.com/office/officeart/2005/8/layout/hierarchy2"/>
    <dgm:cxn modelId="{545D8F3C-7D5D-4445-9B05-D2430CE58601}" type="presOf" srcId="{1E40201B-A70B-4175-A67C-70908B873E61}" destId="{63EC38BC-CF28-4DCA-9F91-63713AC43142}" srcOrd="0" destOrd="0" presId="urn:microsoft.com/office/officeart/2005/8/layout/hierarchy2"/>
    <dgm:cxn modelId="{7BAB1665-91BA-45C0-A696-E87DB11DBCD5}" type="presOf" srcId="{1A89E663-1244-43E5-AFE8-C5126DF5506E}" destId="{8CE7AD48-9D46-4C2C-A429-68D1185316E1}" srcOrd="1" destOrd="0" presId="urn:microsoft.com/office/officeart/2005/8/layout/hierarchy2"/>
    <dgm:cxn modelId="{840C8F67-CE7F-4C39-9E1E-A0942962CFD8}" type="presOf" srcId="{4446A2AA-1D56-463B-9AA4-9FCB906D3E0C}" destId="{6C9592B1-BBAD-4D04-9151-EA7BA18049AD}" srcOrd="0" destOrd="0" presId="urn:microsoft.com/office/officeart/2005/8/layout/hierarchy2"/>
    <dgm:cxn modelId="{C9287A6C-C5AA-4A8B-B2E5-9423F036B6BE}" srcId="{CFA0945B-7A1B-4193-9966-01E258CC0981}" destId="{1E40201B-A70B-4175-A67C-70908B873E61}" srcOrd="2" destOrd="0" parTransId="{36E37103-3DD0-4268-9329-C5C8835430AF}" sibTransId="{301482FF-FDB7-4FAC-B144-2DB96B4E8AD4}"/>
    <dgm:cxn modelId="{B0BA814C-74E7-491A-8DE3-3487C5F861C2}" srcId="{CFA0945B-7A1B-4193-9966-01E258CC0981}" destId="{4446A2AA-1D56-463B-9AA4-9FCB906D3E0C}" srcOrd="1" destOrd="0" parTransId="{D2A38EE4-4D78-4F32-B6BD-6962C3D1779B}" sibTransId="{7C9378BA-7FB9-442D-9508-4256BD4770B2}"/>
    <dgm:cxn modelId="{E1432672-9D1C-4C0C-B832-6FE724EE5ACA}" srcId="{82E92367-6C54-43BC-B96D-13A8D9F75DCD}" destId="{A9FE0E20-95B8-4319-8CC9-0DFD243A059A}" srcOrd="0" destOrd="0" parTransId="{3A3C158B-E346-4B79-96B7-0604A945CA1E}" sibTransId="{14EA6B66-A26B-4577-A7AB-F2A591F6C806}"/>
    <dgm:cxn modelId="{9F4FEF72-7B0C-488A-952F-8CBCF5A41BEE}" type="presOf" srcId="{1A89E663-1244-43E5-AFE8-C5126DF5506E}" destId="{6E83C18A-84BC-4C5A-AE29-231D2E3BFE89}" srcOrd="0" destOrd="0" presId="urn:microsoft.com/office/officeart/2005/8/layout/hierarchy2"/>
    <dgm:cxn modelId="{BCA4B199-FA5B-4DBB-A8B8-2EFA3A30F09F}" type="presOf" srcId="{A9FE0E20-95B8-4319-8CC9-0DFD243A059A}" destId="{F296B698-290E-4B16-99F3-85E973DCBF84}" srcOrd="0" destOrd="0" presId="urn:microsoft.com/office/officeart/2005/8/layout/hierarchy2"/>
    <dgm:cxn modelId="{E023F0AA-F564-4EAB-99AB-43811D08ECDF}" srcId="{CFA0945B-7A1B-4193-9966-01E258CC0981}" destId="{82E92367-6C54-43BC-B96D-13A8D9F75DCD}" srcOrd="3" destOrd="0" parTransId="{9B4E4724-D009-48D0-92F4-35FFE06CD72F}" sibTransId="{2F909746-C30B-46CB-90D2-C5BC058CF6B3}"/>
    <dgm:cxn modelId="{94F16CC8-69BD-4FB0-B52B-4AD04E0699C9}" type="presOf" srcId="{3A3C158B-E346-4B79-96B7-0604A945CA1E}" destId="{4C94B537-69DC-47D4-8A0C-2BC0866F19FE}" srcOrd="1" destOrd="0" presId="urn:microsoft.com/office/officeart/2005/8/layout/hierarchy2"/>
    <dgm:cxn modelId="{38F893D7-823E-4F84-A862-DA0A5919DCA6}" type="presOf" srcId="{82E92367-6C54-43BC-B96D-13A8D9F75DCD}" destId="{916E0528-DEFB-457C-BD11-4D6C9F250593}" srcOrd="0" destOrd="0" presId="urn:microsoft.com/office/officeart/2005/8/layout/hierarchy2"/>
    <dgm:cxn modelId="{7367CCDA-C970-47FF-9AE8-183577236F3A}" type="presOf" srcId="{CFA0945B-7A1B-4193-9966-01E258CC0981}" destId="{DD18BEAC-2F14-4304-B972-A495693CBBA0}" srcOrd="0" destOrd="0" presId="urn:microsoft.com/office/officeart/2005/8/layout/hierarchy2"/>
    <dgm:cxn modelId="{731158DD-3DE5-4FF6-9523-21AC862896F7}" srcId="{82E92367-6C54-43BC-B96D-13A8D9F75DCD}" destId="{4AA72DE5-5874-4387-9F51-FF8FC15202B3}" srcOrd="1" destOrd="0" parTransId="{1A89E663-1244-43E5-AFE8-C5126DF5506E}" sibTransId="{190E797D-4A91-4AC0-8903-2F89D411B790}"/>
    <dgm:cxn modelId="{B68CFCE1-0D5E-4AEA-AF62-C7DDA381A95A}" type="presOf" srcId="{4AA72DE5-5874-4387-9F51-FF8FC15202B3}" destId="{A1438B50-F092-414F-8481-2A06BBBD5723}" srcOrd="0" destOrd="0" presId="urn:microsoft.com/office/officeart/2005/8/layout/hierarchy2"/>
    <dgm:cxn modelId="{87EC32FD-06C1-4EBE-A4A3-76B607CA4F8F}" type="presOf" srcId="{3A3C158B-E346-4B79-96B7-0604A945CA1E}" destId="{2309D7B4-907A-4548-9F8E-2AD940FC2E76}" srcOrd="0" destOrd="0" presId="urn:microsoft.com/office/officeart/2005/8/layout/hierarchy2"/>
    <dgm:cxn modelId="{8E6651A6-BBAA-42A4-AA70-B516C42620E4}" type="presParOf" srcId="{DD18BEAC-2F14-4304-B972-A495693CBBA0}" destId="{42606233-2EE1-4747-9E8B-EAED86579866}" srcOrd="0" destOrd="0" presId="urn:microsoft.com/office/officeart/2005/8/layout/hierarchy2"/>
    <dgm:cxn modelId="{D69F35DF-C6F1-47B8-B649-E6F04E0BF318}" type="presParOf" srcId="{42606233-2EE1-4747-9E8B-EAED86579866}" destId="{95A66FA8-F6D6-4487-A334-BC9520808E83}" srcOrd="0" destOrd="0" presId="urn:microsoft.com/office/officeart/2005/8/layout/hierarchy2"/>
    <dgm:cxn modelId="{E30145AA-31F0-410C-B01E-8C8701B31640}" type="presParOf" srcId="{42606233-2EE1-4747-9E8B-EAED86579866}" destId="{257C8150-F1FE-404A-9861-7473A8FF1FEF}" srcOrd="1" destOrd="0" presId="urn:microsoft.com/office/officeart/2005/8/layout/hierarchy2"/>
    <dgm:cxn modelId="{D3FD69C1-BCF7-4417-8B58-4B07F375B977}" type="presParOf" srcId="{DD18BEAC-2F14-4304-B972-A495693CBBA0}" destId="{0F647914-164A-4F3A-82B2-BC283E48230B}" srcOrd="1" destOrd="0" presId="urn:microsoft.com/office/officeart/2005/8/layout/hierarchy2"/>
    <dgm:cxn modelId="{888161F8-68F9-465C-B906-0A06C346B699}" type="presParOf" srcId="{0F647914-164A-4F3A-82B2-BC283E48230B}" destId="{6C9592B1-BBAD-4D04-9151-EA7BA18049AD}" srcOrd="0" destOrd="0" presId="urn:microsoft.com/office/officeart/2005/8/layout/hierarchy2"/>
    <dgm:cxn modelId="{FE8ED871-A9E5-4C86-81CF-E0AF28577EB1}" type="presParOf" srcId="{0F647914-164A-4F3A-82B2-BC283E48230B}" destId="{0F26A1F1-D6CB-4610-9CFD-6EFEB0CB5D9E}" srcOrd="1" destOrd="0" presId="urn:microsoft.com/office/officeart/2005/8/layout/hierarchy2"/>
    <dgm:cxn modelId="{2F8FCC78-2270-41F2-86F0-D46090BD0C83}" type="presParOf" srcId="{DD18BEAC-2F14-4304-B972-A495693CBBA0}" destId="{77DA2DF2-AFDE-40D3-AC62-CFD68DBDD21E}" srcOrd="2" destOrd="0" presId="urn:microsoft.com/office/officeart/2005/8/layout/hierarchy2"/>
    <dgm:cxn modelId="{4E9F3CCD-7800-4D4B-B1D8-A3A6EB763B84}" type="presParOf" srcId="{77DA2DF2-AFDE-40D3-AC62-CFD68DBDD21E}" destId="{63EC38BC-CF28-4DCA-9F91-63713AC43142}" srcOrd="0" destOrd="0" presId="urn:microsoft.com/office/officeart/2005/8/layout/hierarchy2"/>
    <dgm:cxn modelId="{7CB5BEDA-219A-484A-8E54-806B47865DCF}" type="presParOf" srcId="{77DA2DF2-AFDE-40D3-AC62-CFD68DBDD21E}" destId="{646E1D49-A894-4895-8FAA-1A8307C43B47}" srcOrd="1" destOrd="0" presId="urn:microsoft.com/office/officeart/2005/8/layout/hierarchy2"/>
    <dgm:cxn modelId="{14157B12-1395-4958-9044-5EC34D016573}" type="presParOf" srcId="{DD18BEAC-2F14-4304-B972-A495693CBBA0}" destId="{C19B721C-6413-452C-832F-5A6E57C71EF8}" srcOrd="3" destOrd="0" presId="urn:microsoft.com/office/officeart/2005/8/layout/hierarchy2"/>
    <dgm:cxn modelId="{65C5DF81-4F52-4033-A13D-32036C796C45}" type="presParOf" srcId="{C19B721C-6413-452C-832F-5A6E57C71EF8}" destId="{916E0528-DEFB-457C-BD11-4D6C9F250593}" srcOrd="0" destOrd="0" presId="urn:microsoft.com/office/officeart/2005/8/layout/hierarchy2"/>
    <dgm:cxn modelId="{6A943AB3-76C0-40F8-B15B-475B68E19CA6}" type="presParOf" srcId="{C19B721C-6413-452C-832F-5A6E57C71EF8}" destId="{A2AB52BE-8518-4308-AF64-2519DBEB5B30}" srcOrd="1" destOrd="0" presId="urn:microsoft.com/office/officeart/2005/8/layout/hierarchy2"/>
    <dgm:cxn modelId="{5BBC8D31-A78B-4828-9AAC-D9F811F40341}" type="presParOf" srcId="{A2AB52BE-8518-4308-AF64-2519DBEB5B30}" destId="{2309D7B4-907A-4548-9F8E-2AD940FC2E76}" srcOrd="0" destOrd="0" presId="urn:microsoft.com/office/officeart/2005/8/layout/hierarchy2"/>
    <dgm:cxn modelId="{81865F85-1DA8-4615-BCCB-3F44C1016EE0}" type="presParOf" srcId="{2309D7B4-907A-4548-9F8E-2AD940FC2E76}" destId="{4C94B537-69DC-47D4-8A0C-2BC0866F19FE}" srcOrd="0" destOrd="0" presId="urn:microsoft.com/office/officeart/2005/8/layout/hierarchy2"/>
    <dgm:cxn modelId="{126D35FB-2B80-4B29-80D1-AB2B3048FE58}" type="presParOf" srcId="{A2AB52BE-8518-4308-AF64-2519DBEB5B30}" destId="{E929BBFF-D2D5-4CF8-A822-FD73322F50E0}" srcOrd="1" destOrd="0" presId="urn:microsoft.com/office/officeart/2005/8/layout/hierarchy2"/>
    <dgm:cxn modelId="{85FB7104-351D-4B5F-9755-759FB85EE4FA}" type="presParOf" srcId="{E929BBFF-D2D5-4CF8-A822-FD73322F50E0}" destId="{F296B698-290E-4B16-99F3-85E973DCBF84}" srcOrd="0" destOrd="0" presId="urn:microsoft.com/office/officeart/2005/8/layout/hierarchy2"/>
    <dgm:cxn modelId="{AD1A7293-391E-4A14-BD0E-376C39D9597B}" type="presParOf" srcId="{E929BBFF-D2D5-4CF8-A822-FD73322F50E0}" destId="{5CE10F1B-CD65-40A3-B4AD-5B7D2281EC9F}" srcOrd="1" destOrd="0" presId="urn:microsoft.com/office/officeart/2005/8/layout/hierarchy2"/>
    <dgm:cxn modelId="{27E52D07-E2BA-4441-BAC6-1A7C50A7A9B1}" type="presParOf" srcId="{A2AB52BE-8518-4308-AF64-2519DBEB5B30}" destId="{6E83C18A-84BC-4C5A-AE29-231D2E3BFE89}" srcOrd="2" destOrd="0" presId="urn:microsoft.com/office/officeart/2005/8/layout/hierarchy2"/>
    <dgm:cxn modelId="{F690E386-801C-4C33-A012-F2F74BD357FA}" type="presParOf" srcId="{6E83C18A-84BC-4C5A-AE29-231D2E3BFE89}" destId="{8CE7AD48-9D46-4C2C-A429-68D1185316E1}" srcOrd="0" destOrd="0" presId="urn:microsoft.com/office/officeart/2005/8/layout/hierarchy2"/>
    <dgm:cxn modelId="{40092DA0-4CDC-42B4-BF02-B6A0974E7722}" type="presParOf" srcId="{A2AB52BE-8518-4308-AF64-2519DBEB5B30}" destId="{66587F46-7341-4A73-A1ED-F66F3030C76D}" srcOrd="3" destOrd="0" presId="urn:microsoft.com/office/officeart/2005/8/layout/hierarchy2"/>
    <dgm:cxn modelId="{F34691D9-3C63-4224-BDFA-EFEA1288780E}" type="presParOf" srcId="{66587F46-7341-4A73-A1ED-F66F3030C76D}" destId="{A1438B50-F092-414F-8481-2A06BBBD5723}" srcOrd="0" destOrd="0" presId="urn:microsoft.com/office/officeart/2005/8/layout/hierarchy2"/>
    <dgm:cxn modelId="{ACDBF443-5143-4A4D-9768-257E32C47DD2}" type="presParOf" srcId="{66587F46-7341-4A73-A1ED-F66F3030C76D}" destId="{54E9D62C-07C7-4353-9E0A-94BA026E7393}"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3E11C-7FBD-44B1-B935-3DA6C7A30B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843288-033A-43A6-883D-00A209C23668}">
      <dgm:prSet/>
      <dgm:spPr/>
      <dgm:t>
        <a:bodyPr/>
        <a:lstStyle/>
        <a:p>
          <a:pPr>
            <a:lnSpc>
              <a:spcPct val="100000"/>
            </a:lnSpc>
          </a:pPr>
          <a:r>
            <a:rPr lang="en-US"/>
            <a:t>There are relatively few relevant literature reviews, and it is not possible to refer to and compare data and changes over the years.</a:t>
          </a:r>
        </a:p>
      </dgm:t>
    </dgm:pt>
    <dgm:pt modelId="{CCFA3A64-2416-46FF-9DC2-C8045BC45C4D}" type="parTrans" cxnId="{A5DC798E-2109-480C-8836-61955B422E46}">
      <dgm:prSet/>
      <dgm:spPr/>
      <dgm:t>
        <a:bodyPr/>
        <a:lstStyle/>
        <a:p>
          <a:endParaRPr lang="en-US"/>
        </a:p>
      </dgm:t>
    </dgm:pt>
    <dgm:pt modelId="{F138DE9A-503F-4392-9EBF-017A1107FB5C}" type="sibTrans" cxnId="{A5DC798E-2109-480C-8836-61955B422E46}">
      <dgm:prSet/>
      <dgm:spPr/>
      <dgm:t>
        <a:bodyPr/>
        <a:lstStyle/>
        <a:p>
          <a:endParaRPr lang="en-US"/>
        </a:p>
      </dgm:t>
    </dgm:pt>
    <dgm:pt modelId="{A9E55009-168F-4B1F-BF95-6C7FA0B563A1}">
      <dgm:prSet/>
      <dgm:spPr/>
      <dgm:t>
        <a:bodyPr/>
        <a:lstStyle/>
        <a:p>
          <a:pPr>
            <a:lnSpc>
              <a:spcPct val="100000"/>
            </a:lnSpc>
          </a:pPr>
          <a:r>
            <a:rPr lang="en-US"/>
            <a:t>This study has not considered collecting data on adolescents who have not participated in uniformed groups. In the absence of comparative studies on youths who have not participated, it is difficult to determine whether the experience of uniformed groups is conducive to youths' career choices.</a:t>
          </a:r>
        </a:p>
      </dgm:t>
    </dgm:pt>
    <dgm:pt modelId="{EBBB5727-D6FD-4125-B6DB-F84D1ED38575}" type="parTrans" cxnId="{00F4C471-A24A-4EFA-AFCA-38730B6450E1}">
      <dgm:prSet/>
      <dgm:spPr/>
      <dgm:t>
        <a:bodyPr/>
        <a:lstStyle/>
        <a:p>
          <a:endParaRPr lang="en-US"/>
        </a:p>
      </dgm:t>
    </dgm:pt>
    <dgm:pt modelId="{E4DF3AC9-5854-480A-BD55-00E1653C8BBE}" type="sibTrans" cxnId="{00F4C471-A24A-4EFA-AFCA-38730B6450E1}">
      <dgm:prSet/>
      <dgm:spPr/>
      <dgm:t>
        <a:bodyPr/>
        <a:lstStyle/>
        <a:p>
          <a:endParaRPr lang="en-US"/>
        </a:p>
      </dgm:t>
    </dgm:pt>
    <dgm:pt modelId="{708F3335-E134-481C-9673-771CE4BDFDE3}">
      <dgm:prSet/>
      <dgm:spPr/>
      <dgm:t>
        <a:bodyPr/>
        <a:lstStyle/>
        <a:p>
          <a:pPr>
            <a:lnSpc>
              <a:spcPct val="100000"/>
            </a:lnSpc>
          </a:pPr>
          <a:r>
            <a:rPr lang="en-US"/>
            <a:t>Lacking long-term follow-up data.</a:t>
          </a:r>
        </a:p>
      </dgm:t>
    </dgm:pt>
    <dgm:pt modelId="{3F09247A-13D1-4B80-BE5A-AD6484EFD3EB}" type="parTrans" cxnId="{A62CC4D9-AAE9-4F87-9F23-62FFAB639E42}">
      <dgm:prSet/>
      <dgm:spPr/>
      <dgm:t>
        <a:bodyPr/>
        <a:lstStyle/>
        <a:p>
          <a:endParaRPr lang="en-US"/>
        </a:p>
      </dgm:t>
    </dgm:pt>
    <dgm:pt modelId="{A1882D73-DD94-4373-9F4A-929DE4D4876C}" type="sibTrans" cxnId="{A62CC4D9-AAE9-4F87-9F23-62FFAB639E42}">
      <dgm:prSet/>
      <dgm:spPr/>
      <dgm:t>
        <a:bodyPr/>
        <a:lstStyle/>
        <a:p>
          <a:endParaRPr lang="en-US"/>
        </a:p>
      </dgm:t>
    </dgm:pt>
    <dgm:pt modelId="{5DB82E65-B871-4EEF-8568-0F3AC67BCFC4}" type="pres">
      <dgm:prSet presAssocID="{A723E11C-7FBD-44B1-B935-3DA6C7A30BD6}" presName="root" presStyleCnt="0">
        <dgm:presLayoutVars>
          <dgm:dir/>
          <dgm:resizeHandles val="exact"/>
        </dgm:presLayoutVars>
      </dgm:prSet>
      <dgm:spPr/>
    </dgm:pt>
    <dgm:pt modelId="{38FFD1DB-FCDB-464F-85D0-C838D8E21D85}" type="pres">
      <dgm:prSet presAssocID="{7C843288-033A-43A6-883D-00A209C23668}" presName="compNode" presStyleCnt="0"/>
      <dgm:spPr/>
    </dgm:pt>
    <dgm:pt modelId="{DB26640B-0848-44B9-8073-1CC6006E9802}" type="pres">
      <dgm:prSet presAssocID="{7C843288-033A-43A6-883D-00A209C23668}" presName="bgRect" presStyleLbl="bgShp" presStyleIdx="0" presStyleCnt="3"/>
      <dgm:spPr/>
    </dgm:pt>
    <dgm:pt modelId="{B3F73536-2389-49B7-A05F-17359B145E34}" type="pres">
      <dgm:prSet presAssocID="{7C843288-033A-43A6-883D-00A209C236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統計"/>
        </a:ext>
      </dgm:extLst>
    </dgm:pt>
    <dgm:pt modelId="{6CE13BCB-307D-4533-891E-1B0B8E3D2BC2}" type="pres">
      <dgm:prSet presAssocID="{7C843288-033A-43A6-883D-00A209C23668}" presName="spaceRect" presStyleCnt="0"/>
      <dgm:spPr/>
    </dgm:pt>
    <dgm:pt modelId="{9DE281FA-80C2-4532-BD91-7EDD6CF28B24}" type="pres">
      <dgm:prSet presAssocID="{7C843288-033A-43A6-883D-00A209C23668}" presName="parTx" presStyleLbl="revTx" presStyleIdx="0" presStyleCnt="3">
        <dgm:presLayoutVars>
          <dgm:chMax val="0"/>
          <dgm:chPref val="0"/>
        </dgm:presLayoutVars>
      </dgm:prSet>
      <dgm:spPr/>
    </dgm:pt>
    <dgm:pt modelId="{7AEDC32A-9866-433E-80E0-C204DDB4910A}" type="pres">
      <dgm:prSet presAssocID="{F138DE9A-503F-4392-9EBF-017A1107FB5C}" presName="sibTrans" presStyleCnt="0"/>
      <dgm:spPr/>
    </dgm:pt>
    <dgm:pt modelId="{5E6F252B-0F49-44F6-86D4-7ED5E6CF79EB}" type="pres">
      <dgm:prSet presAssocID="{A9E55009-168F-4B1F-BF95-6C7FA0B563A1}" presName="compNode" presStyleCnt="0"/>
      <dgm:spPr/>
    </dgm:pt>
    <dgm:pt modelId="{AE5C247D-6210-4F77-8F45-DC31EE733826}" type="pres">
      <dgm:prSet presAssocID="{A9E55009-168F-4B1F-BF95-6C7FA0B563A1}" presName="bgRect" presStyleLbl="bgShp" presStyleIdx="1" presStyleCnt="3"/>
      <dgm:spPr/>
    </dgm:pt>
    <dgm:pt modelId="{6CCD22D2-A228-4D2B-A77C-07EF50AC97A5}" type="pres">
      <dgm:prSet presAssocID="{A9E55009-168F-4B1F-BF95-6C7FA0B563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群組"/>
        </a:ext>
      </dgm:extLst>
    </dgm:pt>
    <dgm:pt modelId="{BE7B383D-7C58-46BD-A59B-2FEF8A56C4FB}" type="pres">
      <dgm:prSet presAssocID="{A9E55009-168F-4B1F-BF95-6C7FA0B563A1}" presName="spaceRect" presStyleCnt="0"/>
      <dgm:spPr/>
    </dgm:pt>
    <dgm:pt modelId="{5D1FEFD3-B928-4DFA-96F5-F690A2391F86}" type="pres">
      <dgm:prSet presAssocID="{A9E55009-168F-4B1F-BF95-6C7FA0B563A1}" presName="parTx" presStyleLbl="revTx" presStyleIdx="1" presStyleCnt="3">
        <dgm:presLayoutVars>
          <dgm:chMax val="0"/>
          <dgm:chPref val="0"/>
        </dgm:presLayoutVars>
      </dgm:prSet>
      <dgm:spPr/>
    </dgm:pt>
    <dgm:pt modelId="{2A0D0D4D-EABE-47C1-9B29-52D8EE8179A3}" type="pres">
      <dgm:prSet presAssocID="{E4DF3AC9-5854-480A-BD55-00E1653C8BBE}" presName="sibTrans" presStyleCnt="0"/>
      <dgm:spPr/>
    </dgm:pt>
    <dgm:pt modelId="{C1083D1F-235F-4AE2-9AC9-F974F0AD478A}" type="pres">
      <dgm:prSet presAssocID="{708F3335-E134-481C-9673-771CE4BDFDE3}" presName="compNode" presStyleCnt="0"/>
      <dgm:spPr/>
    </dgm:pt>
    <dgm:pt modelId="{6DCBC952-077B-4634-9FEB-D60E119D70E7}" type="pres">
      <dgm:prSet presAssocID="{708F3335-E134-481C-9673-771CE4BDFDE3}" presName="bgRect" presStyleLbl="bgShp" presStyleIdx="2" presStyleCnt="3"/>
      <dgm:spPr/>
    </dgm:pt>
    <dgm:pt modelId="{DDAD6E90-A91F-4E7D-837E-5D0D232D1235}" type="pres">
      <dgm:prSet presAssocID="{708F3335-E134-481C-9673-771CE4BDFD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fused Person"/>
        </a:ext>
      </dgm:extLst>
    </dgm:pt>
    <dgm:pt modelId="{C549741A-0D6C-4435-B953-A26EA7F42662}" type="pres">
      <dgm:prSet presAssocID="{708F3335-E134-481C-9673-771CE4BDFDE3}" presName="spaceRect" presStyleCnt="0"/>
      <dgm:spPr/>
    </dgm:pt>
    <dgm:pt modelId="{E50CBF02-A6CF-4650-9C5C-27CD41D0F620}" type="pres">
      <dgm:prSet presAssocID="{708F3335-E134-481C-9673-771CE4BDFDE3}" presName="parTx" presStyleLbl="revTx" presStyleIdx="2" presStyleCnt="3">
        <dgm:presLayoutVars>
          <dgm:chMax val="0"/>
          <dgm:chPref val="0"/>
        </dgm:presLayoutVars>
      </dgm:prSet>
      <dgm:spPr/>
    </dgm:pt>
  </dgm:ptLst>
  <dgm:cxnLst>
    <dgm:cxn modelId="{39212A16-2F4A-4F09-B190-E89F2A6F3B98}" type="presOf" srcId="{7C843288-033A-43A6-883D-00A209C23668}" destId="{9DE281FA-80C2-4532-BD91-7EDD6CF28B24}" srcOrd="0" destOrd="0" presId="urn:microsoft.com/office/officeart/2018/2/layout/IconVerticalSolidList"/>
    <dgm:cxn modelId="{A309B91A-7031-4363-8B5F-BF029F2768B1}" type="presOf" srcId="{A723E11C-7FBD-44B1-B935-3DA6C7A30BD6}" destId="{5DB82E65-B871-4EEF-8568-0F3AC67BCFC4}" srcOrd="0" destOrd="0" presId="urn:microsoft.com/office/officeart/2018/2/layout/IconVerticalSolidList"/>
    <dgm:cxn modelId="{00F4C471-A24A-4EFA-AFCA-38730B6450E1}" srcId="{A723E11C-7FBD-44B1-B935-3DA6C7A30BD6}" destId="{A9E55009-168F-4B1F-BF95-6C7FA0B563A1}" srcOrd="1" destOrd="0" parTransId="{EBBB5727-D6FD-4125-B6DB-F84D1ED38575}" sibTransId="{E4DF3AC9-5854-480A-BD55-00E1653C8BBE}"/>
    <dgm:cxn modelId="{F53F1754-3DC6-46DC-8E61-1B744147E18A}" type="presOf" srcId="{A9E55009-168F-4B1F-BF95-6C7FA0B563A1}" destId="{5D1FEFD3-B928-4DFA-96F5-F690A2391F86}" srcOrd="0" destOrd="0" presId="urn:microsoft.com/office/officeart/2018/2/layout/IconVerticalSolidList"/>
    <dgm:cxn modelId="{A5DC798E-2109-480C-8836-61955B422E46}" srcId="{A723E11C-7FBD-44B1-B935-3DA6C7A30BD6}" destId="{7C843288-033A-43A6-883D-00A209C23668}" srcOrd="0" destOrd="0" parTransId="{CCFA3A64-2416-46FF-9DC2-C8045BC45C4D}" sibTransId="{F138DE9A-503F-4392-9EBF-017A1107FB5C}"/>
    <dgm:cxn modelId="{2360DDAB-091D-4357-9D91-F5ED851941F8}" type="presOf" srcId="{708F3335-E134-481C-9673-771CE4BDFDE3}" destId="{E50CBF02-A6CF-4650-9C5C-27CD41D0F620}" srcOrd="0" destOrd="0" presId="urn:microsoft.com/office/officeart/2018/2/layout/IconVerticalSolidList"/>
    <dgm:cxn modelId="{A62CC4D9-AAE9-4F87-9F23-62FFAB639E42}" srcId="{A723E11C-7FBD-44B1-B935-3DA6C7A30BD6}" destId="{708F3335-E134-481C-9673-771CE4BDFDE3}" srcOrd="2" destOrd="0" parTransId="{3F09247A-13D1-4B80-BE5A-AD6484EFD3EB}" sibTransId="{A1882D73-DD94-4373-9F4A-929DE4D4876C}"/>
    <dgm:cxn modelId="{6F7C4A4F-995C-444C-82AF-47EC511F56F7}" type="presParOf" srcId="{5DB82E65-B871-4EEF-8568-0F3AC67BCFC4}" destId="{38FFD1DB-FCDB-464F-85D0-C838D8E21D85}" srcOrd="0" destOrd="0" presId="urn:microsoft.com/office/officeart/2018/2/layout/IconVerticalSolidList"/>
    <dgm:cxn modelId="{5986E505-E7DD-4A08-BA18-007098E269B0}" type="presParOf" srcId="{38FFD1DB-FCDB-464F-85D0-C838D8E21D85}" destId="{DB26640B-0848-44B9-8073-1CC6006E9802}" srcOrd="0" destOrd="0" presId="urn:microsoft.com/office/officeart/2018/2/layout/IconVerticalSolidList"/>
    <dgm:cxn modelId="{4BF1F780-8FDE-46E0-A5B1-30F24A1A6397}" type="presParOf" srcId="{38FFD1DB-FCDB-464F-85D0-C838D8E21D85}" destId="{B3F73536-2389-49B7-A05F-17359B145E34}" srcOrd="1" destOrd="0" presId="urn:microsoft.com/office/officeart/2018/2/layout/IconVerticalSolidList"/>
    <dgm:cxn modelId="{A29AE2AA-5B2F-4A2D-9CA9-0D9AE45EFD4C}" type="presParOf" srcId="{38FFD1DB-FCDB-464F-85D0-C838D8E21D85}" destId="{6CE13BCB-307D-4533-891E-1B0B8E3D2BC2}" srcOrd="2" destOrd="0" presId="urn:microsoft.com/office/officeart/2018/2/layout/IconVerticalSolidList"/>
    <dgm:cxn modelId="{0932A217-9ECC-45D2-A67D-8D3912D86C02}" type="presParOf" srcId="{38FFD1DB-FCDB-464F-85D0-C838D8E21D85}" destId="{9DE281FA-80C2-4532-BD91-7EDD6CF28B24}" srcOrd="3" destOrd="0" presId="urn:microsoft.com/office/officeart/2018/2/layout/IconVerticalSolidList"/>
    <dgm:cxn modelId="{24104226-DA30-41BA-A06F-D6E86328B47A}" type="presParOf" srcId="{5DB82E65-B871-4EEF-8568-0F3AC67BCFC4}" destId="{7AEDC32A-9866-433E-80E0-C204DDB4910A}" srcOrd="1" destOrd="0" presId="urn:microsoft.com/office/officeart/2018/2/layout/IconVerticalSolidList"/>
    <dgm:cxn modelId="{2795652F-58EE-4B27-84B1-F2D8DBDFED1A}" type="presParOf" srcId="{5DB82E65-B871-4EEF-8568-0F3AC67BCFC4}" destId="{5E6F252B-0F49-44F6-86D4-7ED5E6CF79EB}" srcOrd="2" destOrd="0" presId="urn:microsoft.com/office/officeart/2018/2/layout/IconVerticalSolidList"/>
    <dgm:cxn modelId="{A9F67448-9C0A-480E-86AC-12AB298B0322}" type="presParOf" srcId="{5E6F252B-0F49-44F6-86D4-7ED5E6CF79EB}" destId="{AE5C247D-6210-4F77-8F45-DC31EE733826}" srcOrd="0" destOrd="0" presId="urn:microsoft.com/office/officeart/2018/2/layout/IconVerticalSolidList"/>
    <dgm:cxn modelId="{7AF3603B-9444-4703-B980-B8FD46D038AF}" type="presParOf" srcId="{5E6F252B-0F49-44F6-86D4-7ED5E6CF79EB}" destId="{6CCD22D2-A228-4D2B-A77C-07EF50AC97A5}" srcOrd="1" destOrd="0" presId="urn:microsoft.com/office/officeart/2018/2/layout/IconVerticalSolidList"/>
    <dgm:cxn modelId="{82EC9B11-B7B9-400D-8485-6C68B2B11C2A}" type="presParOf" srcId="{5E6F252B-0F49-44F6-86D4-7ED5E6CF79EB}" destId="{BE7B383D-7C58-46BD-A59B-2FEF8A56C4FB}" srcOrd="2" destOrd="0" presId="urn:microsoft.com/office/officeart/2018/2/layout/IconVerticalSolidList"/>
    <dgm:cxn modelId="{4D69311D-65D4-4243-8332-B28F9F11888E}" type="presParOf" srcId="{5E6F252B-0F49-44F6-86D4-7ED5E6CF79EB}" destId="{5D1FEFD3-B928-4DFA-96F5-F690A2391F86}" srcOrd="3" destOrd="0" presId="urn:microsoft.com/office/officeart/2018/2/layout/IconVerticalSolidList"/>
    <dgm:cxn modelId="{0314E30E-88BD-40DA-83CF-F5FBA51A4E62}" type="presParOf" srcId="{5DB82E65-B871-4EEF-8568-0F3AC67BCFC4}" destId="{2A0D0D4D-EABE-47C1-9B29-52D8EE8179A3}" srcOrd="3" destOrd="0" presId="urn:microsoft.com/office/officeart/2018/2/layout/IconVerticalSolidList"/>
    <dgm:cxn modelId="{54598D2C-E42E-4125-A59F-9B1F4CFAAA1E}" type="presParOf" srcId="{5DB82E65-B871-4EEF-8568-0F3AC67BCFC4}" destId="{C1083D1F-235F-4AE2-9AC9-F974F0AD478A}" srcOrd="4" destOrd="0" presId="urn:microsoft.com/office/officeart/2018/2/layout/IconVerticalSolidList"/>
    <dgm:cxn modelId="{FF3FDED3-5EF6-4F9B-863B-EE20C700289D}" type="presParOf" srcId="{C1083D1F-235F-4AE2-9AC9-F974F0AD478A}" destId="{6DCBC952-077B-4634-9FEB-D60E119D70E7}" srcOrd="0" destOrd="0" presId="urn:microsoft.com/office/officeart/2018/2/layout/IconVerticalSolidList"/>
    <dgm:cxn modelId="{463CE4A2-69CF-4EA7-A25A-00182A800299}" type="presParOf" srcId="{C1083D1F-235F-4AE2-9AC9-F974F0AD478A}" destId="{DDAD6E90-A91F-4E7D-837E-5D0D232D1235}" srcOrd="1" destOrd="0" presId="urn:microsoft.com/office/officeart/2018/2/layout/IconVerticalSolidList"/>
    <dgm:cxn modelId="{60DEB538-1E36-4A0C-B918-A2F0EC837DEC}" type="presParOf" srcId="{C1083D1F-235F-4AE2-9AC9-F974F0AD478A}" destId="{C549741A-0D6C-4435-B953-A26EA7F42662}" srcOrd="2" destOrd="0" presId="urn:microsoft.com/office/officeart/2018/2/layout/IconVerticalSolidList"/>
    <dgm:cxn modelId="{976C0251-42DF-450D-A871-3C0C97211200}" type="presParOf" srcId="{C1083D1F-235F-4AE2-9AC9-F974F0AD478A}" destId="{E50CBF02-A6CF-4650-9C5C-27CD41D0F6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020B1A-9E3E-4ACC-9900-6114B7DBAA9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D70CA5-898B-47A9-8482-1BE2D2F65E1F}">
      <dgm:prSet/>
      <dgm:spPr/>
      <dgm:t>
        <a:bodyPr/>
        <a:lstStyle/>
        <a:p>
          <a:r>
            <a:rPr lang="en-US"/>
            <a:t>The data collected in this study may be mostly from teenagers who actively participate in uniform groups. Most of these teenagers have enthusiasm, family support or social support, which may lead to the results overestimating the role of participating in uniform groups.</a:t>
          </a:r>
        </a:p>
      </dgm:t>
    </dgm:pt>
    <dgm:pt modelId="{DE03270F-BAA1-4F5D-8BA4-1005B7917313}" type="parTrans" cxnId="{DB81663C-0FC7-43F6-A8E6-A482341AE446}">
      <dgm:prSet/>
      <dgm:spPr/>
      <dgm:t>
        <a:bodyPr/>
        <a:lstStyle/>
        <a:p>
          <a:endParaRPr lang="en-US"/>
        </a:p>
      </dgm:t>
    </dgm:pt>
    <dgm:pt modelId="{5E5D2F37-FB3C-4724-9D6F-DA2D91AFF755}" type="sibTrans" cxnId="{DB81663C-0FC7-43F6-A8E6-A482341AE446}">
      <dgm:prSet/>
      <dgm:spPr/>
      <dgm:t>
        <a:bodyPr/>
        <a:lstStyle/>
        <a:p>
          <a:endParaRPr lang="en-US"/>
        </a:p>
      </dgm:t>
    </dgm:pt>
    <dgm:pt modelId="{5E6608E3-5826-423F-9CDB-28D7CC46FBB8}">
      <dgm:prSet/>
      <dgm:spPr/>
      <dgm:t>
        <a:bodyPr/>
        <a:lstStyle/>
        <a:p>
          <a:r>
            <a:rPr lang="en-US"/>
            <a:t>Gender, disability, ethnic minorities and other youth groups may not be fully explored in this study.</a:t>
          </a:r>
        </a:p>
      </dgm:t>
    </dgm:pt>
    <dgm:pt modelId="{C5CFEA9B-7F0A-4F57-BB3C-883BE2B78081}" type="parTrans" cxnId="{5988F420-4D79-4071-AC2B-BB134A7F005E}">
      <dgm:prSet/>
      <dgm:spPr/>
      <dgm:t>
        <a:bodyPr/>
        <a:lstStyle/>
        <a:p>
          <a:endParaRPr lang="en-US"/>
        </a:p>
      </dgm:t>
    </dgm:pt>
    <dgm:pt modelId="{839FCDBB-07AB-4F61-AF0F-6AA92D0B8394}" type="sibTrans" cxnId="{5988F420-4D79-4071-AC2B-BB134A7F005E}">
      <dgm:prSet/>
      <dgm:spPr/>
      <dgm:t>
        <a:bodyPr/>
        <a:lstStyle/>
        <a:p>
          <a:endParaRPr lang="en-US"/>
        </a:p>
      </dgm:t>
    </dgm:pt>
    <dgm:pt modelId="{B007E221-9BEA-4562-A59A-EA53E6883468}" type="pres">
      <dgm:prSet presAssocID="{DA020B1A-9E3E-4ACC-9900-6114B7DBAA9F}" presName="linear" presStyleCnt="0">
        <dgm:presLayoutVars>
          <dgm:animLvl val="lvl"/>
          <dgm:resizeHandles val="exact"/>
        </dgm:presLayoutVars>
      </dgm:prSet>
      <dgm:spPr/>
    </dgm:pt>
    <dgm:pt modelId="{9791C8C5-99CF-4861-B697-1A58AAE66D6C}" type="pres">
      <dgm:prSet presAssocID="{E3D70CA5-898B-47A9-8482-1BE2D2F65E1F}" presName="parentText" presStyleLbl="node1" presStyleIdx="0" presStyleCnt="2">
        <dgm:presLayoutVars>
          <dgm:chMax val="0"/>
          <dgm:bulletEnabled val="1"/>
        </dgm:presLayoutVars>
      </dgm:prSet>
      <dgm:spPr/>
    </dgm:pt>
    <dgm:pt modelId="{DD84B73A-EDF9-4CD8-9F10-36210D6C7F27}" type="pres">
      <dgm:prSet presAssocID="{5E5D2F37-FB3C-4724-9D6F-DA2D91AFF755}" presName="spacer" presStyleCnt="0"/>
      <dgm:spPr/>
    </dgm:pt>
    <dgm:pt modelId="{927C5767-B0C4-4B28-AFD8-C4EDD25FC824}" type="pres">
      <dgm:prSet presAssocID="{5E6608E3-5826-423F-9CDB-28D7CC46FBB8}" presName="parentText" presStyleLbl="node1" presStyleIdx="1" presStyleCnt="2">
        <dgm:presLayoutVars>
          <dgm:chMax val="0"/>
          <dgm:bulletEnabled val="1"/>
        </dgm:presLayoutVars>
      </dgm:prSet>
      <dgm:spPr/>
    </dgm:pt>
  </dgm:ptLst>
  <dgm:cxnLst>
    <dgm:cxn modelId="{5988F420-4D79-4071-AC2B-BB134A7F005E}" srcId="{DA020B1A-9E3E-4ACC-9900-6114B7DBAA9F}" destId="{5E6608E3-5826-423F-9CDB-28D7CC46FBB8}" srcOrd="1" destOrd="0" parTransId="{C5CFEA9B-7F0A-4F57-BB3C-883BE2B78081}" sibTransId="{839FCDBB-07AB-4F61-AF0F-6AA92D0B8394}"/>
    <dgm:cxn modelId="{2549EC3B-E0A3-4F9A-867A-F0A3FE5F8324}" type="presOf" srcId="{5E6608E3-5826-423F-9CDB-28D7CC46FBB8}" destId="{927C5767-B0C4-4B28-AFD8-C4EDD25FC824}" srcOrd="0" destOrd="0" presId="urn:microsoft.com/office/officeart/2005/8/layout/vList2"/>
    <dgm:cxn modelId="{DB81663C-0FC7-43F6-A8E6-A482341AE446}" srcId="{DA020B1A-9E3E-4ACC-9900-6114B7DBAA9F}" destId="{E3D70CA5-898B-47A9-8482-1BE2D2F65E1F}" srcOrd="0" destOrd="0" parTransId="{DE03270F-BAA1-4F5D-8BA4-1005B7917313}" sibTransId="{5E5D2F37-FB3C-4724-9D6F-DA2D91AFF755}"/>
    <dgm:cxn modelId="{A06797A1-8BE7-4091-B869-366E02F351F1}" type="presOf" srcId="{DA020B1A-9E3E-4ACC-9900-6114B7DBAA9F}" destId="{B007E221-9BEA-4562-A59A-EA53E6883468}" srcOrd="0" destOrd="0" presId="urn:microsoft.com/office/officeart/2005/8/layout/vList2"/>
    <dgm:cxn modelId="{094CDFDB-102A-4CC4-A1B5-712A38BB9D8A}" type="presOf" srcId="{E3D70CA5-898B-47A9-8482-1BE2D2F65E1F}" destId="{9791C8C5-99CF-4861-B697-1A58AAE66D6C}" srcOrd="0" destOrd="0" presId="urn:microsoft.com/office/officeart/2005/8/layout/vList2"/>
    <dgm:cxn modelId="{15FC471F-7393-458B-A459-7175D5B94830}" type="presParOf" srcId="{B007E221-9BEA-4562-A59A-EA53E6883468}" destId="{9791C8C5-99CF-4861-B697-1A58AAE66D6C}" srcOrd="0" destOrd="0" presId="urn:microsoft.com/office/officeart/2005/8/layout/vList2"/>
    <dgm:cxn modelId="{695C19E9-8B71-44CA-BF0A-6D396AF35471}" type="presParOf" srcId="{B007E221-9BEA-4562-A59A-EA53E6883468}" destId="{DD84B73A-EDF9-4CD8-9F10-36210D6C7F27}" srcOrd="1" destOrd="0" presId="urn:microsoft.com/office/officeart/2005/8/layout/vList2"/>
    <dgm:cxn modelId="{1DD84730-BB22-4014-9943-1AEF3C34A23F}" type="presParOf" srcId="{B007E221-9BEA-4562-A59A-EA53E6883468}" destId="{927C5767-B0C4-4B28-AFD8-C4EDD25FC82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DE18AE-43BC-4954-B583-EB1F87E6EE5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CDA099D-4A1F-4E05-AC00-CBC8C046A381}">
      <dgm:prSet/>
      <dgm:spPr/>
      <dgm:t>
        <a:bodyPr/>
        <a:lstStyle/>
        <a:p>
          <a:r>
            <a:rPr lang="en-US"/>
            <a:t>Uniform groups Meet the needs of the new generation</a:t>
          </a:r>
        </a:p>
      </dgm:t>
    </dgm:pt>
    <dgm:pt modelId="{360A24FA-0A34-4E7F-9DFC-E40BDC6FB963}" type="parTrans" cxnId="{7E1CD23D-6385-4150-91BA-5795355B547A}">
      <dgm:prSet/>
      <dgm:spPr/>
      <dgm:t>
        <a:bodyPr/>
        <a:lstStyle/>
        <a:p>
          <a:endParaRPr lang="en-US"/>
        </a:p>
      </dgm:t>
    </dgm:pt>
    <dgm:pt modelId="{0837C3D8-A993-4CA8-B592-422C59F76355}" type="sibTrans" cxnId="{7E1CD23D-6385-4150-91BA-5795355B547A}">
      <dgm:prSet/>
      <dgm:spPr/>
      <dgm:t>
        <a:bodyPr/>
        <a:lstStyle/>
        <a:p>
          <a:endParaRPr lang="en-US"/>
        </a:p>
      </dgm:t>
    </dgm:pt>
    <dgm:pt modelId="{899EF332-B65A-4988-A05D-DC3FF3B38765}">
      <dgm:prSet/>
      <dgm:spPr/>
      <dgm:t>
        <a:bodyPr/>
        <a:lstStyle/>
        <a:p>
          <a:r>
            <a:rPr lang="en-US"/>
            <a:t>The new generation has the concept of career planning</a:t>
          </a:r>
        </a:p>
      </dgm:t>
    </dgm:pt>
    <dgm:pt modelId="{781BFBA0-3202-4995-9942-70AE5B25BCCF}" type="parTrans" cxnId="{10A63EE8-4514-404A-A834-B23AED501D6D}">
      <dgm:prSet/>
      <dgm:spPr/>
      <dgm:t>
        <a:bodyPr/>
        <a:lstStyle/>
        <a:p>
          <a:endParaRPr lang="en-US"/>
        </a:p>
      </dgm:t>
    </dgm:pt>
    <dgm:pt modelId="{9F78C841-CF53-4B05-AA24-CEC9912CCE2F}" type="sibTrans" cxnId="{10A63EE8-4514-404A-A834-B23AED501D6D}">
      <dgm:prSet/>
      <dgm:spPr/>
      <dgm:t>
        <a:bodyPr/>
        <a:lstStyle/>
        <a:p>
          <a:endParaRPr lang="en-US"/>
        </a:p>
      </dgm:t>
    </dgm:pt>
    <dgm:pt modelId="{D0BAD6DF-0389-4017-8BFB-E0D2E8A2E485}">
      <dgm:prSet/>
      <dgm:spPr/>
      <dgm:t>
        <a:bodyPr/>
        <a:lstStyle/>
        <a:p>
          <a:r>
            <a:rPr lang="en-US"/>
            <a:t>To enhance the presence, function and positioning of the uniform groups</a:t>
          </a:r>
        </a:p>
      </dgm:t>
    </dgm:pt>
    <dgm:pt modelId="{DD0F13D7-0FEC-4B60-A0C1-A1F6DB12D014}" type="parTrans" cxnId="{BD552001-EFA7-4AF6-A777-77F6F51BC0C5}">
      <dgm:prSet/>
      <dgm:spPr/>
      <dgm:t>
        <a:bodyPr/>
        <a:lstStyle/>
        <a:p>
          <a:endParaRPr lang="en-US"/>
        </a:p>
      </dgm:t>
    </dgm:pt>
    <dgm:pt modelId="{5F9FC6BE-EE57-47B7-BE48-FEEAF3CA7FE4}" type="sibTrans" cxnId="{BD552001-EFA7-4AF6-A777-77F6F51BC0C5}">
      <dgm:prSet/>
      <dgm:spPr/>
      <dgm:t>
        <a:bodyPr/>
        <a:lstStyle/>
        <a:p>
          <a:endParaRPr lang="en-US"/>
        </a:p>
      </dgm:t>
    </dgm:pt>
    <dgm:pt modelId="{25BE726A-1D28-4213-B29C-6CEEF433E450}">
      <dgm:prSet/>
      <dgm:spPr/>
      <dgm:t>
        <a:bodyPr/>
        <a:lstStyle/>
        <a:p>
          <a:r>
            <a:rPr lang="en-US"/>
            <a:t>To increase internship training related to career planning</a:t>
          </a:r>
        </a:p>
      </dgm:t>
    </dgm:pt>
    <dgm:pt modelId="{686EE4E2-B60A-42A9-9C0D-26A0958B89FB}" type="parTrans" cxnId="{07D59D73-4080-438B-9ACF-62E3A9F07F1A}">
      <dgm:prSet/>
      <dgm:spPr/>
      <dgm:t>
        <a:bodyPr/>
        <a:lstStyle/>
        <a:p>
          <a:endParaRPr lang="en-US"/>
        </a:p>
      </dgm:t>
    </dgm:pt>
    <dgm:pt modelId="{AAC739F6-1582-497F-8AED-1AC2B9A8C12F}" type="sibTrans" cxnId="{07D59D73-4080-438B-9ACF-62E3A9F07F1A}">
      <dgm:prSet/>
      <dgm:spPr/>
      <dgm:t>
        <a:bodyPr/>
        <a:lstStyle/>
        <a:p>
          <a:endParaRPr lang="en-US"/>
        </a:p>
      </dgm:t>
    </dgm:pt>
    <dgm:pt modelId="{548EF2CB-1C5F-4B17-B1E4-261799864BB8}" type="pres">
      <dgm:prSet presAssocID="{3CDE18AE-43BC-4954-B583-EB1F87E6EE55}" presName="matrix" presStyleCnt="0">
        <dgm:presLayoutVars>
          <dgm:chMax val="1"/>
          <dgm:dir/>
          <dgm:resizeHandles val="exact"/>
        </dgm:presLayoutVars>
      </dgm:prSet>
      <dgm:spPr/>
    </dgm:pt>
    <dgm:pt modelId="{AC4E271D-BBA1-493E-963D-61F30E708477}" type="pres">
      <dgm:prSet presAssocID="{3CDE18AE-43BC-4954-B583-EB1F87E6EE55}" presName="diamond" presStyleLbl="bgShp" presStyleIdx="0" presStyleCnt="1"/>
      <dgm:spPr/>
    </dgm:pt>
    <dgm:pt modelId="{ADFBC34A-0259-4F93-A8E4-B15FC66D1943}" type="pres">
      <dgm:prSet presAssocID="{3CDE18AE-43BC-4954-B583-EB1F87E6EE55}" presName="quad1" presStyleLbl="node1" presStyleIdx="0" presStyleCnt="4">
        <dgm:presLayoutVars>
          <dgm:chMax val="0"/>
          <dgm:chPref val="0"/>
          <dgm:bulletEnabled val="1"/>
        </dgm:presLayoutVars>
      </dgm:prSet>
      <dgm:spPr/>
    </dgm:pt>
    <dgm:pt modelId="{7E8496E0-BE29-45D0-BF2F-1DCE70E8B110}" type="pres">
      <dgm:prSet presAssocID="{3CDE18AE-43BC-4954-B583-EB1F87E6EE55}" presName="quad2" presStyleLbl="node1" presStyleIdx="1" presStyleCnt="4">
        <dgm:presLayoutVars>
          <dgm:chMax val="0"/>
          <dgm:chPref val="0"/>
          <dgm:bulletEnabled val="1"/>
        </dgm:presLayoutVars>
      </dgm:prSet>
      <dgm:spPr/>
    </dgm:pt>
    <dgm:pt modelId="{38CCC68A-6E47-4E98-B549-63F839816F58}" type="pres">
      <dgm:prSet presAssocID="{3CDE18AE-43BC-4954-B583-EB1F87E6EE55}" presName="quad3" presStyleLbl="node1" presStyleIdx="2" presStyleCnt="4">
        <dgm:presLayoutVars>
          <dgm:chMax val="0"/>
          <dgm:chPref val="0"/>
          <dgm:bulletEnabled val="1"/>
        </dgm:presLayoutVars>
      </dgm:prSet>
      <dgm:spPr/>
    </dgm:pt>
    <dgm:pt modelId="{A4A8D264-A898-4E4D-A4F2-A0742FCD3B19}" type="pres">
      <dgm:prSet presAssocID="{3CDE18AE-43BC-4954-B583-EB1F87E6EE55}" presName="quad4" presStyleLbl="node1" presStyleIdx="3" presStyleCnt="4">
        <dgm:presLayoutVars>
          <dgm:chMax val="0"/>
          <dgm:chPref val="0"/>
          <dgm:bulletEnabled val="1"/>
        </dgm:presLayoutVars>
      </dgm:prSet>
      <dgm:spPr/>
    </dgm:pt>
  </dgm:ptLst>
  <dgm:cxnLst>
    <dgm:cxn modelId="{BD552001-EFA7-4AF6-A777-77F6F51BC0C5}" srcId="{3CDE18AE-43BC-4954-B583-EB1F87E6EE55}" destId="{D0BAD6DF-0389-4017-8BFB-E0D2E8A2E485}" srcOrd="2" destOrd="0" parTransId="{DD0F13D7-0FEC-4B60-A0C1-A1F6DB12D014}" sibTransId="{5F9FC6BE-EE57-47B7-BE48-FEEAF3CA7FE4}"/>
    <dgm:cxn modelId="{6E139F04-62B6-4852-AE68-1EFF7D2A86C9}" type="presOf" srcId="{25BE726A-1D28-4213-B29C-6CEEF433E450}" destId="{A4A8D264-A898-4E4D-A4F2-A0742FCD3B19}" srcOrd="0" destOrd="0" presId="urn:microsoft.com/office/officeart/2005/8/layout/matrix3"/>
    <dgm:cxn modelId="{EFB01A0C-15B7-4511-BAAE-CA8D8F9FE44C}" type="presOf" srcId="{4CDA099D-4A1F-4E05-AC00-CBC8C046A381}" destId="{ADFBC34A-0259-4F93-A8E4-B15FC66D1943}" srcOrd="0" destOrd="0" presId="urn:microsoft.com/office/officeart/2005/8/layout/matrix3"/>
    <dgm:cxn modelId="{329A153D-B7BA-4276-9A7A-6E5E8EBEECC4}" type="presOf" srcId="{D0BAD6DF-0389-4017-8BFB-E0D2E8A2E485}" destId="{38CCC68A-6E47-4E98-B549-63F839816F58}" srcOrd="0" destOrd="0" presId="urn:microsoft.com/office/officeart/2005/8/layout/matrix3"/>
    <dgm:cxn modelId="{7E1CD23D-6385-4150-91BA-5795355B547A}" srcId="{3CDE18AE-43BC-4954-B583-EB1F87E6EE55}" destId="{4CDA099D-4A1F-4E05-AC00-CBC8C046A381}" srcOrd="0" destOrd="0" parTransId="{360A24FA-0A34-4E7F-9DFC-E40BDC6FB963}" sibTransId="{0837C3D8-A993-4CA8-B592-422C59F76355}"/>
    <dgm:cxn modelId="{07D59D73-4080-438B-9ACF-62E3A9F07F1A}" srcId="{3CDE18AE-43BC-4954-B583-EB1F87E6EE55}" destId="{25BE726A-1D28-4213-B29C-6CEEF433E450}" srcOrd="3" destOrd="0" parTransId="{686EE4E2-B60A-42A9-9C0D-26A0958B89FB}" sibTransId="{AAC739F6-1582-497F-8AED-1AC2B9A8C12F}"/>
    <dgm:cxn modelId="{2C819C59-BE7D-46C7-897A-AA74316BC1F7}" type="presOf" srcId="{3CDE18AE-43BC-4954-B583-EB1F87E6EE55}" destId="{548EF2CB-1C5F-4B17-B1E4-261799864BB8}" srcOrd="0" destOrd="0" presId="urn:microsoft.com/office/officeart/2005/8/layout/matrix3"/>
    <dgm:cxn modelId="{C0F810C2-B485-4A33-81FE-DC93C3D22671}" type="presOf" srcId="{899EF332-B65A-4988-A05D-DC3FF3B38765}" destId="{7E8496E0-BE29-45D0-BF2F-1DCE70E8B110}" srcOrd="0" destOrd="0" presId="urn:microsoft.com/office/officeart/2005/8/layout/matrix3"/>
    <dgm:cxn modelId="{10A63EE8-4514-404A-A834-B23AED501D6D}" srcId="{3CDE18AE-43BC-4954-B583-EB1F87E6EE55}" destId="{899EF332-B65A-4988-A05D-DC3FF3B38765}" srcOrd="1" destOrd="0" parTransId="{781BFBA0-3202-4995-9942-70AE5B25BCCF}" sibTransId="{9F78C841-CF53-4B05-AA24-CEC9912CCE2F}"/>
    <dgm:cxn modelId="{B1087833-AE38-447F-A979-3AD37D946ECC}" type="presParOf" srcId="{548EF2CB-1C5F-4B17-B1E4-261799864BB8}" destId="{AC4E271D-BBA1-493E-963D-61F30E708477}" srcOrd="0" destOrd="0" presId="urn:microsoft.com/office/officeart/2005/8/layout/matrix3"/>
    <dgm:cxn modelId="{B78B2D0F-BB7A-4FEE-B306-02E7318F531F}" type="presParOf" srcId="{548EF2CB-1C5F-4B17-B1E4-261799864BB8}" destId="{ADFBC34A-0259-4F93-A8E4-B15FC66D1943}" srcOrd="1" destOrd="0" presId="urn:microsoft.com/office/officeart/2005/8/layout/matrix3"/>
    <dgm:cxn modelId="{D7AFE67E-8F47-4209-911A-368740835BAB}" type="presParOf" srcId="{548EF2CB-1C5F-4B17-B1E4-261799864BB8}" destId="{7E8496E0-BE29-45D0-BF2F-1DCE70E8B110}" srcOrd="2" destOrd="0" presId="urn:microsoft.com/office/officeart/2005/8/layout/matrix3"/>
    <dgm:cxn modelId="{805807F8-FD9C-4122-B762-9C45B4DB5F46}" type="presParOf" srcId="{548EF2CB-1C5F-4B17-B1E4-261799864BB8}" destId="{38CCC68A-6E47-4E98-B549-63F839816F58}" srcOrd="3" destOrd="0" presId="urn:microsoft.com/office/officeart/2005/8/layout/matrix3"/>
    <dgm:cxn modelId="{179F994F-FDC7-49A3-8BC8-D4DB970B1C81}" type="presParOf" srcId="{548EF2CB-1C5F-4B17-B1E4-261799864BB8}" destId="{A4A8D264-A898-4E4D-A4F2-A0742FCD3B19}"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66FA8-F6D6-4487-A334-BC9520808E83}">
      <dsp:nvSpPr>
        <dsp:cNvPr id="0" name=""/>
        <dsp:cNvSpPr/>
      </dsp:nvSpPr>
      <dsp:spPr>
        <a:xfrm>
          <a:off x="776158" y="407"/>
          <a:ext cx="2124556" cy="10622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Chief Executive</a:t>
          </a:r>
        </a:p>
      </dsp:txBody>
      <dsp:txXfrm>
        <a:off x="807271" y="31520"/>
        <a:ext cx="2062330" cy="1000052"/>
      </dsp:txXfrm>
    </dsp:sp>
    <dsp:sp modelId="{6C9592B1-BBAD-4D04-9151-EA7BA18049AD}">
      <dsp:nvSpPr>
        <dsp:cNvPr id="0" name=""/>
        <dsp:cNvSpPr/>
      </dsp:nvSpPr>
      <dsp:spPr>
        <a:xfrm>
          <a:off x="776158" y="1222027"/>
          <a:ext cx="2124556" cy="10622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Responsibilities are to lead the team to a strategic planning(s) and effectively to implement the company's mission</a:t>
          </a:r>
        </a:p>
      </dsp:txBody>
      <dsp:txXfrm>
        <a:off x="807271" y="1253140"/>
        <a:ext cx="2062330" cy="1000052"/>
      </dsp:txXfrm>
    </dsp:sp>
    <dsp:sp modelId="{63EC38BC-CF28-4DCA-9F91-63713AC43142}">
      <dsp:nvSpPr>
        <dsp:cNvPr id="0" name=""/>
        <dsp:cNvSpPr/>
      </dsp:nvSpPr>
      <dsp:spPr>
        <a:xfrm>
          <a:off x="776158" y="2443647"/>
          <a:ext cx="2124556" cy="10622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Lack of relevant research information</a:t>
          </a:r>
        </a:p>
      </dsp:txBody>
      <dsp:txXfrm>
        <a:off x="807271" y="2474760"/>
        <a:ext cx="2062330" cy="1000052"/>
      </dsp:txXfrm>
    </dsp:sp>
    <dsp:sp modelId="{916E0528-DEFB-457C-BD11-4D6C9F250593}">
      <dsp:nvSpPr>
        <dsp:cNvPr id="0" name=""/>
        <dsp:cNvSpPr/>
      </dsp:nvSpPr>
      <dsp:spPr>
        <a:xfrm>
          <a:off x="776158" y="3665268"/>
          <a:ext cx="2124556" cy="106227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Facing development issues:</a:t>
          </a:r>
        </a:p>
      </dsp:txBody>
      <dsp:txXfrm>
        <a:off x="807271" y="3696381"/>
        <a:ext cx="2062330" cy="1000052"/>
      </dsp:txXfrm>
    </dsp:sp>
    <dsp:sp modelId="{2309D7B4-907A-4548-9F8E-2AD940FC2E76}">
      <dsp:nvSpPr>
        <dsp:cNvPr id="0" name=""/>
        <dsp:cNvSpPr/>
      </dsp:nvSpPr>
      <dsp:spPr>
        <a:xfrm rot="19457599">
          <a:off x="2802346" y="3873094"/>
          <a:ext cx="1046559" cy="35815"/>
        </a:xfrm>
        <a:custGeom>
          <a:avLst/>
          <a:gdLst/>
          <a:ahLst/>
          <a:cxnLst/>
          <a:rect l="0" t="0" r="0" b="0"/>
          <a:pathLst>
            <a:path>
              <a:moveTo>
                <a:pt x="0" y="17907"/>
              </a:moveTo>
              <a:lnTo>
                <a:pt x="1046559" y="1790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9462" y="3864838"/>
        <a:ext cx="52327" cy="52327"/>
      </dsp:txXfrm>
    </dsp:sp>
    <dsp:sp modelId="{F296B698-290E-4B16-99F3-85E973DCBF84}">
      <dsp:nvSpPr>
        <dsp:cNvPr id="0" name=""/>
        <dsp:cNvSpPr/>
      </dsp:nvSpPr>
      <dsp:spPr>
        <a:xfrm>
          <a:off x="3750537" y="3054457"/>
          <a:ext cx="2124556" cy="10622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How to continuously and effectively demonstrate the positive impact on society</a:t>
          </a:r>
        </a:p>
      </dsp:txBody>
      <dsp:txXfrm>
        <a:off x="3781650" y="3085570"/>
        <a:ext cx="2062330" cy="1000052"/>
      </dsp:txXfrm>
    </dsp:sp>
    <dsp:sp modelId="{6E83C18A-84BC-4C5A-AE29-231D2E3BFE89}">
      <dsp:nvSpPr>
        <dsp:cNvPr id="0" name=""/>
        <dsp:cNvSpPr/>
      </dsp:nvSpPr>
      <dsp:spPr>
        <a:xfrm rot="2142401">
          <a:off x="2802346" y="4483904"/>
          <a:ext cx="1046559" cy="35815"/>
        </a:xfrm>
        <a:custGeom>
          <a:avLst/>
          <a:gdLst/>
          <a:ahLst/>
          <a:cxnLst/>
          <a:rect l="0" t="0" r="0" b="0"/>
          <a:pathLst>
            <a:path>
              <a:moveTo>
                <a:pt x="0" y="17907"/>
              </a:moveTo>
              <a:lnTo>
                <a:pt x="1046559" y="17907"/>
              </a:lnTo>
            </a:path>
          </a:pathLst>
        </a:custGeom>
        <a:noFill/>
        <a:ln w="1905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99462" y="4475648"/>
        <a:ext cx="52327" cy="52327"/>
      </dsp:txXfrm>
    </dsp:sp>
    <dsp:sp modelId="{A1438B50-F092-414F-8481-2A06BBBD5723}">
      <dsp:nvSpPr>
        <dsp:cNvPr id="0" name=""/>
        <dsp:cNvSpPr/>
      </dsp:nvSpPr>
      <dsp:spPr>
        <a:xfrm>
          <a:off x="3750537" y="4276078"/>
          <a:ext cx="2124556" cy="106227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a:t>How uniform groups can further promote the development of young people in terms of skills improvement</a:t>
          </a:r>
        </a:p>
      </dsp:txBody>
      <dsp:txXfrm>
        <a:off x="3781650" y="4307191"/>
        <a:ext cx="2062330" cy="1000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26640B-0848-44B9-8073-1CC6006E9802}">
      <dsp:nvSpPr>
        <dsp:cNvPr id="0" name=""/>
        <dsp:cNvSpPr/>
      </dsp:nvSpPr>
      <dsp:spPr>
        <a:xfrm>
          <a:off x="0" y="450"/>
          <a:ext cx="10790382" cy="10549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73536-2389-49B7-A05F-17359B145E34}">
      <dsp:nvSpPr>
        <dsp:cNvPr id="0" name=""/>
        <dsp:cNvSpPr/>
      </dsp:nvSpPr>
      <dsp:spPr>
        <a:xfrm>
          <a:off x="319130" y="237820"/>
          <a:ext cx="580237" cy="5802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281FA-80C2-4532-BD91-7EDD6CF28B24}">
      <dsp:nvSpPr>
        <dsp:cNvPr id="0" name=""/>
        <dsp:cNvSpPr/>
      </dsp:nvSpPr>
      <dsp:spPr>
        <a:xfrm>
          <a:off x="1218497" y="450"/>
          <a:ext cx="9571884" cy="105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2" tIns="111652" rIns="111652" bIns="111652" numCol="1" spcCol="1270" anchor="ctr" anchorCtr="0">
          <a:noAutofit/>
        </a:bodyPr>
        <a:lstStyle/>
        <a:p>
          <a:pPr marL="0" lvl="0" indent="0" algn="l" defTabSz="711200">
            <a:lnSpc>
              <a:spcPct val="100000"/>
            </a:lnSpc>
            <a:spcBef>
              <a:spcPct val="0"/>
            </a:spcBef>
            <a:spcAft>
              <a:spcPct val="35000"/>
            </a:spcAft>
            <a:buNone/>
          </a:pPr>
          <a:r>
            <a:rPr lang="en-US" sz="1600" kern="1200"/>
            <a:t>There are relatively few relevant literature reviews, and it is not possible to refer to and compare data and changes over the years.</a:t>
          </a:r>
        </a:p>
      </dsp:txBody>
      <dsp:txXfrm>
        <a:off x="1218497" y="450"/>
        <a:ext cx="9571884" cy="1054976"/>
      </dsp:txXfrm>
    </dsp:sp>
    <dsp:sp modelId="{AE5C247D-6210-4F77-8F45-DC31EE733826}">
      <dsp:nvSpPr>
        <dsp:cNvPr id="0" name=""/>
        <dsp:cNvSpPr/>
      </dsp:nvSpPr>
      <dsp:spPr>
        <a:xfrm>
          <a:off x="0" y="1319171"/>
          <a:ext cx="10790382" cy="10549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D22D2-A228-4D2B-A77C-07EF50AC97A5}">
      <dsp:nvSpPr>
        <dsp:cNvPr id="0" name=""/>
        <dsp:cNvSpPr/>
      </dsp:nvSpPr>
      <dsp:spPr>
        <a:xfrm>
          <a:off x="319130" y="1556540"/>
          <a:ext cx="580237" cy="5802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1FEFD3-B928-4DFA-96F5-F690A2391F86}">
      <dsp:nvSpPr>
        <dsp:cNvPr id="0" name=""/>
        <dsp:cNvSpPr/>
      </dsp:nvSpPr>
      <dsp:spPr>
        <a:xfrm>
          <a:off x="1218497" y="1319171"/>
          <a:ext cx="9571884" cy="105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2" tIns="111652" rIns="111652" bIns="111652" numCol="1" spcCol="1270" anchor="ctr" anchorCtr="0">
          <a:noAutofit/>
        </a:bodyPr>
        <a:lstStyle/>
        <a:p>
          <a:pPr marL="0" lvl="0" indent="0" algn="l" defTabSz="711200">
            <a:lnSpc>
              <a:spcPct val="100000"/>
            </a:lnSpc>
            <a:spcBef>
              <a:spcPct val="0"/>
            </a:spcBef>
            <a:spcAft>
              <a:spcPct val="35000"/>
            </a:spcAft>
            <a:buNone/>
          </a:pPr>
          <a:r>
            <a:rPr lang="en-US" sz="1600" kern="1200"/>
            <a:t>This study has not considered collecting data on adolescents who have not participated in uniformed groups. In the absence of comparative studies on youths who have not participated, it is difficult to determine whether the experience of uniformed groups is conducive to youths' career choices.</a:t>
          </a:r>
        </a:p>
      </dsp:txBody>
      <dsp:txXfrm>
        <a:off x="1218497" y="1319171"/>
        <a:ext cx="9571884" cy="1054976"/>
      </dsp:txXfrm>
    </dsp:sp>
    <dsp:sp modelId="{6DCBC952-077B-4634-9FEB-D60E119D70E7}">
      <dsp:nvSpPr>
        <dsp:cNvPr id="0" name=""/>
        <dsp:cNvSpPr/>
      </dsp:nvSpPr>
      <dsp:spPr>
        <a:xfrm>
          <a:off x="0" y="2637891"/>
          <a:ext cx="10790382" cy="105497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D6E90-A91F-4E7D-837E-5D0D232D1235}">
      <dsp:nvSpPr>
        <dsp:cNvPr id="0" name=""/>
        <dsp:cNvSpPr/>
      </dsp:nvSpPr>
      <dsp:spPr>
        <a:xfrm>
          <a:off x="319130" y="2875261"/>
          <a:ext cx="580237" cy="5802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CBF02-A6CF-4650-9C5C-27CD41D0F620}">
      <dsp:nvSpPr>
        <dsp:cNvPr id="0" name=""/>
        <dsp:cNvSpPr/>
      </dsp:nvSpPr>
      <dsp:spPr>
        <a:xfrm>
          <a:off x="1218497" y="2637891"/>
          <a:ext cx="9571884" cy="1054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652" tIns="111652" rIns="111652" bIns="111652" numCol="1" spcCol="1270" anchor="ctr" anchorCtr="0">
          <a:noAutofit/>
        </a:bodyPr>
        <a:lstStyle/>
        <a:p>
          <a:pPr marL="0" lvl="0" indent="0" algn="l" defTabSz="711200">
            <a:lnSpc>
              <a:spcPct val="100000"/>
            </a:lnSpc>
            <a:spcBef>
              <a:spcPct val="0"/>
            </a:spcBef>
            <a:spcAft>
              <a:spcPct val="35000"/>
            </a:spcAft>
            <a:buNone/>
          </a:pPr>
          <a:r>
            <a:rPr lang="en-US" sz="1600" kern="1200"/>
            <a:t>Lacking long-term follow-up data.</a:t>
          </a:r>
        </a:p>
      </dsp:txBody>
      <dsp:txXfrm>
        <a:off x="1218497" y="2637891"/>
        <a:ext cx="9571884" cy="10549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91C8C5-99CF-4861-B697-1A58AAE66D6C}">
      <dsp:nvSpPr>
        <dsp:cNvPr id="0" name=""/>
        <dsp:cNvSpPr/>
      </dsp:nvSpPr>
      <dsp:spPr>
        <a:xfrm>
          <a:off x="0" y="158070"/>
          <a:ext cx="6900512" cy="2574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data collected in this study may be mostly from teenagers who actively participate in uniform groups. Most of these teenagers have enthusiasm, family support or social support, which may lead to the results overestimating the role of participating in uniform groups.</a:t>
          </a:r>
        </a:p>
      </dsp:txBody>
      <dsp:txXfrm>
        <a:off x="125652" y="283722"/>
        <a:ext cx="6649208" cy="2322696"/>
      </dsp:txXfrm>
    </dsp:sp>
    <dsp:sp modelId="{927C5767-B0C4-4B28-AFD8-C4EDD25FC824}">
      <dsp:nvSpPr>
        <dsp:cNvPr id="0" name=""/>
        <dsp:cNvSpPr/>
      </dsp:nvSpPr>
      <dsp:spPr>
        <a:xfrm>
          <a:off x="0" y="2804070"/>
          <a:ext cx="6900512" cy="257400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Gender, disability, ethnic minorities and other youth groups may not be fully explored in this study.</a:t>
          </a:r>
        </a:p>
      </dsp:txBody>
      <dsp:txXfrm>
        <a:off x="125652" y="2929722"/>
        <a:ext cx="6649208" cy="23226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E271D-BBA1-493E-963D-61F30E708477}">
      <dsp:nvSpPr>
        <dsp:cNvPr id="0" name=""/>
        <dsp:cNvSpPr/>
      </dsp:nvSpPr>
      <dsp:spPr>
        <a:xfrm>
          <a:off x="425195" y="0"/>
          <a:ext cx="5513832" cy="551383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BC34A-0259-4F93-A8E4-B15FC66D1943}">
      <dsp:nvSpPr>
        <dsp:cNvPr id="0" name=""/>
        <dsp:cNvSpPr/>
      </dsp:nvSpPr>
      <dsp:spPr>
        <a:xfrm>
          <a:off x="949010" y="523814"/>
          <a:ext cx="2150394" cy="21503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Uniform groups Meet the needs of the new generation</a:t>
          </a:r>
        </a:p>
      </dsp:txBody>
      <dsp:txXfrm>
        <a:off x="1053984" y="628788"/>
        <a:ext cx="1940446" cy="1940446"/>
      </dsp:txXfrm>
    </dsp:sp>
    <dsp:sp modelId="{7E8496E0-BE29-45D0-BF2F-1DCE70E8B110}">
      <dsp:nvSpPr>
        <dsp:cNvPr id="0" name=""/>
        <dsp:cNvSpPr/>
      </dsp:nvSpPr>
      <dsp:spPr>
        <a:xfrm>
          <a:off x="3264819" y="523814"/>
          <a:ext cx="2150394" cy="21503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The new generation has the concept of career planning</a:t>
          </a:r>
        </a:p>
      </dsp:txBody>
      <dsp:txXfrm>
        <a:off x="3369793" y="628788"/>
        <a:ext cx="1940446" cy="1940446"/>
      </dsp:txXfrm>
    </dsp:sp>
    <dsp:sp modelId="{38CCC68A-6E47-4E98-B549-63F839816F58}">
      <dsp:nvSpPr>
        <dsp:cNvPr id="0" name=""/>
        <dsp:cNvSpPr/>
      </dsp:nvSpPr>
      <dsp:spPr>
        <a:xfrm>
          <a:off x="949010" y="2839623"/>
          <a:ext cx="2150394" cy="21503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To enhance the presence, function and positioning of the uniform groups</a:t>
          </a:r>
        </a:p>
      </dsp:txBody>
      <dsp:txXfrm>
        <a:off x="1053984" y="2944597"/>
        <a:ext cx="1940446" cy="1940446"/>
      </dsp:txXfrm>
    </dsp:sp>
    <dsp:sp modelId="{A4A8D264-A898-4E4D-A4F2-A0742FCD3B19}">
      <dsp:nvSpPr>
        <dsp:cNvPr id="0" name=""/>
        <dsp:cNvSpPr/>
      </dsp:nvSpPr>
      <dsp:spPr>
        <a:xfrm>
          <a:off x="3264819" y="2839623"/>
          <a:ext cx="2150394" cy="21503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To increase internship training related to career planning</a:t>
          </a:r>
        </a:p>
      </dsp:txBody>
      <dsp:txXfrm>
        <a:off x="3369793" y="2944597"/>
        <a:ext cx="1940446" cy="19404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57B1EBD-42C4-78DF-C40A-69D9DD3F92F1}"/>
              </a:ext>
            </a:extLst>
          </p:cNvPr>
          <p:cNvSpPr>
            <a:spLocks noGrp="1"/>
          </p:cNvSpPr>
          <p:nvPr>
            <p:ph type="ctrTitle"/>
          </p:nvPr>
        </p:nvSpPr>
        <p:spPr>
          <a:xfrm>
            <a:off x="1524000" y="1122363"/>
            <a:ext cx="9144000" cy="2387600"/>
          </a:xfrm>
        </p:spPr>
        <p:txBody>
          <a:bodyPr anchor="b"/>
          <a:lstStyle>
            <a:lvl1pPr algn="ctr">
              <a:defRPr sz="6000"/>
            </a:lvl1pPr>
          </a:lstStyle>
          <a:p>
            <a:r>
              <a:rPr lang="zh-TW" altLang="en-US"/>
              <a:t>按一下以編輯母片標題樣式</a:t>
            </a:r>
            <a:endParaRPr lang="zh-HK" altLang="en-US"/>
          </a:p>
        </p:txBody>
      </p:sp>
      <p:sp>
        <p:nvSpPr>
          <p:cNvPr id="3" name="副標題 2">
            <a:extLst>
              <a:ext uri="{FF2B5EF4-FFF2-40B4-BE49-F238E27FC236}">
                <a16:creationId xmlns:a16="http://schemas.microsoft.com/office/drawing/2014/main" id="{8B660F15-8E7A-6A44-4645-3B8913BC7F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endParaRPr lang="zh-HK" altLang="en-US"/>
          </a:p>
        </p:txBody>
      </p:sp>
      <p:sp>
        <p:nvSpPr>
          <p:cNvPr id="4" name="日期版面配置區 3">
            <a:extLst>
              <a:ext uri="{FF2B5EF4-FFF2-40B4-BE49-F238E27FC236}">
                <a16:creationId xmlns:a16="http://schemas.microsoft.com/office/drawing/2014/main" id="{5BCB8268-BA79-1A4F-73F5-72C48A1B7DDA}"/>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E8F48961-8382-384D-D629-7BE28DFDEF36}"/>
              </a:ext>
            </a:extLst>
          </p:cNvPr>
          <p:cNvSpPr>
            <a:spLocks noGrp="1"/>
          </p:cNvSpPr>
          <p:nvPr>
            <p:ph type="ftr" sz="quarter" idx="11"/>
          </p:nvPr>
        </p:nvSpPr>
        <p:spPr/>
        <p:txBody>
          <a:bodyPr/>
          <a:lstStyle/>
          <a:p>
            <a:endParaRPr lang="zh-HK" altLang="en-US"/>
          </a:p>
        </p:txBody>
      </p:sp>
      <p:sp>
        <p:nvSpPr>
          <p:cNvPr id="6" name="投影片編號版面配置區 5">
            <a:extLst>
              <a:ext uri="{FF2B5EF4-FFF2-40B4-BE49-F238E27FC236}">
                <a16:creationId xmlns:a16="http://schemas.microsoft.com/office/drawing/2014/main" id="{11645270-8065-807B-B23D-CF33336F0C64}"/>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2439908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8CEC3CE-8564-CDC4-ADA5-A48EC87C9E56}"/>
              </a:ext>
            </a:extLst>
          </p:cNvPr>
          <p:cNvSpPr>
            <a:spLocks noGrp="1"/>
          </p:cNvSpPr>
          <p:nvPr>
            <p:ph type="title"/>
          </p:nvPr>
        </p:nvSpPr>
        <p:spPr/>
        <p:txBody>
          <a:bodyPr/>
          <a:lstStyle/>
          <a:p>
            <a:r>
              <a:rPr lang="zh-TW" altLang="en-US"/>
              <a:t>按一下以編輯母片標題樣式</a:t>
            </a:r>
            <a:endParaRPr lang="zh-HK" altLang="en-US"/>
          </a:p>
        </p:txBody>
      </p:sp>
      <p:sp>
        <p:nvSpPr>
          <p:cNvPr id="3" name="內容版面配置區 2">
            <a:extLst>
              <a:ext uri="{FF2B5EF4-FFF2-40B4-BE49-F238E27FC236}">
                <a16:creationId xmlns:a16="http://schemas.microsoft.com/office/drawing/2014/main" id="{9999B19F-6B70-5234-1D91-928F0F6ED12E}"/>
              </a:ext>
            </a:extLst>
          </p:cNvPr>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a:extLst>
              <a:ext uri="{FF2B5EF4-FFF2-40B4-BE49-F238E27FC236}">
                <a16:creationId xmlns:a16="http://schemas.microsoft.com/office/drawing/2014/main" id="{ECD23F08-F371-A7EB-9C08-AE4BD46A9AB8}"/>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05534E25-B908-98B4-7C41-6ECC3BFBBA83}"/>
              </a:ext>
            </a:extLst>
          </p:cNvPr>
          <p:cNvSpPr>
            <a:spLocks noGrp="1"/>
          </p:cNvSpPr>
          <p:nvPr>
            <p:ph type="ftr" sz="quarter" idx="11"/>
          </p:nvPr>
        </p:nvSpPr>
        <p:spPr/>
        <p:txBody>
          <a:bodyPr/>
          <a:lstStyle/>
          <a:p>
            <a:endParaRPr lang="zh-HK" altLang="en-US"/>
          </a:p>
        </p:txBody>
      </p:sp>
      <p:sp>
        <p:nvSpPr>
          <p:cNvPr id="6" name="投影片編號版面配置區 5">
            <a:extLst>
              <a:ext uri="{FF2B5EF4-FFF2-40B4-BE49-F238E27FC236}">
                <a16:creationId xmlns:a16="http://schemas.microsoft.com/office/drawing/2014/main" id="{64762FF7-4E66-ECB0-5A33-2257E3168573}"/>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387874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2AB6765-6300-6CED-1A61-14271FCE3120}"/>
              </a:ext>
            </a:extLst>
          </p:cNvPr>
          <p:cNvSpPr>
            <a:spLocks noGrp="1"/>
          </p:cNvSpPr>
          <p:nvPr>
            <p:ph type="title"/>
          </p:nvPr>
        </p:nvSpPr>
        <p:spPr>
          <a:xfrm>
            <a:off x="831850" y="1709738"/>
            <a:ext cx="10515600" cy="2852737"/>
          </a:xfrm>
        </p:spPr>
        <p:txBody>
          <a:bodyPr anchor="b"/>
          <a:lstStyle>
            <a:lvl1pPr>
              <a:defRPr sz="6000"/>
            </a:lvl1pPr>
          </a:lstStyle>
          <a:p>
            <a:r>
              <a:rPr lang="zh-TW" altLang="en-US"/>
              <a:t>按一下以編輯母片標題樣式</a:t>
            </a:r>
            <a:endParaRPr lang="zh-HK" altLang="en-US"/>
          </a:p>
        </p:txBody>
      </p:sp>
      <p:sp>
        <p:nvSpPr>
          <p:cNvPr id="3" name="文字版面配置區 2">
            <a:extLst>
              <a:ext uri="{FF2B5EF4-FFF2-40B4-BE49-F238E27FC236}">
                <a16:creationId xmlns:a16="http://schemas.microsoft.com/office/drawing/2014/main" id="{D3D45EA5-5E56-EF27-2F71-FD55DF7B34C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zh-TW" altLang="en-US"/>
              <a:t>按一下以編輯母片文字樣式</a:t>
            </a:r>
          </a:p>
        </p:txBody>
      </p:sp>
      <p:sp>
        <p:nvSpPr>
          <p:cNvPr id="4" name="日期版面配置區 3">
            <a:extLst>
              <a:ext uri="{FF2B5EF4-FFF2-40B4-BE49-F238E27FC236}">
                <a16:creationId xmlns:a16="http://schemas.microsoft.com/office/drawing/2014/main" id="{B8C79AE9-3C53-83C8-A0B2-45FF65DD9F8D}"/>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4E64875E-6AA6-02EA-C00F-D5BC7ABD6D50}"/>
              </a:ext>
            </a:extLst>
          </p:cNvPr>
          <p:cNvSpPr>
            <a:spLocks noGrp="1"/>
          </p:cNvSpPr>
          <p:nvPr>
            <p:ph type="ftr" sz="quarter" idx="11"/>
          </p:nvPr>
        </p:nvSpPr>
        <p:spPr/>
        <p:txBody>
          <a:bodyPr/>
          <a:lstStyle/>
          <a:p>
            <a:endParaRPr lang="zh-HK" altLang="en-US"/>
          </a:p>
        </p:txBody>
      </p:sp>
      <p:sp>
        <p:nvSpPr>
          <p:cNvPr id="6" name="投影片編號版面配置區 5">
            <a:extLst>
              <a:ext uri="{FF2B5EF4-FFF2-40B4-BE49-F238E27FC236}">
                <a16:creationId xmlns:a16="http://schemas.microsoft.com/office/drawing/2014/main" id="{67709949-8726-E4B0-E09B-6DF414E1DFAE}"/>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358866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340B464-AABD-6FE9-0883-223A755D0087}"/>
              </a:ext>
            </a:extLst>
          </p:cNvPr>
          <p:cNvSpPr>
            <a:spLocks noGrp="1"/>
          </p:cNvSpPr>
          <p:nvPr>
            <p:ph type="title"/>
          </p:nvPr>
        </p:nvSpPr>
        <p:spPr/>
        <p:txBody>
          <a:bodyPr/>
          <a:lstStyle/>
          <a:p>
            <a:r>
              <a:rPr lang="zh-TW" altLang="en-US"/>
              <a:t>按一下以編輯母片標題樣式</a:t>
            </a:r>
            <a:endParaRPr lang="zh-HK" altLang="en-US"/>
          </a:p>
        </p:txBody>
      </p:sp>
      <p:sp>
        <p:nvSpPr>
          <p:cNvPr id="3" name="內容版面配置區 2">
            <a:extLst>
              <a:ext uri="{FF2B5EF4-FFF2-40B4-BE49-F238E27FC236}">
                <a16:creationId xmlns:a16="http://schemas.microsoft.com/office/drawing/2014/main" id="{E22F7FFE-6607-673A-1AB6-C13BF3EAB2BE}"/>
              </a:ext>
            </a:extLst>
          </p:cNvPr>
          <p:cNvSpPr>
            <a:spLocks noGrp="1"/>
          </p:cNvSpPr>
          <p:nvPr>
            <p:ph sz="half" idx="1"/>
          </p:nvPr>
        </p:nvSpPr>
        <p:spPr>
          <a:xfrm>
            <a:off x="838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內容版面配置區 3">
            <a:extLst>
              <a:ext uri="{FF2B5EF4-FFF2-40B4-BE49-F238E27FC236}">
                <a16:creationId xmlns:a16="http://schemas.microsoft.com/office/drawing/2014/main" id="{92FD453A-69E3-7D9D-0E4C-F4F31FAAE3A1}"/>
              </a:ext>
            </a:extLst>
          </p:cNvPr>
          <p:cNvSpPr>
            <a:spLocks noGrp="1"/>
          </p:cNvSpPr>
          <p:nvPr>
            <p:ph sz="half" idx="2"/>
          </p:nvPr>
        </p:nvSpPr>
        <p:spPr>
          <a:xfrm>
            <a:off x="6172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日期版面配置區 4">
            <a:extLst>
              <a:ext uri="{FF2B5EF4-FFF2-40B4-BE49-F238E27FC236}">
                <a16:creationId xmlns:a16="http://schemas.microsoft.com/office/drawing/2014/main" id="{5809858B-6372-D01A-D8C0-6EA9CD9BB3CE}"/>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6" name="頁尾版面配置區 5">
            <a:extLst>
              <a:ext uri="{FF2B5EF4-FFF2-40B4-BE49-F238E27FC236}">
                <a16:creationId xmlns:a16="http://schemas.microsoft.com/office/drawing/2014/main" id="{3DD440F9-7DCB-5E42-2A06-AD59030C1BA9}"/>
              </a:ext>
            </a:extLst>
          </p:cNvPr>
          <p:cNvSpPr>
            <a:spLocks noGrp="1"/>
          </p:cNvSpPr>
          <p:nvPr>
            <p:ph type="ftr" sz="quarter" idx="11"/>
          </p:nvPr>
        </p:nvSpPr>
        <p:spPr/>
        <p:txBody>
          <a:bodyPr/>
          <a:lstStyle/>
          <a:p>
            <a:endParaRPr lang="zh-HK" altLang="en-US"/>
          </a:p>
        </p:txBody>
      </p:sp>
      <p:sp>
        <p:nvSpPr>
          <p:cNvPr id="7" name="投影片編號版面配置區 6">
            <a:extLst>
              <a:ext uri="{FF2B5EF4-FFF2-40B4-BE49-F238E27FC236}">
                <a16:creationId xmlns:a16="http://schemas.microsoft.com/office/drawing/2014/main" id="{D032C6CE-8E99-D9B3-33CC-969D853B3741}"/>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3406255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ADD4FDB-84FF-79AB-5DB1-3F5869B903C1}"/>
              </a:ext>
            </a:extLst>
          </p:cNvPr>
          <p:cNvSpPr>
            <a:spLocks noGrp="1"/>
          </p:cNvSpPr>
          <p:nvPr>
            <p:ph type="title"/>
          </p:nvPr>
        </p:nvSpPr>
        <p:spPr>
          <a:xfrm>
            <a:off x="839788" y="365125"/>
            <a:ext cx="10515600" cy="1325563"/>
          </a:xfrm>
        </p:spPr>
        <p:txBody>
          <a:bodyPr/>
          <a:lstStyle/>
          <a:p>
            <a:r>
              <a:rPr lang="zh-TW" altLang="en-US"/>
              <a:t>按一下以編輯母片標題樣式</a:t>
            </a:r>
            <a:endParaRPr lang="zh-HK" altLang="en-US"/>
          </a:p>
        </p:txBody>
      </p:sp>
      <p:sp>
        <p:nvSpPr>
          <p:cNvPr id="3" name="文字版面配置區 2">
            <a:extLst>
              <a:ext uri="{FF2B5EF4-FFF2-40B4-BE49-F238E27FC236}">
                <a16:creationId xmlns:a16="http://schemas.microsoft.com/office/drawing/2014/main" id="{495B2402-A02D-B5B9-1096-F4BFDB252C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a:extLst>
              <a:ext uri="{FF2B5EF4-FFF2-40B4-BE49-F238E27FC236}">
                <a16:creationId xmlns:a16="http://schemas.microsoft.com/office/drawing/2014/main" id="{1C4941D4-4840-328B-042E-0DAA55908E9A}"/>
              </a:ext>
            </a:extLst>
          </p:cNvPr>
          <p:cNvSpPr>
            <a:spLocks noGrp="1"/>
          </p:cNvSpPr>
          <p:nvPr>
            <p:ph sz="half" idx="2"/>
          </p:nvPr>
        </p:nvSpPr>
        <p:spPr>
          <a:xfrm>
            <a:off x="839788" y="2505075"/>
            <a:ext cx="5157787"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文字版面配置區 4">
            <a:extLst>
              <a:ext uri="{FF2B5EF4-FFF2-40B4-BE49-F238E27FC236}">
                <a16:creationId xmlns:a16="http://schemas.microsoft.com/office/drawing/2014/main" id="{4DE86BD7-2AD7-5976-5877-79D006CC1F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a:extLst>
              <a:ext uri="{FF2B5EF4-FFF2-40B4-BE49-F238E27FC236}">
                <a16:creationId xmlns:a16="http://schemas.microsoft.com/office/drawing/2014/main" id="{DB76AB98-4DBF-BDD1-7AF0-55737000BF3D}"/>
              </a:ext>
            </a:extLst>
          </p:cNvPr>
          <p:cNvSpPr>
            <a:spLocks noGrp="1"/>
          </p:cNvSpPr>
          <p:nvPr>
            <p:ph sz="quarter" idx="4"/>
          </p:nvPr>
        </p:nvSpPr>
        <p:spPr>
          <a:xfrm>
            <a:off x="6172200" y="2505075"/>
            <a:ext cx="5183188"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7" name="日期版面配置區 6">
            <a:extLst>
              <a:ext uri="{FF2B5EF4-FFF2-40B4-BE49-F238E27FC236}">
                <a16:creationId xmlns:a16="http://schemas.microsoft.com/office/drawing/2014/main" id="{1D2C4CC9-9EE7-B9F8-E258-11BF73F17C58}"/>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8" name="頁尾版面配置區 7">
            <a:extLst>
              <a:ext uri="{FF2B5EF4-FFF2-40B4-BE49-F238E27FC236}">
                <a16:creationId xmlns:a16="http://schemas.microsoft.com/office/drawing/2014/main" id="{B8D2C5CF-4C5E-A21E-31E6-65B2076C4E66}"/>
              </a:ext>
            </a:extLst>
          </p:cNvPr>
          <p:cNvSpPr>
            <a:spLocks noGrp="1"/>
          </p:cNvSpPr>
          <p:nvPr>
            <p:ph type="ftr" sz="quarter" idx="11"/>
          </p:nvPr>
        </p:nvSpPr>
        <p:spPr/>
        <p:txBody>
          <a:bodyPr/>
          <a:lstStyle/>
          <a:p>
            <a:endParaRPr lang="zh-HK" altLang="en-US"/>
          </a:p>
        </p:txBody>
      </p:sp>
      <p:sp>
        <p:nvSpPr>
          <p:cNvPr id="9" name="投影片編號版面配置區 8">
            <a:extLst>
              <a:ext uri="{FF2B5EF4-FFF2-40B4-BE49-F238E27FC236}">
                <a16:creationId xmlns:a16="http://schemas.microsoft.com/office/drawing/2014/main" id="{6620F41B-9F75-8AB6-C182-67EB62746CB6}"/>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1114432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B7DC1D9-1E29-107E-EC6C-4AC8E199080D}"/>
              </a:ext>
            </a:extLst>
          </p:cNvPr>
          <p:cNvSpPr>
            <a:spLocks noGrp="1"/>
          </p:cNvSpPr>
          <p:nvPr>
            <p:ph type="title"/>
          </p:nvPr>
        </p:nvSpPr>
        <p:spPr/>
        <p:txBody>
          <a:bodyPr/>
          <a:lstStyle/>
          <a:p>
            <a:r>
              <a:rPr lang="zh-TW" altLang="en-US"/>
              <a:t>按一下以編輯母片標題樣式</a:t>
            </a:r>
            <a:endParaRPr lang="zh-HK" altLang="en-US"/>
          </a:p>
        </p:txBody>
      </p:sp>
      <p:sp>
        <p:nvSpPr>
          <p:cNvPr id="3" name="日期版面配置區 2">
            <a:extLst>
              <a:ext uri="{FF2B5EF4-FFF2-40B4-BE49-F238E27FC236}">
                <a16:creationId xmlns:a16="http://schemas.microsoft.com/office/drawing/2014/main" id="{82F3A9B6-0DAD-5E37-447F-46A76EB54158}"/>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4" name="頁尾版面配置區 3">
            <a:extLst>
              <a:ext uri="{FF2B5EF4-FFF2-40B4-BE49-F238E27FC236}">
                <a16:creationId xmlns:a16="http://schemas.microsoft.com/office/drawing/2014/main" id="{017AC39C-91B7-E186-51DC-C2E3B0ABD2CF}"/>
              </a:ext>
            </a:extLst>
          </p:cNvPr>
          <p:cNvSpPr>
            <a:spLocks noGrp="1"/>
          </p:cNvSpPr>
          <p:nvPr>
            <p:ph type="ftr" sz="quarter" idx="11"/>
          </p:nvPr>
        </p:nvSpPr>
        <p:spPr/>
        <p:txBody>
          <a:bodyPr/>
          <a:lstStyle/>
          <a:p>
            <a:endParaRPr lang="zh-HK" altLang="en-US"/>
          </a:p>
        </p:txBody>
      </p:sp>
      <p:sp>
        <p:nvSpPr>
          <p:cNvPr id="5" name="投影片編號版面配置區 4">
            <a:extLst>
              <a:ext uri="{FF2B5EF4-FFF2-40B4-BE49-F238E27FC236}">
                <a16:creationId xmlns:a16="http://schemas.microsoft.com/office/drawing/2014/main" id="{B889ED73-E19A-0266-2E3D-8A75A34649CF}"/>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3687978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ADC73A06-88AB-5EB8-1247-C2BD87CDB331}"/>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3" name="頁尾版面配置區 2">
            <a:extLst>
              <a:ext uri="{FF2B5EF4-FFF2-40B4-BE49-F238E27FC236}">
                <a16:creationId xmlns:a16="http://schemas.microsoft.com/office/drawing/2014/main" id="{C33015C4-8758-2F73-65FB-998675065546}"/>
              </a:ext>
            </a:extLst>
          </p:cNvPr>
          <p:cNvSpPr>
            <a:spLocks noGrp="1"/>
          </p:cNvSpPr>
          <p:nvPr>
            <p:ph type="ftr" sz="quarter" idx="11"/>
          </p:nvPr>
        </p:nvSpPr>
        <p:spPr/>
        <p:txBody>
          <a:bodyPr/>
          <a:lstStyle/>
          <a:p>
            <a:endParaRPr lang="zh-HK" altLang="en-US"/>
          </a:p>
        </p:txBody>
      </p:sp>
      <p:sp>
        <p:nvSpPr>
          <p:cNvPr id="4" name="投影片編號版面配置區 3">
            <a:extLst>
              <a:ext uri="{FF2B5EF4-FFF2-40B4-BE49-F238E27FC236}">
                <a16:creationId xmlns:a16="http://schemas.microsoft.com/office/drawing/2014/main" id="{5FB53480-DB0C-1CD6-A3F6-58518A93869C}"/>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2321697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375A9AE-2402-30CE-B6E0-26E567FED2EB}"/>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endParaRPr lang="zh-HK" altLang="en-US"/>
          </a:p>
        </p:txBody>
      </p:sp>
      <p:sp>
        <p:nvSpPr>
          <p:cNvPr id="3" name="內容版面配置區 2">
            <a:extLst>
              <a:ext uri="{FF2B5EF4-FFF2-40B4-BE49-F238E27FC236}">
                <a16:creationId xmlns:a16="http://schemas.microsoft.com/office/drawing/2014/main" id="{ED9E1FA1-7036-7194-E9A7-8E3A3AD628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文字版面配置區 3">
            <a:extLst>
              <a:ext uri="{FF2B5EF4-FFF2-40B4-BE49-F238E27FC236}">
                <a16:creationId xmlns:a16="http://schemas.microsoft.com/office/drawing/2014/main" id="{0CD5174A-8BFA-BF92-422F-9B1AF61BF1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63E8CF66-8232-EE44-6A66-44B7C14EBC1F}"/>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6" name="頁尾版面配置區 5">
            <a:extLst>
              <a:ext uri="{FF2B5EF4-FFF2-40B4-BE49-F238E27FC236}">
                <a16:creationId xmlns:a16="http://schemas.microsoft.com/office/drawing/2014/main" id="{C1908CF8-562D-6BA7-72D8-E84609D3F74A}"/>
              </a:ext>
            </a:extLst>
          </p:cNvPr>
          <p:cNvSpPr>
            <a:spLocks noGrp="1"/>
          </p:cNvSpPr>
          <p:nvPr>
            <p:ph type="ftr" sz="quarter" idx="11"/>
          </p:nvPr>
        </p:nvSpPr>
        <p:spPr/>
        <p:txBody>
          <a:bodyPr/>
          <a:lstStyle/>
          <a:p>
            <a:endParaRPr lang="zh-HK" altLang="en-US"/>
          </a:p>
        </p:txBody>
      </p:sp>
      <p:sp>
        <p:nvSpPr>
          <p:cNvPr id="7" name="投影片編號版面配置區 6">
            <a:extLst>
              <a:ext uri="{FF2B5EF4-FFF2-40B4-BE49-F238E27FC236}">
                <a16:creationId xmlns:a16="http://schemas.microsoft.com/office/drawing/2014/main" id="{A2DEB5D1-D5C0-E6B1-E5FC-B8227DD4E368}"/>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1342368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EF69E31-4CBF-BD64-EC45-331A3D3A7792}"/>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endParaRPr lang="zh-HK" altLang="en-US"/>
          </a:p>
        </p:txBody>
      </p:sp>
      <p:sp>
        <p:nvSpPr>
          <p:cNvPr id="3" name="圖片版面配置區 2">
            <a:extLst>
              <a:ext uri="{FF2B5EF4-FFF2-40B4-BE49-F238E27FC236}">
                <a16:creationId xmlns:a16="http://schemas.microsoft.com/office/drawing/2014/main" id="{67BB142C-6C3C-A006-0B29-4F4984083A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HK" altLang="en-US"/>
          </a:p>
        </p:txBody>
      </p:sp>
      <p:sp>
        <p:nvSpPr>
          <p:cNvPr id="4" name="文字版面配置區 3">
            <a:extLst>
              <a:ext uri="{FF2B5EF4-FFF2-40B4-BE49-F238E27FC236}">
                <a16:creationId xmlns:a16="http://schemas.microsoft.com/office/drawing/2014/main" id="{CA91BEB1-A914-A472-4B25-F2C0552A74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BBBA3B71-4FDE-3019-F2BE-C3A58C038642}"/>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6" name="頁尾版面配置區 5">
            <a:extLst>
              <a:ext uri="{FF2B5EF4-FFF2-40B4-BE49-F238E27FC236}">
                <a16:creationId xmlns:a16="http://schemas.microsoft.com/office/drawing/2014/main" id="{392AFCF5-D840-E301-2A47-19F023E89400}"/>
              </a:ext>
            </a:extLst>
          </p:cNvPr>
          <p:cNvSpPr>
            <a:spLocks noGrp="1"/>
          </p:cNvSpPr>
          <p:nvPr>
            <p:ph type="ftr" sz="quarter" idx="11"/>
          </p:nvPr>
        </p:nvSpPr>
        <p:spPr/>
        <p:txBody>
          <a:bodyPr/>
          <a:lstStyle/>
          <a:p>
            <a:endParaRPr lang="zh-HK" altLang="en-US"/>
          </a:p>
        </p:txBody>
      </p:sp>
      <p:sp>
        <p:nvSpPr>
          <p:cNvPr id="7" name="投影片編號版面配置區 6">
            <a:extLst>
              <a:ext uri="{FF2B5EF4-FFF2-40B4-BE49-F238E27FC236}">
                <a16:creationId xmlns:a16="http://schemas.microsoft.com/office/drawing/2014/main" id="{5F4169BB-12B9-3A92-EC9F-B858F423EEA7}"/>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4248575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1295734-70EA-670A-B68C-08FE622FCB35}"/>
              </a:ext>
            </a:extLst>
          </p:cNvPr>
          <p:cNvSpPr>
            <a:spLocks noGrp="1"/>
          </p:cNvSpPr>
          <p:nvPr>
            <p:ph type="title"/>
          </p:nvPr>
        </p:nvSpPr>
        <p:spPr/>
        <p:txBody>
          <a:bodyPr/>
          <a:lstStyle/>
          <a:p>
            <a:r>
              <a:rPr lang="zh-TW" altLang="en-US"/>
              <a:t>按一下以編輯母片標題樣式</a:t>
            </a:r>
            <a:endParaRPr lang="zh-HK" altLang="en-US"/>
          </a:p>
        </p:txBody>
      </p:sp>
      <p:sp>
        <p:nvSpPr>
          <p:cNvPr id="3" name="直排文字版面配置區 2">
            <a:extLst>
              <a:ext uri="{FF2B5EF4-FFF2-40B4-BE49-F238E27FC236}">
                <a16:creationId xmlns:a16="http://schemas.microsoft.com/office/drawing/2014/main" id="{657EB860-103D-22B4-0FAC-9FE5F89BF0C3}"/>
              </a:ext>
            </a:extLst>
          </p:cNvPr>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a:extLst>
              <a:ext uri="{FF2B5EF4-FFF2-40B4-BE49-F238E27FC236}">
                <a16:creationId xmlns:a16="http://schemas.microsoft.com/office/drawing/2014/main" id="{CDCFD1B8-B2E7-A66C-CD62-DFA62177CAA8}"/>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E3252FF3-243A-8F5F-77B8-2F0E46F9BD5A}"/>
              </a:ext>
            </a:extLst>
          </p:cNvPr>
          <p:cNvSpPr>
            <a:spLocks noGrp="1"/>
          </p:cNvSpPr>
          <p:nvPr>
            <p:ph type="ftr" sz="quarter" idx="11"/>
          </p:nvPr>
        </p:nvSpPr>
        <p:spPr/>
        <p:txBody>
          <a:bodyPr/>
          <a:lstStyle/>
          <a:p>
            <a:endParaRPr lang="zh-HK" altLang="en-US"/>
          </a:p>
        </p:txBody>
      </p:sp>
      <p:sp>
        <p:nvSpPr>
          <p:cNvPr id="6" name="投影片編號版面配置區 5">
            <a:extLst>
              <a:ext uri="{FF2B5EF4-FFF2-40B4-BE49-F238E27FC236}">
                <a16:creationId xmlns:a16="http://schemas.microsoft.com/office/drawing/2014/main" id="{AB489ACD-AEA1-D18D-75B7-7BE0E0D48E31}"/>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3436503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BFAA8BD2-8A0B-FCBE-ECAB-D47D2159DA40}"/>
              </a:ext>
            </a:extLst>
          </p:cNvPr>
          <p:cNvSpPr>
            <a:spLocks noGrp="1"/>
          </p:cNvSpPr>
          <p:nvPr>
            <p:ph type="title" orient="vert"/>
          </p:nvPr>
        </p:nvSpPr>
        <p:spPr>
          <a:xfrm>
            <a:off x="8724900" y="365125"/>
            <a:ext cx="2628900" cy="5811838"/>
          </a:xfrm>
        </p:spPr>
        <p:txBody>
          <a:bodyPr vert="eaVert"/>
          <a:lstStyle/>
          <a:p>
            <a:r>
              <a:rPr lang="zh-TW" altLang="en-US"/>
              <a:t>按一下以編輯母片標題樣式</a:t>
            </a:r>
            <a:endParaRPr lang="zh-HK" altLang="en-US"/>
          </a:p>
        </p:txBody>
      </p:sp>
      <p:sp>
        <p:nvSpPr>
          <p:cNvPr id="3" name="直排文字版面配置區 2">
            <a:extLst>
              <a:ext uri="{FF2B5EF4-FFF2-40B4-BE49-F238E27FC236}">
                <a16:creationId xmlns:a16="http://schemas.microsoft.com/office/drawing/2014/main" id="{69D3D8C8-DBB5-E92F-DC10-0091C898410C}"/>
              </a:ext>
            </a:extLst>
          </p:cNvPr>
          <p:cNvSpPr>
            <a:spLocks noGrp="1"/>
          </p:cNvSpPr>
          <p:nvPr>
            <p:ph type="body" orient="vert" idx="1"/>
          </p:nvPr>
        </p:nvSpPr>
        <p:spPr>
          <a:xfrm>
            <a:off x="838200" y="365125"/>
            <a:ext cx="7734300" cy="5811838"/>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a:extLst>
              <a:ext uri="{FF2B5EF4-FFF2-40B4-BE49-F238E27FC236}">
                <a16:creationId xmlns:a16="http://schemas.microsoft.com/office/drawing/2014/main" id="{C08BE2FE-C572-AA36-1702-4C4938DEEAA1}"/>
              </a:ext>
            </a:extLst>
          </p:cNvPr>
          <p:cNvSpPr>
            <a:spLocks noGrp="1"/>
          </p:cNvSpPr>
          <p:nvPr>
            <p:ph type="dt" sz="half" idx="10"/>
          </p:nvPr>
        </p:nvSpPr>
        <p:spPr/>
        <p:txBody>
          <a:body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C1E50B0C-2C51-0434-B4DA-24186428CA14}"/>
              </a:ext>
            </a:extLst>
          </p:cNvPr>
          <p:cNvSpPr>
            <a:spLocks noGrp="1"/>
          </p:cNvSpPr>
          <p:nvPr>
            <p:ph type="ftr" sz="quarter" idx="11"/>
          </p:nvPr>
        </p:nvSpPr>
        <p:spPr/>
        <p:txBody>
          <a:bodyPr/>
          <a:lstStyle/>
          <a:p>
            <a:endParaRPr lang="zh-HK" altLang="en-US"/>
          </a:p>
        </p:txBody>
      </p:sp>
      <p:sp>
        <p:nvSpPr>
          <p:cNvPr id="6" name="投影片編號版面配置區 5">
            <a:extLst>
              <a:ext uri="{FF2B5EF4-FFF2-40B4-BE49-F238E27FC236}">
                <a16:creationId xmlns:a16="http://schemas.microsoft.com/office/drawing/2014/main" id="{BD92085A-B219-25D8-6C4F-A3E61B436309}"/>
              </a:ext>
            </a:extLst>
          </p:cNvPr>
          <p:cNvSpPr>
            <a:spLocks noGrp="1"/>
          </p:cNvSpPr>
          <p:nvPr>
            <p:ph type="sldNum" sz="quarter" idx="12"/>
          </p:nvPr>
        </p:nvSpPr>
        <p:spPr/>
        <p:txBody>
          <a:body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1292460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02131E46-024C-45DE-0325-FF0388F1C5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endParaRPr lang="zh-HK" altLang="en-US"/>
          </a:p>
        </p:txBody>
      </p:sp>
      <p:sp>
        <p:nvSpPr>
          <p:cNvPr id="3" name="文字版面配置區 2">
            <a:extLst>
              <a:ext uri="{FF2B5EF4-FFF2-40B4-BE49-F238E27FC236}">
                <a16:creationId xmlns:a16="http://schemas.microsoft.com/office/drawing/2014/main" id="{A0A0B0CA-4FB0-BE8D-4E6C-AA6345E56E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a:extLst>
              <a:ext uri="{FF2B5EF4-FFF2-40B4-BE49-F238E27FC236}">
                <a16:creationId xmlns:a16="http://schemas.microsoft.com/office/drawing/2014/main" id="{EF093A6D-EC74-ED50-1B67-22F0C27928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34427E-2FEE-40A3-9766-55EC670A60F9}" type="datetimeFigureOut">
              <a:rPr lang="zh-HK" altLang="en-US" smtClean="0"/>
              <a:t>13/3/2025</a:t>
            </a:fld>
            <a:endParaRPr lang="zh-HK" altLang="en-US"/>
          </a:p>
        </p:txBody>
      </p:sp>
      <p:sp>
        <p:nvSpPr>
          <p:cNvPr id="5" name="頁尾版面配置區 4">
            <a:extLst>
              <a:ext uri="{FF2B5EF4-FFF2-40B4-BE49-F238E27FC236}">
                <a16:creationId xmlns:a16="http://schemas.microsoft.com/office/drawing/2014/main" id="{135B6FB8-CB74-646D-92CE-13DB622E92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zh-HK" altLang="en-US"/>
          </a:p>
        </p:txBody>
      </p:sp>
      <p:sp>
        <p:nvSpPr>
          <p:cNvPr id="6" name="投影片編號版面配置區 5">
            <a:extLst>
              <a:ext uri="{FF2B5EF4-FFF2-40B4-BE49-F238E27FC236}">
                <a16:creationId xmlns:a16="http://schemas.microsoft.com/office/drawing/2014/main" id="{40F2A47D-DB2B-EA63-B738-60678667BA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B4D54FE-2F01-411C-B75A-16E43F2A2C38}" type="slidenum">
              <a:rPr lang="zh-HK" altLang="en-US" smtClean="0"/>
              <a:t>‹#›</a:t>
            </a:fld>
            <a:endParaRPr lang="zh-HK" altLang="en-US"/>
          </a:p>
        </p:txBody>
      </p:sp>
    </p:spTree>
    <p:extLst>
      <p:ext uri="{BB962C8B-B14F-4D97-AF65-F5344CB8AC3E}">
        <p14:creationId xmlns:p14="http://schemas.microsoft.com/office/powerpoint/2010/main" val="42564359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CED41B8-7928-5D32-8ADA-B95B02D9A7AE}"/>
              </a:ext>
            </a:extLst>
          </p:cNvPr>
          <p:cNvSpPr>
            <a:spLocks noGrp="1"/>
          </p:cNvSpPr>
          <p:nvPr>
            <p:ph type="title"/>
          </p:nvPr>
        </p:nvSpPr>
        <p:spPr/>
        <p:txBody>
          <a:bodyPr>
            <a:normAutofit/>
          </a:bodyPr>
          <a:lstStyle/>
          <a:p>
            <a:r>
              <a:rPr lang="en-US" altLang="zh-HK" sz="5400" dirty="0"/>
              <a:t>The Influence of </a:t>
            </a:r>
            <a:r>
              <a:rPr lang="en-US" altLang="zh-HK" sz="5400" dirty="0">
                <a:solidFill>
                  <a:srgbClr val="FF0000"/>
                </a:solidFill>
              </a:rPr>
              <a:t>Uniformed Groups </a:t>
            </a:r>
            <a:r>
              <a:rPr lang="en-US" altLang="zh-HK" sz="5400" dirty="0"/>
              <a:t>on the </a:t>
            </a:r>
            <a:r>
              <a:rPr lang="en-US" altLang="zh-HK" sz="5400" dirty="0">
                <a:solidFill>
                  <a:schemeClr val="accent6"/>
                </a:solidFill>
              </a:rPr>
              <a:t>Career Choices </a:t>
            </a:r>
            <a:r>
              <a:rPr lang="en-US" altLang="zh-HK" sz="5400" dirty="0"/>
              <a:t>of Hong Kong Students</a:t>
            </a:r>
            <a:endParaRPr lang="zh-HK" altLang="en-US" sz="5400" dirty="0"/>
          </a:p>
        </p:txBody>
      </p:sp>
      <p:sp>
        <p:nvSpPr>
          <p:cNvPr id="3" name="文字版面配置區 2">
            <a:extLst>
              <a:ext uri="{FF2B5EF4-FFF2-40B4-BE49-F238E27FC236}">
                <a16:creationId xmlns:a16="http://schemas.microsoft.com/office/drawing/2014/main" id="{E8E4ACED-C224-60BE-A217-AEE1B67DB8A7}"/>
              </a:ext>
            </a:extLst>
          </p:cNvPr>
          <p:cNvSpPr>
            <a:spLocks noGrp="1"/>
          </p:cNvSpPr>
          <p:nvPr>
            <p:ph type="body" idx="1"/>
          </p:nvPr>
        </p:nvSpPr>
        <p:spPr>
          <a:xfrm>
            <a:off x="831850" y="4589463"/>
            <a:ext cx="10515600" cy="2268537"/>
          </a:xfrm>
        </p:spPr>
        <p:txBody>
          <a:bodyPr>
            <a:normAutofit fontScale="92500" lnSpcReduction="20000"/>
          </a:bodyPr>
          <a:lstStyle/>
          <a:p>
            <a:r>
              <a:rPr lang="en-US" altLang="zh-HK" dirty="0"/>
              <a:t>Lai Wai Kwok (Colin)</a:t>
            </a:r>
          </a:p>
          <a:p>
            <a:r>
              <a:rPr lang="en-US" altLang="zh-HK" dirty="0"/>
              <a:t>2430009</a:t>
            </a:r>
          </a:p>
          <a:p>
            <a:endParaRPr lang="en-US" altLang="zh-HK" dirty="0"/>
          </a:p>
          <a:p>
            <a:r>
              <a:rPr lang="en-US" altLang="zh-HK" dirty="0"/>
              <a:t>HKBM7022</a:t>
            </a:r>
          </a:p>
          <a:p>
            <a:endParaRPr lang="en-US" altLang="zh-HK" dirty="0"/>
          </a:p>
          <a:p>
            <a:r>
              <a:rPr lang="en-US" altLang="zh-HK" dirty="0"/>
              <a:t>15 March 2025</a:t>
            </a:r>
            <a:endParaRPr lang="zh-HK" altLang="en-US" dirty="0"/>
          </a:p>
        </p:txBody>
      </p:sp>
    </p:spTree>
    <p:extLst>
      <p:ext uri="{BB962C8B-B14F-4D97-AF65-F5344CB8AC3E}">
        <p14:creationId xmlns:p14="http://schemas.microsoft.com/office/powerpoint/2010/main" val="2638696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C58E008-83D7-E4B4-BE5B-BD2AA198FCC9}"/>
              </a:ext>
            </a:extLst>
          </p:cNvPr>
          <p:cNvSpPr>
            <a:spLocks noGrp="1"/>
          </p:cNvSpPr>
          <p:nvPr>
            <p:ph type="title"/>
          </p:nvPr>
        </p:nvSpPr>
        <p:spPr/>
        <p:txBody>
          <a:bodyPr/>
          <a:lstStyle/>
          <a:p>
            <a:r>
              <a:rPr lang="en-US" altLang="zh-HK" dirty="0"/>
              <a:t>What is Uniformed Groups?</a:t>
            </a:r>
            <a:endParaRPr lang="zh-HK" altLang="en-US" dirty="0"/>
          </a:p>
        </p:txBody>
      </p:sp>
      <p:pic>
        <p:nvPicPr>
          <p:cNvPr id="6" name="圖片 5">
            <a:extLst>
              <a:ext uri="{FF2B5EF4-FFF2-40B4-BE49-F238E27FC236}">
                <a16:creationId xmlns:a16="http://schemas.microsoft.com/office/drawing/2014/main" id="{15107168-F211-BDE2-C2B9-BF6538065760}"/>
              </a:ext>
            </a:extLst>
          </p:cNvPr>
          <p:cNvPicPr>
            <a:picLocks noChangeAspect="1"/>
          </p:cNvPicPr>
          <p:nvPr/>
        </p:nvPicPr>
        <p:blipFill>
          <a:blip r:embed="rId2"/>
          <a:stretch>
            <a:fillRect/>
          </a:stretch>
        </p:blipFill>
        <p:spPr>
          <a:xfrm>
            <a:off x="5230612" y="2221957"/>
            <a:ext cx="4609298" cy="2580835"/>
          </a:xfrm>
          <a:prstGeom prst="rect">
            <a:avLst/>
          </a:prstGeom>
        </p:spPr>
      </p:pic>
      <p:pic>
        <p:nvPicPr>
          <p:cNvPr id="7" name="圖片 6">
            <a:extLst>
              <a:ext uri="{FF2B5EF4-FFF2-40B4-BE49-F238E27FC236}">
                <a16:creationId xmlns:a16="http://schemas.microsoft.com/office/drawing/2014/main" id="{084922F2-235C-1817-54C6-B8A5E594E980}"/>
              </a:ext>
            </a:extLst>
          </p:cNvPr>
          <p:cNvPicPr>
            <a:picLocks noChangeAspect="1"/>
          </p:cNvPicPr>
          <p:nvPr/>
        </p:nvPicPr>
        <p:blipFill>
          <a:blip r:embed="rId3"/>
          <a:stretch>
            <a:fillRect/>
          </a:stretch>
        </p:blipFill>
        <p:spPr>
          <a:xfrm>
            <a:off x="989265" y="1566098"/>
            <a:ext cx="4090281" cy="4673065"/>
          </a:xfrm>
          <a:prstGeom prst="rect">
            <a:avLst/>
          </a:prstGeom>
        </p:spPr>
      </p:pic>
      <p:sp>
        <p:nvSpPr>
          <p:cNvPr id="8" name="框架 7">
            <a:extLst>
              <a:ext uri="{FF2B5EF4-FFF2-40B4-BE49-F238E27FC236}">
                <a16:creationId xmlns:a16="http://schemas.microsoft.com/office/drawing/2014/main" id="{3123BC03-96C8-A854-E7BE-F66598CB6EA0}"/>
              </a:ext>
            </a:extLst>
          </p:cNvPr>
          <p:cNvSpPr/>
          <p:nvPr/>
        </p:nvSpPr>
        <p:spPr>
          <a:xfrm>
            <a:off x="838199" y="2526874"/>
            <a:ext cx="3549073" cy="3800035"/>
          </a:xfrm>
          <a:prstGeom prst="frame">
            <a:avLst>
              <a:gd name="adj1" fmla="val 1149"/>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solidFill>
                <a:schemeClr val="tx1"/>
              </a:solidFill>
            </a:endParaRPr>
          </a:p>
        </p:txBody>
      </p:sp>
      <p:sp>
        <p:nvSpPr>
          <p:cNvPr id="9" name="框架 8">
            <a:extLst>
              <a:ext uri="{FF2B5EF4-FFF2-40B4-BE49-F238E27FC236}">
                <a16:creationId xmlns:a16="http://schemas.microsoft.com/office/drawing/2014/main" id="{B56C0263-617F-656B-5EA3-4CF06079CC7A}"/>
              </a:ext>
            </a:extLst>
          </p:cNvPr>
          <p:cNvSpPr/>
          <p:nvPr/>
        </p:nvSpPr>
        <p:spPr>
          <a:xfrm>
            <a:off x="5230612" y="2675320"/>
            <a:ext cx="744056" cy="2235201"/>
          </a:xfrm>
          <a:prstGeom prst="frame">
            <a:avLst>
              <a:gd name="adj1" fmla="val 9838"/>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solidFill>
                <a:schemeClr val="tx1"/>
              </a:solidFill>
            </a:endParaRPr>
          </a:p>
        </p:txBody>
      </p:sp>
      <p:sp>
        <p:nvSpPr>
          <p:cNvPr id="10" name="框架 9">
            <a:extLst>
              <a:ext uri="{FF2B5EF4-FFF2-40B4-BE49-F238E27FC236}">
                <a16:creationId xmlns:a16="http://schemas.microsoft.com/office/drawing/2014/main" id="{728E0012-1719-5C02-A1E5-2B7E1D4F3DCC}"/>
              </a:ext>
            </a:extLst>
          </p:cNvPr>
          <p:cNvSpPr/>
          <p:nvPr/>
        </p:nvSpPr>
        <p:spPr>
          <a:xfrm>
            <a:off x="9129585" y="2637406"/>
            <a:ext cx="744056" cy="2235201"/>
          </a:xfrm>
          <a:prstGeom prst="frame">
            <a:avLst>
              <a:gd name="adj1" fmla="val 9838"/>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solidFill>
                <a:schemeClr val="tx1"/>
              </a:solidFill>
            </a:endParaRPr>
          </a:p>
        </p:txBody>
      </p:sp>
      <p:sp>
        <p:nvSpPr>
          <p:cNvPr id="11" name="框架 10">
            <a:extLst>
              <a:ext uri="{FF2B5EF4-FFF2-40B4-BE49-F238E27FC236}">
                <a16:creationId xmlns:a16="http://schemas.microsoft.com/office/drawing/2014/main" id="{32E3D538-3278-0F8B-6AF3-B483A323F6E3}"/>
              </a:ext>
            </a:extLst>
          </p:cNvPr>
          <p:cNvSpPr/>
          <p:nvPr/>
        </p:nvSpPr>
        <p:spPr>
          <a:xfrm>
            <a:off x="989264" y="1566098"/>
            <a:ext cx="3665863" cy="604447"/>
          </a:xfrm>
          <a:prstGeom prst="frame">
            <a:avLst>
              <a:gd name="adj1" fmla="val 9838"/>
            </a:avLst>
          </a:prstGeom>
          <a:solidFill>
            <a:srgbClr val="FFFF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dirty="0">
              <a:solidFill>
                <a:schemeClr val="tx1"/>
              </a:solidFill>
            </a:endParaRPr>
          </a:p>
        </p:txBody>
      </p:sp>
      <p:pic>
        <p:nvPicPr>
          <p:cNvPr id="13" name="圖片 12">
            <a:extLst>
              <a:ext uri="{FF2B5EF4-FFF2-40B4-BE49-F238E27FC236}">
                <a16:creationId xmlns:a16="http://schemas.microsoft.com/office/drawing/2014/main" id="{C9D3032A-E367-D1A4-4F96-4C5FD15030E1}"/>
              </a:ext>
            </a:extLst>
          </p:cNvPr>
          <p:cNvPicPr>
            <a:picLocks noChangeAspect="1"/>
          </p:cNvPicPr>
          <p:nvPr/>
        </p:nvPicPr>
        <p:blipFill>
          <a:blip r:embed="rId4"/>
          <a:stretch>
            <a:fillRect/>
          </a:stretch>
        </p:blipFill>
        <p:spPr>
          <a:xfrm>
            <a:off x="5230612" y="1381659"/>
            <a:ext cx="3305394" cy="838060"/>
          </a:xfrm>
          <a:prstGeom prst="rect">
            <a:avLst/>
          </a:prstGeom>
        </p:spPr>
      </p:pic>
      <p:sp>
        <p:nvSpPr>
          <p:cNvPr id="14" name="框架 13">
            <a:extLst>
              <a:ext uri="{FF2B5EF4-FFF2-40B4-BE49-F238E27FC236}">
                <a16:creationId xmlns:a16="http://schemas.microsoft.com/office/drawing/2014/main" id="{B31777BE-9FE6-A081-A87F-4C99D23536DE}"/>
              </a:ext>
            </a:extLst>
          </p:cNvPr>
          <p:cNvSpPr/>
          <p:nvPr/>
        </p:nvSpPr>
        <p:spPr>
          <a:xfrm>
            <a:off x="5261162" y="1449260"/>
            <a:ext cx="3665863" cy="604447"/>
          </a:xfrm>
          <a:prstGeom prst="frame">
            <a:avLst>
              <a:gd name="adj1" fmla="val 9838"/>
            </a:avLst>
          </a:prstGeom>
          <a:solidFill>
            <a:srgbClr val="FFFF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dirty="0">
              <a:solidFill>
                <a:schemeClr val="tx1"/>
              </a:solidFill>
            </a:endParaRPr>
          </a:p>
        </p:txBody>
      </p:sp>
      <p:sp>
        <p:nvSpPr>
          <p:cNvPr id="16" name="文字方塊 15">
            <a:extLst>
              <a:ext uri="{FF2B5EF4-FFF2-40B4-BE49-F238E27FC236}">
                <a16:creationId xmlns:a16="http://schemas.microsoft.com/office/drawing/2014/main" id="{921FA6E0-BC26-0B9D-AF12-F8FED031B55A}"/>
              </a:ext>
            </a:extLst>
          </p:cNvPr>
          <p:cNvSpPr txBox="1"/>
          <p:nvPr/>
        </p:nvSpPr>
        <p:spPr>
          <a:xfrm>
            <a:off x="5079546" y="4971042"/>
            <a:ext cx="6096000" cy="1945213"/>
          </a:xfrm>
          <a:prstGeom prst="rect">
            <a:avLst/>
          </a:prstGeom>
          <a:noFill/>
        </p:spPr>
        <p:txBody>
          <a:bodyPr wrap="square">
            <a:spAutoFit/>
          </a:bodyPr>
          <a:lstStyle/>
          <a:p>
            <a:pPr marL="342900" indent="-342900">
              <a:lnSpc>
                <a:spcPct val="150000"/>
              </a:lnSpc>
              <a:buFont typeface="Wingdings" panose="05000000000000000000" pitchFamily="2" charset="2"/>
              <a:buAutoNum type="circleNumWdWhitePlain"/>
            </a:pPr>
            <a:r>
              <a:rPr lang="en-US" altLang="zh-HK" sz="1600" dirty="0"/>
              <a:t>T</a:t>
            </a:r>
            <a:r>
              <a:rPr lang="zh-HK" altLang="en-US" sz="1600" dirty="0"/>
              <a:t>o nurture young people</a:t>
            </a:r>
            <a:r>
              <a:rPr lang="en-US" altLang="zh-HK" sz="1600" dirty="0"/>
              <a:t>’</a:t>
            </a:r>
            <a:r>
              <a:rPr lang="zh-HK" altLang="en-US" sz="1600" dirty="0"/>
              <a:t>s sense of </a:t>
            </a:r>
            <a:r>
              <a:rPr lang="zh-HK" altLang="en-US" sz="1600" dirty="0">
                <a:solidFill>
                  <a:srgbClr val="FF0000"/>
                </a:solidFill>
              </a:rPr>
              <a:t>social responsibility</a:t>
            </a:r>
            <a:endParaRPr lang="en-US" altLang="zh-HK" sz="1600" dirty="0">
              <a:solidFill>
                <a:srgbClr val="FF0000"/>
              </a:solidFill>
            </a:endParaRPr>
          </a:p>
          <a:p>
            <a:pPr marL="342900" indent="-342900">
              <a:lnSpc>
                <a:spcPct val="150000"/>
              </a:lnSpc>
              <a:buFont typeface="Wingdings" panose="05000000000000000000" pitchFamily="2" charset="2"/>
              <a:buAutoNum type="circleNumWdWhitePlain"/>
            </a:pPr>
            <a:r>
              <a:rPr lang="en-US" altLang="zh-HK" sz="1600" dirty="0"/>
              <a:t>E</a:t>
            </a:r>
            <a:r>
              <a:rPr lang="zh-HK" altLang="en-US" sz="1600" dirty="0"/>
              <a:t>nhance their </a:t>
            </a:r>
            <a:r>
              <a:rPr lang="zh-HK" altLang="en-US" sz="1600" dirty="0">
                <a:solidFill>
                  <a:srgbClr val="FF0000"/>
                </a:solidFill>
              </a:rPr>
              <a:t>law-abiding awareness</a:t>
            </a:r>
            <a:r>
              <a:rPr lang="zh-HK" altLang="en-US" sz="1600" dirty="0"/>
              <a:t> </a:t>
            </a:r>
            <a:endParaRPr lang="en-US" altLang="zh-HK" sz="1600" dirty="0"/>
          </a:p>
          <a:p>
            <a:pPr marL="342900" indent="-342900">
              <a:lnSpc>
                <a:spcPct val="150000"/>
              </a:lnSpc>
              <a:buFont typeface="Wingdings" panose="05000000000000000000" pitchFamily="2" charset="2"/>
              <a:buAutoNum type="circleNumWdWhitePlain"/>
            </a:pPr>
            <a:r>
              <a:rPr lang="en-US" altLang="zh-HK" sz="1600" dirty="0"/>
              <a:t>H</a:t>
            </a:r>
            <a:r>
              <a:rPr lang="zh-HK" altLang="en-US" sz="1600" dirty="0"/>
              <a:t>elp them develop </a:t>
            </a:r>
            <a:r>
              <a:rPr lang="zh-HK" altLang="en-US" sz="1600" dirty="0">
                <a:solidFill>
                  <a:srgbClr val="FF0000"/>
                </a:solidFill>
              </a:rPr>
              <a:t>leadership</a:t>
            </a:r>
            <a:r>
              <a:rPr lang="zh-HK" altLang="en-US" sz="1600" dirty="0"/>
              <a:t> skills through a series of classroom and physical training</a:t>
            </a:r>
            <a:endParaRPr lang="en-US" altLang="zh-HK" sz="1600" dirty="0"/>
          </a:p>
          <a:p>
            <a:pPr marL="342900" indent="-342900">
              <a:lnSpc>
                <a:spcPct val="150000"/>
              </a:lnSpc>
              <a:buFont typeface="Wingdings" panose="05000000000000000000" pitchFamily="2" charset="2"/>
              <a:buAutoNum type="circleNumWdWhitePlain"/>
            </a:pPr>
            <a:r>
              <a:rPr lang="en-US" altLang="zh-HK" sz="1600" dirty="0"/>
              <a:t>Others</a:t>
            </a:r>
            <a:endParaRPr lang="zh-HK" altLang="en-US" sz="1600" dirty="0"/>
          </a:p>
        </p:txBody>
      </p:sp>
      <p:sp>
        <p:nvSpPr>
          <p:cNvPr id="18" name="流程圖: 結束點 17">
            <a:extLst>
              <a:ext uri="{FF2B5EF4-FFF2-40B4-BE49-F238E27FC236}">
                <a16:creationId xmlns:a16="http://schemas.microsoft.com/office/drawing/2014/main" id="{888E8AD5-EFE8-96F2-21A1-A32CB7D341B0}"/>
              </a:ext>
            </a:extLst>
          </p:cNvPr>
          <p:cNvSpPr/>
          <p:nvPr/>
        </p:nvSpPr>
        <p:spPr>
          <a:xfrm>
            <a:off x="7509164" y="121459"/>
            <a:ext cx="4420121" cy="1325563"/>
          </a:xfrm>
          <a:prstGeom prst="flowChartTermina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ltLang="zh-HK" sz="1600" dirty="0">
                <a:solidFill>
                  <a:schemeClr val="tx1"/>
                </a:solidFill>
              </a:rPr>
              <a:t>The total number of members exceeds </a:t>
            </a:r>
            <a:r>
              <a:rPr lang="en-US" altLang="zh-HK" sz="1600" dirty="0">
                <a:solidFill>
                  <a:schemeClr val="tx1"/>
                </a:solidFill>
                <a:highlight>
                  <a:srgbClr val="FFFF00"/>
                </a:highlight>
              </a:rPr>
              <a:t>280,000*</a:t>
            </a:r>
          </a:p>
          <a:p>
            <a:r>
              <a:rPr lang="en-US" altLang="zh-HK" sz="1100" dirty="0">
                <a:solidFill>
                  <a:schemeClr val="tx1"/>
                </a:solidFill>
              </a:rPr>
              <a:t>*Source: SAR Government "Youth Dashboard", number of members in 2023.</a:t>
            </a:r>
            <a:endParaRPr lang="zh-HK" altLang="en-US" sz="1100" dirty="0">
              <a:solidFill>
                <a:schemeClr val="tx1"/>
              </a:solidFill>
            </a:endParaRPr>
          </a:p>
        </p:txBody>
      </p:sp>
    </p:spTree>
    <p:extLst>
      <p:ext uri="{BB962C8B-B14F-4D97-AF65-F5344CB8AC3E}">
        <p14:creationId xmlns:p14="http://schemas.microsoft.com/office/powerpoint/2010/main" val="3731709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標題 1">
            <a:extLst>
              <a:ext uri="{FF2B5EF4-FFF2-40B4-BE49-F238E27FC236}">
                <a16:creationId xmlns:a16="http://schemas.microsoft.com/office/drawing/2014/main" id="{E3B96357-D2E8-A3D7-329E-44F6E53552FB}"/>
              </a:ext>
            </a:extLst>
          </p:cNvPr>
          <p:cNvSpPr>
            <a:spLocks noGrp="1"/>
          </p:cNvSpPr>
          <p:nvPr>
            <p:ph type="title"/>
          </p:nvPr>
        </p:nvSpPr>
        <p:spPr>
          <a:xfrm>
            <a:off x="1000941" y="685801"/>
            <a:ext cx="3494859" cy="5491162"/>
          </a:xfrm>
        </p:spPr>
        <p:txBody>
          <a:bodyPr vert="horz" lIns="91440" tIns="45720" rIns="91440" bIns="45720" rtlCol="0" anchor="ctr">
            <a:normAutofit/>
          </a:bodyPr>
          <a:lstStyle/>
          <a:p>
            <a:r>
              <a:rPr lang="en-US" altLang="zh-HK" kern="1200">
                <a:solidFill>
                  <a:schemeClr val="tx1"/>
                </a:solidFill>
                <a:latin typeface="+mj-lt"/>
                <a:ea typeface="+mj-ea"/>
                <a:cs typeface="+mj-cs"/>
              </a:rPr>
              <a:t>My Research Motivation</a:t>
            </a:r>
          </a:p>
        </p:txBody>
      </p:sp>
      <p:graphicFrame>
        <p:nvGraphicFramePr>
          <p:cNvPr id="5" name="文字方塊 2">
            <a:extLst>
              <a:ext uri="{FF2B5EF4-FFF2-40B4-BE49-F238E27FC236}">
                <a16:creationId xmlns:a16="http://schemas.microsoft.com/office/drawing/2014/main" id="{45A46665-7B89-85A8-2758-26CF2306341D}"/>
              </a:ext>
            </a:extLst>
          </p:cNvPr>
          <p:cNvGraphicFramePr/>
          <p:nvPr>
            <p:extLst>
              <p:ext uri="{D42A27DB-BD31-4B8C-83A1-F6EECF244321}">
                <p14:modId xmlns:p14="http://schemas.microsoft.com/office/powerpoint/2010/main" val="50791872"/>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372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圖片 2">
            <a:extLst>
              <a:ext uri="{FF2B5EF4-FFF2-40B4-BE49-F238E27FC236}">
                <a16:creationId xmlns:a16="http://schemas.microsoft.com/office/drawing/2014/main" id="{30729B2E-B42A-1981-ACBB-9CC634E27F2A}"/>
              </a:ext>
            </a:extLst>
          </p:cNvPr>
          <p:cNvPicPr>
            <a:picLocks noChangeAspect="1"/>
          </p:cNvPicPr>
          <p:nvPr/>
        </p:nvPicPr>
        <p:blipFill>
          <a:blip r:embed="rId2"/>
          <a:stretch>
            <a:fillRect/>
          </a:stretch>
        </p:blipFill>
        <p:spPr>
          <a:xfrm>
            <a:off x="408781" y="0"/>
            <a:ext cx="11374437" cy="6125430"/>
          </a:xfrm>
          <a:prstGeom prst="rect">
            <a:avLst/>
          </a:prstGeom>
        </p:spPr>
      </p:pic>
      <p:sp>
        <p:nvSpPr>
          <p:cNvPr id="4" name="箭號: 向下 3">
            <a:extLst>
              <a:ext uri="{FF2B5EF4-FFF2-40B4-BE49-F238E27FC236}">
                <a16:creationId xmlns:a16="http://schemas.microsoft.com/office/drawing/2014/main" id="{2CE64785-B7A8-188D-B214-3FC657E0CB83}"/>
              </a:ext>
            </a:extLst>
          </p:cNvPr>
          <p:cNvSpPr/>
          <p:nvPr/>
        </p:nvSpPr>
        <p:spPr>
          <a:xfrm>
            <a:off x="11713945" y="1751798"/>
            <a:ext cx="346510" cy="3407343"/>
          </a:xfrm>
          <a:prstGeom prst="down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5" name="框架 4">
            <a:extLst>
              <a:ext uri="{FF2B5EF4-FFF2-40B4-BE49-F238E27FC236}">
                <a16:creationId xmlns:a16="http://schemas.microsoft.com/office/drawing/2014/main" id="{F7075BF4-F39C-64E6-4BA9-96627A8D57D7}"/>
              </a:ext>
            </a:extLst>
          </p:cNvPr>
          <p:cNvSpPr/>
          <p:nvPr/>
        </p:nvSpPr>
        <p:spPr>
          <a:xfrm>
            <a:off x="551871" y="1359106"/>
            <a:ext cx="981365" cy="3800035"/>
          </a:xfrm>
          <a:prstGeom prst="frame">
            <a:avLst>
              <a:gd name="adj1" fmla="val 1149"/>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solidFill>
                <a:schemeClr val="tx1"/>
              </a:solidFill>
            </a:endParaRPr>
          </a:p>
        </p:txBody>
      </p:sp>
      <p:sp>
        <p:nvSpPr>
          <p:cNvPr id="6" name="文字方塊 5">
            <a:extLst>
              <a:ext uri="{FF2B5EF4-FFF2-40B4-BE49-F238E27FC236}">
                <a16:creationId xmlns:a16="http://schemas.microsoft.com/office/drawing/2014/main" id="{BF51D036-0B0A-1FE2-A700-684790695122}"/>
              </a:ext>
            </a:extLst>
          </p:cNvPr>
          <p:cNvSpPr txBox="1"/>
          <p:nvPr/>
        </p:nvSpPr>
        <p:spPr>
          <a:xfrm>
            <a:off x="436490" y="6423908"/>
            <a:ext cx="11450710" cy="338554"/>
          </a:xfrm>
          <a:prstGeom prst="rect">
            <a:avLst/>
          </a:prstGeom>
          <a:noFill/>
        </p:spPr>
        <p:txBody>
          <a:bodyPr wrap="square" rtlCol="0">
            <a:spAutoFit/>
          </a:bodyPr>
          <a:lstStyle/>
          <a:p>
            <a:r>
              <a:rPr lang="en-US" altLang="zh-HK" sz="1600" dirty="0"/>
              <a:t>Source: https://yrc.hkfyg.org.hk/wp-content/uploads/sites/56/2024/11/YI080-Report.pdf</a:t>
            </a:r>
            <a:endParaRPr lang="zh-HK" altLang="en-US" sz="1600" dirty="0"/>
          </a:p>
        </p:txBody>
      </p:sp>
    </p:spTree>
    <p:extLst>
      <p:ext uri="{BB962C8B-B14F-4D97-AF65-F5344CB8AC3E}">
        <p14:creationId xmlns:p14="http://schemas.microsoft.com/office/powerpoint/2010/main" val="23003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AFB7027-D4D9-C590-2646-9712AC3059C3}"/>
              </a:ext>
            </a:extLst>
          </p:cNvPr>
          <p:cNvSpPr>
            <a:spLocks noGrp="1"/>
          </p:cNvSpPr>
          <p:nvPr>
            <p:ph type="title"/>
          </p:nvPr>
        </p:nvSpPr>
        <p:spPr/>
        <p:txBody>
          <a:bodyPr/>
          <a:lstStyle/>
          <a:p>
            <a:r>
              <a:rPr lang="en-US" altLang="zh-HK" dirty="0"/>
              <a:t>Research Questions</a:t>
            </a:r>
            <a:endParaRPr lang="zh-HK" altLang="en-US" dirty="0"/>
          </a:p>
        </p:txBody>
      </p:sp>
      <p:sp>
        <p:nvSpPr>
          <p:cNvPr id="4" name="文字方塊 3">
            <a:extLst>
              <a:ext uri="{FF2B5EF4-FFF2-40B4-BE49-F238E27FC236}">
                <a16:creationId xmlns:a16="http://schemas.microsoft.com/office/drawing/2014/main" id="{432DF546-3B33-7992-698C-161C83308B45}"/>
              </a:ext>
            </a:extLst>
          </p:cNvPr>
          <p:cNvSpPr txBox="1"/>
          <p:nvPr/>
        </p:nvSpPr>
        <p:spPr>
          <a:xfrm>
            <a:off x="434109" y="1364361"/>
            <a:ext cx="11545454" cy="1853713"/>
          </a:xfrm>
          <a:prstGeom prst="rect">
            <a:avLst/>
          </a:prstGeom>
          <a:noFill/>
        </p:spPr>
        <p:txBody>
          <a:bodyPr wrap="square">
            <a:spAutoFit/>
          </a:bodyPr>
          <a:lstStyle/>
          <a:p>
            <a:pPr marL="742950" lvl="1" indent="-285750">
              <a:lnSpc>
                <a:spcPct val="200000"/>
              </a:lnSpc>
              <a:buFont typeface="+mj-lt"/>
              <a:buAutoNum type="arabicPeriod"/>
            </a:pPr>
            <a:r>
              <a:rPr lang="en-US" altLang="zh-HK" sz="2000" b="1"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How</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 do uniform groups influence </a:t>
            </a:r>
            <a:r>
              <a:rPr lang="en-US" altLang="zh-HK" sz="2000"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students' career choices</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Aptos" panose="020B0004020202020204" pitchFamily="34" charset="0"/>
              <a:ea typeface="新細明體" panose="02020500000000000000" pitchFamily="18" charset="-120"/>
              <a:cs typeface="Times New Roman" panose="02020603050405020304" pitchFamily="18" charset="0"/>
            </a:endParaRPr>
          </a:p>
          <a:p>
            <a:pPr marL="742950" lvl="1" indent="-285750">
              <a:lnSpc>
                <a:spcPct val="200000"/>
              </a:lnSpc>
              <a:buFont typeface="+mj-lt"/>
              <a:buAutoNum type="arabicPeriod"/>
            </a:pPr>
            <a:r>
              <a:rPr lang="en-US" altLang="zh-HK" sz="2000" b="1"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What impact </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do uniformed groups have on the </a:t>
            </a:r>
            <a:r>
              <a:rPr lang="en-US" altLang="zh-HK" sz="2000"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development of students' professionalism</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Aptos" panose="020B0004020202020204" pitchFamily="34" charset="0"/>
              <a:ea typeface="新細明體" panose="02020500000000000000" pitchFamily="18" charset="-120"/>
              <a:cs typeface="Times New Roman" panose="02020603050405020304" pitchFamily="18" charset="0"/>
            </a:endParaRPr>
          </a:p>
          <a:p>
            <a:pPr marL="742950" lvl="1" indent="-285750">
              <a:lnSpc>
                <a:spcPct val="200000"/>
              </a:lnSpc>
              <a:spcAft>
                <a:spcPts val="800"/>
              </a:spcAft>
              <a:buFont typeface="+mj-lt"/>
              <a:buAutoNum type="arabicPeriod"/>
            </a:pP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What is the </a:t>
            </a:r>
            <a:r>
              <a:rPr lang="en-US" altLang="zh-HK" sz="2000" b="1"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long-term impact </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of uniformed groups on </a:t>
            </a:r>
            <a:r>
              <a:rPr lang="en-US" altLang="zh-HK" sz="2000" kern="100" dirty="0">
                <a:solidFill>
                  <a:srgbClr val="FF0000"/>
                </a:solidFill>
                <a:effectLst/>
                <a:latin typeface="Times New Roman" panose="02020603050405020304" pitchFamily="18" charset="0"/>
                <a:ea typeface="新細明體" panose="02020500000000000000" pitchFamily="18" charset="-120"/>
                <a:cs typeface="Times New Roman" panose="02020603050405020304" pitchFamily="18" charset="0"/>
              </a:rPr>
              <a:t>students' career development</a:t>
            </a:r>
            <a:r>
              <a:rPr lang="en-US" altLang="zh-HK" sz="2000" kern="100" dirty="0">
                <a:effectLst/>
                <a:latin typeface="Times New Roman" panose="02020603050405020304" pitchFamily="18" charset="0"/>
                <a:ea typeface="新細明體" panose="02020500000000000000" pitchFamily="18" charset="-120"/>
                <a:cs typeface="Times New Roman" panose="02020603050405020304" pitchFamily="18" charset="0"/>
              </a:rPr>
              <a:t>?</a:t>
            </a:r>
            <a:endParaRPr lang="zh-TW" altLang="zh-HK" sz="2000" kern="100" dirty="0">
              <a:effectLst/>
              <a:latin typeface="Aptos" panose="020B0004020202020204" pitchFamily="34" charset="0"/>
              <a:ea typeface="新細明體" panose="02020500000000000000" pitchFamily="18" charset="-120"/>
              <a:cs typeface="Times New Roman" panose="02020603050405020304" pitchFamily="18" charset="0"/>
            </a:endParaRPr>
          </a:p>
        </p:txBody>
      </p:sp>
      <p:sp>
        <p:nvSpPr>
          <p:cNvPr id="8" name="文字方塊 7">
            <a:extLst>
              <a:ext uri="{FF2B5EF4-FFF2-40B4-BE49-F238E27FC236}">
                <a16:creationId xmlns:a16="http://schemas.microsoft.com/office/drawing/2014/main" id="{1562A00C-D84D-22D4-95D8-390AE921A894}"/>
              </a:ext>
            </a:extLst>
          </p:cNvPr>
          <p:cNvSpPr txBox="1"/>
          <p:nvPr/>
        </p:nvSpPr>
        <p:spPr>
          <a:xfrm>
            <a:off x="838200" y="4894649"/>
            <a:ext cx="11055927" cy="1677575"/>
          </a:xfrm>
          <a:prstGeom prst="rect">
            <a:avLst/>
          </a:prstGeom>
          <a:noFill/>
        </p:spPr>
        <p:txBody>
          <a:bodyPr wrap="square">
            <a:spAutoFit/>
          </a:bodyPr>
          <a:lstStyle/>
          <a:p>
            <a:pPr algn="just">
              <a:lnSpc>
                <a:spcPct val="200000"/>
              </a:lnSpc>
              <a:spcAft>
                <a:spcPts val="800"/>
              </a:spcAft>
            </a:pP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Aim to </a:t>
            </a:r>
            <a:r>
              <a:rPr lang="en-US" altLang="zh-HK" sz="1800" kern="100" dirty="0">
                <a:solidFill>
                  <a:srgbClr val="00B050"/>
                </a:solidFill>
                <a:effectLst/>
                <a:latin typeface="Times New Roman" panose="02020603050405020304" pitchFamily="18" charset="0"/>
                <a:ea typeface="新細明體" panose="02020500000000000000" pitchFamily="18" charset="-120"/>
                <a:cs typeface="Times New Roman" panose="02020603050405020304" pitchFamily="18" charset="0"/>
              </a:rPr>
              <a:t>explore the impact of uniformed groups on the career choices </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of Hong Kong students from a youth perspective and </a:t>
            </a:r>
            <a:r>
              <a:rPr lang="en-US" altLang="zh-HK" sz="1800" kern="100" dirty="0">
                <a:solidFill>
                  <a:srgbClr val="00B050"/>
                </a:solidFill>
                <a:effectLst/>
                <a:latin typeface="Times New Roman" panose="02020603050405020304" pitchFamily="18" charset="0"/>
                <a:ea typeface="新細明體" panose="02020500000000000000" pitchFamily="18" charset="-120"/>
                <a:cs typeface="Times New Roman" panose="02020603050405020304" pitchFamily="18" charset="0"/>
              </a:rPr>
              <a:t>analyze how these groups influence students' professional literacy and career development </a:t>
            </a:r>
            <a:r>
              <a:rPr lang="en-US" altLang="zh-HK" sz="1800" kern="100" dirty="0">
                <a:effectLst/>
                <a:latin typeface="Times New Roman" panose="02020603050405020304" pitchFamily="18" charset="0"/>
                <a:ea typeface="新細明體" panose="02020500000000000000" pitchFamily="18" charset="-120"/>
                <a:cs typeface="Times New Roman" panose="02020603050405020304" pitchFamily="18" charset="0"/>
              </a:rPr>
              <a:t>through various activities and training. </a:t>
            </a:r>
            <a:endParaRPr lang="zh-TW" altLang="zh-HK" sz="1800" kern="100" dirty="0">
              <a:effectLst/>
              <a:latin typeface="Aptos" panose="020B0004020202020204" pitchFamily="34" charset="0"/>
              <a:ea typeface="新細明體" panose="02020500000000000000" pitchFamily="18" charset="-120"/>
              <a:cs typeface="Times New Roman" panose="02020603050405020304" pitchFamily="18" charset="0"/>
            </a:endParaRPr>
          </a:p>
        </p:txBody>
      </p:sp>
      <p:sp>
        <p:nvSpPr>
          <p:cNvPr id="3" name="矩形: 圓角 2">
            <a:extLst>
              <a:ext uri="{FF2B5EF4-FFF2-40B4-BE49-F238E27FC236}">
                <a16:creationId xmlns:a16="http://schemas.microsoft.com/office/drawing/2014/main" id="{54C5D083-3415-A225-AF20-CFB1517FAF17}"/>
              </a:ext>
            </a:extLst>
          </p:cNvPr>
          <p:cNvSpPr/>
          <p:nvPr/>
        </p:nvSpPr>
        <p:spPr>
          <a:xfrm>
            <a:off x="4475018" y="3626870"/>
            <a:ext cx="3241964" cy="8589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HK" sz="3200" dirty="0"/>
              <a:t>Career Planning</a:t>
            </a:r>
            <a:endParaRPr lang="zh-HK" altLang="en-US" sz="3200" dirty="0"/>
          </a:p>
        </p:txBody>
      </p:sp>
    </p:spTree>
    <p:extLst>
      <p:ext uri="{BB962C8B-B14F-4D97-AF65-F5344CB8AC3E}">
        <p14:creationId xmlns:p14="http://schemas.microsoft.com/office/powerpoint/2010/main" val="959741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31BB2A6-7FBD-FA46-C9E5-5DD79BA40F9B}"/>
              </a:ext>
            </a:extLst>
          </p:cNvPr>
          <p:cNvSpPr>
            <a:spLocks noGrp="1"/>
          </p:cNvSpPr>
          <p:nvPr>
            <p:ph type="title"/>
          </p:nvPr>
        </p:nvSpPr>
        <p:spPr/>
        <p:txBody>
          <a:bodyPr/>
          <a:lstStyle/>
          <a:p>
            <a:endParaRPr lang="zh-HK" altLang="en-US" dirty="0"/>
          </a:p>
        </p:txBody>
      </p:sp>
      <p:pic>
        <p:nvPicPr>
          <p:cNvPr id="4" name="圖片 3">
            <a:extLst>
              <a:ext uri="{FF2B5EF4-FFF2-40B4-BE49-F238E27FC236}">
                <a16:creationId xmlns:a16="http://schemas.microsoft.com/office/drawing/2014/main" id="{58CA1ACE-A8A8-6E28-C64E-62BB962BCA14}"/>
              </a:ext>
            </a:extLst>
          </p:cNvPr>
          <p:cNvPicPr>
            <a:picLocks noChangeAspect="1"/>
          </p:cNvPicPr>
          <p:nvPr/>
        </p:nvPicPr>
        <p:blipFill>
          <a:blip r:embed="rId2"/>
          <a:stretch>
            <a:fillRect/>
          </a:stretch>
        </p:blipFill>
        <p:spPr>
          <a:xfrm>
            <a:off x="3260437" y="68984"/>
            <a:ext cx="6884664" cy="5055926"/>
          </a:xfrm>
          <a:prstGeom prst="rect">
            <a:avLst/>
          </a:prstGeom>
        </p:spPr>
      </p:pic>
      <p:pic>
        <p:nvPicPr>
          <p:cNvPr id="16" name="圖片 15">
            <a:extLst>
              <a:ext uri="{FF2B5EF4-FFF2-40B4-BE49-F238E27FC236}">
                <a16:creationId xmlns:a16="http://schemas.microsoft.com/office/drawing/2014/main" id="{B3F9F1DF-5B78-FA8A-28D3-0B596B32AA7A}"/>
              </a:ext>
            </a:extLst>
          </p:cNvPr>
          <p:cNvPicPr>
            <a:picLocks noChangeAspect="1"/>
          </p:cNvPicPr>
          <p:nvPr/>
        </p:nvPicPr>
        <p:blipFill>
          <a:blip r:embed="rId3"/>
          <a:stretch>
            <a:fillRect/>
          </a:stretch>
        </p:blipFill>
        <p:spPr>
          <a:xfrm>
            <a:off x="79254" y="3673124"/>
            <a:ext cx="4228127" cy="3115892"/>
          </a:xfrm>
          <a:prstGeom prst="rect">
            <a:avLst/>
          </a:prstGeom>
        </p:spPr>
      </p:pic>
      <p:sp>
        <p:nvSpPr>
          <p:cNvPr id="7" name="框架 6">
            <a:extLst>
              <a:ext uri="{FF2B5EF4-FFF2-40B4-BE49-F238E27FC236}">
                <a16:creationId xmlns:a16="http://schemas.microsoft.com/office/drawing/2014/main" id="{85872C01-D77B-28B7-2736-C66A10D73FDE}"/>
              </a:ext>
            </a:extLst>
          </p:cNvPr>
          <p:cNvSpPr/>
          <p:nvPr/>
        </p:nvSpPr>
        <p:spPr>
          <a:xfrm>
            <a:off x="5486400" y="2033371"/>
            <a:ext cx="857641" cy="350982"/>
          </a:xfrm>
          <a:prstGeom prst="frame">
            <a:avLst>
              <a:gd name="adj1" fmla="val 11535"/>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solidFill>
                <a:schemeClr val="tx1"/>
              </a:solidFill>
            </a:endParaRPr>
          </a:p>
        </p:txBody>
      </p:sp>
      <p:sp>
        <p:nvSpPr>
          <p:cNvPr id="8" name="箭號: 向右 7">
            <a:extLst>
              <a:ext uri="{FF2B5EF4-FFF2-40B4-BE49-F238E27FC236}">
                <a16:creationId xmlns:a16="http://schemas.microsoft.com/office/drawing/2014/main" id="{53966F7C-2090-327F-E625-FB8247A42B2B}"/>
              </a:ext>
            </a:extLst>
          </p:cNvPr>
          <p:cNvSpPr/>
          <p:nvPr/>
        </p:nvSpPr>
        <p:spPr>
          <a:xfrm rot="8755198">
            <a:off x="6332816" y="1645326"/>
            <a:ext cx="920698" cy="242123"/>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9" name="矩形: 圓角 8">
            <a:extLst>
              <a:ext uri="{FF2B5EF4-FFF2-40B4-BE49-F238E27FC236}">
                <a16:creationId xmlns:a16="http://schemas.microsoft.com/office/drawing/2014/main" id="{099EA163-508E-8323-ED04-47C97CAA8C5D}"/>
              </a:ext>
            </a:extLst>
          </p:cNvPr>
          <p:cNvSpPr/>
          <p:nvPr/>
        </p:nvSpPr>
        <p:spPr>
          <a:xfrm>
            <a:off x="9790545" y="2503055"/>
            <a:ext cx="2225964" cy="33158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ltLang="zh-HK" dirty="0">
                <a:solidFill>
                  <a:schemeClr val="bg1"/>
                </a:solidFill>
              </a:rPr>
              <a:t>The first </a:t>
            </a:r>
            <a:r>
              <a:rPr lang="en-US" altLang="zh-HK" dirty="0">
                <a:solidFill>
                  <a:schemeClr val="tx1"/>
                </a:solidFill>
                <a:highlight>
                  <a:srgbClr val="FFFF00"/>
                </a:highlight>
              </a:rPr>
              <a:t>Youth Development Blueprint(2022)</a:t>
            </a:r>
            <a:r>
              <a:rPr lang="en-US" altLang="zh-HK" dirty="0">
                <a:solidFill>
                  <a:schemeClr val="tx1"/>
                </a:solidFill>
              </a:rPr>
              <a:t> </a:t>
            </a:r>
            <a:r>
              <a:rPr lang="en-US" altLang="zh-HK" dirty="0"/>
              <a:t>of the current government mentioned encouraging more young people to join the uniformed forces.</a:t>
            </a:r>
            <a:endParaRPr lang="zh-HK" altLang="en-US" dirty="0"/>
          </a:p>
        </p:txBody>
      </p:sp>
      <p:sp>
        <p:nvSpPr>
          <p:cNvPr id="12" name="箭號: 向右 11">
            <a:extLst>
              <a:ext uri="{FF2B5EF4-FFF2-40B4-BE49-F238E27FC236}">
                <a16:creationId xmlns:a16="http://schemas.microsoft.com/office/drawing/2014/main" id="{F793515F-7D47-DB14-C140-A916C548F313}"/>
              </a:ext>
            </a:extLst>
          </p:cNvPr>
          <p:cNvSpPr/>
          <p:nvPr/>
        </p:nvSpPr>
        <p:spPr>
          <a:xfrm rot="8755198">
            <a:off x="3249212" y="4615737"/>
            <a:ext cx="920698" cy="242123"/>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HK" altLang="en-US"/>
          </a:p>
        </p:txBody>
      </p:sp>
    </p:spTree>
    <p:extLst>
      <p:ext uri="{BB962C8B-B14F-4D97-AF65-F5344CB8AC3E}">
        <p14:creationId xmlns:p14="http://schemas.microsoft.com/office/powerpoint/2010/main" val="3708634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E3BF017-1AFC-C3F3-422B-5DF2167666E5}"/>
              </a:ext>
            </a:extLst>
          </p:cNvPr>
          <p:cNvSpPr>
            <a:spLocks noGrp="1"/>
          </p:cNvSpPr>
          <p:nvPr>
            <p:ph type="title"/>
          </p:nvPr>
        </p:nvSpPr>
        <p:spPr/>
        <p:txBody>
          <a:bodyPr/>
          <a:lstStyle/>
          <a:p>
            <a:r>
              <a:rPr lang="en-US" altLang="zh-HK" dirty="0"/>
              <a:t>Proposed Methodology</a:t>
            </a:r>
            <a:endParaRPr lang="zh-HK" altLang="en-US" dirty="0"/>
          </a:p>
        </p:txBody>
      </p:sp>
      <p:sp>
        <p:nvSpPr>
          <p:cNvPr id="4" name="文字方塊 3">
            <a:extLst>
              <a:ext uri="{FF2B5EF4-FFF2-40B4-BE49-F238E27FC236}">
                <a16:creationId xmlns:a16="http://schemas.microsoft.com/office/drawing/2014/main" id="{4B634438-6B97-8F0B-F0F1-5240BCCD09AC}"/>
              </a:ext>
            </a:extLst>
          </p:cNvPr>
          <p:cNvSpPr txBox="1"/>
          <p:nvPr/>
        </p:nvSpPr>
        <p:spPr>
          <a:xfrm>
            <a:off x="838200" y="1690688"/>
            <a:ext cx="3004127" cy="369332"/>
          </a:xfrm>
          <a:prstGeom prst="rect">
            <a:avLst/>
          </a:prstGeom>
          <a:noFill/>
        </p:spPr>
        <p:txBody>
          <a:bodyPr wrap="square">
            <a:spAutoFit/>
          </a:bodyPr>
          <a:lstStyle/>
          <a:p>
            <a:r>
              <a:rPr lang="zh-HK" altLang="en-US" dirty="0"/>
              <a:t>Online Questionnaire Survey</a:t>
            </a:r>
          </a:p>
        </p:txBody>
      </p:sp>
      <p:sp>
        <p:nvSpPr>
          <p:cNvPr id="6" name="文字方塊 5">
            <a:extLst>
              <a:ext uri="{FF2B5EF4-FFF2-40B4-BE49-F238E27FC236}">
                <a16:creationId xmlns:a16="http://schemas.microsoft.com/office/drawing/2014/main" id="{BC20B732-7084-0EDC-D5CC-499B9B01D894}"/>
              </a:ext>
            </a:extLst>
          </p:cNvPr>
          <p:cNvSpPr txBox="1"/>
          <p:nvPr/>
        </p:nvSpPr>
        <p:spPr>
          <a:xfrm>
            <a:off x="4895273" y="1686131"/>
            <a:ext cx="2408381" cy="369332"/>
          </a:xfrm>
          <a:prstGeom prst="rect">
            <a:avLst/>
          </a:prstGeom>
          <a:noFill/>
        </p:spPr>
        <p:txBody>
          <a:bodyPr wrap="square">
            <a:spAutoFit/>
          </a:bodyPr>
          <a:lstStyle/>
          <a:p>
            <a:r>
              <a:rPr lang="zh-HK" altLang="en-US" dirty="0"/>
              <a:t>Case Interview</a:t>
            </a:r>
            <a:r>
              <a:rPr lang="en-US" altLang="zh-HK" dirty="0"/>
              <a:t>(Youths)</a:t>
            </a:r>
            <a:endParaRPr lang="zh-HK" altLang="en-US" dirty="0"/>
          </a:p>
        </p:txBody>
      </p:sp>
      <p:sp>
        <p:nvSpPr>
          <p:cNvPr id="8" name="文字方塊 7">
            <a:extLst>
              <a:ext uri="{FF2B5EF4-FFF2-40B4-BE49-F238E27FC236}">
                <a16:creationId xmlns:a16="http://schemas.microsoft.com/office/drawing/2014/main" id="{9AD36604-8F2C-3F66-352C-0A699FE5778C}"/>
              </a:ext>
            </a:extLst>
          </p:cNvPr>
          <p:cNvSpPr txBox="1"/>
          <p:nvPr/>
        </p:nvSpPr>
        <p:spPr>
          <a:xfrm>
            <a:off x="8765309" y="1686131"/>
            <a:ext cx="2142836" cy="369332"/>
          </a:xfrm>
          <a:prstGeom prst="rect">
            <a:avLst/>
          </a:prstGeom>
          <a:noFill/>
        </p:spPr>
        <p:txBody>
          <a:bodyPr wrap="square">
            <a:spAutoFit/>
          </a:bodyPr>
          <a:lstStyle/>
          <a:p>
            <a:r>
              <a:rPr lang="zh-HK" altLang="en-US" dirty="0"/>
              <a:t>Interview</a:t>
            </a:r>
            <a:r>
              <a:rPr lang="en-US" altLang="zh-HK" dirty="0"/>
              <a:t>(Leaders)</a:t>
            </a:r>
            <a:endParaRPr lang="zh-HK" altLang="en-US" dirty="0"/>
          </a:p>
        </p:txBody>
      </p:sp>
      <p:sp>
        <p:nvSpPr>
          <p:cNvPr id="9" name="矩形: 圓角 8">
            <a:extLst>
              <a:ext uri="{FF2B5EF4-FFF2-40B4-BE49-F238E27FC236}">
                <a16:creationId xmlns:a16="http://schemas.microsoft.com/office/drawing/2014/main" id="{D48E9926-2EE9-549D-438F-3AEDD93F4113}"/>
              </a:ext>
            </a:extLst>
          </p:cNvPr>
          <p:cNvSpPr/>
          <p:nvPr/>
        </p:nvSpPr>
        <p:spPr>
          <a:xfrm>
            <a:off x="942109" y="2120633"/>
            <a:ext cx="2770909" cy="369332"/>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3 months</a:t>
            </a:r>
            <a:endParaRPr lang="zh-HK" altLang="en-US" dirty="0"/>
          </a:p>
        </p:txBody>
      </p:sp>
      <p:sp>
        <p:nvSpPr>
          <p:cNvPr id="10" name="矩形: 圓角 9">
            <a:extLst>
              <a:ext uri="{FF2B5EF4-FFF2-40B4-BE49-F238E27FC236}">
                <a16:creationId xmlns:a16="http://schemas.microsoft.com/office/drawing/2014/main" id="{1CB9C304-BA19-61E7-A513-ECCB0C38BEB5}"/>
              </a:ext>
            </a:extLst>
          </p:cNvPr>
          <p:cNvSpPr/>
          <p:nvPr/>
        </p:nvSpPr>
        <p:spPr>
          <a:xfrm>
            <a:off x="942109" y="2670073"/>
            <a:ext cx="2770909" cy="683241"/>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Around 200 people</a:t>
            </a:r>
          </a:p>
          <a:p>
            <a:pPr algn="ctr"/>
            <a:r>
              <a:rPr lang="en-US" altLang="zh-HK" dirty="0"/>
              <a:t>(age around 12 to 26) </a:t>
            </a:r>
            <a:endParaRPr lang="zh-HK" altLang="en-US" dirty="0"/>
          </a:p>
        </p:txBody>
      </p:sp>
      <p:sp>
        <p:nvSpPr>
          <p:cNvPr id="11" name="矩形: 圓角 10">
            <a:extLst>
              <a:ext uri="{FF2B5EF4-FFF2-40B4-BE49-F238E27FC236}">
                <a16:creationId xmlns:a16="http://schemas.microsoft.com/office/drawing/2014/main" id="{24D65A04-B80F-DBF4-B324-5D0BB8BDAA14}"/>
              </a:ext>
            </a:extLst>
          </p:cNvPr>
          <p:cNvSpPr/>
          <p:nvPr/>
        </p:nvSpPr>
        <p:spPr>
          <a:xfrm>
            <a:off x="942108" y="3494169"/>
            <a:ext cx="2770909" cy="683241"/>
          </a:xfrm>
          <a:prstGeom prst="round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 Uniformed groups’ </a:t>
            </a:r>
          </a:p>
          <a:p>
            <a:pPr algn="ctr"/>
            <a:r>
              <a:rPr lang="en-US" altLang="zh-HK" dirty="0"/>
              <a:t>youth members</a:t>
            </a:r>
            <a:endParaRPr lang="zh-HK" altLang="en-US" dirty="0"/>
          </a:p>
        </p:txBody>
      </p:sp>
      <p:sp>
        <p:nvSpPr>
          <p:cNvPr id="12" name="矩形: 圓角 11">
            <a:extLst>
              <a:ext uri="{FF2B5EF4-FFF2-40B4-BE49-F238E27FC236}">
                <a16:creationId xmlns:a16="http://schemas.microsoft.com/office/drawing/2014/main" id="{37EE6680-441D-99C8-2B85-0698BA3CE080}"/>
              </a:ext>
            </a:extLst>
          </p:cNvPr>
          <p:cNvSpPr/>
          <p:nvPr/>
        </p:nvSpPr>
        <p:spPr>
          <a:xfrm>
            <a:off x="4835234" y="2120633"/>
            <a:ext cx="2770909" cy="369332"/>
          </a:xfrm>
          <a:prstGeom prst="roundRect">
            <a:avLst/>
          </a:prstGeom>
          <a:solidFill>
            <a:schemeClr val="accent1">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3 months</a:t>
            </a:r>
            <a:endParaRPr lang="zh-HK" altLang="en-US" dirty="0"/>
          </a:p>
        </p:txBody>
      </p:sp>
      <p:sp>
        <p:nvSpPr>
          <p:cNvPr id="13" name="矩形: 圓角 12">
            <a:extLst>
              <a:ext uri="{FF2B5EF4-FFF2-40B4-BE49-F238E27FC236}">
                <a16:creationId xmlns:a16="http://schemas.microsoft.com/office/drawing/2014/main" id="{46414218-FA1B-D02B-8F2C-B61CEAD3A20E}"/>
              </a:ext>
            </a:extLst>
          </p:cNvPr>
          <p:cNvSpPr/>
          <p:nvPr/>
        </p:nvSpPr>
        <p:spPr>
          <a:xfrm>
            <a:off x="4835234" y="2670073"/>
            <a:ext cx="2770909" cy="683241"/>
          </a:xfrm>
          <a:prstGeom prst="roundRect">
            <a:avLst/>
          </a:prstGeom>
          <a:solidFill>
            <a:schemeClr val="accent1">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Around 10 people</a:t>
            </a:r>
          </a:p>
          <a:p>
            <a:pPr algn="ctr"/>
            <a:r>
              <a:rPr lang="en-US" altLang="zh-HK" dirty="0"/>
              <a:t>(age around 15 to 29) </a:t>
            </a:r>
            <a:endParaRPr lang="zh-HK" altLang="en-US" dirty="0"/>
          </a:p>
        </p:txBody>
      </p:sp>
      <p:sp>
        <p:nvSpPr>
          <p:cNvPr id="14" name="矩形: 圓角 13">
            <a:extLst>
              <a:ext uri="{FF2B5EF4-FFF2-40B4-BE49-F238E27FC236}">
                <a16:creationId xmlns:a16="http://schemas.microsoft.com/office/drawing/2014/main" id="{D2A4AC22-9D38-FE10-7566-040B9269F9F7}"/>
              </a:ext>
            </a:extLst>
          </p:cNvPr>
          <p:cNvSpPr/>
          <p:nvPr/>
        </p:nvSpPr>
        <p:spPr>
          <a:xfrm>
            <a:off x="4835233" y="3494169"/>
            <a:ext cx="2770909" cy="683241"/>
          </a:xfrm>
          <a:prstGeom prst="roundRect">
            <a:avLst/>
          </a:prstGeom>
          <a:solidFill>
            <a:schemeClr val="accent1">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 Uniformed groups’ Members</a:t>
            </a:r>
            <a:endParaRPr lang="zh-HK" altLang="en-US" dirty="0"/>
          </a:p>
        </p:txBody>
      </p:sp>
      <p:sp>
        <p:nvSpPr>
          <p:cNvPr id="15" name="矩形: 圓角 14">
            <a:extLst>
              <a:ext uri="{FF2B5EF4-FFF2-40B4-BE49-F238E27FC236}">
                <a16:creationId xmlns:a16="http://schemas.microsoft.com/office/drawing/2014/main" id="{C07B2583-34EB-5A9B-A966-46736DC90178}"/>
              </a:ext>
            </a:extLst>
          </p:cNvPr>
          <p:cNvSpPr/>
          <p:nvPr/>
        </p:nvSpPr>
        <p:spPr>
          <a:xfrm>
            <a:off x="8582891" y="2120633"/>
            <a:ext cx="2770909" cy="369332"/>
          </a:xfrm>
          <a:prstGeom prst="roundRect">
            <a:avLst/>
          </a:prstGeom>
          <a:solidFill>
            <a:schemeClr val="accent5">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6 months</a:t>
            </a:r>
            <a:endParaRPr lang="zh-HK" altLang="en-US" dirty="0"/>
          </a:p>
        </p:txBody>
      </p:sp>
      <p:sp>
        <p:nvSpPr>
          <p:cNvPr id="16" name="矩形: 圓角 15">
            <a:extLst>
              <a:ext uri="{FF2B5EF4-FFF2-40B4-BE49-F238E27FC236}">
                <a16:creationId xmlns:a16="http://schemas.microsoft.com/office/drawing/2014/main" id="{D705E7CC-CF14-7E75-6735-E17E7434818E}"/>
              </a:ext>
            </a:extLst>
          </p:cNvPr>
          <p:cNvSpPr/>
          <p:nvPr/>
        </p:nvSpPr>
        <p:spPr>
          <a:xfrm>
            <a:off x="8582891" y="2670073"/>
            <a:ext cx="2770909" cy="683241"/>
          </a:xfrm>
          <a:prstGeom prst="roundRect">
            <a:avLst/>
          </a:prstGeom>
          <a:solidFill>
            <a:schemeClr val="accent5">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Around 5 people</a:t>
            </a:r>
          </a:p>
        </p:txBody>
      </p:sp>
      <p:sp>
        <p:nvSpPr>
          <p:cNvPr id="17" name="矩形: 圓角 16">
            <a:extLst>
              <a:ext uri="{FF2B5EF4-FFF2-40B4-BE49-F238E27FC236}">
                <a16:creationId xmlns:a16="http://schemas.microsoft.com/office/drawing/2014/main" id="{A8CCF5C0-019D-58A4-15B7-9493B36EF32F}"/>
              </a:ext>
            </a:extLst>
          </p:cNvPr>
          <p:cNvSpPr/>
          <p:nvPr/>
        </p:nvSpPr>
        <p:spPr>
          <a:xfrm>
            <a:off x="8582890" y="3494169"/>
            <a:ext cx="2770909" cy="683241"/>
          </a:xfrm>
          <a:prstGeom prst="roundRect">
            <a:avLst/>
          </a:prstGeom>
          <a:solidFill>
            <a:schemeClr val="accent5">
              <a:lumMod val="60000"/>
              <a:lumOff val="40000"/>
            </a:schemeClr>
          </a:solidFill>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r>
              <a:rPr lang="en-US" altLang="zh-HK" dirty="0"/>
              <a:t> Uniformed groups’ Leaders</a:t>
            </a:r>
            <a:endParaRPr lang="zh-HK" altLang="en-US" dirty="0"/>
          </a:p>
        </p:txBody>
      </p:sp>
      <p:sp>
        <p:nvSpPr>
          <p:cNvPr id="18" name="矩形: 圓角 17">
            <a:extLst>
              <a:ext uri="{FF2B5EF4-FFF2-40B4-BE49-F238E27FC236}">
                <a16:creationId xmlns:a16="http://schemas.microsoft.com/office/drawing/2014/main" id="{458C56A8-B750-BF2A-A73B-2729E97584B9}"/>
              </a:ext>
            </a:extLst>
          </p:cNvPr>
          <p:cNvSpPr/>
          <p:nvPr/>
        </p:nvSpPr>
        <p:spPr>
          <a:xfrm>
            <a:off x="249382" y="4318265"/>
            <a:ext cx="3592945" cy="2396571"/>
          </a:xfrm>
          <a:prstGeom prst="round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20 questions divided into five categories: </a:t>
            </a:r>
          </a:p>
          <a:p>
            <a:pPr marL="342900" indent="-342900">
              <a:buFont typeface="+mj-lt"/>
              <a:buAutoNum type="arabicParenR"/>
            </a:pPr>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general impression of the uniform team; </a:t>
            </a:r>
          </a:p>
          <a:p>
            <a:pPr marL="342900" indent="-342900">
              <a:buFont typeface="+mj-lt"/>
              <a:buAutoNum type="arabicParenR"/>
            </a:pPr>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evaluation of the functions of the uniform team;</a:t>
            </a:r>
          </a:p>
          <a:p>
            <a:pPr marL="342900" indent="-342900">
              <a:buFont typeface="+mj-lt"/>
              <a:buAutoNum type="arabicParenR"/>
            </a:pPr>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overview and experience of youth participation;</a:t>
            </a:r>
          </a:p>
          <a:p>
            <a:pPr marL="342900" indent="-342900">
              <a:buFont typeface="+mj-lt"/>
              <a:buAutoNum type="arabicParenR"/>
            </a:pPr>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expectations for the development of the uniform team; and </a:t>
            </a:r>
          </a:p>
          <a:p>
            <a:pPr marL="342900" indent="-342900">
              <a:buFont typeface="+mj-lt"/>
              <a:buAutoNum type="arabicParenR"/>
            </a:pPr>
            <a:r>
              <a:rPr lang="en-US" altLang="zh-HK" sz="1400" kern="100" dirty="0">
                <a:effectLst/>
                <a:latin typeface="Times New Roman" panose="02020603050405020304" pitchFamily="18" charset="0"/>
                <a:ea typeface="新細明體" panose="02020500000000000000" pitchFamily="18" charset="-120"/>
                <a:cs typeface="Times New Roman" panose="02020603050405020304" pitchFamily="18" charset="0"/>
              </a:rPr>
              <a:t>basic personal information</a:t>
            </a:r>
            <a:endParaRPr lang="zh-TW" altLang="zh-HK" sz="1400" kern="100" dirty="0">
              <a:effectLst/>
              <a:latin typeface="Aptos" panose="020B0004020202020204" pitchFamily="34" charset="0"/>
              <a:ea typeface="新細明體"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1751148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標題 1">
            <a:extLst>
              <a:ext uri="{FF2B5EF4-FFF2-40B4-BE49-F238E27FC236}">
                <a16:creationId xmlns:a16="http://schemas.microsoft.com/office/drawing/2014/main" id="{77F1B922-CDE5-0C04-7F8D-95EF313ABBBA}"/>
              </a:ext>
            </a:extLst>
          </p:cNvPr>
          <p:cNvSpPr>
            <a:spLocks noGrp="1"/>
          </p:cNvSpPr>
          <p:nvPr>
            <p:ph type="title"/>
          </p:nvPr>
        </p:nvSpPr>
        <p:spPr>
          <a:xfrm>
            <a:off x="841246" y="673770"/>
            <a:ext cx="3644489" cy="2414488"/>
          </a:xfrm>
        </p:spPr>
        <p:txBody>
          <a:bodyPr vert="horz" lIns="91440" tIns="45720" rIns="91440" bIns="45720" rtlCol="0" anchor="t">
            <a:normAutofit/>
          </a:bodyPr>
          <a:lstStyle/>
          <a:p>
            <a:r>
              <a:rPr lang="en-US" altLang="zh-HK" sz="5400" kern="1200">
                <a:solidFill>
                  <a:srgbClr val="FFFFFF"/>
                </a:solidFill>
                <a:latin typeface="+mj-lt"/>
                <a:ea typeface="+mj-ea"/>
                <a:cs typeface="+mj-cs"/>
              </a:rPr>
              <a:t>Strengths of Research Proposal</a:t>
            </a:r>
          </a:p>
        </p:txBody>
      </p:sp>
      <p:sp>
        <p:nvSpPr>
          <p:cNvPr id="3" name="文字方塊 2">
            <a:extLst>
              <a:ext uri="{FF2B5EF4-FFF2-40B4-BE49-F238E27FC236}">
                <a16:creationId xmlns:a16="http://schemas.microsoft.com/office/drawing/2014/main" id="{469DC93C-0C3C-3E8D-9813-14D42C031E9C}"/>
              </a:ext>
            </a:extLst>
          </p:cNvPr>
          <p:cNvSpPr txBox="1"/>
          <p:nvPr/>
        </p:nvSpPr>
        <p:spPr>
          <a:xfrm>
            <a:off x="6095999" y="882315"/>
            <a:ext cx="5254754" cy="5294647"/>
          </a:xfrm>
          <a:prstGeom prst="rect">
            <a:avLst/>
          </a:prstGeom>
        </p:spPr>
        <p:txBody>
          <a:bodyPr vert="horz" lIns="91440" tIns="45720" rIns="91440" bIns="45720" rtlCol="0">
            <a:normAutofit fontScale="92500" lnSpcReduction="20000"/>
          </a:bodyPr>
          <a:lstStyle/>
          <a:p>
            <a:pPr marL="571500" indent="-457200">
              <a:lnSpc>
                <a:spcPct val="200000"/>
              </a:lnSpc>
              <a:spcAft>
                <a:spcPts val="600"/>
              </a:spcAft>
              <a:buFont typeface="Wingdings" panose="05000000000000000000" pitchFamily="2" charset="2"/>
              <a:buAutoNum type="circleNumWdWhitePlain"/>
            </a:pPr>
            <a:r>
              <a:rPr lang="en-US" altLang="zh-HK" sz="2200" dirty="0"/>
              <a:t>There are few relevant research results, so the research results have important reference value.</a:t>
            </a:r>
          </a:p>
          <a:p>
            <a:pPr marL="571500" indent="-457200">
              <a:lnSpc>
                <a:spcPct val="200000"/>
              </a:lnSpc>
              <a:spcAft>
                <a:spcPts val="600"/>
              </a:spcAft>
              <a:buFont typeface="Wingdings" panose="05000000000000000000" pitchFamily="2" charset="2"/>
              <a:buAutoNum type="circleNumWdWhitePlain"/>
            </a:pPr>
            <a:r>
              <a:rPr lang="en-US" altLang="zh-HK" sz="2200" dirty="0"/>
              <a:t>Related research results will help the development direction of uniform groups.</a:t>
            </a:r>
          </a:p>
          <a:p>
            <a:pPr marL="571500" indent="-457200">
              <a:lnSpc>
                <a:spcPct val="200000"/>
              </a:lnSpc>
              <a:spcAft>
                <a:spcPts val="600"/>
              </a:spcAft>
              <a:buFont typeface="Wingdings" panose="05000000000000000000" pitchFamily="2" charset="2"/>
              <a:buAutoNum type="circleNumWdWhitePlain"/>
            </a:pPr>
            <a:r>
              <a:rPr lang="en-US" altLang="zh-HK" sz="2200" dirty="0"/>
              <a:t>Helps improve the workplace competitiveness of Hong Kong youth.</a:t>
            </a:r>
          </a:p>
          <a:p>
            <a:pPr marL="571500" indent="-457200">
              <a:lnSpc>
                <a:spcPct val="200000"/>
              </a:lnSpc>
              <a:spcAft>
                <a:spcPts val="600"/>
              </a:spcAft>
              <a:buFont typeface="Wingdings" panose="05000000000000000000" pitchFamily="2" charset="2"/>
              <a:buAutoNum type="circleNumWdWhitePlain"/>
            </a:pPr>
            <a:r>
              <a:rPr lang="en-US" altLang="zh-HK" sz="2200" dirty="0"/>
              <a:t>Helps top management to think about the uniformed group’s position and value.</a:t>
            </a:r>
          </a:p>
        </p:txBody>
      </p:sp>
    </p:spTree>
    <p:extLst>
      <p:ext uri="{BB962C8B-B14F-4D97-AF65-F5344CB8AC3E}">
        <p14:creationId xmlns:p14="http://schemas.microsoft.com/office/powerpoint/2010/main" val="52061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EDCA65C-FC27-E653-7579-824733FE46B8}"/>
              </a:ext>
            </a:extLst>
          </p:cNvPr>
          <p:cNvSpPr>
            <a:spLocks noGrp="1"/>
          </p:cNvSpPr>
          <p:nvPr>
            <p:ph type="title"/>
          </p:nvPr>
        </p:nvSpPr>
        <p:spPr/>
        <p:txBody>
          <a:bodyPr/>
          <a:lstStyle/>
          <a:p>
            <a:r>
              <a:rPr lang="en-US" altLang="zh-HK" dirty="0"/>
              <a:t>Weaknesses of Research Proposal</a:t>
            </a:r>
            <a:endParaRPr lang="zh-HK" altLang="en-US" dirty="0"/>
          </a:p>
        </p:txBody>
      </p:sp>
      <p:graphicFrame>
        <p:nvGraphicFramePr>
          <p:cNvPr id="7" name="文字方塊 4">
            <a:extLst>
              <a:ext uri="{FF2B5EF4-FFF2-40B4-BE49-F238E27FC236}">
                <a16:creationId xmlns:a16="http://schemas.microsoft.com/office/drawing/2014/main" id="{967C3835-4C94-F59B-6496-233854697DFC}"/>
              </a:ext>
            </a:extLst>
          </p:cNvPr>
          <p:cNvGraphicFramePr/>
          <p:nvPr/>
        </p:nvGraphicFramePr>
        <p:xfrm>
          <a:off x="838200" y="1473353"/>
          <a:ext cx="10790382" cy="3693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62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標題 1">
            <a:extLst>
              <a:ext uri="{FF2B5EF4-FFF2-40B4-BE49-F238E27FC236}">
                <a16:creationId xmlns:a16="http://schemas.microsoft.com/office/drawing/2014/main" id="{70DBAFDC-BE45-C29C-071A-C35A8F82CF7B}"/>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altLang="zh-HK" sz="5400" kern="1200">
                <a:solidFill>
                  <a:schemeClr val="tx1"/>
                </a:solidFill>
                <a:latin typeface="+mj-lt"/>
                <a:ea typeface="+mj-ea"/>
                <a:cs typeface="+mj-cs"/>
              </a:rPr>
              <a:t>Limitations of Research Proposal</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文字方塊 2">
            <a:extLst>
              <a:ext uri="{FF2B5EF4-FFF2-40B4-BE49-F238E27FC236}">
                <a16:creationId xmlns:a16="http://schemas.microsoft.com/office/drawing/2014/main" id="{E49EB7A2-6E44-8268-EEA7-7AE1B27331C8}"/>
              </a:ext>
            </a:extLst>
          </p:cNvPr>
          <p:cNvGraphicFramePr/>
          <p:nvPr>
            <p:extLst>
              <p:ext uri="{D42A27DB-BD31-4B8C-83A1-F6EECF244321}">
                <p14:modId xmlns:p14="http://schemas.microsoft.com/office/powerpoint/2010/main" val="266313025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6081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標題 1">
            <a:extLst>
              <a:ext uri="{FF2B5EF4-FFF2-40B4-BE49-F238E27FC236}">
                <a16:creationId xmlns:a16="http://schemas.microsoft.com/office/drawing/2014/main" id="{87621640-D9FB-6D51-B16C-0566DD904A7C}"/>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altLang="zh-HK" sz="4000" kern="1200">
                <a:solidFill>
                  <a:schemeClr val="tx1"/>
                </a:solidFill>
                <a:latin typeface="+mj-lt"/>
                <a:ea typeface="+mj-ea"/>
                <a:cs typeface="+mj-cs"/>
              </a:rPr>
              <a:t>Expected outcomes and contributions</a:t>
            </a:r>
          </a:p>
        </p:txBody>
      </p:sp>
      <p:sp>
        <p:nvSpPr>
          <p:cNvPr id="16" name="Rectangle 1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文字方塊 3">
            <a:extLst>
              <a:ext uri="{FF2B5EF4-FFF2-40B4-BE49-F238E27FC236}">
                <a16:creationId xmlns:a16="http://schemas.microsoft.com/office/drawing/2014/main" id="{3551ED1C-2F1E-F0A7-D2FE-FEABDB186F37}"/>
              </a:ext>
            </a:extLst>
          </p:cNvPr>
          <p:cNvGraphicFramePr/>
          <p:nvPr>
            <p:extLst>
              <p:ext uri="{D42A27DB-BD31-4B8C-83A1-F6EECF244321}">
                <p14:modId xmlns:p14="http://schemas.microsoft.com/office/powerpoint/2010/main" val="44849868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8719846"/>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392</TotalTime>
  <Words>628</Words>
  <Application>Microsoft Office PowerPoint</Application>
  <PresentationFormat>寬螢幕</PresentationFormat>
  <Paragraphs>68</Paragraphs>
  <Slides>11</Slides>
  <Notes>0</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11</vt:i4>
      </vt:variant>
    </vt:vector>
  </HeadingPairs>
  <TitlesOfParts>
    <vt:vector size="18" baseType="lpstr">
      <vt:lpstr>Aptos</vt:lpstr>
      <vt:lpstr>Aptos Display</vt:lpstr>
      <vt:lpstr>Arial</vt:lpstr>
      <vt:lpstr>Calibri</vt:lpstr>
      <vt:lpstr>Times New Roman</vt:lpstr>
      <vt:lpstr>Wingdings</vt:lpstr>
      <vt:lpstr>Office 佈景主題</vt:lpstr>
      <vt:lpstr>The Influence of Uniformed Groups on the Career Choices of Hong Kong Students</vt:lpstr>
      <vt:lpstr>What is Uniformed Groups?</vt:lpstr>
      <vt:lpstr>My Research Motivation</vt:lpstr>
      <vt:lpstr>PowerPoint 簡報</vt:lpstr>
      <vt:lpstr>Research Questions</vt:lpstr>
      <vt:lpstr>PowerPoint 簡報</vt:lpstr>
      <vt:lpstr>Proposed Methodology</vt:lpstr>
      <vt:lpstr>Strengths of Research Proposal</vt:lpstr>
      <vt:lpstr>Weaknesses of Research Proposal</vt:lpstr>
      <vt:lpstr>Limitations of Research Proposal</vt:lpstr>
      <vt:lpstr>Expected outcomes and contributions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Colin Lai</dc:creator>
  <cp:lastModifiedBy>Colin Lai</cp:lastModifiedBy>
  <cp:revision>33</cp:revision>
  <dcterms:created xsi:type="dcterms:W3CDTF">2025-03-09T01:06:50Z</dcterms:created>
  <dcterms:modified xsi:type="dcterms:W3CDTF">2025-03-13T15:53:44Z</dcterms:modified>
</cp:coreProperties>
</file>