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115"/>
    <p:restoredTop sz="94659"/>
  </p:normalViewPr>
  <p:slideViewPr>
    <p:cSldViewPr snapToGrid="0" snapToObjects="1">
      <p:cViewPr varScale="1">
        <p:scale>
          <a:sx n="111" d="100"/>
          <a:sy n="111" d="100"/>
        </p:scale>
        <p:origin x="888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h Bottcher (1903049)" userId="fc4b9c7e-11b9-47eb-af7c-df7a587b15a8" providerId="ADAL" clId="{16EB94F1-1D04-184D-9C2F-6D610A6E6BBC}"/>
    <pc:docChg chg="modSld">
      <pc:chgData name="Sarah Bottcher (1903049)" userId="fc4b9c7e-11b9-47eb-af7c-df7a587b15a8" providerId="ADAL" clId="{16EB94F1-1D04-184D-9C2F-6D610A6E6BBC}" dt="2019-09-20T13:50:17.891" v="9" actId="1076"/>
      <pc:docMkLst>
        <pc:docMk/>
      </pc:docMkLst>
      <pc:sldChg chg="modSp">
        <pc:chgData name="Sarah Bottcher (1903049)" userId="fc4b9c7e-11b9-47eb-af7c-df7a587b15a8" providerId="ADAL" clId="{16EB94F1-1D04-184D-9C2F-6D610A6E6BBC}" dt="2019-09-20T13:50:17.891" v="9" actId="1076"/>
        <pc:sldMkLst>
          <pc:docMk/>
          <pc:sldMk cId="3590790099" sldId="256"/>
        </pc:sldMkLst>
        <pc:spChg chg="mod">
          <ac:chgData name="Sarah Bottcher (1903049)" userId="fc4b9c7e-11b9-47eb-af7c-df7a587b15a8" providerId="ADAL" clId="{16EB94F1-1D04-184D-9C2F-6D610A6E6BBC}" dt="2019-09-20T13:50:07.723" v="7" actId="1076"/>
          <ac:spMkLst>
            <pc:docMk/>
            <pc:sldMk cId="3590790099" sldId="256"/>
            <ac:spMk id="6" creationId="{E8CF7DF1-6370-EF41-B973-64E3F50124AA}"/>
          </ac:spMkLst>
        </pc:spChg>
        <pc:spChg chg="mod">
          <ac:chgData name="Sarah Bottcher (1903049)" userId="fc4b9c7e-11b9-47eb-af7c-df7a587b15a8" providerId="ADAL" clId="{16EB94F1-1D04-184D-9C2F-6D610A6E6BBC}" dt="2019-09-20T13:50:17.891" v="9" actId="1076"/>
          <ac:spMkLst>
            <pc:docMk/>
            <pc:sldMk cId="3590790099" sldId="256"/>
            <ac:spMk id="10" creationId="{A3B15BBC-CD9A-E84D-AC01-47CB630320D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9/20/19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9/20/19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9/20/19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9/20/19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9/20/19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9/20/19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9/20/19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9/20/19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9/20/19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7" Type="http://schemas.openxmlformats.org/officeDocument/2006/relationships/image" Target="../media/image9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g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C23B8C0-0E06-6C48-A42C-C813C0C05F74}"/>
              </a:ext>
            </a:extLst>
          </p:cNvPr>
          <p:cNvSpPr txBox="1"/>
          <p:nvPr/>
        </p:nvSpPr>
        <p:spPr>
          <a:xfrm>
            <a:off x="4986345" y="91832"/>
            <a:ext cx="2625213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Profiad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blaenorol</a:t>
            </a:r>
            <a:endParaRPr lang="en-GB" sz="1400" dirty="0"/>
          </a:p>
          <a:p>
            <a:r>
              <a:rPr lang="en-GB" sz="1400" b="1" u="sng" dirty="0"/>
              <a:t>Previous teaching experiences </a:t>
            </a:r>
          </a:p>
          <a:p>
            <a:endParaRPr lang="en-GB" sz="1400" b="1" u="sng" dirty="0"/>
          </a:p>
          <a:p>
            <a:r>
              <a:rPr lang="en-GB" sz="1400" dirty="0"/>
              <a:t>My previous teaching experience includes a number of observation days at </a:t>
            </a:r>
            <a:r>
              <a:rPr lang="en-GB" sz="1400" dirty="0" err="1"/>
              <a:t>Gowerton</a:t>
            </a:r>
            <a:r>
              <a:rPr lang="en-GB" sz="1400" dirty="0"/>
              <a:t> Comprehensive school and </a:t>
            </a:r>
            <a:r>
              <a:rPr lang="en-GB" sz="1400" dirty="0" err="1"/>
              <a:t>Glais</a:t>
            </a:r>
            <a:r>
              <a:rPr lang="en-GB" sz="1400" dirty="0"/>
              <a:t> Primary, before starting work as a supply Teacher and TA for a number of agencies in Swansea. As a result I have worked in a number of mainstream and special schools across Neath and Swansea, including ALN and Autism specific units, which I very much enjoyed. </a:t>
            </a:r>
          </a:p>
          <a:p>
            <a:endParaRPr lang="en-US" dirty="0"/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E8CF7DF1-6370-EF41-B973-64E3F50124AA}"/>
              </a:ext>
            </a:extLst>
          </p:cNvPr>
          <p:cNvSpPr txBox="1"/>
          <p:nvPr/>
        </p:nvSpPr>
        <p:spPr>
          <a:xfrm>
            <a:off x="245621" y="5269933"/>
            <a:ext cx="3799987" cy="1384995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GB" sz="1400" b="1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Y math o </a:t>
            </a:r>
            <a:r>
              <a:rPr lang="en-GB" sz="1400" b="1" u="sng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athro</a:t>
            </a:r>
            <a:r>
              <a:rPr lang="en-GB" sz="1400" b="1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b="1" u="sng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hoffaf</a:t>
            </a:r>
            <a:r>
              <a:rPr lang="en-GB" sz="1400" b="1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bod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400" b="1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The kind of teacher I aspire to be</a:t>
            </a:r>
          </a:p>
          <a:p>
            <a:pPr>
              <a:spcAft>
                <a:spcPts val="0"/>
              </a:spcAft>
            </a:pPr>
            <a:endParaRPr lang="en-GB" sz="1400" b="1" u="sng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4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few key words that stand out to me when I think of the kind of teacher I would like to be are: warm, compassionate, kind, fair and engaging!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1">
            <a:extLst>
              <a:ext uri="{FF2B5EF4-FFF2-40B4-BE49-F238E27FC236}">
                <a16:creationId xmlns:a16="http://schemas.microsoft.com/office/drawing/2014/main" id="{863794CA-636C-8C49-B6E3-3EEA265379C1}"/>
              </a:ext>
            </a:extLst>
          </p:cNvPr>
          <p:cNvSpPr txBox="1"/>
          <p:nvPr/>
        </p:nvSpPr>
        <p:spPr>
          <a:xfrm>
            <a:off x="8831483" y="91832"/>
            <a:ext cx="3108121" cy="3016210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GB" sz="1400" b="1" u="sng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Cefndir</a:t>
            </a:r>
            <a:r>
              <a:rPr lang="en-GB" sz="1400" b="1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b="1" u="sng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academaidd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400" b="1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Academic history</a:t>
            </a:r>
            <a:endParaRPr lang="en-GB" sz="1400" b="1" u="sng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endParaRPr lang="en-GB" sz="1400" b="1" u="sng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11 GCSE’s grades A-B </a:t>
            </a: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 Level Dance </a:t>
            </a: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Level Law, Psychology and English Language and Literature </a:t>
            </a: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Level 2 in Counselling Skills (CPCAB accredited)</a:t>
            </a: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BSc Psychology with Professional Placement (2:1)</a:t>
            </a: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sz="12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endParaRPr lang="en-GB" sz="12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1">
            <a:extLst>
              <a:ext uri="{FF2B5EF4-FFF2-40B4-BE49-F238E27FC236}">
                <a16:creationId xmlns:a16="http://schemas.microsoft.com/office/drawing/2014/main" id="{A3B15BBC-CD9A-E84D-AC01-47CB630320D3}"/>
              </a:ext>
            </a:extLst>
          </p:cNvPr>
          <p:cNvSpPr txBox="1"/>
          <p:nvPr/>
        </p:nvSpPr>
        <p:spPr>
          <a:xfrm>
            <a:off x="8355271" y="4361992"/>
            <a:ext cx="3591108" cy="1815882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GB" sz="1400" b="1" u="sng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Rhesymau</a:t>
            </a:r>
            <a:r>
              <a:rPr lang="en-GB" sz="1400" b="1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b="1" u="sng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dros</a:t>
            </a:r>
            <a:r>
              <a:rPr lang="en-GB" sz="1400" b="1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b="1" u="sng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ddewis</a:t>
            </a:r>
            <a:r>
              <a:rPr lang="en-GB" sz="1400" b="1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b="1" u="sng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addysgu</a:t>
            </a:r>
            <a:r>
              <a:rPr lang="en-GB" sz="1400" b="1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b="1" u="sng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fel</a:t>
            </a:r>
            <a:r>
              <a:rPr lang="en-GB" sz="1400" b="1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b="1" u="sng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proffesiwn</a:t>
            </a:r>
            <a:endParaRPr lang="en-GB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400" b="1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Reasons for entering the teaching profession </a:t>
            </a:r>
          </a:p>
          <a:p>
            <a:pPr>
              <a:spcAft>
                <a:spcPts val="0"/>
              </a:spcAft>
            </a:pPr>
            <a:endParaRPr lang="en-GB" sz="1400" b="1" u="sng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 do something I have always wanted to do </a:t>
            </a: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 feel that I have a purpose and am making a difference </a:t>
            </a:r>
          </a:p>
          <a:p>
            <a:pPr marL="17145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 help </a:t>
            </a:r>
            <a:r>
              <a:rPr lang="en-GB" sz="14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children reach their full potential regardless of circumstances</a:t>
            </a:r>
            <a:endParaRPr lang="en-GB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">
            <a:extLst>
              <a:ext uri="{FF2B5EF4-FFF2-40B4-BE49-F238E27FC236}">
                <a16:creationId xmlns:a16="http://schemas.microsoft.com/office/drawing/2014/main" id="{19278E9C-116A-9748-B89E-FEDC6C265DA8}"/>
              </a:ext>
            </a:extLst>
          </p:cNvPr>
          <p:cNvSpPr txBox="1"/>
          <p:nvPr/>
        </p:nvSpPr>
        <p:spPr>
          <a:xfrm>
            <a:off x="4500124" y="4969942"/>
            <a:ext cx="3311111" cy="1600438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>
              <a:spcAft>
                <a:spcPts val="0"/>
              </a:spcAft>
            </a:pPr>
            <a:r>
              <a:rPr lang="en-GB" sz="1400" b="1" u="sng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Meysydd</a:t>
            </a:r>
            <a:r>
              <a:rPr lang="en-GB" sz="1400" b="1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/ </a:t>
            </a:r>
            <a:r>
              <a:rPr lang="en-GB" sz="1400" b="1" u="sng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pynciau</a:t>
            </a:r>
            <a:r>
              <a:rPr lang="en-GB" sz="1400" b="1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b="1" u="sng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medraf</a:t>
            </a:r>
            <a:r>
              <a:rPr lang="en-GB" sz="1400" b="1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b="1" u="sng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eu</a:t>
            </a:r>
            <a:r>
              <a:rPr lang="en-GB" sz="1400" b="1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b="1" u="sng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haddysgu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400" b="1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Areas / subjects I could teach</a:t>
            </a:r>
          </a:p>
          <a:p>
            <a:pPr>
              <a:spcAft>
                <a:spcPts val="0"/>
              </a:spcAft>
            </a:pPr>
            <a:endParaRPr lang="en-GB" sz="1400" b="1" u="sng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English </a:t>
            </a:r>
          </a:p>
          <a:p>
            <a:pPr algn="ctr">
              <a:spcAft>
                <a:spcPts val="0"/>
              </a:spcAft>
            </a:pPr>
            <a:r>
              <a:rPr lang="en-GB" sz="14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Science </a:t>
            </a:r>
          </a:p>
          <a:p>
            <a:pPr algn="ctr">
              <a:spcAft>
                <a:spcPts val="0"/>
              </a:spcAft>
            </a:pPr>
            <a:r>
              <a:rPr lang="en-GB" sz="14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PSE/Wellbeing</a:t>
            </a:r>
          </a:p>
          <a:p>
            <a:pPr algn="ctr">
              <a:spcAft>
                <a:spcPts val="0"/>
              </a:spcAft>
            </a:pPr>
            <a:r>
              <a:rPr lang="en-GB" sz="14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Psychology</a:t>
            </a:r>
          </a:p>
        </p:txBody>
      </p:sp>
      <p:sp>
        <p:nvSpPr>
          <p:cNvPr id="18" name="TextBox 1">
            <a:extLst>
              <a:ext uri="{FF2B5EF4-FFF2-40B4-BE49-F238E27FC236}">
                <a16:creationId xmlns:a16="http://schemas.microsoft.com/office/drawing/2014/main" id="{00C8A483-62CE-3845-98D6-6BEEBAE1BFDC}"/>
              </a:ext>
            </a:extLst>
          </p:cNvPr>
          <p:cNvSpPr txBox="1"/>
          <p:nvPr/>
        </p:nvSpPr>
        <p:spPr>
          <a:xfrm>
            <a:off x="2477561" y="91832"/>
            <a:ext cx="2147311" cy="5016758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>
              <a:spcAft>
                <a:spcPts val="0"/>
              </a:spcAft>
            </a:pPr>
            <a:r>
              <a:rPr lang="en-GB" sz="1400" b="1" u="sng" dirty="0" err="1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Amdana</a:t>
            </a:r>
            <a:r>
              <a:rPr lang="en-GB" sz="1400" b="1" u="sng" dirty="0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b="1" u="sng" dirty="0" err="1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endParaRPr lang="en-GB" sz="1200" b="1" dirty="0">
              <a:effectLst/>
              <a:latin typeface="+mn-l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400" b="1" u="sng" dirty="0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About Me</a:t>
            </a:r>
          </a:p>
          <a:p>
            <a:pPr>
              <a:spcAft>
                <a:spcPts val="0"/>
              </a:spcAft>
            </a:pPr>
            <a:endParaRPr lang="en-GB" sz="1400" b="1" u="sng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4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Hi I’m Sarah! </a:t>
            </a:r>
          </a:p>
          <a:p>
            <a:pPr>
              <a:spcAft>
                <a:spcPts val="0"/>
              </a:spcAft>
            </a:pPr>
            <a:endParaRPr lang="en-GB" sz="1400" b="1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4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I am excited to be undertaking the PGCE after trying my hand at a number of career choices. I always wanted to be a teacher when I was in primary school – it has just taken me a little while to get here! </a:t>
            </a:r>
          </a:p>
          <a:p>
            <a:pPr>
              <a:spcAft>
                <a:spcPts val="0"/>
              </a:spcAft>
            </a:pPr>
            <a:endParaRPr lang="en-GB" sz="1400" b="1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4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In my spare time I love spending time with my friends and family, listening to live music, watching a good film and wearing jumpers with planets on! </a:t>
            </a:r>
            <a:endParaRPr lang="en-GB" sz="1400" b="1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endParaRPr lang="en-GB" sz="1400" b="1" u="sng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endParaRPr lang="en-GB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5246BEF4-736A-0848-BA4A-A14C8C90CE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59" y="283744"/>
            <a:ext cx="2367102" cy="4210286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AEBE3B56-381A-304A-A2A9-EDCC2BBC6C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74483" y="2497626"/>
            <a:ext cx="2151501" cy="1613626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E329F4DE-B48B-0543-A6DE-4B4C19E3D3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55271" y="2500711"/>
            <a:ext cx="1205592" cy="1607456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D6E263F8-6E11-D449-82E4-279F741FA1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2468" y="3736582"/>
            <a:ext cx="1365228" cy="1026567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1AE6A2A2-7030-104D-9FAD-284F3FAC3C8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5294" y="3736582"/>
            <a:ext cx="2059672" cy="1026567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AA60A6C7-B5E1-8A46-B200-44B745D1D13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42868" b="43065"/>
          <a:stretch/>
        </p:blipFill>
        <p:spPr>
          <a:xfrm>
            <a:off x="602352" y="4693844"/>
            <a:ext cx="3221219" cy="453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07900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TotalTime>56</TotalTime>
  <Words>303</Words>
  <Application>Microsoft Macintosh PowerPoint</Application>
  <PresentationFormat>Widescreen</PresentationFormat>
  <Paragraphs>38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Celestial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Sarah Bottcher (1903049)</dc:creator>
  <cp:lastModifiedBy>Sarah Bottcher (1903049)</cp:lastModifiedBy>
  <cp:revision>5</cp:revision>
  <dcterms:created xsi:type="dcterms:W3CDTF">2019-09-20T12:50:15Z</dcterms:created>
  <dcterms:modified xsi:type="dcterms:W3CDTF">2019-09-20T13:50:23Z</dcterms:modified>
</cp:coreProperties>
</file>