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sldIdLst>
    <p:sldId id="266" r:id="rId2"/>
    <p:sldId id="257" r:id="rId3"/>
    <p:sldId id="267" r:id="rId4"/>
    <p:sldId id="280" r:id="rId5"/>
    <p:sldId id="258" r:id="rId6"/>
    <p:sldId id="289" r:id="rId7"/>
    <p:sldId id="272" r:id="rId8"/>
    <p:sldId id="273" r:id="rId9"/>
    <p:sldId id="274" r:id="rId10"/>
    <p:sldId id="287" r:id="rId11"/>
    <p:sldId id="268" r:id="rId12"/>
    <p:sldId id="292" r:id="rId13"/>
    <p:sldId id="282" r:id="rId14"/>
    <p:sldId id="283" r:id="rId15"/>
    <p:sldId id="284" r:id="rId16"/>
    <p:sldId id="285" r:id="rId17"/>
    <p:sldId id="286" r:id="rId18"/>
    <p:sldId id="297" r:id="rId19"/>
    <p:sldId id="278" r:id="rId20"/>
    <p:sldId id="265" r:id="rId21"/>
    <p:sldId id="269" r:id="rId22"/>
    <p:sldId id="270" r:id="rId23"/>
    <p:sldId id="294" r:id="rId24"/>
    <p:sldId id="295" r:id="rId25"/>
    <p:sldId id="29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F4A178-CD3C-20E3-F290-5ACE85AB2BE4}" v="2641" dt="2024-11-09T17:56:49.838"/>
    <p1510:client id="{2E29F19C-9A4F-FD07-9D57-54F6E215B138}" v="48" dt="2024-11-08T17:37:19.937"/>
    <p1510:client id="{5EF5C192-0831-44D5-7B8B-9DD06679E3FE}" v="186" dt="2024-11-08T17:07:29.616"/>
    <p1510:client id="{E69D82EB-AC8C-5477-5ABE-98672E63B86B}" v="101" dt="2024-11-09T18:15:36.572"/>
    <p1510:client id="{EABEB140-3DE9-CB49-3343-CAE507B840C2}" v="97" dt="2024-11-10T11:40:20.2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e Thomas (2408798)" userId="S::2408798@student.uwtsd.ac.uk::2b451be6-9ed7-42a3-ac89-f3ca3b9c89fa" providerId="AD" clId="Web-{F3D43A40-49B8-ABCD-A86A-A268E201D7E7}"/>
    <pc:docChg chg="modSld sldOrd">
      <pc:chgData name="Jodie Thomas (2408798)" userId="S::2408798@student.uwtsd.ac.uk::2b451be6-9ed7-42a3-ac89-f3ca3b9c89fa" providerId="AD" clId="Web-{F3D43A40-49B8-ABCD-A86A-A268E201D7E7}" dt="2024-11-08T13:56:41.562" v="1524"/>
      <pc:docMkLst>
        <pc:docMk/>
      </pc:docMkLst>
      <pc:sldChg chg="modNotes">
        <pc:chgData name="Jodie Thomas (2408798)" userId="S::2408798@student.uwtsd.ac.uk::2b451be6-9ed7-42a3-ac89-f3ca3b9c89fa" providerId="AD" clId="Web-{F3D43A40-49B8-ABCD-A86A-A268E201D7E7}" dt="2024-11-08T12:47:14.361" v="8"/>
        <pc:sldMkLst>
          <pc:docMk/>
          <pc:sldMk cId="4173469577" sldId="258"/>
        </pc:sldMkLst>
      </pc:sldChg>
      <pc:sldChg chg="modNotes">
        <pc:chgData name="Jodie Thomas (2408798)" userId="S::2408798@student.uwtsd.ac.uk::2b451be6-9ed7-42a3-ac89-f3ca3b9c89fa" providerId="AD" clId="Web-{F3D43A40-49B8-ABCD-A86A-A268E201D7E7}" dt="2024-11-08T13:55:27.450" v="1502"/>
        <pc:sldMkLst>
          <pc:docMk/>
          <pc:sldMk cId="208396607" sldId="268"/>
        </pc:sldMkLst>
      </pc:sldChg>
      <pc:sldChg chg="ord modNotes">
        <pc:chgData name="Jodie Thomas (2408798)" userId="S::2408798@student.uwtsd.ac.uk::2b451be6-9ed7-42a3-ac89-f3ca3b9c89fa" providerId="AD" clId="Web-{F3D43A40-49B8-ABCD-A86A-A268E201D7E7}" dt="2024-11-08T13:03:04.787" v="189"/>
        <pc:sldMkLst>
          <pc:docMk/>
          <pc:sldMk cId="2429255763" sldId="272"/>
        </pc:sldMkLst>
      </pc:sldChg>
      <pc:sldChg chg="modNotes">
        <pc:chgData name="Jodie Thomas (2408798)" userId="S::2408798@student.uwtsd.ac.uk::2b451be6-9ed7-42a3-ac89-f3ca3b9c89fa" providerId="AD" clId="Web-{F3D43A40-49B8-ABCD-A86A-A268E201D7E7}" dt="2024-11-08T13:06:01.528" v="211"/>
        <pc:sldMkLst>
          <pc:docMk/>
          <pc:sldMk cId="1066630436" sldId="273"/>
        </pc:sldMkLst>
      </pc:sldChg>
      <pc:sldChg chg="modSp modNotes">
        <pc:chgData name="Jodie Thomas (2408798)" userId="S::2408798@student.uwtsd.ac.uk::2b451be6-9ed7-42a3-ac89-f3ca3b9c89fa" providerId="AD" clId="Web-{F3D43A40-49B8-ABCD-A86A-A268E201D7E7}" dt="2024-11-08T13:07:53.423" v="226"/>
        <pc:sldMkLst>
          <pc:docMk/>
          <pc:sldMk cId="1981531985" sldId="274"/>
        </pc:sldMkLst>
        <pc:spChg chg="mod">
          <ac:chgData name="Jodie Thomas (2408798)" userId="S::2408798@student.uwtsd.ac.uk::2b451be6-9ed7-42a3-ac89-f3ca3b9c89fa" providerId="AD" clId="Web-{F3D43A40-49B8-ABCD-A86A-A268E201D7E7}" dt="2024-11-08T13:07:29.375" v="224" actId="20577"/>
          <ac:spMkLst>
            <pc:docMk/>
            <pc:sldMk cId="1981531985" sldId="274"/>
            <ac:spMk id="30" creationId="{E3797FE4-3897-7BF3-071A-2848E7B50596}"/>
          </ac:spMkLst>
        </pc:spChg>
      </pc:sldChg>
      <pc:sldChg chg="modNotes">
        <pc:chgData name="Jodie Thomas (2408798)" userId="S::2408798@student.uwtsd.ac.uk::2b451be6-9ed7-42a3-ac89-f3ca3b9c89fa" providerId="AD" clId="Web-{F3D43A40-49B8-ABCD-A86A-A268E201D7E7}" dt="2024-11-08T13:35:51.906" v="1026"/>
        <pc:sldMkLst>
          <pc:docMk/>
          <pc:sldMk cId="2233220352" sldId="282"/>
        </pc:sldMkLst>
      </pc:sldChg>
      <pc:sldChg chg="modNotes">
        <pc:chgData name="Jodie Thomas (2408798)" userId="S::2408798@student.uwtsd.ac.uk::2b451be6-9ed7-42a3-ac89-f3ca3b9c89fa" providerId="AD" clId="Web-{F3D43A40-49B8-ABCD-A86A-A268E201D7E7}" dt="2024-11-08T13:40:17.588" v="1211"/>
        <pc:sldMkLst>
          <pc:docMk/>
          <pc:sldMk cId="644828850" sldId="283"/>
        </pc:sldMkLst>
      </pc:sldChg>
      <pc:sldChg chg="modNotes">
        <pc:chgData name="Jodie Thomas (2408798)" userId="S::2408798@student.uwtsd.ac.uk::2b451be6-9ed7-42a3-ac89-f3ca3b9c89fa" providerId="AD" clId="Web-{F3D43A40-49B8-ABCD-A86A-A268E201D7E7}" dt="2024-11-08T13:56:41.562" v="1524"/>
        <pc:sldMkLst>
          <pc:docMk/>
          <pc:sldMk cId="193451277" sldId="284"/>
        </pc:sldMkLst>
      </pc:sldChg>
      <pc:sldChg chg="modNotes">
        <pc:chgData name="Jodie Thomas (2408798)" userId="S::2408798@student.uwtsd.ac.uk::2b451be6-9ed7-42a3-ac89-f3ca3b9c89fa" providerId="AD" clId="Web-{F3D43A40-49B8-ABCD-A86A-A268E201D7E7}" dt="2024-11-08T13:50:09.516" v="1496"/>
        <pc:sldMkLst>
          <pc:docMk/>
          <pc:sldMk cId="2514243691" sldId="285"/>
        </pc:sldMkLst>
      </pc:sldChg>
      <pc:sldChg chg="modNotes">
        <pc:chgData name="Jodie Thomas (2408798)" userId="S::2408798@student.uwtsd.ac.uk::2b451be6-9ed7-42a3-ac89-f3ca3b9c89fa" providerId="AD" clId="Web-{F3D43A40-49B8-ABCD-A86A-A268E201D7E7}" dt="2024-11-08T13:09:01.878" v="242"/>
        <pc:sldMkLst>
          <pc:docMk/>
          <pc:sldMk cId="1178055141" sldId="287"/>
        </pc:sldMkLst>
      </pc:sldChg>
      <pc:sldChg chg="modSp ord">
        <pc:chgData name="Jodie Thomas (2408798)" userId="S::2408798@student.uwtsd.ac.uk::2b451be6-9ed7-42a3-ac89-f3ca3b9c89fa" providerId="AD" clId="Web-{F3D43A40-49B8-ABCD-A86A-A268E201D7E7}" dt="2024-11-08T12:52:52.030" v="48" actId="20577"/>
        <pc:sldMkLst>
          <pc:docMk/>
          <pc:sldMk cId="1607324906" sldId="289"/>
        </pc:sldMkLst>
        <pc:spChg chg="mod">
          <ac:chgData name="Jodie Thomas (2408798)" userId="S::2408798@student.uwtsd.ac.uk::2b451be6-9ed7-42a3-ac89-f3ca3b9c89fa" providerId="AD" clId="Web-{F3D43A40-49B8-ABCD-A86A-A268E201D7E7}" dt="2024-11-08T12:52:52.030" v="48" actId="20577"/>
          <ac:spMkLst>
            <pc:docMk/>
            <pc:sldMk cId="1607324906" sldId="289"/>
            <ac:spMk id="2" creationId="{116322B6-1870-3358-22AE-5F777194D9C3}"/>
          </ac:spMkLst>
        </pc:spChg>
      </pc:sldChg>
    </pc:docChg>
  </pc:docChgLst>
  <pc:docChgLst>
    <pc:chgData name="Jodie Thomas (2408798)" userId="S::2408798@student.uwtsd.ac.uk::2b451be6-9ed7-42a3-ac89-f3ca3b9c89fa" providerId="AD" clId="Web-{5B1D2241-2638-20E5-02DC-F6D04ED2902D}"/>
    <pc:docChg chg="addSld delSld modSld">
      <pc:chgData name="Jodie Thomas (2408798)" userId="S::2408798@student.uwtsd.ac.uk::2b451be6-9ed7-42a3-ac89-f3ca3b9c89fa" providerId="AD" clId="Web-{5B1D2241-2638-20E5-02DC-F6D04ED2902D}" dt="2024-10-30T12:59:00.302" v="602" actId="20577"/>
      <pc:docMkLst>
        <pc:docMk/>
      </pc:docMkLst>
      <pc:sldChg chg="addSp modSp">
        <pc:chgData name="Jodie Thomas (2408798)" userId="S::2408798@student.uwtsd.ac.uk::2b451be6-9ed7-42a3-ac89-f3ca3b9c89fa" providerId="AD" clId="Web-{5B1D2241-2638-20E5-02DC-F6D04ED2902D}" dt="2024-10-30T12:57:17.595" v="600" actId="1076"/>
        <pc:sldMkLst>
          <pc:docMk/>
          <pc:sldMk cId="3779778299" sldId="257"/>
        </pc:sldMkLst>
        <pc:spChg chg="mod">
          <ac:chgData name="Jodie Thomas (2408798)" userId="S::2408798@student.uwtsd.ac.uk::2b451be6-9ed7-42a3-ac89-f3ca3b9c89fa" providerId="AD" clId="Web-{5B1D2241-2638-20E5-02DC-F6D04ED2902D}" dt="2024-10-30T12:57:17.595" v="600" actId="1076"/>
          <ac:spMkLst>
            <pc:docMk/>
            <pc:sldMk cId="3779778299" sldId="257"/>
            <ac:spMk id="2" creationId="{BD76D488-EF4D-914D-7A92-CE00F4F56B11}"/>
          </ac:spMkLst>
        </pc:spChg>
        <pc:spChg chg="mod">
          <ac:chgData name="Jodie Thomas (2408798)" userId="S::2408798@student.uwtsd.ac.uk::2b451be6-9ed7-42a3-ac89-f3ca3b9c89fa" providerId="AD" clId="Web-{5B1D2241-2638-20E5-02DC-F6D04ED2902D}" dt="2024-10-30T12:57:16.423" v="599" actId="1076"/>
          <ac:spMkLst>
            <pc:docMk/>
            <pc:sldMk cId="3779778299" sldId="257"/>
            <ac:spMk id="3" creationId="{33011DB1-C9AA-9B40-EC87-F3F7C4AA8BF9}"/>
          </ac:spMkLst>
        </pc:spChg>
        <pc:spChg chg="add mod">
          <ac:chgData name="Jodie Thomas (2408798)" userId="S::2408798@student.uwtsd.ac.uk::2b451be6-9ed7-42a3-ac89-f3ca3b9c89fa" providerId="AD" clId="Web-{5B1D2241-2638-20E5-02DC-F6D04ED2902D}" dt="2024-10-30T11:46:46.173" v="596" actId="20577"/>
          <ac:spMkLst>
            <pc:docMk/>
            <pc:sldMk cId="3779778299" sldId="257"/>
            <ac:spMk id="5" creationId="{99E84ECC-52FC-6D04-4BCF-9AC0570DA719}"/>
          </ac:spMkLst>
        </pc:spChg>
        <pc:picChg chg="mod modCrop">
          <ac:chgData name="Jodie Thomas (2408798)" userId="S::2408798@student.uwtsd.ac.uk::2b451be6-9ed7-42a3-ac89-f3ca3b9c89fa" providerId="AD" clId="Web-{5B1D2241-2638-20E5-02DC-F6D04ED2902D}" dt="2024-10-30T09:56:19.448" v="119" actId="14100"/>
          <ac:picMkLst>
            <pc:docMk/>
            <pc:sldMk cId="3779778299" sldId="257"/>
            <ac:picMk id="4" creationId="{42CDE35C-D5E7-E837-869B-D97889376D7F}"/>
          </ac:picMkLst>
        </pc:picChg>
      </pc:sldChg>
      <pc:sldChg chg="modSp del">
        <pc:chgData name="Jodie Thomas (2408798)" userId="S::2408798@student.uwtsd.ac.uk::2b451be6-9ed7-42a3-ac89-f3ca3b9c89fa" providerId="AD" clId="Web-{5B1D2241-2638-20E5-02DC-F6D04ED2902D}" dt="2024-10-30T11:32:51.287" v="457"/>
        <pc:sldMkLst>
          <pc:docMk/>
          <pc:sldMk cId="3189146291" sldId="263"/>
        </pc:sldMkLst>
        <pc:spChg chg="mod">
          <ac:chgData name="Jodie Thomas (2408798)" userId="S::2408798@student.uwtsd.ac.uk::2b451be6-9ed7-42a3-ac89-f3ca3b9c89fa" providerId="AD" clId="Web-{5B1D2241-2638-20E5-02DC-F6D04ED2902D}" dt="2024-10-30T11:32:38.036" v="456" actId="14100"/>
          <ac:spMkLst>
            <pc:docMk/>
            <pc:sldMk cId="3189146291" sldId="263"/>
            <ac:spMk id="6" creationId="{36150B5E-5D91-F333-5A8E-1F84DAB2144F}"/>
          </ac:spMkLst>
        </pc:spChg>
      </pc:sldChg>
      <pc:sldChg chg="modSp">
        <pc:chgData name="Jodie Thomas (2408798)" userId="S::2408798@student.uwtsd.ac.uk::2b451be6-9ed7-42a3-ac89-f3ca3b9c89fa" providerId="AD" clId="Web-{5B1D2241-2638-20E5-02DC-F6D04ED2902D}" dt="2024-10-30T09:38:54.184" v="112" actId="20577"/>
        <pc:sldMkLst>
          <pc:docMk/>
          <pc:sldMk cId="2975309385" sldId="266"/>
        </pc:sldMkLst>
        <pc:spChg chg="mod">
          <ac:chgData name="Jodie Thomas (2408798)" userId="S::2408798@student.uwtsd.ac.uk::2b451be6-9ed7-42a3-ac89-f3ca3b9c89fa" providerId="AD" clId="Web-{5B1D2241-2638-20E5-02DC-F6D04ED2902D}" dt="2024-10-30T09:38:54.184" v="112" actId="20577"/>
          <ac:spMkLst>
            <pc:docMk/>
            <pc:sldMk cId="2975309385" sldId="266"/>
            <ac:spMk id="2" creationId="{5BAD21E4-584F-DE7A-A2A9-75A903D040D4}"/>
          </ac:spMkLst>
        </pc:spChg>
        <pc:spChg chg="mod">
          <ac:chgData name="Jodie Thomas (2408798)" userId="S::2408798@student.uwtsd.ac.uk::2b451be6-9ed7-42a3-ac89-f3ca3b9c89fa" providerId="AD" clId="Web-{5B1D2241-2638-20E5-02DC-F6D04ED2902D}" dt="2024-10-30T09:37:52.714" v="106" actId="20577"/>
          <ac:spMkLst>
            <pc:docMk/>
            <pc:sldMk cId="2975309385" sldId="266"/>
            <ac:spMk id="3" creationId="{2E7E0E08-D4D8-0127-F2FE-40BDE8503491}"/>
          </ac:spMkLst>
        </pc:spChg>
      </pc:sldChg>
      <pc:sldChg chg="delSp modSp new">
        <pc:chgData name="Jodie Thomas (2408798)" userId="S::2408798@student.uwtsd.ac.uk::2b451be6-9ed7-42a3-ac89-f3ca3b9c89fa" providerId="AD" clId="Web-{5B1D2241-2638-20E5-02DC-F6D04ED2902D}" dt="2024-10-30T12:59:00.302" v="602" actId="20577"/>
        <pc:sldMkLst>
          <pc:docMk/>
          <pc:sldMk cId="3987434551" sldId="267"/>
        </pc:sldMkLst>
        <pc:spChg chg="del mod">
          <ac:chgData name="Jodie Thomas (2408798)" userId="S::2408798@student.uwtsd.ac.uk::2b451be6-9ed7-42a3-ac89-f3ca3b9c89fa" providerId="AD" clId="Web-{5B1D2241-2638-20E5-02DC-F6D04ED2902D}" dt="2024-10-30T11:40:56.396" v="578"/>
          <ac:spMkLst>
            <pc:docMk/>
            <pc:sldMk cId="3987434551" sldId="267"/>
            <ac:spMk id="2" creationId="{9A8DD633-0D72-1060-A749-565F9BA1FD10}"/>
          </ac:spMkLst>
        </pc:spChg>
        <pc:spChg chg="mod">
          <ac:chgData name="Jodie Thomas (2408798)" userId="S::2408798@student.uwtsd.ac.uk::2b451be6-9ed7-42a3-ac89-f3ca3b9c89fa" providerId="AD" clId="Web-{5B1D2241-2638-20E5-02DC-F6D04ED2902D}" dt="2024-10-30T12:59:00.302" v="602" actId="20577"/>
          <ac:spMkLst>
            <pc:docMk/>
            <pc:sldMk cId="3987434551" sldId="267"/>
            <ac:spMk id="3" creationId="{4C0227E9-02C7-32A1-E9F0-82E318A0AE6A}"/>
          </ac:spMkLst>
        </pc:spChg>
      </pc:sldChg>
    </pc:docChg>
  </pc:docChgLst>
  <pc:docChgLst>
    <pc:chgData name="Jodie Thomas (2408798)" userId="S::2408798@student.uwtsd.ac.uk::2b451be6-9ed7-42a3-ac89-f3ca3b9c89fa" providerId="AD" clId="Web-{30FA11CF-CCC4-2CA6-70BC-49E2E9DEC606}"/>
    <pc:docChg chg="addSld delSld modSld">
      <pc:chgData name="Jodie Thomas (2408798)" userId="S::2408798@student.uwtsd.ac.uk::2b451be6-9ed7-42a3-ac89-f3ca3b9c89fa" providerId="AD" clId="Web-{30FA11CF-CCC4-2CA6-70BC-49E2E9DEC606}" dt="2024-11-03T16:14:59.156" v="938" actId="20577"/>
      <pc:docMkLst>
        <pc:docMk/>
      </pc:docMkLst>
      <pc:sldChg chg="modSp modNotes">
        <pc:chgData name="Jodie Thomas (2408798)" userId="S::2408798@student.uwtsd.ac.uk::2b451be6-9ed7-42a3-ac89-f3ca3b9c89fa" providerId="AD" clId="Web-{30FA11CF-CCC4-2CA6-70BC-49E2E9DEC606}" dt="2024-11-03T16:13:58.466" v="937" actId="20577"/>
        <pc:sldMkLst>
          <pc:docMk/>
          <pc:sldMk cId="3779778299" sldId="257"/>
        </pc:sldMkLst>
        <pc:spChg chg="mod">
          <ac:chgData name="Jodie Thomas (2408798)" userId="S::2408798@student.uwtsd.ac.uk::2b451be6-9ed7-42a3-ac89-f3ca3b9c89fa" providerId="AD" clId="Web-{30FA11CF-CCC4-2CA6-70BC-49E2E9DEC606}" dt="2024-11-03T16:13:58.466" v="937" actId="20577"/>
          <ac:spMkLst>
            <pc:docMk/>
            <pc:sldMk cId="3779778299" sldId="257"/>
            <ac:spMk id="3" creationId="{33011DB1-C9AA-9B40-EC87-F3F7C4AA8BF9}"/>
          </ac:spMkLst>
        </pc:spChg>
      </pc:sldChg>
      <pc:sldChg chg="modNotes">
        <pc:chgData name="Jodie Thomas (2408798)" userId="S::2408798@student.uwtsd.ac.uk::2b451be6-9ed7-42a3-ac89-f3ca3b9c89fa" providerId="AD" clId="Web-{30FA11CF-CCC4-2CA6-70BC-49E2E9DEC606}" dt="2024-11-03T15:20:38.077" v="182"/>
        <pc:sldMkLst>
          <pc:docMk/>
          <pc:sldMk cId="4173469577" sldId="258"/>
        </pc:sldMkLst>
      </pc:sldChg>
      <pc:sldChg chg="addSp delSp modSp del">
        <pc:chgData name="Jodie Thomas (2408798)" userId="S::2408798@student.uwtsd.ac.uk::2b451be6-9ed7-42a3-ac89-f3ca3b9c89fa" providerId="AD" clId="Web-{30FA11CF-CCC4-2CA6-70BC-49E2E9DEC606}" dt="2024-11-03T15:45:41.936" v="699"/>
        <pc:sldMkLst>
          <pc:docMk/>
          <pc:sldMk cId="2419414867" sldId="259"/>
        </pc:sldMkLst>
        <pc:spChg chg="mod">
          <ac:chgData name="Jodie Thomas (2408798)" userId="S::2408798@student.uwtsd.ac.uk::2b451be6-9ed7-42a3-ac89-f3ca3b9c89fa" providerId="AD" clId="Web-{30FA11CF-CCC4-2CA6-70BC-49E2E9DEC606}" dt="2024-11-03T15:44:57.216" v="694" actId="20577"/>
          <ac:spMkLst>
            <pc:docMk/>
            <pc:sldMk cId="2419414867" sldId="259"/>
            <ac:spMk id="2" creationId="{DA051A22-0138-8E4D-3227-7198A5256C65}"/>
          </ac:spMkLst>
        </pc:spChg>
        <pc:spChg chg="del">
          <ac:chgData name="Jodie Thomas (2408798)" userId="S::2408798@student.uwtsd.ac.uk::2b451be6-9ed7-42a3-ac89-f3ca3b9c89fa" providerId="AD" clId="Web-{30FA11CF-CCC4-2CA6-70BC-49E2E9DEC606}" dt="2024-11-03T15:41:43.567" v="669"/>
          <ac:spMkLst>
            <pc:docMk/>
            <pc:sldMk cId="2419414867" sldId="259"/>
            <ac:spMk id="3" creationId="{C8134CE8-2D27-747B-C4A1-449BEFCE7229}"/>
          </ac:spMkLst>
        </pc:spChg>
        <pc:spChg chg="add mod">
          <ac:chgData name="Jodie Thomas (2408798)" userId="S::2408798@student.uwtsd.ac.uk::2b451be6-9ed7-42a3-ac89-f3ca3b9c89fa" providerId="AD" clId="Web-{30FA11CF-CCC4-2CA6-70BC-49E2E9DEC606}" dt="2024-11-03T15:42:19.069" v="681" actId="14100"/>
          <ac:spMkLst>
            <pc:docMk/>
            <pc:sldMk cId="2419414867" sldId="259"/>
            <ac:spMk id="5" creationId="{47A2D8A5-022F-E628-796C-1BAB1B7FFE77}"/>
          </ac:spMkLst>
        </pc:spChg>
        <pc:spChg chg="add del mod">
          <ac:chgData name="Jodie Thomas (2408798)" userId="S::2408798@student.uwtsd.ac.uk::2b451be6-9ed7-42a3-ac89-f3ca3b9c89fa" providerId="AD" clId="Web-{30FA11CF-CCC4-2CA6-70BC-49E2E9DEC606}" dt="2024-11-03T15:43:06.274" v="684"/>
          <ac:spMkLst>
            <pc:docMk/>
            <pc:sldMk cId="2419414867" sldId="259"/>
            <ac:spMk id="8" creationId="{05549BA0-1E0B-9C3B-2A91-EF53303B63AE}"/>
          </ac:spMkLst>
        </pc:spChg>
        <pc:spChg chg="add mod">
          <ac:chgData name="Jodie Thomas (2408798)" userId="S::2408798@student.uwtsd.ac.uk::2b451be6-9ed7-42a3-ac89-f3ca3b9c89fa" providerId="AD" clId="Web-{30FA11CF-CCC4-2CA6-70BC-49E2E9DEC606}" dt="2024-11-03T15:43:06.336" v="687"/>
          <ac:spMkLst>
            <pc:docMk/>
            <pc:sldMk cId="2419414867" sldId="259"/>
            <ac:spMk id="10" creationId="{8A696D6A-5935-F15D-6C52-9F7909830D46}"/>
          </ac:spMkLst>
        </pc:spChg>
        <pc:spChg chg="add mod">
          <ac:chgData name="Jodie Thomas (2408798)" userId="S::2408798@student.uwtsd.ac.uk::2b451be6-9ed7-42a3-ac89-f3ca3b9c89fa" providerId="AD" clId="Web-{30FA11CF-CCC4-2CA6-70BC-49E2E9DEC606}" dt="2024-11-03T15:45:25.092" v="698" actId="20577"/>
          <ac:spMkLst>
            <pc:docMk/>
            <pc:sldMk cId="2419414867" sldId="259"/>
            <ac:spMk id="12" creationId="{F29A01A7-564D-46A3-D607-42870D29DC6A}"/>
          </ac:spMkLst>
        </pc:spChg>
        <pc:spChg chg="add mod">
          <ac:chgData name="Jodie Thomas (2408798)" userId="S::2408798@student.uwtsd.ac.uk::2b451be6-9ed7-42a3-ac89-f3ca3b9c89fa" providerId="AD" clId="Web-{30FA11CF-CCC4-2CA6-70BC-49E2E9DEC606}" dt="2024-11-03T15:45:09.748" v="696"/>
          <ac:spMkLst>
            <pc:docMk/>
            <pc:sldMk cId="2419414867" sldId="259"/>
            <ac:spMk id="15" creationId="{02AEDF62-1CF5-40DE-5008-E2FCF7B919FA}"/>
          </ac:spMkLst>
        </pc:spChg>
        <pc:picChg chg="add del mod ord">
          <ac:chgData name="Jodie Thomas (2408798)" userId="S::2408798@student.uwtsd.ac.uk::2b451be6-9ed7-42a3-ac89-f3ca3b9c89fa" providerId="AD" clId="Web-{30FA11CF-CCC4-2CA6-70BC-49E2E9DEC606}" dt="2024-11-03T15:42:40.960" v="683"/>
          <ac:picMkLst>
            <pc:docMk/>
            <pc:sldMk cId="2419414867" sldId="259"/>
            <ac:picMk id="4" creationId="{C1EC5848-993C-3936-0262-A8CEEB57949E}"/>
          </ac:picMkLst>
        </pc:picChg>
        <pc:picChg chg="add del mod ord">
          <ac:chgData name="Jodie Thomas (2408798)" userId="S::2408798@student.uwtsd.ac.uk::2b451be6-9ed7-42a3-ac89-f3ca3b9c89fa" providerId="AD" clId="Web-{30FA11CF-CCC4-2CA6-70BC-49E2E9DEC606}" dt="2024-11-03T15:45:09.748" v="696"/>
          <ac:picMkLst>
            <pc:docMk/>
            <pc:sldMk cId="2419414867" sldId="259"/>
            <ac:picMk id="9" creationId="{CC3317F5-4125-6BBF-6F08-E76ABA111529}"/>
          </ac:picMkLst>
        </pc:picChg>
      </pc:sldChg>
      <pc:sldChg chg="modSp modNotes">
        <pc:chgData name="Jodie Thomas (2408798)" userId="S::2408798@student.uwtsd.ac.uk::2b451be6-9ed7-42a3-ac89-f3ca3b9c89fa" providerId="AD" clId="Web-{30FA11CF-CCC4-2CA6-70BC-49E2E9DEC606}" dt="2024-11-03T15:39:49.906" v="668" actId="20577"/>
        <pc:sldMkLst>
          <pc:docMk/>
          <pc:sldMk cId="3987434551" sldId="267"/>
        </pc:sldMkLst>
        <pc:spChg chg="mod">
          <ac:chgData name="Jodie Thomas (2408798)" userId="S::2408798@student.uwtsd.ac.uk::2b451be6-9ed7-42a3-ac89-f3ca3b9c89fa" providerId="AD" clId="Web-{30FA11CF-CCC4-2CA6-70BC-49E2E9DEC606}" dt="2024-11-03T15:39:49.906" v="668" actId="20577"/>
          <ac:spMkLst>
            <pc:docMk/>
            <pc:sldMk cId="3987434551" sldId="267"/>
            <ac:spMk id="3" creationId="{4C0227E9-02C7-32A1-E9F0-82E318A0AE6A}"/>
          </ac:spMkLst>
        </pc:spChg>
      </pc:sldChg>
      <pc:sldChg chg="modSp">
        <pc:chgData name="Jodie Thomas (2408798)" userId="S::2408798@student.uwtsd.ac.uk::2b451be6-9ed7-42a3-ac89-f3ca3b9c89fa" providerId="AD" clId="Web-{30FA11CF-CCC4-2CA6-70BC-49E2E9DEC606}" dt="2024-11-03T16:14:59.156" v="938" actId="20577"/>
        <pc:sldMkLst>
          <pc:docMk/>
          <pc:sldMk cId="208396607" sldId="268"/>
        </pc:sldMkLst>
        <pc:spChg chg="mod">
          <ac:chgData name="Jodie Thomas (2408798)" userId="S::2408798@student.uwtsd.ac.uk::2b451be6-9ed7-42a3-ac89-f3ca3b9c89fa" providerId="AD" clId="Web-{30FA11CF-CCC4-2CA6-70BC-49E2E9DEC606}" dt="2024-11-03T16:14:59.156" v="938" actId="20577"/>
          <ac:spMkLst>
            <pc:docMk/>
            <pc:sldMk cId="208396607" sldId="268"/>
            <ac:spMk id="3" creationId="{89FBAEC2-87BA-4051-9867-1C44BBCDB7ED}"/>
          </ac:spMkLst>
        </pc:spChg>
      </pc:sldChg>
      <pc:sldChg chg="modSp">
        <pc:chgData name="Jodie Thomas (2408798)" userId="S::2408798@student.uwtsd.ac.uk::2b451be6-9ed7-42a3-ac89-f3ca3b9c89fa" providerId="AD" clId="Web-{30FA11CF-CCC4-2CA6-70BC-49E2E9DEC606}" dt="2024-11-03T16:08:28.608" v="921" actId="20577"/>
        <pc:sldMkLst>
          <pc:docMk/>
          <pc:sldMk cId="602140930" sldId="269"/>
        </pc:sldMkLst>
        <pc:spChg chg="mod">
          <ac:chgData name="Jodie Thomas (2408798)" userId="S::2408798@student.uwtsd.ac.uk::2b451be6-9ed7-42a3-ac89-f3ca3b9c89fa" providerId="AD" clId="Web-{30FA11CF-CCC4-2CA6-70BC-49E2E9DEC606}" dt="2024-11-03T16:08:28.608" v="921" actId="20577"/>
          <ac:spMkLst>
            <pc:docMk/>
            <pc:sldMk cId="602140930" sldId="269"/>
            <ac:spMk id="3" creationId="{CD29439D-5CFA-72F1-257E-17958AE3498B}"/>
          </ac:spMkLst>
        </pc:spChg>
      </pc:sldChg>
      <pc:sldChg chg="addSp delSp modSp">
        <pc:chgData name="Jodie Thomas (2408798)" userId="S::2408798@student.uwtsd.ac.uk::2b451be6-9ed7-42a3-ac89-f3ca3b9c89fa" providerId="AD" clId="Web-{30FA11CF-CCC4-2CA6-70BC-49E2E9DEC606}" dt="2024-11-03T15:59:12.554" v="886"/>
        <pc:sldMkLst>
          <pc:docMk/>
          <pc:sldMk cId="1595303709" sldId="271"/>
        </pc:sldMkLst>
        <pc:spChg chg="mod">
          <ac:chgData name="Jodie Thomas (2408798)" userId="S::2408798@student.uwtsd.ac.uk::2b451be6-9ed7-42a3-ac89-f3ca3b9c89fa" providerId="AD" clId="Web-{30FA11CF-CCC4-2CA6-70BC-49E2E9DEC606}" dt="2024-11-03T15:59:12.554" v="886"/>
          <ac:spMkLst>
            <pc:docMk/>
            <pc:sldMk cId="1595303709" sldId="271"/>
            <ac:spMk id="5" creationId="{E43DB46C-4C32-2878-212A-D68A221BFD04}"/>
          </ac:spMkLst>
        </pc:spChg>
        <pc:spChg chg="add">
          <ac:chgData name="Jodie Thomas (2408798)" userId="S::2408798@student.uwtsd.ac.uk::2b451be6-9ed7-42a3-ac89-f3ca3b9c89fa" providerId="AD" clId="Web-{30FA11CF-CCC4-2CA6-70BC-49E2E9DEC606}" dt="2024-11-03T15:59:12.554" v="886"/>
          <ac:spMkLst>
            <pc:docMk/>
            <pc:sldMk cId="1595303709" sldId="271"/>
            <ac:spMk id="31" creationId="{3AFE8227-C443-417B-BA91-520EB1EF4559}"/>
          </ac:spMkLst>
        </pc:spChg>
        <pc:spChg chg="add">
          <ac:chgData name="Jodie Thomas (2408798)" userId="S::2408798@student.uwtsd.ac.uk::2b451be6-9ed7-42a3-ac89-f3ca3b9c89fa" providerId="AD" clId="Web-{30FA11CF-CCC4-2CA6-70BC-49E2E9DEC606}" dt="2024-11-03T15:59:12.554" v="886"/>
          <ac:spMkLst>
            <pc:docMk/>
            <pc:sldMk cId="1595303709" sldId="271"/>
            <ac:spMk id="33" creationId="{907741FC-B544-4A6E-B831-6789D042333D}"/>
          </ac:spMkLst>
        </pc:spChg>
        <pc:spChg chg="add">
          <ac:chgData name="Jodie Thomas (2408798)" userId="S::2408798@student.uwtsd.ac.uk::2b451be6-9ed7-42a3-ac89-f3ca3b9c89fa" providerId="AD" clId="Web-{30FA11CF-CCC4-2CA6-70BC-49E2E9DEC606}" dt="2024-11-03T15:59:12.554" v="886"/>
          <ac:spMkLst>
            <pc:docMk/>
            <pc:sldMk cId="1595303709" sldId="271"/>
            <ac:spMk id="35" creationId="{3F0BE7ED-7814-4273-B18A-F26CC0380380}"/>
          </ac:spMkLst>
        </pc:spChg>
        <pc:grpChg chg="del">
          <ac:chgData name="Jodie Thomas (2408798)" userId="S::2408798@student.uwtsd.ac.uk::2b451be6-9ed7-42a3-ac89-f3ca3b9c89fa" providerId="AD" clId="Web-{30FA11CF-CCC4-2CA6-70BC-49E2E9DEC606}" dt="2024-11-03T15:59:12.554" v="886"/>
          <ac:grpSpMkLst>
            <pc:docMk/>
            <pc:sldMk cId="1595303709" sldId="271"/>
            <ac:grpSpMk id="24" creationId="{BE589684-54CA-64D8-C963-5F19FF75BF72}"/>
          </ac:grpSpMkLst>
        </pc:grpChg>
        <pc:picChg chg="mod">
          <ac:chgData name="Jodie Thomas (2408798)" userId="S::2408798@student.uwtsd.ac.uk::2b451be6-9ed7-42a3-ac89-f3ca3b9c89fa" providerId="AD" clId="Web-{30FA11CF-CCC4-2CA6-70BC-49E2E9DEC606}" dt="2024-11-03T15:59:12.554" v="886"/>
          <ac:picMkLst>
            <pc:docMk/>
            <pc:sldMk cId="1595303709" sldId="271"/>
            <ac:picMk id="4" creationId="{CC044CF5-280B-6190-435F-DF270EE9FFEF}"/>
          </ac:picMkLst>
        </pc:picChg>
      </pc:sldChg>
      <pc:sldChg chg="addSp modSp new mod setBg modNotes">
        <pc:chgData name="Jodie Thomas (2408798)" userId="S::2408798@student.uwtsd.ac.uk::2b451be6-9ed7-42a3-ac89-f3ca3b9c89fa" providerId="AD" clId="Web-{30FA11CF-CCC4-2CA6-70BC-49E2E9DEC606}" dt="2024-11-03T15:58:18.771" v="881"/>
        <pc:sldMkLst>
          <pc:docMk/>
          <pc:sldMk cId="2429255763" sldId="272"/>
        </pc:sldMkLst>
        <pc:spChg chg="mod">
          <ac:chgData name="Jodie Thomas (2408798)" userId="S::2408798@student.uwtsd.ac.uk::2b451be6-9ed7-42a3-ac89-f3ca3b9c89fa" providerId="AD" clId="Web-{30FA11CF-CCC4-2CA6-70BC-49E2E9DEC606}" dt="2024-11-03T15:17:29.570" v="136" actId="20577"/>
          <ac:spMkLst>
            <pc:docMk/>
            <pc:sldMk cId="2429255763" sldId="272"/>
            <ac:spMk id="2" creationId="{8AC2F8A4-9BF1-3814-5787-0FFD1FE234D3}"/>
          </ac:spMkLst>
        </pc:spChg>
        <pc:spChg chg="mod">
          <ac:chgData name="Jodie Thomas (2408798)" userId="S::2408798@student.uwtsd.ac.uk::2b451be6-9ed7-42a3-ac89-f3ca3b9c89fa" providerId="AD" clId="Web-{30FA11CF-CCC4-2CA6-70BC-49E2E9DEC606}" dt="2024-11-03T15:54:38.746" v="821" actId="20577"/>
          <ac:spMkLst>
            <pc:docMk/>
            <pc:sldMk cId="2429255763" sldId="272"/>
            <ac:spMk id="3" creationId="{2AD3D85A-3E81-E897-010B-FF8CCDBD9CB7}"/>
          </ac:spMkLst>
        </pc:spChg>
        <pc:spChg chg="add">
          <ac:chgData name="Jodie Thomas (2408798)" userId="S::2408798@student.uwtsd.ac.uk::2b451be6-9ed7-42a3-ac89-f3ca3b9c89fa" providerId="AD" clId="Web-{30FA11CF-CCC4-2CA6-70BC-49E2E9DEC606}" dt="2024-11-03T15:09:08.763" v="46"/>
          <ac:spMkLst>
            <pc:docMk/>
            <pc:sldMk cId="2429255763" sldId="272"/>
            <ac:spMk id="8" creationId="{5C8908E2-EE49-44D2-9428-A28D2312A8D5}"/>
          </ac:spMkLst>
        </pc:spChg>
        <pc:spChg chg="add">
          <ac:chgData name="Jodie Thomas (2408798)" userId="S::2408798@student.uwtsd.ac.uk::2b451be6-9ed7-42a3-ac89-f3ca3b9c89fa" providerId="AD" clId="Web-{30FA11CF-CCC4-2CA6-70BC-49E2E9DEC606}" dt="2024-11-03T15:09:08.763" v="46"/>
          <ac:spMkLst>
            <pc:docMk/>
            <pc:sldMk cId="2429255763" sldId="272"/>
            <ac:spMk id="14" creationId="{BD92035A-AA2F-4CD8-A556-1CE8BDEC75BD}"/>
          </ac:spMkLst>
        </pc:spChg>
        <pc:spChg chg="add">
          <ac:chgData name="Jodie Thomas (2408798)" userId="S::2408798@student.uwtsd.ac.uk::2b451be6-9ed7-42a3-ac89-f3ca3b9c89fa" providerId="AD" clId="Web-{30FA11CF-CCC4-2CA6-70BC-49E2E9DEC606}" dt="2024-11-03T15:09:08.763" v="46"/>
          <ac:spMkLst>
            <pc:docMk/>
            <pc:sldMk cId="2429255763" sldId="272"/>
            <ac:spMk id="16" creationId="{ED888B23-07FA-482A-96DF-47E31AF1A603}"/>
          </ac:spMkLst>
        </pc:spChg>
        <pc:grpChg chg="add">
          <ac:chgData name="Jodie Thomas (2408798)" userId="S::2408798@student.uwtsd.ac.uk::2b451be6-9ed7-42a3-ac89-f3ca3b9c89fa" providerId="AD" clId="Web-{30FA11CF-CCC4-2CA6-70BC-49E2E9DEC606}" dt="2024-11-03T15:09:08.763" v="46"/>
          <ac:grpSpMkLst>
            <pc:docMk/>
            <pc:sldMk cId="2429255763" sldId="272"/>
            <ac:grpSpMk id="10" creationId="{5D1A9D8B-3117-4D9D-BDA4-DD81895098B0}"/>
          </ac:grpSpMkLst>
        </pc:grpChg>
      </pc:sldChg>
      <pc:sldChg chg="addSp modSp new mod setBg modNotes">
        <pc:chgData name="Jodie Thomas (2408798)" userId="S::2408798@student.uwtsd.ac.uk::2b451be6-9ed7-42a3-ac89-f3ca3b9c89fa" providerId="AD" clId="Web-{30FA11CF-CCC4-2CA6-70BC-49E2E9DEC606}" dt="2024-11-03T15:35:59.569" v="552" actId="20577"/>
        <pc:sldMkLst>
          <pc:docMk/>
          <pc:sldMk cId="1066630436" sldId="273"/>
        </pc:sldMkLst>
        <pc:spChg chg="mod">
          <ac:chgData name="Jodie Thomas (2408798)" userId="S::2408798@student.uwtsd.ac.uk::2b451be6-9ed7-42a3-ac89-f3ca3b9c89fa" providerId="AD" clId="Web-{30FA11CF-CCC4-2CA6-70BC-49E2E9DEC606}" dt="2024-11-03T15:17:36.570" v="137" actId="20577"/>
          <ac:spMkLst>
            <pc:docMk/>
            <pc:sldMk cId="1066630436" sldId="273"/>
            <ac:spMk id="2" creationId="{05577037-F7FB-EEA4-369D-BB03C12B252F}"/>
          </ac:spMkLst>
        </pc:spChg>
        <pc:spChg chg="mod">
          <ac:chgData name="Jodie Thomas (2408798)" userId="S::2408798@student.uwtsd.ac.uk::2b451be6-9ed7-42a3-ac89-f3ca3b9c89fa" providerId="AD" clId="Web-{30FA11CF-CCC4-2CA6-70BC-49E2E9DEC606}" dt="2024-11-03T15:35:59.569" v="552" actId="20577"/>
          <ac:spMkLst>
            <pc:docMk/>
            <pc:sldMk cId="1066630436" sldId="273"/>
            <ac:spMk id="3" creationId="{760D16C4-528B-542D-1291-F410C6D14A48}"/>
          </ac:spMkLst>
        </pc:spChg>
        <pc:spChg chg="add">
          <ac:chgData name="Jodie Thomas (2408798)" userId="S::2408798@student.uwtsd.ac.uk::2b451be6-9ed7-42a3-ac89-f3ca3b9c89fa" providerId="AD" clId="Web-{30FA11CF-CCC4-2CA6-70BC-49E2E9DEC606}" dt="2024-11-03T15:17:05.178" v="134"/>
          <ac:spMkLst>
            <pc:docMk/>
            <pc:sldMk cId="1066630436" sldId="273"/>
            <ac:spMk id="8" creationId="{5C8908E2-EE49-44D2-9428-A28D2312A8D5}"/>
          </ac:spMkLst>
        </pc:spChg>
        <pc:spChg chg="add">
          <ac:chgData name="Jodie Thomas (2408798)" userId="S::2408798@student.uwtsd.ac.uk::2b451be6-9ed7-42a3-ac89-f3ca3b9c89fa" providerId="AD" clId="Web-{30FA11CF-CCC4-2CA6-70BC-49E2E9DEC606}" dt="2024-11-03T15:17:05.178" v="134"/>
          <ac:spMkLst>
            <pc:docMk/>
            <pc:sldMk cId="1066630436" sldId="273"/>
            <ac:spMk id="14" creationId="{BD92035A-AA2F-4CD8-A556-1CE8BDEC75BD}"/>
          </ac:spMkLst>
        </pc:spChg>
        <pc:spChg chg="add">
          <ac:chgData name="Jodie Thomas (2408798)" userId="S::2408798@student.uwtsd.ac.uk::2b451be6-9ed7-42a3-ac89-f3ca3b9c89fa" providerId="AD" clId="Web-{30FA11CF-CCC4-2CA6-70BC-49E2E9DEC606}" dt="2024-11-03T15:17:05.178" v="134"/>
          <ac:spMkLst>
            <pc:docMk/>
            <pc:sldMk cId="1066630436" sldId="273"/>
            <ac:spMk id="16" creationId="{ED888B23-07FA-482A-96DF-47E31AF1A603}"/>
          </ac:spMkLst>
        </pc:spChg>
        <pc:grpChg chg="add">
          <ac:chgData name="Jodie Thomas (2408798)" userId="S::2408798@student.uwtsd.ac.uk::2b451be6-9ed7-42a3-ac89-f3ca3b9c89fa" providerId="AD" clId="Web-{30FA11CF-CCC4-2CA6-70BC-49E2E9DEC606}" dt="2024-11-03T15:17:05.178" v="134"/>
          <ac:grpSpMkLst>
            <pc:docMk/>
            <pc:sldMk cId="1066630436" sldId="273"/>
            <ac:grpSpMk id="10" creationId="{5D1A9D8B-3117-4D9D-BDA4-DD81895098B0}"/>
          </ac:grpSpMkLst>
        </pc:grpChg>
      </pc:sldChg>
      <pc:sldChg chg="addSp modSp new mod setBg modNotes">
        <pc:chgData name="Jodie Thomas (2408798)" userId="S::2408798@student.uwtsd.ac.uk::2b451be6-9ed7-42a3-ac89-f3ca3b9c89fa" providerId="AD" clId="Web-{30FA11CF-CCC4-2CA6-70BC-49E2E9DEC606}" dt="2024-11-03T16:10:06.315" v="930"/>
        <pc:sldMkLst>
          <pc:docMk/>
          <pc:sldMk cId="1981531985" sldId="274"/>
        </pc:sldMkLst>
        <pc:spChg chg="mod">
          <ac:chgData name="Jodie Thomas (2408798)" userId="S::2408798@student.uwtsd.ac.uk::2b451be6-9ed7-42a3-ac89-f3ca3b9c89fa" providerId="AD" clId="Web-{30FA11CF-CCC4-2CA6-70BC-49E2E9DEC606}" dt="2024-11-03T15:33:13.140" v="491" actId="20577"/>
          <ac:spMkLst>
            <pc:docMk/>
            <pc:sldMk cId="1981531985" sldId="274"/>
            <ac:spMk id="2" creationId="{EB4FA4CB-2A9C-F860-1D33-3CBEE93579B9}"/>
          </ac:spMkLst>
        </pc:spChg>
        <pc:spChg chg="mod">
          <ac:chgData name="Jodie Thomas (2408798)" userId="S::2408798@student.uwtsd.ac.uk::2b451be6-9ed7-42a3-ac89-f3ca3b9c89fa" providerId="AD" clId="Web-{30FA11CF-CCC4-2CA6-70BC-49E2E9DEC606}" dt="2024-11-03T15:36:16.757" v="554" actId="20577"/>
          <ac:spMkLst>
            <pc:docMk/>
            <pc:sldMk cId="1981531985" sldId="274"/>
            <ac:spMk id="3" creationId="{E3797FE4-3897-7BF3-071A-2848E7B50596}"/>
          </ac:spMkLst>
        </pc:spChg>
        <pc:spChg chg="add">
          <ac:chgData name="Jodie Thomas (2408798)" userId="S::2408798@student.uwtsd.ac.uk::2b451be6-9ed7-42a3-ac89-f3ca3b9c89fa" providerId="AD" clId="Web-{30FA11CF-CCC4-2CA6-70BC-49E2E9DEC606}" dt="2024-11-03T15:23:23.725" v="267"/>
          <ac:spMkLst>
            <pc:docMk/>
            <pc:sldMk cId="1981531985" sldId="274"/>
            <ac:spMk id="8" creationId="{5C8908E2-EE49-44D2-9428-A28D2312A8D5}"/>
          </ac:spMkLst>
        </pc:spChg>
        <pc:spChg chg="add">
          <ac:chgData name="Jodie Thomas (2408798)" userId="S::2408798@student.uwtsd.ac.uk::2b451be6-9ed7-42a3-ac89-f3ca3b9c89fa" providerId="AD" clId="Web-{30FA11CF-CCC4-2CA6-70BC-49E2E9DEC606}" dt="2024-11-03T15:23:23.725" v="267"/>
          <ac:spMkLst>
            <pc:docMk/>
            <pc:sldMk cId="1981531985" sldId="274"/>
            <ac:spMk id="14" creationId="{BD92035A-AA2F-4CD8-A556-1CE8BDEC75BD}"/>
          </ac:spMkLst>
        </pc:spChg>
        <pc:spChg chg="add">
          <ac:chgData name="Jodie Thomas (2408798)" userId="S::2408798@student.uwtsd.ac.uk::2b451be6-9ed7-42a3-ac89-f3ca3b9c89fa" providerId="AD" clId="Web-{30FA11CF-CCC4-2CA6-70BC-49E2E9DEC606}" dt="2024-11-03T15:23:23.725" v="267"/>
          <ac:spMkLst>
            <pc:docMk/>
            <pc:sldMk cId="1981531985" sldId="274"/>
            <ac:spMk id="16" creationId="{ED888B23-07FA-482A-96DF-47E31AF1A603}"/>
          </ac:spMkLst>
        </pc:spChg>
        <pc:grpChg chg="add">
          <ac:chgData name="Jodie Thomas (2408798)" userId="S::2408798@student.uwtsd.ac.uk::2b451be6-9ed7-42a3-ac89-f3ca3b9c89fa" providerId="AD" clId="Web-{30FA11CF-CCC4-2CA6-70BC-49E2E9DEC606}" dt="2024-11-03T15:23:23.725" v="267"/>
          <ac:grpSpMkLst>
            <pc:docMk/>
            <pc:sldMk cId="1981531985" sldId="274"/>
            <ac:grpSpMk id="10" creationId="{5D1A9D8B-3117-4D9D-BDA4-DD81895098B0}"/>
          </ac:grpSpMkLst>
        </pc:grpChg>
      </pc:sldChg>
      <pc:sldChg chg="addSp delSp modSp new mod setBg">
        <pc:chgData name="Jodie Thomas (2408798)" userId="S::2408798@student.uwtsd.ac.uk::2b451be6-9ed7-42a3-ac89-f3ca3b9c89fa" providerId="AD" clId="Web-{30FA11CF-CCC4-2CA6-70BC-49E2E9DEC606}" dt="2024-11-03T15:48:59.741" v="731"/>
        <pc:sldMkLst>
          <pc:docMk/>
          <pc:sldMk cId="1077276139" sldId="275"/>
        </pc:sldMkLst>
        <pc:spChg chg="mod">
          <ac:chgData name="Jodie Thomas (2408798)" userId="S::2408798@student.uwtsd.ac.uk::2b451be6-9ed7-42a3-ac89-f3ca3b9c89fa" providerId="AD" clId="Web-{30FA11CF-CCC4-2CA6-70BC-49E2E9DEC606}" dt="2024-11-03T15:48:59.741" v="731"/>
          <ac:spMkLst>
            <pc:docMk/>
            <pc:sldMk cId="1077276139" sldId="275"/>
            <ac:spMk id="2" creationId="{25D827BD-60E0-95C5-EAD9-1BE1322A787B}"/>
          </ac:spMkLst>
        </pc:spChg>
        <pc:spChg chg="del mod">
          <ac:chgData name="Jodie Thomas (2408798)" userId="S::2408798@student.uwtsd.ac.uk::2b451be6-9ed7-42a3-ac89-f3ca3b9c89fa" providerId="AD" clId="Web-{30FA11CF-CCC4-2CA6-70BC-49E2E9DEC606}" dt="2024-11-03T15:46:59.565" v="710"/>
          <ac:spMkLst>
            <pc:docMk/>
            <pc:sldMk cId="1077276139" sldId="275"/>
            <ac:spMk id="3" creationId="{C0C7B9D1-F09A-03B1-1C09-75A95934A997}"/>
          </ac:spMkLst>
        </pc:spChg>
        <pc:spChg chg="add mod ord">
          <ac:chgData name="Jodie Thomas (2408798)" userId="S::2408798@student.uwtsd.ac.uk::2b451be6-9ed7-42a3-ac89-f3ca3b9c89fa" providerId="AD" clId="Web-{30FA11CF-CCC4-2CA6-70BC-49E2E9DEC606}" dt="2024-11-03T15:48:59.741" v="731"/>
          <ac:spMkLst>
            <pc:docMk/>
            <pc:sldMk cId="1077276139" sldId="275"/>
            <ac:spMk id="5" creationId="{12C01CDB-D5E5-B7BD-A8F9-369A46E7B114}"/>
          </ac:spMkLst>
        </pc:spChg>
        <pc:spChg chg="add del">
          <ac:chgData name="Jodie Thomas (2408798)" userId="S::2408798@student.uwtsd.ac.uk::2b451be6-9ed7-42a3-ac89-f3ca3b9c89fa" providerId="AD" clId="Web-{30FA11CF-CCC4-2CA6-70BC-49E2E9DEC606}" dt="2024-11-03T15:48:32.600" v="727"/>
          <ac:spMkLst>
            <pc:docMk/>
            <pc:sldMk cId="1077276139" sldId="275"/>
            <ac:spMk id="10" creationId="{19D32F93-50AC-4C46-A5DB-291C60DDB7BD}"/>
          </ac:spMkLst>
        </pc:spChg>
        <pc:spChg chg="add del">
          <ac:chgData name="Jodie Thomas (2408798)" userId="S::2408798@student.uwtsd.ac.uk::2b451be6-9ed7-42a3-ac89-f3ca3b9c89fa" providerId="AD" clId="Web-{30FA11CF-CCC4-2CA6-70BC-49E2E9DEC606}" dt="2024-11-03T15:48:32.600" v="727"/>
          <ac:spMkLst>
            <pc:docMk/>
            <pc:sldMk cId="1077276139" sldId="275"/>
            <ac:spMk id="12" creationId="{86FD7672-78BE-4D6F-A711-2CDB79B52DFF}"/>
          </ac:spMkLst>
        </pc:spChg>
        <pc:spChg chg="add del">
          <ac:chgData name="Jodie Thomas (2408798)" userId="S::2408798@student.uwtsd.ac.uk::2b451be6-9ed7-42a3-ac89-f3ca3b9c89fa" providerId="AD" clId="Web-{30FA11CF-CCC4-2CA6-70BC-49E2E9DEC606}" dt="2024-11-03T15:48:32.600" v="727"/>
          <ac:spMkLst>
            <pc:docMk/>
            <pc:sldMk cId="1077276139" sldId="275"/>
            <ac:spMk id="14" creationId="{827DC2C4-B485-428A-BF4A-472D2967F47F}"/>
          </ac:spMkLst>
        </pc:spChg>
        <pc:spChg chg="add del">
          <ac:chgData name="Jodie Thomas (2408798)" userId="S::2408798@student.uwtsd.ac.uk::2b451be6-9ed7-42a3-ac89-f3ca3b9c89fa" providerId="AD" clId="Web-{30FA11CF-CCC4-2CA6-70BC-49E2E9DEC606}" dt="2024-11-03T15:48:32.600" v="727"/>
          <ac:spMkLst>
            <pc:docMk/>
            <pc:sldMk cId="1077276139" sldId="275"/>
            <ac:spMk id="16" creationId="{4A62647B-1222-407C-8740-5A497612B1F5}"/>
          </ac:spMkLst>
        </pc:spChg>
        <pc:spChg chg="add">
          <ac:chgData name="Jodie Thomas (2408798)" userId="S::2408798@student.uwtsd.ac.uk::2b451be6-9ed7-42a3-ac89-f3ca3b9c89fa" providerId="AD" clId="Web-{30FA11CF-CCC4-2CA6-70BC-49E2E9DEC606}" dt="2024-11-03T15:48:59.741" v="731"/>
          <ac:spMkLst>
            <pc:docMk/>
            <pc:sldMk cId="1077276139" sldId="275"/>
            <ac:spMk id="30" creationId="{BA79A7CF-01AF-4178-9369-94E0C90EB046}"/>
          </ac:spMkLst>
        </pc:spChg>
        <pc:spChg chg="add">
          <ac:chgData name="Jodie Thomas (2408798)" userId="S::2408798@student.uwtsd.ac.uk::2b451be6-9ed7-42a3-ac89-f3ca3b9c89fa" providerId="AD" clId="Web-{30FA11CF-CCC4-2CA6-70BC-49E2E9DEC606}" dt="2024-11-03T15:48:59.741" v="731"/>
          <ac:spMkLst>
            <pc:docMk/>
            <pc:sldMk cId="1077276139" sldId="275"/>
            <ac:spMk id="32" creationId="{99413ED5-9ED4-4772-BCE4-2BCAE6B12E35}"/>
          </ac:spMkLst>
        </pc:spChg>
        <pc:spChg chg="add">
          <ac:chgData name="Jodie Thomas (2408798)" userId="S::2408798@student.uwtsd.ac.uk::2b451be6-9ed7-42a3-ac89-f3ca3b9c89fa" providerId="AD" clId="Web-{30FA11CF-CCC4-2CA6-70BC-49E2E9DEC606}" dt="2024-11-03T15:48:59.741" v="731"/>
          <ac:spMkLst>
            <pc:docMk/>
            <pc:sldMk cId="1077276139" sldId="275"/>
            <ac:spMk id="34" creationId="{04357C93-F0CB-4A1C-8F77-4E9063789819}"/>
          </ac:spMkLst>
        </pc:spChg>
        <pc:spChg chg="add">
          <ac:chgData name="Jodie Thomas (2408798)" userId="S::2408798@student.uwtsd.ac.uk::2b451be6-9ed7-42a3-ac89-f3ca3b9c89fa" providerId="AD" clId="Web-{30FA11CF-CCC4-2CA6-70BC-49E2E9DEC606}" dt="2024-11-03T15:48:59.741" v="731"/>
          <ac:spMkLst>
            <pc:docMk/>
            <pc:sldMk cId="1077276139" sldId="275"/>
            <ac:spMk id="36" creationId="{90F533E9-6690-41A8-A372-4C6C622D028D}"/>
          </ac:spMkLst>
        </pc:spChg>
        <pc:grpChg chg="add del">
          <ac:chgData name="Jodie Thomas (2408798)" userId="S::2408798@student.uwtsd.ac.uk::2b451be6-9ed7-42a3-ac89-f3ca3b9c89fa" providerId="AD" clId="Web-{30FA11CF-CCC4-2CA6-70BC-49E2E9DEC606}" dt="2024-11-03T15:48:32.584" v="726"/>
          <ac:grpSpMkLst>
            <pc:docMk/>
            <pc:sldMk cId="1077276139" sldId="275"/>
            <ac:grpSpMk id="21" creationId="{BE589684-54CA-64D8-C963-5F19FF75BF72}"/>
          </ac:grpSpMkLst>
        </pc:grpChg>
        <pc:grpChg chg="add del">
          <ac:chgData name="Jodie Thomas (2408798)" userId="S::2408798@student.uwtsd.ac.uk::2b451be6-9ed7-42a3-ac89-f3ca3b9c89fa" providerId="AD" clId="Web-{30FA11CF-CCC4-2CA6-70BC-49E2E9DEC606}" dt="2024-11-03T15:48:59.741" v="731"/>
          <ac:grpSpMkLst>
            <pc:docMk/>
            <pc:sldMk cId="1077276139" sldId="275"/>
            <ac:grpSpMk id="25" creationId="{6258F736-B256-8039-9DC6-F4E49A5C5AD5}"/>
          </ac:grpSpMkLst>
        </pc:grpChg>
        <pc:picChg chg="add mod ord">
          <ac:chgData name="Jodie Thomas (2408798)" userId="S::2408798@student.uwtsd.ac.uk::2b451be6-9ed7-42a3-ac89-f3ca3b9c89fa" providerId="AD" clId="Web-{30FA11CF-CCC4-2CA6-70BC-49E2E9DEC606}" dt="2024-11-03T15:48:59.741" v="731"/>
          <ac:picMkLst>
            <pc:docMk/>
            <pc:sldMk cId="1077276139" sldId="275"/>
            <ac:picMk id="4" creationId="{D348A252-833C-A94A-E82A-C15B29F610C6}"/>
          </ac:picMkLst>
        </pc:picChg>
      </pc:sldChg>
      <pc:sldChg chg="addSp delSp modSp new del mod setBg">
        <pc:chgData name="Jodie Thomas (2408798)" userId="S::2408798@student.uwtsd.ac.uk::2b451be6-9ed7-42a3-ac89-f3ca3b9c89fa" providerId="AD" clId="Web-{30FA11CF-CCC4-2CA6-70BC-49E2E9DEC606}" dt="2024-11-03T16:01:32.091" v="896"/>
        <pc:sldMkLst>
          <pc:docMk/>
          <pc:sldMk cId="3144448310" sldId="276"/>
        </pc:sldMkLst>
        <pc:spChg chg="add del">
          <ac:chgData name="Jodie Thomas (2408798)" userId="S::2408798@student.uwtsd.ac.uk::2b451be6-9ed7-42a3-ac89-f3ca3b9c89fa" providerId="AD" clId="Web-{30FA11CF-CCC4-2CA6-70BC-49E2E9DEC606}" dt="2024-11-03T16:01:23.622" v="895"/>
          <ac:spMkLst>
            <pc:docMk/>
            <pc:sldMk cId="3144448310" sldId="276"/>
            <ac:spMk id="2" creationId="{E67701E5-F2F9-0173-1EEA-7A6D69792152}"/>
          </ac:spMkLst>
        </pc:spChg>
        <pc:spChg chg="del mod">
          <ac:chgData name="Jodie Thomas (2408798)" userId="S::2408798@student.uwtsd.ac.uk::2b451be6-9ed7-42a3-ac89-f3ca3b9c89fa" providerId="AD" clId="Web-{30FA11CF-CCC4-2CA6-70BC-49E2E9DEC606}" dt="2024-11-03T16:01:07.465" v="889"/>
          <ac:spMkLst>
            <pc:docMk/>
            <pc:sldMk cId="3144448310" sldId="276"/>
            <ac:spMk id="3" creationId="{5B0E2B8F-3B3B-3483-BEA6-A16F33DE38DC}"/>
          </ac:spMkLst>
        </pc:spChg>
        <pc:spChg chg="add mod">
          <ac:chgData name="Jodie Thomas (2408798)" userId="S::2408798@student.uwtsd.ac.uk::2b451be6-9ed7-42a3-ac89-f3ca3b9c89fa" providerId="AD" clId="Web-{30FA11CF-CCC4-2CA6-70BC-49E2E9DEC606}" dt="2024-11-03T16:01:23.622" v="895"/>
          <ac:spMkLst>
            <pc:docMk/>
            <pc:sldMk cId="3144448310" sldId="276"/>
            <ac:spMk id="5" creationId="{925E87B5-97F3-F337-A1D9-53A88AA56B96}"/>
          </ac:spMkLst>
        </pc:spChg>
        <pc:spChg chg="add del">
          <ac:chgData name="Jodie Thomas (2408798)" userId="S::2408798@student.uwtsd.ac.uk::2b451be6-9ed7-42a3-ac89-f3ca3b9c89fa" providerId="AD" clId="Web-{30FA11CF-CCC4-2CA6-70BC-49E2E9DEC606}" dt="2024-11-03T16:01:23.622" v="894"/>
          <ac:spMkLst>
            <pc:docMk/>
            <pc:sldMk cId="3144448310" sldId="276"/>
            <ac:spMk id="10" creationId="{3DAD86CA-8235-409B-982B-5E7A033E2392}"/>
          </ac:spMkLst>
        </pc:spChg>
        <pc:spChg chg="add del">
          <ac:chgData name="Jodie Thomas (2408798)" userId="S::2408798@student.uwtsd.ac.uk::2b451be6-9ed7-42a3-ac89-f3ca3b9c89fa" providerId="AD" clId="Web-{30FA11CF-CCC4-2CA6-70BC-49E2E9DEC606}" dt="2024-11-03T16:01:23.622" v="894"/>
          <ac:spMkLst>
            <pc:docMk/>
            <pc:sldMk cId="3144448310" sldId="276"/>
            <ac:spMk id="12" creationId="{9F234FBA-3501-47B4-AE0C-AA4AFBC8F603}"/>
          </ac:spMkLst>
        </pc:spChg>
        <pc:spChg chg="add del">
          <ac:chgData name="Jodie Thomas (2408798)" userId="S::2408798@student.uwtsd.ac.uk::2b451be6-9ed7-42a3-ac89-f3ca3b9c89fa" providerId="AD" clId="Web-{30FA11CF-CCC4-2CA6-70BC-49E2E9DEC606}" dt="2024-11-03T16:01:23.622" v="894"/>
          <ac:spMkLst>
            <pc:docMk/>
            <pc:sldMk cId="3144448310" sldId="276"/>
            <ac:spMk id="14" creationId="{B5EF893B-0491-416E-9D33-BADE9600792A}"/>
          </ac:spMkLst>
        </pc:spChg>
        <pc:spChg chg="add">
          <ac:chgData name="Jodie Thomas (2408798)" userId="S::2408798@student.uwtsd.ac.uk::2b451be6-9ed7-42a3-ac89-f3ca3b9c89fa" providerId="AD" clId="Web-{30FA11CF-CCC4-2CA6-70BC-49E2E9DEC606}" dt="2024-11-03T16:01:23.622" v="895"/>
          <ac:spMkLst>
            <pc:docMk/>
            <pc:sldMk cId="3144448310" sldId="276"/>
            <ac:spMk id="18" creationId="{69D184B2-2226-4E31-BCCB-444330767440}"/>
          </ac:spMkLst>
        </pc:spChg>
        <pc:spChg chg="add">
          <ac:chgData name="Jodie Thomas (2408798)" userId="S::2408798@student.uwtsd.ac.uk::2b451be6-9ed7-42a3-ac89-f3ca3b9c89fa" providerId="AD" clId="Web-{30FA11CF-CCC4-2CA6-70BC-49E2E9DEC606}" dt="2024-11-03T16:01:23.622" v="895"/>
          <ac:spMkLst>
            <pc:docMk/>
            <pc:sldMk cId="3144448310" sldId="276"/>
            <ac:spMk id="19" creationId="{1AC4D4E3-486A-464A-8EC8-D44881097267}"/>
          </ac:spMkLst>
        </pc:spChg>
        <pc:spChg chg="add">
          <ac:chgData name="Jodie Thomas (2408798)" userId="S::2408798@student.uwtsd.ac.uk::2b451be6-9ed7-42a3-ac89-f3ca3b9c89fa" providerId="AD" clId="Web-{30FA11CF-CCC4-2CA6-70BC-49E2E9DEC606}" dt="2024-11-03T16:01:23.622" v="895"/>
          <ac:spMkLst>
            <pc:docMk/>
            <pc:sldMk cId="3144448310" sldId="276"/>
            <ac:spMk id="20" creationId="{864DE13E-58EB-4475-B79C-0D4FC651239B}"/>
          </ac:spMkLst>
        </pc:spChg>
        <pc:picChg chg="add mod ord">
          <ac:chgData name="Jodie Thomas (2408798)" userId="S::2408798@student.uwtsd.ac.uk::2b451be6-9ed7-42a3-ac89-f3ca3b9c89fa" providerId="AD" clId="Web-{30FA11CF-CCC4-2CA6-70BC-49E2E9DEC606}" dt="2024-11-03T16:01:23.622" v="895"/>
          <ac:picMkLst>
            <pc:docMk/>
            <pc:sldMk cId="3144448310" sldId="276"/>
            <ac:picMk id="4" creationId="{F4A031F9-48D4-A049-635A-7F599624B24B}"/>
          </ac:picMkLst>
        </pc:picChg>
        <pc:cxnChg chg="add del">
          <ac:chgData name="Jodie Thomas (2408798)" userId="S::2408798@student.uwtsd.ac.uk::2b451be6-9ed7-42a3-ac89-f3ca3b9c89fa" providerId="AD" clId="Web-{30FA11CF-CCC4-2CA6-70BC-49E2E9DEC606}" dt="2024-11-03T16:01:23.622" v="894"/>
          <ac:cxnSpMkLst>
            <pc:docMk/>
            <pc:sldMk cId="3144448310" sldId="276"/>
            <ac:cxnSpMk id="16" creationId="{469F4FF8-F8B0-4630-BA1B-0D8B324CD5FF}"/>
          </ac:cxnSpMkLst>
        </pc:cxnChg>
      </pc:sldChg>
      <pc:sldChg chg="addSp delSp modSp new del mod setBg">
        <pc:chgData name="Jodie Thomas (2408798)" userId="S::2408798@student.uwtsd.ac.uk::2b451be6-9ed7-42a3-ac89-f3ca3b9c89fa" providerId="AD" clId="Web-{30FA11CF-CCC4-2CA6-70BC-49E2E9DEC606}" dt="2024-11-03T16:04:38.177" v="906"/>
        <pc:sldMkLst>
          <pc:docMk/>
          <pc:sldMk cId="4058885676" sldId="276"/>
        </pc:sldMkLst>
        <pc:spChg chg="mod">
          <ac:chgData name="Jodie Thomas (2408798)" userId="S::2408798@student.uwtsd.ac.uk::2b451be6-9ed7-42a3-ac89-f3ca3b9c89fa" providerId="AD" clId="Web-{30FA11CF-CCC4-2CA6-70BC-49E2E9DEC606}" dt="2024-11-03T16:04:05.129" v="905"/>
          <ac:spMkLst>
            <pc:docMk/>
            <pc:sldMk cId="4058885676" sldId="276"/>
            <ac:spMk id="2" creationId="{EC92836C-C3B7-704F-F699-CC650B62E7E8}"/>
          </ac:spMkLst>
        </pc:spChg>
        <pc:spChg chg="del">
          <ac:chgData name="Jodie Thomas (2408798)" userId="S::2408798@student.uwtsd.ac.uk::2b451be6-9ed7-42a3-ac89-f3ca3b9c89fa" providerId="AD" clId="Web-{30FA11CF-CCC4-2CA6-70BC-49E2E9DEC606}" dt="2024-11-03T16:02:48.141" v="898"/>
          <ac:spMkLst>
            <pc:docMk/>
            <pc:sldMk cId="4058885676" sldId="276"/>
            <ac:spMk id="3" creationId="{8F974AEB-78DC-2C99-23CF-C8DE74F4A9E1}"/>
          </ac:spMkLst>
        </pc:spChg>
        <pc:spChg chg="add mod ord">
          <ac:chgData name="Jodie Thomas (2408798)" userId="S::2408798@student.uwtsd.ac.uk::2b451be6-9ed7-42a3-ac89-f3ca3b9c89fa" providerId="AD" clId="Web-{30FA11CF-CCC4-2CA6-70BC-49E2E9DEC606}" dt="2024-11-03T16:04:05.129" v="905"/>
          <ac:spMkLst>
            <pc:docMk/>
            <pc:sldMk cId="4058885676" sldId="276"/>
            <ac:spMk id="5" creationId="{93D1E0DB-53D8-45B2-FAF1-E5014411A1B6}"/>
          </ac:spMkLst>
        </pc:spChg>
        <pc:spChg chg="add">
          <ac:chgData name="Jodie Thomas (2408798)" userId="S::2408798@student.uwtsd.ac.uk::2b451be6-9ed7-42a3-ac89-f3ca3b9c89fa" providerId="AD" clId="Web-{30FA11CF-CCC4-2CA6-70BC-49E2E9DEC606}" dt="2024-11-03T16:04:05.129" v="905"/>
          <ac:spMkLst>
            <pc:docMk/>
            <pc:sldMk cId="4058885676" sldId="276"/>
            <ac:spMk id="12" creationId="{A51A0227-072A-4F5F-928C-E2C3E5CCD10C}"/>
          </ac:spMkLst>
        </pc:spChg>
        <pc:spChg chg="add">
          <ac:chgData name="Jodie Thomas (2408798)" userId="S::2408798@student.uwtsd.ac.uk::2b451be6-9ed7-42a3-ac89-f3ca3b9c89fa" providerId="AD" clId="Web-{30FA11CF-CCC4-2CA6-70BC-49E2E9DEC606}" dt="2024-11-03T16:04:05.129" v="905"/>
          <ac:spMkLst>
            <pc:docMk/>
            <pc:sldMk cId="4058885676" sldId="276"/>
            <ac:spMk id="14" creationId="{35D99776-4B38-47DF-A302-11AD9AF87ACA}"/>
          </ac:spMkLst>
        </pc:spChg>
        <pc:picChg chg="add mod ord">
          <ac:chgData name="Jodie Thomas (2408798)" userId="S::2408798@student.uwtsd.ac.uk::2b451be6-9ed7-42a3-ac89-f3ca3b9c89fa" providerId="AD" clId="Web-{30FA11CF-CCC4-2CA6-70BC-49E2E9DEC606}" dt="2024-11-03T16:04:05.129" v="905"/>
          <ac:picMkLst>
            <pc:docMk/>
            <pc:sldMk cId="4058885676" sldId="276"/>
            <ac:picMk id="4" creationId="{1862B77B-D76D-07C6-3A6D-8F297705A69F}"/>
          </ac:picMkLst>
        </pc:picChg>
        <pc:picChg chg="add mod">
          <ac:chgData name="Jodie Thomas (2408798)" userId="S::2408798@student.uwtsd.ac.uk::2b451be6-9ed7-42a3-ac89-f3ca3b9c89fa" providerId="AD" clId="Web-{30FA11CF-CCC4-2CA6-70BC-49E2E9DEC606}" dt="2024-11-03T16:04:05.129" v="905"/>
          <ac:picMkLst>
            <pc:docMk/>
            <pc:sldMk cId="4058885676" sldId="276"/>
            <ac:picMk id="7" creationId="{62334559-0F5A-5927-F40A-ECC792D38928}"/>
          </ac:picMkLst>
        </pc:picChg>
      </pc:sldChg>
    </pc:docChg>
  </pc:docChgLst>
  <pc:docChgLst>
    <pc:chgData name="Jodie Thomas (2408798)" userId="S::2408798@student.uwtsd.ac.uk::2b451be6-9ed7-42a3-ac89-f3ca3b9c89fa" providerId="AD" clId="Web-{790E612B-6AD4-532C-710D-70F1017C781F}"/>
    <pc:docChg chg="modSld">
      <pc:chgData name="Jodie Thomas (2408798)" userId="S::2408798@student.uwtsd.ac.uk::2b451be6-9ed7-42a3-ac89-f3ca3b9c89fa" providerId="AD" clId="Web-{790E612B-6AD4-532C-710D-70F1017C781F}" dt="2024-11-01T10:35:47.034" v="333" actId="20577"/>
      <pc:docMkLst>
        <pc:docMk/>
      </pc:docMkLst>
      <pc:sldChg chg="modSp">
        <pc:chgData name="Jodie Thomas (2408798)" userId="S::2408798@student.uwtsd.ac.uk::2b451be6-9ed7-42a3-ac89-f3ca3b9c89fa" providerId="AD" clId="Web-{790E612B-6AD4-532C-710D-70F1017C781F}" dt="2024-11-01T10:03:29.311" v="93" actId="1076"/>
        <pc:sldMkLst>
          <pc:docMk/>
          <pc:sldMk cId="3779778299" sldId="257"/>
        </pc:sldMkLst>
        <pc:spChg chg="mod">
          <ac:chgData name="Jodie Thomas (2408798)" userId="S::2408798@student.uwtsd.ac.uk::2b451be6-9ed7-42a3-ac89-f3ca3b9c89fa" providerId="AD" clId="Web-{790E612B-6AD4-532C-710D-70F1017C781F}" dt="2024-11-01T10:03:05.404" v="92" actId="20577"/>
          <ac:spMkLst>
            <pc:docMk/>
            <pc:sldMk cId="3779778299" sldId="257"/>
            <ac:spMk id="3" creationId="{33011DB1-C9AA-9B40-EC87-F3F7C4AA8BF9}"/>
          </ac:spMkLst>
        </pc:spChg>
        <pc:spChg chg="mod">
          <ac:chgData name="Jodie Thomas (2408798)" userId="S::2408798@student.uwtsd.ac.uk::2b451be6-9ed7-42a3-ac89-f3ca3b9c89fa" providerId="AD" clId="Web-{790E612B-6AD4-532C-710D-70F1017C781F}" dt="2024-11-01T10:03:29.311" v="93" actId="1076"/>
          <ac:spMkLst>
            <pc:docMk/>
            <pc:sldMk cId="3779778299" sldId="257"/>
            <ac:spMk id="5" creationId="{99E84ECC-52FC-6D04-4BCF-9AC0570DA719}"/>
          </ac:spMkLst>
        </pc:spChg>
      </pc:sldChg>
      <pc:sldChg chg="modSp">
        <pc:chgData name="Jodie Thomas (2408798)" userId="S::2408798@student.uwtsd.ac.uk::2b451be6-9ed7-42a3-ac89-f3ca3b9c89fa" providerId="AD" clId="Web-{790E612B-6AD4-532C-710D-70F1017C781F}" dt="2024-11-01T10:21:34.223" v="178" actId="20577"/>
        <pc:sldMkLst>
          <pc:docMk/>
          <pc:sldMk cId="4173469577" sldId="258"/>
        </pc:sldMkLst>
        <pc:spChg chg="mod">
          <ac:chgData name="Jodie Thomas (2408798)" userId="S::2408798@student.uwtsd.ac.uk::2b451be6-9ed7-42a3-ac89-f3ca3b9c89fa" providerId="AD" clId="Web-{790E612B-6AD4-532C-710D-70F1017C781F}" dt="2024-11-01T10:19:19.656" v="159" actId="20577"/>
          <ac:spMkLst>
            <pc:docMk/>
            <pc:sldMk cId="4173469577" sldId="258"/>
            <ac:spMk id="2" creationId="{33AE1145-B49C-FE7D-0FEA-A8438C8CC63F}"/>
          </ac:spMkLst>
        </pc:spChg>
        <pc:spChg chg="mod">
          <ac:chgData name="Jodie Thomas (2408798)" userId="S::2408798@student.uwtsd.ac.uk::2b451be6-9ed7-42a3-ac89-f3ca3b9c89fa" providerId="AD" clId="Web-{790E612B-6AD4-532C-710D-70F1017C781F}" dt="2024-11-01T10:21:34.223" v="178" actId="20577"/>
          <ac:spMkLst>
            <pc:docMk/>
            <pc:sldMk cId="4173469577" sldId="258"/>
            <ac:spMk id="16" creationId="{7E2E1776-A63D-62DC-CCB3-B9A8A5D1024E}"/>
          </ac:spMkLst>
        </pc:spChg>
      </pc:sldChg>
      <pc:sldChg chg="modSp">
        <pc:chgData name="Jodie Thomas (2408798)" userId="S::2408798@student.uwtsd.ac.uk::2b451be6-9ed7-42a3-ac89-f3ca3b9c89fa" providerId="AD" clId="Web-{790E612B-6AD4-532C-710D-70F1017C781F}" dt="2024-11-01T10:22:38.194" v="184" actId="20577"/>
        <pc:sldMkLst>
          <pc:docMk/>
          <pc:sldMk cId="2419414867" sldId="259"/>
        </pc:sldMkLst>
        <pc:spChg chg="mod">
          <ac:chgData name="Jodie Thomas (2408798)" userId="S::2408798@student.uwtsd.ac.uk::2b451be6-9ed7-42a3-ac89-f3ca3b9c89fa" providerId="AD" clId="Web-{790E612B-6AD4-532C-710D-70F1017C781F}" dt="2024-11-01T10:22:38.194" v="184" actId="20577"/>
          <ac:spMkLst>
            <pc:docMk/>
            <pc:sldMk cId="2419414867" sldId="259"/>
            <ac:spMk id="3" creationId="{C8134CE8-2D27-747B-C4A1-449BEFCE7229}"/>
          </ac:spMkLst>
        </pc:spChg>
      </pc:sldChg>
      <pc:sldChg chg="addSp modSp mod setBg">
        <pc:chgData name="Jodie Thomas (2408798)" userId="S::2408798@student.uwtsd.ac.uk::2b451be6-9ed7-42a3-ac89-f3ca3b9c89fa" providerId="AD" clId="Web-{790E612B-6AD4-532C-710D-70F1017C781F}" dt="2024-11-01T10:20:48.878" v="174" actId="20577"/>
        <pc:sldMkLst>
          <pc:docMk/>
          <pc:sldMk cId="3727765066" sldId="260"/>
        </pc:sldMkLst>
        <pc:spChg chg="mod">
          <ac:chgData name="Jodie Thomas (2408798)" userId="S::2408798@student.uwtsd.ac.uk::2b451be6-9ed7-42a3-ac89-f3ca3b9c89fa" providerId="AD" clId="Web-{790E612B-6AD4-532C-710D-70F1017C781F}" dt="2024-11-01T10:16:21.056" v="125" actId="20577"/>
          <ac:spMkLst>
            <pc:docMk/>
            <pc:sldMk cId="3727765066" sldId="260"/>
            <ac:spMk id="2" creationId="{B3E34D67-AD66-8890-D6A1-5A9C3BBAA457}"/>
          </ac:spMkLst>
        </pc:spChg>
        <pc:spChg chg="mod">
          <ac:chgData name="Jodie Thomas (2408798)" userId="S::2408798@student.uwtsd.ac.uk::2b451be6-9ed7-42a3-ac89-f3ca3b9c89fa" providerId="AD" clId="Web-{790E612B-6AD4-532C-710D-70F1017C781F}" dt="2024-11-01T10:20:48.878" v="174" actId="20577"/>
          <ac:spMkLst>
            <pc:docMk/>
            <pc:sldMk cId="3727765066" sldId="260"/>
            <ac:spMk id="3" creationId="{57700652-C245-5429-7142-CE5C6DD8B767}"/>
          </ac:spMkLst>
        </pc:spChg>
        <pc:spChg chg="add">
          <ac:chgData name="Jodie Thomas (2408798)" userId="S::2408798@student.uwtsd.ac.uk::2b451be6-9ed7-42a3-ac89-f3ca3b9c89fa" providerId="AD" clId="Web-{790E612B-6AD4-532C-710D-70F1017C781F}" dt="2024-11-01T10:14:53.397" v="116"/>
          <ac:spMkLst>
            <pc:docMk/>
            <pc:sldMk cId="3727765066" sldId="260"/>
            <ac:spMk id="11" creationId="{AD96FDFD-4E42-4A06-B8B5-768A1DB9C2A9}"/>
          </ac:spMkLst>
        </pc:spChg>
        <pc:picChg chg="add mod ord">
          <ac:chgData name="Jodie Thomas (2408798)" userId="S::2408798@student.uwtsd.ac.uk::2b451be6-9ed7-42a3-ac89-f3ca3b9c89fa" providerId="AD" clId="Web-{790E612B-6AD4-532C-710D-70F1017C781F}" dt="2024-11-01T10:14:53.397" v="116"/>
          <ac:picMkLst>
            <pc:docMk/>
            <pc:sldMk cId="3727765066" sldId="260"/>
            <ac:picMk id="4" creationId="{F90CE739-022A-85B8-0E65-87BD2256BE32}"/>
          </ac:picMkLst>
        </pc:picChg>
        <pc:picChg chg="add mod">
          <ac:chgData name="Jodie Thomas (2408798)" userId="S::2408798@student.uwtsd.ac.uk::2b451be6-9ed7-42a3-ac89-f3ca3b9c89fa" providerId="AD" clId="Web-{790E612B-6AD4-532C-710D-70F1017C781F}" dt="2024-11-01T10:14:53.397" v="116"/>
          <ac:picMkLst>
            <pc:docMk/>
            <pc:sldMk cId="3727765066" sldId="260"/>
            <ac:picMk id="5" creationId="{04178237-640D-53A1-E4FE-83D7B40C0781}"/>
          </ac:picMkLst>
        </pc:picChg>
        <pc:picChg chg="add mod">
          <ac:chgData name="Jodie Thomas (2408798)" userId="S::2408798@student.uwtsd.ac.uk::2b451be6-9ed7-42a3-ac89-f3ca3b9c89fa" providerId="AD" clId="Web-{790E612B-6AD4-532C-710D-70F1017C781F}" dt="2024-11-01T10:14:53.397" v="116"/>
          <ac:picMkLst>
            <pc:docMk/>
            <pc:sldMk cId="3727765066" sldId="260"/>
            <ac:picMk id="6" creationId="{472AD137-49F9-EAF8-4DC9-80B4D477F5E8}"/>
          </ac:picMkLst>
        </pc:picChg>
      </pc:sldChg>
      <pc:sldChg chg="modSp">
        <pc:chgData name="Jodie Thomas (2408798)" userId="S::2408798@student.uwtsd.ac.uk::2b451be6-9ed7-42a3-ac89-f3ca3b9c89fa" providerId="AD" clId="Web-{790E612B-6AD4-532C-710D-70F1017C781F}" dt="2024-11-01T10:22:10.224" v="183" actId="20577"/>
        <pc:sldMkLst>
          <pc:docMk/>
          <pc:sldMk cId="3987434551" sldId="267"/>
        </pc:sldMkLst>
        <pc:spChg chg="mod">
          <ac:chgData name="Jodie Thomas (2408798)" userId="S::2408798@student.uwtsd.ac.uk::2b451be6-9ed7-42a3-ac89-f3ca3b9c89fa" providerId="AD" clId="Web-{790E612B-6AD4-532C-710D-70F1017C781F}" dt="2024-11-01T10:22:10.224" v="183" actId="20577"/>
          <ac:spMkLst>
            <pc:docMk/>
            <pc:sldMk cId="3987434551" sldId="267"/>
            <ac:spMk id="3" creationId="{4C0227E9-02C7-32A1-E9F0-82E318A0AE6A}"/>
          </ac:spMkLst>
        </pc:spChg>
      </pc:sldChg>
      <pc:sldChg chg="addSp delSp modSp">
        <pc:chgData name="Jodie Thomas (2408798)" userId="S::2408798@student.uwtsd.ac.uk::2b451be6-9ed7-42a3-ac89-f3ca3b9c89fa" providerId="AD" clId="Web-{790E612B-6AD4-532C-710D-70F1017C781F}" dt="2024-11-01T10:35:47.034" v="333" actId="20577"/>
        <pc:sldMkLst>
          <pc:docMk/>
          <pc:sldMk cId="208396607" sldId="268"/>
        </pc:sldMkLst>
        <pc:spChg chg="mod">
          <ac:chgData name="Jodie Thomas (2408798)" userId="S::2408798@student.uwtsd.ac.uk::2b451be6-9ed7-42a3-ac89-f3ca3b9c89fa" providerId="AD" clId="Web-{790E612B-6AD4-532C-710D-70F1017C781F}" dt="2024-11-01T10:35:47.034" v="333" actId="20577"/>
          <ac:spMkLst>
            <pc:docMk/>
            <pc:sldMk cId="208396607" sldId="268"/>
            <ac:spMk id="3" creationId="{89FBAEC2-87BA-4051-9867-1C44BBCDB7ED}"/>
          </ac:spMkLst>
        </pc:spChg>
        <pc:picChg chg="add del mod">
          <ac:chgData name="Jodie Thomas (2408798)" userId="S::2408798@student.uwtsd.ac.uk::2b451be6-9ed7-42a3-ac89-f3ca3b9c89fa" providerId="AD" clId="Web-{790E612B-6AD4-532C-710D-70F1017C781F}" dt="2024-11-01T10:34:55.032" v="261"/>
          <ac:picMkLst>
            <pc:docMk/>
            <pc:sldMk cId="208396607" sldId="268"/>
            <ac:picMk id="4" creationId="{9B77D828-93A0-CE31-9D18-012935D3C86E}"/>
          </ac:picMkLst>
        </pc:picChg>
      </pc:sldChg>
    </pc:docChg>
  </pc:docChgLst>
  <pc:docChgLst>
    <pc:chgData name="Jodie Thomas (2408798)" userId="S::2408798@student.uwtsd.ac.uk::2b451be6-9ed7-42a3-ac89-f3ca3b9c89fa" providerId="AD" clId="Web-{B62FD1E0-F6C0-5980-AC83-2E1B164870A8}"/>
    <pc:docChg chg="modSld sldOrd">
      <pc:chgData name="Jodie Thomas (2408798)" userId="S::2408798@student.uwtsd.ac.uk::2b451be6-9ed7-42a3-ac89-f3ca3b9c89fa" providerId="AD" clId="Web-{B62FD1E0-F6C0-5980-AC83-2E1B164870A8}" dt="2024-10-31T09:52:50.335" v="78" actId="20577"/>
      <pc:docMkLst>
        <pc:docMk/>
      </pc:docMkLst>
      <pc:sldChg chg="modSp">
        <pc:chgData name="Jodie Thomas (2408798)" userId="S::2408798@student.uwtsd.ac.uk::2b451be6-9ed7-42a3-ac89-f3ca3b9c89fa" providerId="AD" clId="Web-{B62FD1E0-F6C0-5980-AC83-2E1B164870A8}" dt="2024-10-30T17:30:18.435" v="67" actId="20577"/>
        <pc:sldMkLst>
          <pc:docMk/>
          <pc:sldMk cId="4173469577" sldId="258"/>
        </pc:sldMkLst>
        <pc:spChg chg="mod">
          <ac:chgData name="Jodie Thomas (2408798)" userId="S::2408798@student.uwtsd.ac.uk::2b451be6-9ed7-42a3-ac89-f3ca3b9c89fa" providerId="AD" clId="Web-{B62FD1E0-F6C0-5980-AC83-2E1B164870A8}" dt="2024-10-30T17:30:18.435" v="67" actId="20577"/>
          <ac:spMkLst>
            <pc:docMk/>
            <pc:sldMk cId="4173469577" sldId="258"/>
            <ac:spMk id="2" creationId="{33AE1145-B49C-FE7D-0FEA-A8438C8CC63F}"/>
          </ac:spMkLst>
        </pc:spChg>
        <pc:spChg chg="mod">
          <ac:chgData name="Jodie Thomas (2408798)" userId="S::2408798@student.uwtsd.ac.uk::2b451be6-9ed7-42a3-ac89-f3ca3b9c89fa" providerId="AD" clId="Web-{B62FD1E0-F6C0-5980-AC83-2E1B164870A8}" dt="2024-10-30T17:29:27.496" v="56" actId="20577"/>
          <ac:spMkLst>
            <pc:docMk/>
            <pc:sldMk cId="4173469577" sldId="258"/>
            <ac:spMk id="16" creationId="{7E2E1776-A63D-62DC-CCB3-B9A8A5D1024E}"/>
          </ac:spMkLst>
        </pc:spChg>
      </pc:sldChg>
      <pc:sldChg chg="ord">
        <pc:chgData name="Jodie Thomas (2408798)" userId="S::2408798@student.uwtsd.ac.uk::2b451be6-9ed7-42a3-ac89-f3ca3b9c89fa" providerId="AD" clId="Web-{B62FD1E0-F6C0-5980-AC83-2E1B164870A8}" dt="2024-10-30T17:32:30.907" v="68"/>
        <pc:sldMkLst>
          <pc:docMk/>
          <pc:sldMk cId="3727765066" sldId="260"/>
        </pc:sldMkLst>
      </pc:sldChg>
      <pc:sldChg chg="modSp">
        <pc:chgData name="Jodie Thomas (2408798)" userId="S::2408798@student.uwtsd.ac.uk::2b451be6-9ed7-42a3-ac89-f3ca3b9c89fa" providerId="AD" clId="Web-{B62FD1E0-F6C0-5980-AC83-2E1B164870A8}" dt="2024-10-30T19:12:58.791" v="72" actId="14100"/>
        <pc:sldMkLst>
          <pc:docMk/>
          <pc:sldMk cId="1570809805" sldId="261"/>
        </pc:sldMkLst>
        <pc:spChg chg="mod">
          <ac:chgData name="Jodie Thomas (2408798)" userId="S::2408798@student.uwtsd.ac.uk::2b451be6-9ed7-42a3-ac89-f3ca3b9c89fa" providerId="AD" clId="Web-{B62FD1E0-F6C0-5980-AC83-2E1B164870A8}" dt="2024-10-30T19:12:54.166" v="71" actId="14100"/>
          <ac:spMkLst>
            <pc:docMk/>
            <pc:sldMk cId="1570809805" sldId="261"/>
            <ac:spMk id="2" creationId="{82BFFBDE-17BF-C2DF-749C-26C500DBD10D}"/>
          </ac:spMkLst>
        </pc:spChg>
        <pc:spChg chg="mod">
          <ac:chgData name="Jodie Thomas (2408798)" userId="S::2408798@student.uwtsd.ac.uk::2b451be6-9ed7-42a3-ac89-f3ca3b9c89fa" providerId="AD" clId="Web-{B62FD1E0-F6C0-5980-AC83-2E1B164870A8}" dt="2024-10-30T19:12:58.791" v="72" actId="14100"/>
          <ac:spMkLst>
            <pc:docMk/>
            <pc:sldMk cId="1570809805" sldId="261"/>
            <ac:spMk id="6" creationId="{E1F23D7E-0F88-FE7E-67D6-31EDED769C8A}"/>
          </ac:spMkLst>
        </pc:spChg>
      </pc:sldChg>
      <pc:sldChg chg="modSp">
        <pc:chgData name="Jodie Thomas (2408798)" userId="S::2408798@student.uwtsd.ac.uk::2b451be6-9ed7-42a3-ac89-f3ca3b9c89fa" providerId="AD" clId="Web-{B62FD1E0-F6C0-5980-AC83-2E1B164870A8}" dt="2024-10-31T09:52:50.335" v="78" actId="20577"/>
        <pc:sldMkLst>
          <pc:docMk/>
          <pc:sldMk cId="971136627" sldId="262"/>
        </pc:sldMkLst>
        <pc:spChg chg="mod">
          <ac:chgData name="Jodie Thomas (2408798)" userId="S::2408798@student.uwtsd.ac.uk::2b451be6-9ed7-42a3-ac89-f3ca3b9c89fa" providerId="AD" clId="Web-{B62FD1E0-F6C0-5980-AC83-2E1B164870A8}" dt="2024-10-31T09:52:27.881" v="73" actId="20577"/>
          <ac:spMkLst>
            <pc:docMk/>
            <pc:sldMk cId="971136627" sldId="262"/>
            <ac:spMk id="2" creationId="{AC8EB6EA-33B9-5C84-B19A-480DCECECD51}"/>
          </ac:spMkLst>
        </pc:spChg>
        <pc:spChg chg="mod">
          <ac:chgData name="Jodie Thomas (2408798)" userId="S::2408798@student.uwtsd.ac.uk::2b451be6-9ed7-42a3-ac89-f3ca3b9c89fa" providerId="AD" clId="Web-{B62FD1E0-F6C0-5980-AC83-2E1B164870A8}" dt="2024-10-31T09:52:50.335" v="78" actId="20577"/>
          <ac:spMkLst>
            <pc:docMk/>
            <pc:sldMk cId="971136627" sldId="262"/>
            <ac:spMk id="8" creationId="{CC187414-517F-463C-A709-CE94BFABD760}"/>
          </ac:spMkLst>
        </pc:spChg>
      </pc:sldChg>
      <pc:sldChg chg="modSp">
        <pc:chgData name="Jodie Thomas (2408798)" userId="S::2408798@student.uwtsd.ac.uk::2b451be6-9ed7-42a3-ac89-f3ca3b9c89fa" providerId="AD" clId="Web-{B62FD1E0-F6C0-5980-AC83-2E1B164870A8}" dt="2024-10-30T17:29:31.528" v="57" actId="20577"/>
        <pc:sldMkLst>
          <pc:docMk/>
          <pc:sldMk cId="3987434551" sldId="267"/>
        </pc:sldMkLst>
        <pc:spChg chg="mod">
          <ac:chgData name="Jodie Thomas (2408798)" userId="S::2408798@student.uwtsd.ac.uk::2b451be6-9ed7-42a3-ac89-f3ca3b9c89fa" providerId="AD" clId="Web-{B62FD1E0-F6C0-5980-AC83-2E1B164870A8}" dt="2024-10-30T17:29:31.528" v="57" actId="20577"/>
          <ac:spMkLst>
            <pc:docMk/>
            <pc:sldMk cId="3987434551" sldId="267"/>
            <ac:spMk id="3" creationId="{4C0227E9-02C7-32A1-E9F0-82E318A0AE6A}"/>
          </ac:spMkLst>
        </pc:spChg>
      </pc:sldChg>
    </pc:docChg>
  </pc:docChgLst>
  <pc:docChgLst>
    <pc:chgData name="Jodie Thomas (2408798)" userId="S::2408798@student.uwtsd.ac.uk::2b451be6-9ed7-42a3-ac89-f3ca3b9c89fa" providerId="AD" clId="Web-{E69D82EB-AC8C-5477-5ABE-98672E63B86B}"/>
    <pc:docChg chg="delSld modSld">
      <pc:chgData name="Jodie Thomas (2408798)" userId="S::2408798@student.uwtsd.ac.uk::2b451be6-9ed7-42a3-ac89-f3ca3b9c89fa" providerId="AD" clId="Web-{E69D82EB-AC8C-5477-5ABE-98672E63B86B}" dt="2024-11-09T18:15:29.868" v="320"/>
      <pc:docMkLst>
        <pc:docMk/>
      </pc:docMkLst>
      <pc:sldChg chg="modNotes">
        <pc:chgData name="Jodie Thomas (2408798)" userId="S::2408798@student.uwtsd.ac.uk::2b451be6-9ed7-42a3-ac89-f3ca3b9c89fa" providerId="AD" clId="Web-{E69D82EB-AC8C-5477-5ABE-98672E63B86B}" dt="2024-11-09T18:09:24.509" v="126"/>
        <pc:sldMkLst>
          <pc:docMk/>
          <pc:sldMk cId="2941549424" sldId="265"/>
        </pc:sldMkLst>
      </pc:sldChg>
      <pc:sldChg chg="del">
        <pc:chgData name="Jodie Thomas (2408798)" userId="S::2408798@student.uwtsd.ac.uk::2b451be6-9ed7-42a3-ac89-f3ca3b9c89fa" providerId="AD" clId="Web-{E69D82EB-AC8C-5477-5ABE-98672E63B86B}" dt="2024-11-09T18:08:19.625" v="97"/>
        <pc:sldMkLst>
          <pc:docMk/>
          <pc:sldMk cId="1429838464" sldId="276"/>
        </pc:sldMkLst>
      </pc:sldChg>
      <pc:sldChg chg="modSp">
        <pc:chgData name="Jodie Thomas (2408798)" userId="S::2408798@student.uwtsd.ac.uk::2b451be6-9ed7-42a3-ac89-f3ca3b9c89fa" providerId="AD" clId="Web-{E69D82EB-AC8C-5477-5ABE-98672E63B86B}" dt="2024-11-09T18:09:59.667" v="139" actId="20577"/>
        <pc:sldMkLst>
          <pc:docMk/>
          <pc:sldMk cId="257225162" sldId="296"/>
        </pc:sldMkLst>
        <pc:spChg chg="mod">
          <ac:chgData name="Jodie Thomas (2408798)" userId="S::2408798@student.uwtsd.ac.uk::2b451be6-9ed7-42a3-ac89-f3ca3b9c89fa" providerId="AD" clId="Web-{E69D82EB-AC8C-5477-5ABE-98672E63B86B}" dt="2024-11-09T18:09:59.667" v="139" actId="20577"/>
          <ac:spMkLst>
            <pc:docMk/>
            <pc:sldMk cId="257225162" sldId="296"/>
            <ac:spMk id="3" creationId="{4A34B14E-733A-5944-C6B2-DEE9ED33A991}"/>
          </ac:spMkLst>
        </pc:spChg>
      </pc:sldChg>
      <pc:sldChg chg="addSp delSp modSp modNotes">
        <pc:chgData name="Jodie Thomas (2408798)" userId="S::2408798@student.uwtsd.ac.uk::2b451be6-9ed7-42a3-ac89-f3ca3b9c89fa" providerId="AD" clId="Web-{E69D82EB-AC8C-5477-5ABE-98672E63B86B}" dt="2024-11-09T18:15:29.868" v="320"/>
        <pc:sldMkLst>
          <pc:docMk/>
          <pc:sldMk cId="445235267" sldId="297"/>
        </pc:sldMkLst>
        <pc:spChg chg="mod">
          <ac:chgData name="Jodie Thomas (2408798)" userId="S::2408798@student.uwtsd.ac.uk::2b451be6-9ed7-42a3-ac89-f3ca3b9c89fa" providerId="AD" clId="Web-{E69D82EB-AC8C-5477-5ABE-98672E63B86B}" dt="2024-11-09T18:06:02.835" v="70" actId="20577"/>
          <ac:spMkLst>
            <pc:docMk/>
            <pc:sldMk cId="445235267" sldId="297"/>
            <ac:spMk id="2" creationId="{A64092D6-7216-2ECE-9198-74A551CD6179}"/>
          </ac:spMkLst>
        </pc:spChg>
        <pc:spChg chg="del">
          <ac:chgData name="Jodie Thomas (2408798)" userId="S::2408798@student.uwtsd.ac.uk::2b451be6-9ed7-42a3-ac89-f3ca3b9c89fa" providerId="AD" clId="Web-{E69D82EB-AC8C-5477-5ABE-98672E63B86B}" dt="2024-11-09T18:02:07.194" v="3"/>
          <ac:spMkLst>
            <pc:docMk/>
            <pc:sldMk cId="445235267" sldId="297"/>
            <ac:spMk id="4" creationId="{A412D9B9-A457-D85D-C4A6-17EE05773B5B}"/>
          </ac:spMkLst>
        </pc:spChg>
        <pc:picChg chg="add mod">
          <ac:chgData name="Jodie Thomas (2408798)" userId="S::2408798@student.uwtsd.ac.uk::2b451be6-9ed7-42a3-ac89-f3ca3b9c89fa" providerId="AD" clId="Web-{E69D82EB-AC8C-5477-5ABE-98672E63B86B}" dt="2024-11-09T18:02:59.760" v="11" actId="1076"/>
          <ac:picMkLst>
            <pc:docMk/>
            <pc:sldMk cId="445235267" sldId="297"/>
            <ac:picMk id="6" creationId="{DD34792F-D4B5-012C-DA7C-269BB55DEBA1}"/>
          </ac:picMkLst>
        </pc:picChg>
      </pc:sldChg>
    </pc:docChg>
  </pc:docChgLst>
  <pc:docChgLst>
    <pc:chgData name="Jodie Thomas (2408798)" userId="S::2408798@student.uwtsd.ac.uk::2b451be6-9ed7-42a3-ac89-f3ca3b9c89fa" providerId="AD" clId="Web-{A5C2BAE2-665B-CF5F-EC25-B60DFE62A060}"/>
    <pc:docChg chg="modSld">
      <pc:chgData name="Jodie Thomas (2408798)" userId="S::2408798@student.uwtsd.ac.uk::2b451be6-9ed7-42a3-ac89-f3ca3b9c89fa" providerId="AD" clId="Web-{A5C2BAE2-665B-CF5F-EC25-B60DFE62A060}" dt="2024-10-26T14:16:19.469" v="93" actId="20577"/>
      <pc:docMkLst>
        <pc:docMk/>
      </pc:docMkLst>
      <pc:sldChg chg="addSp modSp mod setBg setClrOvrMap">
        <pc:chgData name="Jodie Thomas (2408798)" userId="S::2408798@student.uwtsd.ac.uk::2b451be6-9ed7-42a3-ac89-f3ca3b9c89fa" providerId="AD" clId="Web-{A5C2BAE2-665B-CF5F-EC25-B60DFE62A060}" dt="2024-10-26T14:16:19.469" v="93" actId="20577"/>
        <pc:sldMkLst>
          <pc:docMk/>
          <pc:sldMk cId="109857222" sldId="256"/>
        </pc:sldMkLst>
      </pc:sldChg>
    </pc:docChg>
  </pc:docChgLst>
  <pc:docChgLst>
    <pc:chgData name="Jodie Thomas (2408798)" userId="S::2408798@student.uwtsd.ac.uk::2b451be6-9ed7-42a3-ac89-f3ca3b9c89fa" providerId="AD" clId="Web-{FAD82FDD-3D69-1516-A5B8-C5A56657DB39}"/>
    <pc:docChg chg="modSld">
      <pc:chgData name="Jodie Thomas (2408798)" userId="S::2408798@student.uwtsd.ac.uk::2b451be6-9ed7-42a3-ac89-f3ca3b9c89fa" providerId="AD" clId="Web-{FAD82FDD-3D69-1516-A5B8-C5A56657DB39}" dt="2024-11-10T17:05:20.516" v="48"/>
      <pc:docMkLst>
        <pc:docMk/>
      </pc:docMkLst>
      <pc:sldChg chg="modNotes">
        <pc:chgData name="Jodie Thomas (2408798)" userId="S::2408798@student.uwtsd.ac.uk::2b451be6-9ed7-42a3-ac89-f3ca3b9c89fa" providerId="AD" clId="Web-{FAD82FDD-3D69-1516-A5B8-C5A56657DB39}" dt="2024-11-10T17:05:20.516" v="48"/>
        <pc:sldMkLst>
          <pc:docMk/>
          <pc:sldMk cId="2429255763" sldId="272"/>
        </pc:sldMkLst>
      </pc:sldChg>
    </pc:docChg>
  </pc:docChgLst>
  <pc:docChgLst>
    <pc:chgData name="Jodie Thomas (2408798)" userId="S::2408798@student.uwtsd.ac.uk::2b451be6-9ed7-42a3-ac89-f3ca3b9c89fa" providerId="AD" clId="Web-{466AD526-AAF3-54DA-489E-FFF2355ED8E1}"/>
    <pc:docChg chg="addSld delSld modSld sldOrd">
      <pc:chgData name="Jodie Thomas (2408798)" userId="S::2408798@student.uwtsd.ac.uk::2b451be6-9ed7-42a3-ac89-f3ca3b9c89fa" providerId="AD" clId="Web-{466AD526-AAF3-54DA-489E-FFF2355ED8E1}" dt="2024-11-08T12:00:48.141" v="3667"/>
      <pc:docMkLst>
        <pc:docMk/>
      </pc:docMkLst>
      <pc:sldChg chg="modSp modNotes">
        <pc:chgData name="Jodie Thomas (2408798)" userId="S::2408798@student.uwtsd.ac.uk::2b451be6-9ed7-42a3-ac89-f3ca3b9c89fa" providerId="AD" clId="Web-{466AD526-AAF3-54DA-489E-FFF2355ED8E1}" dt="2024-11-08T11:23:22.252" v="2897"/>
        <pc:sldMkLst>
          <pc:docMk/>
          <pc:sldMk cId="3779778299" sldId="257"/>
        </pc:sldMkLst>
        <pc:spChg chg="mod">
          <ac:chgData name="Jodie Thomas (2408798)" userId="S::2408798@student.uwtsd.ac.uk::2b451be6-9ed7-42a3-ac89-f3ca3b9c89fa" providerId="AD" clId="Web-{466AD526-AAF3-54DA-489E-FFF2355ED8E1}" dt="2024-11-07T14:06:52.335" v="695" actId="20577"/>
          <ac:spMkLst>
            <pc:docMk/>
            <pc:sldMk cId="3779778299" sldId="257"/>
            <ac:spMk id="2" creationId="{BD76D488-EF4D-914D-7A92-CE00F4F56B11}"/>
          </ac:spMkLst>
        </pc:spChg>
      </pc:sldChg>
      <pc:sldChg chg="modSp ord modNotes">
        <pc:chgData name="Jodie Thomas (2408798)" userId="S::2408798@student.uwtsd.ac.uk::2b451be6-9ed7-42a3-ac89-f3ca3b9c89fa" providerId="AD" clId="Web-{466AD526-AAF3-54DA-489E-FFF2355ED8E1}" dt="2024-11-08T11:38:05.022" v="3406"/>
        <pc:sldMkLst>
          <pc:docMk/>
          <pc:sldMk cId="4173469577" sldId="258"/>
        </pc:sldMkLst>
        <pc:spChg chg="mod">
          <ac:chgData name="Jodie Thomas (2408798)" userId="S::2408798@student.uwtsd.ac.uk::2b451be6-9ed7-42a3-ac89-f3ca3b9c89fa" providerId="AD" clId="Web-{466AD526-AAF3-54DA-489E-FFF2355ED8E1}" dt="2024-11-08T09:38:05.396" v="1077" actId="20577"/>
          <ac:spMkLst>
            <pc:docMk/>
            <pc:sldMk cId="4173469577" sldId="258"/>
            <ac:spMk id="2" creationId="{33AE1145-B49C-FE7D-0FEA-A8438C8CC63F}"/>
          </ac:spMkLst>
        </pc:spChg>
        <pc:graphicFrameChg chg="mod">
          <ac:chgData name="Jodie Thomas (2408798)" userId="S::2408798@student.uwtsd.ac.uk::2b451be6-9ed7-42a3-ac89-f3ca3b9c89fa" providerId="AD" clId="Web-{466AD526-AAF3-54DA-489E-FFF2355ED8E1}" dt="2024-11-07T14:07:37.930" v="699" actId="1076"/>
          <ac:graphicFrameMkLst>
            <pc:docMk/>
            <pc:sldMk cId="4173469577" sldId="258"/>
            <ac:graphicFrameMk id="18" creationId="{AD26FF86-86C2-247B-0737-9EB8EC17DAE5}"/>
          </ac:graphicFrameMkLst>
        </pc:graphicFrameChg>
      </pc:sldChg>
      <pc:sldChg chg="del">
        <pc:chgData name="Jodie Thomas (2408798)" userId="S::2408798@student.uwtsd.ac.uk::2b451be6-9ed7-42a3-ac89-f3ca3b9c89fa" providerId="AD" clId="Web-{466AD526-AAF3-54DA-489E-FFF2355ED8E1}" dt="2024-11-07T12:58:04.555" v="594"/>
        <pc:sldMkLst>
          <pc:docMk/>
          <pc:sldMk cId="971136627" sldId="262"/>
        </pc:sldMkLst>
      </pc:sldChg>
      <pc:sldChg chg="modSp">
        <pc:chgData name="Jodie Thomas (2408798)" userId="S::2408798@student.uwtsd.ac.uk::2b451be6-9ed7-42a3-ac89-f3ca3b9c89fa" providerId="AD" clId="Web-{466AD526-AAF3-54DA-489E-FFF2355ED8E1}" dt="2024-11-07T14:12:47.047" v="726" actId="20577"/>
        <pc:sldMkLst>
          <pc:docMk/>
          <pc:sldMk cId="2941549424" sldId="265"/>
        </pc:sldMkLst>
        <pc:spChg chg="mod">
          <ac:chgData name="Jodie Thomas (2408798)" userId="S::2408798@student.uwtsd.ac.uk::2b451be6-9ed7-42a3-ac89-f3ca3b9c89fa" providerId="AD" clId="Web-{466AD526-AAF3-54DA-489E-FFF2355ED8E1}" dt="2024-11-07T14:12:47.047" v="726" actId="20577"/>
          <ac:spMkLst>
            <pc:docMk/>
            <pc:sldMk cId="2941549424" sldId="265"/>
            <ac:spMk id="2" creationId="{2D1645BF-E109-3406-CB8F-277554346A0F}"/>
          </ac:spMkLst>
        </pc:spChg>
      </pc:sldChg>
      <pc:sldChg chg="modSp modNotes">
        <pc:chgData name="Jodie Thomas (2408798)" userId="S::2408798@student.uwtsd.ac.uk::2b451be6-9ed7-42a3-ac89-f3ca3b9c89fa" providerId="AD" clId="Web-{466AD526-AAF3-54DA-489E-FFF2355ED8E1}" dt="2024-11-08T11:20:22.572" v="2618"/>
        <pc:sldMkLst>
          <pc:docMk/>
          <pc:sldMk cId="2975309385" sldId="266"/>
        </pc:sldMkLst>
        <pc:spChg chg="mod">
          <ac:chgData name="Jodie Thomas (2408798)" userId="S::2408798@student.uwtsd.ac.uk::2b451be6-9ed7-42a3-ac89-f3ca3b9c89fa" providerId="AD" clId="Web-{466AD526-AAF3-54DA-489E-FFF2355ED8E1}" dt="2024-11-07T14:06:43.788" v="694" actId="20577"/>
          <ac:spMkLst>
            <pc:docMk/>
            <pc:sldMk cId="2975309385" sldId="266"/>
            <ac:spMk id="2" creationId="{5BAD21E4-584F-DE7A-A2A9-75A903D040D4}"/>
          </ac:spMkLst>
        </pc:spChg>
        <pc:spChg chg="mod">
          <ac:chgData name="Jodie Thomas (2408798)" userId="S::2408798@student.uwtsd.ac.uk::2b451be6-9ed7-42a3-ac89-f3ca3b9c89fa" providerId="AD" clId="Web-{466AD526-AAF3-54DA-489E-FFF2355ED8E1}" dt="2024-11-07T14:06:39.335" v="693" actId="20577"/>
          <ac:spMkLst>
            <pc:docMk/>
            <pc:sldMk cId="2975309385" sldId="266"/>
            <ac:spMk id="3" creationId="{2E7E0E08-D4D8-0127-F2FE-40BDE8503491}"/>
          </ac:spMkLst>
        </pc:spChg>
      </pc:sldChg>
      <pc:sldChg chg="modSp modNotes">
        <pc:chgData name="Jodie Thomas (2408798)" userId="S::2408798@student.uwtsd.ac.uk::2b451be6-9ed7-42a3-ac89-f3ca3b9c89fa" providerId="AD" clId="Web-{466AD526-AAF3-54DA-489E-FFF2355ED8E1}" dt="2024-11-08T11:30:52.598" v="3282"/>
        <pc:sldMkLst>
          <pc:docMk/>
          <pc:sldMk cId="3987434551" sldId="267"/>
        </pc:sldMkLst>
        <pc:spChg chg="mod">
          <ac:chgData name="Jodie Thomas (2408798)" userId="S::2408798@student.uwtsd.ac.uk::2b451be6-9ed7-42a3-ac89-f3ca3b9c89fa" providerId="AD" clId="Web-{466AD526-AAF3-54DA-489E-FFF2355ED8E1}" dt="2024-11-07T14:06:59.132" v="696" actId="20577"/>
          <ac:spMkLst>
            <pc:docMk/>
            <pc:sldMk cId="3987434551" sldId="267"/>
            <ac:spMk id="5" creationId="{12BB6491-0D23-DD31-14E6-097BA2DE6439}"/>
          </ac:spMkLst>
        </pc:spChg>
      </pc:sldChg>
      <pc:sldChg chg="addSp delSp modSp modNotes">
        <pc:chgData name="Jodie Thomas (2408798)" userId="S::2408798@student.uwtsd.ac.uk::2b451be6-9ed7-42a3-ac89-f3ca3b9c89fa" providerId="AD" clId="Web-{466AD526-AAF3-54DA-489E-FFF2355ED8E1}" dt="2024-11-08T10:16:37.382" v="1589" actId="20577"/>
        <pc:sldMkLst>
          <pc:docMk/>
          <pc:sldMk cId="208396607" sldId="268"/>
        </pc:sldMkLst>
        <pc:spChg chg="mod">
          <ac:chgData name="Jodie Thomas (2408798)" userId="S::2408798@student.uwtsd.ac.uk::2b451be6-9ed7-42a3-ac89-f3ca3b9c89fa" providerId="AD" clId="Web-{466AD526-AAF3-54DA-489E-FFF2355ED8E1}" dt="2024-11-08T10:16:37.382" v="1589" actId="20577"/>
          <ac:spMkLst>
            <pc:docMk/>
            <pc:sldMk cId="208396607" sldId="268"/>
            <ac:spMk id="2" creationId="{5B72425F-0C18-21B1-E375-1ACECEA3D4FF}"/>
          </ac:spMkLst>
        </pc:spChg>
        <pc:spChg chg="mod">
          <ac:chgData name="Jodie Thomas (2408798)" userId="S::2408798@student.uwtsd.ac.uk::2b451be6-9ed7-42a3-ac89-f3ca3b9c89fa" providerId="AD" clId="Web-{466AD526-AAF3-54DA-489E-FFF2355ED8E1}" dt="2024-11-08T10:16:22.882" v="1582" actId="20577"/>
          <ac:spMkLst>
            <pc:docMk/>
            <pc:sldMk cId="208396607" sldId="268"/>
            <ac:spMk id="3" creationId="{89FBAEC2-87BA-4051-9867-1C44BBCDB7ED}"/>
          </ac:spMkLst>
        </pc:spChg>
        <pc:picChg chg="add del mod">
          <ac:chgData name="Jodie Thomas (2408798)" userId="S::2408798@student.uwtsd.ac.uk::2b451be6-9ed7-42a3-ac89-f3ca3b9c89fa" providerId="AD" clId="Web-{466AD526-AAF3-54DA-489E-FFF2355ED8E1}" dt="2024-11-07T12:07:26.607" v="42"/>
          <ac:picMkLst>
            <pc:docMk/>
            <pc:sldMk cId="208396607" sldId="268"/>
            <ac:picMk id="5" creationId="{E38EC96F-62A8-0309-9F2C-D24CCD82FF46}"/>
          </ac:picMkLst>
        </pc:picChg>
      </pc:sldChg>
      <pc:sldChg chg="modSp">
        <pc:chgData name="Jodie Thomas (2408798)" userId="S::2408798@student.uwtsd.ac.uk::2b451be6-9ed7-42a3-ac89-f3ca3b9c89fa" providerId="AD" clId="Web-{466AD526-AAF3-54DA-489E-FFF2355ED8E1}" dt="2024-11-08T10:03:43.845" v="1389" actId="20577"/>
        <pc:sldMkLst>
          <pc:docMk/>
          <pc:sldMk cId="602140930" sldId="269"/>
        </pc:sldMkLst>
        <pc:spChg chg="mod">
          <ac:chgData name="Jodie Thomas (2408798)" userId="S::2408798@student.uwtsd.ac.uk::2b451be6-9ed7-42a3-ac89-f3ca3b9c89fa" providerId="AD" clId="Web-{466AD526-AAF3-54DA-489E-FFF2355ED8E1}" dt="2024-11-07T14:12:39.422" v="725" actId="20577"/>
          <ac:spMkLst>
            <pc:docMk/>
            <pc:sldMk cId="602140930" sldId="269"/>
            <ac:spMk id="2" creationId="{5B2E97DC-C7D4-21AA-6CF2-A6A7E3455610}"/>
          </ac:spMkLst>
        </pc:spChg>
        <pc:spChg chg="mod">
          <ac:chgData name="Jodie Thomas (2408798)" userId="S::2408798@student.uwtsd.ac.uk::2b451be6-9ed7-42a3-ac89-f3ca3b9c89fa" providerId="AD" clId="Web-{466AD526-AAF3-54DA-489E-FFF2355ED8E1}" dt="2024-11-08T10:03:43.845" v="1389" actId="20577"/>
          <ac:spMkLst>
            <pc:docMk/>
            <pc:sldMk cId="602140930" sldId="269"/>
            <ac:spMk id="3" creationId="{CD29439D-5CFA-72F1-257E-17958AE3498B}"/>
          </ac:spMkLst>
        </pc:spChg>
      </pc:sldChg>
      <pc:sldChg chg="modSp">
        <pc:chgData name="Jodie Thomas (2408798)" userId="S::2408798@student.uwtsd.ac.uk::2b451be6-9ed7-42a3-ac89-f3ca3b9c89fa" providerId="AD" clId="Web-{466AD526-AAF3-54DA-489E-FFF2355ED8E1}" dt="2024-11-07T14:12:24.422" v="723" actId="20577"/>
        <pc:sldMkLst>
          <pc:docMk/>
          <pc:sldMk cId="3476847548" sldId="270"/>
        </pc:sldMkLst>
        <pc:spChg chg="mod">
          <ac:chgData name="Jodie Thomas (2408798)" userId="S::2408798@student.uwtsd.ac.uk::2b451be6-9ed7-42a3-ac89-f3ca3b9c89fa" providerId="AD" clId="Web-{466AD526-AAF3-54DA-489E-FFF2355ED8E1}" dt="2024-11-07T14:12:24.422" v="723" actId="20577"/>
          <ac:spMkLst>
            <pc:docMk/>
            <pc:sldMk cId="3476847548" sldId="270"/>
            <ac:spMk id="2" creationId="{F7580416-9556-A5BA-6B65-A0F08A73611A}"/>
          </ac:spMkLst>
        </pc:spChg>
      </pc:sldChg>
      <pc:sldChg chg="addSp delSp modSp modNotes">
        <pc:chgData name="Jodie Thomas (2408798)" userId="S::2408798@student.uwtsd.ac.uk::2b451be6-9ed7-42a3-ac89-f3ca3b9c89fa" providerId="AD" clId="Web-{466AD526-AAF3-54DA-489E-FFF2355ED8E1}" dt="2024-11-08T10:11:50.124" v="1533"/>
        <pc:sldMkLst>
          <pc:docMk/>
          <pc:sldMk cId="2429255763" sldId="272"/>
        </pc:sldMkLst>
        <pc:spChg chg="mod">
          <ac:chgData name="Jodie Thomas (2408798)" userId="S::2408798@student.uwtsd.ac.uk::2b451be6-9ed7-42a3-ac89-f3ca3b9c89fa" providerId="AD" clId="Web-{466AD526-AAF3-54DA-489E-FFF2355ED8E1}" dt="2024-11-07T14:06:26.162" v="692" actId="20577"/>
          <ac:spMkLst>
            <pc:docMk/>
            <pc:sldMk cId="2429255763" sldId="272"/>
            <ac:spMk id="2" creationId="{8AC2F8A4-9BF1-3814-5787-0FFD1FE234D3}"/>
          </ac:spMkLst>
        </pc:spChg>
        <pc:spChg chg="mod">
          <ac:chgData name="Jodie Thomas (2408798)" userId="S::2408798@student.uwtsd.ac.uk::2b451be6-9ed7-42a3-ac89-f3ca3b9c89fa" providerId="AD" clId="Web-{466AD526-AAF3-54DA-489E-FFF2355ED8E1}" dt="2024-11-08T09:45:17.580" v="1104" actId="20577"/>
          <ac:spMkLst>
            <pc:docMk/>
            <pc:sldMk cId="2429255763" sldId="272"/>
            <ac:spMk id="3" creationId="{2AD3D85A-3E81-E897-010B-FF8CCDBD9CB7}"/>
          </ac:spMkLst>
        </pc:spChg>
        <pc:spChg chg="del">
          <ac:chgData name="Jodie Thomas (2408798)" userId="S::2408798@student.uwtsd.ac.uk::2b451be6-9ed7-42a3-ac89-f3ca3b9c89fa" providerId="AD" clId="Web-{466AD526-AAF3-54DA-489E-FFF2355ED8E1}" dt="2024-11-07T12:10:18.504" v="64"/>
          <ac:spMkLst>
            <pc:docMk/>
            <pc:sldMk cId="2429255763" sldId="272"/>
            <ac:spMk id="21" creationId="{1CD81A2A-6ED4-4EF4-A14C-912D31E14800}"/>
          </ac:spMkLst>
        </pc:spChg>
        <pc:spChg chg="del">
          <ac:chgData name="Jodie Thomas (2408798)" userId="S::2408798@student.uwtsd.ac.uk::2b451be6-9ed7-42a3-ac89-f3ca3b9c89fa" providerId="AD" clId="Web-{466AD526-AAF3-54DA-489E-FFF2355ED8E1}" dt="2024-11-07T12:10:18.504" v="64"/>
          <ac:spMkLst>
            <pc:docMk/>
            <pc:sldMk cId="2429255763" sldId="272"/>
            <ac:spMk id="23" creationId="{1661932C-CA15-4E17-B115-FAE7CBEE4789}"/>
          </ac:spMkLst>
        </pc:spChg>
        <pc:spChg chg="del">
          <ac:chgData name="Jodie Thomas (2408798)" userId="S::2408798@student.uwtsd.ac.uk::2b451be6-9ed7-42a3-ac89-f3ca3b9c89fa" providerId="AD" clId="Web-{466AD526-AAF3-54DA-489E-FFF2355ED8E1}" dt="2024-11-07T12:10:18.504" v="64"/>
          <ac:spMkLst>
            <pc:docMk/>
            <pc:sldMk cId="2429255763" sldId="272"/>
            <ac:spMk id="25" creationId="{8590ADD5-9383-4D3D-9047-3DA2593CCB5D}"/>
          </ac:spMkLst>
        </pc:spChg>
        <pc:spChg chg="del">
          <ac:chgData name="Jodie Thomas (2408798)" userId="S::2408798@student.uwtsd.ac.uk::2b451be6-9ed7-42a3-ac89-f3ca3b9c89fa" providerId="AD" clId="Web-{466AD526-AAF3-54DA-489E-FFF2355ED8E1}" dt="2024-11-07T12:10:18.504" v="64"/>
          <ac:spMkLst>
            <pc:docMk/>
            <pc:sldMk cId="2429255763" sldId="272"/>
            <ac:spMk id="27" creationId="{DABE3E45-88CF-45D8-8D40-C773324D93F6}"/>
          </ac:spMkLst>
        </pc:spChg>
        <pc:spChg chg="del">
          <ac:chgData name="Jodie Thomas (2408798)" userId="S::2408798@student.uwtsd.ac.uk::2b451be6-9ed7-42a3-ac89-f3ca3b9c89fa" providerId="AD" clId="Web-{466AD526-AAF3-54DA-489E-FFF2355ED8E1}" dt="2024-11-07T12:10:18.504" v="64"/>
          <ac:spMkLst>
            <pc:docMk/>
            <pc:sldMk cId="2429255763" sldId="272"/>
            <ac:spMk id="31" creationId="{B91ECDA9-56DC-4270-8F33-01C5637B8CEB}"/>
          </ac:spMkLst>
        </pc:spChg>
        <pc:spChg chg="del">
          <ac:chgData name="Jodie Thomas (2408798)" userId="S::2408798@student.uwtsd.ac.uk::2b451be6-9ed7-42a3-ac89-f3ca3b9c89fa" providerId="AD" clId="Web-{466AD526-AAF3-54DA-489E-FFF2355ED8E1}" dt="2024-11-07T12:10:18.504" v="64"/>
          <ac:spMkLst>
            <pc:docMk/>
            <pc:sldMk cId="2429255763" sldId="272"/>
            <ac:spMk id="33" creationId="{75F47824-961D-465D-84F9-EAE11BC6173B}"/>
          </ac:spMkLst>
        </pc:spChg>
        <pc:spChg chg="del">
          <ac:chgData name="Jodie Thomas (2408798)" userId="S::2408798@student.uwtsd.ac.uk::2b451be6-9ed7-42a3-ac89-f3ca3b9c89fa" providerId="AD" clId="Web-{466AD526-AAF3-54DA-489E-FFF2355ED8E1}" dt="2024-11-07T12:10:18.504" v="64"/>
          <ac:spMkLst>
            <pc:docMk/>
            <pc:sldMk cId="2429255763" sldId="272"/>
            <ac:spMk id="35" creationId="{FEC9DA3E-C1D7-472D-B7C0-F71AE41FBA23}"/>
          </ac:spMkLst>
        </pc:spChg>
        <pc:spChg chg="add">
          <ac:chgData name="Jodie Thomas (2408798)" userId="S::2408798@student.uwtsd.ac.uk::2b451be6-9ed7-42a3-ac89-f3ca3b9c89fa" providerId="AD" clId="Web-{466AD526-AAF3-54DA-489E-FFF2355ED8E1}" dt="2024-11-07T12:10:18.504" v="64"/>
          <ac:spMkLst>
            <pc:docMk/>
            <pc:sldMk cId="2429255763" sldId="272"/>
            <ac:spMk id="40" creationId="{04812C46-200A-4DEB-A05E-3ED6C68C2387}"/>
          </ac:spMkLst>
        </pc:spChg>
        <pc:spChg chg="add">
          <ac:chgData name="Jodie Thomas (2408798)" userId="S::2408798@student.uwtsd.ac.uk::2b451be6-9ed7-42a3-ac89-f3ca3b9c89fa" providerId="AD" clId="Web-{466AD526-AAF3-54DA-489E-FFF2355ED8E1}" dt="2024-11-07T12:10:18.504" v="64"/>
          <ac:spMkLst>
            <pc:docMk/>
            <pc:sldMk cId="2429255763" sldId="272"/>
            <ac:spMk id="42" creationId="{D1EA859B-E555-4109-94F3-6700E046E008}"/>
          </ac:spMkLst>
        </pc:spChg>
        <pc:picChg chg="del">
          <ac:chgData name="Jodie Thomas (2408798)" userId="S::2408798@student.uwtsd.ac.uk::2b451be6-9ed7-42a3-ac89-f3ca3b9c89fa" providerId="AD" clId="Web-{466AD526-AAF3-54DA-489E-FFF2355ED8E1}" dt="2024-11-07T12:10:09.301" v="63"/>
          <ac:picMkLst>
            <pc:docMk/>
            <pc:sldMk cId="2429255763" sldId="272"/>
            <ac:picMk id="4" creationId="{AAB3D24F-E971-70C0-7BD4-480AF8B3F18A}"/>
          </ac:picMkLst>
        </pc:picChg>
        <pc:picChg chg="mod ord">
          <ac:chgData name="Jodie Thomas (2408798)" userId="S::2408798@student.uwtsd.ac.uk::2b451be6-9ed7-42a3-ac89-f3ca3b9c89fa" providerId="AD" clId="Web-{466AD526-AAF3-54DA-489E-FFF2355ED8E1}" dt="2024-11-07T12:10:18.504" v="64"/>
          <ac:picMkLst>
            <pc:docMk/>
            <pc:sldMk cId="2429255763" sldId="272"/>
            <ac:picMk id="5" creationId="{1AB32F18-CCB3-6A5B-FA61-314EDB690795}"/>
          </ac:picMkLst>
        </pc:picChg>
        <pc:cxnChg chg="del">
          <ac:chgData name="Jodie Thomas (2408798)" userId="S::2408798@student.uwtsd.ac.uk::2b451be6-9ed7-42a3-ac89-f3ca3b9c89fa" providerId="AD" clId="Web-{466AD526-AAF3-54DA-489E-FFF2355ED8E1}" dt="2024-11-07T12:10:18.504" v="64"/>
          <ac:cxnSpMkLst>
            <pc:docMk/>
            <pc:sldMk cId="2429255763" sldId="272"/>
            <ac:cxnSpMk id="29" creationId="{49CD1692-827B-4C8D-B4A1-134FD04CF45C}"/>
          </ac:cxnSpMkLst>
        </pc:cxnChg>
      </pc:sldChg>
      <pc:sldChg chg="addSp delSp modSp modNotes">
        <pc:chgData name="Jodie Thomas (2408798)" userId="S::2408798@student.uwtsd.ac.uk::2b451be6-9ed7-42a3-ac89-f3ca3b9c89fa" providerId="AD" clId="Web-{466AD526-AAF3-54DA-489E-FFF2355ED8E1}" dt="2024-11-08T11:18:48.881" v="2604"/>
        <pc:sldMkLst>
          <pc:docMk/>
          <pc:sldMk cId="1066630436" sldId="273"/>
        </pc:sldMkLst>
        <pc:spChg chg="mod">
          <ac:chgData name="Jodie Thomas (2408798)" userId="S::2408798@student.uwtsd.ac.uk::2b451be6-9ed7-42a3-ac89-f3ca3b9c89fa" providerId="AD" clId="Web-{466AD526-AAF3-54DA-489E-FFF2355ED8E1}" dt="2024-11-07T14:08:10.431" v="703" actId="20577"/>
          <ac:spMkLst>
            <pc:docMk/>
            <pc:sldMk cId="1066630436" sldId="273"/>
            <ac:spMk id="2" creationId="{05577037-F7FB-EEA4-369D-BB03C12B252F}"/>
          </ac:spMkLst>
        </pc:spChg>
        <pc:spChg chg="del">
          <ac:chgData name="Jodie Thomas (2408798)" userId="S::2408798@student.uwtsd.ac.uk::2b451be6-9ed7-42a3-ac89-f3ca3b9c89fa" providerId="AD" clId="Web-{466AD526-AAF3-54DA-489E-FFF2355ED8E1}" dt="2024-11-07T12:10:02.019" v="62"/>
          <ac:spMkLst>
            <pc:docMk/>
            <pc:sldMk cId="1066630436" sldId="273"/>
            <ac:spMk id="21" creationId="{F837543A-6020-4505-A233-C9DB4BF74011}"/>
          </ac:spMkLst>
        </pc:spChg>
        <pc:spChg chg="del">
          <ac:chgData name="Jodie Thomas (2408798)" userId="S::2408798@student.uwtsd.ac.uk::2b451be6-9ed7-42a3-ac89-f3ca3b9c89fa" providerId="AD" clId="Web-{466AD526-AAF3-54DA-489E-FFF2355ED8E1}" dt="2024-11-07T12:10:02.019" v="62"/>
          <ac:spMkLst>
            <pc:docMk/>
            <pc:sldMk cId="1066630436" sldId="273"/>
            <ac:spMk id="23" creationId="{35B16301-FB18-48BA-A6DD-C37CAF6F9A18}"/>
          </ac:spMkLst>
        </pc:spChg>
        <pc:spChg chg="del">
          <ac:chgData name="Jodie Thomas (2408798)" userId="S::2408798@student.uwtsd.ac.uk::2b451be6-9ed7-42a3-ac89-f3ca3b9c89fa" providerId="AD" clId="Web-{466AD526-AAF3-54DA-489E-FFF2355ED8E1}" dt="2024-11-07T12:10:02.019" v="62"/>
          <ac:spMkLst>
            <pc:docMk/>
            <pc:sldMk cId="1066630436" sldId="273"/>
            <ac:spMk id="25" creationId="{C3C0D90E-074A-4F52-9B11-B52BEF4BCBE5}"/>
          </ac:spMkLst>
        </pc:spChg>
        <pc:spChg chg="mod">
          <ac:chgData name="Jodie Thomas (2408798)" userId="S::2408798@student.uwtsd.ac.uk::2b451be6-9ed7-42a3-ac89-f3ca3b9c89fa" providerId="AD" clId="Web-{466AD526-AAF3-54DA-489E-FFF2355ED8E1}" dt="2024-11-08T09:59:20.838" v="1353" actId="20577"/>
          <ac:spMkLst>
            <pc:docMk/>
            <pc:sldMk cId="1066630436" sldId="273"/>
            <ac:spMk id="26" creationId="{760D16C4-528B-542D-1291-F410C6D14A48}"/>
          </ac:spMkLst>
        </pc:spChg>
        <pc:spChg chg="del">
          <ac:chgData name="Jodie Thomas (2408798)" userId="S::2408798@student.uwtsd.ac.uk::2b451be6-9ed7-42a3-ac89-f3ca3b9c89fa" providerId="AD" clId="Web-{466AD526-AAF3-54DA-489E-FFF2355ED8E1}" dt="2024-11-07T12:10:02.019" v="62"/>
          <ac:spMkLst>
            <pc:docMk/>
            <pc:sldMk cId="1066630436" sldId="273"/>
            <ac:spMk id="27" creationId="{CABBD4C1-E6F8-46F6-8152-A8A97490BF4D}"/>
          </ac:spMkLst>
        </pc:spChg>
        <pc:spChg chg="del">
          <ac:chgData name="Jodie Thomas (2408798)" userId="S::2408798@student.uwtsd.ac.uk::2b451be6-9ed7-42a3-ac89-f3ca3b9c89fa" providerId="AD" clId="Web-{466AD526-AAF3-54DA-489E-FFF2355ED8E1}" dt="2024-11-07T12:10:02.019" v="62"/>
          <ac:spMkLst>
            <pc:docMk/>
            <pc:sldMk cId="1066630436" sldId="273"/>
            <ac:spMk id="29" creationId="{83BA5EF5-1FE9-4BF9-83BB-269BCDDF6156}"/>
          </ac:spMkLst>
        </pc:spChg>
        <pc:spChg chg="del">
          <ac:chgData name="Jodie Thomas (2408798)" userId="S::2408798@student.uwtsd.ac.uk::2b451be6-9ed7-42a3-ac89-f3ca3b9c89fa" providerId="AD" clId="Web-{466AD526-AAF3-54DA-489E-FFF2355ED8E1}" dt="2024-11-07T12:10:02.019" v="62"/>
          <ac:spMkLst>
            <pc:docMk/>
            <pc:sldMk cId="1066630436" sldId="273"/>
            <ac:spMk id="33" creationId="{88853921-7BC9-4BDE-ACAB-133C683C82D6}"/>
          </ac:spMkLst>
        </pc:spChg>
        <pc:spChg chg="del">
          <ac:chgData name="Jodie Thomas (2408798)" userId="S::2408798@student.uwtsd.ac.uk::2b451be6-9ed7-42a3-ac89-f3ca3b9c89fa" providerId="AD" clId="Web-{466AD526-AAF3-54DA-489E-FFF2355ED8E1}" dt="2024-11-07T12:10:02.019" v="62"/>
          <ac:spMkLst>
            <pc:docMk/>
            <pc:sldMk cId="1066630436" sldId="273"/>
            <ac:spMk id="35" creationId="{09192968-3AE7-4470-A61C-97294BB92731}"/>
          </ac:spMkLst>
        </pc:spChg>
        <pc:spChg chg="del">
          <ac:chgData name="Jodie Thomas (2408798)" userId="S::2408798@student.uwtsd.ac.uk::2b451be6-9ed7-42a3-ac89-f3ca3b9c89fa" providerId="AD" clId="Web-{466AD526-AAF3-54DA-489E-FFF2355ED8E1}" dt="2024-11-07T12:10:02.019" v="62"/>
          <ac:spMkLst>
            <pc:docMk/>
            <pc:sldMk cId="1066630436" sldId="273"/>
            <ac:spMk id="37" creationId="{3AB72E55-43E4-4356-BFE8-E2102CB0B505}"/>
          </ac:spMkLst>
        </pc:spChg>
        <pc:spChg chg="add">
          <ac:chgData name="Jodie Thomas (2408798)" userId="S::2408798@student.uwtsd.ac.uk::2b451be6-9ed7-42a3-ac89-f3ca3b9c89fa" providerId="AD" clId="Web-{466AD526-AAF3-54DA-489E-FFF2355ED8E1}" dt="2024-11-07T12:10:02.019" v="62"/>
          <ac:spMkLst>
            <pc:docMk/>
            <pc:sldMk cId="1066630436" sldId="273"/>
            <ac:spMk id="42" creationId="{04812C46-200A-4DEB-A05E-3ED6C68C2387}"/>
          </ac:spMkLst>
        </pc:spChg>
        <pc:spChg chg="add">
          <ac:chgData name="Jodie Thomas (2408798)" userId="S::2408798@student.uwtsd.ac.uk::2b451be6-9ed7-42a3-ac89-f3ca3b9c89fa" providerId="AD" clId="Web-{466AD526-AAF3-54DA-489E-FFF2355ED8E1}" dt="2024-11-07T12:10:02.019" v="62"/>
          <ac:spMkLst>
            <pc:docMk/>
            <pc:sldMk cId="1066630436" sldId="273"/>
            <ac:spMk id="44" creationId="{D1EA859B-E555-4109-94F3-6700E046E008}"/>
          </ac:spMkLst>
        </pc:spChg>
        <pc:picChg chg="mod ord">
          <ac:chgData name="Jodie Thomas (2408798)" userId="S::2408798@student.uwtsd.ac.uk::2b451be6-9ed7-42a3-ac89-f3ca3b9c89fa" providerId="AD" clId="Web-{466AD526-AAF3-54DA-489E-FFF2355ED8E1}" dt="2024-11-08T09:48:09.882" v="1131" actId="1076"/>
          <ac:picMkLst>
            <pc:docMk/>
            <pc:sldMk cId="1066630436" sldId="273"/>
            <ac:picMk id="3" creationId="{EEFDCECB-8287-E93C-6DC6-AE38099769AD}"/>
          </ac:picMkLst>
        </pc:picChg>
        <pc:cxnChg chg="del">
          <ac:chgData name="Jodie Thomas (2408798)" userId="S::2408798@student.uwtsd.ac.uk::2b451be6-9ed7-42a3-ac89-f3ca3b9c89fa" providerId="AD" clId="Web-{466AD526-AAF3-54DA-489E-FFF2355ED8E1}" dt="2024-11-07T12:10:02.019" v="62"/>
          <ac:cxnSpMkLst>
            <pc:docMk/>
            <pc:sldMk cId="1066630436" sldId="273"/>
            <ac:cxnSpMk id="31" creationId="{4B3BCACB-5880-460B-9606-8C433A9AF99D}"/>
          </ac:cxnSpMkLst>
        </pc:cxnChg>
      </pc:sldChg>
      <pc:sldChg chg="addSp delSp modSp modNotes">
        <pc:chgData name="Jodie Thomas (2408798)" userId="S::2408798@student.uwtsd.ac.uk::2b451be6-9ed7-42a3-ac89-f3ca3b9c89fa" providerId="AD" clId="Web-{466AD526-AAF3-54DA-489E-FFF2355ED8E1}" dt="2024-11-08T10:11:12.686" v="1530"/>
        <pc:sldMkLst>
          <pc:docMk/>
          <pc:sldMk cId="1981531985" sldId="274"/>
        </pc:sldMkLst>
        <pc:spChg chg="mod">
          <ac:chgData name="Jodie Thomas (2408798)" userId="S::2408798@student.uwtsd.ac.uk::2b451be6-9ed7-42a3-ac89-f3ca3b9c89fa" providerId="AD" clId="Web-{466AD526-AAF3-54DA-489E-FFF2355ED8E1}" dt="2024-11-07T14:09:17.214" v="714" actId="20577"/>
          <ac:spMkLst>
            <pc:docMk/>
            <pc:sldMk cId="1981531985" sldId="274"/>
            <ac:spMk id="2" creationId="{EB4FA4CB-2A9C-F860-1D33-3CBEE93579B9}"/>
          </ac:spMkLst>
        </pc:spChg>
        <pc:spChg chg="del">
          <ac:chgData name="Jodie Thomas (2408798)" userId="S::2408798@student.uwtsd.ac.uk::2b451be6-9ed7-42a3-ac89-f3ca3b9c89fa" providerId="AD" clId="Web-{466AD526-AAF3-54DA-489E-FFF2355ED8E1}" dt="2024-11-07T12:09:42.909" v="61"/>
          <ac:spMkLst>
            <pc:docMk/>
            <pc:sldMk cId="1981531985" sldId="274"/>
            <ac:spMk id="21" creationId="{F837543A-6020-4505-A233-C9DB4BF74011}"/>
          </ac:spMkLst>
        </pc:spChg>
        <pc:spChg chg="del">
          <ac:chgData name="Jodie Thomas (2408798)" userId="S::2408798@student.uwtsd.ac.uk::2b451be6-9ed7-42a3-ac89-f3ca3b9c89fa" providerId="AD" clId="Web-{466AD526-AAF3-54DA-489E-FFF2355ED8E1}" dt="2024-11-07T12:09:42.909" v="61"/>
          <ac:spMkLst>
            <pc:docMk/>
            <pc:sldMk cId="1981531985" sldId="274"/>
            <ac:spMk id="23" creationId="{35B16301-FB18-48BA-A6DD-C37CAF6F9A18}"/>
          </ac:spMkLst>
        </pc:spChg>
        <pc:spChg chg="del">
          <ac:chgData name="Jodie Thomas (2408798)" userId="S::2408798@student.uwtsd.ac.uk::2b451be6-9ed7-42a3-ac89-f3ca3b9c89fa" providerId="AD" clId="Web-{466AD526-AAF3-54DA-489E-FFF2355ED8E1}" dt="2024-11-07T12:09:42.909" v="61"/>
          <ac:spMkLst>
            <pc:docMk/>
            <pc:sldMk cId="1981531985" sldId="274"/>
            <ac:spMk id="25" creationId="{C3C0D90E-074A-4F52-9B11-B52BEF4BCBE5}"/>
          </ac:spMkLst>
        </pc:spChg>
        <pc:spChg chg="del">
          <ac:chgData name="Jodie Thomas (2408798)" userId="S::2408798@student.uwtsd.ac.uk::2b451be6-9ed7-42a3-ac89-f3ca3b9c89fa" providerId="AD" clId="Web-{466AD526-AAF3-54DA-489E-FFF2355ED8E1}" dt="2024-11-07T12:09:42.909" v="61"/>
          <ac:spMkLst>
            <pc:docMk/>
            <pc:sldMk cId="1981531985" sldId="274"/>
            <ac:spMk id="27" creationId="{CABBD4C1-E6F8-46F6-8152-A8A97490BF4D}"/>
          </ac:spMkLst>
        </pc:spChg>
        <pc:spChg chg="del">
          <ac:chgData name="Jodie Thomas (2408798)" userId="S::2408798@student.uwtsd.ac.uk::2b451be6-9ed7-42a3-ac89-f3ca3b9c89fa" providerId="AD" clId="Web-{466AD526-AAF3-54DA-489E-FFF2355ED8E1}" dt="2024-11-07T12:09:42.909" v="61"/>
          <ac:spMkLst>
            <pc:docMk/>
            <pc:sldMk cId="1981531985" sldId="274"/>
            <ac:spMk id="29" creationId="{83BA5EF5-1FE9-4BF9-83BB-269BCDDF6156}"/>
          </ac:spMkLst>
        </pc:spChg>
        <pc:spChg chg="mod">
          <ac:chgData name="Jodie Thomas (2408798)" userId="S::2408798@student.uwtsd.ac.uk::2b451be6-9ed7-42a3-ac89-f3ca3b9c89fa" providerId="AD" clId="Web-{466AD526-AAF3-54DA-489E-FFF2355ED8E1}" dt="2024-11-08T09:57:49.820" v="1313" actId="20577"/>
          <ac:spMkLst>
            <pc:docMk/>
            <pc:sldMk cId="1981531985" sldId="274"/>
            <ac:spMk id="30" creationId="{E3797FE4-3897-7BF3-071A-2848E7B50596}"/>
          </ac:spMkLst>
        </pc:spChg>
        <pc:spChg chg="del">
          <ac:chgData name="Jodie Thomas (2408798)" userId="S::2408798@student.uwtsd.ac.uk::2b451be6-9ed7-42a3-ac89-f3ca3b9c89fa" providerId="AD" clId="Web-{466AD526-AAF3-54DA-489E-FFF2355ED8E1}" dt="2024-11-07T12:09:42.909" v="61"/>
          <ac:spMkLst>
            <pc:docMk/>
            <pc:sldMk cId="1981531985" sldId="274"/>
            <ac:spMk id="33" creationId="{88853921-7BC9-4BDE-ACAB-133C683C82D6}"/>
          </ac:spMkLst>
        </pc:spChg>
        <pc:spChg chg="del">
          <ac:chgData name="Jodie Thomas (2408798)" userId="S::2408798@student.uwtsd.ac.uk::2b451be6-9ed7-42a3-ac89-f3ca3b9c89fa" providerId="AD" clId="Web-{466AD526-AAF3-54DA-489E-FFF2355ED8E1}" dt="2024-11-07T12:09:42.909" v="61"/>
          <ac:spMkLst>
            <pc:docMk/>
            <pc:sldMk cId="1981531985" sldId="274"/>
            <ac:spMk id="35" creationId="{09192968-3AE7-4470-A61C-97294BB92731}"/>
          </ac:spMkLst>
        </pc:spChg>
        <pc:spChg chg="del">
          <ac:chgData name="Jodie Thomas (2408798)" userId="S::2408798@student.uwtsd.ac.uk::2b451be6-9ed7-42a3-ac89-f3ca3b9c89fa" providerId="AD" clId="Web-{466AD526-AAF3-54DA-489E-FFF2355ED8E1}" dt="2024-11-07T12:09:42.909" v="61"/>
          <ac:spMkLst>
            <pc:docMk/>
            <pc:sldMk cId="1981531985" sldId="274"/>
            <ac:spMk id="37" creationId="{3AB72E55-43E4-4356-BFE8-E2102CB0B505}"/>
          </ac:spMkLst>
        </pc:spChg>
        <pc:spChg chg="add">
          <ac:chgData name="Jodie Thomas (2408798)" userId="S::2408798@student.uwtsd.ac.uk::2b451be6-9ed7-42a3-ac89-f3ca3b9c89fa" providerId="AD" clId="Web-{466AD526-AAF3-54DA-489E-FFF2355ED8E1}" dt="2024-11-07T12:09:42.909" v="61"/>
          <ac:spMkLst>
            <pc:docMk/>
            <pc:sldMk cId="1981531985" sldId="274"/>
            <ac:spMk id="42" creationId="{04812C46-200A-4DEB-A05E-3ED6C68C2387}"/>
          </ac:spMkLst>
        </pc:spChg>
        <pc:spChg chg="add">
          <ac:chgData name="Jodie Thomas (2408798)" userId="S::2408798@student.uwtsd.ac.uk::2b451be6-9ed7-42a3-ac89-f3ca3b9c89fa" providerId="AD" clId="Web-{466AD526-AAF3-54DA-489E-FFF2355ED8E1}" dt="2024-11-07T12:09:42.909" v="61"/>
          <ac:spMkLst>
            <pc:docMk/>
            <pc:sldMk cId="1981531985" sldId="274"/>
            <ac:spMk id="44" creationId="{D1EA859B-E555-4109-94F3-6700E046E008}"/>
          </ac:spMkLst>
        </pc:spChg>
        <pc:picChg chg="add mod ord">
          <ac:chgData name="Jodie Thomas (2408798)" userId="S::2408798@student.uwtsd.ac.uk::2b451be6-9ed7-42a3-ac89-f3ca3b9c89fa" providerId="AD" clId="Web-{466AD526-AAF3-54DA-489E-FFF2355ED8E1}" dt="2024-11-07T12:09:42.909" v="61"/>
          <ac:picMkLst>
            <pc:docMk/>
            <pc:sldMk cId="1981531985" sldId="274"/>
            <ac:picMk id="3" creationId="{38956B41-35E1-4F58-01D0-471AB350F325}"/>
          </ac:picMkLst>
        </pc:picChg>
        <pc:picChg chg="del mod">
          <ac:chgData name="Jodie Thomas (2408798)" userId="S::2408798@student.uwtsd.ac.uk::2b451be6-9ed7-42a3-ac89-f3ca3b9c89fa" providerId="AD" clId="Web-{466AD526-AAF3-54DA-489E-FFF2355ED8E1}" dt="2024-11-07T12:07:45.107" v="44"/>
          <ac:picMkLst>
            <pc:docMk/>
            <pc:sldMk cId="1981531985" sldId="274"/>
            <ac:picMk id="4" creationId="{9CB0228B-8DD6-27E8-DB00-4556D942982F}"/>
          </ac:picMkLst>
        </pc:picChg>
        <pc:cxnChg chg="del">
          <ac:chgData name="Jodie Thomas (2408798)" userId="S::2408798@student.uwtsd.ac.uk::2b451be6-9ed7-42a3-ac89-f3ca3b9c89fa" providerId="AD" clId="Web-{466AD526-AAF3-54DA-489E-FFF2355ED8E1}" dt="2024-11-07T12:09:42.909" v="61"/>
          <ac:cxnSpMkLst>
            <pc:docMk/>
            <pc:sldMk cId="1981531985" sldId="274"/>
            <ac:cxnSpMk id="31" creationId="{4B3BCACB-5880-460B-9606-8C433A9AF99D}"/>
          </ac:cxnSpMkLst>
        </pc:cxnChg>
      </pc:sldChg>
      <pc:sldChg chg="ord">
        <pc:chgData name="Jodie Thomas (2408798)" userId="S::2408798@student.uwtsd.ac.uk::2b451be6-9ed7-42a3-ac89-f3ca3b9c89fa" providerId="AD" clId="Web-{466AD526-AAF3-54DA-489E-FFF2355ED8E1}" dt="2024-11-07T12:38:41.915" v="354"/>
        <pc:sldMkLst>
          <pc:docMk/>
          <pc:sldMk cId="1077276139" sldId="275"/>
        </pc:sldMkLst>
      </pc:sldChg>
      <pc:sldChg chg="ord">
        <pc:chgData name="Jodie Thomas (2408798)" userId="S::2408798@student.uwtsd.ac.uk::2b451be6-9ed7-42a3-ac89-f3ca3b9c89fa" providerId="AD" clId="Web-{466AD526-AAF3-54DA-489E-FFF2355ED8E1}" dt="2024-11-07T12:59:16.526" v="598"/>
        <pc:sldMkLst>
          <pc:docMk/>
          <pc:sldMk cId="1429838464" sldId="276"/>
        </pc:sldMkLst>
      </pc:sldChg>
      <pc:sldChg chg="ord">
        <pc:chgData name="Jodie Thomas (2408798)" userId="S::2408798@student.uwtsd.ac.uk::2b451be6-9ed7-42a3-ac89-f3ca3b9c89fa" providerId="AD" clId="Web-{466AD526-AAF3-54DA-489E-FFF2355ED8E1}" dt="2024-11-07T12:41:01.764" v="366"/>
        <pc:sldMkLst>
          <pc:docMk/>
          <pc:sldMk cId="1013874610" sldId="277"/>
        </pc:sldMkLst>
      </pc:sldChg>
      <pc:sldChg chg="modNotes">
        <pc:chgData name="Jodie Thomas (2408798)" userId="S::2408798@student.uwtsd.ac.uk::2b451be6-9ed7-42a3-ac89-f3ca3b9c89fa" providerId="AD" clId="Web-{466AD526-AAF3-54DA-489E-FFF2355ED8E1}" dt="2024-11-08T12:00:48.141" v="3667"/>
        <pc:sldMkLst>
          <pc:docMk/>
          <pc:sldMk cId="3805871969" sldId="278"/>
        </pc:sldMkLst>
      </pc:sldChg>
      <pc:sldChg chg="modNotes">
        <pc:chgData name="Jodie Thomas (2408798)" userId="S::2408798@student.uwtsd.ac.uk::2b451be6-9ed7-42a3-ac89-f3ca3b9c89fa" providerId="AD" clId="Web-{466AD526-AAF3-54DA-489E-FFF2355ED8E1}" dt="2024-11-08T11:49:33.769" v="3415"/>
        <pc:sldMkLst>
          <pc:docMk/>
          <pc:sldMk cId="2220006165" sldId="280"/>
        </pc:sldMkLst>
      </pc:sldChg>
      <pc:sldChg chg="del modNotes">
        <pc:chgData name="Jodie Thomas (2408798)" userId="S::2408798@student.uwtsd.ac.uk::2b451be6-9ed7-42a3-ac89-f3ca3b9c89fa" providerId="AD" clId="Web-{466AD526-AAF3-54DA-489E-FFF2355ED8E1}" dt="2024-11-07T12:58:48.338" v="597"/>
        <pc:sldMkLst>
          <pc:docMk/>
          <pc:sldMk cId="946974061" sldId="281"/>
        </pc:sldMkLst>
      </pc:sldChg>
      <pc:sldChg chg="addSp delSp modSp new mod setBg modNotes">
        <pc:chgData name="Jodie Thomas (2408798)" userId="S::2408798@student.uwtsd.ac.uk::2b451be6-9ed7-42a3-ac89-f3ca3b9c89fa" providerId="AD" clId="Web-{466AD526-AAF3-54DA-489E-FFF2355ED8E1}" dt="2024-11-07T14:11:39.436" v="718" actId="20577"/>
        <pc:sldMkLst>
          <pc:docMk/>
          <pc:sldMk cId="2233220352" sldId="282"/>
        </pc:sldMkLst>
        <pc:spChg chg="mod ord">
          <ac:chgData name="Jodie Thomas (2408798)" userId="S::2408798@student.uwtsd.ac.uk::2b451be6-9ed7-42a3-ac89-f3ca3b9c89fa" providerId="AD" clId="Web-{466AD526-AAF3-54DA-489E-FFF2355ED8E1}" dt="2024-11-07T14:11:39.436" v="718" actId="20577"/>
          <ac:spMkLst>
            <pc:docMk/>
            <pc:sldMk cId="2233220352" sldId="282"/>
            <ac:spMk id="2" creationId="{8636FC3B-97B7-915C-6283-6ED1B33D6B95}"/>
          </ac:spMkLst>
        </pc:spChg>
        <pc:spChg chg="del mod">
          <ac:chgData name="Jodie Thomas (2408798)" userId="S::2408798@student.uwtsd.ac.uk::2b451be6-9ed7-42a3-ac89-f3ca3b9c89fa" providerId="AD" clId="Web-{466AD526-AAF3-54DA-489E-FFF2355ED8E1}" dt="2024-11-07T12:21:20.765" v="112"/>
          <ac:spMkLst>
            <pc:docMk/>
            <pc:sldMk cId="2233220352" sldId="282"/>
            <ac:spMk id="3" creationId="{B6D9655B-F2E5-4F9D-2C08-D8D7B2409C21}"/>
          </ac:spMkLst>
        </pc:spChg>
        <pc:spChg chg="add">
          <ac:chgData name="Jodie Thomas (2408798)" userId="S::2408798@student.uwtsd.ac.uk::2b451be6-9ed7-42a3-ac89-f3ca3b9c89fa" providerId="AD" clId="Web-{466AD526-AAF3-54DA-489E-FFF2355ED8E1}" dt="2024-11-07T12:21:43.687" v="113"/>
          <ac:spMkLst>
            <pc:docMk/>
            <pc:sldMk cId="2233220352" sldId="282"/>
            <ac:spMk id="9" creationId="{37C89E4B-3C9F-44B9-8B86-D9E3D112D8EC}"/>
          </ac:spMkLst>
        </pc:spChg>
        <pc:picChg chg="add mod ord">
          <ac:chgData name="Jodie Thomas (2408798)" userId="S::2408798@student.uwtsd.ac.uk::2b451be6-9ed7-42a3-ac89-f3ca3b9c89fa" providerId="AD" clId="Web-{466AD526-AAF3-54DA-489E-FFF2355ED8E1}" dt="2024-11-07T12:21:43.687" v="113"/>
          <ac:picMkLst>
            <pc:docMk/>
            <pc:sldMk cId="2233220352" sldId="282"/>
            <ac:picMk id="4" creationId="{ECE08BE6-A24A-8A4F-DB46-B3ECF8DD9DFE}"/>
          </ac:picMkLst>
        </pc:picChg>
        <pc:cxnChg chg="add">
          <ac:chgData name="Jodie Thomas (2408798)" userId="S::2408798@student.uwtsd.ac.uk::2b451be6-9ed7-42a3-ac89-f3ca3b9c89fa" providerId="AD" clId="Web-{466AD526-AAF3-54DA-489E-FFF2355ED8E1}" dt="2024-11-07T12:21:43.687" v="113"/>
          <ac:cxnSpMkLst>
            <pc:docMk/>
            <pc:sldMk cId="2233220352" sldId="282"/>
            <ac:cxnSpMk id="11" creationId="{AA2EAA10-076F-46BD-8F0F-B9A2FB77A85C}"/>
          </ac:cxnSpMkLst>
        </pc:cxnChg>
        <pc:cxnChg chg="add">
          <ac:chgData name="Jodie Thomas (2408798)" userId="S::2408798@student.uwtsd.ac.uk::2b451be6-9ed7-42a3-ac89-f3ca3b9c89fa" providerId="AD" clId="Web-{466AD526-AAF3-54DA-489E-FFF2355ED8E1}" dt="2024-11-07T12:21:43.687" v="113"/>
          <ac:cxnSpMkLst>
            <pc:docMk/>
            <pc:sldMk cId="2233220352" sldId="282"/>
            <ac:cxnSpMk id="13" creationId="{D891E407-403B-4764-86C9-33A56D3BCAA3}"/>
          </ac:cxnSpMkLst>
        </pc:cxnChg>
      </pc:sldChg>
      <pc:sldChg chg="addSp delSp modSp new mod setBg modNotes">
        <pc:chgData name="Jodie Thomas (2408798)" userId="S::2408798@student.uwtsd.ac.uk::2b451be6-9ed7-42a3-ac89-f3ca3b9c89fa" providerId="AD" clId="Web-{466AD526-AAF3-54DA-489E-FFF2355ED8E1}" dt="2024-11-07T14:11:46.124" v="719" actId="20577"/>
        <pc:sldMkLst>
          <pc:docMk/>
          <pc:sldMk cId="644828850" sldId="283"/>
        </pc:sldMkLst>
        <pc:spChg chg="mod ord">
          <ac:chgData name="Jodie Thomas (2408798)" userId="S::2408798@student.uwtsd.ac.uk::2b451be6-9ed7-42a3-ac89-f3ca3b9c89fa" providerId="AD" clId="Web-{466AD526-AAF3-54DA-489E-FFF2355ED8E1}" dt="2024-11-07T14:11:46.124" v="719" actId="20577"/>
          <ac:spMkLst>
            <pc:docMk/>
            <pc:sldMk cId="644828850" sldId="283"/>
            <ac:spMk id="2" creationId="{29B08EE5-8B1F-1978-34A9-2A85C1F79798}"/>
          </ac:spMkLst>
        </pc:spChg>
        <pc:spChg chg="del">
          <ac:chgData name="Jodie Thomas (2408798)" userId="S::2408798@student.uwtsd.ac.uk::2b451be6-9ed7-42a3-ac89-f3ca3b9c89fa" providerId="AD" clId="Web-{466AD526-AAF3-54DA-489E-FFF2355ED8E1}" dt="2024-11-07T12:23:24.316" v="125"/>
          <ac:spMkLst>
            <pc:docMk/>
            <pc:sldMk cId="644828850" sldId="283"/>
            <ac:spMk id="3" creationId="{E5977097-06EF-D98A-8D0D-F919E4E762A6}"/>
          </ac:spMkLst>
        </pc:spChg>
        <pc:spChg chg="add del mod">
          <ac:chgData name="Jodie Thomas (2408798)" userId="S::2408798@student.uwtsd.ac.uk::2b451be6-9ed7-42a3-ac89-f3ca3b9c89fa" providerId="AD" clId="Web-{466AD526-AAF3-54DA-489E-FFF2355ED8E1}" dt="2024-11-07T12:34:39.281" v="262"/>
          <ac:spMkLst>
            <pc:docMk/>
            <pc:sldMk cId="644828850" sldId="283"/>
            <ac:spMk id="6" creationId="{E9232FE5-1856-D932-DB9C-439D9C08688A}"/>
          </ac:spMkLst>
        </pc:spChg>
        <pc:spChg chg="add del">
          <ac:chgData name="Jodie Thomas (2408798)" userId="S::2408798@student.uwtsd.ac.uk::2b451be6-9ed7-42a3-ac89-f3ca3b9c89fa" providerId="AD" clId="Web-{466AD526-AAF3-54DA-489E-FFF2355ED8E1}" dt="2024-11-07T12:35:16.266" v="275"/>
          <ac:spMkLst>
            <pc:docMk/>
            <pc:sldMk cId="644828850" sldId="283"/>
            <ac:spMk id="9" creationId="{37C89E4B-3C9F-44B9-8B86-D9E3D112D8EC}"/>
          </ac:spMkLst>
        </pc:spChg>
        <pc:spChg chg="add del">
          <ac:chgData name="Jodie Thomas (2408798)" userId="S::2408798@student.uwtsd.ac.uk::2b451be6-9ed7-42a3-ac89-f3ca3b9c89fa" providerId="AD" clId="Web-{466AD526-AAF3-54DA-489E-FFF2355ED8E1}" dt="2024-11-07T12:34:51.766" v="264"/>
          <ac:spMkLst>
            <pc:docMk/>
            <pc:sldMk cId="644828850" sldId="283"/>
            <ac:spMk id="18" creationId="{522A94E1-AEBD-4286-BFF8-0711E4CD3E3B}"/>
          </ac:spMkLst>
        </pc:spChg>
        <pc:spChg chg="add del">
          <ac:chgData name="Jodie Thomas (2408798)" userId="S::2408798@student.uwtsd.ac.uk::2b451be6-9ed7-42a3-ac89-f3ca3b9c89fa" providerId="AD" clId="Web-{466AD526-AAF3-54DA-489E-FFF2355ED8E1}" dt="2024-11-07T12:34:55.422" v="266"/>
          <ac:spMkLst>
            <pc:docMk/>
            <pc:sldMk cId="644828850" sldId="283"/>
            <ac:spMk id="21" creationId="{37C89E4B-3C9F-44B9-8B86-D9E3D112D8EC}"/>
          </ac:spMkLst>
        </pc:spChg>
        <pc:spChg chg="add del">
          <ac:chgData name="Jodie Thomas (2408798)" userId="S::2408798@student.uwtsd.ac.uk::2b451be6-9ed7-42a3-ac89-f3ca3b9c89fa" providerId="AD" clId="Web-{466AD526-AAF3-54DA-489E-FFF2355ED8E1}" dt="2024-11-07T12:35:05.438" v="268"/>
          <ac:spMkLst>
            <pc:docMk/>
            <pc:sldMk cId="644828850" sldId="283"/>
            <ac:spMk id="24" creationId="{37C89E4B-3C9F-44B9-8B86-D9E3D112D8EC}"/>
          </ac:spMkLst>
        </pc:spChg>
        <pc:spChg chg="add del">
          <ac:chgData name="Jodie Thomas (2408798)" userId="S::2408798@student.uwtsd.ac.uk::2b451be6-9ed7-42a3-ac89-f3ca3b9c89fa" providerId="AD" clId="Web-{466AD526-AAF3-54DA-489E-FFF2355ED8E1}" dt="2024-11-07T12:35:10.422" v="270"/>
          <ac:spMkLst>
            <pc:docMk/>
            <pc:sldMk cId="644828850" sldId="283"/>
            <ac:spMk id="28" creationId="{522A94E1-AEBD-4286-BFF8-0711E4CD3E3B}"/>
          </ac:spMkLst>
        </pc:spChg>
        <pc:spChg chg="add del">
          <ac:chgData name="Jodie Thomas (2408798)" userId="S::2408798@student.uwtsd.ac.uk::2b451be6-9ed7-42a3-ac89-f3ca3b9c89fa" providerId="AD" clId="Web-{466AD526-AAF3-54DA-489E-FFF2355ED8E1}" dt="2024-11-07T12:35:13.516" v="272"/>
          <ac:spMkLst>
            <pc:docMk/>
            <pc:sldMk cId="644828850" sldId="283"/>
            <ac:spMk id="30" creationId="{37C89E4B-3C9F-44B9-8B86-D9E3D112D8EC}"/>
          </ac:spMkLst>
        </pc:spChg>
        <pc:spChg chg="add del">
          <ac:chgData name="Jodie Thomas (2408798)" userId="S::2408798@student.uwtsd.ac.uk::2b451be6-9ed7-42a3-ac89-f3ca3b9c89fa" providerId="AD" clId="Web-{466AD526-AAF3-54DA-489E-FFF2355ED8E1}" dt="2024-11-07T12:35:16.266" v="274"/>
          <ac:spMkLst>
            <pc:docMk/>
            <pc:sldMk cId="644828850" sldId="283"/>
            <ac:spMk id="34" creationId="{37C89E4B-3C9F-44B9-8B86-D9E3D112D8EC}"/>
          </ac:spMkLst>
        </pc:spChg>
        <pc:spChg chg="add">
          <ac:chgData name="Jodie Thomas (2408798)" userId="S::2408798@student.uwtsd.ac.uk::2b451be6-9ed7-42a3-ac89-f3ca3b9c89fa" providerId="AD" clId="Web-{466AD526-AAF3-54DA-489E-FFF2355ED8E1}" dt="2024-11-07T12:35:16.266" v="275"/>
          <ac:spMkLst>
            <pc:docMk/>
            <pc:sldMk cId="644828850" sldId="283"/>
            <ac:spMk id="38" creationId="{37C89E4B-3C9F-44B9-8B86-D9E3D112D8EC}"/>
          </ac:spMkLst>
        </pc:spChg>
        <pc:picChg chg="add del mod ord">
          <ac:chgData name="Jodie Thomas (2408798)" userId="S::2408798@student.uwtsd.ac.uk::2b451be6-9ed7-42a3-ac89-f3ca3b9c89fa" providerId="AD" clId="Web-{466AD526-AAF3-54DA-489E-FFF2355ED8E1}" dt="2024-11-07T12:34:16.061" v="261"/>
          <ac:picMkLst>
            <pc:docMk/>
            <pc:sldMk cId="644828850" sldId="283"/>
            <ac:picMk id="4" creationId="{CEE6ABF4-EDD4-56FA-5E7D-2DF9DFDA8510}"/>
          </ac:picMkLst>
        </pc:picChg>
        <pc:picChg chg="add mod ord">
          <ac:chgData name="Jodie Thomas (2408798)" userId="S::2408798@student.uwtsd.ac.uk::2b451be6-9ed7-42a3-ac89-f3ca3b9c89fa" providerId="AD" clId="Web-{466AD526-AAF3-54DA-489E-FFF2355ED8E1}" dt="2024-11-07T12:35:16.266" v="275"/>
          <ac:picMkLst>
            <pc:docMk/>
            <pc:sldMk cId="644828850" sldId="283"/>
            <ac:picMk id="7" creationId="{8F4352E0-FA2D-ABC0-4CAC-6F2563596A26}"/>
          </ac:picMkLst>
        </pc:picChg>
        <pc:cxnChg chg="add del">
          <ac:chgData name="Jodie Thomas (2408798)" userId="S::2408798@student.uwtsd.ac.uk::2b451be6-9ed7-42a3-ac89-f3ca3b9c89fa" providerId="AD" clId="Web-{466AD526-AAF3-54DA-489E-FFF2355ED8E1}" dt="2024-11-07T12:35:16.266" v="275"/>
          <ac:cxnSpMkLst>
            <pc:docMk/>
            <pc:sldMk cId="644828850" sldId="283"/>
            <ac:cxnSpMk id="11" creationId="{AA2EAA10-076F-46BD-8F0F-B9A2FB77A85C}"/>
          </ac:cxnSpMkLst>
        </pc:cxnChg>
        <pc:cxnChg chg="add del">
          <ac:chgData name="Jodie Thomas (2408798)" userId="S::2408798@student.uwtsd.ac.uk::2b451be6-9ed7-42a3-ac89-f3ca3b9c89fa" providerId="AD" clId="Web-{466AD526-AAF3-54DA-489E-FFF2355ED8E1}" dt="2024-11-07T12:35:16.266" v="275"/>
          <ac:cxnSpMkLst>
            <pc:docMk/>
            <pc:sldMk cId="644828850" sldId="283"/>
            <ac:cxnSpMk id="13" creationId="{D891E407-403B-4764-86C9-33A56D3BCAA3}"/>
          </ac:cxnSpMkLst>
        </pc:cxnChg>
        <pc:cxnChg chg="add del">
          <ac:chgData name="Jodie Thomas (2408798)" userId="S::2408798@student.uwtsd.ac.uk::2b451be6-9ed7-42a3-ac89-f3ca3b9c89fa" providerId="AD" clId="Web-{466AD526-AAF3-54DA-489E-FFF2355ED8E1}" dt="2024-11-07T12:34:55.422" v="266"/>
          <ac:cxnSpMkLst>
            <pc:docMk/>
            <pc:sldMk cId="644828850" sldId="283"/>
            <ac:cxnSpMk id="20" creationId="{AA2EAA10-076F-46BD-8F0F-B9A2FB77A85C}"/>
          </ac:cxnSpMkLst>
        </pc:cxnChg>
        <pc:cxnChg chg="add del">
          <ac:chgData name="Jodie Thomas (2408798)" userId="S::2408798@student.uwtsd.ac.uk::2b451be6-9ed7-42a3-ac89-f3ca3b9c89fa" providerId="AD" clId="Web-{466AD526-AAF3-54DA-489E-FFF2355ED8E1}" dt="2024-11-07T12:34:55.422" v="266"/>
          <ac:cxnSpMkLst>
            <pc:docMk/>
            <pc:sldMk cId="644828850" sldId="283"/>
            <ac:cxnSpMk id="22" creationId="{D891E407-403B-4764-86C9-33A56D3BCAA3}"/>
          </ac:cxnSpMkLst>
        </pc:cxnChg>
        <pc:cxnChg chg="add del">
          <ac:chgData name="Jodie Thomas (2408798)" userId="S::2408798@student.uwtsd.ac.uk::2b451be6-9ed7-42a3-ac89-f3ca3b9c89fa" providerId="AD" clId="Web-{466AD526-AAF3-54DA-489E-FFF2355ED8E1}" dt="2024-11-07T12:35:05.438" v="268"/>
          <ac:cxnSpMkLst>
            <pc:docMk/>
            <pc:sldMk cId="644828850" sldId="283"/>
            <ac:cxnSpMk id="25" creationId="{AA2EAA10-076F-46BD-8F0F-B9A2FB77A85C}"/>
          </ac:cxnSpMkLst>
        </pc:cxnChg>
        <pc:cxnChg chg="add del">
          <ac:chgData name="Jodie Thomas (2408798)" userId="S::2408798@student.uwtsd.ac.uk::2b451be6-9ed7-42a3-ac89-f3ca3b9c89fa" providerId="AD" clId="Web-{466AD526-AAF3-54DA-489E-FFF2355ED8E1}" dt="2024-11-07T12:35:05.438" v="268"/>
          <ac:cxnSpMkLst>
            <pc:docMk/>
            <pc:sldMk cId="644828850" sldId="283"/>
            <ac:cxnSpMk id="26" creationId="{D891E407-403B-4764-86C9-33A56D3BCAA3}"/>
          </ac:cxnSpMkLst>
        </pc:cxnChg>
        <pc:cxnChg chg="add del">
          <ac:chgData name="Jodie Thomas (2408798)" userId="S::2408798@student.uwtsd.ac.uk::2b451be6-9ed7-42a3-ac89-f3ca3b9c89fa" providerId="AD" clId="Web-{466AD526-AAF3-54DA-489E-FFF2355ED8E1}" dt="2024-11-07T12:35:13.516" v="272"/>
          <ac:cxnSpMkLst>
            <pc:docMk/>
            <pc:sldMk cId="644828850" sldId="283"/>
            <ac:cxnSpMk id="31" creationId="{AA2EAA10-076F-46BD-8F0F-B9A2FB77A85C}"/>
          </ac:cxnSpMkLst>
        </pc:cxnChg>
        <pc:cxnChg chg="add del">
          <ac:chgData name="Jodie Thomas (2408798)" userId="S::2408798@student.uwtsd.ac.uk::2b451be6-9ed7-42a3-ac89-f3ca3b9c89fa" providerId="AD" clId="Web-{466AD526-AAF3-54DA-489E-FFF2355ED8E1}" dt="2024-11-07T12:35:13.516" v="272"/>
          <ac:cxnSpMkLst>
            <pc:docMk/>
            <pc:sldMk cId="644828850" sldId="283"/>
            <ac:cxnSpMk id="32" creationId="{D891E407-403B-4764-86C9-33A56D3BCAA3}"/>
          </ac:cxnSpMkLst>
        </pc:cxnChg>
        <pc:cxnChg chg="add del">
          <ac:chgData name="Jodie Thomas (2408798)" userId="S::2408798@student.uwtsd.ac.uk::2b451be6-9ed7-42a3-ac89-f3ca3b9c89fa" providerId="AD" clId="Web-{466AD526-AAF3-54DA-489E-FFF2355ED8E1}" dt="2024-11-07T12:35:16.266" v="274"/>
          <ac:cxnSpMkLst>
            <pc:docMk/>
            <pc:sldMk cId="644828850" sldId="283"/>
            <ac:cxnSpMk id="35" creationId="{AA2EAA10-076F-46BD-8F0F-B9A2FB77A85C}"/>
          </ac:cxnSpMkLst>
        </pc:cxnChg>
        <pc:cxnChg chg="add del">
          <ac:chgData name="Jodie Thomas (2408798)" userId="S::2408798@student.uwtsd.ac.uk::2b451be6-9ed7-42a3-ac89-f3ca3b9c89fa" providerId="AD" clId="Web-{466AD526-AAF3-54DA-489E-FFF2355ED8E1}" dt="2024-11-07T12:35:16.266" v="274"/>
          <ac:cxnSpMkLst>
            <pc:docMk/>
            <pc:sldMk cId="644828850" sldId="283"/>
            <ac:cxnSpMk id="36" creationId="{D891E407-403B-4764-86C9-33A56D3BCAA3}"/>
          </ac:cxnSpMkLst>
        </pc:cxnChg>
        <pc:cxnChg chg="add">
          <ac:chgData name="Jodie Thomas (2408798)" userId="S::2408798@student.uwtsd.ac.uk::2b451be6-9ed7-42a3-ac89-f3ca3b9c89fa" providerId="AD" clId="Web-{466AD526-AAF3-54DA-489E-FFF2355ED8E1}" dt="2024-11-07T12:35:16.266" v="275"/>
          <ac:cxnSpMkLst>
            <pc:docMk/>
            <pc:sldMk cId="644828850" sldId="283"/>
            <ac:cxnSpMk id="39" creationId="{AA2EAA10-076F-46BD-8F0F-B9A2FB77A85C}"/>
          </ac:cxnSpMkLst>
        </pc:cxnChg>
        <pc:cxnChg chg="add">
          <ac:chgData name="Jodie Thomas (2408798)" userId="S::2408798@student.uwtsd.ac.uk::2b451be6-9ed7-42a3-ac89-f3ca3b9c89fa" providerId="AD" clId="Web-{466AD526-AAF3-54DA-489E-FFF2355ED8E1}" dt="2024-11-07T12:35:16.266" v="275"/>
          <ac:cxnSpMkLst>
            <pc:docMk/>
            <pc:sldMk cId="644828850" sldId="283"/>
            <ac:cxnSpMk id="40" creationId="{D891E407-403B-4764-86C9-33A56D3BCAA3}"/>
          </ac:cxnSpMkLst>
        </pc:cxnChg>
      </pc:sldChg>
      <pc:sldChg chg="addSp delSp modSp new mod setBg modNotes">
        <pc:chgData name="Jodie Thomas (2408798)" userId="S::2408798@student.uwtsd.ac.uk::2b451be6-9ed7-42a3-ac89-f3ca3b9c89fa" providerId="AD" clId="Web-{466AD526-AAF3-54DA-489E-FFF2355ED8E1}" dt="2024-11-07T14:11:52.249" v="720" actId="20577"/>
        <pc:sldMkLst>
          <pc:docMk/>
          <pc:sldMk cId="193451277" sldId="284"/>
        </pc:sldMkLst>
        <pc:spChg chg="mod ord">
          <ac:chgData name="Jodie Thomas (2408798)" userId="S::2408798@student.uwtsd.ac.uk::2b451be6-9ed7-42a3-ac89-f3ca3b9c89fa" providerId="AD" clId="Web-{466AD526-AAF3-54DA-489E-FFF2355ED8E1}" dt="2024-11-07T14:11:52.249" v="720" actId="20577"/>
          <ac:spMkLst>
            <pc:docMk/>
            <pc:sldMk cId="193451277" sldId="284"/>
            <ac:spMk id="2" creationId="{A242D7C6-E9B1-3248-3D47-C4033C664DA4}"/>
          </ac:spMkLst>
        </pc:spChg>
        <pc:spChg chg="del">
          <ac:chgData name="Jodie Thomas (2408798)" userId="S::2408798@student.uwtsd.ac.uk::2b451be6-9ed7-42a3-ac89-f3ca3b9c89fa" providerId="AD" clId="Web-{466AD526-AAF3-54DA-489E-FFF2355ED8E1}" dt="2024-11-07T12:25:03.617" v="132"/>
          <ac:spMkLst>
            <pc:docMk/>
            <pc:sldMk cId="193451277" sldId="284"/>
            <ac:spMk id="3" creationId="{41478162-A359-9CA7-62D2-62BDED7A0C55}"/>
          </ac:spMkLst>
        </pc:spChg>
        <pc:spChg chg="add">
          <ac:chgData name="Jodie Thomas (2408798)" userId="S::2408798@student.uwtsd.ac.uk::2b451be6-9ed7-42a3-ac89-f3ca3b9c89fa" providerId="AD" clId="Web-{466AD526-AAF3-54DA-489E-FFF2355ED8E1}" dt="2024-11-07T12:25:14.727" v="133"/>
          <ac:spMkLst>
            <pc:docMk/>
            <pc:sldMk cId="193451277" sldId="284"/>
            <ac:spMk id="9" creationId="{37C89E4B-3C9F-44B9-8B86-D9E3D112D8EC}"/>
          </ac:spMkLst>
        </pc:spChg>
        <pc:picChg chg="add mod ord">
          <ac:chgData name="Jodie Thomas (2408798)" userId="S::2408798@student.uwtsd.ac.uk::2b451be6-9ed7-42a3-ac89-f3ca3b9c89fa" providerId="AD" clId="Web-{466AD526-AAF3-54DA-489E-FFF2355ED8E1}" dt="2024-11-07T12:25:14.727" v="133"/>
          <ac:picMkLst>
            <pc:docMk/>
            <pc:sldMk cId="193451277" sldId="284"/>
            <ac:picMk id="4" creationId="{5CEF7E9D-EC42-05F8-416C-2C126DE82C20}"/>
          </ac:picMkLst>
        </pc:picChg>
        <pc:cxnChg chg="add">
          <ac:chgData name="Jodie Thomas (2408798)" userId="S::2408798@student.uwtsd.ac.uk::2b451be6-9ed7-42a3-ac89-f3ca3b9c89fa" providerId="AD" clId="Web-{466AD526-AAF3-54DA-489E-FFF2355ED8E1}" dt="2024-11-07T12:25:14.727" v="133"/>
          <ac:cxnSpMkLst>
            <pc:docMk/>
            <pc:sldMk cId="193451277" sldId="284"/>
            <ac:cxnSpMk id="11" creationId="{AA2EAA10-076F-46BD-8F0F-B9A2FB77A85C}"/>
          </ac:cxnSpMkLst>
        </pc:cxnChg>
        <pc:cxnChg chg="add">
          <ac:chgData name="Jodie Thomas (2408798)" userId="S::2408798@student.uwtsd.ac.uk::2b451be6-9ed7-42a3-ac89-f3ca3b9c89fa" providerId="AD" clId="Web-{466AD526-AAF3-54DA-489E-FFF2355ED8E1}" dt="2024-11-07T12:25:14.727" v="133"/>
          <ac:cxnSpMkLst>
            <pc:docMk/>
            <pc:sldMk cId="193451277" sldId="284"/>
            <ac:cxnSpMk id="13" creationId="{D891E407-403B-4764-86C9-33A56D3BCAA3}"/>
          </ac:cxnSpMkLst>
        </pc:cxnChg>
      </pc:sldChg>
      <pc:sldChg chg="addSp delSp modSp new mod setBg modNotes">
        <pc:chgData name="Jodie Thomas (2408798)" userId="S::2408798@student.uwtsd.ac.uk::2b451be6-9ed7-42a3-ac89-f3ca3b9c89fa" providerId="AD" clId="Web-{466AD526-AAF3-54DA-489E-FFF2355ED8E1}" dt="2024-11-07T14:12:01.437" v="721" actId="20577"/>
        <pc:sldMkLst>
          <pc:docMk/>
          <pc:sldMk cId="2514243691" sldId="285"/>
        </pc:sldMkLst>
        <pc:spChg chg="mod ord">
          <ac:chgData name="Jodie Thomas (2408798)" userId="S::2408798@student.uwtsd.ac.uk::2b451be6-9ed7-42a3-ac89-f3ca3b9c89fa" providerId="AD" clId="Web-{466AD526-AAF3-54DA-489E-FFF2355ED8E1}" dt="2024-11-07T14:12:01.437" v="721" actId="20577"/>
          <ac:spMkLst>
            <pc:docMk/>
            <pc:sldMk cId="2514243691" sldId="285"/>
            <ac:spMk id="2" creationId="{1E5974C0-C486-F642-2C8D-A3BAB7F52C5B}"/>
          </ac:spMkLst>
        </pc:spChg>
        <pc:spChg chg="del mod">
          <ac:chgData name="Jodie Thomas (2408798)" userId="S::2408798@student.uwtsd.ac.uk::2b451be6-9ed7-42a3-ac89-f3ca3b9c89fa" providerId="AD" clId="Web-{466AD526-AAF3-54DA-489E-FFF2355ED8E1}" dt="2024-11-07T12:28:36.344" v="212"/>
          <ac:spMkLst>
            <pc:docMk/>
            <pc:sldMk cId="2514243691" sldId="285"/>
            <ac:spMk id="3" creationId="{A4AC42F5-AC6A-1809-2F5C-64F4E1D8EFB3}"/>
          </ac:spMkLst>
        </pc:spChg>
        <pc:spChg chg="add del mod">
          <ac:chgData name="Jodie Thomas (2408798)" userId="S::2408798@student.uwtsd.ac.uk::2b451be6-9ed7-42a3-ac89-f3ca3b9c89fa" providerId="AD" clId="Web-{466AD526-AAF3-54DA-489E-FFF2355ED8E1}" dt="2024-11-07T12:36:25.800" v="280"/>
          <ac:spMkLst>
            <pc:docMk/>
            <pc:sldMk cId="2514243691" sldId="285"/>
            <ac:spMk id="6" creationId="{05663B59-3F02-DE46-25F0-C0CD5DCD15CC}"/>
          </ac:spMkLst>
        </pc:spChg>
        <pc:spChg chg="add del">
          <ac:chgData name="Jodie Thomas (2408798)" userId="S::2408798@student.uwtsd.ac.uk::2b451be6-9ed7-42a3-ac89-f3ca3b9c89fa" providerId="AD" clId="Web-{466AD526-AAF3-54DA-489E-FFF2355ED8E1}" dt="2024-11-07T12:36:35.191" v="281"/>
          <ac:spMkLst>
            <pc:docMk/>
            <pc:sldMk cId="2514243691" sldId="285"/>
            <ac:spMk id="9" creationId="{37C89E4B-3C9F-44B9-8B86-D9E3D112D8EC}"/>
          </ac:spMkLst>
        </pc:spChg>
        <pc:spChg chg="add">
          <ac:chgData name="Jodie Thomas (2408798)" userId="S::2408798@student.uwtsd.ac.uk::2b451be6-9ed7-42a3-ac89-f3ca3b9c89fa" providerId="AD" clId="Web-{466AD526-AAF3-54DA-489E-FFF2355ED8E1}" dt="2024-11-07T12:36:35.191" v="281"/>
          <ac:spMkLst>
            <pc:docMk/>
            <pc:sldMk cId="2514243691" sldId="285"/>
            <ac:spMk id="18" creationId="{37C89E4B-3C9F-44B9-8B86-D9E3D112D8EC}"/>
          </ac:spMkLst>
        </pc:spChg>
        <pc:picChg chg="add del mod ord">
          <ac:chgData name="Jodie Thomas (2408798)" userId="S::2408798@student.uwtsd.ac.uk::2b451be6-9ed7-42a3-ac89-f3ca3b9c89fa" providerId="AD" clId="Web-{466AD526-AAF3-54DA-489E-FFF2355ED8E1}" dt="2024-11-07T12:35:43.846" v="279"/>
          <ac:picMkLst>
            <pc:docMk/>
            <pc:sldMk cId="2514243691" sldId="285"/>
            <ac:picMk id="4" creationId="{4AF45CC8-1971-ED9F-E8E9-B2750672F94E}"/>
          </ac:picMkLst>
        </pc:picChg>
        <pc:picChg chg="add mod ord">
          <ac:chgData name="Jodie Thomas (2408798)" userId="S::2408798@student.uwtsd.ac.uk::2b451be6-9ed7-42a3-ac89-f3ca3b9c89fa" providerId="AD" clId="Web-{466AD526-AAF3-54DA-489E-FFF2355ED8E1}" dt="2024-11-07T12:36:35.191" v="281"/>
          <ac:picMkLst>
            <pc:docMk/>
            <pc:sldMk cId="2514243691" sldId="285"/>
            <ac:picMk id="7" creationId="{B747DB35-3171-C5B1-F1AC-B0043F7D8C2F}"/>
          </ac:picMkLst>
        </pc:picChg>
        <pc:cxnChg chg="add del">
          <ac:chgData name="Jodie Thomas (2408798)" userId="S::2408798@student.uwtsd.ac.uk::2b451be6-9ed7-42a3-ac89-f3ca3b9c89fa" providerId="AD" clId="Web-{466AD526-AAF3-54DA-489E-FFF2355ED8E1}" dt="2024-11-07T12:36:35.191" v="281"/>
          <ac:cxnSpMkLst>
            <pc:docMk/>
            <pc:sldMk cId="2514243691" sldId="285"/>
            <ac:cxnSpMk id="11" creationId="{AA2EAA10-076F-46BD-8F0F-B9A2FB77A85C}"/>
          </ac:cxnSpMkLst>
        </pc:cxnChg>
        <pc:cxnChg chg="add del">
          <ac:chgData name="Jodie Thomas (2408798)" userId="S::2408798@student.uwtsd.ac.uk::2b451be6-9ed7-42a3-ac89-f3ca3b9c89fa" providerId="AD" clId="Web-{466AD526-AAF3-54DA-489E-FFF2355ED8E1}" dt="2024-11-07T12:36:35.191" v="281"/>
          <ac:cxnSpMkLst>
            <pc:docMk/>
            <pc:sldMk cId="2514243691" sldId="285"/>
            <ac:cxnSpMk id="13" creationId="{D891E407-403B-4764-86C9-33A56D3BCAA3}"/>
          </ac:cxnSpMkLst>
        </pc:cxnChg>
        <pc:cxnChg chg="add">
          <ac:chgData name="Jodie Thomas (2408798)" userId="S::2408798@student.uwtsd.ac.uk::2b451be6-9ed7-42a3-ac89-f3ca3b9c89fa" providerId="AD" clId="Web-{466AD526-AAF3-54DA-489E-FFF2355ED8E1}" dt="2024-11-07T12:36:35.191" v="281"/>
          <ac:cxnSpMkLst>
            <pc:docMk/>
            <pc:sldMk cId="2514243691" sldId="285"/>
            <ac:cxnSpMk id="20" creationId="{AA2EAA10-076F-46BD-8F0F-B9A2FB77A85C}"/>
          </ac:cxnSpMkLst>
        </pc:cxnChg>
        <pc:cxnChg chg="add">
          <ac:chgData name="Jodie Thomas (2408798)" userId="S::2408798@student.uwtsd.ac.uk::2b451be6-9ed7-42a3-ac89-f3ca3b9c89fa" providerId="AD" clId="Web-{466AD526-AAF3-54DA-489E-FFF2355ED8E1}" dt="2024-11-07T12:36:35.191" v="281"/>
          <ac:cxnSpMkLst>
            <pc:docMk/>
            <pc:sldMk cId="2514243691" sldId="285"/>
            <ac:cxnSpMk id="22" creationId="{D891E407-403B-4764-86C9-33A56D3BCAA3}"/>
          </ac:cxnSpMkLst>
        </pc:cxnChg>
      </pc:sldChg>
      <pc:sldChg chg="addSp delSp modSp new mod setBg">
        <pc:chgData name="Jodie Thomas (2408798)" userId="S::2408798@student.uwtsd.ac.uk::2b451be6-9ed7-42a3-ac89-f3ca3b9c89fa" providerId="AD" clId="Web-{466AD526-AAF3-54DA-489E-FFF2355ED8E1}" dt="2024-11-07T14:12:07.671" v="722" actId="20577"/>
        <pc:sldMkLst>
          <pc:docMk/>
          <pc:sldMk cId="3696978863" sldId="286"/>
        </pc:sldMkLst>
        <pc:spChg chg="mod ord">
          <ac:chgData name="Jodie Thomas (2408798)" userId="S::2408798@student.uwtsd.ac.uk::2b451be6-9ed7-42a3-ac89-f3ca3b9c89fa" providerId="AD" clId="Web-{466AD526-AAF3-54DA-489E-FFF2355ED8E1}" dt="2024-11-07T14:12:07.671" v="722" actId="20577"/>
          <ac:spMkLst>
            <pc:docMk/>
            <pc:sldMk cId="3696978863" sldId="286"/>
            <ac:spMk id="2" creationId="{1746D3CF-5601-9E7A-3C29-5ECD1B92425B}"/>
          </ac:spMkLst>
        </pc:spChg>
        <pc:spChg chg="del mod">
          <ac:chgData name="Jodie Thomas (2408798)" userId="S::2408798@student.uwtsd.ac.uk::2b451be6-9ed7-42a3-ac89-f3ca3b9c89fa" providerId="AD" clId="Web-{466AD526-AAF3-54DA-489E-FFF2355ED8E1}" dt="2024-11-07T12:31:38.992" v="232"/>
          <ac:spMkLst>
            <pc:docMk/>
            <pc:sldMk cId="3696978863" sldId="286"/>
            <ac:spMk id="3" creationId="{D2B45FB9-002E-D5D8-F389-30D9EC075056}"/>
          </ac:spMkLst>
        </pc:spChg>
        <pc:spChg chg="add del mod">
          <ac:chgData name="Jodie Thomas (2408798)" userId="S::2408798@student.uwtsd.ac.uk::2b451be6-9ed7-42a3-ac89-f3ca3b9c89fa" providerId="AD" clId="Web-{466AD526-AAF3-54DA-489E-FFF2355ED8E1}" dt="2024-11-07T12:32:55.011" v="239"/>
          <ac:spMkLst>
            <pc:docMk/>
            <pc:sldMk cId="3696978863" sldId="286"/>
            <ac:spMk id="6" creationId="{4DDDF2FF-C8BE-96CF-4731-88520E2E3A5E}"/>
          </ac:spMkLst>
        </pc:spChg>
        <pc:spChg chg="add del">
          <ac:chgData name="Jodie Thomas (2408798)" userId="S::2408798@student.uwtsd.ac.uk::2b451be6-9ed7-42a3-ac89-f3ca3b9c89fa" providerId="AD" clId="Web-{466AD526-AAF3-54DA-489E-FFF2355ED8E1}" dt="2024-11-07T12:33:02.199" v="240"/>
          <ac:spMkLst>
            <pc:docMk/>
            <pc:sldMk cId="3696978863" sldId="286"/>
            <ac:spMk id="9" creationId="{37C89E4B-3C9F-44B9-8B86-D9E3D112D8EC}"/>
          </ac:spMkLst>
        </pc:spChg>
        <pc:spChg chg="add del mod">
          <ac:chgData name="Jodie Thomas (2408798)" userId="S::2408798@student.uwtsd.ac.uk::2b451be6-9ed7-42a3-ac89-f3ca3b9c89fa" providerId="AD" clId="Web-{466AD526-AAF3-54DA-489E-FFF2355ED8E1}" dt="2024-11-07T13:02:50.941" v="602"/>
          <ac:spMkLst>
            <pc:docMk/>
            <pc:sldMk cId="3696978863" sldId="286"/>
            <ac:spMk id="12" creationId="{B0DC396F-DCE3-6E51-B747-7C81820D62B3}"/>
          </ac:spMkLst>
        </pc:spChg>
        <pc:spChg chg="add del">
          <ac:chgData name="Jodie Thomas (2408798)" userId="S::2408798@student.uwtsd.ac.uk::2b451be6-9ed7-42a3-ac89-f3ca3b9c89fa" providerId="AD" clId="Web-{466AD526-AAF3-54DA-489E-FFF2355ED8E1}" dt="2024-11-07T13:02:58.192" v="603"/>
          <ac:spMkLst>
            <pc:docMk/>
            <pc:sldMk cId="3696978863" sldId="286"/>
            <ac:spMk id="18" creationId="{37C89E4B-3C9F-44B9-8B86-D9E3D112D8EC}"/>
          </ac:spMkLst>
        </pc:spChg>
        <pc:spChg chg="add">
          <ac:chgData name="Jodie Thomas (2408798)" userId="S::2408798@student.uwtsd.ac.uk::2b451be6-9ed7-42a3-ac89-f3ca3b9c89fa" providerId="AD" clId="Web-{466AD526-AAF3-54DA-489E-FFF2355ED8E1}" dt="2024-11-07T13:02:58.192" v="603"/>
          <ac:spMkLst>
            <pc:docMk/>
            <pc:sldMk cId="3696978863" sldId="286"/>
            <ac:spMk id="27" creationId="{37C89E4B-3C9F-44B9-8B86-D9E3D112D8EC}"/>
          </ac:spMkLst>
        </pc:spChg>
        <pc:picChg chg="add del mod ord">
          <ac:chgData name="Jodie Thomas (2408798)" userId="S::2408798@student.uwtsd.ac.uk::2b451be6-9ed7-42a3-ac89-f3ca3b9c89fa" providerId="AD" clId="Web-{466AD526-AAF3-54DA-489E-FFF2355ED8E1}" dt="2024-11-07T12:32:18.431" v="238"/>
          <ac:picMkLst>
            <pc:docMk/>
            <pc:sldMk cId="3696978863" sldId="286"/>
            <ac:picMk id="4" creationId="{4A1CA4D0-FE8E-DC8A-75E2-147B382C948D}"/>
          </ac:picMkLst>
        </pc:picChg>
        <pc:picChg chg="add del mod ord">
          <ac:chgData name="Jodie Thomas (2408798)" userId="S::2408798@student.uwtsd.ac.uk::2b451be6-9ed7-42a3-ac89-f3ca3b9c89fa" providerId="AD" clId="Web-{466AD526-AAF3-54DA-489E-FFF2355ED8E1}" dt="2024-11-07T13:02:26.706" v="601"/>
          <ac:picMkLst>
            <pc:docMk/>
            <pc:sldMk cId="3696978863" sldId="286"/>
            <ac:picMk id="7" creationId="{614D867B-72B0-B31D-07F6-251C751D1AC4}"/>
          </ac:picMkLst>
        </pc:picChg>
        <pc:picChg chg="add del mod">
          <ac:chgData name="Jodie Thomas (2408798)" userId="S::2408798@student.uwtsd.ac.uk::2b451be6-9ed7-42a3-ac89-f3ca3b9c89fa" providerId="AD" clId="Web-{466AD526-AAF3-54DA-489E-FFF2355ED8E1}" dt="2024-11-07T13:01:23.922" v="600"/>
          <ac:picMkLst>
            <pc:docMk/>
            <pc:sldMk cId="3696978863" sldId="286"/>
            <ac:picMk id="8" creationId="{7F8F7AF8-DDA7-8BC5-79F3-2B1DF4DAF837}"/>
          </ac:picMkLst>
        </pc:picChg>
        <pc:picChg chg="add mod ord">
          <ac:chgData name="Jodie Thomas (2408798)" userId="S::2408798@student.uwtsd.ac.uk::2b451be6-9ed7-42a3-ac89-f3ca3b9c89fa" providerId="AD" clId="Web-{466AD526-AAF3-54DA-489E-FFF2355ED8E1}" dt="2024-11-07T13:02:58.192" v="603"/>
          <ac:picMkLst>
            <pc:docMk/>
            <pc:sldMk cId="3696978863" sldId="286"/>
            <ac:picMk id="14" creationId="{4337903F-2B53-43E4-E23F-88A46D1312A0}"/>
          </ac:picMkLst>
        </pc:picChg>
        <pc:cxnChg chg="add del">
          <ac:chgData name="Jodie Thomas (2408798)" userId="S::2408798@student.uwtsd.ac.uk::2b451be6-9ed7-42a3-ac89-f3ca3b9c89fa" providerId="AD" clId="Web-{466AD526-AAF3-54DA-489E-FFF2355ED8E1}" dt="2024-11-07T12:33:02.199" v="240"/>
          <ac:cxnSpMkLst>
            <pc:docMk/>
            <pc:sldMk cId="3696978863" sldId="286"/>
            <ac:cxnSpMk id="11" creationId="{AA2EAA10-076F-46BD-8F0F-B9A2FB77A85C}"/>
          </ac:cxnSpMkLst>
        </pc:cxnChg>
        <pc:cxnChg chg="add del">
          <ac:chgData name="Jodie Thomas (2408798)" userId="S::2408798@student.uwtsd.ac.uk::2b451be6-9ed7-42a3-ac89-f3ca3b9c89fa" providerId="AD" clId="Web-{466AD526-AAF3-54DA-489E-FFF2355ED8E1}" dt="2024-11-07T12:33:02.199" v="240"/>
          <ac:cxnSpMkLst>
            <pc:docMk/>
            <pc:sldMk cId="3696978863" sldId="286"/>
            <ac:cxnSpMk id="13" creationId="{D891E407-403B-4764-86C9-33A56D3BCAA3}"/>
          </ac:cxnSpMkLst>
        </pc:cxnChg>
        <pc:cxnChg chg="add del">
          <ac:chgData name="Jodie Thomas (2408798)" userId="S::2408798@student.uwtsd.ac.uk::2b451be6-9ed7-42a3-ac89-f3ca3b9c89fa" providerId="AD" clId="Web-{466AD526-AAF3-54DA-489E-FFF2355ED8E1}" dt="2024-11-07T13:02:58.192" v="603"/>
          <ac:cxnSpMkLst>
            <pc:docMk/>
            <pc:sldMk cId="3696978863" sldId="286"/>
            <ac:cxnSpMk id="20" creationId="{AA2EAA10-076F-46BD-8F0F-B9A2FB77A85C}"/>
          </ac:cxnSpMkLst>
        </pc:cxnChg>
        <pc:cxnChg chg="add del">
          <ac:chgData name="Jodie Thomas (2408798)" userId="S::2408798@student.uwtsd.ac.uk::2b451be6-9ed7-42a3-ac89-f3ca3b9c89fa" providerId="AD" clId="Web-{466AD526-AAF3-54DA-489E-FFF2355ED8E1}" dt="2024-11-07T13:02:58.192" v="603"/>
          <ac:cxnSpMkLst>
            <pc:docMk/>
            <pc:sldMk cId="3696978863" sldId="286"/>
            <ac:cxnSpMk id="22" creationId="{D891E407-403B-4764-86C9-33A56D3BCAA3}"/>
          </ac:cxnSpMkLst>
        </pc:cxnChg>
        <pc:cxnChg chg="add">
          <ac:chgData name="Jodie Thomas (2408798)" userId="S::2408798@student.uwtsd.ac.uk::2b451be6-9ed7-42a3-ac89-f3ca3b9c89fa" providerId="AD" clId="Web-{466AD526-AAF3-54DA-489E-FFF2355ED8E1}" dt="2024-11-07T13:02:58.192" v="603"/>
          <ac:cxnSpMkLst>
            <pc:docMk/>
            <pc:sldMk cId="3696978863" sldId="286"/>
            <ac:cxnSpMk id="29" creationId="{AA2EAA10-076F-46BD-8F0F-B9A2FB77A85C}"/>
          </ac:cxnSpMkLst>
        </pc:cxnChg>
        <pc:cxnChg chg="add">
          <ac:chgData name="Jodie Thomas (2408798)" userId="S::2408798@student.uwtsd.ac.uk::2b451be6-9ed7-42a3-ac89-f3ca3b9c89fa" providerId="AD" clId="Web-{466AD526-AAF3-54DA-489E-FFF2355ED8E1}" dt="2024-11-07T13:02:58.192" v="603"/>
          <ac:cxnSpMkLst>
            <pc:docMk/>
            <pc:sldMk cId="3696978863" sldId="286"/>
            <ac:cxnSpMk id="31" creationId="{D891E407-403B-4764-86C9-33A56D3BCAA3}"/>
          </ac:cxnSpMkLst>
        </pc:cxnChg>
      </pc:sldChg>
      <pc:sldChg chg="addSp delSp modSp new mod setBg modNotes">
        <pc:chgData name="Jodie Thomas (2408798)" userId="S::2408798@student.uwtsd.ac.uk::2b451be6-9ed7-42a3-ac89-f3ca3b9c89fa" providerId="AD" clId="Web-{466AD526-AAF3-54DA-489E-FFF2355ED8E1}" dt="2024-11-08T09:56:16.895" v="1289"/>
        <pc:sldMkLst>
          <pc:docMk/>
          <pc:sldMk cId="1178055141" sldId="287"/>
        </pc:sldMkLst>
        <pc:spChg chg="del mod">
          <ac:chgData name="Jodie Thomas (2408798)" userId="S::2408798@student.uwtsd.ac.uk::2b451be6-9ed7-42a3-ac89-f3ca3b9c89fa" providerId="AD" clId="Web-{466AD526-AAF3-54DA-489E-FFF2355ED8E1}" dt="2024-11-07T12:54:41.750" v="529"/>
          <ac:spMkLst>
            <pc:docMk/>
            <pc:sldMk cId="1178055141" sldId="287"/>
            <ac:spMk id="2" creationId="{E8195FAD-91AF-0F74-67F1-265A96903F65}"/>
          </ac:spMkLst>
        </pc:spChg>
        <pc:spChg chg="del">
          <ac:chgData name="Jodie Thomas (2408798)" userId="S::2408798@student.uwtsd.ac.uk::2b451be6-9ed7-42a3-ac89-f3ca3b9c89fa" providerId="AD" clId="Web-{466AD526-AAF3-54DA-489E-FFF2355ED8E1}" dt="2024-11-07T12:52:36.167" v="513"/>
          <ac:spMkLst>
            <pc:docMk/>
            <pc:sldMk cId="1178055141" sldId="287"/>
            <ac:spMk id="3" creationId="{CE752166-0081-A9D3-E147-F6F1CC071A44}"/>
          </ac:spMkLst>
        </pc:spChg>
        <pc:spChg chg="add del mod">
          <ac:chgData name="Jodie Thomas (2408798)" userId="S::2408798@student.uwtsd.ac.uk::2b451be6-9ed7-42a3-ac89-f3ca3b9c89fa" providerId="AD" clId="Web-{466AD526-AAF3-54DA-489E-FFF2355ED8E1}" dt="2024-11-07T12:53:16.278" v="523"/>
          <ac:spMkLst>
            <pc:docMk/>
            <pc:sldMk cId="1178055141" sldId="287"/>
            <ac:spMk id="9" creationId="{F764087A-BC06-1CDE-2626-D62E3770E366}"/>
          </ac:spMkLst>
        </pc:spChg>
        <pc:spChg chg="add del">
          <ac:chgData name="Jodie Thomas (2408798)" userId="S::2408798@student.uwtsd.ac.uk::2b451be6-9ed7-42a3-ac89-f3ca3b9c89fa" providerId="AD" clId="Web-{466AD526-AAF3-54DA-489E-FFF2355ED8E1}" dt="2024-11-07T12:54:28.578" v="528"/>
          <ac:spMkLst>
            <pc:docMk/>
            <pc:sldMk cId="1178055141" sldId="287"/>
            <ac:spMk id="10" creationId="{022BDE4A-8A20-4A69-9C5A-581C82036A4D}"/>
          </ac:spMkLst>
        </pc:spChg>
        <pc:spChg chg="add del mod">
          <ac:chgData name="Jodie Thomas (2408798)" userId="S::2408798@student.uwtsd.ac.uk::2b451be6-9ed7-42a3-ac89-f3ca3b9c89fa" providerId="AD" clId="Web-{466AD526-AAF3-54DA-489E-FFF2355ED8E1}" dt="2024-11-07T12:55:14.361" v="532"/>
          <ac:spMkLst>
            <pc:docMk/>
            <pc:sldMk cId="1178055141" sldId="287"/>
            <ac:spMk id="15" creationId="{2EFB8DBE-6C13-F89C-F0E3-A720BC973434}"/>
          </ac:spMkLst>
        </pc:spChg>
        <pc:spChg chg="add">
          <ac:chgData name="Jodie Thomas (2408798)" userId="S::2408798@student.uwtsd.ac.uk::2b451be6-9ed7-42a3-ac89-f3ca3b9c89fa" providerId="AD" clId="Web-{466AD526-AAF3-54DA-489E-FFF2355ED8E1}" dt="2024-11-07T12:55:39.237" v="533"/>
          <ac:spMkLst>
            <pc:docMk/>
            <pc:sldMk cId="1178055141" sldId="287"/>
            <ac:spMk id="25" creationId="{6C2997EE-0889-44C3-AC0D-18F26AC9AAAB}"/>
          </ac:spMkLst>
        </pc:spChg>
        <pc:grpChg chg="add del">
          <ac:chgData name="Jodie Thomas (2408798)" userId="S::2408798@student.uwtsd.ac.uk::2b451be6-9ed7-42a3-ac89-f3ca3b9c89fa" providerId="AD" clId="Web-{466AD526-AAF3-54DA-489E-FFF2355ED8E1}" dt="2024-11-07T12:55:39.237" v="533"/>
          <ac:grpSpMkLst>
            <pc:docMk/>
            <pc:sldMk cId="1178055141" sldId="287"/>
            <ac:grpSpMk id="18" creationId="{9857857D-685B-3DC5-36FB-E2B01F0E0501}"/>
          </ac:grpSpMkLst>
        </pc:grpChg>
        <pc:picChg chg="add del mod ord">
          <ac:chgData name="Jodie Thomas (2408798)" userId="S::2408798@student.uwtsd.ac.uk::2b451be6-9ed7-42a3-ac89-f3ca3b9c89fa" providerId="AD" clId="Web-{466AD526-AAF3-54DA-489E-FFF2355ED8E1}" dt="2024-11-07T12:55:39.237" v="533"/>
          <ac:picMkLst>
            <pc:docMk/>
            <pc:sldMk cId="1178055141" sldId="287"/>
            <ac:picMk id="4" creationId="{D2D5FD06-1D49-5CBC-429D-CBAE51FD3C09}"/>
          </ac:picMkLst>
        </pc:picChg>
        <pc:picChg chg="add mod">
          <ac:chgData name="Jodie Thomas (2408798)" userId="S::2408798@student.uwtsd.ac.uk::2b451be6-9ed7-42a3-ac89-f3ca3b9c89fa" providerId="AD" clId="Web-{466AD526-AAF3-54DA-489E-FFF2355ED8E1}" dt="2024-11-07T12:55:39.237" v="533"/>
          <ac:picMkLst>
            <pc:docMk/>
            <pc:sldMk cId="1178055141" sldId="287"/>
            <ac:picMk id="5" creationId="{2998A938-1936-B36D-03B2-838EA579B002}"/>
          </ac:picMkLst>
        </pc:picChg>
        <pc:picChg chg="add del mod ord">
          <ac:chgData name="Jodie Thomas (2408798)" userId="S::2408798@student.uwtsd.ac.uk::2b451be6-9ed7-42a3-ac89-f3ca3b9c89fa" providerId="AD" clId="Web-{466AD526-AAF3-54DA-489E-FFF2355ED8E1}" dt="2024-11-07T12:55:39.237" v="533"/>
          <ac:picMkLst>
            <pc:docMk/>
            <pc:sldMk cId="1178055141" sldId="287"/>
            <ac:picMk id="6" creationId="{4D175580-5D7E-E0D2-C295-91ACABBAFCD5}"/>
          </ac:picMkLst>
        </pc:picChg>
        <pc:picChg chg="add del mod">
          <ac:chgData name="Jodie Thomas (2408798)" userId="S::2408798@student.uwtsd.ac.uk::2b451be6-9ed7-42a3-ac89-f3ca3b9c89fa" providerId="AD" clId="Web-{466AD526-AAF3-54DA-489E-FFF2355ED8E1}" dt="2024-11-07T12:53:25.013" v="526"/>
          <ac:picMkLst>
            <pc:docMk/>
            <pc:sldMk cId="1178055141" sldId="287"/>
            <ac:picMk id="7" creationId="{B144E731-4B1A-42D0-BD95-8DE1047EE791}"/>
          </ac:picMkLst>
        </pc:picChg>
        <pc:picChg chg="add mod">
          <ac:chgData name="Jodie Thomas (2408798)" userId="S::2408798@student.uwtsd.ac.uk::2b451be6-9ed7-42a3-ac89-f3ca3b9c89fa" providerId="AD" clId="Web-{466AD526-AAF3-54DA-489E-FFF2355ED8E1}" dt="2024-11-07T12:55:39.237" v="533"/>
          <ac:picMkLst>
            <pc:docMk/>
            <pc:sldMk cId="1178055141" sldId="287"/>
            <ac:picMk id="11" creationId="{A4BC2BE1-9DB7-CD23-AADA-AAA893041366}"/>
          </ac:picMkLst>
        </pc:picChg>
      </pc:sldChg>
      <pc:sldChg chg="new del">
        <pc:chgData name="Jodie Thomas (2408798)" userId="S::2408798@student.uwtsd.ac.uk::2b451be6-9ed7-42a3-ac89-f3ca3b9c89fa" providerId="AD" clId="Web-{466AD526-AAF3-54DA-489E-FFF2355ED8E1}" dt="2024-11-08T10:13:03.423" v="1553"/>
        <pc:sldMkLst>
          <pc:docMk/>
          <pc:sldMk cId="4200910704" sldId="288"/>
        </pc:sldMkLst>
      </pc:sldChg>
      <pc:sldChg chg="addSp delSp modSp new mod ord setBg modNotes">
        <pc:chgData name="Jodie Thomas (2408798)" userId="S::2408798@student.uwtsd.ac.uk::2b451be6-9ed7-42a3-ac89-f3ca3b9c89fa" providerId="AD" clId="Web-{466AD526-AAF3-54DA-489E-FFF2355ED8E1}" dt="2024-11-08T11:17:08.611" v="2565"/>
        <pc:sldMkLst>
          <pc:docMk/>
          <pc:sldMk cId="1607324906" sldId="289"/>
        </pc:sldMkLst>
        <pc:spChg chg="mod">
          <ac:chgData name="Jodie Thomas (2408798)" userId="S::2408798@student.uwtsd.ac.uk::2b451be6-9ed7-42a3-ac89-f3ca3b9c89fa" providerId="AD" clId="Web-{466AD526-AAF3-54DA-489E-FFF2355ED8E1}" dt="2024-11-07T14:07:57.102" v="702" actId="20577"/>
          <ac:spMkLst>
            <pc:docMk/>
            <pc:sldMk cId="1607324906" sldId="289"/>
            <ac:spMk id="2" creationId="{116322B6-1870-3358-22AE-5F777194D9C3}"/>
          </ac:spMkLst>
        </pc:spChg>
        <pc:spChg chg="del mod">
          <ac:chgData name="Jodie Thomas (2408798)" userId="S::2408798@student.uwtsd.ac.uk::2b451be6-9ed7-42a3-ac89-f3ca3b9c89fa" providerId="AD" clId="Web-{466AD526-AAF3-54DA-489E-FFF2355ED8E1}" dt="2024-11-07T14:05:10.301" v="680"/>
          <ac:spMkLst>
            <pc:docMk/>
            <pc:sldMk cId="1607324906" sldId="289"/>
            <ac:spMk id="3" creationId="{FE78D7B9-F133-1A11-D67D-9FCAB4E47C9C}"/>
          </ac:spMkLst>
        </pc:spChg>
        <pc:spChg chg="add">
          <ac:chgData name="Jodie Thomas (2408798)" userId="S::2408798@student.uwtsd.ac.uk::2b451be6-9ed7-42a3-ac89-f3ca3b9c89fa" providerId="AD" clId="Web-{466AD526-AAF3-54DA-489E-FFF2355ED8E1}" dt="2024-11-07T14:05:10.301" v="680"/>
          <ac:spMkLst>
            <pc:docMk/>
            <pc:sldMk cId="1607324906" sldId="289"/>
            <ac:spMk id="9" creationId="{8DF67618-B87B-4195-8E24-3B126F79FF55}"/>
          </ac:spMkLst>
        </pc:spChg>
        <pc:spChg chg="add">
          <ac:chgData name="Jodie Thomas (2408798)" userId="S::2408798@student.uwtsd.ac.uk::2b451be6-9ed7-42a3-ac89-f3ca3b9c89fa" providerId="AD" clId="Web-{466AD526-AAF3-54DA-489E-FFF2355ED8E1}" dt="2024-11-07T14:05:10.301" v="680"/>
          <ac:spMkLst>
            <pc:docMk/>
            <pc:sldMk cId="1607324906" sldId="289"/>
            <ac:spMk id="11" creationId="{64960379-9FF9-400A-A8A8-F5AB633FD3BF}"/>
          </ac:spMkLst>
        </pc:spChg>
        <pc:grpChg chg="add">
          <ac:chgData name="Jodie Thomas (2408798)" userId="S::2408798@student.uwtsd.ac.uk::2b451be6-9ed7-42a3-ac89-f3ca3b9c89fa" providerId="AD" clId="Web-{466AD526-AAF3-54DA-489E-FFF2355ED8E1}" dt="2024-11-07T14:05:10.301" v="680"/>
          <ac:grpSpMkLst>
            <pc:docMk/>
            <pc:sldMk cId="1607324906" sldId="289"/>
            <ac:grpSpMk id="13" creationId="{2C491629-AE25-486B-9B22-2CE4EE8F7E47}"/>
          </ac:grpSpMkLst>
        </pc:grpChg>
        <pc:grpChg chg="add">
          <ac:chgData name="Jodie Thomas (2408798)" userId="S::2408798@student.uwtsd.ac.uk::2b451be6-9ed7-42a3-ac89-f3ca3b9c89fa" providerId="AD" clId="Web-{466AD526-AAF3-54DA-489E-FFF2355ED8E1}" dt="2024-11-07T14:05:10.301" v="680"/>
          <ac:grpSpMkLst>
            <pc:docMk/>
            <pc:sldMk cId="1607324906" sldId="289"/>
            <ac:grpSpMk id="17" creationId="{43F5E015-E085-4624-B431-B42414448684}"/>
          </ac:grpSpMkLst>
        </pc:grpChg>
        <pc:graphicFrameChg chg="add modGraphic">
          <ac:chgData name="Jodie Thomas (2408798)" userId="S::2408798@student.uwtsd.ac.uk::2b451be6-9ed7-42a3-ac89-f3ca3b9c89fa" providerId="AD" clId="Web-{466AD526-AAF3-54DA-489E-FFF2355ED8E1}" dt="2024-11-08T09:46:44.004" v="1118" actId="20577"/>
          <ac:graphicFrameMkLst>
            <pc:docMk/>
            <pc:sldMk cId="1607324906" sldId="289"/>
            <ac:graphicFrameMk id="5" creationId="{3E998FD4-FDE1-4461-971B-2715129725A2}"/>
          </ac:graphicFrameMkLst>
        </pc:graphicFrameChg>
      </pc:sldChg>
    </pc:docChg>
  </pc:docChgLst>
  <pc:docChgLst>
    <pc:chgData name="Jodie Thomas (2408798)" userId="S::2408798@student.uwtsd.ac.uk::2b451be6-9ed7-42a3-ac89-f3ca3b9c89fa" providerId="AD" clId="Web-{11D47D3F-04BD-47FF-2E26-C9061C2DB246}"/>
    <pc:docChg chg="modSld">
      <pc:chgData name="Jodie Thomas (2408798)" userId="S::2408798@student.uwtsd.ac.uk::2b451be6-9ed7-42a3-ac89-f3ca3b9c89fa" providerId="AD" clId="Web-{11D47D3F-04BD-47FF-2E26-C9061C2DB246}" dt="2024-11-01T10:54:16.220" v="71" actId="20577"/>
      <pc:docMkLst>
        <pc:docMk/>
      </pc:docMkLst>
      <pc:sldChg chg="modSp">
        <pc:chgData name="Jodie Thomas (2408798)" userId="S::2408798@student.uwtsd.ac.uk::2b451be6-9ed7-42a3-ac89-f3ca3b9c89fa" providerId="AD" clId="Web-{11D47D3F-04BD-47FF-2E26-C9061C2DB246}" dt="2024-11-01T10:41:32.546" v="65" actId="20577"/>
        <pc:sldMkLst>
          <pc:docMk/>
          <pc:sldMk cId="3779778299" sldId="257"/>
        </pc:sldMkLst>
        <pc:spChg chg="mod">
          <ac:chgData name="Jodie Thomas (2408798)" userId="S::2408798@student.uwtsd.ac.uk::2b451be6-9ed7-42a3-ac89-f3ca3b9c89fa" providerId="AD" clId="Web-{11D47D3F-04BD-47FF-2E26-C9061C2DB246}" dt="2024-11-01T10:41:32.546" v="65" actId="20577"/>
          <ac:spMkLst>
            <pc:docMk/>
            <pc:sldMk cId="3779778299" sldId="257"/>
            <ac:spMk id="3" creationId="{33011DB1-C9AA-9B40-EC87-F3F7C4AA8BF9}"/>
          </ac:spMkLst>
        </pc:spChg>
      </pc:sldChg>
      <pc:sldChg chg="modSp">
        <pc:chgData name="Jodie Thomas (2408798)" userId="S::2408798@student.uwtsd.ac.uk::2b451be6-9ed7-42a3-ac89-f3ca3b9c89fa" providerId="AD" clId="Web-{11D47D3F-04BD-47FF-2E26-C9061C2DB246}" dt="2024-11-01T10:46:23.396" v="67" actId="20577"/>
        <pc:sldMkLst>
          <pc:docMk/>
          <pc:sldMk cId="3727765066" sldId="260"/>
        </pc:sldMkLst>
        <pc:spChg chg="mod">
          <ac:chgData name="Jodie Thomas (2408798)" userId="S::2408798@student.uwtsd.ac.uk::2b451be6-9ed7-42a3-ac89-f3ca3b9c89fa" providerId="AD" clId="Web-{11D47D3F-04BD-47FF-2E26-C9061C2DB246}" dt="2024-11-01T10:46:23.396" v="67" actId="20577"/>
          <ac:spMkLst>
            <pc:docMk/>
            <pc:sldMk cId="3727765066" sldId="260"/>
            <ac:spMk id="2" creationId="{B3E34D67-AD66-8890-D6A1-5A9C3BBAA457}"/>
          </ac:spMkLst>
        </pc:spChg>
      </pc:sldChg>
      <pc:sldChg chg="modSp">
        <pc:chgData name="Jodie Thomas (2408798)" userId="S::2408798@student.uwtsd.ac.uk::2b451be6-9ed7-42a3-ac89-f3ca3b9c89fa" providerId="AD" clId="Web-{11D47D3F-04BD-47FF-2E26-C9061C2DB246}" dt="2024-11-01T10:54:16.220" v="71" actId="20577"/>
        <pc:sldMkLst>
          <pc:docMk/>
          <pc:sldMk cId="3987434551" sldId="267"/>
        </pc:sldMkLst>
        <pc:spChg chg="mod">
          <ac:chgData name="Jodie Thomas (2408798)" userId="S::2408798@student.uwtsd.ac.uk::2b451be6-9ed7-42a3-ac89-f3ca3b9c89fa" providerId="AD" clId="Web-{11D47D3F-04BD-47FF-2E26-C9061C2DB246}" dt="2024-11-01T10:54:16.220" v="71" actId="20577"/>
          <ac:spMkLst>
            <pc:docMk/>
            <pc:sldMk cId="3987434551" sldId="267"/>
            <ac:spMk id="3" creationId="{4C0227E9-02C7-32A1-E9F0-82E318A0AE6A}"/>
          </ac:spMkLst>
        </pc:spChg>
      </pc:sldChg>
      <pc:sldChg chg="modSp">
        <pc:chgData name="Jodie Thomas (2408798)" userId="S::2408798@student.uwtsd.ac.uk::2b451be6-9ed7-42a3-ac89-f3ca3b9c89fa" providerId="AD" clId="Web-{11D47D3F-04BD-47FF-2E26-C9061C2DB246}" dt="2024-11-01T10:40:25.278" v="54" actId="14100"/>
        <pc:sldMkLst>
          <pc:docMk/>
          <pc:sldMk cId="208396607" sldId="268"/>
        </pc:sldMkLst>
        <pc:spChg chg="mod">
          <ac:chgData name="Jodie Thomas (2408798)" userId="S::2408798@student.uwtsd.ac.uk::2b451be6-9ed7-42a3-ac89-f3ca3b9c89fa" providerId="AD" clId="Web-{11D47D3F-04BD-47FF-2E26-C9061C2DB246}" dt="2024-11-01T10:40:25.278" v="54" actId="14100"/>
          <ac:spMkLst>
            <pc:docMk/>
            <pc:sldMk cId="208396607" sldId="268"/>
            <ac:spMk id="3" creationId="{89FBAEC2-87BA-4051-9867-1C44BBCDB7ED}"/>
          </ac:spMkLst>
        </pc:spChg>
      </pc:sldChg>
    </pc:docChg>
  </pc:docChgLst>
  <pc:docChgLst>
    <pc:chgData name="Jodie Thomas (2408798)" userId="S::2408798@student.uwtsd.ac.uk::2b451be6-9ed7-42a3-ac89-f3ca3b9c89fa" providerId="AD" clId="Web-{07F4A178-CD3C-20E3-F290-5ACE85AB2BE4}"/>
    <pc:docChg chg="addSld delSld modSld sldOrd">
      <pc:chgData name="Jodie Thomas (2408798)" userId="S::2408798@student.uwtsd.ac.uk::2b451be6-9ed7-42a3-ac89-f3ca3b9c89fa" providerId="AD" clId="Web-{07F4A178-CD3C-20E3-F290-5ACE85AB2BE4}" dt="2024-11-09T17:58:28.297" v="4304"/>
      <pc:docMkLst>
        <pc:docMk/>
      </pc:docMkLst>
      <pc:sldChg chg="modNotes">
        <pc:chgData name="Jodie Thomas (2408798)" userId="S::2408798@student.uwtsd.ac.uk::2b451be6-9ed7-42a3-ac89-f3ca3b9c89fa" providerId="AD" clId="Web-{07F4A178-CD3C-20E3-F290-5ACE85AB2BE4}" dt="2024-11-09T10:00:48.081" v="28"/>
        <pc:sldMkLst>
          <pc:docMk/>
          <pc:sldMk cId="3779778299" sldId="257"/>
        </pc:sldMkLst>
      </pc:sldChg>
      <pc:sldChg chg="modNotes">
        <pc:chgData name="Jodie Thomas (2408798)" userId="S::2408798@student.uwtsd.ac.uk::2b451be6-9ed7-42a3-ac89-f3ca3b9c89fa" providerId="AD" clId="Web-{07F4A178-CD3C-20E3-F290-5ACE85AB2BE4}" dt="2024-11-09T10:45:37.263" v="1191"/>
        <pc:sldMkLst>
          <pc:docMk/>
          <pc:sldMk cId="4173469577" sldId="258"/>
        </pc:sldMkLst>
      </pc:sldChg>
      <pc:sldChg chg="addSp delSp modSp mod ord setBg modNotes">
        <pc:chgData name="Jodie Thomas (2408798)" userId="S::2408798@student.uwtsd.ac.uk::2b451be6-9ed7-42a3-ac89-f3ca3b9c89fa" providerId="AD" clId="Web-{07F4A178-CD3C-20E3-F290-5ACE85AB2BE4}" dt="2024-11-09T17:58:18.891" v="4302"/>
        <pc:sldMkLst>
          <pc:docMk/>
          <pc:sldMk cId="2941549424" sldId="265"/>
        </pc:sldMkLst>
        <pc:spChg chg="mod ord">
          <ac:chgData name="Jodie Thomas (2408798)" userId="S::2408798@student.uwtsd.ac.uk::2b451be6-9ed7-42a3-ac89-f3ca3b9c89fa" providerId="AD" clId="Web-{07F4A178-CD3C-20E3-F290-5ACE85AB2BE4}" dt="2024-11-09T10:35:47.207" v="966"/>
          <ac:spMkLst>
            <pc:docMk/>
            <pc:sldMk cId="2941549424" sldId="265"/>
            <ac:spMk id="2" creationId="{2D1645BF-E109-3406-CB8F-277554346A0F}"/>
          </ac:spMkLst>
        </pc:spChg>
        <pc:spChg chg="del">
          <ac:chgData name="Jodie Thomas (2408798)" userId="S::2408798@student.uwtsd.ac.uk::2b451be6-9ed7-42a3-ac89-f3ca3b9c89fa" providerId="AD" clId="Web-{07F4A178-CD3C-20E3-F290-5ACE85AB2BE4}" dt="2024-11-09T10:35:34.441" v="963"/>
          <ac:spMkLst>
            <pc:docMk/>
            <pc:sldMk cId="2941549424" sldId="265"/>
            <ac:spMk id="3" creationId="{79E502AA-E10C-19CD-A4E8-635CE8EABD8F}"/>
          </ac:spMkLst>
        </pc:spChg>
        <pc:spChg chg="add del">
          <ac:chgData name="Jodie Thomas (2408798)" userId="S::2408798@student.uwtsd.ac.uk::2b451be6-9ed7-42a3-ac89-f3ca3b9c89fa" providerId="AD" clId="Web-{07F4A178-CD3C-20E3-F290-5ACE85AB2BE4}" dt="2024-11-09T10:35:47.207" v="965"/>
          <ac:spMkLst>
            <pc:docMk/>
            <pc:sldMk cId="2941549424" sldId="265"/>
            <ac:spMk id="9" creationId="{D4771268-CB57-404A-9271-370EB28F6090}"/>
          </ac:spMkLst>
        </pc:spChg>
        <pc:spChg chg="add">
          <ac:chgData name="Jodie Thomas (2408798)" userId="S::2408798@student.uwtsd.ac.uk::2b451be6-9ed7-42a3-ac89-f3ca3b9c89fa" providerId="AD" clId="Web-{07F4A178-CD3C-20E3-F290-5ACE85AB2BE4}" dt="2024-11-09T10:35:47.207" v="966"/>
          <ac:spMkLst>
            <pc:docMk/>
            <pc:sldMk cId="2941549424" sldId="265"/>
            <ac:spMk id="12" creationId="{37C89E4B-3C9F-44B9-8B86-D9E3D112D8EC}"/>
          </ac:spMkLst>
        </pc:spChg>
        <pc:picChg chg="add mod ord">
          <ac:chgData name="Jodie Thomas (2408798)" userId="S::2408798@student.uwtsd.ac.uk::2b451be6-9ed7-42a3-ac89-f3ca3b9c89fa" providerId="AD" clId="Web-{07F4A178-CD3C-20E3-F290-5ACE85AB2BE4}" dt="2024-11-09T10:35:47.207" v="966"/>
          <ac:picMkLst>
            <pc:docMk/>
            <pc:sldMk cId="2941549424" sldId="265"/>
            <ac:picMk id="4" creationId="{DE19B820-80F3-7195-F1B3-95614C200DC0}"/>
          </ac:picMkLst>
        </pc:picChg>
        <pc:cxnChg chg="add">
          <ac:chgData name="Jodie Thomas (2408798)" userId="S::2408798@student.uwtsd.ac.uk::2b451be6-9ed7-42a3-ac89-f3ca3b9c89fa" providerId="AD" clId="Web-{07F4A178-CD3C-20E3-F290-5ACE85AB2BE4}" dt="2024-11-09T10:35:47.207" v="966"/>
          <ac:cxnSpMkLst>
            <pc:docMk/>
            <pc:sldMk cId="2941549424" sldId="265"/>
            <ac:cxnSpMk id="11" creationId="{AA2EAA10-076F-46BD-8F0F-B9A2FB77A85C}"/>
          </ac:cxnSpMkLst>
        </pc:cxnChg>
        <pc:cxnChg chg="add">
          <ac:chgData name="Jodie Thomas (2408798)" userId="S::2408798@student.uwtsd.ac.uk::2b451be6-9ed7-42a3-ac89-f3ca3b9c89fa" providerId="AD" clId="Web-{07F4A178-CD3C-20E3-F290-5ACE85AB2BE4}" dt="2024-11-09T10:35:47.207" v="966"/>
          <ac:cxnSpMkLst>
            <pc:docMk/>
            <pc:sldMk cId="2941549424" sldId="265"/>
            <ac:cxnSpMk id="13" creationId="{D891E407-403B-4764-86C9-33A56D3BCAA3}"/>
          </ac:cxnSpMkLst>
        </pc:cxnChg>
      </pc:sldChg>
      <pc:sldChg chg="modNotes">
        <pc:chgData name="Jodie Thomas (2408798)" userId="S::2408798@student.uwtsd.ac.uk::2b451be6-9ed7-42a3-ac89-f3ca3b9c89fa" providerId="AD" clId="Web-{07F4A178-CD3C-20E3-F290-5ACE85AB2BE4}" dt="2024-11-09T17:41:48.134" v="3825"/>
        <pc:sldMkLst>
          <pc:docMk/>
          <pc:sldMk cId="2975309385" sldId="266"/>
        </pc:sldMkLst>
      </pc:sldChg>
      <pc:sldChg chg="modNotes">
        <pc:chgData name="Jodie Thomas (2408798)" userId="S::2408798@student.uwtsd.ac.uk::2b451be6-9ed7-42a3-ac89-f3ca3b9c89fa" providerId="AD" clId="Web-{07F4A178-CD3C-20E3-F290-5ACE85AB2BE4}" dt="2024-11-09T10:45:30.029" v="1190"/>
        <pc:sldMkLst>
          <pc:docMk/>
          <pc:sldMk cId="3987434551" sldId="267"/>
        </pc:sldMkLst>
      </pc:sldChg>
      <pc:sldChg chg="modNotes">
        <pc:chgData name="Jodie Thomas (2408798)" userId="S::2408798@student.uwtsd.ac.uk::2b451be6-9ed7-42a3-ac89-f3ca3b9c89fa" providerId="AD" clId="Web-{07F4A178-CD3C-20E3-F290-5ACE85AB2BE4}" dt="2024-11-09T10:49:23.354" v="1242"/>
        <pc:sldMkLst>
          <pc:docMk/>
          <pc:sldMk cId="208396607" sldId="268"/>
        </pc:sldMkLst>
      </pc:sldChg>
      <pc:sldChg chg="modSp modNotes">
        <pc:chgData name="Jodie Thomas (2408798)" userId="S::2408798@student.uwtsd.ac.uk::2b451be6-9ed7-42a3-ac89-f3ca3b9c89fa" providerId="AD" clId="Web-{07F4A178-CD3C-20E3-F290-5ACE85AB2BE4}" dt="2024-11-09T17:57:07.436" v="4277"/>
        <pc:sldMkLst>
          <pc:docMk/>
          <pc:sldMk cId="602140930" sldId="269"/>
        </pc:sldMkLst>
        <pc:spChg chg="mod">
          <ac:chgData name="Jodie Thomas (2408798)" userId="S::2408798@student.uwtsd.ac.uk::2b451be6-9ed7-42a3-ac89-f3ca3b9c89fa" providerId="AD" clId="Web-{07F4A178-CD3C-20E3-F290-5ACE85AB2BE4}" dt="2024-11-09T13:20:17.689" v="3733" actId="14100"/>
          <ac:spMkLst>
            <pc:docMk/>
            <pc:sldMk cId="602140930" sldId="269"/>
            <ac:spMk id="2" creationId="{5B2E97DC-C7D4-21AA-6CF2-A6A7E3455610}"/>
          </ac:spMkLst>
        </pc:spChg>
        <pc:spChg chg="mod">
          <ac:chgData name="Jodie Thomas (2408798)" userId="S::2408798@student.uwtsd.ac.uk::2b451be6-9ed7-42a3-ac89-f3ca3b9c89fa" providerId="AD" clId="Web-{07F4A178-CD3C-20E3-F290-5ACE85AB2BE4}" dt="2024-11-09T13:20:24.892" v="3734" actId="14100"/>
          <ac:spMkLst>
            <pc:docMk/>
            <pc:sldMk cId="602140930" sldId="269"/>
            <ac:spMk id="3" creationId="{CD29439D-5CFA-72F1-257E-17958AE3498B}"/>
          </ac:spMkLst>
        </pc:spChg>
      </pc:sldChg>
      <pc:sldChg chg="modSp modNotes">
        <pc:chgData name="Jodie Thomas (2408798)" userId="S::2408798@student.uwtsd.ac.uk::2b451be6-9ed7-42a3-ac89-f3ca3b9c89fa" providerId="AD" clId="Web-{07F4A178-CD3C-20E3-F290-5ACE85AB2BE4}" dt="2024-11-09T17:57:13.827" v="4279"/>
        <pc:sldMkLst>
          <pc:docMk/>
          <pc:sldMk cId="3476847548" sldId="270"/>
        </pc:sldMkLst>
        <pc:spChg chg="mod">
          <ac:chgData name="Jodie Thomas (2408798)" userId="S::2408798@student.uwtsd.ac.uk::2b451be6-9ed7-42a3-ac89-f3ca3b9c89fa" providerId="AD" clId="Web-{07F4A178-CD3C-20E3-F290-5ACE85AB2BE4}" dt="2024-11-09T12:54:26.084" v="3367" actId="14100"/>
          <ac:spMkLst>
            <pc:docMk/>
            <pc:sldMk cId="3476847548" sldId="270"/>
            <ac:spMk id="2" creationId="{F7580416-9556-A5BA-6B65-A0F08A73611A}"/>
          </ac:spMkLst>
        </pc:spChg>
        <pc:spChg chg="mod">
          <ac:chgData name="Jodie Thomas (2408798)" userId="S::2408798@student.uwtsd.ac.uk::2b451be6-9ed7-42a3-ac89-f3ca3b9c89fa" providerId="AD" clId="Web-{07F4A178-CD3C-20E3-F290-5ACE85AB2BE4}" dt="2024-11-09T12:55:16.757" v="3373" actId="20577"/>
          <ac:spMkLst>
            <pc:docMk/>
            <pc:sldMk cId="3476847548" sldId="270"/>
            <ac:spMk id="3" creationId="{3F918571-5615-632A-9B33-900CE1363761}"/>
          </ac:spMkLst>
        </pc:spChg>
      </pc:sldChg>
      <pc:sldChg chg="modNotes">
        <pc:chgData name="Jodie Thomas (2408798)" userId="S::2408798@student.uwtsd.ac.uk::2b451be6-9ed7-42a3-ac89-f3ca3b9c89fa" providerId="AD" clId="Web-{07F4A178-CD3C-20E3-F290-5ACE85AB2BE4}" dt="2024-11-09T17:48:16.707" v="4091"/>
        <pc:sldMkLst>
          <pc:docMk/>
          <pc:sldMk cId="2429255763" sldId="272"/>
        </pc:sldMkLst>
      </pc:sldChg>
      <pc:sldChg chg="modNotes">
        <pc:chgData name="Jodie Thomas (2408798)" userId="S::2408798@student.uwtsd.ac.uk::2b451be6-9ed7-42a3-ac89-f3ca3b9c89fa" providerId="AD" clId="Web-{07F4A178-CD3C-20E3-F290-5ACE85AB2BE4}" dt="2024-11-09T17:49:16.896" v="4140"/>
        <pc:sldMkLst>
          <pc:docMk/>
          <pc:sldMk cId="1066630436" sldId="273"/>
        </pc:sldMkLst>
      </pc:sldChg>
      <pc:sldChg chg="modNotes">
        <pc:chgData name="Jodie Thomas (2408798)" userId="S::2408798@student.uwtsd.ac.uk::2b451be6-9ed7-42a3-ac89-f3ca3b9c89fa" providerId="AD" clId="Web-{07F4A178-CD3C-20E3-F290-5ACE85AB2BE4}" dt="2024-11-09T17:50:17.726" v="4142"/>
        <pc:sldMkLst>
          <pc:docMk/>
          <pc:sldMk cId="1981531985" sldId="274"/>
        </pc:sldMkLst>
      </pc:sldChg>
      <pc:sldChg chg="del">
        <pc:chgData name="Jodie Thomas (2408798)" userId="S::2408798@student.uwtsd.ac.uk::2b451be6-9ed7-42a3-ac89-f3ca3b9c89fa" providerId="AD" clId="Web-{07F4A178-CD3C-20E3-F290-5ACE85AB2BE4}" dt="2024-11-09T10:34:56.674" v="960"/>
        <pc:sldMkLst>
          <pc:docMk/>
          <pc:sldMk cId="1077276139" sldId="275"/>
        </pc:sldMkLst>
      </pc:sldChg>
      <pc:sldChg chg="ord">
        <pc:chgData name="Jodie Thomas (2408798)" userId="S::2408798@student.uwtsd.ac.uk::2b451be6-9ed7-42a3-ac89-f3ca3b9c89fa" providerId="AD" clId="Web-{07F4A178-CD3C-20E3-F290-5ACE85AB2BE4}" dt="2024-11-09T10:53:08.287" v="1322"/>
        <pc:sldMkLst>
          <pc:docMk/>
          <pc:sldMk cId="1429838464" sldId="276"/>
        </pc:sldMkLst>
      </pc:sldChg>
      <pc:sldChg chg="modNotes">
        <pc:chgData name="Jodie Thomas (2408798)" userId="S::2408798@student.uwtsd.ac.uk::2b451be6-9ed7-42a3-ac89-f3ca3b9c89fa" providerId="AD" clId="Web-{07F4A178-CD3C-20E3-F290-5ACE85AB2BE4}" dt="2024-11-09T17:58:28.297" v="4304"/>
        <pc:sldMkLst>
          <pc:docMk/>
          <pc:sldMk cId="3805871969" sldId="278"/>
        </pc:sldMkLst>
      </pc:sldChg>
      <pc:sldChg chg="modNotes">
        <pc:chgData name="Jodie Thomas (2408798)" userId="S::2408798@student.uwtsd.ac.uk::2b451be6-9ed7-42a3-ac89-f3ca3b9c89fa" providerId="AD" clId="Web-{07F4A178-CD3C-20E3-F290-5ACE85AB2BE4}" dt="2024-11-09T17:44:09.497" v="3867"/>
        <pc:sldMkLst>
          <pc:docMk/>
          <pc:sldMk cId="2220006165" sldId="280"/>
        </pc:sldMkLst>
      </pc:sldChg>
      <pc:sldChg chg="modNotes">
        <pc:chgData name="Jodie Thomas (2408798)" userId="S::2408798@student.uwtsd.ac.uk::2b451be6-9ed7-42a3-ac89-f3ca3b9c89fa" providerId="AD" clId="Web-{07F4A178-CD3C-20E3-F290-5ACE85AB2BE4}" dt="2024-11-09T10:50:09.058" v="1253"/>
        <pc:sldMkLst>
          <pc:docMk/>
          <pc:sldMk cId="2233220352" sldId="282"/>
        </pc:sldMkLst>
      </pc:sldChg>
      <pc:sldChg chg="modNotes">
        <pc:chgData name="Jodie Thomas (2408798)" userId="S::2408798@student.uwtsd.ac.uk::2b451be6-9ed7-42a3-ac89-f3ca3b9c89fa" providerId="AD" clId="Web-{07F4A178-CD3C-20E3-F290-5ACE85AB2BE4}" dt="2024-11-09T10:50:29.387" v="1257"/>
        <pc:sldMkLst>
          <pc:docMk/>
          <pc:sldMk cId="644828850" sldId="283"/>
        </pc:sldMkLst>
      </pc:sldChg>
      <pc:sldChg chg="modNotes">
        <pc:chgData name="Jodie Thomas (2408798)" userId="S::2408798@student.uwtsd.ac.uk::2b451be6-9ed7-42a3-ac89-f3ca3b9c89fa" providerId="AD" clId="Web-{07F4A178-CD3C-20E3-F290-5ACE85AB2BE4}" dt="2024-11-09T10:51:20.358" v="1278"/>
        <pc:sldMkLst>
          <pc:docMk/>
          <pc:sldMk cId="193451277" sldId="284"/>
        </pc:sldMkLst>
      </pc:sldChg>
      <pc:sldChg chg="modNotes">
        <pc:chgData name="Jodie Thomas (2408798)" userId="S::2408798@student.uwtsd.ac.uk::2b451be6-9ed7-42a3-ac89-f3ca3b9c89fa" providerId="AD" clId="Web-{07F4A178-CD3C-20E3-F290-5ACE85AB2BE4}" dt="2024-11-09T17:52:41.120" v="4154"/>
        <pc:sldMkLst>
          <pc:docMk/>
          <pc:sldMk cId="2514243691" sldId="285"/>
        </pc:sldMkLst>
      </pc:sldChg>
      <pc:sldChg chg="modNotes">
        <pc:chgData name="Jodie Thomas (2408798)" userId="S::2408798@student.uwtsd.ac.uk::2b451be6-9ed7-42a3-ac89-f3ca3b9c89fa" providerId="AD" clId="Web-{07F4A178-CD3C-20E3-F290-5ACE85AB2BE4}" dt="2024-11-09T17:53:55.982" v="4196"/>
        <pc:sldMkLst>
          <pc:docMk/>
          <pc:sldMk cId="3696978863" sldId="286"/>
        </pc:sldMkLst>
      </pc:sldChg>
      <pc:sldChg chg="modNotes">
        <pc:chgData name="Jodie Thomas (2408798)" userId="S::2408798@student.uwtsd.ac.uk::2b451be6-9ed7-42a3-ac89-f3ca3b9c89fa" providerId="AD" clId="Web-{07F4A178-CD3C-20E3-F290-5ACE85AB2BE4}" dt="2024-11-09T10:49:08.431" v="1235"/>
        <pc:sldMkLst>
          <pc:docMk/>
          <pc:sldMk cId="1178055141" sldId="287"/>
        </pc:sldMkLst>
      </pc:sldChg>
      <pc:sldChg chg="modNotes">
        <pc:chgData name="Jodie Thomas (2408798)" userId="S::2408798@student.uwtsd.ac.uk::2b451be6-9ed7-42a3-ac89-f3ca3b9c89fa" providerId="AD" clId="Web-{07F4A178-CD3C-20E3-F290-5ACE85AB2BE4}" dt="2024-11-09T11:05:10.915" v="1715"/>
        <pc:sldMkLst>
          <pc:docMk/>
          <pc:sldMk cId="1607324906" sldId="289"/>
        </pc:sldMkLst>
      </pc:sldChg>
      <pc:sldChg chg="del ord">
        <pc:chgData name="Jodie Thomas (2408798)" userId="S::2408798@student.uwtsd.ac.uk::2b451be6-9ed7-42a3-ac89-f3ca3b9c89fa" providerId="AD" clId="Web-{07F4A178-CD3C-20E3-F290-5ACE85AB2BE4}" dt="2024-11-09T10:53:27.354" v="1332"/>
        <pc:sldMkLst>
          <pc:docMk/>
          <pc:sldMk cId="234340217" sldId="290"/>
        </pc:sldMkLst>
      </pc:sldChg>
      <pc:sldChg chg="modNotes">
        <pc:chgData name="Jodie Thomas (2408798)" userId="S::2408798@student.uwtsd.ac.uk::2b451be6-9ed7-42a3-ac89-f3ca3b9c89fa" providerId="AD" clId="Web-{07F4A178-CD3C-20E3-F290-5ACE85AB2BE4}" dt="2024-11-09T17:51:53.400" v="4153"/>
        <pc:sldMkLst>
          <pc:docMk/>
          <pc:sldMk cId="2956937369" sldId="292"/>
        </pc:sldMkLst>
      </pc:sldChg>
      <pc:sldChg chg="new del">
        <pc:chgData name="Jodie Thomas (2408798)" userId="S::2408798@student.uwtsd.ac.uk::2b451be6-9ed7-42a3-ac89-f3ca3b9c89fa" providerId="AD" clId="Web-{07F4A178-CD3C-20E3-F290-5ACE85AB2BE4}" dt="2024-11-09T12:28:08.545" v="2492"/>
        <pc:sldMkLst>
          <pc:docMk/>
          <pc:sldMk cId="189146439" sldId="293"/>
        </pc:sldMkLst>
      </pc:sldChg>
      <pc:sldChg chg="addSp delSp modSp new modNotes">
        <pc:chgData name="Jodie Thomas (2408798)" userId="S::2408798@student.uwtsd.ac.uk::2b451be6-9ed7-42a3-ac89-f3ca3b9c89fa" providerId="AD" clId="Web-{07F4A178-CD3C-20E3-F290-5ACE85AB2BE4}" dt="2024-11-09T17:57:58.656" v="4298"/>
        <pc:sldMkLst>
          <pc:docMk/>
          <pc:sldMk cId="2491446890" sldId="294"/>
        </pc:sldMkLst>
        <pc:spChg chg="add del">
          <ac:chgData name="Jodie Thomas (2408798)" userId="S::2408798@student.uwtsd.ac.uk::2b451be6-9ed7-42a3-ac89-f3ca3b9c89fa" providerId="AD" clId="Web-{07F4A178-CD3C-20E3-F290-5ACE85AB2BE4}" dt="2024-11-09T12:27:04.447" v="2477"/>
          <ac:spMkLst>
            <pc:docMk/>
            <pc:sldMk cId="2491446890" sldId="294"/>
            <ac:spMk id="2" creationId="{2CF0D567-C8DF-6CCE-7466-5B6C861E2627}"/>
          </ac:spMkLst>
        </pc:spChg>
        <pc:spChg chg="add del">
          <ac:chgData name="Jodie Thomas (2408798)" userId="S::2408798@student.uwtsd.ac.uk::2b451be6-9ed7-42a3-ac89-f3ca3b9c89fa" providerId="AD" clId="Web-{07F4A178-CD3C-20E3-F290-5ACE85AB2BE4}" dt="2024-11-09T12:27:16.434" v="2479"/>
          <ac:spMkLst>
            <pc:docMk/>
            <pc:sldMk cId="2491446890" sldId="294"/>
            <ac:spMk id="3" creationId="{C850C8E6-FC93-22D5-71E7-2B95B26A0E2B}"/>
          </ac:spMkLst>
        </pc:spChg>
        <pc:spChg chg="add mod">
          <ac:chgData name="Jodie Thomas (2408798)" userId="S::2408798@student.uwtsd.ac.uk::2b451be6-9ed7-42a3-ac89-f3ca3b9c89fa" providerId="AD" clId="Web-{07F4A178-CD3C-20E3-F290-5ACE85AB2BE4}" dt="2024-11-09T12:42:08.957" v="2916" actId="14100"/>
          <ac:spMkLst>
            <pc:docMk/>
            <pc:sldMk cId="2491446890" sldId="294"/>
            <ac:spMk id="4" creationId="{E75B2722-22A7-0946-0677-1A3FB2596067}"/>
          </ac:spMkLst>
        </pc:spChg>
      </pc:sldChg>
      <pc:sldChg chg="addSp delSp modSp new modNotes">
        <pc:chgData name="Jodie Thomas (2408798)" userId="S::2408798@student.uwtsd.ac.uk::2b451be6-9ed7-42a3-ac89-f3ca3b9c89fa" providerId="AD" clId="Web-{07F4A178-CD3C-20E3-F290-5ACE85AB2BE4}" dt="2024-11-09T17:58:04.062" v="4299"/>
        <pc:sldMkLst>
          <pc:docMk/>
          <pc:sldMk cId="2892809437" sldId="295"/>
        </pc:sldMkLst>
        <pc:spChg chg="add del mod">
          <ac:chgData name="Jodie Thomas (2408798)" userId="S::2408798@student.uwtsd.ac.uk::2b451be6-9ed7-42a3-ac89-f3ca3b9c89fa" providerId="AD" clId="Web-{07F4A178-CD3C-20E3-F290-5ACE85AB2BE4}" dt="2024-11-09T12:43:11.021" v="2923"/>
          <ac:spMkLst>
            <pc:docMk/>
            <pc:sldMk cId="2892809437" sldId="295"/>
            <ac:spMk id="2" creationId="{61CD6D1B-CACC-D1FE-6814-0293130C1806}"/>
          </ac:spMkLst>
        </pc:spChg>
        <pc:spChg chg="add mod">
          <ac:chgData name="Jodie Thomas (2408798)" userId="S::2408798@student.uwtsd.ac.uk::2b451be6-9ed7-42a3-ac89-f3ca3b9c89fa" providerId="AD" clId="Web-{07F4A178-CD3C-20E3-F290-5ACE85AB2BE4}" dt="2024-11-09T13:15:54.755" v="3652" actId="1076"/>
          <ac:spMkLst>
            <pc:docMk/>
            <pc:sldMk cId="2892809437" sldId="295"/>
            <ac:spMk id="3" creationId="{A1782652-5819-D7B3-4E0C-BFA4C08CAF1A}"/>
          </ac:spMkLst>
        </pc:spChg>
      </pc:sldChg>
      <pc:sldChg chg="addSp delSp modSp new">
        <pc:chgData name="Jodie Thomas (2408798)" userId="S::2408798@student.uwtsd.ac.uk::2b451be6-9ed7-42a3-ac89-f3ca3b9c89fa" providerId="AD" clId="Web-{07F4A178-CD3C-20E3-F290-5ACE85AB2BE4}" dt="2024-11-09T17:56:33.963" v="4273" actId="20577"/>
        <pc:sldMkLst>
          <pc:docMk/>
          <pc:sldMk cId="257225162" sldId="296"/>
        </pc:sldMkLst>
        <pc:spChg chg="add del">
          <ac:chgData name="Jodie Thomas (2408798)" userId="S::2408798@student.uwtsd.ac.uk::2b451be6-9ed7-42a3-ac89-f3ca3b9c89fa" providerId="AD" clId="Web-{07F4A178-CD3C-20E3-F290-5ACE85AB2BE4}" dt="2024-11-09T12:54:17.787" v="3366"/>
          <ac:spMkLst>
            <pc:docMk/>
            <pc:sldMk cId="257225162" sldId="296"/>
            <ac:spMk id="2" creationId="{CB9A037D-E847-4525-416F-3F07D47952D0}"/>
          </ac:spMkLst>
        </pc:spChg>
        <pc:spChg chg="add mod">
          <ac:chgData name="Jodie Thomas (2408798)" userId="S::2408798@student.uwtsd.ac.uk::2b451be6-9ed7-42a3-ac89-f3ca3b9c89fa" providerId="AD" clId="Web-{07F4A178-CD3C-20E3-F290-5ACE85AB2BE4}" dt="2024-11-09T17:56:33.963" v="4273" actId="20577"/>
          <ac:spMkLst>
            <pc:docMk/>
            <pc:sldMk cId="257225162" sldId="296"/>
            <ac:spMk id="3" creationId="{4A34B14E-733A-5944-C6B2-DEE9ED33A991}"/>
          </ac:spMkLst>
        </pc:spChg>
      </pc:sldChg>
      <pc:sldChg chg="addSp delSp modSp new modNotes">
        <pc:chgData name="Jodie Thomas (2408798)" userId="S::2408798@student.uwtsd.ac.uk::2b451be6-9ed7-42a3-ac89-f3ca3b9c89fa" providerId="AD" clId="Web-{07F4A178-CD3C-20E3-F290-5ACE85AB2BE4}" dt="2024-11-09T17:55:09.859" v="4242"/>
        <pc:sldMkLst>
          <pc:docMk/>
          <pc:sldMk cId="445235267" sldId="297"/>
        </pc:sldMkLst>
        <pc:spChg chg="mod">
          <ac:chgData name="Jodie Thomas (2408798)" userId="S::2408798@student.uwtsd.ac.uk::2b451be6-9ed7-42a3-ac89-f3ca3b9c89fa" providerId="AD" clId="Web-{07F4A178-CD3C-20E3-F290-5ACE85AB2BE4}" dt="2024-11-09T17:37:09.142" v="3790" actId="20577"/>
          <ac:spMkLst>
            <pc:docMk/>
            <pc:sldMk cId="445235267" sldId="297"/>
            <ac:spMk id="2" creationId="{A64092D6-7216-2ECE-9198-74A551CD6179}"/>
          </ac:spMkLst>
        </pc:spChg>
        <pc:spChg chg="mod">
          <ac:chgData name="Jodie Thomas (2408798)" userId="S::2408798@student.uwtsd.ac.uk::2b451be6-9ed7-42a3-ac89-f3ca3b9c89fa" providerId="AD" clId="Web-{07F4A178-CD3C-20E3-F290-5ACE85AB2BE4}" dt="2024-11-09T17:40:39.601" v="3819" actId="20577"/>
          <ac:spMkLst>
            <pc:docMk/>
            <pc:sldMk cId="445235267" sldId="297"/>
            <ac:spMk id="3" creationId="{EEBDF3C0-2C21-03E6-D77B-314CD42D67BB}"/>
          </ac:spMkLst>
        </pc:spChg>
        <pc:spChg chg="add mod">
          <ac:chgData name="Jodie Thomas (2408798)" userId="S::2408798@student.uwtsd.ac.uk::2b451be6-9ed7-42a3-ac89-f3ca3b9c89fa" providerId="AD" clId="Web-{07F4A178-CD3C-20E3-F290-5ACE85AB2BE4}" dt="2024-11-09T17:37:59.987" v="3796" actId="1076"/>
          <ac:spMkLst>
            <pc:docMk/>
            <pc:sldMk cId="445235267" sldId="297"/>
            <ac:spMk id="4" creationId="{A412D9B9-A457-D85D-C4A6-17EE05773B5B}"/>
          </ac:spMkLst>
        </pc:spChg>
        <pc:spChg chg="add mod">
          <ac:chgData name="Jodie Thomas (2408798)" userId="S::2408798@student.uwtsd.ac.uk::2b451be6-9ed7-42a3-ac89-f3ca3b9c89fa" providerId="AD" clId="Web-{07F4A178-CD3C-20E3-F290-5ACE85AB2BE4}" dt="2024-11-09T17:41:00.086" v="3821" actId="1076"/>
          <ac:spMkLst>
            <pc:docMk/>
            <pc:sldMk cId="445235267" sldId="297"/>
            <ac:spMk id="5" creationId="{BF22BC7C-2CF6-986D-B253-6A10BCF20227}"/>
          </ac:spMkLst>
        </pc:spChg>
        <pc:spChg chg="add del mod">
          <ac:chgData name="Jodie Thomas (2408798)" userId="S::2408798@student.uwtsd.ac.uk::2b451be6-9ed7-42a3-ac89-f3ca3b9c89fa" providerId="AD" clId="Web-{07F4A178-CD3C-20E3-F290-5ACE85AB2BE4}" dt="2024-11-09T17:39:20.020" v="3808"/>
          <ac:spMkLst>
            <pc:docMk/>
            <pc:sldMk cId="445235267" sldId="297"/>
            <ac:spMk id="6" creationId="{9F46FB2A-8186-C6B1-50BB-AC5FDB510B18}"/>
          </ac:spMkLst>
        </pc:spChg>
        <pc:spChg chg="add del mod">
          <ac:chgData name="Jodie Thomas (2408798)" userId="S::2408798@student.uwtsd.ac.uk::2b451be6-9ed7-42a3-ac89-f3ca3b9c89fa" providerId="AD" clId="Web-{07F4A178-CD3C-20E3-F290-5ACE85AB2BE4}" dt="2024-11-09T17:39:55.959" v="3811"/>
          <ac:spMkLst>
            <pc:docMk/>
            <pc:sldMk cId="445235267" sldId="297"/>
            <ac:spMk id="7" creationId="{60E48775-7969-6F33-0159-5BA4D64122AA}"/>
          </ac:spMkLst>
        </pc:spChg>
        <pc:spChg chg="add mod">
          <ac:chgData name="Jodie Thomas (2408798)" userId="S::2408798@student.uwtsd.ac.uk::2b451be6-9ed7-42a3-ac89-f3ca3b9c89fa" providerId="AD" clId="Web-{07F4A178-CD3C-20E3-F290-5ACE85AB2BE4}" dt="2024-11-09T17:40:48.992" v="3820" actId="1076"/>
          <ac:spMkLst>
            <pc:docMk/>
            <pc:sldMk cId="445235267" sldId="297"/>
            <ac:spMk id="8" creationId="{F1588FB4-4012-6D00-4530-6368D7D6BC14}"/>
          </ac:spMkLst>
        </pc:spChg>
      </pc:sldChg>
    </pc:docChg>
  </pc:docChgLst>
  <pc:docChgLst>
    <pc:chgData name="Jodie Thomas (2408798)" userId="S::2408798@student.uwtsd.ac.uk::2b451be6-9ed7-42a3-ac89-f3ca3b9c89fa" providerId="AD" clId="Web-{EABEB140-3DE9-CB49-3343-CAE507B840C2}"/>
    <pc:docChg chg="modSld">
      <pc:chgData name="Jodie Thomas (2408798)" userId="S::2408798@student.uwtsd.ac.uk::2b451be6-9ed7-42a3-ac89-f3ca3b9c89fa" providerId="AD" clId="Web-{EABEB140-3DE9-CB49-3343-CAE507B840C2}" dt="2024-11-10T11:40:20.277" v="794" actId="14100"/>
      <pc:docMkLst>
        <pc:docMk/>
      </pc:docMkLst>
      <pc:sldChg chg="mod setBg">
        <pc:chgData name="Jodie Thomas (2408798)" userId="S::2408798@student.uwtsd.ac.uk::2b451be6-9ed7-42a3-ac89-f3ca3b9c89fa" providerId="AD" clId="Web-{EABEB140-3DE9-CB49-3343-CAE507B840C2}" dt="2024-11-10T11:25:01.255" v="643"/>
        <pc:sldMkLst>
          <pc:docMk/>
          <pc:sldMk cId="3779778299" sldId="257"/>
        </pc:sldMkLst>
      </pc:sldChg>
      <pc:sldChg chg="mod setBg">
        <pc:chgData name="Jodie Thomas (2408798)" userId="S::2408798@student.uwtsd.ac.uk::2b451be6-9ed7-42a3-ac89-f3ca3b9c89fa" providerId="AD" clId="Web-{EABEB140-3DE9-CB49-3343-CAE507B840C2}" dt="2024-11-10T11:23:15.095" v="638"/>
        <pc:sldMkLst>
          <pc:docMk/>
          <pc:sldMk cId="4173469577" sldId="258"/>
        </pc:sldMkLst>
      </pc:sldChg>
      <pc:sldChg chg="addSp delSp modSp modNotes">
        <pc:chgData name="Jodie Thomas (2408798)" userId="S::2408798@student.uwtsd.ac.uk::2b451be6-9ed7-42a3-ac89-f3ca3b9c89fa" providerId="AD" clId="Web-{EABEB140-3DE9-CB49-3343-CAE507B840C2}" dt="2024-11-10T11:15:32.375" v="577"/>
        <pc:sldMkLst>
          <pc:docMk/>
          <pc:sldMk cId="2941549424" sldId="265"/>
        </pc:sldMkLst>
        <pc:spChg chg="mod">
          <ac:chgData name="Jodie Thomas (2408798)" userId="S::2408798@student.uwtsd.ac.uk::2b451be6-9ed7-42a3-ac89-f3ca3b9c89fa" providerId="AD" clId="Web-{EABEB140-3DE9-CB49-3343-CAE507B840C2}" dt="2024-11-10T10:08:57.864" v="334" actId="20577"/>
          <ac:spMkLst>
            <pc:docMk/>
            <pc:sldMk cId="2941549424" sldId="265"/>
            <ac:spMk id="2" creationId="{2D1645BF-E109-3406-CB8F-277554346A0F}"/>
          </ac:spMkLst>
        </pc:spChg>
        <pc:spChg chg="del">
          <ac:chgData name="Jodie Thomas (2408798)" userId="S::2408798@student.uwtsd.ac.uk::2b451be6-9ed7-42a3-ac89-f3ca3b9c89fa" providerId="AD" clId="Web-{EABEB140-3DE9-CB49-3343-CAE507B840C2}" dt="2024-11-10T10:08:17.128" v="330"/>
          <ac:spMkLst>
            <pc:docMk/>
            <pc:sldMk cId="2941549424" sldId="265"/>
            <ac:spMk id="12" creationId="{37C89E4B-3C9F-44B9-8B86-D9E3D112D8EC}"/>
          </ac:spMkLst>
        </pc:spChg>
        <pc:grpChg chg="add">
          <ac:chgData name="Jodie Thomas (2408798)" userId="S::2408798@student.uwtsd.ac.uk::2b451be6-9ed7-42a3-ac89-f3ca3b9c89fa" providerId="AD" clId="Web-{EABEB140-3DE9-CB49-3343-CAE507B840C2}" dt="2024-11-10T10:08:17.128" v="330"/>
          <ac:grpSpMkLst>
            <pc:docMk/>
            <pc:sldMk cId="2941549424" sldId="265"/>
            <ac:grpSpMk id="18" creationId="{38555AC8-A31F-E4F7-01BB-AEFF5E8C160A}"/>
          </ac:grpSpMkLst>
        </pc:grpChg>
        <pc:picChg chg="add mod">
          <ac:chgData name="Jodie Thomas (2408798)" userId="S::2408798@student.uwtsd.ac.uk::2b451be6-9ed7-42a3-ac89-f3ca3b9c89fa" providerId="AD" clId="Web-{EABEB140-3DE9-CB49-3343-CAE507B840C2}" dt="2024-11-10T10:08:17.128" v="330"/>
          <ac:picMkLst>
            <pc:docMk/>
            <pc:sldMk cId="2941549424" sldId="265"/>
            <ac:picMk id="3" creationId="{70EE3F3D-9FAD-9395-BA7B-AD9A06073A5E}"/>
          </ac:picMkLst>
        </pc:picChg>
        <pc:picChg chg="mod ord">
          <ac:chgData name="Jodie Thomas (2408798)" userId="S::2408798@student.uwtsd.ac.uk::2b451be6-9ed7-42a3-ac89-f3ca3b9c89fa" providerId="AD" clId="Web-{EABEB140-3DE9-CB49-3343-CAE507B840C2}" dt="2024-11-10T10:08:17.128" v="330"/>
          <ac:picMkLst>
            <pc:docMk/>
            <pc:sldMk cId="2941549424" sldId="265"/>
            <ac:picMk id="4" creationId="{DE19B820-80F3-7195-F1B3-95614C200DC0}"/>
          </ac:picMkLst>
        </pc:picChg>
        <pc:cxnChg chg="del">
          <ac:chgData name="Jodie Thomas (2408798)" userId="S::2408798@student.uwtsd.ac.uk::2b451be6-9ed7-42a3-ac89-f3ca3b9c89fa" providerId="AD" clId="Web-{EABEB140-3DE9-CB49-3343-CAE507B840C2}" dt="2024-11-10T10:08:17.128" v="330"/>
          <ac:cxnSpMkLst>
            <pc:docMk/>
            <pc:sldMk cId="2941549424" sldId="265"/>
            <ac:cxnSpMk id="11" creationId="{AA2EAA10-076F-46BD-8F0F-B9A2FB77A85C}"/>
          </ac:cxnSpMkLst>
        </pc:cxnChg>
        <pc:cxnChg chg="del">
          <ac:chgData name="Jodie Thomas (2408798)" userId="S::2408798@student.uwtsd.ac.uk::2b451be6-9ed7-42a3-ac89-f3ca3b9c89fa" providerId="AD" clId="Web-{EABEB140-3DE9-CB49-3343-CAE507B840C2}" dt="2024-11-10T10:08:17.128" v="330"/>
          <ac:cxnSpMkLst>
            <pc:docMk/>
            <pc:sldMk cId="2941549424" sldId="265"/>
            <ac:cxnSpMk id="13" creationId="{D891E407-403B-4764-86C9-33A56D3BCAA3}"/>
          </ac:cxnSpMkLst>
        </pc:cxnChg>
      </pc:sldChg>
      <pc:sldChg chg="modNotes">
        <pc:chgData name="Jodie Thomas (2408798)" userId="S::2408798@student.uwtsd.ac.uk::2b451be6-9ed7-42a3-ac89-f3ca3b9c89fa" providerId="AD" clId="Web-{EABEB140-3DE9-CB49-3343-CAE507B840C2}" dt="2024-11-10T09:53:06.534" v="19"/>
        <pc:sldMkLst>
          <pc:docMk/>
          <pc:sldMk cId="2975309385" sldId="266"/>
        </pc:sldMkLst>
      </pc:sldChg>
      <pc:sldChg chg="mod setBg">
        <pc:chgData name="Jodie Thomas (2408798)" userId="S::2408798@student.uwtsd.ac.uk::2b451be6-9ed7-42a3-ac89-f3ca3b9c89fa" providerId="AD" clId="Web-{EABEB140-3DE9-CB49-3343-CAE507B840C2}" dt="2024-11-10T11:24:55.380" v="642"/>
        <pc:sldMkLst>
          <pc:docMk/>
          <pc:sldMk cId="3987434551" sldId="267"/>
        </pc:sldMkLst>
      </pc:sldChg>
      <pc:sldChg chg="modSp mod setBg modNotes">
        <pc:chgData name="Jodie Thomas (2408798)" userId="S::2408798@student.uwtsd.ac.uk::2b451be6-9ed7-42a3-ac89-f3ca3b9c89fa" providerId="AD" clId="Web-{EABEB140-3DE9-CB49-3343-CAE507B840C2}" dt="2024-11-10T11:25:49.616" v="646" actId="20577"/>
        <pc:sldMkLst>
          <pc:docMk/>
          <pc:sldMk cId="208396607" sldId="268"/>
        </pc:sldMkLst>
        <pc:spChg chg="mod">
          <ac:chgData name="Jodie Thomas (2408798)" userId="S::2408798@student.uwtsd.ac.uk::2b451be6-9ed7-42a3-ac89-f3ca3b9c89fa" providerId="AD" clId="Web-{EABEB140-3DE9-CB49-3343-CAE507B840C2}" dt="2024-11-10T11:25:49.616" v="646" actId="20577"/>
          <ac:spMkLst>
            <pc:docMk/>
            <pc:sldMk cId="208396607" sldId="268"/>
            <ac:spMk id="3" creationId="{89FBAEC2-87BA-4051-9867-1C44BBCDB7ED}"/>
          </ac:spMkLst>
        </pc:spChg>
      </pc:sldChg>
      <pc:sldChg chg="mod setBg">
        <pc:chgData name="Jodie Thomas (2408798)" userId="S::2408798@student.uwtsd.ac.uk::2b451be6-9ed7-42a3-ac89-f3ca3b9c89fa" providerId="AD" clId="Web-{EABEB140-3DE9-CB49-3343-CAE507B840C2}" dt="2024-11-10T11:23:51.581" v="640"/>
        <pc:sldMkLst>
          <pc:docMk/>
          <pc:sldMk cId="602140930" sldId="269"/>
        </pc:sldMkLst>
      </pc:sldChg>
      <pc:sldChg chg="modSp">
        <pc:chgData name="Jodie Thomas (2408798)" userId="S::2408798@student.uwtsd.ac.uk::2b451be6-9ed7-42a3-ac89-f3ca3b9c89fa" providerId="AD" clId="Web-{EABEB140-3DE9-CB49-3343-CAE507B840C2}" dt="2024-11-10T11:40:20.277" v="794" actId="14100"/>
        <pc:sldMkLst>
          <pc:docMk/>
          <pc:sldMk cId="1066630436" sldId="273"/>
        </pc:sldMkLst>
        <pc:spChg chg="mod">
          <ac:chgData name="Jodie Thomas (2408798)" userId="S::2408798@student.uwtsd.ac.uk::2b451be6-9ed7-42a3-ac89-f3ca3b9c89fa" providerId="AD" clId="Web-{EABEB140-3DE9-CB49-3343-CAE507B840C2}" dt="2024-11-10T11:40:20.277" v="794" actId="14100"/>
          <ac:spMkLst>
            <pc:docMk/>
            <pc:sldMk cId="1066630436" sldId="273"/>
            <ac:spMk id="26" creationId="{760D16C4-528B-542D-1291-F410C6D14A48}"/>
          </ac:spMkLst>
        </pc:spChg>
      </pc:sldChg>
      <pc:sldChg chg="modSp">
        <pc:chgData name="Jodie Thomas (2408798)" userId="S::2408798@student.uwtsd.ac.uk::2b451be6-9ed7-42a3-ac89-f3ca3b9c89fa" providerId="AD" clId="Web-{EABEB140-3DE9-CB49-3343-CAE507B840C2}" dt="2024-11-10T11:39:40.213" v="789" actId="20577"/>
        <pc:sldMkLst>
          <pc:docMk/>
          <pc:sldMk cId="1981531985" sldId="274"/>
        </pc:sldMkLst>
        <pc:spChg chg="mod">
          <ac:chgData name="Jodie Thomas (2408798)" userId="S::2408798@student.uwtsd.ac.uk::2b451be6-9ed7-42a3-ac89-f3ca3b9c89fa" providerId="AD" clId="Web-{EABEB140-3DE9-CB49-3343-CAE507B840C2}" dt="2024-11-10T11:39:40.213" v="789" actId="20577"/>
          <ac:spMkLst>
            <pc:docMk/>
            <pc:sldMk cId="1981531985" sldId="274"/>
            <ac:spMk id="30" creationId="{E3797FE4-3897-7BF3-071A-2848E7B50596}"/>
          </ac:spMkLst>
        </pc:spChg>
      </pc:sldChg>
      <pc:sldChg chg="mod setBg modNotes">
        <pc:chgData name="Jodie Thomas (2408798)" userId="S::2408798@student.uwtsd.ac.uk::2b451be6-9ed7-42a3-ac89-f3ca3b9c89fa" providerId="AD" clId="Web-{EABEB140-3DE9-CB49-3343-CAE507B840C2}" dt="2024-11-10T11:24:46.379" v="641"/>
        <pc:sldMkLst>
          <pc:docMk/>
          <pc:sldMk cId="2220006165" sldId="280"/>
        </pc:sldMkLst>
      </pc:sldChg>
      <pc:sldChg chg="mod setBg">
        <pc:chgData name="Jodie Thomas (2408798)" userId="S::2408798@student.uwtsd.ac.uk::2b451be6-9ed7-42a3-ac89-f3ca3b9c89fa" providerId="AD" clId="Web-{EABEB140-3DE9-CB49-3343-CAE507B840C2}" dt="2024-11-10T11:28:13.277" v="651"/>
        <pc:sldMkLst>
          <pc:docMk/>
          <pc:sldMk cId="2233220352" sldId="282"/>
        </pc:sldMkLst>
      </pc:sldChg>
      <pc:sldChg chg="modNotes">
        <pc:chgData name="Jodie Thomas (2408798)" userId="S::2408798@student.uwtsd.ac.uk::2b451be6-9ed7-42a3-ac89-f3ca3b9c89fa" providerId="AD" clId="Web-{EABEB140-3DE9-CB49-3343-CAE507B840C2}" dt="2024-11-10T11:20:42.058" v="634"/>
        <pc:sldMkLst>
          <pc:docMk/>
          <pc:sldMk cId="644828850" sldId="283"/>
        </pc:sldMkLst>
      </pc:sldChg>
      <pc:sldChg chg="modNotes">
        <pc:chgData name="Jodie Thomas (2408798)" userId="S::2408798@student.uwtsd.ac.uk::2b451be6-9ed7-42a3-ac89-f3ca3b9c89fa" providerId="AD" clId="Web-{EABEB140-3DE9-CB49-3343-CAE507B840C2}" dt="2024-11-10T10:03:58.645" v="240"/>
        <pc:sldMkLst>
          <pc:docMk/>
          <pc:sldMk cId="193451277" sldId="284"/>
        </pc:sldMkLst>
      </pc:sldChg>
      <pc:sldChg chg="modNotes">
        <pc:chgData name="Jodie Thomas (2408798)" userId="S::2408798@student.uwtsd.ac.uk::2b451be6-9ed7-42a3-ac89-f3ca3b9c89fa" providerId="AD" clId="Web-{EABEB140-3DE9-CB49-3343-CAE507B840C2}" dt="2024-11-10T09:58:34.225" v="69"/>
        <pc:sldMkLst>
          <pc:docMk/>
          <pc:sldMk cId="2514243691" sldId="285"/>
        </pc:sldMkLst>
      </pc:sldChg>
      <pc:sldChg chg="modSp mod setBg modNotes">
        <pc:chgData name="Jodie Thomas (2408798)" userId="S::2408798@student.uwtsd.ac.uk::2b451be6-9ed7-42a3-ac89-f3ca3b9c89fa" providerId="AD" clId="Web-{EABEB140-3DE9-CB49-3343-CAE507B840C2}" dt="2024-11-10T11:26:14.945" v="649" actId="20577"/>
        <pc:sldMkLst>
          <pc:docMk/>
          <pc:sldMk cId="3696978863" sldId="286"/>
        </pc:sldMkLst>
        <pc:spChg chg="mod">
          <ac:chgData name="Jodie Thomas (2408798)" userId="S::2408798@student.uwtsd.ac.uk::2b451be6-9ed7-42a3-ac89-f3ca3b9c89fa" providerId="AD" clId="Web-{EABEB140-3DE9-CB49-3343-CAE507B840C2}" dt="2024-11-10T11:26:14.945" v="649" actId="20577"/>
          <ac:spMkLst>
            <pc:docMk/>
            <pc:sldMk cId="3696978863" sldId="286"/>
            <ac:spMk id="2" creationId="{1746D3CF-5601-9E7A-3C29-5ECD1B92425B}"/>
          </ac:spMkLst>
        </pc:spChg>
      </pc:sldChg>
      <pc:sldChg chg="mod setBg">
        <pc:chgData name="Jodie Thomas (2408798)" userId="S::2408798@student.uwtsd.ac.uk::2b451be6-9ed7-42a3-ac89-f3ca3b9c89fa" providerId="AD" clId="Web-{EABEB140-3DE9-CB49-3343-CAE507B840C2}" dt="2024-11-10T11:25:27.693" v="644"/>
        <pc:sldMkLst>
          <pc:docMk/>
          <pc:sldMk cId="1178055141" sldId="287"/>
        </pc:sldMkLst>
      </pc:sldChg>
      <pc:sldChg chg="mod setBg">
        <pc:chgData name="Jodie Thomas (2408798)" userId="S::2408798@student.uwtsd.ac.uk::2b451be6-9ed7-42a3-ac89-f3ca3b9c89fa" providerId="AD" clId="Web-{EABEB140-3DE9-CB49-3343-CAE507B840C2}" dt="2024-11-10T11:26:29.383" v="650"/>
        <pc:sldMkLst>
          <pc:docMk/>
          <pc:sldMk cId="1607324906" sldId="289"/>
        </pc:sldMkLst>
      </pc:sldChg>
      <pc:sldChg chg="mod setBg modNotes">
        <pc:chgData name="Jodie Thomas (2408798)" userId="S::2408798@student.uwtsd.ac.uk::2b451be6-9ed7-42a3-ac89-f3ca3b9c89fa" providerId="AD" clId="Web-{EABEB140-3DE9-CB49-3343-CAE507B840C2}" dt="2024-11-10T11:37:57.318" v="784"/>
        <pc:sldMkLst>
          <pc:docMk/>
          <pc:sldMk cId="2956937369" sldId="292"/>
        </pc:sldMkLst>
      </pc:sldChg>
      <pc:sldChg chg="modSp">
        <pc:chgData name="Jodie Thomas (2408798)" userId="S::2408798@student.uwtsd.ac.uk::2b451be6-9ed7-42a3-ac89-f3ca3b9c89fa" providerId="AD" clId="Web-{EABEB140-3DE9-CB49-3343-CAE507B840C2}" dt="2024-11-10T10:11:20.995" v="383" actId="20577"/>
        <pc:sldMkLst>
          <pc:docMk/>
          <pc:sldMk cId="257225162" sldId="296"/>
        </pc:sldMkLst>
        <pc:spChg chg="mod">
          <ac:chgData name="Jodie Thomas (2408798)" userId="S::2408798@student.uwtsd.ac.uk::2b451be6-9ed7-42a3-ac89-f3ca3b9c89fa" providerId="AD" clId="Web-{EABEB140-3DE9-CB49-3343-CAE507B840C2}" dt="2024-11-10T10:11:20.995" v="383" actId="20577"/>
          <ac:spMkLst>
            <pc:docMk/>
            <pc:sldMk cId="257225162" sldId="296"/>
            <ac:spMk id="3" creationId="{4A34B14E-733A-5944-C6B2-DEE9ED33A991}"/>
          </ac:spMkLst>
        </pc:spChg>
      </pc:sldChg>
      <pc:sldChg chg="addSp delSp modSp mod setBg modNotes">
        <pc:chgData name="Jodie Thomas (2408798)" userId="S::2408798@student.uwtsd.ac.uk::2b451be6-9ed7-42a3-ac89-f3ca3b9c89fa" providerId="AD" clId="Web-{EABEB140-3DE9-CB49-3343-CAE507B840C2}" dt="2024-11-10T11:23:29.002" v="639"/>
        <pc:sldMkLst>
          <pc:docMk/>
          <pc:sldMk cId="445235267" sldId="297"/>
        </pc:sldMkLst>
        <pc:spChg chg="mod">
          <ac:chgData name="Jodie Thomas (2408798)" userId="S::2408798@student.uwtsd.ac.uk::2b451be6-9ed7-42a3-ac89-f3ca3b9c89fa" providerId="AD" clId="Web-{EABEB140-3DE9-CB49-3343-CAE507B840C2}" dt="2024-11-10T10:14:00.798" v="393" actId="20577"/>
          <ac:spMkLst>
            <pc:docMk/>
            <pc:sldMk cId="445235267" sldId="297"/>
            <ac:spMk id="3" creationId="{EEBDF3C0-2C21-03E6-D77B-314CD42D67BB}"/>
          </ac:spMkLst>
        </pc:spChg>
        <pc:spChg chg="mod">
          <ac:chgData name="Jodie Thomas (2408798)" userId="S::2408798@student.uwtsd.ac.uk::2b451be6-9ed7-42a3-ac89-f3ca3b9c89fa" providerId="AD" clId="Web-{EABEB140-3DE9-CB49-3343-CAE507B840C2}" dt="2024-11-10T10:14:34.659" v="400" actId="1076"/>
          <ac:spMkLst>
            <pc:docMk/>
            <pc:sldMk cId="445235267" sldId="297"/>
            <ac:spMk id="5" creationId="{BF22BC7C-2CF6-986D-B253-6A10BCF20227}"/>
          </ac:spMkLst>
        </pc:spChg>
        <pc:spChg chg="mod">
          <ac:chgData name="Jodie Thomas (2408798)" userId="S::2408798@student.uwtsd.ac.uk::2b451be6-9ed7-42a3-ac89-f3ca3b9c89fa" providerId="AD" clId="Web-{EABEB140-3DE9-CB49-3343-CAE507B840C2}" dt="2024-11-10T10:14:47.644" v="401" actId="1076"/>
          <ac:spMkLst>
            <pc:docMk/>
            <pc:sldMk cId="445235267" sldId="297"/>
            <ac:spMk id="8" creationId="{F1588FB4-4012-6D00-4530-6368D7D6BC14}"/>
          </ac:spMkLst>
        </pc:spChg>
        <pc:picChg chg="add mod">
          <ac:chgData name="Jodie Thomas (2408798)" userId="S::2408798@student.uwtsd.ac.uk::2b451be6-9ed7-42a3-ac89-f3ca3b9c89fa" providerId="AD" clId="Web-{EABEB140-3DE9-CB49-3343-CAE507B840C2}" dt="2024-11-10T10:15:09.520" v="403" actId="14100"/>
          <ac:picMkLst>
            <pc:docMk/>
            <pc:sldMk cId="445235267" sldId="297"/>
            <ac:picMk id="4" creationId="{1B088A9C-69D5-DBB3-685D-E0E53C6C3776}"/>
          </ac:picMkLst>
        </pc:picChg>
        <pc:picChg chg="del">
          <ac:chgData name="Jodie Thomas (2408798)" userId="S::2408798@student.uwtsd.ac.uk::2b451be6-9ed7-42a3-ac89-f3ca3b9c89fa" providerId="AD" clId="Web-{EABEB140-3DE9-CB49-3343-CAE507B840C2}" dt="2024-11-10T10:13:30.953" v="389"/>
          <ac:picMkLst>
            <pc:docMk/>
            <pc:sldMk cId="445235267" sldId="297"/>
            <ac:picMk id="6" creationId="{DD34792F-D4B5-012C-DA7C-269BB55DEBA1}"/>
          </ac:picMkLst>
        </pc:picChg>
      </pc:sldChg>
    </pc:docChg>
  </pc:docChgLst>
  <pc:docChgLst>
    <pc:chgData name="Jodie Thomas (2408798)" userId="S::2408798@student.uwtsd.ac.uk::2b451be6-9ed7-42a3-ac89-f3ca3b9c89fa" providerId="AD" clId="Web-{4CFCEB2A-E9CF-8E60-7159-C9192ED6C057}"/>
    <pc:docChg chg="addSld modSld">
      <pc:chgData name="Jodie Thomas (2408798)" userId="S::2408798@student.uwtsd.ac.uk::2b451be6-9ed7-42a3-ac89-f3ca3b9c89fa" providerId="AD" clId="Web-{4CFCEB2A-E9CF-8E60-7159-C9192ED6C057}" dt="2024-11-01T12:51:44.522" v="893" actId="20577"/>
      <pc:docMkLst>
        <pc:docMk/>
      </pc:docMkLst>
      <pc:sldChg chg="modSp modNotes">
        <pc:chgData name="Jodie Thomas (2408798)" userId="S::2408798@student.uwtsd.ac.uk::2b451be6-9ed7-42a3-ac89-f3ca3b9c89fa" providerId="AD" clId="Web-{4CFCEB2A-E9CF-8E60-7159-C9192ED6C057}" dt="2024-11-01T11:29:23.805" v="569"/>
        <pc:sldMkLst>
          <pc:docMk/>
          <pc:sldMk cId="3779778299" sldId="257"/>
        </pc:sldMkLst>
        <pc:spChg chg="mod">
          <ac:chgData name="Jodie Thomas (2408798)" userId="S::2408798@student.uwtsd.ac.uk::2b451be6-9ed7-42a3-ac89-f3ca3b9c89fa" providerId="AD" clId="Web-{4CFCEB2A-E9CF-8E60-7159-C9192ED6C057}" dt="2024-11-01T11:19:15.352" v="278" actId="20577"/>
          <ac:spMkLst>
            <pc:docMk/>
            <pc:sldMk cId="3779778299" sldId="257"/>
            <ac:spMk id="3" creationId="{33011DB1-C9AA-9B40-EC87-F3F7C4AA8BF9}"/>
          </ac:spMkLst>
        </pc:spChg>
      </pc:sldChg>
      <pc:sldChg chg="modNotes">
        <pc:chgData name="Jodie Thomas (2408798)" userId="S::2408798@student.uwtsd.ac.uk::2b451be6-9ed7-42a3-ac89-f3ca3b9c89fa" providerId="AD" clId="Web-{4CFCEB2A-E9CF-8E60-7159-C9192ED6C057}" dt="2024-11-01T12:42:55.458" v="795"/>
        <pc:sldMkLst>
          <pc:docMk/>
          <pc:sldMk cId="4173469577" sldId="258"/>
        </pc:sldMkLst>
      </pc:sldChg>
      <pc:sldChg chg="modNotes">
        <pc:chgData name="Jodie Thomas (2408798)" userId="S::2408798@student.uwtsd.ac.uk::2b451be6-9ed7-42a3-ac89-f3ca3b9c89fa" providerId="AD" clId="Web-{4CFCEB2A-E9CF-8E60-7159-C9192ED6C057}" dt="2024-11-01T12:50:13.878" v="884"/>
        <pc:sldMkLst>
          <pc:docMk/>
          <pc:sldMk cId="3727765066" sldId="260"/>
        </pc:sldMkLst>
      </pc:sldChg>
      <pc:sldChg chg="modNotes">
        <pc:chgData name="Jodie Thomas (2408798)" userId="S::2408798@student.uwtsd.ac.uk::2b451be6-9ed7-42a3-ac89-f3ca3b9c89fa" providerId="AD" clId="Web-{4CFCEB2A-E9CF-8E60-7159-C9192ED6C057}" dt="2024-11-01T11:28:30.069" v="556"/>
        <pc:sldMkLst>
          <pc:docMk/>
          <pc:sldMk cId="971136627" sldId="262"/>
        </pc:sldMkLst>
      </pc:sldChg>
      <pc:sldChg chg="addSp delSp modSp">
        <pc:chgData name="Jodie Thomas (2408798)" userId="S::2408798@student.uwtsd.ac.uk::2b451be6-9ed7-42a3-ac89-f3ca3b9c89fa" providerId="AD" clId="Web-{4CFCEB2A-E9CF-8E60-7159-C9192ED6C057}" dt="2024-11-01T12:51:44.522" v="893" actId="20577"/>
        <pc:sldMkLst>
          <pc:docMk/>
          <pc:sldMk cId="3987434551" sldId="267"/>
        </pc:sldMkLst>
        <pc:spChg chg="add del mod">
          <ac:chgData name="Jodie Thomas (2408798)" userId="S::2408798@student.uwtsd.ac.uk::2b451be6-9ed7-42a3-ac89-f3ca3b9c89fa" providerId="AD" clId="Web-{4CFCEB2A-E9CF-8E60-7159-C9192ED6C057}" dt="2024-11-01T12:51:44.522" v="893" actId="20577"/>
          <ac:spMkLst>
            <pc:docMk/>
            <pc:sldMk cId="3987434551" sldId="267"/>
            <ac:spMk id="3" creationId="{4C0227E9-02C7-32A1-E9F0-82E318A0AE6A}"/>
          </ac:spMkLst>
        </pc:spChg>
        <pc:spChg chg="add del mod">
          <ac:chgData name="Jodie Thomas (2408798)" userId="S::2408798@student.uwtsd.ac.uk::2b451be6-9ed7-42a3-ac89-f3ca3b9c89fa" providerId="AD" clId="Web-{4CFCEB2A-E9CF-8E60-7159-C9192ED6C057}" dt="2024-11-01T11:41:38.949" v="751"/>
          <ac:spMkLst>
            <pc:docMk/>
            <pc:sldMk cId="3987434551" sldId="267"/>
            <ac:spMk id="4" creationId="{4AE58635-C280-A0B1-A410-FABCDA498A36}"/>
          </ac:spMkLst>
        </pc:spChg>
      </pc:sldChg>
      <pc:sldChg chg="modNotes">
        <pc:chgData name="Jodie Thomas (2408798)" userId="S::2408798@student.uwtsd.ac.uk::2b451be6-9ed7-42a3-ac89-f3ca3b9c89fa" providerId="AD" clId="Web-{4CFCEB2A-E9CF-8E60-7159-C9192ED6C057}" dt="2024-11-01T11:34:44.470" v="654"/>
        <pc:sldMkLst>
          <pc:docMk/>
          <pc:sldMk cId="208396607" sldId="268"/>
        </pc:sldMkLst>
      </pc:sldChg>
      <pc:sldChg chg="modSp new">
        <pc:chgData name="Jodie Thomas (2408798)" userId="S::2408798@student.uwtsd.ac.uk::2b451be6-9ed7-42a3-ac89-f3ca3b9c89fa" providerId="AD" clId="Web-{4CFCEB2A-E9CF-8E60-7159-C9192ED6C057}" dt="2024-11-01T11:40:14.041" v="697" actId="14100"/>
        <pc:sldMkLst>
          <pc:docMk/>
          <pc:sldMk cId="602140930" sldId="269"/>
        </pc:sldMkLst>
        <pc:spChg chg="mod">
          <ac:chgData name="Jodie Thomas (2408798)" userId="S::2408798@student.uwtsd.ac.uk::2b451be6-9ed7-42a3-ac89-f3ca3b9c89fa" providerId="AD" clId="Web-{4CFCEB2A-E9CF-8E60-7159-C9192ED6C057}" dt="2024-11-01T11:39:31.493" v="691" actId="20577"/>
          <ac:spMkLst>
            <pc:docMk/>
            <pc:sldMk cId="602140930" sldId="269"/>
            <ac:spMk id="2" creationId="{5B2E97DC-C7D4-21AA-6CF2-A6A7E3455610}"/>
          </ac:spMkLst>
        </pc:spChg>
        <pc:spChg chg="mod">
          <ac:chgData name="Jodie Thomas (2408798)" userId="S::2408798@student.uwtsd.ac.uk::2b451be6-9ed7-42a3-ac89-f3ca3b9c89fa" providerId="AD" clId="Web-{4CFCEB2A-E9CF-8E60-7159-C9192ED6C057}" dt="2024-11-01T11:40:14.041" v="697" actId="14100"/>
          <ac:spMkLst>
            <pc:docMk/>
            <pc:sldMk cId="602140930" sldId="269"/>
            <ac:spMk id="3" creationId="{CD29439D-5CFA-72F1-257E-17958AE3498B}"/>
          </ac:spMkLst>
        </pc:spChg>
      </pc:sldChg>
      <pc:sldChg chg="modSp new">
        <pc:chgData name="Jodie Thomas (2408798)" userId="S::2408798@student.uwtsd.ac.uk::2b451be6-9ed7-42a3-ac89-f3ca3b9c89fa" providerId="AD" clId="Web-{4CFCEB2A-E9CF-8E60-7159-C9192ED6C057}" dt="2024-11-01T11:39:17.243" v="690" actId="14100"/>
        <pc:sldMkLst>
          <pc:docMk/>
          <pc:sldMk cId="3476847548" sldId="270"/>
        </pc:sldMkLst>
        <pc:spChg chg="mod">
          <ac:chgData name="Jodie Thomas (2408798)" userId="S::2408798@student.uwtsd.ac.uk::2b451be6-9ed7-42a3-ac89-f3ca3b9c89fa" providerId="AD" clId="Web-{4CFCEB2A-E9CF-8E60-7159-C9192ED6C057}" dt="2024-11-01T11:39:04.758" v="688" actId="20577"/>
          <ac:spMkLst>
            <pc:docMk/>
            <pc:sldMk cId="3476847548" sldId="270"/>
            <ac:spMk id="2" creationId="{F7580416-9556-A5BA-6B65-A0F08A73611A}"/>
          </ac:spMkLst>
        </pc:spChg>
        <pc:spChg chg="mod">
          <ac:chgData name="Jodie Thomas (2408798)" userId="S::2408798@student.uwtsd.ac.uk::2b451be6-9ed7-42a3-ac89-f3ca3b9c89fa" providerId="AD" clId="Web-{4CFCEB2A-E9CF-8E60-7159-C9192ED6C057}" dt="2024-11-01T11:39:17.243" v="690" actId="14100"/>
          <ac:spMkLst>
            <pc:docMk/>
            <pc:sldMk cId="3476847548" sldId="270"/>
            <ac:spMk id="3" creationId="{3F918571-5615-632A-9B33-900CE1363761}"/>
          </ac:spMkLst>
        </pc:spChg>
      </pc:sldChg>
    </pc:docChg>
  </pc:docChgLst>
  <pc:docChgLst>
    <pc:chgData name="Jodie Thomas (2408798)" userId="S::2408798@student.uwtsd.ac.uk::2b451be6-9ed7-42a3-ac89-f3ca3b9c89fa" providerId="AD" clId="Web-{2E29F19C-9A4F-FD07-9D57-54F6E215B138}"/>
    <pc:docChg chg="modSld">
      <pc:chgData name="Jodie Thomas (2408798)" userId="S::2408798@student.uwtsd.ac.uk::2b451be6-9ed7-42a3-ac89-f3ca3b9c89fa" providerId="AD" clId="Web-{2E29F19C-9A4F-FD07-9D57-54F6E215B138}" dt="2024-11-08T17:37:19.937" v="206" actId="20577"/>
      <pc:docMkLst>
        <pc:docMk/>
      </pc:docMkLst>
      <pc:sldChg chg="modNotes">
        <pc:chgData name="Jodie Thomas (2408798)" userId="S::2408798@student.uwtsd.ac.uk::2b451be6-9ed7-42a3-ac89-f3ca3b9c89fa" providerId="AD" clId="Web-{2E29F19C-9A4F-FD07-9D57-54F6E215B138}" dt="2024-11-08T17:27:05.919" v="48"/>
        <pc:sldMkLst>
          <pc:docMk/>
          <pc:sldMk cId="208396607" sldId="268"/>
        </pc:sldMkLst>
      </pc:sldChg>
      <pc:sldChg chg="modSp">
        <pc:chgData name="Jodie Thomas (2408798)" userId="S::2408798@student.uwtsd.ac.uk::2b451be6-9ed7-42a3-ac89-f3ca3b9c89fa" providerId="AD" clId="Web-{2E29F19C-9A4F-FD07-9D57-54F6E215B138}" dt="2024-11-08T17:35:26.541" v="191" actId="20577"/>
        <pc:sldMkLst>
          <pc:docMk/>
          <pc:sldMk cId="602140930" sldId="269"/>
        </pc:sldMkLst>
        <pc:spChg chg="mod">
          <ac:chgData name="Jodie Thomas (2408798)" userId="S::2408798@student.uwtsd.ac.uk::2b451be6-9ed7-42a3-ac89-f3ca3b9c89fa" providerId="AD" clId="Web-{2E29F19C-9A4F-FD07-9D57-54F6E215B138}" dt="2024-11-08T17:35:26.541" v="191" actId="20577"/>
          <ac:spMkLst>
            <pc:docMk/>
            <pc:sldMk cId="602140930" sldId="269"/>
            <ac:spMk id="3" creationId="{CD29439D-5CFA-72F1-257E-17958AE3498B}"/>
          </ac:spMkLst>
        </pc:spChg>
      </pc:sldChg>
      <pc:sldChg chg="modSp">
        <pc:chgData name="Jodie Thomas (2408798)" userId="S::2408798@student.uwtsd.ac.uk::2b451be6-9ed7-42a3-ac89-f3ca3b9c89fa" providerId="AD" clId="Web-{2E29F19C-9A4F-FD07-9D57-54F6E215B138}" dt="2024-11-08T17:37:19.937" v="206" actId="20577"/>
        <pc:sldMkLst>
          <pc:docMk/>
          <pc:sldMk cId="1066630436" sldId="273"/>
        </pc:sldMkLst>
        <pc:spChg chg="mod">
          <ac:chgData name="Jodie Thomas (2408798)" userId="S::2408798@student.uwtsd.ac.uk::2b451be6-9ed7-42a3-ac89-f3ca3b9c89fa" providerId="AD" clId="Web-{2E29F19C-9A4F-FD07-9D57-54F6E215B138}" dt="2024-11-08T17:37:19.937" v="206" actId="20577"/>
          <ac:spMkLst>
            <pc:docMk/>
            <pc:sldMk cId="1066630436" sldId="273"/>
            <ac:spMk id="26" creationId="{760D16C4-528B-542D-1291-F410C6D14A48}"/>
          </ac:spMkLst>
        </pc:spChg>
      </pc:sldChg>
      <pc:sldChg chg="modSp">
        <pc:chgData name="Jodie Thomas (2408798)" userId="S::2408798@student.uwtsd.ac.uk::2b451be6-9ed7-42a3-ac89-f3ca3b9c89fa" providerId="AD" clId="Web-{2E29F19C-9A4F-FD07-9D57-54F6E215B138}" dt="2024-11-08T17:36:20.811" v="196" actId="20577"/>
        <pc:sldMkLst>
          <pc:docMk/>
          <pc:sldMk cId="1981531985" sldId="274"/>
        </pc:sldMkLst>
        <pc:spChg chg="mod">
          <ac:chgData name="Jodie Thomas (2408798)" userId="S::2408798@student.uwtsd.ac.uk::2b451be6-9ed7-42a3-ac89-f3ca3b9c89fa" providerId="AD" clId="Web-{2E29F19C-9A4F-FD07-9D57-54F6E215B138}" dt="2024-11-08T17:36:20.811" v="196" actId="20577"/>
          <ac:spMkLst>
            <pc:docMk/>
            <pc:sldMk cId="1981531985" sldId="274"/>
            <ac:spMk id="30" creationId="{E3797FE4-3897-7BF3-071A-2848E7B50596}"/>
          </ac:spMkLst>
        </pc:spChg>
      </pc:sldChg>
      <pc:sldChg chg="modNotes">
        <pc:chgData name="Jodie Thomas (2408798)" userId="S::2408798@student.uwtsd.ac.uk::2b451be6-9ed7-42a3-ac89-f3ca3b9c89fa" providerId="AD" clId="Web-{2E29F19C-9A4F-FD07-9D57-54F6E215B138}" dt="2024-11-08T17:19:48.961" v="37"/>
        <pc:sldMkLst>
          <pc:docMk/>
          <pc:sldMk cId="2220006165" sldId="280"/>
        </pc:sldMkLst>
      </pc:sldChg>
      <pc:sldChg chg="modNotes">
        <pc:chgData name="Jodie Thomas (2408798)" userId="S::2408798@student.uwtsd.ac.uk::2b451be6-9ed7-42a3-ac89-f3ca3b9c89fa" providerId="AD" clId="Web-{2E29F19C-9A4F-FD07-9D57-54F6E215B138}" dt="2024-11-08T17:31:57.067" v="154"/>
        <pc:sldMkLst>
          <pc:docMk/>
          <pc:sldMk cId="2956937369" sldId="292"/>
        </pc:sldMkLst>
      </pc:sldChg>
    </pc:docChg>
  </pc:docChgLst>
  <pc:docChgLst>
    <pc:chgData name="Jodie Thomas (2408798)" userId="S::2408798@student.uwtsd.ac.uk::2b451be6-9ed7-42a3-ac89-f3ca3b9c89fa" providerId="AD" clId="Web-{12CF3653-7123-DAB3-566C-3324FE7A79C3}"/>
    <pc:docChg chg="addSld delSld modSld">
      <pc:chgData name="Jodie Thomas (2408798)" userId="S::2408798@student.uwtsd.ac.uk::2b451be6-9ed7-42a3-ac89-f3ca3b9c89fa" providerId="AD" clId="Web-{12CF3653-7123-DAB3-566C-3324FE7A79C3}" dt="2024-11-08T14:56:56.164" v="69" actId="20577"/>
      <pc:docMkLst>
        <pc:docMk/>
      </pc:docMkLst>
      <pc:sldChg chg="modNotes">
        <pc:chgData name="Jodie Thomas (2408798)" userId="S::2408798@student.uwtsd.ac.uk::2b451be6-9ed7-42a3-ac89-f3ca3b9c89fa" providerId="AD" clId="Web-{12CF3653-7123-DAB3-566C-3324FE7A79C3}" dt="2024-11-08T14:51:03.683" v="9"/>
        <pc:sldMkLst>
          <pc:docMk/>
          <pc:sldMk cId="1066630436" sldId="273"/>
        </pc:sldMkLst>
      </pc:sldChg>
      <pc:sldChg chg="del">
        <pc:chgData name="Jodie Thomas (2408798)" userId="S::2408798@student.uwtsd.ac.uk::2b451be6-9ed7-42a3-ac89-f3ca3b9c89fa" providerId="AD" clId="Web-{12CF3653-7123-DAB3-566C-3324FE7A79C3}" dt="2024-11-08T14:52:35.108" v="10"/>
        <pc:sldMkLst>
          <pc:docMk/>
          <pc:sldMk cId="1013874610" sldId="277"/>
        </pc:sldMkLst>
      </pc:sldChg>
      <pc:sldChg chg="del modNotes">
        <pc:chgData name="Jodie Thomas (2408798)" userId="S::2408798@student.uwtsd.ac.uk::2b451be6-9ed7-42a3-ac89-f3ca3b9c89fa" providerId="AD" clId="Web-{12CF3653-7123-DAB3-566C-3324FE7A79C3}" dt="2024-11-08T14:53:01.421" v="11"/>
        <pc:sldMkLst>
          <pc:docMk/>
          <pc:sldMk cId="830752547" sldId="290"/>
        </pc:sldMkLst>
      </pc:sldChg>
      <pc:sldChg chg="addSp delSp modSp new mod modClrScheme chgLayout">
        <pc:chgData name="Jodie Thomas (2408798)" userId="S::2408798@student.uwtsd.ac.uk::2b451be6-9ed7-42a3-ac89-f3ca3b9c89fa" providerId="AD" clId="Web-{12CF3653-7123-DAB3-566C-3324FE7A79C3}" dt="2024-11-08T14:56:56.164" v="69" actId="20577"/>
        <pc:sldMkLst>
          <pc:docMk/>
          <pc:sldMk cId="1762569254" sldId="290"/>
        </pc:sldMkLst>
        <pc:spChg chg="add mod">
          <ac:chgData name="Jodie Thomas (2408798)" userId="S::2408798@student.uwtsd.ac.uk::2b451be6-9ed7-42a3-ac89-f3ca3b9c89fa" providerId="AD" clId="Web-{12CF3653-7123-DAB3-566C-3324FE7A79C3}" dt="2024-11-08T14:56:56.164" v="69" actId="20577"/>
          <ac:spMkLst>
            <pc:docMk/>
            <pc:sldMk cId="1762569254" sldId="290"/>
            <ac:spMk id="4" creationId="{EA3DF712-8218-A3F9-4C18-FDB6910D6682}"/>
          </ac:spMkLst>
        </pc:spChg>
        <pc:spChg chg="add mod">
          <ac:chgData name="Jodie Thomas (2408798)" userId="S::2408798@student.uwtsd.ac.uk::2b451be6-9ed7-42a3-ac89-f3ca3b9c89fa" providerId="AD" clId="Web-{12CF3653-7123-DAB3-566C-3324FE7A79C3}" dt="2024-11-08T14:56:17.460" v="49" actId="20577"/>
          <ac:spMkLst>
            <pc:docMk/>
            <pc:sldMk cId="1762569254" sldId="290"/>
            <ac:spMk id="5" creationId="{D1340E8F-FBE9-50C6-0311-9D6D0AE74200}"/>
          </ac:spMkLst>
        </pc:spChg>
        <pc:spChg chg="add mod">
          <ac:chgData name="Jodie Thomas (2408798)" userId="S::2408798@student.uwtsd.ac.uk::2b451be6-9ed7-42a3-ac89-f3ca3b9c89fa" providerId="AD" clId="Web-{12CF3653-7123-DAB3-566C-3324FE7A79C3}" dt="2024-11-08T14:55:56.490" v="39"/>
          <ac:spMkLst>
            <pc:docMk/>
            <pc:sldMk cId="1762569254" sldId="290"/>
            <ac:spMk id="6" creationId="{82B7FB80-1E60-5DC8-F365-18B508EC4EAA}"/>
          </ac:spMkLst>
        </pc:spChg>
        <pc:spChg chg="add mod">
          <ac:chgData name="Jodie Thomas (2408798)" userId="S::2408798@student.uwtsd.ac.uk::2b451be6-9ed7-42a3-ac89-f3ca3b9c89fa" providerId="AD" clId="Web-{12CF3653-7123-DAB3-566C-3324FE7A79C3}" dt="2024-11-08T14:56:34.664" v="58" actId="20577"/>
          <ac:spMkLst>
            <pc:docMk/>
            <pc:sldMk cId="1762569254" sldId="290"/>
            <ac:spMk id="7" creationId="{A6DB1F25-EE37-8749-0232-CCEB32DDDB67}"/>
          </ac:spMkLst>
        </pc:spChg>
        <pc:spChg chg="add mod">
          <ac:chgData name="Jodie Thomas (2408798)" userId="S::2408798@student.uwtsd.ac.uk::2b451be6-9ed7-42a3-ac89-f3ca3b9c89fa" providerId="AD" clId="Web-{12CF3653-7123-DAB3-566C-3324FE7A79C3}" dt="2024-11-08T14:55:56.490" v="39"/>
          <ac:spMkLst>
            <pc:docMk/>
            <pc:sldMk cId="1762569254" sldId="290"/>
            <ac:spMk id="8" creationId="{487A7D7C-D579-0CEC-B3D2-D78CD69421A7}"/>
          </ac:spMkLst>
        </pc:spChg>
        <pc:graphicFrameChg chg="add del modGraphic">
          <ac:chgData name="Jodie Thomas (2408798)" userId="S::2408798@student.uwtsd.ac.uk::2b451be6-9ed7-42a3-ac89-f3ca3b9c89fa" providerId="AD" clId="Web-{12CF3653-7123-DAB3-566C-3324FE7A79C3}" dt="2024-11-08T14:55:04.395" v="36"/>
          <ac:graphicFrameMkLst>
            <pc:docMk/>
            <pc:sldMk cId="1762569254" sldId="290"/>
            <ac:graphicFrameMk id="2" creationId="{D4598D2B-9993-BE14-C328-854C8EEA92AE}"/>
          </ac:graphicFrameMkLst>
        </pc:graphicFrameChg>
        <pc:graphicFrameChg chg="add del mod">
          <ac:chgData name="Jodie Thomas (2408798)" userId="S::2408798@student.uwtsd.ac.uk::2b451be6-9ed7-42a3-ac89-f3ca3b9c89fa" providerId="AD" clId="Web-{12CF3653-7123-DAB3-566C-3324FE7A79C3}" dt="2024-11-08T14:55:43.318" v="38"/>
          <ac:graphicFrameMkLst>
            <pc:docMk/>
            <pc:sldMk cId="1762569254" sldId="290"/>
            <ac:graphicFrameMk id="3" creationId="{A9A18BD7-A166-9BA4-2B14-FA02F95D5077}"/>
          </ac:graphicFrameMkLst>
        </pc:graphicFrameChg>
      </pc:sldChg>
      <pc:sldChg chg="modSp new del">
        <pc:chgData name="Jodie Thomas (2408798)" userId="S::2408798@student.uwtsd.ac.uk::2b451be6-9ed7-42a3-ac89-f3ca3b9c89fa" providerId="AD" clId="Web-{12CF3653-7123-DAB3-566C-3324FE7A79C3}" dt="2024-11-08T14:53:51.939" v="30"/>
        <pc:sldMkLst>
          <pc:docMk/>
          <pc:sldMk cId="3477768182" sldId="290"/>
        </pc:sldMkLst>
        <pc:spChg chg="mod">
          <ac:chgData name="Jodie Thomas (2408798)" userId="S::2408798@student.uwtsd.ac.uk::2b451be6-9ed7-42a3-ac89-f3ca3b9c89fa" providerId="AD" clId="Web-{12CF3653-7123-DAB3-566C-3324FE7A79C3}" dt="2024-11-08T14:53:49.157" v="29" actId="20577"/>
          <ac:spMkLst>
            <pc:docMk/>
            <pc:sldMk cId="3477768182" sldId="290"/>
            <ac:spMk id="2" creationId="{5808ED32-D0C3-ED00-AFE9-0EE115E91B73}"/>
          </ac:spMkLst>
        </pc:spChg>
      </pc:sldChg>
    </pc:docChg>
  </pc:docChgLst>
  <pc:docChgLst>
    <pc:chgData name="Jodie Thomas (2408798)" userId="S::2408798@student.uwtsd.ac.uk::2b451be6-9ed7-42a3-ac89-f3ca3b9c89fa" providerId="AD" clId="Web-{E57A83F9-84E5-6C47-E52B-3EDC59327D42}"/>
    <pc:docChg chg="modSld">
      <pc:chgData name="Jodie Thomas (2408798)" userId="S::2408798@student.uwtsd.ac.uk::2b451be6-9ed7-42a3-ac89-f3ca3b9c89fa" providerId="AD" clId="Web-{E57A83F9-84E5-6C47-E52B-3EDC59327D42}" dt="2024-11-06T16:19:12.550" v="52" actId="14100"/>
      <pc:docMkLst>
        <pc:docMk/>
      </pc:docMkLst>
      <pc:sldChg chg="modSp">
        <pc:chgData name="Jodie Thomas (2408798)" userId="S::2408798@student.uwtsd.ac.uk::2b451be6-9ed7-42a3-ac89-f3ca3b9c89fa" providerId="AD" clId="Web-{E57A83F9-84E5-6C47-E52B-3EDC59327D42}" dt="2024-11-06T16:18:15.518" v="44" actId="20577"/>
        <pc:sldMkLst>
          <pc:docMk/>
          <pc:sldMk cId="2429255763" sldId="272"/>
        </pc:sldMkLst>
        <pc:spChg chg="mod">
          <ac:chgData name="Jodie Thomas (2408798)" userId="S::2408798@student.uwtsd.ac.uk::2b451be6-9ed7-42a3-ac89-f3ca3b9c89fa" providerId="AD" clId="Web-{E57A83F9-84E5-6C47-E52B-3EDC59327D42}" dt="2024-11-06T16:18:15.518" v="44" actId="20577"/>
          <ac:spMkLst>
            <pc:docMk/>
            <pc:sldMk cId="2429255763" sldId="272"/>
            <ac:spMk id="3" creationId="{2AD3D85A-3E81-E897-010B-FF8CCDBD9CB7}"/>
          </ac:spMkLst>
        </pc:spChg>
        <pc:picChg chg="mod">
          <ac:chgData name="Jodie Thomas (2408798)" userId="S::2408798@student.uwtsd.ac.uk::2b451be6-9ed7-42a3-ac89-f3ca3b9c89fa" providerId="AD" clId="Web-{E57A83F9-84E5-6C47-E52B-3EDC59327D42}" dt="2024-11-06T16:17:53.736" v="38" actId="14100"/>
          <ac:picMkLst>
            <pc:docMk/>
            <pc:sldMk cId="2429255763" sldId="272"/>
            <ac:picMk id="5" creationId="{1AB32F18-CCB3-6A5B-FA61-314EDB690795}"/>
          </ac:picMkLst>
        </pc:picChg>
      </pc:sldChg>
      <pc:sldChg chg="modSp">
        <pc:chgData name="Jodie Thomas (2408798)" userId="S::2408798@student.uwtsd.ac.uk::2b451be6-9ed7-42a3-ac89-f3ca3b9c89fa" providerId="AD" clId="Web-{E57A83F9-84E5-6C47-E52B-3EDC59327D42}" dt="2024-11-06T16:15:32.466" v="26" actId="1076"/>
        <pc:sldMkLst>
          <pc:docMk/>
          <pc:sldMk cId="1066630436" sldId="273"/>
        </pc:sldMkLst>
        <pc:spChg chg="mod">
          <ac:chgData name="Jodie Thomas (2408798)" userId="S::2408798@student.uwtsd.ac.uk::2b451be6-9ed7-42a3-ac89-f3ca3b9c89fa" providerId="AD" clId="Web-{E57A83F9-84E5-6C47-E52B-3EDC59327D42}" dt="2024-11-06T16:15:15.246" v="24" actId="20577"/>
          <ac:spMkLst>
            <pc:docMk/>
            <pc:sldMk cId="1066630436" sldId="273"/>
            <ac:spMk id="26" creationId="{760D16C4-528B-542D-1291-F410C6D14A48}"/>
          </ac:spMkLst>
        </pc:spChg>
        <pc:picChg chg="mod">
          <ac:chgData name="Jodie Thomas (2408798)" userId="S::2408798@student.uwtsd.ac.uk::2b451be6-9ed7-42a3-ac89-f3ca3b9c89fa" providerId="AD" clId="Web-{E57A83F9-84E5-6C47-E52B-3EDC59327D42}" dt="2024-11-06T16:15:32.466" v="26" actId="1076"/>
          <ac:picMkLst>
            <pc:docMk/>
            <pc:sldMk cId="1066630436" sldId="273"/>
            <ac:picMk id="3" creationId="{EEFDCECB-8287-E93C-6DC6-AE38099769AD}"/>
          </ac:picMkLst>
        </pc:picChg>
      </pc:sldChg>
      <pc:sldChg chg="addSp delSp modSp">
        <pc:chgData name="Jodie Thomas (2408798)" userId="S::2408798@student.uwtsd.ac.uk::2b451be6-9ed7-42a3-ac89-f3ca3b9c89fa" providerId="AD" clId="Web-{E57A83F9-84E5-6C47-E52B-3EDC59327D42}" dt="2024-11-06T16:19:12.550" v="52" actId="14100"/>
        <pc:sldMkLst>
          <pc:docMk/>
          <pc:sldMk cId="1981531985" sldId="274"/>
        </pc:sldMkLst>
        <pc:spChg chg="mod">
          <ac:chgData name="Jodie Thomas (2408798)" userId="S::2408798@student.uwtsd.ac.uk::2b451be6-9ed7-42a3-ac89-f3ca3b9c89fa" providerId="AD" clId="Web-{E57A83F9-84E5-6C47-E52B-3EDC59327D42}" dt="2024-11-06T16:19:03.769" v="51" actId="20577"/>
          <ac:spMkLst>
            <pc:docMk/>
            <pc:sldMk cId="1981531985" sldId="274"/>
            <ac:spMk id="30" creationId="{E3797FE4-3897-7BF3-071A-2848E7B50596}"/>
          </ac:spMkLst>
        </pc:spChg>
        <pc:picChg chg="add del mod">
          <ac:chgData name="Jodie Thomas (2408798)" userId="S::2408798@student.uwtsd.ac.uk::2b451be6-9ed7-42a3-ac89-f3ca3b9c89fa" providerId="AD" clId="Web-{E57A83F9-84E5-6C47-E52B-3EDC59327D42}" dt="2024-11-06T16:17:21.438" v="33"/>
          <ac:picMkLst>
            <pc:docMk/>
            <pc:sldMk cId="1981531985" sldId="274"/>
            <ac:picMk id="3" creationId="{D6A5F2F2-A5DD-EFD5-2A56-58B3C90E5CF2}"/>
          </ac:picMkLst>
        </pc:picChg>
        <pc:picChg chg="add mod">
          <ac:chgData name="Jodie Thomas (2408798)" userId="S::2408798@student.uwtsd.ac.uk::2b451be6-9ed7-42a3-ac89-f3ca3b9c89fa" providerId="AD" clId="Web-{E57A83F9-84E5-6C47-E52B-3EDC59327D42}" dt="2024-11-06T16:19:12.550" v="52" actId="14100"/>
          <ac:picMkLst>
            <pc:docMk/>
            <pc:sldMk cId="1981531985" sldId="274"/>
            <ac:picMk id="4" creationId="{9CB0228B-8DD6-27E8-DB00-4556D942982F}"/>
          </ac:picMkLst>
        </pc:picChg>
      </pc:sldChg>
    </pc:docChg>
  </pc:docChgLst>
  <pc:docChgLst>
    <pc:chgData name="Jodie Thomas (2408798)" userId="S::2408798@student.uwtsd.ac.uk::2b451be6-9ed7-42a3-ac89-f3ca3b9c89fa" providerId="AD" clId="Web-{3318D84A-7476-C307-8F6A-178C7B832F58}"/>
    <pc:docChg chg="addSld modSld">
      <pc:chgData name="Jodie Thomas (2408798)" userId="S::2408798@student.uwtsd.ac.uk::2b451be6-9ed7-42a3-ac89-f3ca3b9c89fa" providerId="AD" clId="Web-{3318D84A-7476-C307-8F6A-178C7B832F58}" dt="2024-11-08T14:46:26.073" v="171"/>
      <pc:docMkLst>
        <pc:docMk/>
      </pc:docMkLst>
      <pc:sldChg chg="addSp delSp modSp">
        <pc:chgData name="Jodie Thomas (2408798)" userId="S::2408798@student.uwtsd.ac.uk::2b451be6-9ed7-42a3-ac89-f3ca3b9c89fa" providerId="AD" clId="Web-{3318D84A-7476-C307-8F6A-178C7B832F58}" dt="2024-11-08T14:06:40.709" v="0"/>
        <pc:sldMkLst>
          <pc:docMk/>
          <pc:sldMk cId="4173469577" sldId="258"/>
        </pc:sldMkLst>
        <pc:spChg chg="mod">
          <ac:chgData name="Jodie Thomas (2408798)" userId="S::2408798@student.uwtsd.ac.uk::2b451be6-9ed7-42a3-ac89-f3ca3b9c89fa" providerId="AD" clId="Web-{3318D84A-7476-C307-8F6A-178C7B832F58}" dt="2024-11-08T14:06:40.709" v="0"/>
          <ac:spMkLst>
            <pc:docMk/>
            <pc:sldMk cId="4173469577" sldId="258"/>
            <ac:spMk id="2" creationId="{33AE1145-B49C-FE7D-0FEA-A8438C8CC63F}"/>
          </ac:spMkLst>
        </pc:spChg>
        <pc:spChg chg="del">
          <ac:chgData name="Jodie Thomas (2408798)" userId="S::2408798@student.uwtsd.ac.uk::2b451be6-9ed7-42a3-ac89-f3ca3b9c89fa" providerId="AD" clId="Web-{3318D84A-7476-C307-8F6A-178C7B832F58}" dt="2024-11-08T14:06:40.709" v="0"/>
          <ac:spMkLst>
            <pc:docMk/>
            <pc:sldMk cId="4173469577" sldId="258"/>
            <ac:spMk id="74" creationId="{DCC231C8-C761-4B31-9B1C-C6D19248C6B3}"/>
          </ac:spMkLst>
        </pc:spChg>
        <pc:spChg chg="add">
          <ac:chgData name="Jodie Thomas (2408798)" userId="S::2408798@student.uwtsd.ac.uk::2b451be6-9ed7-42a3-ac89-f3ca3b9c89fa" providerId="AD" clId="Web-{3318D84A-7476-C307-8F6A-178C7B832F58}" dt="2024-11-08T14:06:40.709" v="0"/>
          <ac:spMkLst>
            <pc:docMk/>
            <pc:sldMk cId="4173469577" sldId="258"/>
            <ac:spMk id="79" creationId="{5628E5CB-913B-4378-97CE-18C9F6410C53}"/>
          </ac:spMkLst>
        </pc:spChg>
        <pc:graphicFrameChg chg="mod">
          <ac:chgData name="Jodie Thomas (2408798)" userId="S::2408798@student.uwtsd.ac.uk::2b451be6-9ed7-42a3-ac89-f3ca3b9c89fa" providerId="AD" clId="Web-{3318D84A-7476-C307-8F6A-178C7B832F58}" dt="2024-11-08T14:06:40.709" v="0"/>
          <ac:graphicFrameMkLst>
            <pc:docMk/>
            <pc:sldMk cId="4173469577" sldId="258"/>
            <ac:graphicFrameMk id="18" creationId="{AD26FF86-86C2-247B-0737-9EB8EC17DAE5}"/>
          </ac:graphicFrameMkLst>
        </pc:graphicFrameChg>
      </pc:sldChg>
      <pc:sldChg chg="modSp modNotes">
        <pc:chgData name="Jodie Thomas (2408798)" userId="S::2408798@student.uwtsd.ac.uk::2b451be6-9ed7-42a3-ac89-f3ca3b9c89fa" providerId="AD" clId="Web-{3318D84A-7476-C307-8F6A-178C7B832F58}" dt="2024-11-08T14:39:38.705" v="164"/>
        <pc:sldMkLst>
          <pc:docMk/>
          <pc:sldMk cId="208396607" sldId="268"/>
        </pc:sldMkLst>
        <pc:spChg chg="mod">
          <ac:chgData name="Jodie Thomas (2408798)" userId="S::2408798@student.uwtsd.ac.uk::2b451be6-9ed7-42a3-ac89-f3ca3b9c89fa" providerId="AD" clId="Web-{3318D84A-7476-C307-8F6A-178C7B832F58}" dt="2024-11-08T14:39:31.001" v="162" actId="20577"/>
          <ac:spMkLst>
            <pc:docMk/>
            <pc:sldMk cId="208396607" sldId="268"/>
            <ac:spMk id="2" creationId="{5B72425F-0C18-21B1-E375-1ACECEA3D4FF}"/>
          </ac:spMkLst>
        </pc:spChg>
      </pc:sldChg>
      <pc:sldChg chg="modNotes">
        <pc:chgData name="Jodie Thomas (2408798)" userId="S::2408798@student.uwtsd.ac.uk::2b451be6-9ed7-42a3-ac89-f3ca3b9c89fa" providerId="AD" clId="Web-{3318D84A-7476-C307-8F6A-178C7B832F58}" dt="2024-11-08T14:46:26.073" v="171"/>
        <pc:sldMkLst>
          <pc:docMk/>
          <pc:sldMk cId="1981531985" sldId="274"/>
        </pc:sldMkLst>
      </pc:sldChg>
      <pc:sldChg chg="modNotes">
        <pc:chgData name="Jodie Thomas (2408798)" userId="S::2408798@student.uwtsd.ac.uk::2b451be6-9ed7-42a3-ac89-f3ca3b9c89fa" providerId="AD" clId="Web-{3318D84A-7476-C307-8F6A-178C7B832F58}" dt="2024-11-08T14:11:05.891" v="161"/>
        <pc:sldMkLst>
          <pc:docMk/>
          <pc:sldMk cId="3696978863" sldId="286"/>
        </pc:sldMkLst>
      </pc:sldChg>
      <pc:sldChg chg="new modNotes">
        <pc:chgData name="Jodie Thomas (2408798)" userId="S::2408798@student.uwtsd.ac.uk::2b451be6-9ed7-42a3-ac89-f3ca3b9c89fa" providerId="AD" clId="Web-{3318D84A-7476-C307-8F6A-178C7B832F58}" dt="2024-11-08T14:45:33.353" v="167"/>
        <pc:sldMkLst>
          <pc:docMk/>
          <pc:sldMk cId="830752547" sldId="290"/>
        </pc:sldMkLst>
      </pc:sldChg>
    </pc:docChg>
  </pc:docChgLst>
  <pc:docChgLst>
    <pc:chgData name="Jodie Thomas (2408798)" userId="S::2408798@student.uwtsd.ac.uk::2b451be6-9ed7-42a3-ac89-f3ca3b9c89fa" providerId="AD" clId="Web-{B8595D77-2D3D-DB20-69B2-CD485F8F5C6D}"/>
    <pc:docChg chg="modSld">
      <pc:chgData name="Jodie Thomas (2408798)" userId="S::2408798@student.uwtsd.ac.uk::2b451be6-9ed7-42a3-ac89-f3ca3b9c89fa" providerId="AD" clId="Web-{B8595D77-2D3D-DB20-69B2-CD485F8F5C6D}" dt="2024-10-26T15:30:21.314" v="5" actId="20577"/>
      <pc:docMkLst>
        <pc:docMk/>
      </pc:docMkLst>
      <pc:sldChg chg="modSp">
        <pc:chgData name="Jodie Thomas (2408798)" userId="S::2408798@student.uwtsd.ac.uk::2b451be6-9ed7-42a3-ac89-f3ca3b9c89fa" providerId="AD" clId="Web-{B8595D77-2D3D-DB20-69B2-CD485F8F5C6D}" dt="2024-10-26T15:30:21.314" v="5" actId="20577"/>
        <pc:sldMkLst>
          <pc:docMk/>
          <pc:sldMk cId="3779778299" sldId="257"/>
        </pc:sldMkLst>
        <pc:spChg chg="mod">
          <ac:chgData name="Jodie Thomas (2408798)" userId="S::2408798@student.uwtsd.ac.uk::2b451be6-9ed7-42a3-ac89-f3ca3b9c89fa" providerId="AD" clId="Web-{B8595D77-2D3D-DB20-69B2-CD485F8F5C6D}" dt="2024-10-26T15:29:47.673" v="2" actId="1076"/>
          <ac:spMkLst>
            <pc:docMk/>
            <pc:sldMk cId="3779778299" sldId="257"/>
            <ac:spMk id="2" creationId="{BD76D488-EF4D-914D-7A92-CE00F4F56B11}"/>
          </ac:spMkLst>
        </pc:spChg>
        <pc:spChg chg="mod">
          <ac:chgData name="Jodie Thomas (2408798)" userId="S::2408798@student.uwtsd.ac.uk::2b451be6-9ed7-42a3-ac89-f3ca3b9c89fa" providerId="AD" clId="Web-{B8595D77-2D3D-DB20-69B2-CD485F8F5C6D}" dt="2024-10-26T15:30:21.314" v="5" actId="20577"/>
          <ac:spMkLst>
            <pc:docMk/>
            <pc:sldMk cId="3779778299" sldId="257"/>
            <ac:spMk id="3" creationId="{33011DB1-C9AA-9B40-EC87-F3F7C4AA8BF9}"/>
          </ac:spMkLst>
        </pc:spChg>
      </pc:sldChg>
      <pc:sldChg chg="modSp">
        <pc:chgData name="Jodie Thomas (2408798)" userId="S::2408798@student.uwtsd.ac.uk::2b451be6-9ed7-42a3-ac89-f3ca3b9c89fa" providerId="AD" clId="Web-{B8595D77-2D3D-DB20-69B2-CD485F8F5C6D}" dt="2024-10-26T15:29:20.656" v="1" actId="14100"/>
        <pc:sldMkLst>
          <pc:docMk/>
          <pc:sldMk cId="1570809805" sldId="261"/>
        </pc:sldMkLst>
        <pc:spChg chg="mod">
          <ac:chgData name="Jodie Thomas (2408798)" userId="S::2408798@student.uwtsd.ac.uk::2b451be6-9ed7-42a3-ac89-f3ca3b9c89fa" providerId="AD" clId="Web-{B8595D77-2D3D-DB20-69B2-CD485F8F5C6D}" dt="2024-10-26T15:29:20.656" v="1" actId="14100"/>
          <ac:spMkLst>
            <pc:docMk/>
            <pc:sldMk cId="1570809805" sldId="261"/>
            <ac:spMk id="2" creationId="{82BFFBDE-17BF-C2DF-749C-26C500DBD10D}"/>
          </ac:spMkLst>
        </pc:spChg>
      </pc:sldChg>
    </pc:docChg>
  </pc:docChgLst>
  <pc:docChgLst>
    <pc:chgData name="Jodie Thomas (2408798)" userId="S::2408798@student.uwtsd.ac.uk::2b451be6-9ed7-42a3-ac89-f3ca3b9c89fa" providerId="AD" clId="Web-{123E736C-A9A2-8163-DDDC-5CBD40A0E584}"/>
    <pc:docChg chg="addSld delSld modSld">
      <pc:chgData name="Jodie Thomas (2408798)" userId="S::2408798@student.uwtsd.ac.uk::2b451be6-9ed7-42a3-ac89-f3ca3b9c89fa" providerId="AD" clId="Web-{123E736C-A9A2-8163-DDDC-5CBD40A0E584}" dt="2024-10-31T16:28:19.745" v="489" actId="20577"/>
      <pc:docMkLst>
        <pc:docMk/>
      </pc:docMkLst>
      <pc:sldChg chg="modSp">
        <pc:chgData name="Jodie Thomas (2408798)" userId="S::2408798@student.uwtsd.ac.uk::2b451be6-9ed7-42a3-ac89-f3ca3b9c89fa" providerId="AD" clId="Web-{123E736C-A9A2-8163-DDDC-5CBD40A0E584}" dt="2024-10-31T16:22:12.222" v="450" actId="14100"/>
        <pc:sldMkLst>
          <pc:docMk/>
          <pc:sldMk cId="3779778299" sldId="257"/>
        </pc:sldMkLst>
        <pc:spChg chg="mod">
          <ac:chgData name="Jodie Thomas (2408798)" userId="S::2408798@student.uwtsd.ac.uk::2b451be6-9ed7-42a3-ac89-f3ca3b9c89fa" providerId="AD" clId="Web-{123E736C-A9A2-8163-DDDC-5CBD40A0E584}" dt="2024-10-31T16:19:08" v="445" actId="1076"/>
          <ac:spMkLst>
            <pc:docMk/>
            <pc:sldMk cId="3779778299" sldId="257"/>
            <ac:spMk id="3" creationId="{33011DB1-C9AA-9B40-EC87-F3F7C4AA8BF9}"/>
          </ac:spMkLst>
        </pc:spChg>
        <pc:spChg chg="mod">
          <ac:chgData name="Jodie Thomas (2408798)" userId="S::2408798@student.uwtsd.ac.uk::2b451be6-9ed7-42a3-ac89-f3ca3b9c89fa" providerId="AD" clId="Web-{123E736C-A9A2-8163-DDDC-5CBD40A0E584}" dt="2024-10-31T16:22:12.222" v="450" actId="14100"/>
          <ac:spMkLst>
            <pc:docMk/>
            <pc:sldMk cId="3779778299" sldId="257"/>
            <ac:spMk id="5" creationId="{99E84ECC-52FC-6D04-4BCF-9AC0570DA719}"/>
          </ac:spMkLst>
        </pc:spChg>
        <pc:picChg chg="mod">
          <ac:chgData name="Jodie Thomas (2408798)" userId="S::2408798@student.uwtsd.ac.uk::2b451be6-9ed7-42a3-ac89-f3ca3b9c89fa" providerId="AD" clId="Web-{123E736C-A9A2-8163-DDDC-5CBD40A0E584}" dt="2024-10-31T15:46:26.605" v="221" actId="1076"/>
          <ac:picMkLst>
            <pc:docMk/>
            <pc:sldMk cId="3779778299" sldId="257"/>
            <ac:picMk id="4" creationId="{42CDE35C-D5E7-E837-869B-D97889376D7F}"/>
          </ac:picMkLst>
        </pc:picChg>
      </pc:sldChg>
      <pc:sldChg chg="modSp">
        <pc:chgData name="Jodie Thomas (2408798)" userId="S::2408798@student.uwtsd.ac.uk::2b451be6-9ed7-42a3-ac89-f3ca3b9c89fa" providerId="AD" clId="Web-{123E736C-A9A2-8163-DDDC-5CBD40A0E584}" dt="2024-10-31T16:28:19.745" v="489" actId="20577"/>
        <pc:sldMkLst>
          <pc:docMk/>
          <pc:sldMk cId="4173469577" sldId="258"/>
        </pc:sldMkLst>
        <pc:spChg chg="mod">
          <ac:chgData name="Jodie Thomas (2408798)" userId="S::2408798@student.uwtsd.ac.uk::2b451be6-9ed7-42a3-ac89-f3ca3b9c89fa" providerId="AD" clId="Web-{123E736C-A9A2-8163-DDDC-5CBD40A0E584}" dt="2024-10-31T16:28:03.916" v="479" actId="20577"/>
          <ac:spMkLst>
            <pc:docMk/>
            <pc:sldMk cId="4173469577" sldId="258"/>
            <ac:spMk id="2" creationId="{33AE1145-B49C-FE7D-0FEA-A8438C8CC63F}"/>
          </ac:spMkLst>
        </pc:spChg>
        <pc:spChg chg="mod">
          <ac:chgData name="Jodie Thomas (2408798)" userId="S::2408798@student.uwtsd.ac.uk::2b451be6-9ed7-42a3-ac89-f3ca3b9c89fa" providerId="AD" clId="Web-{123E736C-A9A2-8163-DDDC-5CBD40A0E584}" dt="2024-10-31T16:28:19.745" v="489" actId="20577"/>
          <ac:spMkLst>
            <pc:docMk/>
            <pc:sldMk cId="4173469577" sldId="258"/>
            <ac:spMk id="16" creationId="{7E2E1776-A63D-62DC-CCB3-B9A8A5D1024E}"/>
          </ac:spMkLst>
        </pc:spChg>
      </pc:sldChg>
      <pc:sldChg chg="modSp">
        <pc:chgData name="Jodie Thomas (2408798)" userId="S::2408798@student.uwtsd.ac.uk::2b451be6-9ed7-42a3-ac89-f3ca3b9c89fa" providerId="AD" clId="Web-{123E736C-A9A2-8163-DDDC-5CBD40A0E584}" dt="2024-10-31T16:24:16.490" v="458" actId="20577"/>
        <pc:sldMkLst>
          <pc:docMk/>
          <pc:sldMk cId="2419414867" sldId="259"/>
        </pc:sldMkLst>
        <pc:spChg chg="mod">
          <ac:chgData name="Jodie Thomas (2408798)" userId="S::2408798@student.uwtsd.ac.uk::2b451be6-9ed7-42a3-ac89-f3ca3b9c89fa" providerId="AD" clId="Web-{123E736C-A9A2-8163-DDDC-5CBD40A0E584}" dt="2024-10-31T16:24:16.490" v="458" actId="20577"/>
          <ac:spMkLst>
            <pc:docMk/>
            <pc:sldMk cId="2419414867" sldId="259"/>
            <ac:spMk id="2" creationId="{DA051A22-0138-8E4D-3227-7198A5256C65}"/>
          </ac:spMkLst>
        </pc:spChg>
      </pc:sldChg>
      <pc:sldChg chg="addSp delSp modSp">
        <pc:chgData name="Jodie Thomas (2408798)" userId="S::2408798@student.uwtsd.ac.uk::2b451be6-9ed7-42a3-ac89-f3ca3b9c89fa" providerId="AD" clId="Web-{123E736C-A9A2-8163-DDDC-5CBD40A0E584}" dt="2024-10-31T16:24:07.146" v="457" actId="20577"/>
        <pc:sldMkLst>
          <pc:docMk/>
          <pc:sldMk cId="3727765066" sldId="260"/>
        </pc:sldMkLst>
        <pc:spChg chg="mod">
          <ac:chgData name="Jodie Thomas (2408798)" userId="S::2408798@student.uwtsd.ac.uk::2b451be6-9ed7-42a3-ac89-f3ca3b9c89fa" providerId="AD" clId="Web-{123E736C-A9A2-8163-DDDC-5CBD40A0E584}" dt="2024-10-31T16:24:07.146" v="457" actId="20577"/>
          <ac:spMkLst>
            <pc:docMk/>
            <pc:sldMk cId="3727765066" sldId="260"/>
            <ac:spMk id="2" creationId="{B3E34D67-AD66-8890-D6A1-5A9C3BBAA457}"/>
          </ac:spMkLst>
        </pc:spChg>
        <pc:spChg chg="mod">
          <ac:chgData name="Jodie Thomas (2408798)" userId="S::2408798@student.uwtsd.ac.uk::2b451be6-9ed7-42a3-ac89-f3ca3b9c89fa" providerId="AD" clId="Web-{123E736C-A9A2-8163-DDDC-5CBD40A0E584}" dt="2024-10-31T16:23:34.177" v="455" actId="20577"/>
          <ac:spMkLst>
            <pc:docMk/>
            <pc:sldMk cId="3727765066" sldId="260"/>
            <ac:spMk id="3" creationId="{57700652-C245-5429-7142-CE5C6DD8B767}"/>
          </ac:spMkLst>
        </pc:spChg>
        <pc:spChg chg="add del mod">
          <ac:chgData name="Jodie Thomas (2408798)" userId="S::2408798@student.uwtsd.ac.uk::2b451be6-9ed7-42a3-ac89-f3ca3b9c89fa" providerId="AD" clId="Web-{123E736C-A9A2-8163-DDDC-5CBD40A0E584}" dt="2024-10-31T16:08:39.473" v="333"/>
          <ac:spMkLst>
            <pc:docMk/>
            <pc:sldMk cId="3727765066" sldId="260"/>
            <ac:spMk id="4" creationId="{585018D3-435D-C599-BE28-57F096E9A1A5}"/>
          </ac:spMkLst>
        </pc:spChg>
      </pc:sldChg>
      <pc:sldChg chg="addSp modSp del">
        <pc:chgData name="Jodie Thomas (2408798)" userId="S::2408798@student.uwtsd.ac.uk::2b451be6-9ed7-42a3-ac89-f3ca3b9c89fa" providerId="AD" clId="Web-{123E736C-A9A2-8163-DDDC-5CBD40A0E584}" dt="2024-10-31T16:17:16.795" v="441"/>
        <pc:sldMkLst>
          <pc:docMk/>
          <pc:sldMk cId="1570809805" sldId="261"/>
        </pc:sldMkLst>
        <pc:spChg chg="mod">
          <ac:chgData name="Jodie Thomas (2408798)" userId="S::2408798@student.uwtsd.ac.uk::2b451be6-9ed7-42a3-ac89-f3ca3b9c89fa" providerId="AD" clId="Web-{123E736C-A9A2-8163-DDDC-5CBD40A0E584}" dt="2024-10-31T16:16:44.763" v="440" actId="20577"/>
          <ac:spMkLst>
            <pc:docMk/>
            <pc:sldMk cId="1570809805" sldId="261"/>
            <ac:spMk id="2" creationId="{82BFFBDE-17BF-C2DF-749C-26C500DBD10D}"/>
          </ac:spMkLst>
        </pc:spChg>
        <pc:spChg chg="add mod">
          <ac:chgData name="Jodie Thomas (2408798)" userId="S::2408798@student.uwtsd.ac.uk::2b451be6-9ed7-42a3-ac89-f3ca3b9c89fa" providerId="AD" clId="Web-{123E736C-A9A2-8163-DDDC-5CBD40A0E584}" dt="2024-10-31T16:15:28.324" v="433" actId="20577"/>
          <ac:spMkLst>
            <pc:docMk/>
            <pc:sldMk cId="1570809805" sldId="261"/>
            <ac:spMk id="3" creationId="{40D63B5D-6C26-1100-5400-977DC57F1B56}"/>
          </ac:spMkLst>
        </pc:spChg>
        <pc:spChg chg="mod">
          <ac:chgData name="Jodie Thomas (2408798)" userId="S::2408798@student.uwtsd.ac.uk::2b451be6-9ed7-42a3-ac89-f3ca3b9c89fa" providerId="AD" clId="Web-{123E736C-A9A2-8163-DDDC-5CBD40A0E584}" dt="2024-10-31T16:13:56.432" v="416" actId="20577"/>
          <ac:spMkLst>
            <pc:docMk/>
            <pc:sldMk cId="1570809805" sldId="261"/>
            <ac:spMk id="6" creationId="{E1F23D7E-0F88-FE7E-67D6-31EDED769C8A}"/>
          </ac:spMkLst>
        </pc:spChg>
      </pc:sldChg>
      <pc:sldChg chg="modSp">
        <pc:chgData name="Jodie Thomas (2408798)" userId="S::2408798@student.uwtsd.ac.uk::2b451be6-9ed7-42a3-ac89-f3ca3b9c89fa" providerId="AD" clId="Web-{123E736C-A9A2-8163-DDDC-5CBD40A0E584}" dt="2024-10-31T16:24:30.475" v="460" actId="20577"/>
        <pc:sldMkLst>
          <pc:docMk/>
          <pc:sldMk cId="971136627" sldId="262"/>
        </pc:sldMkLst>
        <pc:spChg chg="mod">
          <ac:chgData name="Jodie Thomas (2408798)" userId="S::2408798@student.uwtsd.ac.uk::2b451be6-9ed7-42a3-ac89-f3ca3b9c89fa" providerId="AD" clId="Web-{123E736C-A9A2-8163-DDDC-5CBD40A0E584}" dt="2024-10-31T16:24:30.475" v="460" actId="20577"/>
          <ac:spMkLst>
            <pc:docMk/>
            <pc:sldMk cId="971136627" sldId="262"/>
            <ac:spMk id="2" creationId="{AC8EB6EA-33B9-5C84-B19A-480DCECECD51}"/>
          </ac:spMkLst>
        </pc:spChg>
      </pc:sldChg>
      <pc:sldChg chg="modSp del">
        <pc:chgData name="Jodie Thomas (2408798)" userId="S::2408798@student.uwtsd.ac.uk::2b451be6-9ed7-42a3-ac89-f3ca3b9c89fa" providerId="AD" clId="Web-{123E736C-A9A2-8163-DDDC-5CBD40A0E584}" dt="2024-10-31T16:21:29.253" v="449"/>
        <pc:sldMkLst>
          <pc:docMk/>
          <pc:sldMk cId="3112708352" sldId="264"/>
        </pc:sldMkLst>
        <pc:spChg chg="mod">
          <ac:chgData name="Jodie Thomas (2408798)" userId="S::2408798@student.uwtsd.ac.uk::2b451be6-9ed7-42a3-ac89-f3ca3b9c89fa" providerId="AD" clId="Web-{123E736C-A9A2-8163-DDDC-5CBD40A0E584}" dt="2024-10-31T16:21:18.159" v="448" actId="20577"/>
          <ac:spMkLst>
            <pc:docMk/>
            <pc:sldMk cId="3112708352" sldId="264"/>
            <ac:spMk id="2" creationId="{23CC55E7-A5DA-BD88-7F42-D056A893A597}"/>
          </ac:spMkLst>
        </pc:spChg>
      </pc:sldChg>
      <pc:sldChg chg="modSp">
        <pc:chgData name="Jodie Thomas (2408798)" userId="S::2408798@student.uwtsd.ac.uk::2b451be6-9ed7-42a3-ac89-f3ca3b9c89fa" providerId="AD" clId="Web-{123E736C-A9A2-8163-DDDC-5CBD40A0E584}" dt="2024-10-31T16:07:58.566" v="329" actId="20577"/>
        <pc:sldMkLst>
          <pc:docMk/>
          <pc:sldMk cId="3987434551" sldId="267"/>
        </pc:sldMkLst>
        <pc:spChg chg="mod">
          <ac:chgData name="Jodie Thomas (2408798)" userId="S::2408798@student.uwtsd.ac.uk::2b451be6-9ed7-42a3-ac89-f3ca3b9c89fa" providerId="AD" clId="Web-{123E736C-A9A2-8163-DDDC-5CBD40A0E584}" dt="2024-10-31T16:07:58.566" v="329" actId="20577"/>
          <ac:spMkLst>
            <pc:docMk/>
            <pc:sldMk cId="3987434551" sldId="267"/>
            <ac:spMk id="3" creationId="{4C0227E9-02C7-32A1-E9F0-82E318A0AE6A}"/>
          </ac:spMkLst>
        </pc:spChg>
      </pc:sldChg>
      <pc:sldChg chg="modSp new">
        <pc:chgData name="Jodie Thomas (2408798)" userId="S::2408798@student.uwtsd.ac.uk::2b451be6-9ed7-42a3-ac89-f3ca3b9c89fa" providerId="AD" clId="Web-{123E736C-A9A2-8163-DDDC-5CBD40A0E584}" dt="2024-10-31T16:26:06.867" v="466" actId="20577"/>
        <pc:sldMkLst>
          <pc:docMk/>
          <pc:sldMk cId="208396607" sldId="268"/>
        </pc:sldMkLst>
        <pc:spChg chg="mod">
          <ac:chgData name="Jodie Thomas (2408798)" userId="S::2408798@student.uwtsd.ac.uk::2b451be6-9ed7-42a3-ac89-f3ca3b9c89fa" providerId="AD" clId="Web-{123E736C-A9A2-8163-DDDC-5CBD40A0E584}" dt="2024-10-31T16:26:06.867" v="466" actId="20577"/>
          <ac:spMkLst>
            <pc:docMk/>
            <pc:sldMk cId="208396607" sldId="268"/>
            <ac:spMk id="2" creationId="{5B72425F-0C18-21B1-E375-1ACECEA3D4FF}"/>
          </ac:spMkLst>
        </pc:spChg>
      </pc:sldChg>
    </pc:docChg>
  </pc:docChgLst>
  <pc:docChgLst>
    <pc:chgData name="Jodie Thomas (2408798)" userId="S::2408798@student.uwtsd.ac.uk::2b451be6-9ed7-42a3-ac89-f3ca3b9c89fa" providerId="AD" clId="Web-{AE617EB2-762B-5EB9-E5C4-37CC5C832642}"/>
    <pc:docChg chg="addSld delSld modSld">
      <pc:chgData name="Jodie Thomas (2408798)" userId="S::2408798@student.uwtsd.ac.uk::2b451be6-9ed7-42a3-ac89-f3ca3b9c89fa" providerId="AD" clId="Web-{AE617EB2-762B-5EB9-E5C4-37CC5C832642}" dt="2024-10-26T15:47:26.368" v="281" actId="20577"/>
      <pc:docMkLst>
        <pc:docMk/>
      </pc:docMkLst>
      <pc:sldChg chg="addSp delSp modSp mod setBg setClrOvrMap">
        <pc:chgData name="Jodie Thomas (2408798)" userId="S::2408798@student.uwtsd.ac.uk::2b451be6-9ed7-42a3-ac89-f3ca3b9c89fa" providerId="AD" clId="Web-{AE617EB2-762B-5EB9-E5C4-37CC5C832642}" dt="2024-10-26T15:36:56.760" v="266" actId="20577"/>
        <pc:sldMkLst>
          <pc:docMk/>
          <pc:sldMk cId="109857222" sldId="256"/>
        </pc:sldMkLst>
      </pc:sldChg>
      <pc:sldChg chg="addSp delSp modSp">
        <pc:chgData name="Jodie Thomas (2408798)" userId="S::2408798@student.uwtsd.ac.uk::2b451be6-9ed7-42a3-ac89-f3ca3b9c89fa" providerId="AD" clId="Web-{AE617EB2-762B-5EB9-E5C4-37CC5C832642}" dt="2024-10-26T15:46:07.155" v="276" actId="20577"/>
        <pc:sldMkLst>
          <pc:docMk/>
          <pc:sldMk cId="3779778299" sldId="257"/>
        </pc:sldMkLst>
        <pc:spChg chg="mod">
          <ac:chgData name="Jodie Thomas (2408798)" userId="S::2408798@student.uwtsd.ac.uk::2b451be6-9ed7-42a3-ac89-f3ca3b9c89fa" providerId="AD" clId="Web-{AE617EB2-762B-5EB9-E5C4-37CC5C832642}" dt="2024-10-26T15:32:13.740" v="239" actId="14100"/>
          <ac:spMkLst>
            <pc:docMk/>
            <pc:sldMk cId="3779778299" sldId="257"/>
            <ac:spMk id="2" creationId="{BD76D488-EF4D-914D-7A92-CE00F4F56B11}"/>
          </ac:spMkLst>
        </pc:spChg>
        <pc:spChg chg="mod">
          <ac:chgData name="Jodie Thomas (2408798)" userId="S::2408798@student.uwtsd.ac.uk::2b451be6-9ed7-42a3-ac89-f3ca3b9c89fa" providerId="AD" clId="Web-{AE617EB2-762B-5EB9-E5C4-37CC5C832642}" dt="2024-10-26T15:46:07.155" v="276" actId="20577"/>
          <ac:spMkLst>
            <pc:docMk/>
            <pc:sldMk cId="3779778299" sldId="257"/>
            <ac:spMk id="3" creationId="{33011DB1-C9AA-9B40-EC87-F3F7C4AA8BF9}"/>
          </ac:spMkLst>
        </pc:spChg>
        <pc:spChg chg="add">
          <ac:chgData name="Jodie Thomas (2408798)" userId="S::2408798@student.uwtsd.ac.uk::2b451be6-9ed7-42a3-ac89-f3ca3b9c89fa" providerId="AD" clId="Web-{AE617EB2-762B-5EB9-E5C4-37CC5C832642}" dt="2024-10-26T15:07:56.709" v="4"/>
          <ac:spMkLst>
            <pc:docMk/>
            <pc:sldMk cId="3779778299" sldId="257"/>
            <ac:spMk id="17" creationId="{45D37F4E-DDB4-456B-97E0-9937730A039F}"/>
          </ac:spMkLst>
        </pc:spChg>
        <pc:spChg chg="add">
          <ac:chgData name="Jodie Thomas (2408798)" userId="S::2408798@student.uwtsd.ac.uk::2b451be6-9ed7-42a3-ac89-f3ca3b9c89fa" providerId="AD" clId="Web-{AE617EB2-762B-5EB9-E5C4-37CC5C832642}" dt="2024-10-26T15:07:56.709" v="4"/>
          <ac:spMkLst>
            <pc:docMk/>
            <pc:sldMk cId="3779778299" sldId="257"/>
            <ac:spMk id="19" creationId="{B2DD41CD-8F47-4F56-AD12-4E2FF7696987}"/>
          </ac:spMkLst>
        </pc:spChg>
        <pc:picChg chg="add mod">
          <ac:chgData name="Jodie Thomas (2408798)" userId="S::2408798@student.uwtsd.ac.uk::2b451be6-9ed7-42a3-ac89-f3ca3b9c89fa" providerId="AD" clId="Web-{AE617EB2-762B-5EB9-E5C4-37CC5C832642}" dt="2024-10-26T15:32:41.960" v="242" actId="14100"/>
          <ac:picMkLst>
            <pc:docMk/>
            <pc:sldMk cId="3779778299" sldId="257"/>
            <ac:picMk id="4" creationId="{42CDE35C-D5E7-E837-869B-D97889376D7F}"/>
          </ac:picMkLst>
        </pc:picChg>
      </pc:sldChg>
      <pc:sldChg chg="addSp delSp modSp mod setBg">
        <pc:chgData name="Jodie Thomas (2408798)" userId="S::2408798@student.uwtsd.ac.uk::2b451be6-9ed7-42a3-ac89-f3ca3b9c89fa" providerId="AD" clId="Web-{AE617EB2-762B-5EB9-E5C4-37CC5C832642}" dt="2024-10-26T15:34:37.314" v="252" actId="20577"/>
        <pc:sldMkLst>
          <pc:docMk/>
          <pc:sldMk cId="4173469577" sldId="258"/>
        </pc:sldMkLst>
        <pc:spChg chg="mod">
          <ac:chgData name="Jodie Thomas (2408798)" userId="S::2408798@student.uwtsd.ac.uk::2b451be6-9ed7-42a3-ac89-f3ca3b9c89fa" providerId="AD" clId="Web-{AE617EB2-762B-5EB9-E5C4-37CC5C832642}" dt="2024-10-26T15:34:37.314" v="252" actId="20577"/>
          <ac:spMkLst>
            <pc:docMk/>
            <pc:sldMk cId="4173469577" sldId="258"/>
            <ac:spMk id="2" creationId="{33AE1145-B49C-FE7D-0FEA-A8438C8CC63F}"/>
          </ac:spMkLst>
        </pc:spChg>
        <pc:spChg chg="add">
          <ac:chgData name="Jodie Thomas (2408798)" userId="S::2408798@student.uwtsd.ac.uk::2b451be6-9ed7-42a3-ac89-f3ca3b9c89fa" providerId="AD" clId="Web-{AE617EB2-762B-5EB9-E5C4-37CC5C832642}" dt="2024-10-26T15:34:16.093" v="248"/>
          <ac:spMkLst>
            <pc:docMk/>
            <pc:sldMk cId="4173469577" sldId="258"/>
            <ac:spMk id="15" creationId="{80DF40B2-80F7-4E71-B46C-284163F3654A}"/>
          </ac:spMkLst>
        </pc:spChg>
        <pc:spChg chg="add">
          <ac:chgData name="Jodie Thomas (2408798)" userId="S::2408798@student.uwtsd.ac.uk::2b451be6-9ed7-42a3-ac89-f3ca3b9c89fa" providerId="AD" clId="Web-{AE617EB2-762B-5EB9-E5C4-37CC5C832642}" dt="2024-10-26T15:34:16.093" v="248"/>
          <ac:spMkLst>
            <pc:docMk/>
            <pc:sldMk cId="4173469577" sldId="258"/>
            <ac:spMk id="16" creationId="{7E2E1776-A63D-62DC-CCB3-B9A8A5D1024E}"/>
          </ac:spMkLst>
        </pc:spChg>
        <pc:picChg chg="add mod ord">
          <ac:chgData name="Jodie Thomas (2408798)" userId="S::2408798@student.uwtsd.ac.uk::2b451be6-9ed7-42a3-ac89-f3ca3b9c89fa" providerId="AD" clId="Web-{AE617EB2-762B-5EB9-E5C4-37CC5C832642}" dt="2024-10-26T15:34:16.093" v="248"/>
          <ac:picMkLst>
            <pc:docMk/>
            <pc:sldMk cId="4173469577" sldId="258"/>
            <ac:picMk id="4" creationId="{4A1C6CF0-74C1-FC86-A97D-1640CDD6D7A1}"/>
          </ac:picMkLst>
        </pc:picChg>
      </pc:sldChg>
      <pc:sldChg chg="addSp delSp modSp">
        <pc:chgData name="Jodie Thomas (2408798)" userId="S::2408798@student.uwtsd.ac.uk::2b451be6-9ed7-42a3-ac89-f3ca3b9c89fa" providerId="AD" clId="Web-{AE617EB2-762B-5EB9-E5C4-37CC5C832642}" dt="2024-10-26T15:28:25.975" v="238"/>
        <pc:sldMkLst>
          <pc:docMk/>
          <pc:sldMk cId="1570809805" sldId="261"/>
        </pc:sldMkLst>
        <pc:spChg chg="mod">
          <ac:chgData name="Jodie Thomas (2408798)" userId="S::2408798@student.uwtsd.ac.uk::2b451be6-9ed7-42a3-ac89-f3ca3b9c89fa" providerId="AD" clId="Web-{AE617EB2-762B-5EB9-E5C4-37CC5C832642}" dt="2024-10-26T15:21:53.997" v="210" actId="20577"/>
          <ac:spMkLst>
            <pc:docMk/>
            <pc:sldMk cId="1570809805" sldId="261"/>
            <ac:spMk id="2" creationId="{82BFFBDE-17BF-C2DF-749C-26C500DBD10D}"/>
          </ac:spMkLst>
        </pc:spChg>
        <pc:spChg chg="add mod">
          <ac:chgData name="Jodie Thomas (2408798)" userId="S::2408798@student.uwtsd.ac.uk::2b451be6-9ed7-42a3-ac89-f3ca3b9c89fa" providerId="AD" clId="Web-{AE617EB2-762B-5EB9-E5C4-37CC5C832642}" dt="2024-10-26T15:28:25.975" v="238"/>
          <ac:spMkLst>
            <pc:docMk/>
            <pc:sldMk cId="1570809805" sldId="261"/>
            <ac:spMk id="6" creationId="{E1F23D7E-0F88-FE7E-67D6-31EDED769C8A}"/>
          </ac:spMkLst>
        </pc:spChg>
      </pc:sldChg>
      <pc:sldChg chg="addSp delSp modSp mod setBg">
        <pc:chgData name="Jodie Thomas (2408798)" userId="S::2408798@student.uwtsd.ac.uk::2b451be6-9ed7-42a3-ac89-f3ca3b9c89fa" providerId="AD" clId="Web-{AE617EB2-762B-5EB9-E5C4-37CC5C832642}" dt="2024-10-26T15:27:24.784" v="236" actId="14100"/>
        <pc:sldMkLst>
          <pc:docMk/>
          <pc:sldMk cId="971136627" sldId="262"/>
        </pc:sldMkLst>
        <pc:spChg chg="mod">
          <ac:chgData name="Jodie Thomas (2408798)" userId="S::2408798@student.uwtsd.ac.uk::2b451be6-9ed7-42a3-ac89-f3ca3b9c89fa" providerId="AD" clId="Web-{AE617EB2-762B-5EB9-E5C4-37CC5C832642}" dt="2024-10-26T15:27:24.784" v="236" actId="14100"/>
          <ac:spMkLst>
            <pc:docMk/>
            <pc:sldMk cId="971136627" sldId="262"/>
            <ac:spMk id="2" creationId="{AC8EB6EA-33B9-5C84-B19A-480DCECECD51}"/>
          </ac:spMkLst>
        </pc:spChg>
        <pc:spChg chg="add">
          <ac:chgData name="Jodie Thomas (2408798)" userId="S::2408798@student.uwtsd.ac.uk::2b451be6-9ed7-42a3-ac89-f3ca3b9c89fa" providerId="AD" clId="Web-{AE617EB2-762B-5EB9-E5C4-37CC5C832642}" dt="2024-10-26T15:26:29.030" v="231"/>
          <ac:spMkLst>
            <pc:docMk/>
            <pc:sldMk cId="971136627" sldId="262"/>
            <ac:spMk id="8" creationId="{CC187414-517F-463C-A709-CE94BFABD760}"/>
          </ac:spMkLst>
        </pc:spChg>
        <pc:spChg chg="add">
          <ac:chgData name="Jodie Thomas (2408798)" userId="S::2408798@student.uwtsd.ac.uk::2b451be6-9ed7-42a3-ac89-f3ca3b9c89fa" providerId="AD" clId="Web-{AE617EB2-762B-5EB9-E5C4-37CC5C832642}" dt="2024-10-26T15:26:29.030" v="231"/>
          <ac:spMkLst>
            <pc:docMk/>
            <pc:sldMk cId="971136627" sldId="262"/>
            <ac:spMk id="11" creationId="{F13C74B1-5B17-4795-BED0-7140497B445A}"/>
          </ac:spMkLst>
        </pc:spChg>
        <pc:spChg chg="add">
          <ac:chgData name="Jodie Thomas (2408798)" userId="S::2408798@student.uwtsd.ac.uk::2b451be6-9ed7-42a3-ac89-f3ca3b9c89fa" providerId="AD" clId="Web-{AE617EB2-762B-5EB9-E5C4-37CC5C832642}" dt="2024-10-26T15:26:29.030" v="231"/>
          <ac:spMkLst>
            <pc:docMk/>
            <pc:sldMk cId="971136627" sldId="262"/>
            <ac:spMk id="13" creationId="{D4974D33-8DC5-464E-8C6D-BE58F0669C17}"/>
          </ac:spMkLst>
        </pc:spChg>
        <pc:picChg chg="add mod ord">
          <ac:chgData name="Jodie Thomas (2408798)" userId="S::2408798@student.uwtsd.ac.uk::2b451be6-9ed7-42a3-ac89-f3ca3b9c89fa" providerId="AD" clId="Web-{AE617EB2-762B-5EB9-E5C4-37CC5C832642}" dt="2024-10-26T15:26:29.030" v="231"/>
          <ac:picMkLst>
            <pc:docMk/>
            <pc:sldMk cId="971136627" sldId="262"/>
            <ac:picMk id="4" creationId="{90C5CE87-B6F0-50EE-BA9A-46CED5A6C767}"/>
          </ac:picMkLst>
        </pc:picChg>
      </pc:sldChg>
      <pc:sldChg chg="addSp delSp modSp new del mod setBg">
        <pc:chgData name="Jodie Thomas (2408798)" userId="S::2408798@student.uwtsd.ac.uk::2b451be6-9ed7-42a3-ac89-f3ca3b9c89fa" providerId="AD" clId="Web-{AE617EB2-762B-5EB9-E5C4-37CC5C832642}" dt="2024-10-26T15:25:03.166" v="226"/>
        <pc:sldMkLst>
          <pc:docMk/>
          <pc:sldMk cId="2039573294" sldId="263"/>
        </pc:sldMkLst>
      </pc:sldChg>
      <pc:sldChg chg="addSp delSp modSp new">
        <pc:chgData name="Jodie Thomas (2408798)" userId="S::2408798@student.uwtsd.ac.uk::2b451be6-9ed7-42a3-ac89-f3ca3b9c89fa" providerId="AD" clId="Web-{AE617EB2-762B-5EB9-E5C4-37CC5C832642}" dt="2024-10-26T15:25:55.169" v="229"/>
        <pc:sldMkLst>
          <pc:docMk/>
          <pc:sldMk cId="3189146291" sldId="263"/>
        </pc:sldMkLst>
        <pc:spChg chg="add mod">
          <ac:chgData name="Jodie Thomas (2408798)" userId="S::2408798@student.uwtsd.ac.uk::2b451be6-9ed7-42a3-ac89-f3ca3b9c89fa" providerId="AD" clId="Web-{AE617EB2-762B-5EB9-E5C4-37CC5C832642}" dt="2024-10-26T15:25:55.169" v="229"/>
          <ac:spMkLst>
            <pc:docMk/>
            <pc:sldMk cId="3189146291" sldId="263"/>
            <ac:spMk id="6" creationId="{36150B5E-5D91-F333-5A8E-1F84DAB2144F}"/>
          </ac:spMkLst>
        </pc:spChg>
      </pc:sldChg>
      <pc:sldChg chg="modSp new">
        <pc:chgData name="Jodie Thomas (2408798)" userId="S::2408798@student.uwtsd.ac.uk::2b451be6-9ed7-42a3-ac89-f3ca3b9c89fa" providerId="AD" clId="Web-{AE617EB2-762B-5EB9-E5C4-37CC5C832642}" dt="2024-10-26T15:45:50.232" v="272" actId="20577"/>
        <pc:sldMkLst>
          <pc:docMk/>
          <pc:sldMk cId="3112708352" sldId="264"/>
        </pc:sldMkLst>
        <pc:spChg chg="mod">
          <ac:chgData name="Jodie Thomas (2408798)" userId="S::2408798@student.uwtsd.ac.uk::2b451be6-9ed7-42a3-ac89-f3ca3b9c89fa" providerId="AD" clId="Web-{AE617EB2-762B-5EB9-E5C4-37CC5C832642}" dt="2024-10-26T15:45:50.232" v="272" actId="20577"/>
          <ac:spMkLst>
            <pc:docMk/>
            <pc:sldMk cId="3112708352" sldId="264"/>
            <ac:spMk id="2" creationId="{23CC55E7-A5DA-BD88-7F42-D056A893A597}"/>
          </ac:spMkLst>
        </pc:spChg>
      </pc:sldChg>
      <pc:sldChg chg="modSp new">
        <pc:chgData name="Jodie Thomas (2408798)" userId="S::2408798@student.uwtsd.ac.uk::2b451be6-9ed7-42a3-ac89-f3ca3b9c89fa" providerId="AD" clId="Web-{AE617EB2-762B-5EB9-E5C4-37CC5C832642}" dt="2024-10-26T15:47:26.368" v="281" actId="20577"/>
        <pc:sldMkLst>
          <pc:docMk/>
          <pc:sldMk cId="2941549424" sldId="265"/>
        </pc:sldMkLst>
        <pc:spChg chg="mod">
          <ac:chgData name="Jodie Thomas (2408798)" userId="S::2408798@student.uwtsd.ac.uk::2b451be6-9ed7-42a3-ac89-f3ca3b9c89fa" providerId="AD" clId="Web-{AE617EB2-762B-5EB9-E5C4-37CC5C832642}" dt="2024-10-26T15:47:26.368" v="281" actId="20577"/>
          <ac:spMkLst>
            <pc:docMk/>
            <pc:sldMk cId="2941549424" sldId="265"/>
            <ac:spMk id="2" creationId="{2D1645BF-E109-3406-CB8F-277554346A0F}"/>
          </ac:spMkLst>
        </pc:spChg>
      </pc:sldChg>
    </pc:docChg>
  </pc:docChgLst>
  <pc:docChgLst>
    <pc:chgData name="Jodie Thomas (2408798)" userId="S::2408798@student.uwtsd.ac.uk::2b451be6-9ed7-42a3-ac89-f3ca3b9c89fa" providerId="AD" clId="Web-{E49BFF69-0E96-6102-CD7F-20CE78A7CB09}"/>
    <pc:docChg chg="addSld delSld modSld sldOrd addMainMaster delMainMaster">
      <pc:chgData name="Jodie Thomas (2408798)" userId="S::2408798@student.uwtsd.ac.uk::2b451be6-9ed7-42a3-ac89-f3ca3b9c89fa" providerId="AD" clId="Web-{E49BFF69-0E96-6102-CD7F-20CE78A7CB09}" dt="2024-11-03T14:08:04.868" v="382" actId="14100"/>
      <pc:docMkLst>
        <pc:docMk/>
      </pc:docMkLst>
      <pc:sldChg chg="addSp delSp modSp mod modClrScheme delDesignElem chgLayout">
        <pc:chgData name="Jodie Thomas (2408798)" userId="S::2408798@student.uwtsd.ac.uk::2b451be6-9ed7-42a3-ac89-f3ca3b9c89fa" providerId="AD" clId="Web-{E49BFF69-0E96-6102-CD7F-20CE78A7CB09}" dt="2024-11-03T13:31:39.639" v="328" actId="14100"/>
        <pc:sldMkLst>
          <pc:docMk/>
          <pc:sldMk cId="3779778299" sldId="257"/>
        </pc:sldMkLst>
        <pc:spChg chg="mod ord">
          <ac:chgData name="Jodie Thomas (2408798)" userId="S::2408798@student.uwtsd.ac.uk::2b451be6-9ed7-42a3-ac89-f3ca3b9c89fa" providerId="AD" clId="Web-{E49BFF69-0E96-6102-CD7F-20CE78A7CB09}" dt="2024-11-03T13:31:16.248" v="324" actId="14100"/>
          <ac:spMkLst>
            <pc:docMk/>
            <pc:sldMk cId="3779778299" sldId="257"/>
            <ac:spMk id="2" creationId="{BD76D488-EF4D-914D-7A92-CE00F4F56B11}"/>
          </ac:spMkLst>
        </pc:spChg>
        <pc:spChg chg="mod ord">
          <ac:chgData name="Jodie Thomas (2408798)" userId="S::2408798@student.uwtsd.ac.uk::2b451be6-9ed7-42a3-ac89-f3ca3b9c89fa" providerId="AD" clId="Web-{E49BFF69-0E96-6102-CD7F-20CE78A7CB09}" dt="2024-11-03T13:31:26.061" v="325" actId="14100"/>
          <ac:spMkLst>
            <pc:docMk/>
            <pc:sldMk cId="3779778299" sldId="257"/>
            <ac:spMk id="3" creationId="{33011DB1-C9AA-9B40-EC87-F3F7C4AA8BF9}"/>
          </ac:spMkLst>
        </pc:spChg>
        <pc:spChg chg="mod">
          <ac:chgData name="Jodie Thomas (2408798)" userId="S::2408798@student.uwtsd.ac.uk::2b451be6-9ed7-42a3-ac89-f3ca3b9c89fa" providerId="AD" clId="Web-{E49BFF69-0E96-6102-CD7F-20CE78A7CB09}" dt="2024-11-03T13:31:39.639" v="328" actId="14100"/>
          <ac:spMkLst>
            <pc:docMk/>
            <pc:sldMk cId="3779778299" sldId="257"/>
            <ac:spMk id="5" creationId="{99E84ECC-52FC-6D04-4BCF-9AC0570DA719}"/>
          </ac:spMkLst>
        </pc:spChg>
        <pc:spChg chg="add del">
          <ac:chgData name="Jodie Thomas (2408798)" userId="S::2408798@student.uwtsd.ac.uk::2b451be6-9ed7-42a3-ac89-f3ca3b9c89fa" providerId="AD" clId="Web-{E49BFF69-0E96-6102-CD7F-20CE78A7CB09}" dt="2024-11-03T13:10:50.514" v="252"/>
          <ac:spMkLst>
            <pc:docMk/>
            <pc:sldMk cId="3779778299" sldId="257"/>
            <ac:spMk id="10" creationId="{45D37F4E-DDB4-456B-97E0-9937730A039F}"/>
          </ac:spMkLst>
        </pc:spChg>
        <pc:spChg chg="add del">
          <ac:chgData name="Jodie Thomas (2408798)" userId="S::2408798@student.uwtsd.ac.uk::2b451be6-9ed7-42a3-ac89-f3ca3b9c89fa" providerId="AD" clId="Web-{E49BFF69-0E96-6102-CD7F-20CE78A7CB09}" dt="2024-11-03T13:10:50.514" v="252"/>
          <ac:spMkLst>
            <pc:docMk/>
            <pc:sldMk cId="3779778299" sldId="257"/>
            <ac:spMk id="12" creationId="{B2DD41CD-8F47-4F56-AD12-4E2FF7696987}"/>
          </ac:spMkLst>
        </pc:spChg>
        <pc:spChg chg="add del">
          <ac:chgData name="Jodie Thomas (2408798)" userId="S::2408798@student.uwtsd.ac.uk::2b451be6-9ed7-42a3-ac89-f3ca3b9c89fa" providerId="AD" clId="Web-{E49BFF69-0E96-6102-CD7F-20CE78A7CB09}" dt="2024-11-03T13:10:59.560" v="254"/>
          <ac:spMkLst>
            <pc:docMk/>
            <pc:sldMk cId="3779778299" sldId="257"/>
            <ac:spMk id="14" creationId="{79BB35BC-D5C2-4C8B-A22A-A71E6191913B}"/>
          </ac:spMkLst>
        </pc:spChg>
        <pc:spChg chg="add">
          <ac:chgData name="Jodie Thomas (2408798)" userId="S::2408798@student.uwtsd.ac.uk::2b451be6-9ed7-42a3-ac89-f3ca3b9c89fa" providerId="AD" clId="Web-{E49BFF69-0E96-6102-CD7F-20CE78A7CB09}" dt="2024-11-03T13:10:59.576" v="255"/>
          <ac:spMkLst>
            <pc:docMk/>
            <pc:sldMk cId="3779778299" sldId="257"/>
            <ac:spMk id="16" creationId="{04812C46-200A-4DEB-A05E-3ED6C68C2387}"/>
          </ac:spMkLst>
        </pc:spChg>
        <pc:spChg chg="del">
          <ac:chgData name="Jodie Thomas (2408798)" userId="S::2408798@student.uwtsd.ac.uk::2b451be6-9ed7-42a3-ac89-f3ca3b9c89fa" providerId="AD" clId="Web-{E49BFF69-0E96-6102-CD7F-20CE78A7CB09}" dt="2024-11-03T12:56:54.258" v="231"/>
          <ac:spMkLst>
            <pc:docMk/>
            <pc:sldMk cId="3779778299" sldId="257"/>
            <ac:spMk id="17" creationId="{45D37F4E-DDB4-456B-97E0-9937730A039F}"/>
          </ac:spMkLst>
        </pc:spChg>
        <pc:spChg chg="add">
          <ac:chgData name="Jodie Thomas (2408798)" userId="S::2408798@student.uwtsd.ac.uk::2b451be6-9ed7-42a3-ac89-f3ca3b9c89fa" providerId="AD" clId="Web-{E49BFF69-0E96-6102-CD7F-20CE78A7CB09}" dt="2024-11-03T13:10:59.576" v="255"/>
          <ac:spMkLst>
            <pc:docMk/>
            <pc:sldMk cId="3779778299" sldId="257"/>
            <ac:spMk id="18" creationId="{D1EA859B-E555-4109-94F3-6700E046E008}"/>
          </ac:spMkLst>
        </pc:spChg>
        <pc:spChg chg="del">
          <ac:chgData name="Jodie Thomas (2408798)" userId="S::2408798@student.uwtsd.ac.uk::2b451be6-9ed7-42a3-ac89-f3ca3b9c89fa" providerId="AD" clId="Web-{E49BFF69-0E96-6102-CD7F-20CE78A7CB09}" dt="2024-11-03T12:56:54.258" v="231"/>
          <ac:spMkLst>
            <pc:docMk/>
            <pc:sldMk cId="3779778299" sldId="257"/>
            <ac:spMk id="19" creationId="{B2DD41CD-8F47-4F56-AD12-4E2FF7696987}"/>
          </ac:spMkLst>
        </pc:spChg>
        <pc:picChg chg="mod ord">
          <ac:chgData name="Jodie Thomas (2408798)" userId="S::2408798@student.uwtsd.ac.uk::2b451be6-9ed7-42a3-ac89-f3ca3b9c89fa" providerId="AD" clId="Web-{E49BFF69-0E96-6102-CD7F-20CE78A7CB09}" dt="2024-11-03T13:10:59.576" v="255"/>
          <ac:picMkLst>
            <pc:docMk/>
            <pc:sldMk cId="3779778299" sldId="257"/>
            <ac:picMk id="4" creationId="{42CDE35C-D5E7-E837-869B-D97889376D7F}"/>
          </ac:picMkLst>
        </pc:picChg>
      </pc:sldChg>
      <pc:sldChg chg="addSp delSp modSp mod modClrScheme delDesignElem chgLayout">
        <pc:chgData name="Jodie Thomas (2408798)" userId="S::2408798@student.uwtsd.ac.uk::2b451be6-9ed7-42a3-ac89-f3ca3b9c89fa" providerId="AD" clId="Web-{E49BFF69-0E96-6102-CD7F-20CE78A7CB09}" dt="2024-11-03T12:56:54.258" v="231"/>
        <pc:sldMkLst>
          <pc:docMk/>
          <pc:sldMk cId="4173469577" sldId="258"/>
        </pc:sldMkLst>
        <pc:spChg chg="mod ord">
          <ac:chgData name="Jodie Thomas (2408798)" userId="S::2408798@student.uwtsd.ac.uk::2b451be6-9ed7-42a3-ac89-f3ca3b9c89fa" providerId="AD" clId="Web-{E49BFF69-0E96-6102-CD7F-20CE78A7CB09}" dt="2024-11-03T12:56:54.258" v="231"/>
          <ac:spMkLst>
            <pc:docMk/>
            <pc:sldMk cId="4173469577" sldId="258"/>
            <ac:spMk id="2" creationId="{33AE1145-B49C-FE7D-0FEA-A8438C8CC63F}"/>
          </ac:spMkLst>
        </pc:spChg>
        <pc:spChg chg="add del">
          <ac:chgData name="Jodie Thomas (2408798)" userId="S::2408798@student.uwtsd.ac.uk::2b451be6-9ed7-42a3-ac89-f3ca3b9c89fa" providerId="AD" clId="Web-{E49BFF69-0E96-6102-CD7F-20CE78A7CB09}" dt="2024-11-03T12:56:54.258" v="231"/>
          <ac:spMkLst>
            <pc:docMk/>
            <pc:sldMk cId="4173469577" sldId="258"/>
            <ac:spMk id="15" creationId="{80DF40B2-80F7-4E71-B46C-284163F3654A}"/>
          </ac:spMkLst>
        </pc:spChg>
        <pc:spChg chg="mod ord">
          <ac:chgData name="Jodie Thomas (2408798)" userId="S::2408798@student.uwtsd.ac.uk::2b451be6-9ed7-42a3-ac89-f3ca3b9c89fa" providerId="AD" clId="Web-{E49BFF69-0E96-6102-CD7F-20CE78A7CB09}" dt="2024-11-03T12:56:54.258" v="231"/>
          <ac:spMkLst>
            <pc:docMk/>
            <pc:sldMk cId="4173469577" sldId="258"/>
            <ac:spMk id="16" creationId="{7E2E1776-A63D-62DC-CCB3-B9A8A5D1024E}"/>
          </ac:spMkLst>
        </pc:spChg>
        <pc:spChg chg="add del">
          <ac:chgData name="Jodie Thomas (2408798)" userId="S::2408798@student.uwtsd.ac.uk::2b451be6-9ed7-42a3-ac89-f3ca3b9c89fa" providerId="AD" clId="Web-{E49BFF69-0E96-6102-CD7F-20CE78A7CB09}" dt="2024-11-03T12:51:19.453" v="211"/>
          <ac:spMkLst>
            <pc:docMk/>
            <pc:sldMk cId="4173469577" sldId="258"/>
            <ac:spMk id="21" creationId="{04812C46-200A-4DEB-A05E-3ED6C68C2387}"/>
          </ac:spMkLst>
        </pc:spChg>
        <pc:spChg chg="add del">
          <ac:chgData name="Jodie Thomas (2408798)" userId="S::2408798@student.uwtsd.ac.uk::2b451be6-9ed7-42a3-ac89-f3ca3b9c89fa" providerId="AD" clId="Web-{E49BFF69-0E96-6102-CD7F-20CE78A7CB09}" dt="2024-11-03T12:51:19.453" v="211"/>
          <ac:spMkLst>
            <pc:docMk/>
            <pc:sldMk cId="4173469577" sldId="258"/>
            <ac:spMk id="23" creationId="{D1EA859B-E555-4109-94F3-6700E046E008}"/>
          </ac:spMkLst>
        </pc:spChg>
        <pc:picChg chg="mod ord">
          <ac:chgData name="Jodie Thomas (2408798)" userId="S::2408798@student.uwtsd.ac.uk::2b451be6-9ed7-42a3-ac89-f3ca3b9c89fa" providerId="AD" clId="Web-{E49BFF69-0E96-6102-CD7F-20CE78A7CB09}" dt="2024-11-03T12:51:19.453" v="211"/>
          <ac:picMkLst>
            <pc:docMk/>
            <pc:sldMk cId="4173469577" sldId="258"/>
            <ac:picMk id="4" creationId="{4A1C6CF0-74C1-FC86-A97D-1640CDD6D7A1}"/>
          </ac:picMkLst>
        </pc:picChg>
      </pc:sldChg>
      <pc:sldChg chg="modSp mod ord modClrScheme chgLayout">
        <pc:chgData name="Jodie Thomas (2408798)" userId="S::2408798@student.uwtsd.ac.uk::2b451be6-9ed7-42a3-ac89-f3ca3b9c89fa" providerId="AD" clId="Web-{E49BFF69-0E96-6102-CD7F-20CE78A7CB09}" dt="2024-11-03T13:04:20.894" v="243"/>
        <pc:sldMkLst>
          <pc:docMk/>
          <pc:sldMk cId="2419414867" sldId="259"/>
        </pc:sldMkLst>
        <pc:spChg chg="mod ord">
          <ac:chgData name="Jodie Thomas (2408798)" userId="S::2408798@student.uwtsd.ac.uk::2b451be6-9ed7-42a3-ac89-f3ca3b9c89fa" providerId="AD" clId="Web-{E49BFF69-0E96-6102-CD7F-20CE78A7CB09}" dt="2024-11-03T12:56:54.258" v="231"/>
          <ac:spMkLst>
            <pc:docMk/>
            <pc:sldMk cId="2419414867" sldId="259"/>
            <ac:spMk id="2" creationId="{DA051A22-0138-8E4D-3227-7198A5256C65}"/>
          </ac:spMkLst>
        </pc:spChg>
        <pc:spChg chg="mod ord">
          <ac:chgData name="Jodie Thomas (2408798)" userId="S::2408798@student.uwtsd.ac.uk::2b451be6-9ed7-42a3-ac89-f3ca3b9c89fa" providerId="AD" clId="Web-{E49BFF69-0E96-6102-CD7F-20CE78A7CB09}" dt="2024-11-03T12:56:54.258" v="231"/>
          <ac:spMkLst>
            <pc:docMk/>
            <pc:sldMk cId="2419414867" sldId="259"/>
            <ac:spMk id="3" creationId="{C8134CE8-2D27-747B-C4A1-449BEFCE7229}"/>
          </ac:spMkLst>
        </pc:spChg>
      </pc:sldChg>
      <pc:sldChg chg="addSp delSp modSp mod ord modClrScheme delDesignElem chgLayout">
        <pc:chgData name="Jodie Thomas (2408798)" userId="S::2408798@student.uwtsd.ac.uk::2b451be6-9ed7-42a3-ac89-f3ca3b9c89fa" providerId="AD" clId="Web-{E49BFF69-0E96-6102-CD7F-20CE78A7CB09}" dt="2024-11-03T14:04:25.425" v="368" actId="1076"/>
        <pc:sldMkLst>
          <pc:docMk/>
          <pc:sldMk cId="3727765066" sldId="260"/>
        </pc:sldMkLst>
        <pc:spChg chg="mod ord">
          <ac:chgData name="Jodie Thomas (2408798)" userId="S::2408798@student.uwtsd.ac.uk::2b451be6-9ed7-42a3-ac89-f3ca3b9c89fa" providerId="AD" clId="Web-{E49BFF69-0E96-6102-CD7F-20CE78A7CB09}" dt="2024-11-03T12:56:54.258" v="231"/>
          <ac:spMkLst>
            <pc:docMk/>
            <pc:sldMk cId="3727765066" sldId="260"/>
            <ac:spMk id="2" creationId="{B3E34D67-AD66-8890-D6A1-5A9C3BBAA457}"/>
          </ac:spMkLst>
        </pc:spChg>
        <pc:spChg chg="mod ord">
          <ac:chgData name="Jodie Thomas (2408798)" userId="S::2408798@student.uwtsd.ac.uk::2b451be6-9ed7-42a3-ac89-f3ca3b9c89fa" providerId="AD" clId="Web-{E49BFF69-0E96-6102-CD7F-20CE78A7CB09}" dt="2024-11-03T12:56:54.258" v="231"/>
          <ac:spMkLst>
            <pc:docMk/>
            <pc:sldMk cId="3727765066" sldId="260"/>
            <ac:spMk id="3" creationId="{57700652-C245-5429-7142-CE5C6DD8B767}"/>
          </ac:spMkLst>
        </pc:spChg>
        <pc:spChg chg="del">
          <ac:chgData name="Jodie Thomas (2408798)" userId="S::2408798@student.uwtsd.ac.uk::2b451be6-9ed7-42a3-ac89-f3ca3b9c89fa" providerId="AD" clId="Web-{E49BFF69-0E96-6102-CD7F-20CE78A7CB09}" dt="2024-11-03T12:56:54.258" v="231"/>
          <ac:spMkLst>
            <pc:docMk/>
            <pc:sldMk cId="3727765066" sldId="260"/>
            <ac:spMk id="11" creationId="{AD96FDFD-4E42-4A06-B8B5-768A1DB9C2A9}"/>
          </ac:spMkLst>
        </pc:spChg>
        <pc:picChg chg="add mod">
          <ac:chgData name="Jodie Thomas (2408798)" userId="S::2408798@student.uwtsd.ac.uk::2b451be6-9ed7-42a3-ac89-f3ca3b9c89fa" providerId="AD" clId="Web-{E49BFF69-0E96-6102-CD7F-20CE78A7CB09}" dt="2024-11-03T14:04:25.425" v="368" actId="1076"/>
          <ac:picMkLst>
            <pc:docMk/>
            <pc:sldMk cId="3727765066" sldId="260"/>
            <ac:picMk id="7" creationId="{9F5214D6-F2E2-A832-565C-B8020A0003B4}"/>
          </ac:picMkLst>
        </pc:picChg>
      </pc:sldChg>
      <pc:sldChg chg="delSp modSp mod modClrScheme delDesignElem chgLayout">
        <pc:chgData name="Jodie Thomas (2408798)" userId="S::2408798@student.uwtsd.ac.uk::2b451be6-9ed7-42a3-ac89-f3ca3b9c89fa" providerId="AD" clId="Web-{E49BFF69-0E96-6102-CD7F-20CE78A7CB09}" dt="2024-11-03T12:56:54.258" v="231"/>
        <pc:sldMkLst>
          <pc:docMk/>
          <pc:sldMk cId="971136627" sldId="262"/>
        </pc:sldMkLst>
        <pc:spChg chg="mod ord">
          <ac:chgData name="Jodie Thomas (2408798)" userId="S::2408798@student.uwtsd.ac.uk::2b451be6-9ed7-42a3-ac89-f3ca3b9c89fa" providerId="AD" clId="Web-{E49BFF69-0E96-6102-CD7F-20CE78A7CB09}" dt="2024-11-03T12:56:54.258" v="231"/>
          <ac:spMkLst>
            <pc:docMk/>
            <pc:sldMk cId="971136627" sldId="262"/>
            <ac:spMk id="2" creationId="{AC8EB6EA-33B9-5C84-B19A-480DCECECD51}"/>
          </ac:spMkLst>
        </pc:spChg>
        <pc:spChg chg="mod ord">
          <ac:chgData name="Jodie Thomas (2408798)" userId="S::2408798@student.uwtsd.ac.uk::2b451be6-9ed7-42a3-ac89-f3ca3b9c89fa" providerId="AD" clId="Web-{E49BFF69-0E96-6102-CD7F-20CE78A7CB09}" dt="2024-11-03T12:56:54.258" v="231"/>
          <ac:spMkLst>
            <pc:docMk/>
            <pc:sldMk cId="971136627" sldId="262"/>
            <ac:spMk id="8" creationId="{CC187414-517F-463C-A709-CE94BFABD760}"/>
          </ac:spMkLst>
        </pc:spChg>
        <pc:spChg chg="del">
          <ac:chgData name="Jodie Thomas (2408798)" userId="S::2408798@student.uwtsd.ac.uk::2b451be6-9ed7-42a3-ac89-f3ca3b9c89fa" providerId="AD" clId="Web-{E49BFF69-0E96-6102-CD7F-20CE78A7CB09}" dt="2024-11-03T12:56:54.258" v="231"/>
          <ac:spMkLst>
            <pc:docMk/>
            <pc:sldMk cId="971136627" sldId="262"/>
            <ac:spMk id="11" creationId="{F13C74B1-5B17-4795-BED0-7140497B445A}"/>
          </ac:spMkLst>
        </pc:spChg>
        <pc:spChg chg="del">
          <ac:chgData name="Jodie Thomas (2408798)" userId="S::2408798@student.uwtsd.ac.uk::2b451be6-9ed7-42a3-ac89-f3ca3b9c89fa" providerId="AD" clId="Web-{E49BFF69-0E96-6102-CD7F-20CE78A7CB09}" dt="2024-11-03T12:56:54.258" v="231"/>
          <ac:spMkLst>
            <pc:docMk/>
            <pc:sldMk cId="971136627" sldId="262"/>
            <ac:spMk id="13" creationId="{D4974D33-8DC5-464E-8C6D-BE58F0669C17}"/>
          </ac:spMkLst>
        </pc:spChg>
      </pc:sldChg>
      <pc:sldChg chg="modSp mod modClrScheme chgLayout">
        <pc:chgData name="Jodie Thomas (2408798)" userId="S::2408798@student.uwtsd.ac.uk::2b451be6-9ed7-42a3-ac89-f3ca3b9c89fa" providerId="AD" clId="Web-{E49BFF69-0E96-6102-CD7F-20CE78A7CB09}" dt="2024-11-03T12:56:54.258" v="231"/>
        <pc:sldMkLst>
          <pc:docMk/>
          <pc:sldMk cId="2941549424" sldId="265"/>
        </pc:sldMkLst>
        <pc:spChg chg="mod ord">
          <ac:chgData name="Jodie Thomas (2408798)" userId="S::2408798@student.uwtsd.ac.uk::2b451be6-9ed7-42a3-ac89-f3ca3b9c89fa" providerId="AD" clId="Web-{E49BFF69-0E96-6102-CD7F-20CE78A7CB09}" dt="2024-11-03T12:56:54.258" v="231"/>
          <ac:spMkLst>
            <pc:docMk/>
            <pc:sldMk cId="2941549424" sldId="265"/>
            <ac:spMk id="2" creationId="{2D1645BF-E109-3406-CB8F-277554346A0F}"/>
          </ac:spMkLst>
        </pc:spChg>
        <pc:spChg chg="mod ord">
          <ac:chgData name="Jodie Thomas (2408798)" userId="S::2408798@student.uwtsd.ac.uk::2b451be6-9ed7-42a3-ac89-f3ca3b9c89fa" providerId="AD" clId="Web-{E49BFF69-0E96-6102-CD7F-20CE78A7CB09}" dt="2024-11-03T12:56:54.258" v="231"/>
          <ac:spMkLst>
            <pc:docMk/>
            <pc:sldMk cId="2941549424" sldId="265"/>
            <ac:spMk id="3" creationId="{79E502AA-E10C-19CD-A4E8-635CE8EABD8F}"/>
          </ac:spMkLst>
        </pc:spChg>
      </pc:sldChg>
      <pc:sldChg chg="modSp mod modClrScheme chgLayout">
        <pc:chgData name="Jodie Thomas (2408798)" userId="S::2408798@student.uwtsd.ac.uk::2b451be6-9ed7-42a3-ac89-f3ca3b9c89fa" providerId="AD" clId="Web-{E49BFF69-0E96-6102-CD7F-20CE78A7CB09}" dt="2024-11-03T13:22:31.593" v="299" actId="14100"/>
        <pc:sldMkLst>
          <pc:docMk/>
          <pc:sldMk cId="2975309385" sldId="266"/>
        </pc:sldMkLst>
        <pc:spChg chg="mod ord">
          <ac:chgData name="Jodie Thomas (2408798)" userId="S::2408798@student.uwtsd.ac.uk::2b451be6-9ed7-42a3-ac89-f3ca3b9c89fa" providerId="AD" clId="Web-{E49BFF69-0E96-6102-CD7F-20CE78A7CB09}" dt="2024-11-03T13:22:31.593" v="299" actId="14100"/>
          <ac:spMkLst>
            <pc:docMk/>
            <pc:sldMk cId="2975309385" sldId="266"/>
            <ac:spMk id="2" creationId="{5BAD21E4-584F-DE7A-A2A9-75A903D040D4}"/>
          </ac:spMkLst>
        </pc:spChg>
        <pc:spChg chg="mod ord">
          <ac:chgData name="Jodie Thomas (2408798)" userId="S::2408798@student.uwtsd.ac.uk::2b451be6-9ed7-42a3-ac89-f3ca3b9c89fa" providerId="AD" clId="Web-{E49BFF69-0E96-6102-CD7F-20CE78A7CB09}" dt="2024-11-03T13:22:15.171" v="298" actId="14100"/>
          <ac:spMkLst>
            <pc:docMk/>
            <pc:sldMk cId="2975309385" sldId="266"/>
            <ac:spMk id="3" creationId="{2E7E0E08-D4D8-0127-F2FE-40BDE8503491}"/>
          </ac:spMkLst>
        </pc:spChg>
      </pc:sldChg>
      <pc:sldChg chg="addSp delSp modSp mod setBg modClrScheme chgLayout">
        <pc:chgData name="Jodie Thomas (2408798)" userId="S::2408798@student.uwtsd.ac.uk::2b451be6-9ed7-42a3-ac89-f3ca3b9c89fa" providerId="AD" clId="Web-{E49BFF69-0E96-6102-CD7F-20CE78A7CB09}" dt="2024-11-03T14:08:04.868" v="382" actId="14100"/>
        <pc:sldMkLst>
          <pc:docMk/>
          <pc:sldMk cId="3987434551" sldId="267"/>
        </pc:sldMkLst>
        <pc:spChg chg="mod ord">
          <ac:chgData name="Jodie Thomas (2408798)" userId="S::2408798@student.uwtsd.ac.uk::2b451be6-9ed7-42a3-ac89-f3ca3b9c89fa" providerId="AD" clId="Web-{E49BFF69-0E96-6102-CD7F-20CE78A7CB09}" dt="2024-11-03T14:08:04.868" v="382" actId="14100"/>
          <ac:spMkLst>
            <pc:docMk/>
            <pc:sldMk cId="3987434551" sldId="267"/>
            <ac:spMk id="3" creationId="{4C0227E9-02C7-32A1-E9F0-82E318A0AE6A}"/>
          </ac:spMkLst>
        </pc:spChg>
        <pc:spChg chg="add del">
          <ac:chgData name="Jodie Thomas (2408798)" userId="S::2408798@student.uwtsd.ac.uk::2b451be6-9ed7-42a3-ac89-f3ca3b9c89fa" providerId="AD" clId="Web-{E49BFF69-0E96-6102-CD7F-20CE78A7CB09}" dt="2024-11-03T13:16:42.850" v="270"/>
          <ac:spMkLst>
            <pc:docMk/>
            <pc:sldMk cId="3987434551" sldId="267"/>
            <ac:spMk id="8" creationId="{D009D6D5-DAC2-4A8B-A17A-E206B9012D09}"/>
          </ac:spMkLst>
        </pc:spChg>
        <pc:spChg chg="add del">
          <ac:chgData name="Jodie Thomas (2408798)" userId="S::2408798@student.uwtsd.ac.uk::2b451be6-9ed7-42a3-ac89-f3ca3b9c89fa" providerId="AD" clId="Web-{E49BFF69-0E96-6102-CD7F-20CE78A7CB09}" dt="2024-11-03T13:17:12.351" v="277"/>
          <ac:spMkLst>
            <pc:docMk/>
            <pc:sldMk cId="3987434551" sldId="267"/>
            <ac:spMk id="10" creationId="{D1EA859B-E555-4109-94F3-6700E046E008}"/>
          </ac:spMkLst>
        </pc:spChg>
        <pc:spChg chg="add del">
          <ac:chgData name="Jodie Thomas (2408798)" userId="S::2408798@student.uwtsd.ac.uk::2b451be6-9ed7-42a3-ac89-f3ca3b9c89fa" providerId="AD" clId="Web-{E49BFF69-0E96-6102-CD7F-20CE78A7CB09}" dt="2024-11-03T13:17:12.351" v="277"/>
          <ac:spMkLst>
            <pc:docMk/>
            <pc:sldMk cId="3987434551" sldId="267"/>
            <ac:spMk id="11" creationId="{04812C46-200A-4DEB-A05E-3ED6C68C2387}"/>
          </ac:spMkLst>
        </pc:spChg>
        <pc:spChg chg="add del">
          <ac:chgData name="Jodie Thomas (2408798)" userId="S::2408798@student.uwtsd.ac.uk::2b451be6-9ed7-42a3-ac89-f3ca3b9c89fa" providerId="AD" clId="Web-{E49BFF69-0E96-6102-CD7F-20CE78A7CB09}" dt="2024-11-03T13:17:08.413" v="274"/>
          <ac:spMkLst>
            <pc:docMk/>
            <pc:sldMk cId="3987434551" sldId="267"/>
            <ac:spMk id="16" creationId="{D009D6D5-DAC2-4A8B-A17A-E206B9012D09}"/>
          </ac:spMkLst>
        </pc:spChg>
        <pc:spChg chg="add del">
          <ac:chgData name="Jodie Thomas (2408798)" userId="S::2408798@student.uwtsd.ac.uk::2b451be6-9ed7-42a3-ac89-f3ca3b9c89fa" providerId="AD" clId="Web-{E49BFF69-0E96-6102-CD7F-20CE78A7CB09}" dt="2024-11-03T13:17:12.351" v="276"/>
          <ac:spMkLst>
            <pc:docMk/>
            <pc:sldMk cId="3987434551" sldId="267"/>
            <ac:spMk id="18" creationId="{3F0B8CEB-8279-4E5E-A0CE-1FC9F71736F2}"/>
          </ac:spMkLst>
        </pc:spChg>
        <pc:spChg chg="add del">
          <ac:chgData name="Jodie Thomas (2408798)" userId="S::2408798@student.uwtsd.ac.uk::2b451be6-9ed7-42a3-ac89-f3ca3b9c89fa" providerId="AD" clId="Web-{E49BFF69-0E96-6102-CD7F-20CE78A7CB09}" dt="2024-11-03T13:17:12.351" v="276"/>
          <ac:spMkLst>
            <pc:docMk/>
            <pc:sldMk cId="3987434551" sldId="267"/>
            <ac:spMk id="19" creationId="{23E547B5-89CF-4EC0-96DE-25771AED0799}"/>
          </ac:spMkLst>
        </pc:spChg>
        <pc:spChg chg="add">
          <ac:chgData name="Jodie Thomas (2408798)" userId="S::2408798@student.uwtsd.ac.uk::2b451be6-9ed7-42a3-ac89-f3ca3b9c89fa" providerId="AD" clId="Web-{E49BFF69-0E96-6102-CD7F-20CE78A7CB09}" dt="2024-11-03T13:17:12.351" v="277"/>
          <ac:spMkLst>
            <pc:docMk/>
            <pc:sldMk cId="3987434551" sldId="267"/>
            <ac:spMk id="21" creationId="{79BB35BC-D5C2-4C8B-A22A-A71E6191913B}"/>
          </ac:spMkLst>
        </pc:spChg>
        <pc:picChg chg="add mod ord">
          <ac:chgData name="Jodie Thomas (2408798)" userId="S::2408798@student.uwtsd.ac.uk::2b451be6-9ed7-42a3-ac89-f3ca3b9c89fa" providerId="AD" clId="Web-{E49BFF69-0E96-6102-CD7F-20CE78A7CB09}" dt="2024-11-03T13:17:12.351" v="277"/>
          <ac:picMkLst>
            <pc:docMk/>
            <pc:sldMk cId="3987434551" sldId="267"/>
            <ac:picMk id="2" creationId="{4DB3654D-ADC8-EEAD-7765-40FCAD994F65}"/>
          </ac:picMkLst>
        </pc:picChg>
      </pc:sldChg>
      <pc:sldChg chg="addSp modSp mod modClrScheme chgLayout">
        <pc:chgData name="Jodie Thomas (2408798)" userId="S::2408798@student.uwtsd.ac.uk::2b451be6-9ed7-42a3-ac89-f3ca3b9c89fa" providerId="AD" clId="Web-{E49BFF69-0E96-6102-CD7F-20CE78A7CB09}" dt="2024-11-03T12:56:54.258" v="231"/>
        <pc:sldMkLst>
          <pc:docMk/>
          <pc:sldMk cId="208396607" sldId="268"/>
        </pc:sldMkLst>
        <pc:spChg chg="mod ord">
          <ac:chgData name="Jodie Thomas (2408798)" userId="S::2408798@student.uwtsd.ac.uk::2b451be6-9ed7-42a3-ac89-f3ca3b9c89fa" providerId="AD" clId="Web-{E49BFF69-0E96-6102-CD7F-20CE78A7CB09}" dt="2024-11-03T12:56:54.258" v="231"/>
          <ac:spMkLst>
            <pc:docMk/>
            <pc:sldMk cId="208396607" sldId="268"/>
            <ac:spMk id="2" creationId="{5B72425F-0C18-21B1-E375-1ACECEA3D4FF}"/>
          </ac:spMkLst>
        </pc:spChg>
        <pc:spChg chg="mod ord">
          <ac:chgData name="Jodie Thomas (2408798)" userId="S::2408798@student.uwtsd.ac.uk::2b451be6-9ed7-42a3-ac89-f3ca3b9c89fa" providerId="AD" clId="Web-{E49BFF69-0E96-6102-CD7F-20CE78A7CB09}" dt="2024-11-03T12:56:54.258" v="231"/>
          <ac:spMkLst>
            <pc:docMk/>
            <pc:sldMk cId="208396607" sldId="268"/>
            <ac:spMk id="3" creationId="{89FBAEC2-87BA-4051-9867-1C44BBCDB7ED}"/>
          </ac:spMkLst>
        </pc:spChg>
        <pc:picChg chg="add mod">
          <ac:chgData name="Jodie Thomas (2408798)" userId="S::2408798@student.uwtsd.ac.uk::2b451be6-9ed7-42a3-ac89-f3ca3b9c89fa" providerId="AD" clId="Web-{E49BFF69-0E96-6102-CD7F-20CE78A7CB09}" dt="2024-11-03T12:38:00.698" v="129" actId="1076"/>
          <ac:picMkLst>
            <pc:docMk/>
            <pc:sldMk cId="208396607" sldId="268"/>
            <ac:picMk id="4" creationId="{02B138DE-36BF-612F-4F95-FD0F50F9738A}"/>
          </ac:picMkLst>
        </pc:picChg>
      </pc:sldChg>
      <pc:sldChg chg="modSp mod modClrScheme chgLayout">
        <pc:chgData name="Jodie Thomas (2408798)" userId="S::2408798@student.uwtsd.ac.uk::2b451be6-9ed7-42a3-ac89-f3ca3b9c89fa" providerId="AD" clId="Web-{E49BFF69-0E96-6102-CD7F-20CE78A7CB09}" dt="2024-11-03T12:56:54.258" v="231"/>
        <pc:sldMkLst>
          <pc:docMk/>
          <pc:sldMk cId="602140930" sldId="269"/>
        </pc:sldMkLst>
        <pc:spChg chg="mod ord">
          <ac:chgData name="Jodie Thomas (2408798)" userId="S::2408798@student.uwtsd.ac.uk::2b451be6-9ed7-42a3-ac89-f3ca3b9c89fa" providerId="AD" clId="Web-{E49BFF69-0E96-6102-CD7F-20CE78A7CB09}" dt="2024-11-03T12:56:54.258" v="231"/>
          <ac:spMkLst>
            <pc:docMk/>
            <pc:sldMk cId="602140930" sldId="269"/>
            <ac:spMk id="2" creationId="{5B2E97DC-C7D4-21AA-6CF2-A6A7E3455610}"/>
          </ac:spMkLst>
        </pc:spChg>
        <pc:spChg chg="mod ord">
          <ac:chgData name="Jodie Thomas (2408798)" userId="S::2408798@student.uwtsd.ac.uk::2b451be6-9ed7-42a3-ac89-f3ca3b9c89fa" providerId="AD" clId="Web-{E49BFF69-0E96-6102-CD7F-20CE78A7CB09}" dt="2024-11-03T12:56:54.258" v="231"/>
          <ac:spMkLst>
            <pc:docMk/>
            <pc:sldMk cId="602140930" sldId="269"/>
            <ac:spMk id="3" creationId="{CD29439D-5CFA-72F1-257E-17958AE3498B}"/>
          </ac:spMkLst>
        </pc:spChg>
      </pc:sldChg>
      <pc:sldChg chg="modSp mod modClrScheme chgLayout">
        <pc:chgData name="Jodie Thomas (2408798)" userId="S::2408798@student.uwtsd.ac.uk::2b451be6-9ed7-42a3-ac89-f3ca3b9c89fa" providerId="AD" clId="Web-{E49BFF69-0E96-6102-CD7F-20CE78A7CB09}" dt="2024-11-03T12:56:54.258" v="231"/>
        <pc:sldMkLst>
          <pc:docMk/>
          <pc:sldMk cId="3476847548" sldId="270"/>
        </pc:sldMkLst>
        <pc:spChg chg="mod ord">
          <ac:chgData name="Jodie Thomas (2408798)" userId="S::2408798@student.uwtsd.ac.uk::2b451be6-9ed7-42a3-ac89-f3ca3b9c89fa" providerId="AD" clId="Web-{E49BFF69-0E96-6102-CD7F-20CE78A7CB09}" dt="2024-11-03T12:56:54.258" v="231"/>
          <ac:spMkLst>
            <pc:docMk/>
            <pc:sldMk cId="3476847548" sldId="270"/>
            <ac:spMk id="2" creationId="{F7580416-9556-A5BA-6B65-A0F08A73611A}"/>
          </ac:spMkLst>
        </pc:spChg>
        <pc:spChg chg="mod ord">
          <ac:chgData name="Jodie Thomas (2408798)" userId="S::2408798@student.uwtsd.ac.uk::2b451be6-9ed7-42a3-ac89-f3ca3b9c89fa" providerId="AD" clId="Web-{E49BFF69-0E96-6102-CD7F-20CE78A7CB09}" dt="2024-11-03T12:56:54.258" v="231"/>
          <ac:spMkLst>
            <pc:docMk/>
            <pc:sldMk cId="3476847548" sldId="270"/>
            <ac:spMk id="3" creationId="{3F918571-5615-632A-9B33-900CE1363761}"/>
          </ac:spMkLst>
        </pc:spChg>
      </pc:sldChg>
      <pc:sldChg chg="addSp delSp modSp new del">
        <pc:chgData name="Jodie Thomas (2408798)" userId="S::2408798@student.uwtsd.ac.uk::2b451be6-9ed7-42a3-ac89-f3ca3b9c89fa" providerId="AD" clId="Web-{E49BFF69-0E96-6102-CD7F-20CE78A7CB09}" dt="2024-11-03T12:53:32.300" v="220"/>
        <pc:sldMkLst>
          <pc:docMk/>
          <pc:sldMk cId="1498811538" sldId="271"/>
        </pc:sldMkLst>
        <pc:spChg chg="mod">
          <ac:chgData name="Jodie Thomas (2408798)" userId="S::2408798@student.uwtsd.ac.uk::2b451be6-9ed7-42a3-ac89-f3ca3b9c89fa" providerId="AD" clId="Web-{E49BFF69-0E96-6102-CD7F-20CE78A7CB09}" dt="2024-11-03T12:48:10.245" v="201" actId="20577"/>
          <ac:spMkLst>
            <pc:docMk/>
            <pc:sldMk cId="1498811538" sldId="271"/>
            <ac:spMk id="2" creationId="{C54D78CD-1BE6-FE3F-8AF8-9BCBF01DA792}"/>
          </ac:spMkLst>
        </pc:spChg>
        <pc:spChg chg="del mod">
          <ac:chgData name="Jodie Thomas (2408798)" userId="S::2408798@student.uwtsd.ac.uk::2b451be6-9ed7-42a3-ac89-f3ca3b9c89fa" providerId="AD" clId="Web-{E49BFF69-0E96-6102-CD7F-20CE78A7CB09}" dt="2024-11-03T12:45:48.648" v="180"/>
          <ac:spMkLst>
            <pc:docMk/>
            <pc:sldMk cId="1498811538" sldId="271"/>
            <ac:spMk id="3" creationId="{794404AB-0F61-6B20-89E2-1B5EE20EE5D9}"/>
          </ac:spMkLst>
        </pc:spChg>
        <pc:spChg chg="add del mod">
          <ac:chgData name="Jodie Thomas (2408798)" userId="S::2408798@student.uwtsd.ac.uk::2b451be6-9ed7-42a3-ac89-f3ca3b9c89fa" providerId="AD" clId="Web-{E49BFF69-0E96-6102-CD7F-20CE78A7CB09}" dt="2024-11-03T12:46:48.008" v="187"/>
          <ac:spMkLst>
            <pc:docMk/>
            <pc:sldMk cId="1498811538" sldId="271"/>
            <ac:spMk id="6" creationId="{AB2E4421-AA7C-7E89-3573-1B69522F6EAF}"/>
          </ac:spMkLst>
        </pc:spChg>
        <pc:spChg chg="add mod">
          <ac:chgData name="Jodie Thomas (2408798)" userId="S::2408798@student.uwtsd.ac.uk::2b451be6-9ed7-42a3-ac89-f3ca3b9c89fa" providerId="AD" clId="Web-{E49BFF69-0E96-6102-CD7F-20CE78A7CB09}" dt="2024-11-03T12:47:34.369" v="195" actId="1076"/>
          <ac:spMkLst>
            <pc:docMk/>
            <pc:sldMk cId="1498811538" sldId="271"/>
            <ac:spMk id="9" creationId="{321663D9-4B33-115F-AD32-B3E4DF18E3E3}"/>
          </ac:spMkLst>
        </pc:spChg>
        <pc:picChg chg="add mod ord">
          <ac:chgData name="Jodie Thomas (2408798)" userId="S::2408798@student.uwtsd.ac.uk::2b451be6-9ed7-42a3-ac89-f3ca3b9c89fa" providerId="AD" clId="Web-{E49BFF69-0E96-6102-CD7F-20CE78A7CB09}" dt="2024-11-03T12:46:10.007" v="182" actId="1076"/>
          <ac:picMkLst>
            <pc:docMk/>
            <pc:sldMk cId="1498811538" sldId="271"/>
            <ac:picMk id="4" creationId="{C843D2AD-5D30-8B07-C87C-934D984D2ECE}"/>
          </ac:picMkLst>
        </pc:picChg>
        <pc:picChg chg="add del mod">
          <ac:chgData name="Jodie Thomas (2408798)" userId="S::2408798@student.uwtsd.ac.uk::2b451be6-9ed7-42a3-ac89-f3ca3b9c89fa" providerId="AD" clId="Web-{E49BFF69-0E96-6102-CD7F-20CE78A7CB09}" dt="2024-11-03T12:46:48.008" v="188"/>
          <ac:picMkLst>
            <pc:docMk/>
            <pc:sldMk cId="1498811538" sldId="271"/>
            <ac:picMk id="5" creationId="{4C84571D-9F6F-DE25-BAB2-8ED49A734736}"/>
          </ac:picMkLst>
        </pc:picChg>
        <pc:picChg chg="add mod modCrop">
          <ac:chgData name="Jodie Thomas (2408798)" userId="S::2408798@student.uwtsd.ac.uk::2b451be6-9ed7-42a3-ac89-f3ca3b9c89fa" providerId="AD" clId="Web-{E49BFF69-0E96-6102-CD7F-20CE78A7CB09}" dt="2024-11-03T12:53:30.128" v="219" actId="1076"/>
          <ac:picMkLst>
            <pc:docMk/>
            <pc:sldMk cId="1498811538" sldId="271"/>
            <ac:picMk id="8" creationId="{2B040E69-9088-90FE-5EBA-E1E42149D078}"/>
          </ac:picMkLst>
        </pc:picChg>
      </pc:sldChg>
      <pc:sldChg chg="addSp delSp modSp new mod ord setBg modClrScheme chgLayout">
        <pc:chgData name="Jodie Thomas (2408798)" userId="S::2408798@student.uwtsd.ac.uk::2b451be6-9ed7-42a3-ac89-f3ca3b9c89fa" providerId="AD" clId="Web-{E49BFF69-0E96-6102-CD7F-20CE78A7CB09}" dt="2024-11-03T13:56:50.041" v="350"/>
        <pc:sldMkLst>
          <pc:docMk/>
          <pc:sldMk cId="1595303709" sldId="271"/>
        </pc:sldMkLst>
        <pc:spChg chg="del mod ord">
          <ac:chgData name="Jodie Thomas (2408798)" userId="S::2408798@student.uwtsd.ac.uk::2b451be6-9ed7-42a3-ac89-f3ca3b9c89fa" providerId="AD" clId="Web-{E49BFF69-0E96-6102-CD7F-20CE78A7CB09}" dt="2024-11-03T13:03:58.378" v="241"/>
          <ac:spMkLst>
            <pc:docMk/>
            <pc:sldMk cId="1595303709" sldId="271"/>
            <ac:spMk id="2" creationId="{26198264-3ECF-AB42-D7FD-ED348C38FCC0}"/>
          </ac:spMkLst>
        </pc:spChg>
        <pc:spChg chg="del mod ord">
          <ac:chgData name="Jodie Thomas (2408798)" userId="S::2408798@student.uwtsd.ac.uk::2b451be6-9ed7-42a3-ac89-f3ca3b9c89fa" providerId="AD" clId="Web-{E49BFF69-0E96-6102-CD7F-20CE78A7CB09}" dt="2024-11-03T13:03:54.909" v="237"/>
          <ac:spMkLst>
            <pc:docMk/>
            <pc:sldMk cId="1595303709" sldId="271"/>
            <ac:spMk id="3" creationId="{8797F546-0BD5-48DC-3214-D863E3F878B0}"/>
          </ac:spMkLst>
        </pc:spChg>
        <pc:spChg chg="add mod ord">
          <ac:chgData name="Jodie Thomas (2408798)" userId="S::2408798@student.uwtsd.ac.uk::2b451be6-9ed7-42a3-ac89-f3ca3b9c89fa" providerId="AD" clId="Web-{E49BFF69-0E96-6102-CD7F-20CE78A7CB09}" dt="2024-11-03T13:55:50.820" v="349"/>
          <ac:spMkLst>
            <pc:docMk/>
            <pc:sldMk cId="1595303709" sldId="271"/>
            <ac:spMk id="5" creationId="{E43DB46C-4C32-2878-212A-D68A221BFD04}"/>
          </ac:spMkLst>
        </pc:spChg>
        <pc:spChg chg="add del">
          <ac:chgData name="Jodie Thomas (2408798)" userId="S::2408798@student.uwtsd.ac.uk::2b451be6-9ed7-42a3-ac89-f3ca3b9c89fa" providerId="AD" clId="Web-{E49BFF69-0E96-6102-CD7F-20CE78A7CB09}" dt="2024-11-03T13:55:50.820" v="349"/>
          <ac:spMkLst>
            <pc:docMk/>
            <pc:sldMk cId="1595303709" sldId="271"/>
            <ac:spMk id="10" creationId="{2B97F24A-32CE-4C1C-A50D-3016B394DCFB}"/>
          </ac:spMkLst>
        </pc:spChg>
        <pc:spChg chg="add del">
          <ac:chgData name="Jodie Thomas (2408798)" userId="S::2408798@student.uwtsd.ac.uk::2b451be6-9ed7-42a3-ac89-f3ca3b9c89fa" providerId="AD" clId="Web-{E49BFF69-0E96-6102-CD7F-20CE78A7CB09}" dt="2024-11-03T13:55:50.820" v="349"/>
          <ac:spMkLst>
            <pc:docMk/>
            <pc:sldMk cId="1595303709" sldId="271"/>
            <ac:spMk id="12" creationId="{CD8B4F24-440B-49E9-B85D-733523DC064B}"/>
          </ac:spMkLst>
        </pc:spChg>
        <pc:grpChg chg="add del">
          <ac:chgData name="Jodie Thomas (2408798)" userId="S::2408798@student.uwtsd.ac.uk::2b451be6-9ed7-42a3-ac89-f3ca3b9c89fa" providerId="AD" clId="Web-{E49BFF69-0E96-6102-CD7F-20CE78A7CB09}" dt="2024-11-03T13:56:50.041" v="350"/>
          <ac:grpSpMkLst>
            <pc:docMk/>
            <pc:sldMk cId="1595303709" sldId="271"/>
            <ac:grpSpMk id="17" creationId="{31C49F18-8757-4E87-5C2E-9D6D7B82BA3B}"/>
          </ac:grpSpMkLst>
        </pc:grpChg>
        <pc:grpChg chg="add">
          <ac:chgData name="Jodie Thomas (2408798)" userId="S::2408798@student.uwtsd.ac.uk::2b451be6-9ed7-42a3-ac89-f3ca3b9c89fa" providerId="AD" clId="Web-{E49BFF69-0E96-6102-CD7F-20CE78A7CB09}" dt="2024-11-03T13:56:50.041" v="350"/>
          <ac:grpSpMkLst>
            <pc:docMk/>
            <pc:sldMk cId="1595303709" sldId="271"/>
            <ac:grpSpMk id="24" creationId="{BE589684-54CA-64D8-C963-5F19FF75BF72}"/>
          </ac:grpSpMkLst>
        </pc:grpChg>
        <pc:picChg chg="add mod ord">
          <ac:chgData name="Jodie Thomas (2408798)" userId="S::2408798@student.uwtsd.ac.uk::2b451be6-9ed7-42a3-ac89-f3ca3b9c89fa" providerId="AD" clId="Web-{E49BFF69-0E96-6102-CD7F-20CE78A7CB09}" dt="2024-11-03T13:56:50.041" v="350"/>
          <ac:picMkLst>
            <pc:docMk/>
            <pc:sldMk cId="1595303709" sldId="271"/>
            <ac:picMk id="4" creationId="{CC044CF5-280B-6190-435F-DF270EE9FFEF}"/>
          </ac:picMkLst>
        </pc:picChg>
      </pc:sldChg>
      <pc:sldChg chg="new del">
        <pc:chgData name="Jodie Thomas (2408798)" userId="S::2408798@student.uwtsd.ac.uk::2b451be6-9ed7-42a3-ac89-f3ca3b9c89fa" providerId="AD" clId="Web-{E49BFF69-0E96-6102-CD7F-20CE78A7CB09}" dt="2024-11-03T12:43:25.503" v="161"/>
        <pc:sldMkLst>
          <pc:docMk/>
          <pc:sldMk cId="1691534690" sldId="271"/>
        </pc:sldMkLst>
      </pc:sldChg>
      <pc:sldChg chg="addSp delSp modSp new del">
        <pc:chgData name="Jodie Thomas (2408798)" userId="S::2408798@student.uwtsd.ac.uk::2b451be6-9ed7-42a3-ac89-f3ca3b9c89fa" providerId="AD" clId="Web-{E49BFF69-0E96-6102-CD7F-20CE78A7CB09}" dt="2024-11-03T12:42:52.799" v="158"/>
        <pc:sldMkLst>
          <pc:docMk/>
          <pc:sldMk cId="3156512461" sldId="271"/>
        </pc:sldMkLst>
        <pc:spChg chg="mod">
          <ac:chgData name="Jodie Thomas (2408798)" userId="S::2408798@student.uwtsd.ac.uk::2b451be6-9ed7-42a3-ac89-f3ca3b9c89fa" providerId="AD" clId="Web-{E49BFF69-0E96-6102-CD7F-20CE78A7CB09}" dt="2024-11-03T12:39:56.795" v="145" actId="20577"/>
          <ac:spMkLst>
            <pc:docMk/>
            <pc:sldMk cId="3156512461" sldId="271"/>
            <ac:spMk id="2" creationId="{3D359115-3E02-26F9-58CD-84AB0CEB00D6}"/>
          </ac:spMkLst>
        </pc:spChg>
        <pc:spChg chg="del">
          <ac:chgData name="Jodie Thomas (2408798)" userId="S::2408798@student.uwtsd.ac.uk::2b451be6-9ed7-42a3-ac89-f3ca3b9c89fa" providerId="AD" clId="Web-{E49BFF69-0E96-6102-CD7F-20CE78A7CB09}" dt="2024-11-03T12:40:10.967" v="146"/>
          <ac:spMkLst>
            <pc:docMk/>
            <pc:sldMk cId="3156512461" sldId="271"/>
            <ac:spMk id="3" creationId="{17CF01A0-1DCE-CC96-6787-4E9C56B1587F}"/>
          </ac:spMkLst>
        </pc:spChg>
        <pc:spChg chg="add mod">
          <ac:chgData name="Jodie Thomas (2408798)" userId="S::2408798@student.uwtsd.ac.uk::2b451be6-9ed7-42a3-ac89-f3ca3b9c89fa" providerId="AD" clId="Web-{E49BFF69-0E96-6102-CD7F-20CE78A7CB09}" dt="2024-11-03T12:40:38.609" v="151" actId="14100"/>
          <ac:spMkLst>
            <pc:docMk/>
            <pc:sldMk cId="3156512461" sldId="271"/>
            <ac:spMk id="6" creationId="{A42FDEAF-1856-221D-5644-04BC316B100A}"/>
          </ac:spMkLst>
        </pc:spChg>
        <pc:picChg chg="add mod ord">
          <ac:chgData name="Jodie Thomas (2408798)" userId="S::2408798@student.uwtsd.ac.uk::2b451be6-9ed7-42a3-ac89-f3ca3b9c89fa" providerId="AD" clId="Web-{E49BFF69-0E96-6102-CD7F-20CE78A7CB09}" dt="2024-11-03T12:40:10.967" v="146"/>
          <ac:picMkLst>
            <pc:docMk/>
            <pc:sldMk cId="3156512461" sldId="271"/>
            <ac:picMk id="4" creationId="{024BF62D-707B-64FC-0066-35C444B8B3FA}"/>
          </ac:picMkLst>
        </pc:picChg>
        <pc:picChg chg="add mod modCrop">
          <ac:chgData name="Jodie Thomas (2408798)" userId="S::2408798@student.uwtsd.ac.uk::2b451be6-9ed7-42a3-ac89-f3ca3b9c89fa" providerId="AD" clId="Web-{E49BFF69-0E96-6102-CD7F-20CE78A7CB09}" dt="2024-11-03T12:42:20.408" v="157"/>
          <ac:picMkLst>
            <pc:docMk/>
            <pc:sldMk cId="3156512461" sldId="271"/>
            <ac:picMk id="5" creationId="{EF4ADB5F-FEF2-9E2E-7CAF-C4927412BB8F}"/>
          </ac:picMkLst>
        </pc:picChg>
      </pc:sldChg>
      <pc:sldChg chg="addSp delSp modSp new del">
        <pc:chgData name="Jodie Thomas (2408798)" userId="S::2408798@student.uwtsd.ac.uk::2b451be6-9ed7-42a3-ac89-f3ca3b9c89fa" providerId="AD" clId="Web-{E49BFF69-0E96-6102-CD7F-20CE78A7CB09}" dt="2024-11-03T12:44:50.287" v="164"/>
        <pc:sldMkLst>
          <pc:docMk/>
          <pc:sldMk cId="730178909" sldId="272"/>
        </pc:sldMkLst>
        <pc:picChg chg="add del mod">
          <ac:chgData name="Jodie Thomas (2408798)" userId="S::2408798@student.uwtsd.ac.uk::2b451be6-9ed7-42a3-ac89-f3ca3b9c89fa" providerId="AD" clId="Web-{E49BFF69-0E96-6102-CD7F-20CE78A7CB09}" dt="2024-11-03T12:44:12.161" v="163"/>
          <ac:picMkLst>
            <pc:docMk/>
            <pc:sldMk cId="730178909" sldId="272"/>
            <ac:picMk id="2" creationId="{C0494A3D-3362-6FE7-8953-CD85C8983D8E}"/>
          </ac:picMkLst>
        </pc:picChg>
      </pc:sldChg>
      <pc:sldChg chg="new del">
        <pc:chgData name="Jodie Thomas (2408798)" userId="S::2408798@student.uwtsd.ac.uk::2b451be6-9ed7-42a3-ac89-f3ca3b9c89fa" providerId="AD" clId="Web-{E49BFF69-0E96-6102-CD7F-20CE78A7CB09}" dt="2024-11-03T13:24:40.909" v="307"/>
        <pc:sldMkLst>
          <pc:docMk/>
          <pc:sldMk cId="3000110790" sldId="272"/>
        </pc:sldMkLst>
      </pc:sldChg>
      <pc:sldChg chg="addSp delSp modSp new del mod modClrScheme chgLayout">
        <pc:chgData name="Jodie Thomas (2408798)" userId="S::2408798@student.uwtsd.ac.uk::2b451be6-9ed7-42a3-ac89-f3ca3b9c89fa" providerId="AD" clId="Web-{E49BFF69-0E96-6102-CD7F-20CE78A7CB09}" dt="2024-11-03T12:57:30.571" v="233"/>
        <pc:sldMkLst>
          <pc:docMk/>
          <pc:sldMk cId="3819017564" sldId="272"/>
        </pc:sldMkLst>
        <pc:spChg chg="add del mod">
          <ac:chgData name="Jodie Thomas (2408798)" userId="S::2408798@student.uwtsd.ac.uk::2b451be6-9ed7-42a3-ac89-f3ca3b9c89fa" providerId="AD" clId="Web-{E49BFF69-0E96-6102-CD7F-20CE78A7CB09}" dt="2024-11-03T12:57:11.055" v="232"/>
          <ac:spMkLst>
            <pc:docMk/>
            <pc:sldMk cId="3819017564" sldId="272"/>
            <ac:spMk id="2" creationId="{CFCB7ADE-CD3A-A118-2542-BB915C3626E5}"/>
          </ac:spMkLst>
        </pc:spChg>
      </pc:sldChg>
      <pc:sldChg chg="modSp new del">
        <pc:chgData name="Jodie Thomas (2408798)" userId="S::2408798@student.uwtsd.ac.uk::2b451be6-9ed7-42a3-ac89-f3ca3b9c89fa" providerId="AD" clId="Web-{E49BFF69-0E96-6102-CD7F-20CE78A7CB09}" dt="2024-11-03T13:24:36.722" v="306"/>
        <pc:sldMkLst>
          <pc:docMk/>
          <pc:sldMk cId="3319958235" sldId="273"/>
        </pc:sldMkLst>
        <pc:spChg chg="mod">
          <ac:chgData name="Jodie Thomas (2408798)" userId="S::2408798@student.uwtsd.ac.uk::2b451be6-9ed7-42a3-ac89-f3ca3b9c89fa" providerId="AD" clId="Web-{E49BFF69-0E96-6102-CD7F-20CE78A7CB09}" dt="2024-11-03T13:24:06.736" v="304" actId="20577"/>
          <ac:spMkLst>
            <pc:docMk/>
            <pc:sldMk cId="3319958235" sldId="273"/>
            <ac:spMk id="2" creationId="{4A98A329-BBC5-26A4-7F97-988B5C502A90}"/>
          </ac:spMkLst>
        </pc:spChg>
      </pc:sldChg>
      <pc:sldChg chg="new del">
        <pc:chgData name="Jodie Thomas (2408798)" userId="S::2408798@student.uwtsd.ac.uk::2b451be6-9ed7-42a3-ac89-f3ca3b9c89fa" providerId="AD" clId="Web-{E49BFF69-0E96-6102-CD7F-20CE78A7CB09}" dt="2024-11-03T13:24:55.972" v="308"/>
        <pc:sldMkLst>
          <pc:docMk/>
          <pc:sldMk cId="1382659773" sldId="274"/>
        </pc:sldMkLst>
      </pc:sldChg>
      <pc:sldMasterChg chg="del delSldLayout">
        <pc:chgData name="Jodie Thomas (2408798)" userId="S::2408798@student.uwtsd.ac.uk::2b451be6-9ed7-42a3-ac89-f3ca3b9c89fa" providerId="AD" clId="Web-{E49BFF69-0E96-6102-CD7F-20CE78A7CB09}" dt="2024-11-03T12:56:54.258" v="231"/>
        <pc:sldMasterMkLst>
          <pc:docMk/>
          <pc:sldMasterMk cId="2460954070" sldId="2147483660"/>
        </pc:sldMasterMkLst>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2385387890" sldId="2147483661"/>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949138452" sldId="2147483662"/>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2591524520" sldId="2147483663"/>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1203092039" sldId="2147483664"/>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3733172339" sldId="2147483665"/>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3210312558" sldId="2147483666"/>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3146388984" sldId="2147483667"/>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3171841454" sldId="2147483668"/>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1718958274" sldId="2147483669"/>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2202905451" sldId="2147483670"/>
          </pc:sldLayoutMkLst>
        </pc:sldLayoutChg>
        <pc:sldLayoutChg chg="del">
          <pc:chgData name="Jodie Thomas (2408798)" userId="S::2408798@student.uwtsd.ac.uk::2b451be6-9ed7-42a3-ac89-f3ca3b9c89fa" providerId="AD" clId="Web-{E49BFF69-0E96-6102-CD7F-20CE78A7CB09}" dt="2024-11-03T12:56:54.258" v="231"/>
          <pc:sldLayoutMkLst>
            <pc:docMk/>
            <pc:sldMasterMk cId="2460954070" sldId="2147483660"/>
            <pc:sldLayoutMk cId="3479445657" sldId="2147483671"/>
          </pc:sldLayoutMkLst>
        </pc:sldLayoutChg>
      </pc:sldMasterChg>
      <pc:sldMasterChg chg="add addSldLayout modSldLayout">
        <pc:chgData name="Jodie Thomas (2408798)" userId="S::2408798@student.uwtsd.ac.uk::2b451be6-9ed7-42a3-ac89-f3ca3b9c89fa" providerId="AD" clId="Web-{E49BFF69-0E96-6102-CD7F-20CE78A7CB09}" dt="2024-11-03T12:56:54.258" v="231"/>
        <pc:sldMasterMkLst>
          <pc:docMk/>
          <pc:sldMasterMk cId="1849986696" sldId="2147483672"/>
        </pc:sldMasterMkLst>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3536628106" sldId="2147483673"/>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2354734327" sldId="2147483674"/>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1174268756" sldId="2147483675"/>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782571114" sldId="2147483676"/>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351049935" sldId="2147483677"/>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1820978579" sldId="2147483678"/>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4028882387" sldId="2147483679"/>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3968263244" sldId="2147483680"/>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2291522084" sldId="2147483681"/>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2508245306" sldId="2147483682"/>
          </pc:sldLayoutMkLst>
        </pc:sldLayoutChg>
        <pc:sldLayoutChg chg="add mod replId">
          <pc:chgData name="Jodie Thomas (2408798)" userId="S::2408798@student.uwtsd.ac.uk::2b451be6-9ed7-42a3-ac89-f3ca3b9c89fa" providerId="AD" clId="Web-{E49BFF69-0E96-6102-CD7F-20CE78A7CB09}" dt="2024-11-03T12:56:54.258" v="231"/>
          <pc:sldLayoutMkLst>
            <pc:docMk/>
            <pc:sldMasterMk cId="1849986696" sldId="2147483672"/>
            <pc:sldLayoutMk cId="994385209" sldId="2147483683"/>
          </pc:sldLayoutMkLst>
        </pc:sldLayoutChg>
      </pc:sldMasterChg>
    </pc:docChg>
  </pc:docChgLst>
  <pc:docChgLst>
    <pc:chgData name="Jodie Thomas (2408798)" userId="S::2408798@student.uwtsd.ac.uk::2b451be6-9ed7-42a3-ac89-f3ca3b9c89fa" providerId="AD" clId="Web-{5BFF6C37-95F6-3990-04C5-DE9BB900E763}"/>
    <pc:docChg chg="modSld">
      <pc:chgData name="Jodie Thomas (2408798)" userId="S::2408798@student.uwtsd.ac.uk::2b451be6-9ed7-42a3-ac89-f3ca3b9c89fa" providerId="AD" clId="Web-{5BFF6C37-95F6-3990-04C5-DE9BB900E763}" dt="2024-10-26T15:06:24.286" v="20" actId="20577"/>
      <pc:docMkLst>
        <pc:docMk/>
      </pc:docMkLst>
      <pc:sldChg chg="addSp delSp modSp mod setBg">
        <pc:chgData name="Jodie Thomas (2408798)" userId="S::2408798@student.uwtsd.ac.uk::2b451be6-9ed7-42a3-ac89-f3ca3b9c89fa" providerId="AD" clId="Web-{5BFF6C37-95F6-3990-04C5-DE9BB900E763}" dt="2024-10-26T15:06:24.286" v="20" actId="20577"/>
        <pc:sldMkLst>
          <pc:docMk/>
          <pc:sldMk cId="3779778299" sldId="257"/>
        </pc:sldMkLst>
        <pc:spChg chg="mod">
          <ac:chgData name="Jodie Thomas (2408798)" userId="S::2408798@student.uwtsd.ac.uk::2b451be6-9ed7-42a3-ac89-f3ca3b9c89fa" providerId="AD" clId="Web-{5BFF6C37-95F6-3990-04C5-DE9BB900E763}" dt="2024-10-26T15:05:43.348" v="13"/>
          <ac:spMkLst>
            <pc:docMk/>
            <pc:sldMk cId="3779778299" sldId="257"/>
            <ac:spMk id="2" creationId="{BD76D488-EF4D-914D-7A92-CE00F4F56B11}"/>
          </ac:spMkLst>
        </pc:spChg>
        <pc:spChg chg="mod">
          <ac:chgData name="Jodie Thomas (2408798)" userId="S::2408798@student.uwtsd.ac.uk::2b451be6-9ed7-42a3-ac89-f3ca3b9c89fa" providerId="AD" clId="Web-{5BFF6C37-95F6-3990-04C5-DE9BB900E763}" dt="2024-10-26T15:06:24.286" v="20" actId="20577"/>
          <ac:spMkLst>
            <pc:docMk/>
            <pc:sldMk cId="3779778299" sldId="257"/>
            <ac:spMk id="3" creationId="{33011DB1-C9AA-9B40-EC87-F3F7C4AA8BF9}"/>
          </ac:spMkLst>
        </pc:spChg>
      </pc:sldChg>
      <pc:sldChg chg="modSp">
        <pc:chgData name="Jodie Thomas (2408798)" userId="S::2408798@student.uwtsd.ac.uk::2b451be6-9ed7-42a3-ac89-f3ca3b9c89fa" providerId="AD" clId="Web-{5BFF6C37-95F6-3990-04C5-DE9BB900E763}" dt="2024-10-26T15:03:54.298" v="7" actId="20577"/>
        <pc:sldMkLst>
          <pc:docMk/>
          <pc:sldMk cId="971136627" sldId="262"/>
        </pc:sldMkLst>
        <pc:spChg chg="mod">
          <ac:chgData name="Jodie Thomas (2408798)" userId="S::2408798@student.uwtsd.ac.uk::2b451be6-9ed7-42a3-ac89-f3ca3b9c89fa" providerId="AD" clId="Web-{5BFF6C37-95F6-3990-04C5-DE9BB900E763}" dt="2024-10-26T15:03:54.298" v="7" actId="20577"/>
          <ac:spMkLst>
            <pc:docMk/>
            <pc:sldMk cId="971136627" sldId="262"/>
            <ac:spMk id="2" creationId="{AC8EB6EA-33B9-5C84-B19A-480DCECECD51}"/>
          </ac:spMkLst>
        </pc:spChg>
      </pc:sldChg>
    </pc:docChg>
  </pc:docChgLst>
  <pc:docChgLst>
    <pc:chgData name="Jodie Thomas (2408798)" userId="S::2408798@student.uwtsd.ac.uk::2b451be6-9ed7-42a3-ac89-f3ca3b9c89fa" providerId="AD" clId="Web-{702092F8-3666-2634-88C7-1BCC9C9BC950}"/>
    <pc:docChg chg="addSld modSld sldOrd">
      <pc:chgData name="Jodie Thomas (2408798)" userId="S::2408798@student.uwtsd.ac.uk::2b451be6-9ed7-42a3-ac89-f3ca3b9c89fa" providerId="AD" clId="Web-{702092F8-3666-2634-88C7-1BCC9C9BC950}" dt="2024-11-05T10:36:07.968" v="557" actId="20577"/>
      <pc:docMkLst>
        <pc:docMk/>
      </pc:docMkLst>
      <pc:sldChg chg="delSp modSp modNotes">
        <pc:chgData name="Jodie Thomas (2408798)" userId="S::2408798@student.uwtsd.ac.uk::2b451be6-9ed7-42a3-ac89-f3ca3b9c89fa" providerId="AD" clId="Web-{702092F8-3666-2634-88C7-1BCC9C9BC950}" dt="2024-11-05T09:58:46.804" v="117"/>
        <pc:sldMkLst>
          <pc:docMk/>
          <pc:sldMk cId="3779778299" sldId="257"/>
        </pc:sldMkLst>
        <pc:spChg chg="mod">
          <ac:chgData name="Jodie Thomas (2408798)" userId="S::2408798@student.uwtsd.ac.uk::2b451be6-9ed7-42a3-ac89-f3ca3b9c89fa" providerId="AD" clId="Web-{702092F8-3666-2634-88C7-1BCC9C9BC950}" dt="2024-11-05T09:52:50.462" v="26" actId="1076"/>
          <ac:spMkLst>
            <pc:docMk/>
            <pc:sldMk cId="3779778299" sldId="257"/>
            <ac:spMk id="2" creationId="{BD76D488-EF4D-914D-7A92-CE00F4F56B11}"/>
          </ac:spMkLst>
        </pc:spChg>
        <pc:spChg chg="mod">
          <ac:chgData name="Jodie Thomas (2408798)" userId="S::2408798@student.uwtsd.ac.uk::2b451be6-9ed7-42a3-ac89-f3ca3b9c89fa" providerId="AD" clId="Web-{702092F8-3666-2634-88C7-1BCC9C9BC950}" dt="2024-11-05T09:51:20.552" v="22" actId="20577"/>
          <ac:spMkLst>
            <pc:docMk/>
            <pc:sldMk cId="3779778299" sldId="257"/>
            <ac:spMk id="3" creationId="{33011DB1-C9AA-9B40-EC87-F3F7C4AA8BF9}"/>
          </ac:spMkLst>
        </pc:spChg>
        <pc:spChg chg="del mod">
          <ac:chgData name="Jodie Thomas (2408798)" userId="S::2408798@student.uwtsd.ac.uk::2b451be6-9ed7-42a3-ac89-f3ca3b9c89fa" providerId="AD" clId="Web-{702092F8-3666-2634-88C7-1BCC9C9BC950}" dt="2024-11-05T09:51:15.427" v="21"/>
          <ac:spMkLst>
            <pc:docMk/>
            <pc:sldMk cId="3779778299" sldId="257"/>
            <ac:spMk id="5" creationId="{99E84ECC-52FC-6D04-4BCF-9AC0570DA719}"/>
          </ac:spMkLst>
        </pc:spChg>
      </pc:sldChg>
      <pc:sldChg chg="addSp delSp modSp mod ord setBg setClrOvrMap modNotes">
        <pc:chgData name="Jodie Thomas (2408798)" userId="S::2408798@student.uwtsd.ac.uk::2b451be6-9ed7-42a3-ac89-f3ca3b9c89fa" providerId="AD" clId="Web-{702092F8-3666-2634-88C7-1BCC9C9BC950}" dt="2024-11-05T10:27:51.867" v="465"/>
        <pc:sldMkLst>
          <pc:docMk/>
          <pc:sldMk cId="4173469577" sldId="258"/>
        </pc:sldMkLst>
        <pc:spChg chg="mod">
          <ac:chgData name="Jodie Thomas (2408798)" userId="S::2408798@student.uwtsd.ac.uk::2b451be6-9ed7-42a3-ac89-f3ca3b9c89fa" providerId="AD" clId="Web-{702092F8-3666-2634-88C7-1BCC9C9BC950}" dt="2024-11-05T10:27:51.867" v="465"/>
          <ac:spMkLst>
            <pc:docMk/>
            <pc:sldMk cId="4173469577" sldId="258"/>
            <ac:spMk id="2" creationId="{33AE1145-B49C-FE7D-0FEA-A8438C8CC63F}"/>
          </ac:spMkLst>
        </pc:spChg>
        <pc:spChg chg="del">
          <ac:chgData name="Jodie Thomas (2408798)" userId="S::2408798@student.uwtsd.ac.uk::2b451be6-9ed7-42a3-ac89-f3ca3b9c89fa" providerId="AD" clId="Web-{702092F8-3666-2634-88C7-1BCC9C9BC950}" dt="2024-11-05T10:12:09.880" v="276"/>
          <ac:spMkLst>
            <pc:docMk/>
            <pc:sldMk cId="4173469577" sldId="258"/>
            <ac:spMk id="16" creationId="{7E2E1776-A63D-62DC-CCB3-B9A8A5D1024E}"/>
          </ac:spMkLst>
        </pc:spChg>
        <pc:spChg chg="add del">
          <ac:chgData name="Jodie Thomas (2408798)" userId="S::2408798@student.uwtsd.ac.uk::2b451be6-9ed7-42a3-ac89-f3ca3b9c89fa" providerId="AD" clId="Web-{702092F8-3666-2634-88C7-1BCC9C9BC950}" dt="2024-11-05T10:14:42.777" v="280"/>
          <ac:spMkLst>
            <pc:docMk/>
            <pc:sldMk cId="4173469577" sldId="258"/>
            <ac:spMk id="22" creationId="{A3EFF7B1-6CB7-47D1-AD37-B870CA2B2151}"/>
          </ac:spMkLst>
        </pc:spChg>
        <pc:spChg chg="add del">
          <ac:chgData name="Jodie Thomas (2408798)" userId="S::2408798@student.uwtsd.ac.uk::2b451be6-9ed7-42a3-ac89-f3ca3b9c89fa" providerId="AD" clId="Web-{702092F8-3666-2634-88C7-1BCC9C9BC950}" dt="2024-11-05T10:14:42.777" v="280"/>
          <ac:spMkLst>
            <pc:docMk/>
            <pc:sldMk cId="4173469577" sldId="258"/>
            <ac:spMk id="24" creationId="{7FA2962B-21B6-4689-A95D-A8FF6ADE47F1}"/>
          </ac:spMkLst>
        </pc:spChg>
        <pc:spChg chg="add del">
          <ac:chgData name="Jodie Thomas (2408798)" userId="S::2408798@student.uwtsd.ac.uk::2b451be6-9ed7-42a3-ac89-f3ca3b9c89fa" providerId="AD" clId="Web-{702092F8-3666-2634-88C7-1BCC9C9BC950}" dt="2024-11-05T10:14:42.777" v="280"/>
          <ac:spMkLst>
            <pc:docMk/>
            <pc:sldMk cId="4173469577" sldId="258"/>
            <ac:spMk id="40" creationId="{A00D2CE1-35C1-46E6-BD59-CEE668BD90F4}"/>
          </ac:spMkLst>
        </pc:spChg>
        <pc:spChg chg="add del">
          <ac:chgData name="Jodie Thomas (2408798)" userId="S::2408798@student.uwtsd.ac.uk::2b451be6-9ed7-42a3-ac89-f3ca3b9c89fa" providerId="AD" clId="Web-{702092F8-3666-2634-88C7-1BCC9C9BC950}" dt="2024-11-05T10:14:42.777" v="280"/>
          <ac:spMkLst>
            <pc:docMk/>
            <pc:sldMk cId="4173469577" sldId="258"/>
            <ac:spMk id="48" creationId="{E18403B7-F2C7-4C07-8522-21C31910902C}"/>
          </ac:spMkLst>
        </pc:spChg>
        <pc:spChg chg="add del">
          <ac:chgData name="Jodie Thomas (2408798)" userId="S::2408798@student.uwtsd.ac.uk::2b451be6-9ed7-42a3-ac89-f3ca3b9c89fa" providerId="AD" clId="Web-{702092F8-3666-2634-88C7-1BCC9C9BC950}" dt="2024-11-05T10:14:42.761" v="279"/>
          <ac:spMkLst>
            <pc:docMk/>
            <pc:sldMk cId="4173469577" sldId="258"/>
            <ac:spMk id="59" creationId="{5C8908E2-EE49-44D2-9428-A28D2312A8D5}"/>
          </ac:spMkLst>
        </pc:spChg>
        <pc:spChg chg="add del">
          <ac:chgData name="Jodie Thomas (2408798)" userId="S::2408798@student.uwtsd.ac.uk::2b451be6-9ed7-42a3-ac89-f3ca3b9c89fa" providerId="AD" clId="Web-{702092F8-3666-2634-88C7-1BCC9C9BC950}" dt="2024-11-05T10:14:42.761" v="279"/>
          <ac:spMkLst>
            <pc:docMk/>
            <pc:sldMk cId="4173469577" sldId="258"/>
            <ac:spMk id="65" creationId="{7449A6C7-D15F-4AA5-BFA5-71A404B47016}"/>
          </ac:spMkLst>
        </pc:spChg>
        <pc:spChg chg="add del">
          <ac:chgData name="Jodie Thomas (2408798)" userId="S::2408798@student.uwtsd.ac.uk::2b451be6-9ed7-42a3-ac89-f3ca3b9c89fa" providerId="AD" clId="Web-{702092F8-3666-2634-88C7-1BCC9C9BC950}" dt="2024-11-05T10:14:42.761" v="279"/>
          <ac:spMkLst>
            <pc:docMk/>
            <pc:sldMk cId="4173469577" sldId="258"/>
            <ac:spMk id="67" creationId="{ED888B23-07FA-482A-96DF-47E31AF1A603}"/>
          </ac:spMkLst>
        </pc:spChg>
        <pc:spChg chg="add del">
          <ac:chgData name="Jodie Thomas (2408798)" userId="S::2408798@student.uwtsd.ac.uk::2b451be6-9ed7-42a3-ac89-f3ca3b9c89fa" providerId="AD" clId="Web-{702092F8-3666-2634-88C7-1BCC9C9BC950}" dt="2024-11-05T10:27:51.867" v="465"/>
          <ac:spMkLst>
            <pc:docMk/>
            <pc:sldMk cId="4173469577" sldId="258"/>
            <ac:spMk id="69" creationId="{7D144591-E9E9-4209-8701-3BB48A917D51}"/>
          </ac:spMkLst>
        </pc:spChg>
        <pc:spChg chg="add">
          <ac:chgData name="Jodie Thomas (2408798)" userId="S::2408798@student.uwtsd.ac.uk::2b451be6-9ed7-42a3-ac89-f3ca3b9c89fa" providerId="AD" clId="Web-{702092F8-3666-2634-88C7-1BCC9C9BC950}" dt="2024-11-05T10:27:51.867" v="465"/>
          <ac:spMkLst>
            <pc:docMk/>
            <pc:sldMk cId="4173469577" sldId="258"/>
            <ac:spMk id="74" creationId="{DCC231C8-C761-4B31-9B1C-C6D19248C6B3}"/>
          </ac:spMkLst>
        </pc:spChg>
        <pc:grpChg chg="add del">
          <ac:chgData name="Jodie Thomas (2408798)" userId="S::2408798@student.uwtsd.ac.uk::2b451be6-9ed7-42a3-ac89-f3ca3b9c89fa" providerId="AD" clId="Web-{702092F8-3666-2634-88C7-1BCC9C9BC950}" dt="2024-11-05T10:14:42.777" v="280"/>
          <ac:grpSpMkLst>
            <pc:docMk/>
            <pc:sldMk cId="4173469577" sldId="258"/>
            <ac:grpSpMk id="26" creationId="{A745280D-ED36-41FE-8EB1-CE597C99CFE8}"/>
          </ac:grpSpMkLst>
        </pc:grpChg>
        <pc:grpChg chg="add del">
          <ac:chgData name="Jodie Thomas (2408798)" userId="S::2408798@student.uwtsd.ac.uk::2b451be6-9ed7-42a3-ac89-f3ca3b9c89fa" providerId="AD" clId="Web-{702092F8-3666-2634-88C7-1BCC9C9BC950}" dt="2024-11-05T10:14:42.777" v="280"/>
          <ac:grpSpMkLst>
            <pc:docMk/>
            <pc:sldMk cId="4173469577" sldId="258"/>
            <ac:grpSpMk id="32" creationId="{80E95A5C-1E97-41C3-9DEC-245FF6DEBF1F}"/>
          </ac:grpSpMkLst>
        </pc:grpChg>
        <pc:grpChg chg="add del">
          <ac:chgData name="Jodie Thomas (2408798)" userId="S::2408798@student.uwtsd.ac.uk::2b451be6-9ed7-42a3-ac89-f3ca3b9c89fa" providerId="AD" clId="Web-{702092F8-3666-2634-88C7-1BCC9C9BC950}" dt="2024-11-05T10:14:42.777" v="280"/>
          <ac:grpSpMkLst>
            <pc:docMk/>
            <pc:sldMk cId="4173469577" sldId="258"/>
            <ac:grpSpMk id="42" creationId="{A58DCE86-9AE1-46D1-96D6-04B8B3EDF6FA}"/>
          </ac:grpSpMkLst>
        </pc:grpChg>
        <pc:grpChg chg="add del">
          <ac:chgData name="Jodie Thomas (2408798)" userId="S::2408798@student.uwtsd.ac.uk::2b451be6-9ed7-42a3-ac89-f3ca3b9c89fa" providerId="AD" clId="Web-{702092F8-3666-2634-88C7-1BCC9C9BC950}" dt="2024-11-05T10:14:42.777" v="280"/>
          <ac:grpSpMkLst>
            <pc:docMk/>
            <pc:sldMk cId="4173469577" sldId="258"/>
            <ac:grpSpMk id="50" creationId="{23B58CC6-A99E-43AF-A467-256F19287FB8}"/>
          </ac:grpSpMkLst>
        </pc:grpChg>
        <pc:grpChg chg="add del">
          <ac:chgData name="Jodie Thomas (2408798)" userId="S::2408798@student.uwtsd.ac.uk::2b451be6-9ed7-42a3-ac89-f3ca3b9c89fa" providerId="AD" clId="Web-{702092F8-3666-2634-88C7-1BCC9C9BC950}" dt="2024-11-05T10:14:42.761" v="279"/>
          <ac:grpSpMkLst>
            <pc:docMk/>
            <pc:sldMk cId="4173469577" sldId="258"/>
            <ac:grpSpMk id="61" creationId="{05314994-6337-4875-8CF5-652CAFE8342C}"/>
          </ac:grpSpMkLst>
        </pc:grpChg>
        <pc:graphicFrameChg chg="add mod modGraphic">
          <ac:chgData name="Jodie Thomas (2408798)" userId="S::2408798@student.uwtsd.ac.uk::2b451be6-9ed7-42a3-ac89-f3ca3b9c89fa" providerId="AD" clId="Web-{702092F8-3666-2634-88C7-1BCC9C9BC950}" dt="2024-11-05T10:27:51.867" v="465"/>
          <ac:graphicFrameMkLst>
            <pc:docMk/>
            <pc:sldMk cId="4173469577" sldId="258"/>
            <ac:graphicFrameMk id="18" creationId="{AD26FF86-86C2-247B-0737-9EB8EC17DAE5}"/>
          </ac:graphicFrameMkLst>
        </pc:graphicFrameChg>
        <pc:picChg chg="del">
          <ac:chgData name="Jodie Thomas (2408798)" userId="S::2408798@student.uwtsd.ac.uk::2b451be6-9ed7-42a3-ac89-f3ca3b9c89fa" providerId="AD" clId="Web-{702092F8-3666-2634-88C7-1BCC9C9BC950}" dt="2024-11-05T10:11:57.239" v="275"/>
          <ac:picMkLst>
            <pc:docMk/>
            <pc:sldMk cId="4173469577" sldId="258"/>
            <ac:picMk id="4" creationId="{4A1C6CF0-74C1-FC86-A97D-1640CDD6D7A1}"/>
          </ac:picMkLst>
        </pc:picChg>
      </pc:sldChg>
      <pc:sldChg chg="addSp delSp modSp modNotes">
        <pc:chgData name="Jodie Thomas (2408798)" userId="S::2408798@student.uwtsd.ac.uk::2b451be6-9ed7-42a3-ac89-f3ca3b9c89fa" providerId="AD" clId="Web-{702092F8-3666-2634-88C7-1BCC9C9BC950}" dt="2024-11-05T10:07:17.916" v="259" actId="1076"/>
        <pc:sldMkLst>
          <pc:docMk/>
          <pc:sldMk cId="3987434551" sldId="267"/>
        </pc:sldMkLst>
        <pc:spChg chg="mod">
          <ac:chgData name="Jodie Thomas (2408798)" userId="S::2408798@student.uwtsd.ac.uk::2b451be6-9ed7-42a3-ac89-f3ca3b9c89fa" providerId="AD" clId="Web-{702092F8-3666-2634-88C7-1BCC9C9BC950}" dt="2024-11-05T10:04:09.331" v="227" actId="20577"/>
          <ac:spMkLst>
            <pc:docMk/>
            <pc:sldMk cId="3987434551" sldId="267"/>
            <ac:spMk id="3" creationId="{4C0227E9-02C7-32A1-E9F0-82E318A0AE6A}"/>
          </ac:spMkLst>
        </pc:spChg>
        <pc:spChg chg="add mod">
          <ac:chgData name="Jodie Thomas (2408798)" userId="S::2408798@student.uwtsd.ac.uk::2b451be6-9ed7-42a3-ac89-f3ca3b9c89fa" providerId="AD" clId="Web-{702092F8-3666-2634-88C7-1BCC9C9BC950}" dt="2024-11-05T10:07:17.916" v="259" actId="1076"/>
          <ac:spMkLst>
            <pc:docMk/>
            <pc:sldMk cId="3987434551" sldId="267"/>
            <ac:spMk id="5" creationId="{12BB6491-0D23-DD31-14E6-097BA2DE6439}"/>
          </ac:spMkLst>
        </pc:spChg>
        <pc:picChg chg="del mod">
          <ac:chgData name="Jodie Thomas (2408798)" userId="S::2408798@student.uwtsd.ac.uk::2b451be6-9ed7-42a3-ac89-f3ca3b9c89fa" providerId="AD" clId="Web-{702092F8-3666-2634-88C7-1BCC9C9BC950}" dt="2024-11-05T10:04:47.989" v="233"/>
          <ac:picMkLst>
            <pc:docMk/>
            <pc:sldMk cId="3987434551" sldId="267"/>
            <ac:picMk id="2" creationId="{4DB3654D-ADC8-EEAD-7765-40FCAD994F65}"/>
          </ac:picMkLst>
        </pc:picChg>
        <pc:picChg chg="add mod">
          <ac:chgData name="Jodie Thomas (2408798)" userId="S::2408798@student.uwtsd.ac.uk::2b451be6-9ed7-42a3-ac89-f3ca3b9c89fa" providerId="AD" clId="Web-{702092F8-3666-2634-88C7-1BCC9C9BC950}" dt="2024-11-05T10:07:05.103" v="258" actId="1076"/>
          <ac:picMkLst>
            <pc:docMk/>
            <pc:sldMk cId="3987434551" sldId="267"/>
            <ac:picMk id="4" creationId="{A4962116-A3BE-9015-BAAA-21DF83B944B2}"/>
          </ac:picMkLst>
        </pc:picChg>
      </pc:sldChg>
      <pc:sldChg chg="modSp">
        <pc:chgData name="Jodie Thomas (2408798)" userId="S::2408798@student.uwtsd.ac.uk::2b451be6-9ed7-42a3-ac89-f3ca3b9c89fa" providerId="AD" clId="Web-{702092F8-3666-2634-88C7-1BCC9C9BC950}" dt="2024-11-05T10:09:24.358" v="267" actId="20577"/>
        <pc:sldMkLst>
          <pc:docMk/>
          <pc:sldMk cId="208396607" sldId="268"/>
        </pc:sldMkLst>
        <pc:spChg chg="mod">
          <ac:chgData name="Jodie Thomas (2408798)" userId="S::2408798@student.uwtsd.ac.uk::2b451be6-9ed7-42a3-ac89-f3ca3b9c89fa" providerId="AD" clId="Web-{702092F8-3666-2634-88C7-1BCC9C9BC950}" dt="2024-11-05T10:09:24.358" v="267" actId="20577"/>
          <ac:spMkLst>
            <pc:docMk/>
            <pc:sldMk cId="208396607" sldId="268"/>
            <ac:spMk id="3" creationId="{89FBAEC2-87BA-4051-9867-1C44BBCDB7ED}"/>
          </ac:spMkLst>
        </pc:spChg>
      </pc:sldChg>
      <pc:sldChg chg="addSp delSp modSp modNotes">
        <pc:chgData name="Jodie Thomas (2408798)" userId="S::2408798@student.uwtsd.ac.uk::2b451be6-9ed7-42a3-ac89-f3ca3b9c89fa" providerId="AD" clId="Web-{702092F8-3666-2634-88C7-1BCC9C9BC950}" dt="2024-11-05T10:31:58.927" v="549" actId="20577"/>
        <pc:sldMkLst>
          <pc:docMk/>
          <pc:sldMk cId="2429255763" sldId="272"/>
        </pc:sldMkLst>
        <pc:spChg chg="mod">
          <ac:chgData name="Jodie Thomas (2408798)" userId="S::2408798@student.uwtsd.ac.uk::2b451be6-9ed7-42a3-ac89-f3ca3b9c89fa" providerId="AD" clId="Web-{702092F8-3666-2634-88C7-1BCC9C9BC950}" dt="2024-11-05T10:27:14.413" v="462" actId="20577"/>
          <ac:spMkLst>
            <pc:docMk/>
            <pc:sldMk cId="2429255763" sldId="272"/>
            <ac:spMk id="2" creationId="{8AC2F8A4-9BF1-3814-5787-0FFD1FE234D3}"/>
          </ac:spMkLst>
        </pc:spChg>
        <pc:spChg chg="mod">
          <ac:chgData name="Jodie Thomas (2408798)" userId="S::2408798@student.uwtsd.ac.uk::2b451be6-9ed7-42a3-ac89-f3ca3b9c89fa" providerId="AD" clId="Web-{702092F8-3666-2634-88C7-1BCC9C9BC950}" dt="2024-11-05T10:31:58.927" v="549" actId="20577"/>
          <ac:spMkLst>
            <pc:docMk/>
            <pc:sldMk cId="2429255763" sldId="272"/>
            <ac:spMk id="3" creationId="{2AD3D85A-3E81-E897-010B-FF8CCDBD9CB7}"/>
          </ac:spMkLst>
        </pc:spChg>
        <pc:spChg chg="del">
          <ac:chgData name="Jodie Thomas (2408798)" userId="S::2408798@student.uwtsd.ac.uk::2b451be6-9ed7-42a3-ac89-f3ca3b9c89fa" providerId="AD" clId="Web-{702092F8-3666-2634-88C7-1BCC9C9BC950}" dt="2024-11-05T10:24:56.191" v="450"/>
          <ac:spMkLst>
            <pc:docMk/>
            <pc:sldMk cId="2429255763" sldId="272"/>
            <ac:spMk id="8" creationId="{5C8908E2-EE49-44D2-9428-A28D2312A8D5}"/>
          </ac:spMkLst>
        </pc:spChg>
        <pc:spChg chg="del">
          <ac:chgData name="Jodie Thomas (2408798)" userId="S::2408798@student.uwtsd.ac.uk::2b451be6-9ed7-42a3-ac89-f3ca3b9c89fa" providerId="AD" clId="Web-{702092F8-3666-2634-88C7-1BCC9C9BC950}" dt="2024-11-05T10:24:56.191" v="450"/>
          <ac:spMkLst>
            <pc:docMk/>
            <pc:sldMk cId="2429255763" sldId="272"/>
            <ac:spMk id="14" creationId="{BD92035A-AA2F-4CD8-A556-1CE8BDEC75BD}"/>
          </ac:spMkLst>
        </pc:spChg>
        <pc:spChg chg="del">
          <ac:chgData name="Jodie Thomas (2408798)" userId="S::2408798@student.uwtsd.ac.uk::2b451be6-9ed7-42a3-ac89-f3ca3b9c89fa" providerId="AD" clId="Web-{702092F8-3666-2634-88C7-1BCC9C9BC950}" dt="2024-11-05T10:24:56.191" v="450"/>
          <ac:spMkLst>
            <pc:docMk/>
            <pc:sldMk cId="2429255763" sldId="272"/>
            <ac:spMk id="16" creationId="{ED888B23-07FA-482A-96DF-47E31AF1A603}"/>
          </ac:spMkLst>
        </pc:spChg>
        <pc:spChg chg="add">
          <ac:chgData name="Jodie Thomas (2408798)" userId="S::2408798@student.uwtsd.ac.uk::2b451be6-9ed7-42a3-ac89-f3ca3b9c89fa" providerId="AD" clId="Web-{702092F8-3666-2634-88C7-1BCC9C9BC950}" dt="2024-11-05T10:24:56.191" v="450"/>
          <ac:spMkLst>
            <pc:docMk/>
            <pc:sldMk cId="2429255763" sldId="272"/>
            <ac:spMk id="21" creationId="{1CD81A2A-6ED4-4EF4-A14C-912D31E14800}"/>
          </ac:spMkLst>
        </pc:spChg>
        <pc:spChg chg="add">
          <ac:chgData name="Jodie Thomas (2408798)" userId="S::2408798@student.uwtsd.ac.uk::2b451be6-9ed7-42a3-ac89-f3ca3b9c89fa" providerId="AD" clId="Web-{702092F8-3666-2634-88C7-1BCC9C9BC950}" dt="2024-11-05T10:24:56.191" v="450"/>
          <ac:spMkLst>
            <pc:docMk/>
            <pc:sldMk cId="2429255763" sldId="272"/>
            <ac:spMk id="23" creationId="{1661932C-CA15-4E17-B115-FAE7CBEE4789}"/>
          </ac:spMkLst>
        </pc:spChg>
        <pc:spChg chg="add">
          <ac:chgData name="Jodie Thomas (2408798)" userId="S::2408798@student.uwtsd.ac.uk::2b451be6-9ed7-42a3-ac89-f3ca3b9c89fa" providerId="AD" clId="Web-{702092F8-3666-2634-88C7-1BCC9C9BC950}" dt="2024-11-05T10:24:56.191" v="450"/>
          <ac:spMkLst>
            <pc:docMk/>
            <pc:sldMk cId="2429255763" sldId="272"/>
            <ac:spMk id="25" creationId="{8590ADD5-9383-4D3D-9047-3DA2593CCB5D}"/>
          </ac:spMkLst>
        </pc:spChg>
        <pc:spChg chg="add">
          <ac:chgData name="Jodie Thomas (2408798)" userId="S::2408798@student.uwtsd.ac.uk::2b451be6-9ed7-42a3-ac89-f3ca3b9c89fa" providerId="AD" clId="Web-{702092F8-3666-2634-88C7-1BCC9C9BC950}" dt="2024-11-05T10:24:56.191" v="450"/>
          <ac:spMkLst>
            <pc:docMk/>
            <pc:sldMk cId="2429255763" sldId="272"/>
            <ac:spMk id="27" creationId="{DABE3E45-88CF-45D8-8D40-C773324D93F6}"/>
          </ac:spMkLst>
        </pc:spChg>
        <pc:spChg chg="add">
          <ac:chgData name="Jodie Thomas (2408798)" userId="S::2408798@student.uwtsd.ac.uk::2b451be6-9ed7-42a3-ac89-f3ca3b9c89fa" providerId="AD" clId="Web-{702092F8-3666-2634-88C7-1BCC9C9BC950}" dt="2024-11-05T10:24:56.191" v="450"/>
          <ac:spMkLst>
            <pc:docMk/>
            <pc:sldMk cId="2429255763" sldId="272"/>
            <ac:spMk id="31" creationId="{B91ECDA9-56DC-4270-8F33-01C5637B8CEB}"/>
          </ac:spMkLst>
        </pc:spChg>
        <pc:spChg chg="add">
          <ac:chgData name="Jodie Thomas (2408798)" userId="S::2408798@student.uwtsd.ac.uk::2b451be6-9ed7-42a3-ac89-f3ca3b9c89fa" providerId="AD" clId="Web-{702092F8-3666-2634-88C7-1BCC9C9BC950}" dt="2024-11-05T10:24:56.191" v="450"/>
          <ac:spMkLst>
            <pc:docMk/>
            <pc:sldMk cId="2429255763" sldId="272"/>
            <ac:spMk id="33" creationId="{75F47824-961D-465D-84F9-EAE11BC6173B}"/>
          </ac:spMkLst>
        </pc:spChg>
        <pc:spChg chg="add">
          <ac:chgData name="Jodie Thomas (2408798)" userId="S::2408798@student.uwtsd.ac.uk::2b451be6-9ed7-42a3-ac89-f3ca3b9c89fa" providerId="AD" clId="Web-{702092F8-3666-2634-88C7-1BCC9C9BC950}" dt="2024-11-05T10:24:56.191" v="450"/>
          <ac:spMkLst>
            <pc:docMk/>
            <pc:sldMk cId="2429255763" sldId="272"/>
            <ac:spMk id="35" creationId="{FEC9DA3E-C1D7-472D-B7C0-F71AE41FBA23}"/>
          </ac:spMkLst>
        </pc:spChg>
        <pc:grpChg chg="del">
          <ac:chgData name="Jodie Thomas (2408798)" userId="S::2408798@student.uwtsd.ac.uk::2b451be6-9ed7-42a3-ac89-f3ca3b9c89fa" providerId="AD" clId="Web-{702092F8-3666-2634-88C7-1BCC9C9BC950}" dt="2024-11-05T10:24:56.191" v="450"/>
          <ac:grpSpMkLst>
            <pc:docMk/>
            <pc:sldMk cId="2429255763" sldId="272"/>
            <ac:grpSpMk id="10" creationId="{5D1A9D8B-3117-4D9D-BDA4-DD81895098B0}"/>
          </ac:grpSpMkLst>
        </pc:grpChg>
        <pc:picChg chg="add mod">
          <ac:chgData name="Jodie Thomas (2408798)" userId="S::2408798@student.uwtsd.ac.uk::2b451be6-9ed7-42a3-ac89-f3ca3b9c89fa" providerId="AD" clId="Web-{702092F8-3666-2634-88C7-1BCC9C9BC950}" dt="2024-11-05T10:24:56.191" v="450"/>
          <ac:picMkLst>
            <pc:docMk/>
            <pc:sldMk cId="2429255763" sldId="272"/>
            <ac:picMk id="4" creationId="{AAB3D24F-E971-70C0-7BD4-480AF8B3F18A}"/>
          </ac:picMkLst>
        </pc:picChg>
        <pc:cxnChg chg="add">
          <ac:chgData name="Jodie Thomas (2408798)" userId="S::2408798@student.uwtsd.ac.uk::2b451be6-9ed7-42a3-ac89-f3ca3b9c89fa" providerId="AD" clId="Web-{702092F8-3666-2634-88C7-1BCC9C9BC950}" dt="2024-11-05T10:24:56.191" v="450"/>
          <ac:cxnSpMkLst>
            <pc:docMk/>
            <pc:sldMk cId="2429255763" sldId="272"/>
            <ac:cxnSpMk id="29" creationId="{49CD1692-827B-4C8D-B4A1-134FD04CF45C}"/>
          </ac:cxnSpMkLst>
        </pc:cxnChg>
      </pc:sldChg>
      <pc:sldChg chg="addSp delSp modSp modNotes">
        <pc:chgData name="Jodie Thomas (2408798)" userId="S::2408798@student.uwtsd.ac.uk::2b451be6-9ed7-42a3-ac89-f3ca3b9c89fa" providerId="AD" clId="Web-{702092F8-3666-2634-88C7-1BCC9C9BC950}" dt="2024-11-05T10:30:45.529" v="533" actId="20577"/>
        <pc:sldMkLst>
          <pc:docMk/>
          <pc:sldMk cId="1066630436" sldId="273"/>
        </pc:sldMkLst>
        <pc:spChg chg="mod">
          <ac:chgData name="Jodie Thomas (2408798)" userId="S::2408798@student.uwtsd.ac.uk::2b451be6-9ed7-42a3-ac89-f3ca3b9c89fa" providerId="AD" clId="Web-{702092F8-3666-2634-88C7-1BCC9C9BC950}" dt="2024-11-05T10:29:15.760" v="491" actId="20577"/>
          <ac:spMkLst>
            <pc:docMk/>
            <pc:sldMk cId="1066630436" sldId="273"/>
            <ac:spMk id="2" creationId="{05577037-F7FB-EEA4-369D-BB03C12B252F}"/>
          </ac:spMkLst>
        </pc:spChg>
        <pc:spChg chg="add del">
          <ac:chgData name="Jodie Thomas (2408798)" userId="S::2408798@student.uwtsd.ac.uk::2b451be6-9ed7-42a3-ac89-f3ca3b9c89fa" providerId="AD" clId="Web-{702092F8-3666-2634-88C7-1BCC9C9BC950}" dt="2024-11-05T10:26:47.007" v="461"/>
          <ac:spMkLst>
            <pc:docMk/>
            <pc:sldMk cId="1066630436" sldId="273"/>
            <ac:spMk id="3" creationId="{760D16C4-528B-542D-1291-F410C6D14A48}"/>
          </ac:spMkLst>
        </pc:spChg>
        <pc:spChg chg="add del">
          <ac:chgData name="Jodie Thomas (2408798)" userId="S::2408798@student.uwtsd.ac.uk::2b451be6-9ed7-42a3-ac89-f3ca3b9c89fa" providerId="AD" clId="Web-{702092F8-3666-2634-88C7-1BCC9C9BC950}" dt="2024-11-05T10:26:47.007" v="461"/>
          <ac:spMkLst>
            <pc:docMk/>
            <pc:sldMk cId="1066630436" sldId="273"/>
            <ac:spMk id="8" creationId="{5C8908E2-EE49-44D2-9428-A28D2312A8D5}"/>
          </ac:spMkLst>
        </pc:spChg>
        <pc:spChg chg="add del">
          <ac:chgData name="Jodie Thomas (2408798)" userId="S::2408798@student.uwtsd.ac.uk::2b451be6-9ed7-42a3-ac89-f3ca3b9c89fa" providerId="AD" clId="Web-{702092F8-3666-2634-88C7-1BCC9C9BC950}" dt="2024-11-05T10:26:47.007" v="461"/>
          <ac:spMkLst>
            <pc:docMk/>
            <pc:sldMk cId="1066630436" sldId="273"/>
            <ac:spMk id="14" creationId="{BD92035A-AA2F-4CD8-A556-1CE8BDEC75BD}"/>
          </ac:spMkLst>
        </pc:spChg>
        <pc:spChg chg="add del">
          <ac:chgData name="Jodie Thomas (2408798)" userId="S::2408798@student.uwtsd.ac.uk::2b451be6-9ed7-42a3-ac89-f3ca3b9c89fa" providerId="AD" clId="Web-{702092F8-3666-2634-88C7-1BCC9C9BC950}" dt="2024-11-05T10:26:47.007" v="461"/>
          <ac:spMkLst>
            <pc:docMk/>
            <pc:sldMk cId="1066630436" sldId="273"/>
            <ac:spMk id="16" creationId="{ED888B23-07FA-482A-96DF-47E31AF1A603}"/>
          </ac:spMkLst>
        </pc:spChg>
        <pc:spChg chg="add">
          <ac:chgData name="Jodie Thomas (2408798)" userId="S::2408798@student.uwtsd.ac.uk::2b451be6-9ed7-42a3-ac89-f3ca3b9c89fa" providerId="AD" clId="Web-{702092F8-3666-2634-88C7-1BCC9C9BC950}" dt="2024-11-05T10:26:47.007" v="461"/>
          <ac:spMkLst>
            <pc:docMk/>
            <pc:sldMk cId="1066630436" sldId="273"/>
            <ac:spMk id="21" creationId="{F837543A-6020-4505-A233-C9DB4BF74011}"/>
          </ac:spMkLst>
        </pc:spChg>
        <pc:spChg chg="add del">
          <ac:chgData name="Jodie Thomas (2408798)" userId="S::2408798@student.uwtsd.ac.uk::2b451be6-9ed7-42a3-ac89-f3ca3b9c89fa" providerId="AD" clId="Web-{702092F8-3666-2634-88C7-1BCC9C9BC950}" dt="2024-11-05T10:26:46.992" v="460"/>
          <ac:spMkLst>
            <pc:docMk/>
            <pc:sldMk cId="1066630436" sldId="273"/>
            <ac:spMk id="22" creationId="{2659FDB4-FCBE-4A89-B46D-43D4FA54464D}"/>
          </ac:spMkLst>
        </pc:spChg>
        <pc:spChg chg="add">
          <ac:chgData name="Jodie Thomas (2408798)" userId="S::2408798@student.uwtsd.ac.uk::2b451be6-9ed7-42a3-ac89-f3ca3b9c89fa" providerId="AD" clId="Web-{702092F8-3666-2634-88C7-1BCC9C9BC950}" dt="2024-11-05T10:26:47.007" v="461"/>
          <ac:spMkLst>
            <pc:docMk/>
            <pc:sldMk cId="1066630436" sldId="273"/>
            <ac:spMk id="23" creationId="{35B16301-FB18-48BA-A6DD-C37CAF6F9A18}"/>
          </ac:spMkLst>
        </pc:spChg>
        <pc:spChg chg="add">
          <ac:chgData name="Jodie Thomas (2408798)" userId="S::2408798@student.uwtsd.ac.uk::2b451be6-9ed7-42a3-ac89-f3ca3b9c89fa" providerId="AD" clId="Web-{702092F8-3666-2634-88C7-1BCC9C9BC950}" dt="2024-11-05T10:26:47.007" v="461"/>
          <ac:spMkLst>
            <pc:docMk/>
            <pc:sldMk cId="1066630436" sldId="273"/>
            <ac:spMk id="25" creationId="{C3C0D90E-074A-4F52-9B11-B52BEF4BCBE5}"/>
          </ac:spMkLst>
        </pc:spChg>
        <pc:spChg chg="add mod">
          <ac:chgData name="Jodie Thomas (2408798)" userId="S::2408798@student.uwtsd.ac.uk::2b451be6-9ed7-42a3-ac89-f3ca3b9c89fa" providerId="AD" clId="Web-{702092F8-3666-2634-88C7-1BCC9C9BC950}" dt="2024-11-05T10:30:45.529" v="533" actId="20577"/>
          <ac:spMkLst>
            <pc:docMk/>
            <pc:sldMk cId="1066630436" sldId="273"/>
            <ac:spMk id="26" creationId="{760D16C4-528B-542D-1291-F410C6D14A48}"/>
          </ac:spMkLst>
        </pc:spChg>
        <pc:spChg chg="add">
          <ac:chgData name="Jodie Thomas (2408798)" userId="S::2408798@student.uwtsd.ac.uk::2b451be6-9ed7-42a3-ac89-f3ca3b9c89fa" providerId="AD" clId="Web-{702092F8-3666-2634-88C7-1BCC9C9BC950}" dt="2024-11-05T10:26:47.007" v="461"/>
          <ac:spMkLst>
            <pc:docMk/>
            <pc:sldMk cId="1066630436" sldId="273"/>
            <ac:spMk id="27" creationId="{CABBD4C1-E6F8-46F6-8152-A8A97490BF4D}"/>
          </ac:spMkLst>
        </pc:spChg>
        <pc:spChg chg="add">
          <ac:chgData name="Jodie Thomas (2408798)" userId="S::2408798@student.uwtsd.ac.uk::2b451be6-9ed7-42a3-ac89-f3ca3b9c89fa" providerId="AD" clId="Web-{702092F8-3666-2634-88C7-1BCC9C9BC950}" dt="2024-11-05T10:26:47.007" v="461"/>
          <ac:spMkLst>
            <pc:docMk/>
            <pc:sldMk cId="1066630436" sldId="273"/>
            <ac:spMk id="29" creationId="{83BA5EF5-1FE9-4BF9-83BB-269BCDDF6156}"/>
          </ac:spMkLst>
        </pc:spChg>
        <pc:spChg chg="add">
          <ac:chgData name="Jodie Thomas (2408798)" userId="S::2408798@student.uwtsd.ac.uk::2b451be6-9ed7-42a3-ac89-f3ca3b9c89fa" providerId="AD" clId="Web-{702092F8-3666-2634-88C7-1BCC9C9BC950}" dt="2024-11-05T10:26:47.007" v="461"/>
          <ac:spMkLst>
            <pc:docMk/>
            <pc:sldMk cId="1066630436" sldId="273"/>
            <ac:spMk id="33" creationId="{88853921-7BC9-4BDE-ACAB-133C683C82D6}"/>
          </ac:spMkLst>
        </pc:spChg>
        <pc:spChg chg="add">
          <ac:chgData name="Jodie Thomas (2408798)" userId="S::2408798@student.uwtsd.ac.uk::2b451be6-9ed7-42a3-ac89-f3ca3b9c89fa" providerId="AD" clId="Web-{702092F8-3666-2634-88C7-1BCC9C9BC950}" dt="2024-11-05T10:26:47.007" v="461"/>
          <ac:spMkLst>
            <pc:docMk/>
            <pc:sldMk cId="1066630436" sldId="273"/>
            <ac:spMk id="35" creationId="{09192968-3AE7-4470-A61C-97294BB92731}"/>
          </ac:spMkLst>
        </pc:spChg>
        <pc:spChg chg="add">
          <ac:chgData name="Jodie Thomas (2408798)" userId="S::2408798@student.uwtsd.ac.uk::2b451be6-9ed7-42a3-ac89-f3ca3b9c89fa" providerId="AD" clId="Web-{702092F8-3666-2634-88C7-1BCC9C9BC950}" dt="2024-11-05T10:26:47.007" v="461"/>
          <ac:spMkLst>
            <pc:docMk/>
            <pc:sldMk cId="1066630436" sldId="273"/>
            <ac:spMk id="37" creationId="{3AB72E55-43E4-4356-BFE8-E2102CB0B505}"/>
          </ac:spMkLst>
        </pc:spChg>
        <pc:grpChg chg="add del">
          <ac:chgData name="Jodie Thomas (2408798)" userId="S::2408798@student.uwtsd.ac.uk::2b451be6-9ed7-42a3-ac89-f3ca3b9c89fa" providerId="AD" clId="Web-{702092F8-3666-2634-88C7-1BCC9C9BC950}" dt="2024-11-05T10:26:47.007" v="461"/>
          <ac:grpSpMkLst>
            <pc:docMk/>
            <pc:sldMk cId="1066630436" sldId="273"/>
            <ac:grpSpMk id="10" creationId="{5D1A9D8B-3117-4D9D-BDA4-DD81895098B0}"/>
          </ac:grpSpMkLst>
        </pc:grpChg>
        <pc:graphicFrameChg chg="add del">
          <ac:chgData name="Jodie Thomas (2408798)" userId="S::2408798@student.uwtsd.ac.uk::2b451be6-9ed7-42a3-ac89-f3ca3b9c89fa" providerId="AD" clId="Web-{702092F8-3666-2634-88C7-1BCC9C9BC950}" dt="2024-11-05T10:26:46.992" v="460"/>
          <ac:graphicFrameMkLst>
            <pc:docMk/>
            <pc:sldMk cId="1066630436" sldId="273"/>
            <ac:graphicFrameMk id="18" creationId="{FFAAEC3A-0065-DA69-B07D-3983CAEC1F3E}"/>
          </ac:graphicFrameMkLst>
        </pc:graphicFrameChg>
        <pc:cxnChg chg="add del">
          <ac:chgData name="Jodie Thomas (2408798)" userId="S::2408798@student.uwtsd.ac.uk::2b451be6-9ed7-42a3-ac89-f3ca3b9c89fa" providerId="AD" clId="Web-{702092F8-3666-2634-88C7-1BCC9C9BC950}" dt="2024-11-05T10:26:46.992" v="460"/>
          <ac:cxnSpMkLst>
            <pc:docMk/>
            <pc:sldMk cId="1066630436" sldId="273"/>
            <ac:cxnSpMk id="24" creationId="{C8F51B3F-8331-4E4A-AE96-D47B1006EEAD}"/>
          </ac:cxnSpMkLst>
        </pc:cxnChg>
        <pc:cxnChg chg="add">
          <ac:chgData name="Jodie Thomas (2408798)" userId="S::2408798@student.uwtsd.ac.uk::2b451be6-9ed7-42a3-ac89-f3ca3b9c89fa" providerId="AD" clId="Web-{702092F8-3666-2634-88C7-1BCC9C9BC950}" dt="2024-11-05T10:26:47.007" v="461"/>
          <ac:cxnSpMkLst>
            <pc:docMk/>
            <pc:sldMk cId="1066630436" sldId="273"/>
            <ac:cxnSpMk id="31" creationId="{4B3BCACB-5880-460B-9606-8C433A9AF99D}"/>
          </ac:cxnSpMkLst>
        </pc:cxnChg>
      </pc:sldChg>
      <pc:sldChg chg="addSp delSp modSp">
        <pc:chgData name="Jodie Thomas (2408798)" userId="S::2408798@student.uwtsd.ac.uk::2b451be6-9ed7-42a3-ac89-f3ca3b9c89fa" providerId="AD" clId="Web-{702092F8-3666-2634-88C7-1BCC9C9BC950}" dt="2024-11-05T10:33:24.009" v="554" actId="20577"/>
        <pc:sldMkLst>
          <pc:docMk/>
          <pc:sldMk cId="1981531985" sldId="274"/>
        </pc:sldMkLst>
        <pc:spChg chg="mod">
          <ac:chgData name="Jodie Thomas (2408798)" userId="S::2408798@student.uwtsd.ac.uk::2b451be6-9ed7-42a3-ac89-f3ca3b9c89fa" providerId="AD" clId="Web-{702092F8-3666-2634-88C7-1BCC9C9BC950}" dt="2024-11-05T10:33:02.164" v="552"/>
          <ac:spMkLst>
            <pc:docMk/>
            <pc:sldMk cId="1981531985" sldId="274"/>
            <ac:spMk id="2" creationId="{EB4FA4CB-2A9C-F860-1D33-3CBEE93579B9}"/>
          </ac:spMkLst>
        </pc:spChg>
        <pc:spChg chg="add del">
          <ac:chgData name="Jodie Thomas (2408798)" userId="S::2408798@student.uwtsd.ac.uk::2b451be6-9ed7-42a3-ac89-f3ca3b9c89fa" providerId="AD" clId="Web-{702092F8-3666-2634-88C7-1BCC9C9BC950}" dt="2024-11-05T10:33:02.164" v="552"/>
          <ac:spMkLst>
            <pc:docMk/>
            <pc:sldMk cId="1981531985" sldId="274"/>
            <ac:spMk id="3" creationId="{E3797FE4-3897-7BF3-071A-2848E7B50596}"/>
          </ac:spMkLst>
        </pc:spChg>
        <pc:spChg chg="add del">
          <ac:chgData name="Jodie Thomas (2408798)" userId="S::2408798@student.uwtsd.ac.uk::2b451be6-9ed7-42a3-ac89-f3ca3b9c89fa" providerId="AD" clId="Web-{702092F8-3666-2634-88C7-1BCC9C9BC950}" dt="2024-11-05T10:33:02.164" v="552"/>
          <ac:spMkLst>
            <pc:docMk/>
            <pc:sldMk cId="1981531985" sldId="274"/>
            <ac:spMk id="8" creationId="{5C8908E2-EE49-44D2-9428-A28D2312A8D5}"/>
          </ac:spMkLst>
        </pc:spChg>
        <pc:spChg chg="add del">
          <ac:chgData name="Jodie Thomas (2408798)" userId="S::2408798@student.uwtsd.ac.uk::2b451be6-9ed7-42a3-ac89-f3ca3b9c89fa" providerId="AD" clId="Web-{702092F8-3666-2634-88C7-1BCC9C9BC950}" dt="2024-11-05T10:33:02.164" v="552"/>
          <ac:spMkLst>
            <pc:docMk/>
            <pc:sldMk cId="1981531985" sldId="274"/>
            <ac:spMk id="14" creationId="{BD92035A-AA2F-4CD8-A556-1CE8BDEC75BD}"/>
          </ac:spMkLst>
        </pc:spChg>
        <pc:spChg chg="add del">
          <ac:chgData name="Jodie Thomas (2408798)" userId="S::2408798@student.uwtsd.ac.uk::2b451be6-9ed7-42a3-ac89-f3ca3b9c89fa" providerId="AD" clId="Web-{702092F8-3666-2634-88C7-1BCC9C9BC950}" dt="2024-11-05T10:33:02.164" v="552"/>
          <ac:spMkLst>
            <pc:docMk/>
            <pc:sldMk cId="1981531985" sldId="274"/>
            <ac:spMk id="16" creationId="{ED888B23-07FA-482A-96DF-47E31AF1A603}"/>
          </ac:spMkLst>
        </pc:spChg>
        <pc:spChg chg="add">
          <ac:chgData name="Jodie Thomas (2408798)" userId="S::2408798@student.uwtsd.ac.uk::2b451be6-9ed7-42a3-ac89-f3ca3b9c89fa" providerId="AD" clId="Web-{702092F8-3666-2634-88C7-1BCC9C9BC950}" dt="2024-11-05T10:33:02.164" v="552"/>
          <ac:spMkLst>
            <pc:docMk/>
            <pc:sldMk cId="1981531985" sldId="274"/>
            <ac:spMk id="21" creationId="{F837543A-6020-4505-A233-C9DB4BF74011}"/>
          </ac:spMkLst>
        </pc:spChg>
        <pc:spChg chg="add del">
          <ac:chgData name="Jodie Thomas (2408798)" userId="S::2408798@student.uwtsd.ac.uk::2b451be6-9ed7-42a3-ac89-f3ca3b9c89fa" providerId="AD" clId="Web-{702092F8-3666-2634-88C7-1BCC9C9BC950}" dt="2024-11-05T10:33:02.133" v="551"/>
          <ac:spMkLst>
            <pc:docMk/>
            <pc:sldMk cId="1981531985" sldId="274"/>
            <ac:spMk id="22" creationId="{9D8233B0-41B5-4D9A-AEEC-13DB66A8C9B5}"/>
          </ac:spMkLst>
        </pc:spChg>
        <pc:spChg chg="add">
          <ac:chgData name="Jodie Thomas (2408798)" userId="S::2408798@student.uwtsd.ac.uk::2b451be6-9ed7-42a3-ac89-f3ca3b9c89fa" providerId="AD" clId="Web-{702092F8-3666-2634-88C7-1BCC9C9BC950}" dt="2024-11-05T10:33:02.164" v="552"/>
          <ac:spMkLst>
            <pc:docMk/>
            <pc:sldMk cId="1981531985" sldId="274"/>
            <ac:spMk id="23" creationId="{35B16301-FB18-48BA-A6DD-C37CAF6F9A18}"/>
          </ac:spMkLst>
        </pc:spChg>
        <pc:spChg chg="add">
          <ac:chgData name="Jodie Thomas (2408798)" userId="S::2408798@student.uwtsd.ac.uk::2b451be6-9ed7-42a3-ac89-f3ca3b9c89fa" providerId="AD" clId="Web-{702092F8-3666-2634-88C7-1BCC9C9BC950}" dt="2024-11-05T10:33:02.164" v="552"/>
          <ac:spMkLst>
            <pc:docMk/>
            <pc:sldMk cId="1981531985" sldId="274"/>
            <ac:spMk id="25" creationId="{C3C0D90E-074A-4F52-9B11-B52BEF4BCBE5}"/>
          </ac:spMkLst>
        </pc:spChg>
        <pc:spChg chg="add">
          <ac:chgData name="Jodie Thomas (2408798)" userId="S::2408798@student.uwtsd.ac.uk::2b451be6-9ed7-42a3-ac89-f3ca3b9c89fa" providerId="AD" clId="Web-{702092F8-3666-2634-88C7-1BCC9C9BC950}" dt="2024-11-05T10:33:02.164" v="552"/>
          <ac:spMkLst>
            <pc:docMk/>
            <pc:sldMk cId="1981531985" sldId="274"/>
            <ac:spMk id="27" creationId="{CABBD4C1-E6F8-46F6-8152-A8A97490BF4D}"/>
          </ac:spMkLst>
        </pc:spChg>
        <pc:spChg chg="add del">
          <ac:chgData name="Jodie Thomas (2408798)" userId="S::2408798@student.uwtsd.ac.uk::2b451be6-9ed7-42a3-ac89-f3ca3b9c89fa" providerId="AD" clId="Web-{702092F8-3666-2634-88C7-1BCC9C9BC950}" dt="2024-11-05T10:33:02.133" v="551"/>
          <ac:spMkLst>
            <pc:docMk/>
            <pc:sldMk cId="1981531985" sldId="274"/>
            <ac:spMk id="28" creationId="{E659831F-0D9A-4C63-9EBB-8435B85A440F}"/>
          </ac:spMkLst>
        </pc:spChg>
        <pc:spChg chg="add">
          <ac:chgData name="Jodie Thomas (2408798)" userId="S::2408798@student.uwtsd.ac.uk::2b451be6-9ed7-42a3-ac89-f3ca3b9c89fa" providerId="AD" clId="Web-{702092F8-3666-2634-88C7-1BCC9C9BC950}" dt="2024-11-05T10:33:02.164" v="552"/>
          <ac:spMkLst>
            <pc:docMk/>
            <pc:sldMk cId="1981531985" sldId="274"/>
            <ac:spMk id="29" creationId="{83BA5EF5-1FE9-4BF9-83BB-269BCDDF6156}"/>
          </ac:spMkLst>
        </pc:spChg>
        <pc:spChg chg="add mod">
          <ac:chgData name="Jodie Thomas (2408798)" userId="S::2408798@student.uwtsd.ac.uk::2b451be6-9ed7-42a3-ac89-f3ca3b9c89fa" providerId="AD" clId="Web-{702092F8-3666-2634-88C7-1BCC9C9BC950}" dt="2024-11-05T10:33:24.009" v="554" actId="20577"/>
          <ac:spMkLst>
            <pc:docMk/>
            <pc:sldMk cId="1981531985" sldId="274"/>
            <ac:spMk id="30" creationId="{E3797FE4-3897-7BF3-071A-2848E7B50596}"/>
          </ac:spMkLst>
        </pc:spChg>
        <pc:spChg chg="add">
          <ac:chgData name="Jodie Thomas (2408798)" userId="S::2408798@student.uwtsd.ac.uk::2b451be6-9ed7-42a3-ac89-f3ca3b9c89fa" providerId="AD" clId="Web-{702092F8-3666-2634-88C7-1BCC9C9BC950}" dt="2024-11-05T10:33:02.164" v="552"/>
          <ac:spMkLst>
            <pc:docMk/>
            <pc:sldMk cId="1981531985" sldId="274"/>
            <ac:spMk id="33" creationId="{88853921-7BC9-4BDE-ACAB-133C683C82D6}"/>
          </ac:spMkLst>
        </pc:spChg>
        <pc:spChg chg="add">
          <ac:chgData name="Jodie Thomas (2408798)" userId="S::2408798@student.uwtsd.ac.uk::2b451be6-9ed7-42a3-ac89-f3ca3b9c89fa" providerId="AD" clId="Web-{702092F8-3666-2634-88C7-1BCC9C9BC950}" dt="2024-11-05T10:33:02.164" v="552"/>
          <ac:spMkLst>
            <pc:docMk/>
            <pc:sldMk cId="1981531985" sldId="274"/>
            <ac:spMk id="35" creationId="{09192968-3AE7-4470-A61C-97294BB92731}"/>
          </ac:spMkLst>
        </pc:spChg>
        <pc:spChg chg="add">
          <ac:chgData name="Jodie Thomas (2408798)" userId="S::2408798@student.uwtsd.ac.uk::2b451be6-9ed7-42a3-ac89-f3ca3b9c89fa" providerId="AD" clId="Web-{702092F8-3666-2634-88C7-1BCC9C9BC950}" dt="2024-11-05T10:33:02.164" v="552"/>
          <ac:spMkLst>
            <pc:docMk/>
            <pc:sldMk cId="1981531985" sldId="274"/>
            <ac:spMk id="37" creationId="{3AB72E55-43E4-4356-BFE8-E2102CB0B505}"/>
          </ac:spMkLst>
        </pc:spChg>
        <pc:grpChg chg="add del">
          <ac:chgData name="Jodie Thomas (2408798)" userId="S::2408798@student.uwtsd.ac.uk::2b451be6-9ed7-42a3-ac89-f3ca3b9c89fa" providerId="AD" clId="Web-{702092F8-3666-2634-88C7-1BCC9C9BC950}" dt="2024-11-05T10:33:02.164" v="552"/>
          <ac:grpSpMkLst>
            <pc:docMk/>
            <pc:sldMk cId="1981531985" sldId="274"/>
            <ac:grpSpMk id="10" creationId="{5D1A9D8B-3117-4D9D-BDA4-DD81895098B0}"/>
          </ac:grpSpMkLst>
        </pc:grpChg>
        <pc:grpChg chg="add del">
          <ac:chgData name="Jodie Thomas (2408798)" userId="S::2408798@student.uwtsd.ac.uk::2b451be6-9ed7-42a3-ac89-f3ca3b9c89fa" providerId="AD" clId="Web-{702092F8-3666-2634-88C7-1BCC9C9BC950}" dt="2024-11-05T10:33:02.133" v="551"/>
          <ac:grpSpMkLst>
            <pc:docMk/>
            <pc:sldMk cId="1981531985" sldId="274"/>
            <ac:grpSpMk id="24" creationId="{28FAF094-D087-493F-8DF9-A486C2D6BBAA}"/>
          </ac:grpSpMkLst>
        </pc:grpChg>
        <pc:graphicFrameChg chg="add del">
          <ac:chgData name="Jodie Thomas (2408798)" userId="S::2408798@student.uwtsd.ac.uk::2b451be6-9ed7-42a3-ac89-f3ca3b9c89fa" providerId="AD" clId="Web-{702092F8-3666-2634-88C7-1BCC9C9BC950}" dt="2024-11-05T10:33:02.133" v="551"/>
          <ac:graphicFrameMkLst>
            <pc:docMk/>
            <pc:sldMk cId="1981531985" sldId="274"/>
            <ac:graphicFrameMk id="18" creationId="{D4DF9DBB-9C60-A0AC-61B8-1745140D058F}"/>
          </ac:graphicFrameMkLst>
        </pc:graphicFrameChg>
        <pc:cxnChg chg="add">
          <ac:chgData name="Jodie Thomas (2408798)" userId="S::2408798@student.uwtsd.ac.uk::2b451be6-9ed7-42a3-ac89-f3ca3b9c89fa" providerId="AD" clId="Web-{702092F8-3666-2634-88C7-1BCC9C9BC950}" dt="2024-11-05T10:33:02.164" v="552"/>
          <ac:cxnSpMkLst>
            <pc:docMk/>
            <pc:sldMk cId="1981531985" sldId="274"/>
            <ac:cxnSpMk id="31" creationId="{4B3BCACB-5880-460B-9606-8C433A9AF99D}"/>
          </ac:cxnSpMkLst>
        </pc:cxnChg>
      </pc:sldChg>
      <pc:sldChg chg="addSp modSp mod setBg">
        <pc:chgData name="Jodie Thomas (2408798)" userId="S::2408798@student.uwtsd.ac.uk::2b451be6-9ed7-42a3-ac89-f3ca3b9c89fa" providerId="AD" clId="Web-{702092F8-3666-2634-88C7-1BCC9C9BC950}" dt="2024-11-05T10:36:07.968" v="557" actId="20577"/>
        <pc:sldMkLst>
          <pc:docMk/>
          <pc:sldMk cId="1429838464" sldId="276"/>
        </pc:sldMkLst>
        <pc:spChg chg="mod">
          <ac:chgData name="Jodie Thomas (2408798)" userId="S::2408798@student.uwtsd.ac.uk::2b451be6-9ed7-42a3-ac89-f3ca3b9c89fa" providerId="AD" clId="Web-{702092F8-3666-2634-88C7-1BCC9C9BC950}" dt="2024-11-05T10:36:07.968" v="557" actId="20577"/>
          <ac:spMkLst>
            <pc:docMk/>
            <pc:sldMk cId="1429838464" sldId="276"/>
            <ac:spMk id="2" creationId="{A897F7EC-0C64-FB58-0BAC-A2CEBBB4FBAA}"/>
          </ac:spMkLst>
        </pc:spChg>
        <pc:spChg chg="add">
          <ac:chgData name="Jodie Thomas (2408798)" userId="S::2408798@student.uwtsd.ac.uk::2b451be6-9ed7-42a3-ac89-f3ca3b9c89fa" providerId="AD" clId="Web-{702092F8-3666-2634-88C7-1BCC9C9BC950}" dt="2024-11-05T10:35:52.781" v="555"/>
          <ac:spMkLst>
            <pc:docMk/>
            <pc:sldMk cId="1429838464" sldId="276"/>
            <ac:spMk id="7" creationId="{9095C1F4-AE7F-44E4-8693-40D3D6831140}"/>
          </ac:spMkLst>
        </pc:spChg>
        <pc:spChg chg="add">
          <ac:chgData name="Jodie Thomas (2408798)" userId="S::2408798@student.uwtsd.ac.uk::2b451be6-9ed7-42a3-ac89-f3ca3b9c89fa" providerId="AD" clId="Web-{702092F8-3666-2634-88C7-1BCC9C9BC950}" dt="2024-11-05T10:35:52.781" v="555"/>
          <ac:spMkLst>
            <pc:docMk/>
            <pc:sldMk cId="1429838464" sldId="276"/>
            <ac:spMk id="13" creationId="{871AEA07-1E14-44B4-8E55-64EF049CD66F}"/>
          </ac:spMkLst>
        </pc:spChg>
        <pc:grpChg chg="add">
          <ac:chgData name="Jodie Thomas (2408798)" userId="S::2408798@student.uwtsd.ac.uk::2b451be6-9ed7-42a3-ac89-f3ca3b9c89fa" providerId="AD" clId="Web-{702092F8-3666-2634-88C7-1BCC9C9BC950}" dt="2024-11-05T10:35:52.781" v="555"/>
          <ac:grpSpMkLst>
            <pc:docMk/>
            <pc:sldMk cId="1429838464" sldId="276"/>
            <ac:grpSpMk id="9" creationId="{8734DDD3-F723-4DD3-8ABE-EC0B2AC87D74}"/>
          </ac:grpSpMkLst>
        </pc:grpChg>
      </pc:sldChg>
      <pc:sldChg chg="addSp delSp modSp new mod setBg">
        <pc:chgData name="Jodie Thomas (2408798)" userId="S::2408798@student.uwtsd.ac.uk::2b451be6-9ed7-42a3-ac89-f3ca3b9c89fa" providerId="AD" clId="Web-{702092F8-3666-2634-88C7-1BCC9C9BC950}" dt="2024-11-05T10:11:05.503" v="274"/>
        <pc:sldMkLst>
          <pc:docMk/>
          <pc:sldMk cId="3805871969" sldId="278"/>
        </pc:sldMkLst>
        <pc:spChg chg="add del">
          <ac:chgData name="Jodie Thomas (2408798)" userId="S::2408798@student.uwtsd.ac.uk::2b451be6-9ed7-42a3-ac89-f3ca3b9c89fa" providerId="AD" clId="Web-{702092F8-3666-2634-88C7-1BCC9C9BC950}" dt="2024-11-05T10:11:00.878" v="271"/>
          <ac:spMkLst>
            <pc:docMk/>
            <pc:sldMk cId="3805871969" sldId="278"/>
            <ac:spMk id="7" creationId="{42A4FC2C-047E-45A5-965D-8E1E3BF09BC6}"/>
          </ac:spMkLst>
        </pc:spChg>
        <pc:spChg chg="add del">
          <ac:chgData name="Jodie Thomas (2408798)" userId="S::2408798@student.uwtsd.ac.uk::2b451be6-9ed7-42a3-ac89-f3ca3b9c89fa" providerId="AD" clId="Web-{702092F8-3666-2634-88C7-1BCC9C9BC950}" dt="2024-11-05T10:11:05.503" v="273"/>
          <ac:spMkLst>
            <pc:docMk/>
            <pc:sldMk cId="3805871969" sldId="278"/>
            <ac:spMk id="9" creationId="{216BB327-7AA9-4EC5-815F-9D8E6BC53E34}"/>
          </ac:spMkLst>
        </pc:spChg>
        <pc:spChg chg="add">
          <ac:chgData name="Jodie Thomas (2408798)" userId="S::2408798@student.uwtsd.ac.uk::2b451be6-9ed7-42a3-ac89-f3ca3b9c89fa" providerId="AD" clId="Web-{702092F8-3666-2634-88C7-1BCC9C9BC950}" dt="2024-11-05T10:11:05.503" v="274"/>
          <ac:spMkLst>
            <pc:docMk/>
            <pc:sldMk cId="3805871969" sldId="278"/>
            <ac:spMk id="11" creationId="{42A4FC2C-047E-45A5-965D-8E1E3BF09BC6}"/>
          </ac:spMkLst>
        </pc:spChg>
        <pc:picChg chg="add mod">
          <ac:chgData name="Jodie Thomas (2408798)" userId="S::2408798@student.uwtsd.ac.uk::2b451be6-9ed7-42a3-ac89-f3ca3b9c89fa" providerId="AD" clId="Web-{702092F8-3666-2634-88C7-1BCC9C9BC950}" dt="2024-11-05T10:11:05.503" v="274"/>
          <ac:picMkLst>
            <pc:docMk/>
            <pc:sldMk cId="3805871969" sldId="278"/>
            <ac:picMk id="2" creationId="{1F2CFFA0-954C-61E5-2D2F-6434A5D67122}"/>
          </ac:picMkLst>
        </pc:picChg>
      </pc:sldChg>
    </pc:docChg>
  </pc:docChgLst>
  <pc:docChgLst>
    <pc:chgData name="Jodie Thomas (2408798)" userId="S::2408798@student.uwtsd.ac.uk::2b451be6-9ed7-42a3-ac89-f3ca3b9c89fa" providerId="AD" clId="Web-{A97332AA-A51E-C8F5-94DC-4FB8851C2726}"/>
    <pc:docChg chg="delSld modSld">
      <pc:chgData name="Jodie Thomas (2408798)" userId="S::2408798@student.uwtsd.ac.uk::2b451be6-9ed7-42a3-ac89-f3ca3b9c89fa" providerId="AD" clId="Web-{A97332AA-A51E-C8F5-94DC-4FB8851C2726}" dt="2024-11-03T18:41:06.843" v="422"/>
      <pc:docMkLst>
        <pc:docMk/>
      </pc:docMkLst>
      <pc:sldChg chg="modNotes">
        <pc:chgData name="Jodie Thomas (2408798)" userId="S::2408798@student.uwtsd.ac.uk::2b451be6-9ed7-42a3-ac89-f3ca3b9c89fa" providerId="AD" clId="Web-{A97332AA-A51E-C8F5-94DC-4FB8851C2726}" dt="2024-11-03T18:26:30.120" v="216"/>
        <pc:sldMkLst>
          <pc:docMk/>
          <pc:sldMk cId="4173469577" sldId="258"/>
        </pc:sldMkLst>
      </pc:sldChg>
      <pc:sldChg chg="modNotes">
        <pc:chgData name="Jodie Thomas (2408798)" userId="S::2408798@student.uwtsd.ac.uk::2b451be6-9ed7-42a3-ac89-f3ca3b9c89fa" providerId="AD" clId="Web-{A97332AA-A51E-C8F5-94DC-4FB8851C2726}" dt="2024-11-03T18:40:30.514" v="421"/>
        <pc:sldMkLst>
          <pc:docMk/>
          <pc:sldMk cId="971136627" sldId="262"/>
        </pc:sldMkLst>
      </pc:sldChg>
      <pc:sldChg chg="modNotes">
        <pc:chgData name="Jodie Thomas (2408798)" userId="S::2408798@student.uwtsd.ac.uk::2b451be6-9ed7-42a3-ac89-f3ca3b9c89fa" providerId="AD" clId="Web-{A97332AA-A51E-C8F5-94DC-4FB8851C2726}" dt="2024-11-03T18:14:04.603" v="115"/>
        <pc:sldMkLst>
          <pc:docMk/>
          <pc:sldMk cId="208396607" sldId="268"/>
        </pc:sldMkLst>
      </pc:sldChg>
      <pc:sldChg chg="del">
        <pc:chgData name="Jodie Thomas (2408798)" userId="S::2408798@student.uwtsd.ac.uk::2b451be6-9ed7-42a3-ac89-f3ca3b9c89fa" providerId="AD" clId="Web-{A97332AA-A51E-C8F5-94DC-4FB8851C2726}" dt="2024-11-03T18:41:06.843" v="422"/>
        <pc:sldMkLst>
          <pc:docMk/>
          <pc:sldMk cId="1595303709" sldId="271"/>
        </pc:sldMkLst>
      </pc:sldChg>
      <pc:sldChg chg="modSp modNotes">
        <pc:chgData name="Jodie Thomas (2408798)" userId="S::2408798@student.uwtsd.ac.uk::2b451be6-9ed7-42a3-ac89-f3ca3b9c89fa" providerId="AD" clId="Web-{A97332AA-A51E-C8F5-94DC-4FB8851C2726}" dt="2024-11-03T18:15:50.512" v="137"/>
        <pc:sldMkLst>
          <pc:docMk/>
          <pc:sldMk cId="2429255763" sldId="272"/>
        </pc:sldMkLst>
        <pc:spChg chg="mod">
          <ac:chgData name="Jodie Thomas (2408798)" userId="S::2408798@student.uwtsd.ac.uk::2b451be6-9ed7-42a3-ac89-f3ca3b9c89fa" providerId="AD" clId="Web-{A97332AA-A51E-C8F5-94DC-4FB8851C2726}" dt="2024-11-03T18:07:21.016" v="8" actId="20577"/>
          <ac:spMkLst>
            <pc:docMk/>
            <pc:sldMk cId="2429255763" sldId="272"/>
            <ac:spMk id="3" creationId="{2AD3D85A-3E81-E897-010B-FF8CCDBD9CB7}"/>
          </ac:spMkLst>
        </pc:spChg>
      </pc:sldChg>
      <pc:sldChg chg="modSp modNotes">
        <pc:chgData name="Jodie Thomas (2408798)" userId="S::2408798@student.uwtsd.ac.uk::2b451be6-9ed7-42a3-ac89-f3ca3b9c89fa" providerId="AD" clId="Web-{A97332AA-A51E-C8F5-94DC-4FB8851C2726}" dt="2024-11-03T18:29:33.624" v="246"/>
        <pc:sldMkLst>
          <pc:docMk/>
          <pc:sldMk cId="1066630436" sldId="273"/>
        </pc:sldMkLst>
        <pc:spChg chg="mod">
          <ac:chgData name="Jodie Thomas (2408798)" userId="S::2408798@student.uwtsd.ac.uk::2b451be6-9ed7-42a3-ac89-f3ca3b9c89fa" providerId="AD" clId="Web-{A97332AA-A51E-C8F5-94DC-4FB8851C2726}" dt="2024-11-03T18:06:46.218" v="2" actId="20577"/>
          <ac:spMkLst>
            <pc:docMk/>
            <pc:sldMk cId="1066630436" sldId="273"/>
            <ac:spMk id="3" creationId="{760D16C4-528B-542D-1291-F410C6D14A48}"/>
          </ac:spMkLst>
        </pc:spChg>
      </pc:sldChg>
      <pc:sldChg chg="modNotes">
        <pc:chgData name="Jodie Thomas (2408798)" userId="S::2408798@student.uwtsd.ac.uk::2b451be6-9ed7-42a3-ac89-f3ca3b9c89fa" providerId="AD" clId="Web-{A97332AA-A51E-C8F5-94DC-4FB8851C2726}" dt="2024-11-03T18:14:40.885" v="120"/>
        <pc:sldMkLst>
          <pc:docMk/>
          <pc:sldMk cId="1981531985" sldId="274"/>
        </pc:sldMkLst>
      </pc:sldChg>
    </pc:docChg>
  </pc:docChgLst>
  <pc:docChgLst>
    <pc:chgData name="Jodie Thomas (2408798)" userId="S::2408798@student.uwtsd.ac.uk::2b451be6-9ed7-42a3-ac89-f3ca3b9c89fa" providerId="AD" clId="Web-{553787B2-DC7E-3109-47EF-225795367A08}"/>
    <pc:docChg chg="addSld delSld modSld sldOrd">
      <pc:chgData name="Jodie Thomas (2408798)" userId="S::2408798@student.uwtsd.ac.uk::2b451be6-9ed7-42a3-ac89-f3ca3b9c89fa" providerId="AD" clId="Web-{553787B2-DC7E-3109-47EF-225795367A08}" dt="2024-10-29T10:50:07.852" v="105" actId="20577"/>
      <pc:docMkLst>
        <pc:docMk/>
      </pc:docMkLst>
      <pc:sldChg chg="modSp del">
        <pc:chgData name="Jodie Thomas (2408798)" userId="S::2408798@student.uwtsd.ac.uk::2b451be6-9ed7-42a3-ac89-f3ca3b9c89fa" providerId="AD" clId="Web-{553787B2-DC7E-3109-47EF-225795367A08}" dt="2024-10-29T10:41:26.835" v="1"/>
        <pc:sldMkLst>
          <pc:docMk/>
          <pc:sldMk cId="109857222" sldId="256"/>
        </pc:sldMkLst>
        <pc:picChg chg="mod">
          <ac:chgData name="Jodie Thomas (2408798)" userId="S::2408798@student.uwtsd.ac.uk::2b451be6-9ed7-42a3-ac89-f3ca3b9c89fa" providerId="AD" clId="Web-{553787B2-DC7E-3109-47EF-225795367A08}" dt="2024-10-29T10:40:57.381" v="0" actId="1076"/>
          <ac:picMkLst>
            <pc:docMk/>
            <pc:sldMk cId="109857222" sldId="256"/>
            <ac:picMk id="4" creationId="{01439316-5DF3-CA7B-A5E1-893A9284A844}"/>
          </ac:picMkLst>
        </pc:picChg>
      </pc:sldChg>
      <pc:sldChg chg="ord">
        <pc:chgData name="Jodie Thomas (2408798)" userId="S::2408798@student.uwtsd.ac.uk::2b451be6-9ed7-42a3-ac89-f3ca3b9c89fa" providerId="AD" clId="Web-{553787B2-DC7E-3109-47EF-225795367A08}" dt="2024-10-29T10:41:37.319" v="3"/>
        <pc:sldMkLst>
          <pc:docMk/>
          <pc:sldMk cId="3779778299" sldId="257"/>
        </pc:sldMkLst>
      </pc:sldChg>
      <pc:sldChg chg="modSp new">
        <pc:chgData name="Jodie Thomas (2408798)" userId="S::2408798@student.uwtsd.ac.uk::2b451be6-9ed7-42a3-ac89-f3ca3b9c89fa" providerId="AD" clId="Web-{553787B2-DC7E-3109-47EF-225795367A08}" dt="2024-10-29T10:50:07.852" v="105" actId="20577"/>
        <pc:sldMkLst>
          <pc:docMk/>
          <pc:sldMk cId="2975309385" sldId="266"/>
        </pc:sldMkLst>
        <pc:spChg chg="mod">
          <ac:chgData name="Jodie Thomas (2408798)" userId="S::2408798@student.uwtsd.ac.uk::2b451be6-9ed7-42a3-ac89-f3ca3b9c89fa" providerId="AD" clId="Web-{553787B2-DC7E-3109-47EF-225795367A08}" dt="2024-10-29T10:50:07.852" v="105" actId="20577"/>
          <ac:spMkLst>
            <pc:docMk/>
            <pc:sldMk cId="2975309385" sldId="266"/>
            <ac:spMk id="2" creationId="{5BAD21E4-584F-DE7A-A2A9-75A903D040D4}"/>
          </ac:spMkLst>
        </pc:spChg>
        <pc:spChg chg="mod">
          <ac:chgData name="Jodie Thomas (2408798)" userId="S::2408798@student.uwtsd.ac.uk::2b451be6-9ed7-42a3-ac89-f3ca3b9c89fa" providerId="AD" clId="Web-{553787B2-DC7E-3109-47EF-225795367A08}" dt="2024-10-29T10:48:11.755" v="79" actId="20577"/>
          <ac:spMkLst>
            <pc:docMk/>
            <pc:sldMk cId="2975309385" sldId="266"/>
            <ac:spMk id="3" creationId="{2E7E0E08-D4D8-0127-F2FE-40BDE8503491}"/>
          </ac:spMkLst>
        </pc:spChg>
      </pc:sldChg>
    </pc:docChg>
  </pc:docChgLst>
  <pc:docChgLst>
    <pc:chgData name="Jodie Thomas (2408798)" userId="S::2408798@student.uwtsd.ac.uk::2b451be6-9ed7-42a3-ac89-f3ca3b9c89fa" providerId="AD" clId="Web-{92424F02-72EE-0483-9E29-A2CF85E2F044}"/>
    <pc:docChg chg="modSld">
      <pc:chgData name="Jodie Thomas (2408798)" userId="S::2408798@student.uwtsd.ac.uk::2b451be6-9ed7-42a3-ac89-f3ca3b9c89fa" providerId="AD" clId="Web-{92424F02-72EE-0483-9E29-A2CF85E2F044}" dt="2024-11-03T18:05:00.599" v="17" actId="1076"/>
      <pc:docMkLst>
        <pc:docMk/>
      </pc:docMkLst>
      <pc:sldChg chg="addSp delSp modSp">
        <pc:chgData name="Jodie Thomas (2408798)" userId="S::2408798@student.uwtsd.ac.uk::2b451be6-9ed7-42a3-ac89-f3ca3b9c89fa" providerId="AD" clId="Web-{92424F02-72EE-0483-9E29-A2CF85E2F044}" dt="2024-11-03T18:05:00.599" v="17" actId="1076"/>
        <pc:sldMkLst>
          <pc:docMk/>
          <pc:sldMk cId="1077276139" sldId="275"/>
        </pc:sldMkLst>
        <pc:spChg chg="mod">
          <ac:chgData name="Jodie Thomas (2408798)" userId="S::2408798@student.uwtsd.ac.uk::2b451be6-9ed7-42a3-ac89-f3ca3b9c89fa" providerId="AD" clId="Web-{92424F02-72EE-0483-9E29-A2CF85E2F044}" dt="2024-11-03T18:03:54.770" v="15" actId="20577"/>
          <ac:spMkLst>
            <pc:docMk/>
            <pc:sldMk cId="1077276139" sldId="275"/>
            <ac:spMk id="2" creationId="{25D827BD-60E0-95C5-EAD9-1BE1322A787B}"/>
          </ac:spMkLst>
        </pc:spChg>
        <pc:spChg chg="mod ord">
          <ac:chgData name="Jodie Thomas (2408798)" userId="S::2408798@student.uwtsd.ac.uk::2b451be6-9ed7-42a3-ac89-f3ca3b9c89fa" providerId="AD" clId="Web-{92424F02-72EE-0483-9E29-A2CF85E2F044}" dt="2024-11-03T18:03:45.129" v="13" actId="20577"/>
          <ac:spMkLst>
            <pc:docMk/>
            <pc:sldMk cId="1077276139" sldId="275"/>
            <ac:spMk id="5" creationId="{12C01CDB-D5E5-B7BD-A8F9-369A46E7B114}"/>
          </ac:spMkLst>
        </pc:spChg>
        <pc:spChg chg="del">
          <ac:chgData name="Jodie Thomas (2408798)" userId="S::2408798@student.uwtsd.ac.uk::2b451be6-9ed7-42a3-ac89-f3ca3b9c89fa" providerId="AD" clId="Web-{92424F02-72EE-0483-9E29-A2CF85E2F044}" dt="2024-11-03T18:03:24.206" v="11"/>
          <ac:spMkLst>
            <pc:docMk/>
            <pc:sldMk cId="1077276139" sldId="275"/>
            <ac:spMk id="30" creationId="{BA79A7CF-01AF-4178-9369-94E0C90EB046}"/>
          </ac:spMkLst>
        </pc:spChg>
        <pc:spChg chg="del">
          <ac:chgData name="Jodie Thomas (2408798)" userId="S::2408798@student.uwtsd.ac.uk::2b451be6-9ed7-42a3-ac89-f3ca3b9c89fa" providerId="AD" clId="Web-{92424F02-72EE-0483-9E29-A2CF85E2F044}" dt="2024-11-03T18:03:24.206" v="11"/>
          <ac:spMkLst>
            <pc:docMk/>
            <pc:sldMk cId="1077276139" sldId="275"/>
            <ac:spMk id="32" creationId="{99413ED5-9ED4-4772-BCE4-2BCAE6B12E35}"/>
          </ac:spMkLst>
        </pc:spChg>
        <pc:spChg chg="del">
          <ac:chgData name="Jodie Thomas (2408798)" userId="S::2408798@student.uwtsd.ac.uk::2b451be6-9ed7-42a3-ac89-f3ca3b9c89fa" providerId="AD" clId="Web-{92424F02-72EE-0483-9E29-A2CF85E2F044}" dt="2024-11-03T18:03:24.206" v="11"/>
          <ac:spMkLst>
            <pc:docMk/>
            <pc:sldMk cId="1077276139" sldId="275"/>
            <ac:spMk id="34" creationId="{04357C93-F0CB-4A1C-8F77-4E9063789819}"/>
          </ac:spMkLst>
        </pc:spChg>
        <pc:spChg chg="del">
          <ac:chgData name="Jodie Thomas (2408798)" userId="S::2408798@student.uwtsd.ac.uk::2b451be6-9ed7-42a3-ac89-f3ca3b9c89fa" providerId="AD" clId="Web-{92424F02-72EE-0483-9E29-A2CF85E2F044}" dt="2024-11-03T18:03:24.206" v="11"/>
          <ac:spMkLst>
            <pc:docMk/>
            <pc:sldMk cId="1077276139" sldId="275"/>
            <ac:spMk id="36" creationId="{90F533E9-6690-41A8-A372-4C6C622D028D}"/>
          </ac:spMkLst>
        </pc:spChg>
        <pc:spChg chg="add">
          <ac:chgData name="Jodie Thomas (2408798)" userId="S::2408798@student.uwtsd.ac.uk::2b451be6-9ed7-42a3-ac89-f3ca3b9c89fa" providerId="AD" clId="Web-{92424F02-72EE-0483-9E29-A2CF85E2F044}" dt="2024-11-03T18:03:24.206" v="11"/>
          <ac:spMkLst>
            <pc:docMk/>
            <pc:sldMk cId="1077276139" sldId="275"/>
            <ac:spMk id="41" creationId="{3AFE8227-C443-417B-BA91-520EB1EF4559}"/>
          </ac:spMkLst>
        </pc:spChg>
        <pc:spChg chg="add">
          <ac:chgData name="Jodie Thomas (2408798)" userId="S::2408798@student.uwtsd.ac.uk::2b451be6-9ed7-42a3-ac89-f3ca3b9c89fa" providerId="AD" clId="Web-{92424F02-72EE-0483-9E29-A2CF85E2F044}" dt="2024-11-03T18:03:24.206" v="11"/>
          <ac:spMkLst>
            <pc:docMk/>
            <pc:sldMk cId="1077276139" sldId="275"/>
            <ac:spMk id="43" creationId="{907741FC-B544-4A6E-B831-6789D042333D}"/>
          </ac:spMkLst>
        </pc:spChg>
        <pc:spChg chg="add">
          <ac:chgData name="Jodie Thomas (2408798)" userId="S::2408798@student.uwtsd.ac.uk::2b451be6-9ed7-42a3-ac89-f3ca3b9c89fa" providerId="AD" clId="Web-{92424F02-72EE-0483-9E29-A2CF85E2F044}" dt="2024-11-03T18:03:24.206" v="11"/>
          <ac:spMkLst>
            <pc:docMk/>
            <pc:sldMk cId="1077276139" sldId="275"/>
            <ac:spMk id="45" creationId="{3F0BE7ED-7814-4273-B18A-F26CC0380380}"/>
          </ac:spMkLst>
        </pc:spChg>
        <pc:picChg chg="mod">
          <ac:chgData name="Jodie Thomas (2408798)" userId="S::2408798@student.uwtsd.ac.uk::2b451be6-9ed7-42a3-ac89-f3ca3b9c89fa" providerId="AD" clId="Web-{92424F02-72EE-0483-9E29-A2CF85E2F044}" dt="2024-11-03T18:05:00.599" v="17" actId="1076"/>
          <ac:picMkLst>
            <pc:docMk/>
            <pc:sldMk cId="1077276139" sldId="275"/>
            <ac:picMk id="4" creationId="{D348A252-833C-A94A-E82A-C15B29F610C6}"/>
          </ac:picMkLst>
        </pc:picChg>
      </pc:sldChg>
    </pc:docChg>
  </pc:docChgLst>
  <pc:docChgLst>
    <pc:chgData name="Jodie Thomas (2408798)" userId="S::2408798@student.uwtsd.ac.uk::2b451be6-9ed7-42a3-ac89-f3ca3b9c89fa" providerId="AD" clId="Web-{3903B67B-603E-5860-CA85-DA8207EE6607}"/>
    <pc:docChg chg="addSld modSld">
      <pc:chgData name="Jodie Thomas (2408798)" userId="S::2408798@student.uwtsd.ac.uk::2b451be6-9ed7-42a3-ac89-f3ca3b9c89fa" providerId="AD" clId="Web-{3903B67B-603E-5860-CA85-DA8207EE6607}" dt="2024-10-26T15:01:25.150" v="427" actId="20577"/>
      <pc:docMkLst>
        <pc:docMk/>
      </pc:docMkLst>
      <pc:sldChg chg="modSp">
        <pc:chgData name="Jodie Thomas (2408798)" userId="S::2408798@student.uwtsd.ac.uk::2b451be6-9ed7-42a3-ac89-f3ca3b9c89fa" providerId="AD" clId="Web-{3903B67B-603E-5860-CA85-DA8207EE6607}" dt="2024-10-26T14:19:18.617" v="4" actId="20577"/>
        <pc:sldMkLst>
          <pc:docMk/>
          <pc:sldMk cId="109857222" sldId="256"/>
        </pc:sldMkLst>
      </pc:sldChg>
      <pc:sldChg chg="modSp new">
        <pc:chgData name="Jodie Thomas (2408798)" userId="S::2408798@student.uwtsd.ac.uk::2b451be6-9ed7-42a3-ac89-f3ca3b9c89fa" providerId="AD" clId="Web-{3903B67B-603E-5860-CA85-DA8207EE6607}" dt="2024-10-26T14:53:10.720" v="330" actId="20577"/>
        <pc:sldMkLst>
          <pc:docMk/>
          <pc:sldMk cId="3779778299" sldId="257"/>
        </pc:sldMkLst>
        <pc:spChg chg="mod">
          <ac:chgData name="Jodie Thomas (2408798)" userId="S::2408798@student.uwtsd.ac.uk::2b451be6-9ed7-42a3-ac89-f3ca3b9c89fa" providerId="AD" clId="Web-{3903B67B-603E-5860-CA85-DA8207EE6607}" dt="2024-10-26T14:21:44.698" v="45" actId="20577"/>
          <ac:spMkLst>
            <pc:docMk/>
            <pc:sldMk cId="3779778299" sldId="257"/>
            <ac:spMk id="2" creationId="{BD76D488-EF4D-914D-7A92-CE00F4F56B11}"/>
          </ac:spMkLst>
        </pc:spChg>
        <pc:spChg chg="mod">
          <ac:chgData name="Jodie Thomas (2408798)" userId="S::2408798@student.uwtsd.ac.uk::2b451be6-9ed7-42a3-ac89-f3ca3b9c89fa" providerId="AD" clId="Web-{3903B67B-603E-5860-CA85-DA8207EE6607}" dt="2024-10-26T14:53:10.720" v="330" actId="20577"/>
          <ac:spMkLst>
            <pc:docMk/>
            <pc:sldMk cId="3779778299" sldId="257"/>
            <ac:spMk id="3" creationId="{33011DB1-C9AA-9B40-EC87-F3F7C4AA8BF9}"/>
          </ac:spMkLst>
        </pc:spChg>
      </pc:sldChg>
      <pc:sldChg chg="modSp new">
        <pc:chgData name="Jodie Thomas (2408798)" userId="S::2408798@student.uwtsd.ac.uk::2b451be6-9ed7-42a3-ac89-f3ca3b9c89fa" providerId="AD" clId="Web-{3903B67B-603E-5860-CA85-DA8207EE6607}" dt="2024-10-26T14:56:07.494" v="353" actId="20577"/>
        <pc:sldMkLst>
          <pc:docMk/>
          <pc:sldMk cId="4173469577" sldId="258"/>
        </pc:sldMkLst>
        <pc:spChg chg="mod">
          <ac:chgData name="Jodie Thomas (2408798)" userId="S::2408798@student.uwtsd.ac.uk::2b451be6-9ed7-42a3-ac89-f3ca3b9c89fa" providerId="AD" clId="Web-{3903B67B-603E-5860-CA85-DA8207EE6607}" dt="2024-10-26T14:56:07.494" v="353" actId="20577"/>
          <ac:spMkLst>
            <pc:docMk/>
            <pc:sldMk cId="4173469577" sldId="258"/>
            <ac:spMk id="2" creationId="{33AE1145-B49C-FE7D-0FEA-A8438C8CC63F}"/>
          </ac:spMkLst>
        </pc:spChg>
      </pc:sldChg>
      <pc:sldChg chg="modSp new">
        <pc:chgData name="Jodie Thomas (2408798)" userId="S::2408798@student.uwtsd.ac.uk::2b451be6-9ed7-42a3-ac89-f3ca3b9c89fa" providerId="AD" clId="Web-{3903B67B-603E-5860-CA85-DA8207EE6607}" dt="2024-10-26T14:57:08.590" v="369" actId="20577"/>
        <pc:sldMkLst>
          <pc:docMk/>
          <pc:sldMk cId="2419414867" sldId="259"/>
        </pc:sldMkLst>
        <pc:spChg chg="mod">
          <ac:chgData name="Jodie Thomas (2408798)" userId="S::2408798@student.uwtsd.ac.uk::2b451be6-9ed7-42a3-ac89-f3ca3b9c89fa" providerId="AD" clId="Web-{3903B67B-603E-5860-CA85-DA8207EE6607}" dt="2024-10-26T14:57:08.590" v="369" actId="20577"/>
          <ac:spMkLst>
            <pc:docMk/>
            <pc:sldMk cId="2419414867" sldId="259"/>
            <ac:spMk id="2" creationId="{DA051A22-0138-8E4D-3227-7198A5256C65}"/>
          </ac:spMkLst>
        </pc:spChg>
      </pc:sldChg>
      <pc:sldChg chg="modSp new">
        <pc:chgData name="Jodie Thomas (2408798)" userId="S::2408798@student.uwtsd.ac.uk::2b451be6-9ed7-42a3-ac89-f3ca3b9c89fa" providerId="AD" clId="Web-{3903B67B-603E-5860-CA85-DA8207EE6607}" dt="2024-10-26T14:57:59.200" v="384" actId="20577"/>
        <pc:sldMkLst>
          <pc:docMk/>
          <pc:sldMk cId="3727765066" sldId="260"/>
        </pc:sldMkLst>
        <pc:spChg chg="mod">
          <ac:chgData name="Jodie Thomas (2408798)" userId="S::2408798@student.uwtsd.ac.uk::2b451be6-9ed7-42a3-ac89-f3ca3b9c89fa" providerId="AD" clId="Web-{3903B67B-603E-5860-CA85-DA8207EE6607}" dt="2024-10-26T14:57:59.200" v="384" actId="20577"/>
          <ac:spMkLst>
            <pc:docMk/>
            <pc:sldMk cId="3727765066" sldId="260"/>
            <ac:spMk id="2" creationId="{B3E34D67-AD66-8890-D6A1-5A9C3BBAA457}"/>
          </ac:spMkLst>
        </pc:spChg>
      </pc:sldChg>
      <pc:sldChg chg="modSp new">
        <pc:chgData name="Jodie Thomas (2408798)" userId="S::2408798@student.uwtsd.ac.uk::2b451be6-9ed7-42a3-ac89-f3ca3b9c89fa" providerId="AD" clId="Web-{3903B67B-603E-5860-CA85-DA8207EE6607}" dt="2024-10-26T14:59:40.344" v="410" actId="20577"/>
        <pc:sldMkLst>
          <pc:docMk/>
          <pc:sldMk cId="1570809805" sldId="261"/>
        </pc:sldMkLst>
        <pc:spChg chg="mod">
          <ac:chgData name="Jodie Thomas (2408798)" userId="S::2408798@student.uwtsd.ac.uk::2b451be6-9ed7-42a3-ac89-f3ca3b9c89fa" providerId="AD" clId="Web-{3903B67B-603E-5860-CA85-DA8207EE6607}" dt="2024-10-26T14:59:40.344" v="410" actId="20577"/>
          <ac:spMkLst>
            <pc:docMk/>
            <pc:sldMk cId="1570809805" sldId="261"/>
            <ac:spMk id="2" creationId="{82BFFBDE-17BF-C2DF-749C-26C500DBD10D}"/>
          </ac:spMkLst>
        </pc:spChg>
      </pc:sldChg>
      <pc:sldChg chg="modSp new">
        <pc:chgData name="Jodie Thomas (2408798)" userId="S::2408798@student.uwtsd.ac.uk::2b451be6-9ed7-42a3-ac89-f3ca3b9c89fa" providerId="AD" clId="Web-{3903B67B-603E-5860-CA85-DA8207EE6607}" dt="2024-10-26T15:01:25.150" v="427" actId="20577"/>
        <pc:sldMkLst>
          <pc:docMk/>
          <pc:sldMk cId="971136627" sldId="262"/>
        </pc:sldMkLst>
        <pc:spChg chg="mod">
          <ac:chgData name="Jodie Thomas (2408798)" userId="S::2408798@student.uwtsd.ac.uk::2b451be6-9ed7-42a3-ac89-f3ca3b9c89fa" providerId="AD" clId="Web-{3903B67B-603E-5860-CA85-DA8207EE6607}" dt="2024-10-26T15:01:25.150" v="427" actId="20577"/>
          <ac:spMkLst>
            <pc:docMk/>
            <pc:sldMk cId="971136627" sldId="262"/>
            <ac:spMk id="2" creationId="{AC8EB6EA-33B9-5C84-B19A-480DCECECD51}"/>
          </ac:spMkLst>
        </pc:spChg>
      </pc:sldChg>
    </pc:docChg>
  </pc:docChgLst>
  <pc:docChgLst>
    <pc:chgData name="Jodie Thomas (2408798)" userId="S::2408798@student.uwtsd.ac.uk::2b451be6-9ed7-42a3-ac89-f3ca3b9c89fa" providerId="AD" clId="Web-{41C2A8D2-E2B9-4881-58DB-89149E41BE1C}"/>
    <pc:docChg chg="modSld">
      <pc:chgData name="Jodie Thomas (2408798)" userId="S::2408798@student.uwtsd.ac.uk::2b451be6-9ed7-42a3-ac89-f3ca3b9c89fa" providerId="AD" clId="Web-{41C2A8D2-E2B9-4881-58DB-89149E41BE1C}" dt="2024-10-31T18:11:59.128" v="2" actId="20577"/>
      <pc:docMkLst>
        <pc:docMk/>
      </pc:docMkLst>
      <pc:sldChg chg="modSp">
        <pc:chgData name="Jodie Thomas (2408798)" userId="S::2408798@student.uwtsd.ac.uk::2b451be6-9ed7-42a3-ac89-f3ca3b9c89fa" providerId="AD" clId="Web-{41C2A8D2-E2B9-4881-58DB-89149E41BE1C}" dt="2024-10-31T18:11:59.128" v="2" actId="20577"/>
        <pc:sldMkLst>
          <pc:docMk/>
          <pc:sldMk cId="3987434551" sldId="267"/>
        </pc:sldMkLst>
        <pc:spChg chg="mod">
          <ac:chgData name="Jodie Thomas (2408798)" userId="S::2408798@student.uwtsd.ac.uk::2b451be6-9ed7-42a3-ac89-f3ca3b9c89fa" providerId="AD" clId="Web-{41C2A8D2-E2B9-4881-58DB-89149E41BE1C}" dt="2024-10-31T18:11:59.128" v="2" actId="20577"/>
          <ac:spMkLst>
            <pc:docMk/>
            <pc:sldMk cId="3987434551" sldId="267"/>
            <ac:spMk id="3" creationId="{4C0227E9-02C7-32A1-E9F0-82E318A0AE6A}"/>
          </ac:spMkLst>
        </pc:spChg>
      </pc:sldChg>
    </pc:docChg>
  </pc:docChgLst>
  <pc:docChgLst>
    <pc:chgData name="Jodie Thomas (2408798)" userId="S::2408798@student.uwtsd.ac.uk::2b451be6-9ed7-42a3-ac89-f3ca3b9c89fa" providerId="AD" clId="Web-{5EF5C192-0831-44D5-7B8B-9DD06679E3FE}"/>
    <pc:docChg chg="addSld delSld modSld">
      <pc:chgData name="Jodie Thomas (2408798)" userId="S::2408798@student.uwtsd.ac.uk::2b451be6-9ed7-42a3-ac89-f3ca3b9c89fa" providerId="AD" clId="Web-{5EF5C192-0831-44D5-7B8B-9DD06679E3FE}" dt="2024-11-08T17:07:29.460" v="285" actId="20577"/>
      <pc:docMkLst>
        <pc:docMk/>
      </pc:docMkLst>
      <pc:sldChg chg="modSp">
        <pc:chgData name="Jodie Thomas (2408798)" userId="S::2408798@student.uwtsd.ac.uk::2b451be6-9ed7-42a3-ac89-f3ca3b9c89fa" providerId="AD" clId="Web-{5EF5C192-0831-44D5-7B8B-9DD06679E3FE}" dt="2024-11-08T17:07:29.460" v="285" actId="20577"/>
        <pc:sldMkLst>
          <pc:docMk/>
          <pc:sldMk cId="602140930" sldId="269"/>
        </pc:sldMkLst>
        <pc:spChg chg="mod">
          <ac:chgData name="Jodie Thomas (2408798)" userId="S::2408798@student.uwtsd.ac.uk::2b451be6-9ed7-42a3-ac89-f3ca3b9c89fa" providerId="AD" clId="Web-{5EF5C192-0831-44D5-7B8B-9DD06679E3FE}" dt="2024-11-08T17:07:29.460" v="285" actId="20577"/>
          <ac:spMkLst>
            <pc:docMk/>
            <pc:sldMk cId="602140930" sldId="269"/>
            <ac:spMk id="3" creationId="{CD29439D-5CFA-72F1-257E-17958AE3498B}"/>
          </ac:spMkLst>
        </pc:spChg>
      </pc:sldChg>
      <pc:sldChg chg="modNotes">
        <pc:chgData name="Jodie Thomas (2408798)" userId="S::2408798@student.uwtsd.ac.uk::2b451be6-9ed7-42a3-ac89-f3ca3b9c89fa" providerId="AD" clId="Web-{5EF5C192-0831-44D5-7B8B-9DD06679E3FE}" dt="2024-11-08T17:05:06.395" v="283"/>
        <pc:sldMkLst>
          <pc:docMk/>
          <pc:sldMk cId="1066630436" sldId="273"/>
        </pc:sldMkLst>
      </pc:sldChg>
      <pc:sldChg chg="modNotes">
        <pc:chgData name="Jodie Thomas (2408798)" userId="S::2408798@student.uwtsd.ac.uk::2b451be6-9ed7-42a3-ac89-f3ca3b9c89fa" providerId="AD" clId="Web-{5EF5C192-0831-44D5-7B8B-9DD06679E3FE}" dt="2024-11-08T16:40:32.361" v="22"/>
        <pc:sldMkLst>
          <pc:docMk/>
          <pc:sldMk cId="3805871969" sldId="278"/>
        </pc:sldMkLst>
      </pc:sldChg>
      <pc:sldChg chg="modNotes">
        <pc:chgData name="Jodie Thomas (2408798)" userId="S::2408798@student.uwtsd.ac.uk::2b451be6-9ed7-42a3-ac89-f3ca3b9c89fa" providerId="AD" clId="Web-{5EF5C192-0831-44D5-7B8B-9DD06679E3FE}" dt="2024-11-08T16:37:56.795" v="19"/>
        <pc:sldMkLst>
          <pc:docMk/>
          <pc:sldMk cId="2220006165" sldId="280"/>
        </pc:sldMkLst>
      </pc:sldChg>
      <pc:sldChg chg="new">
        <pc:chgData name="Jodie Thomas (2408798)" userId="S::2408798@student.uwtsd.ac.uk::2b451be6-9ed7-42a3-ac89-f3ca3b9c89fa" providerId="AD" clId="Web-{5EF5C192-0831-44D5-7B8B-9DD06679E3FE}" dt="2024-11-08T16:43:21.959" v="24"/>
        <pc:sldMkLst>
          <pc:docMk/>
          <pc:sldMk cId="234340217" sldId="290"/>
        </pc:sldMkLst>
      </pc:sldChg>
      <pc:sldChg chg="del">
        <pc:chgData name="Jodie Thomas (2408798)" userId="S::2408798@student.uwtsd.ac.uk::2b451be6-9ed7-42a3-ac89-f3ca3b9c89fa" providerId="AD" clId="Web-{5EF5C192-0831-44D5-7B8B-9DD06679E3FE}" dt="2024-11-08T16:43:15.303" v="23"/>
        <pc:sldMkLst>
          <pc:docMk/>
          <pc:sldMk cId="1762569254" sldId="290"/>
        </pc:sldMkLst>
      </pc:sldChg>
      <pc:sldChg chg="new del">
        <pc:chgData name="Jodie Thomas (2408798)" userId="S::2408798@student.uwtsd.ac.uk::2b451be6-9ed7-42a3-ac89-f3ca3b9c89fa" providerId="AD" clId="Web-{5EF5C192-0831-44D5-7B8B-9DD06679E3FE}" dt="2024-11-08T16:44:59.180" v="33"/>
        <pc:sldMkLst>
          <pc:docMk/>
          <pc:sldMk cId="1389286174" sldId="291"/>
        </pc:sldMkLst>
      </pc:sldChg>
      <pc:sldChg chg="addSp delSp modSp new mod setBg modNotes">
        <pc:chgData name="Jodie Thomas (2408798)" userId="S::2408798@student.uwtsd.ac.uk::2b451be6-9ed7-42a3-ac89-f3ca3b9c89fa" providerId="AD" clId="Web-{5EF5C192-0831-44D5-7B8B-9DD06679E3FE}" dt="2024-11-08T17:02:16.969" v="282"/>
        <pc:sldMkLst>
          <pc:docMk/>
          <pc:sldMk cId="2956937369" sldId="292"/>
        </pc:sldMkLst>
        <pc:spChg chg="add del mod">
          <ac:chgData name="Jodie Thomas (2408798)" userId="S::2408798@student.uwtsd.ac.uk::2b451be6-9ed7-42a3-ac89-f3ca3b9c89fa" providerId="AD" clId="Web-{5EF5C192-0831-44D5-7B8B-9DD06679E3FE}" dt="2024-11-08T16:44:48.789" v="32"/>
          <ac:spMkLst>
            <pc:docMk/>
            <pc:sldMk cId="2956937369" sldId="292"/>
            <ac:spMk id="2" creationId="{DDEFDB97-9269-0956-0658-E43E0F4C21BA}"/>
          </ac:spMkLst>
        </pc:spChg>
        <pc:spChg chg="add mod">
          <ac:chgData name="Jodie Thomas (2408798)" userId="S::2408798@student.uwtsd.ac.uk::2b451be6-9ed7-42a3-ac89-f3ca3b9c89fa" providerId="AD" clId="Web-{5EF5C192-0831-44D5-7B8B-9DD06679E3FE}" dt="2024-11-08T16:56:41.680" v="170" actId="1076"/>
          <ac:spMkLst>
            <pc:docMk/>
            <pc:sldMk cId="2956937369" sldId="292"/>
            <ac:spMk id="3" creationId="{8F46ACF5-79DD-ECA8-52DC-59C0F3784290}"/>
          </ac:spMkLst>
        </pc:spChg>
        <pc:spChg chg="add mod ord">
          <ac:chgData name="Jodie Thomas (2408798)" userId="S::2408798@student.uwtsd.ac.uk::2b451be6-9ed7-42a3-ac89-f3ca3b9c89fa" providerId="AD" clId="Web-{5EF5C192-0831-44D5-7B8B-9DD06679E3FE}" dt="2024-11-08T16:53:53.020" v="146" actId="20577"/>
          <ac:spMkLst>
            <pc:docMk/>
            <pc:sldMk cId="2956937369" sldId="292"/>
            <ac:spMk id="4" creationId="{8433D307-F337-30C6-C627-624F4A56338F}"/>
          </ac:spMkLst>
        </pc:spChg>
        <pc:spChg chg="add">
          <ac:chgData name="Jodie Thomas (2408798)" userId="S::2408798@student.uwtsd.ac.uk::2b451be6-9ed7-42a3-ac89-f3ca3b9c89fa" providerId="AD" clId="Web-{5EF5C192-0831-44D5-7B8B-9DD06679E3FE}" dt="2024-11-08T16:53:05.972" v="133"/>
          <ac:spMkLst>
            <pc:docMk/>
            <pc:sldMk cId="2956937369" sldId="292"/>
            <ac:spMk id="10" creationId="{D19BB8BE-1351-4D9B-B761-F84A0B5B6519}"/>
          </ac:spMkLst>
        </pc:spChg>
        <pc:picChg chg="add mod">
          <ac:chgData name="Jodie Thomas (2408798)" userId="S::2408798@student.uwtsd.ac.uk::2b451be6-9ed7-42a3-ac89-f3ca3b9c89fa" providerId="AD" clId="Web-{5EF5C192-0831-44D5-7B8B-9DD06679E3FE}" dt="2024-11-08T16:53:05.972" v="133"/>
          <ac:picMkLst>
            <pc:docMk/>
            <pc:sldMk cId="2956937369" sldId="292"/>
            <ac:picMk id="5" creationId="{D894BF85-0696-4A00-D739-434D70665F19}"/>
          </ac:picMkLst>
        </pc:picChg>
      </pc:sldChg>
    </pc:docChg>
  </pc:docChgLst>
  <pc:docChgLst>
    <pc:chgData name="Jodie Thomas (2408798)" userId="S::2408798@student.uwtsd.ac.uk::2b451be6-9ed7-42a3-ac89-f3ca3b9c89fa" providerId="AD" clId="Web-{87A02130-24CF-806E-B322-3845CFF0C39A}"/>
    <pc:docChg chg="addSld modSld">
      <pc:chgData name="Jodie Thomas (2408798)" userId="S::2408798@student.uwtsd.ac.uk::2b451be6-9ed7-42a3-ac89-f3ca3b9c89fa" providerId="AD" clId="Web-{87A02130-24CF-806E-B322-3845CFF0C39A}" dt="2024-11-04T15:10:42.113" v="235"/>
      <pc:docMkLst>
        <pc:docMk/>
      </pc:docMkLst>
      <pc:sldChg chg="modNotes">
        <pc:chgData name="Jodie Thomas (2408798)" userId="S::2408798@student.uwtsd.ac.uk::2b451be6-9ed7-42a3-ac89-f3ca3b9c89fa" providerId="AD" clId="Web-{87A02130-24CF-806E-B322-3845CFF0C39A}" dt="2024-11-04T15:07:40.714" v="208"/>
        <pc:sldMkLst>
          <pc:docMk/>
          <pc:sldMk cId="971136627" sldId="262"/>
        </pc:sldMkLst>
      </pc:sldChg>
      <pc:sldChg chg="modSp">
        <pc:chgData name="Jodie Thomas (2408798)" userId="S::2408798@student.uwtsd.ac.uk::2b451be6-9ed7-42a3-ac89-f3ca3b9c89fa" providerId="AD" clId="Web-{87A02130-24CF-806E-B322-3845CFF0C39A}" dt="2024-11-04T15:02:53.468" v="115" actId="20577"/>
        <pc:sldMkLst>
          <pc:docMk/>
          <pc:sldMk cId="3987434551" sldId="267"/>
        </pc:sldMkLst>
        <pc:spChg chg="mod">
          <ac:chgData name="Jodie Thomas (2408798)" userId="S::2408798@student.uwtsd.ac.uk::2b451be6-9ed7-42a3-ac89-f3ca3b9c89fa" providerId="AD" clId="Web-{87A02130-24CF-806E-B322-3845CFF0C39A}" dt="2024-11-04T15:02:53.468" v="115" actId="20577"/>
          <ac:spMkLst>
            <pc:docMk/>
            <pc:sldMk cId="3987434551" sldId="267"/>
            <ac:spMk id="3" creationId="{4C0227E9-02C7-32A1-E9F0-82E318A0AE6A}"/>
          </ac:spMkLst>
        </pc:spChg>
      </pc:sldChg>
      <pc:sldChg chg="modNotes">
        <pc:chgData name="Jodie Thomas (2408798)" userId="S::2408798@student.uwtsd.ac.uk::2b451be6-9ed7-42a3-ac89-f3ca3b9c89fa" providerId="AD" clId="Web-{87A02130-24CF-806E-B322-3845CFF0C39A}" dt="2024-11-04T15:10:42.113" v="235"/>
        <pc:sldMkLst>
          <pc:docMk/>
          <pc:sldMk cId="208396607" sldId="268"/>
        </pc:sldMkLst>
      </pc:sldChg>
      <pc:sldChg chg="modSp">
        <pc:chgData name="Jodie Thomas (2408798)" userId="S::2408798@student.uwtsd.ac.uk::2b451be6-9ed7-42a3-ac89-f3ca3b9c89fa" providerId="AD" clId="Web-{87A02130-24CF-806E-B322-3845CFF0C39A}" dt="2024-11-04T15:09:24.328" v="218" actId="20577"/>
        <pc:sldMkLst>
          <pc:docMk/>
          <pc:sldMk cId="602140930" sldId="269"/>
        </pc:sldMkLst>
        <pc:spChg chg="mod">
          <ac:chgData name="Jodie Thomas (2408798)" userId="S::2408798@student.uwtsd.ac.uk::2b451be6-9ed7-42a3-ac89-f3ca3b9c89fa" providerId="AD" clId="Web-{87A02130-24CF-806E-B322-3845CFF0C39A}" dt="2024-11-04T15:09:24.328" v="218" actId="20577"/>
          <ac:spMkLst>
            <pc:docMk/>
            <pc:sldMk cId="602140930" sldId="269"/>
            <ac:spMk id="3" creationId="{CD29439D-5CFA-72F1-257E-17958AE3498B}"/>
          </ac:spMkLst>
        </pc:spChg>
      </pc:sldChg>
      <pc:sldChg chg="modSp">
        <pc:chgData name="Jodie Thomas (2408798)" userId="S::2408798@student.uwtsd.ac.uk::2b451be6-9ed7-42a3-ac89-f3ca3b9c89fa" providerId="AD" clId="Web-{87A02130-24CF-806E-B322-3845CFF0C39A}" dt="2024-11-04T15:08:33.560" v="216" actId="20577"/>
        <pc:sldMkLst>
          <pc:docMk/>
          <pc:sldMk cId="2429255763" sldId="272"/>
        </pc:sldMkLst>
        <pc:spChg chg="mod">
          <ac:chgData name="Jodie Thomas (2408798)" userId="S::2408798@student.uwtsd.ac.uk::2b451be6-9ed7-42a3-ac89-f3ca3b9c89fa" providerId="AD" clId="Web-{87A02130-24CF-806E-B322-3845CFF0C39A}" dt="2024-11-04T15:08:33.560" v="216" actId="20577"/>
          <ac:spMkLst>
            <pc:docMk/>
            <pc:sldMk cId="2429255763" sldId="272"/>
            <ac:spMk id="3" creationId="{2AD3D85A-3E81-E897-010B-FF8CCDBD9CB7}"/>
          </ac:spMkLst>
        </pc:spChg>
      </pc:sldChg>
      <pc:sldChg chg="modNotes">
        <pc:chgData name="Jodie Thomas (2408798)" userId="S::2408798@student.uwtsd.ac.uk::2b451be6-9ed7-42a3-ac89-f3ca3b9c89fa" providerId="AD" clId="Web-{87A02130-24CF-806E-B322-3845CFF0C39A}" dt="2024-11-04T15:07:14.604" v="202"/>
        <pc:sldMkLst>
          <pc:docMk/>
          <pc:sldMk cId="1077276139" sldId="275"/>
        </pc:sldMkLst>
      </pc:sldChg>
      <pc:sldChg chg="addSp modSp new">
        <pc:chgData name="Jodie Thomas (2408798)" userId="S::2408798@student.uwtsd.ac.uk::2b451be6-9ed7-42a3-ac89-f3ca3b9c89fa" providerId="AD" clId="Web-{87A02130-24CF-806E-B322-3845CFF0C39A}" dt="2024-11-04T15:01:41.106" v="93" actId="20577"/>
        <pc:sldMkLst>
          <pc:docMk/>
          <pc:sldMk cId="1429838464" sldId="276"/>
        </pc:sldMkLst>
        <pc:spChg chg="add mod">
          <ac:chgData name="Jodie Thomas (2408798)" userId="S::2408798@student.uwtsd.ac.uk::2b451be6-9ed7-42a3-ac89-f3ca3b9c89fa" providerId="AD" clId="Web-{87A02130-24CF-806E-B322-3845CFF0C39A}" dt="2024-11-04T15:01:41.106" v="93" actId="20577"/>
          <ac:spMkLst>
            <pc:docMk/>
            <pc:sldMk cId="1429838464" sldId="276"/>
            <ac:spMk id="2" creationId="{A897F7EC-0C64-FB58-0BAC-A2CEBBB4FBAA}"/>
          </ac:spMkLst>
        </pc:spChg>
      </pc:sldChg>
      <pc:sldChg chg="addSp modSp new">
        <pc:chgData name="Jodie Thomas (2408798)" userId="S::2408798@student.uwtsd.ac.uk::2b451be6-9ed7-42a3-ac89-f3ca3b9c89fa" providerId="AD" clId="Web-{87A02130-24CF-806E-B322-3845CFF0C39A}" dt="2024-11-04T15:06:19.102" v="179" actId="20577"/>
        <pc:sldMkLst>
          <pc:docMk/>
          <pc:sldMk cId="1013874610" sldId="277"/>
        </pc:sldMkLst>
        <pc:spChg chg="add mod">
          <ac:chgData name="Jodie Thomas (2408798)" userId="S::2408798@student.uwtsd.ac.uk::2b451be6-9ed7-42a3-ac89-f3ca3b9c89fa" providerId="AD" clId="Web-{87A02130-24CF-806E-B322-3845CFF0C39A}" dt="2024-11-04T15:06:19.102" v="179" actId="20577"/>
          <ac:spMkLst>
            <pc:docMk/>
            <pc:sldMk cId="1013874610" sldId="277"/>
            <ac:spMk id="2" creationId="{75FCA832-C352-81A0-5320-D620593B2C34}"/>
          </ac:spMkLst>
        </pc:spChg>
      </pc:sldChg>
    </pc:docChg>
  </pc:docChgLst>
  <pc:docChgLst>
    <pc:chgData name="Jodie Thomas (2408798)" userId="S::2408798@student.uwtsd.ac.uk::2b451be6-9ed7-42a3-ac89-f3ca3b9c89fa" providerId="AD" clId="Web-{DE0DF206-F5F6-075B-7B6E-31D768B6261F}"/>
    <pc:docChg chg="modSld">
      <pc:chgData name="Jodie Thomas (2408798)" userId="S::2408798@student.uwtsd.ac.uk::2b451be6-9ed7-42a3-ac89-f3ca3b9c89fa" providerId="AD" clId="Web-{DE0DF206-F5F6-075B-7B6E-31D768B6261F}" dt="2024-10-29T11:32:00.840" v="12" actId="20577"/>
      <pc:docMkLst>
        <pc:docMk/>
      </pc:docMkLst>
      <pc:sldChg chg="modSp">
        <pc:chgData name="Jodie Thomas (2408798)" userId="S::2408798@student.uwtsd.ac.uk::2b451be6-9ed7-42a3-ac89-f3ca3b9c89fa" providerId="AD" clId="Web-{DE0DF206-F5F6-075B-7B6E-31D768B6261F}" dt="2024-10-29T11:31:06.025" v="10" actId="1076"/>
        <pc:sldMkLst>
          <pc:docMk/>
          <pc:sldMk cId="4173469577" sldId="258"/>
        </pc:sldMkLst>
        <pc:picChg chg="mod modCrop">
          <ac:chgData name="Jodie Thomas (2408798)" userId="S::2408798@student.uwtsd.ac.uk::2b451be6-9ed7-42a3-ac89-f3ca3b9c89fa" providerId="AD" clId="Web-{DE0DF206-F5F6-075B-7B6E-31D768B6261F}" dt="2024-10-29T11:31:06.025" v="10" actId="1076"/>
          <ac:picMkLst>
            <pc:docMk/>
            <pc:sldMk cId="4173469577" sldId="258"/>
            <ac:picMk id="4" creationId="{4A1C6CF0-74C1-FC86-A97D-1640CDD6D7A1}"/>
          </ac:picMkLst>
        </pc:picChg>
      </pc:sldChg>
      <pc:sldChg chg="modSp">
        <pc:chgData name="Jodie Thomas (2408798)" userId="S::2408798@student.uwtsd.ac.uk::2b451be6-9ed7-42a3-ac89-f3ca3b9c89fa" providerId="AD" clId="Web-{DE0DF206-F5F6-075B-7B6E-31D768B6261F}" dt="2024-10-29T11:32:00.840" v="12" actId="20577"/>
        <pc:sldMkLst>
          <pc:docMk/>
          <pc:sldMk cId="971136627" sldId="262"/>
        </pc:sldMkLst>
        <pc:spChg chg="mod">
          <ac:chgData name="Jodie Thomas (2408798)" userId="S::2408798@student.uwtsd.ac.uk::2b451be6-9ed7-42a3-ac89-f3ca3b9c89fa" providerId="AD" clId="Web-{DE0DF206-F5F6-075B-7B6E-31D768B6261F}" dt="2024-10-29T11:32:00.840" v="12" actId="20577"/>
          <ac:spMkLst>
            <pc:docMk/>
            <pc:sldMk cId="971136627" sldId="262"/>
            <ac:spMk id="2" creationId="{AC8EB6EA-33B9-5C84-B19A-480DCECECD51}"/>
          </ac:spMkLst>
        </pc:spChg>
      </pc:sldChg>
    </pc:docChg>
  </pc:docChgLst>
  <pc:docChgLst>
    <pc:chgData name="Jodie Thomas (2408798)" userId="S::2408798@student.uwtsd.ac.uk::2b451be6-9ed7-42a3-ac89-f3ca3b9c89fa" providerId="AD" clId="Web-{DADEEED3-C281-41AB-6C3A-EC79688BB9F2}"/>
    <pc:docChg chg="addSld delSld modSld sldOrd">
      <pc:chgData name="Jodie Thomas (2408798)" userId="S::2408798@student.uwtsd.ac.uk::2b451be6-9ed7-42a3-ac89-f3ca3b9c89fa" providerId="AD" clId="Web-{DADEEED3-C281-41AB-6C3A-EC79688BB9F2}" dt="2024-11-06T16:09:32.271" v="471" actId="1076"/>
      <pc:docMkLst>
        <pc:docMk/>
      </pc:docMkLst>
      <pc:sldChg chg="modNotes">
        <pc:chgData name="Jodie Thomas (2408798)" userId="S::2408798@student.uwtsd.ac.uk::2b451be6-9ed7-42a3-ac89-f3ca3b9c89fa" providerId="AD" clId="Web-{DADEEED3-C281-41AB-6C3A-EC79688BB9F2}" dt="2024-11-06T14:00:01.691" v="294"/>
        <pc:sldMkLst>
          <pc:docMk/>
          <pc:sldMk cId="3779778299" sldId="257"/>
        </pc:sldMkLst>
      </pc:sldChg>
      <pc:sldChg chg="modNotes">
        <pc:chgData name="Jodie Thomas (2408798)" userId="S::2408798@student.uwtsd.ac.uk::2b451be6-9ed7-42a3-ac89-f3ca3b9c89fa" providerId="AD" clId="Web-{DADEEED3-C281-41AB-6C3A-EC79688BB9F2}" dt="2024-11-06T14:12:11.995" v="332"/>
        <pc:sldMkLst>
          <pc:docMk/>
          <pc:sldMk cId="4173469577" sldId="258"/>
        </pc:sldMkLst>
      </pc:sldChg>
      <pc:sldChg chg="delSp modSp del">
        <pc:chgData name="Jodie Thomas (2408798)" userId="S::2408798@student.uwtsd.ac.uk::2b451be6-9ed7-42a3-ac89-f3ca3b9c89fa" providerId="AD" clId="Web-{DADEEED3-C281-41AB-6C3A-EC79688BB9F2}" dt="2024-11-06T12:08:36.027" v="25"/>
        <pc:sldMkLst>
          <pc:docMk/>
          <pc:sldMk cId="3727765066" sldId="260"/>
        </pc:sldMkLst>
        <pc:spChg chg="mod">
          <ac:chgData name="Jodie Thomas (2408798)" userId="S::2408798@student.uwtsd.ac.uk::2b451be6-9ed7-42a3-ac89-f3ca3b9c89fa" providerId="AD" clId="Web-{DADEEED3-C281-41AB-6C3A-EC79688BB9F2}" dt="2024-11-06T12:07:57.260" v="22" actId="14100"/>
          <ac:spMkLst>
            <pc:docMk/>
            <pc:sldMk cId="3727765066" sldId="260"/>
            <ac:spMk id="2" creationId="{B3E34D67-AD66-8890-D6A1-5A9C3BBAA457}"/>
          </ac:spMkLst>
        </pc:spChg>
        <pc:spChg chg="mod">
          <ac:chgData name="Jodie Thomas (2408798)" userId="S::2408798@student.uwtsd.ac.uk::2b451be6-9ed7-42a3-ac89-f3ca3b9c89fa" providerId="AD" clId="Web-{DADEEED3-C281-41AB-6C3A-EC79688BB9F2}" dt="2024-11-06T12:06:51.258" v="10" actId="20577"/>
          <ac:spMkLst>
            <pc:docMk/>
            <pc:sldMk cId="3727765066" sldId="260"/>
            <ac:spMk id="3" creationId="{57700652-C245-5429-7142-CE5C6DD8B767}"/>
          </ac:spMkLst>
        </pc:spChg>
        <pc:picChg chg="mod">
          <ac:chgData name="Jodie Thomas (2408798)" userId="S::2408798@student.uwtsd.ac.uk::2b451be6-9ed7-42a3-ac89-f3ca3b9c89fa" providerId="AD" clId="Web-{DADEEED3-C281-41AB-6C3A-EC79688BB9F2}" dt="2024-11-06T12:08:13.745" v="24" actId="1076"/>
          <ac:picMkLst>
            <pc:docMk/>
            <pc:sldMk cId="3727765066" sldId="260"/>
            <ac:picMk id="4" creationId="{F90CE739-022A-85B8-0E65-87BD2256BE32}"/>
          </ac:picMkLst>
        </pc:picChg>
        <pc:picChg chg="mod">
          <ac:chgData name="Jodie Thomas (2408798)" userId="S::2408798@student.uwtsd.ac.uk::2b451be6-9ed7-42a3-ac89-f3ca3b9c89fa" providerId="AD" clId="Web-{DADEEED3-C281-41AB-6C3A-EC79688BB9F2}" dt="2024-11-06T12:07:37.666" v="21" actId="1076"/>
          <ac:picMkLst>
            <pc:docMk/>
            <pc:sldMk cId="3727765066" sldId="260"/>
            <ac:picMk id="5" creationId="{04178237-640D-53A1-E4FE-83D7B40C0781}"/>
          </ac:picMkLst>
        </pc:picChg>
        <pc:picChg chg="mod">
          <ac:chgData name="Jodie Thomas (2408798)" userId="S::2408798@student.uwtsd.ac.uk::2b451be6-9ed7-42a3-ac89-f3ca3b9c89fa" providerId="AD" clId="Web-{DADEEED3-C281-41AB-6C3A-EC79688BB9F2}" dt="2024-11-06T12:08:09.730" v="23" actId="1076"/>
          <ac:picMkLst>
            <pc:docMk/>
            <pc:sldMk cId="3727765066" sldId="260"/>
            <ac:picMk id="6" creationId="{472AD137-49F9-EAF8-4DC9-80B4D477F5E8}"/>
          </ac:picMkLst>
        </pc:picChg>
        <pc:picChg chg="del">
          <ac:chgData name="Jodie Thomas (2408798)" userId="S::2408798@student.uwtsd.ac.uk::2b451be6-9ed7-42a3-ac89-f3ca3b9c89fa" providerId="AD" clId="Web-{DADEEED3-C281-41AB-6C3A-EC79688BB9F2}" dt="2024-11-06T12:06:58.118" v="12"/>
          <ac:picMkLst>
            <pc:docMk/>
            <pc:sldMk cId="3727765066" sldId="260"/>
            <ac:picMk id="7" creationId="{9F5214D6-F2E2-A832-565C-B8020A0003B4}"/>
          </ac:picMkLst>
        </pc:picChg>
      </pc:sldChg>
      <pc:sldChg chg="addSp modSp modNotes">
        <pc:chgData name="Jodie Thomas (2408798)" userId="S::2408798@student.uwtsd.ac.uk::2b451be6-9ed7-42a3-ac89-f3ca3b9c89fa" providerId="AD" clId="Web-{DADEEED3-C281-41AB-6C3A-EC79688BB9F2}" dt="2024-11-06T13:59:32.283" v="291"/>
        <pc:sldMkLst>
          <pc:docMk/>
          <pc:sldMk cId="2975309385" sldId="266"/>
        </pc:sldMkLst>
        <pc:picChg chg="add mod">
          <ac:chgData name="Jodie Thomas (2408798)" userId="S::2408798@student.uwtsd.ac.uk::2b451be6-9ed7-42a3-ac89-f3ca3b9c89fa" providerId="AD" clId="Web-{DADEEED3-C281-41AB-6C3A-EC79688BB9F2}" dt="2024-11-06T11:56:12.533" v="5" actId="14100"/>
          <ac:picMkLst>
            <pc:docMk/>
            <pc:sldMk cId="2975309385" sldId="266"/>
            <ac:picMk id="4" creationId="{84027CF9-AF91-DD4E-3DF8-027A340F5286}"/>
          </ac:picMkLst>
        </pc:picChg>
      </pc:sldChg>
      <pc:sldChg chg="modNotes">
        <pc:chgData name="Jodie Thomas (2408798)" userId="S::2408798@student.uwtsd.ac.uk::2b451be6-9ed7-42a3-ac89-f3ca3b9c89fa" providerId="AD" clId="Web-{DADEEED3-C281-41AB-6C3A-EC79688BB9F2}" dt="2024-11-06T13:24:29.303" v="81"/>
        <pc:sldMkLst>
          <pc:docMk/>
          <pc:sldMk cId="3987434551" sldId="267"/>
        </pc:sldMkLst>
      </pc:sldChg>
      <pc:sldChg chg="addSp modSp modNotes">
        <pc:chgData name="Jodie Thomas (2408798)" userId="S::2408798@student.uwtsd.ac.uk::2b451be6-9ed7-42a3-ac89-f3ca3b9c89fa" providerId="AD" clId="Web-{DADEEED3-C281-41AB-6C3A-EC79688BB9F2}" dt="2024-11-06T16:08:10.674" v="461" actId="1076"/>
        <pc:sldMkLst>
          <pc:docMk/>
          <pc:sldMk cId="2429255763" sldId="272"/>
        </pc:sldMkLst>
        <pc:picChg chg="add mod">
          <ac:chgData name="Jodie Thomas (2408798)" userId="S::2408798@student.uwtsd.ac.uk::2b451be6-9ed7-42a3-ac89-f3ca3b9c89fa" providerId="AD" clId="Web-{DADEEED3-C281-41AB-6C3A-EC79688BB9F2}" dt="2024-11-06T16:08:10.674" v="461" actId="1076"/>
          <ac:picMkLst>
            <pc:docMk/>
            <pc:sldMk cId="2429255763" sldId="272"/>
            <ac:picMk id="5" creationId="{1AB32F18-CCB3-6A5B-FA61-314EDB690795}"/>
          </ac:picMkLst>
        </pc:picChg>
      </pc:sldChg>
      <pc:sldChg chg="addSp modSp">
        <pc:chgData name="Jodie Thomas (2408798)" userId="S::2408798@student.uwtsd.ac.uk::2b451be6-9ed7-42a3-ac89-f3ca3b9c89fa" providerId="AD" clId="Web-{DADEEED3-C281-41AB-6C3A-EC79688BB9F2}" dt="2024-11-06T16:09:32.271" v="471" actId="1076"/>
        <pc:sldMkLst>
          <pc:docMk/>
          <pc:sldMk cId="1066630436" sldId="273"/>
        </pc:sldMkLst>
        <pc:picChg chg="add mod">
          <ac:chgData name="Jodie Thomas (2408798)" userId="S::2408798@student.uwtsd.ac.uk::2b451be6-9ed7-42a3-ac89-f3ca3b9c89fa" providerId="AD" clId="Web-{DADEEED3-C281-41AB-6C3A-EC79688BB9F2}" dt="2024-11-06T16:09:32.271" v="471" actId="1076"/>
          <ac:picMkLst>
            <pc:docMk/>
            <pc:sldMk cId="1066630436" sldId="273"/>
            <ac:picMk id="3" creationId="{EEFDCECB-8287-E93C-6DC6-AE38099769AD}"/>
          </ac:picMkLst>
        </pc:picChg>
      </pc:sldChg>
      <pc:sldChg chg="addSp delSp modSp">
        <pc:chgData name="Jodie Thomas (2408798)" userId="S::2408798@student.uwtsd.ac.uk::2b451be6-9ed7-42a3-ac89-f3ca3b9c89fa" providerId="AD" clId="Web-{DADEEED3-C281-41AB-6C3A-EC79688BB9F2}" dt="2024-11-06T16:08:32.300" v="462"/>
        <pc:sldMkLst>
          <pc:docMk/>
          <pc:sldMk cId="1981531985" sldId="274"/>
        </pc:sldMkLst>
        <pc:spChg chg="mod">
          <ac:chgData name="Jodie Thomas (2408798)" userId="S::2408798@student.uwtsd.ac.uk::2b451be6-9ed7-42a3-ac89-f3ca3b9c89fa" providerId="AD" clId="Web-{DADEEED3-C281-41AB-6C3A-EC79688BB9F2}" dt="2024-11-06T12:15:39.338" v="55" actId="20577"/>
          <ac:spMkLst>
            <pc:docMk/>
            <pc:sldMk cId="1981531985" sldId="274"/>
            <ac:spMk id="2" creationId="{EB4FA4CB-2A9C-F860-1D33-3CBEE93579B9}"/>
          </ac:spMkLst>
        </pc:spChg>
        <pc:picChg chg="add del mod">
          <ac:chgData name="Jodie Thomas (2408798)" userId="S::2408798@student.uwtsd.ac.uk::2b451be6-9ed7-42a3-ac89-f3ca3b9c89fa" providerId="AD" clId="Web-{DADEEED3-C281-41AB-6C3A-EC79688BB9F2}" dt="2024-11-06T16:08:32.300" v="462"/>
          <ac:picMkLst>
            <pc:docMk/>
            <pc:sldMk cId="1981531985" sldId="274"/>
            <ac:picMk id="3" creationId="{C4EF4786-2E4E-8971-A960-33326D234875}"/>
          </ac:picMkLst>
        </pc:picChg>
      </pc:sldChg>
      <pc:sldChg chg="ord modNotes">
        <pc:chgData name="Jodie Thomas (2408798)" userId="S::2408798@student.uwtsd.ac.uk::2b451be6-9ed7-42a3-ac89-f3ca3b9c89fa" providerId="AD" clId="Web-{DADEEED3-C281-41AB-6C3A-EC79688BB9F2}" dt="2024-11-06T16:04:34.853" v="446"/>
        <pc:sldMkLst>
          <pc:docMk/>
          <pc:sldMk cId="3805871969" sldId="278"/>
        </pc:sldMkLst>
      </pc:sldChg>
      <pc:sldChg chg="new del">
        <pc:chgData name="Jodie Thomas (2408798)" userId="S::2408798@student.uwtsd.ac.uk::2b451be6-9ed7-42a3-ac89-f3ca3b9c89fa" providerId="AD" clId="Web-{DADEEED3-C281-41AB-6C3A-EC79688BB9F2}" dt="2024-11-06T12:08:52.559" v="26"/>
        <pc:sldMkLst>
          <pc:docMk/>
          <pc:sldMk cId="1051149143" sldId="279"/>
        </pc:sldMkLst>
      </pc:sldChg>
      <pc:sldChg chg="addSp delSp modSp new mod ord setBg">
        <pc:chgData name="Jodie Thomas (2408798)" userId="S::2408798@student.uwtsd.ac.uk::2b451be6-9ed7-42a3-ac89-f3ca3b9c89fa" providerId="AD" clId="Web-{DADEEED3-C281-41AB-6C3A-EC79688BB9F2}" dt="2024-11-06T14:00:36.631" v="295"/>
        <pc:sldMkLst>
          <pc:docMk/>
          <pc:sldMk cId="2220006165" sldId="280"/>
        </pc:sldMkLst>
        <pc:spChg chg="add del">
          <ac:chgData name="Jodie Thomas (2408798)" userId="S::2408798@student.uwtsd.ac.uk::2b451be6-9ed7-42a3-ac89-f3ca3b9c89fa" providerId="AD" clId="Web-{DADEEED3-C281-41AB-6C3A-EC79688BB9F2}" dt="2024-11-06T12:10:58.204" v="34"/>
          <ac:spMkLst>
            <pc:docMk/>
            <pc:sldMk cId="2220006165" sldId="280"/>
            <ac:spMk id="10" creationId="{E8DC6FCD-811B-436E-9FEE-FC957486CD7E}"/>
          </ac:spMkLst>
        </pc:spChg>
        <pc:spChg chg="add del">
          <ac:chgData name="Jodie Thomas (2408798)" userId="S::2408798@student.uwtsd.ac.uk::2b451be6-9ed7-42a3-ac89-f3ca3b9c89fa" providerId="AD" clId="Web-{DADEEED3-C281-41AB-6C3A-EC79688BB9F2}" dt="2024-11-06T12:10:58.204" v="33"/>
          <ac:spMkLst>
            <pc:docMk/>
            <pc:sldMk cId="2220006165" sldId="280"/>
            <ac:spMk id="15" creationId="{F4AEA020-F47C-4D8F-B20C-E5BDB814AF53}"/>
          </ac:spMkLst>
        </pc:spChg>
        <pc:spChg chg="add del">
          <ac:chgData name="Jodie Thomas (2408798)" userId="S::2408798@student.uwtsd.ac.uk::2b451be6-9ed7-42a3-ac89-f3ca3b9c89fa" providerId="AD" clId="Web-{DADEEED3-C281-41AB-6C3A-EC79688BB9F2}" dt="2024-11-06T12:11:51.628" v="43"/>
          <ac:spMkLst>
            <pc:docMk/>
            <pc:sldMk cId="2220006165" sldId="280"/>
            <ac:spMk id="17" creationId="{E8DC6FCD-811B-436E-9FEE-FC957486CD7E}"/>
          </ac:spMkLst>
        </pc:spChg>
        <pc:spChg chg="add del">
          <ac:chgData name="Jodie Thomas (2408798)" userId="S::2408798@student.uwtsd.ac.uk::2b451be6-9ed7-42a3-ac89-f3ca3b9c89fa" providerId="AD" clId="Web-{DADEEED3-C281-41AB-6C3A-EC79688BB9F2}" dt="2024-11-06T12:11:31.877" v="40"/>
          <ac:spMkLst>
            <pc:docMk/>
            <pc:sldMk cId="2220006165" sldId="280"/>
            <ac:spMk id="22" creationId="{E8DC6FCD-811B-436E-9FEE-FC957486CD7E}"/>
          </ac:spMkLst>
        </pc:spChg>
        <pc:spChg chg="add del">
          <ac:chgData name="Jodie Thomas (2408798)" userId="S::2408798@student.uwtsd.ac.uk::2b451be6-9ed7-42a3-ac89-f3ca3b9c89fa" providerId="AD" clId="Web-{DADEEED3-C281-41AB-6C3A-EC79688BB9F2}" dt="2024-11-06T12:11:51.628" v="42"/>
          <ac:spMkLst>
            <pc:docMk/>
            <pc:sldMk cId="2220006165" sldId="280"/>
            <ac:spMk id="24" creationId="{BF494AE6-A88C-448B-B1B7-80259E6F4FE0}"/>
          </ac:spMkLst>
        </pc:spChg>
        <pc:spChg chg="add del">
          <ac:chgData name="Jodie Thomas (2408798)" userId="S::2408798@student.uwtsd.ac.uk::2b451be6-9ed7-42a3-ac89-f3ca3b9c89fa" providerId="AD" clId="Web-{DADEEED3-C281-41AB-6C3A-EC79688BB9F2}" dt="2024-11-06T12:12:20.769" v="44"/>
          <ac:spMkLst>
            <pc:docMk/>
            <pc:sldMk cId="2220006165" sldId="280"/>
            <ac:spMk id="26" creationId="{B96FC576-AE30-4C09-A12C-0582F2A6A067}"/>
          </ac:spMkLst>
        </pc:spChg>
        <pc:spChg chg="add del">
          <ac:chgData name="Jodie Thomas (2408798)" userId="S::2408798@student.uwtsd.ac.uk::2b451be6-9ed7-42a3-ac89-f3ca3b9c89fa" providerId="AD" clId="Web-{DADEEED3-C281-41AB-6C3A-EC79688BB9F2}" dt="2024-11-06T12:13:09.115" v="46"/>
          <ac:spMkLst>
            <pc:docMk/>
            <pc:sldMk cId="2220006165" sldId="280"/>
            <ac:spMk id="31" creationId="{417CDA24-35F8-4540-8C52-3096D6D94949}"/>
          </ac:spMkLst>
        </pc:spChg>
        <pc:spChg chg="add del">
          <ac:chgData name="Jodie Thomas (2408798)" userId="S::2408798@student.uwtsd.ac.uk::2b451be6-9ed7-42a3-ac89-f3ca3b9c89fa" providerId="AD" clId="Web-{DADEEED3-C281-41AB-6C3A-EC79688BB9F2}" dt="2024-11-06T12:13:09.115" v="46"/>
          <ac:spMkLst>
            <pc:docMk/>
            <pc:sldMk cId="2220006165" sldId="280"/>
            <ac:spMk id="33" creationId="{8658BFE0-4E65-4174-9C75-687C94E88273}"/>
          </ac:spMkLst>
        </pc:spChg>
        <pc:spChg chg="add del">
          <ac:chgData name="Jodie Thomas (2408798)" userId="S::2408798@student.uwtsd.ac.uk::2b451be6-9ed7-42a3-ac89-f3ca3b9c89fa" providerId="AD" clId="Web-{DADEEED3-C281-41AB-6C3A-EC79688BB9F2}" dt="2024-11-06T12:13:09.115" v="46"/>
          <ac:spMkLst>
            <pc:docMk/>
            <pc:sldMk cId="2220006165" sldId="280"/>
            <ac:spMk id="35" creationId="{FA75DFED-A0C1-4A83-BE1D-0271C1826EF6}"/>
          </ac:spMkLst>
        </pc:spChg>
        <pc:spChg chg="add del">
          <ac:chgData name="Jodie Thomas (2408798)" userId="S::2408798@student.uwtsd.ac.uk::2b451be6-9ed7-42a3-ac89-f3ca3b9c89fa" providerId="AD" clId="Web-{DADEEED3-C281-41AB-6C3A-EC79688BB9F2}" dt="2024-11-06T12:13:09.115" v="46"/>
          <ac:spMkLst>
            <pc:docMk/>
            <pc:sldMk cId="2220006165" sldId="280"/>
            <ac:spMk id="40" creationId="{6F79B0DD-2C63-4EE5-804F-B8E391FC1E45}"/>
          </ac:spMkLst>
        </pc:spChg>
        <pc:spChg chg="add del">
          <ac:chgData name="Jodie Thomas (2408798)" userId="S::2408798@student.uwtsd.ac.uk::2b451be6-9ed7-42a3-ac89-f3ca3b9c89fa" providerId="AD" clId="Web-{DADEEED3-C281-41AB-6C3A-EC79688BB9F2}" dt="2024-11-06T12:13:09.115" v="46"/>
          <ac:spMkLst>
            <pc:docMk/>
            <pc:sldMk cId="2220006165" sldId="280"/>
            <ac:spMk id="42" creationId="{627DB8AB-CD55-4C8F-9043-52652B89231A}"/>
          </ac:spMkLst>
        </pc:spChg>
        <pc:spChg chg="add del">
          <ac:chgData name="Jodie Thomas (2408798)" userId="S::2408798@student.uwtsd.ac.uk::2b451be6-9ed7-42a3-ac89-f3ca3b9c89fa" providerId="AD" clId="Web-{DADEEED3-C281-41AB-6C3A-EC79688BB9F2}" dt="2024-11-06T12:13:09.115" v="46"/>
          <ac:spMkLst>
            <pc:docMk/>
            <pc:sldMk cId="2220006165" sldId="280"/>
            <ac:spMk id="44" creationId="{53059C5A-91CB-4024-9B4E-20082E25C70B}"/>
          </ac:spMkLst>
        </pc:spChg>
        <pc:spChg chg="add del">
          <ac:chgData name="Jodie Thomas (2408798)" userId="S::2408798@student.uwtsd.ac.uk::2b451be6-9ed7-42a3-ac89-f3ca3b9c89fa" providerId="AD" clId="Web-{DADEEED3-C281-41AB-6C3A-EC79688BB9F2}" dt="2024-11-06T12:13:09.115" v="46"/>
          <ac:spMkLst>
            <pc:docMk/>
            <pc:sldMk cId="2220006165" sldId="280"/>
            <ac:spMk id="46" creationId="{184884BF-A898-4EFF-9504-E13EBE3FF62E}"/>
          </ac:spMkLst>
        </pc:spChg>
        <pc:spChg chg="add del">
          <ac:chgData name="Jodie Thomas (2408798)" userId="S::2408798@student.uwtsd.ac.uk::2b451be6-9ed7-42a3-ac89-f3ca3b9c89fa" providerId="AD" clId="Web-{DADEEED3-C281-41AB-6C3A-EC79688BB9F2}" dt="2024-11-06T12:13:09.115" v="46"/>
          <ac:spMkLst>
            <pc:docMk/>
            <pc:sldMk cId="2220006165" sldId="280"/>
            <ac:spMk id="48" creationId="{7B32D337-FDA6-4468-ADB1-7038E5FC0BA9}"/>
          </ac:spMkLst>
        </pc:spChg>
        <pc:picChg chg="add mod ord">
          <ac:chgData name="Jodie Thomas (2408798)" userId="S::2408798@student.uwtsd.ac.uk::2b451be6-9ed7-42a3-ac89-f3ca3b9c89fa" providerId="AD" clId="Web-{DADEEED3-C281-41AB-6C3A-EC79688BB9F2}" dt="2024-11-06T12:13:09.115" v="46"/>
          <ac:picMkLst>
            <pc:docMk/>
            <pc:sldMk cId="2220006165" sldId="280"/>
            <ac:picMk id="2" creationId="{E3587334-BBFC-4D14-75E0-625EE773AAE2}"/>
          </ac:picMkLst>
        </pc:picChg>
        <pc:picChg chg="add mod ord">
          <ac:chgData name="Jodie Thomas (2408798)" userId="S::2408798@student.uwtsd.ac.uk::2b451be6-9ed7-42a3-ac89-f3ca3b9c89fa" providerId="AD" clId="Web-{DADEEED3-C281-41AB-6C3A-EC79688BB9F2}" dt="2024-11-06T12:13:09.115" v="46"/>
          <ac:picMkLst>
            <pc:docMk/>
            <pc:sldMk cId="2220006165" sldId="280"/>
            <ac:picMk id="3" creationId="{F379B1CC-7D4D-74A9-6902-26F948FEA7B1}"/>
          </ac:picMkLst>
        </pc:picChg>
        <pc:picChg chg="add mod ord">
          <ac:chgData name="Jodie Thomas (2408798)" userId="S::2408798@student.uwtsd.ac.uk::2b451be6-9ed7-42a3-ac89-f3ca3b9c89fa" providerId="AD" clId="Web-{DADEEED3-C281-41AB-6C3A-EC79688BB9F2}" dt="2024-11-06T12:13:09.115" v="46"/>
          <ac:picMkLst>
            <pc:docMk/>
            <pc:sldMk cId="2220006165" sldId="280"/>
            <ac:picMk id="4" creationId="{52116EA7-3912-8034-28E4-CEDFF45ED980}"/>
          </ac:picMkLst>
        </pc:picChg>
        <pc:picChg chg="add mod ord">
          <ac:chgData name="Jodie Thomas (2408798)" userId="S::2408798@student.uwtsd.ac.uk::2b451be6-9ed7-42a3-ac89-f3ca3b9c89fa" providerId="AD" clId="Web-{DADEEED3-C281-41AB-6C3A-EC79688BB9F2}" dt="2024-11-06T12:13:09.115" v="46"/>
          <ac:picMkLst>
            <pc:docMk/>
            <pc:sldMk cId="2220006165" sldId="280"/>
            <ac:picMk id="5" creationId="{124C0CF9-B300-1FB1-BA2B-A999C4A634F0}"/>
          </ac:picMkLst>
        </pc:picChg>
      </pc:sldChg>
      <pc:sldChg chg="modSp new modNotes">
        <pc:chgData name="Jodie Thomas (2408798)" userId="S::2408798@student.uwtsd.ac.uk::2b451be6-9ed7-42a3-ac89-f3ca3b9c89fa" providerId="AD" clId="Web-{DADEEED3-C281-41AB-6C3A-EC79688BB9F2}" dt="2024-11-06T13:05:24.634" v="74"/>
        <pc:sldMkLst>
          <pc:docMk/>
          <pc:sldMk cId="946974061" sldId="281"/>
        </pc:sldMkLst>
        <pc:spChg chg="mod">
          <ac:chgData name="Jodie Thomas (2408798)" userId="S::2408798@student.uwtsd.ac.uk::2b451be6-9ed7-42a3-ac89-f3ca3b9c89fa" providerId="AD" clId="Web-{DADEEED3-C281-41AB-6C3A-EC79688BB9F2}" dt="2024-11-06T13:04:52.274" v="71" actId="20577"/>
          <ac:spMkLst>
            <pc:docMk/>
            <pc:sldMk cId="946974061" sldId="281"/>
            <ac:spMk id="2" creationId="{783C592D-C017-9816-141E-CC0F6FC2E1F1}"/>
          </ac:spMkLst>
        </pc:spChg>
        <pc:spChg chg="mod">
          <ac:chgData name="Jodie Thomas (2408798)" userId="S::2408798@student.uwtsd.ac.uk::2b451be6-9ed7-42a3-ac89-f3ca3b9c89fa" providerId="AD" clId="Web-{DADEEED3-C281-41AB-6C3A-EC79688BB9F2}" dt="2024-11-06T13:04:56.008" v="72" actId="20577"/>
          <ac:spMkLst>
            <pc:docMk/>
            <pc:sldMk cId="946974061" sldId="281"/>
            <ac:spMk id="3" creationId="{72834AE6-4BE4-03BC-F9DD-CBB28FCF619F}"/>
          </ac:spMkLst>
        </pc:spChg>
      </pc:sldChg>
      <pc:sldChg chg="new del">
        <pc:chgData name="Jodie Thomas (2408798)" userId="S::2408798@student.uwtsd.ac.uk::2b451be6-9ed7-42a3-ac89-f3ca3b9c89fa" providerId="AD" clId="Web-{DADEEED3-C281-41AB-6C3A-EC79688BB9F2}" dt="2024-11-06T13:04:22.960" v="59"/>
        <pc:sldMkLst>
          <pc:docMk/>
          <pc:sldMk cId="1578049197" sldId="282"/>
        </pc:sldMkLst>
      </pc:sldChg>
      <pc:sldChg chg="new del">
        <pc:chgData name="Jodie Thomas (2408798)" userId="S::2408798@student.uwtsd.ac.uk::2b451be6-9ed7-42a3-ac89-f3ca3b9c89fa" providerId="AD" clId="Web-{DADEEED3-C281-41AB-6C3A-EC79688BB9F2}" dt="2024-11-06T13:04:23.976" v="60"/>
        <pc:sldMkLst>
          <pc:docMk/>
          <pc:sldMk cId="1936054969" sldId="28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ED34D9-1C50-4C8E-8945-901B7143E9E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6C1A738-63FF-4EBD-8EB6-AE3DB8FAA580}">
      <dgm:prSet/>
      <dgm:spPr/>
      <dgm:t>
        <a:bodyPr/>
        <a:lstStyle/>
        <a:p>
          <a:r>
            <a:rPr lang="en-US"/>
            <a:t>Ending, Losing, Letting Go</a:t>
          </a:r>
        </a:p>
      </dgm:t>
    </dgm:pt>
    <dgm:pt modelId="{2F37E08A-C35F-439F-BA3C-09A0C449B536}" type="parTrans" cxnId="{A3CF06BD-9ADE-41A9-B262-6BF077688726}">
      <dgm:prSet/>
      <dgm:spPr/>
      <dgm:t>
        <a:bodyPr/>
        <a:lstStyle/>
        <a:p>
          <a:endParaRPr lang="en-US"/>
        </a:p>
      </dgm:t>
    </dgm:pt>
    <dgm:pt modelId="{F85BEFD0-88B4-4F8B-A328-E64C484B7C28}" type="sibTrans" cxnId="{A3CF06BD-9ADE-41A9-B262-6BF077688726}">
      <dgm:prSet/>
      <dgm:spPr/>
      <dgm:t>
        <a:bodyPr/>
        <a:lstStyle/>
        <a:p>
          <a:endParaRPr lang="en-US"/>
        </a:p>
      </dgm:t>
    </dgm:pt>
    <dgm:pt modelId="{D7B8B19B-EE00-471A-B11C-7807BB0DA0D8}">
      <dgm:prSet/>
      <dgm:spPr/>
      <dgm:t>
        <a:bodyPr/>
        <a:lstStyle/>
        <a:p>
          <a:r>
            <a:rPr lang="en-US"/>
            <a:t>The Neutral Zone</a:t>
          </a:r>
        </a:p>
      </dgm:t>
    </dgm:pt>
    <dgm:pt modelId="{FC093A29-94CB-4225-BC42-406547210BB7}" type="parTrans" cxnId="{25C80546-46CD-4E4F-9BB0-CC3C0C55C1FB}">
      <dgm:prSet/>
      <dgm:spPr/>
      <dgm:t>
        <a:bodyPr/>
        <a:lstStyle/>
        <a:p>
          <a:endParaRPr lang="en-US"/>
        </a:p>
      </dgm:t>
    </dgm:pt>
    <dgm:pt modelId="{A55EFE51-A035-4326-9B96-16010387AC1C}" type="sibTrans" cxnId="{25C80546-46CD-4E4F-9BB0-CC3C0C55C1FB}">
      <dgm:prSet/>
      <dgm:spPr/>
      <dgm:t>
        <a:bodyPr/>
        <a:lstStyle/>
        <a:p>
          <a:endParaRPr lang="en-US"/>
        </a:p>
      </dgm:t>
    </dgm:pt>
    <dgm:pt modelId="{38FA3652-8BFE-49A1-9AA9-238DDB14EC73}">
      <dgm:prSet/>
      <dgm:spPr/>
      <dgm:t>
        <a:bodyPr/>
        <a:lstStyle/>
        <a:p>
          <a:r>
            <a:rPr lang="en-US"/>
            <a:t>The New Beginning</a:t>
          </a:r>
        </a:p>
      </dgm:t>
    </dgm:pt>
    <dgm:pt modelId="{E6DB51DF-9D17-47A2-B561-D7BA62FEFEDD}" type="parTrans" cxnId="{2F8101CC-FE51-4412-8C1A-690CA4DFC715}">
      <dgm:prSet/>
      <dgm:spPr/>
      <dgm:t>
        <a:bodyPr/>
        <a:lstStyle/>
        <a:p>
          <a:endParaRPr lang="en-US"/>
        </a:p>
      </dgm:t>
    </dgm:pt>
    <dgm:pt modelId="{069B9186-09D3-41D2-B891-406EE232CCFE}" type="sibTrans" cxnId="{2F8101CC-FE51-4412-8C1A-690CA4DFC715}">
      <dgm:prSet/>
      <dgm:spPr/>
      <dgm:t>
        <a:bodyPr/>
        <a:lstStyle/>
        <a:p>
          <a:endParaRPr lang="en-US"/>
        </a:p>
      </dgm:t>
    </dgm:pt>
    <dgm:pt modelId="{52108952-9DBD-4969-858F-F3FDB4367A62}" type="pres">
      <dgm:prSet presAssocID="{4FED34D9-1C50-4C8E-8945-901B7143E9E0}" presName="linear" presStyleCnt="0">
        <dgm:presLayoutVars>
          <dgm:animLvl val="lvl"/>
          <dgm:resizeHandles val="exact"/>
        </dgm:presLayoutVars>
      </dgm:prSet>
      <dgm:spPr/>
    </dgm:pt>
    <dgm:pt modelId="{0C2A2D82-134B-4AF2-A2A3-9F77561E195C}" type="pres">
      <dgm:prSet presAssocID="{C6C1A738-63FF-4EBD-8EB6-AE3DB8FAA580}" presName="parentText" presStyleLbl="node1" presStyleIdx="0" presStyleCnt="3">
        <dgm:presLayoutVars>
          <dgm:chMax val="0"/>
          <dgm:bulletEnabled val="1"/>
        </dgm:presLayoutVars>
      </dgm:prSet>
      <dgm:spPr/>
    </dgm:pt>
    <dgm:pt modelId="{9623F07F-6813-41A2-A366-13B47330A595}" type="pres">
      <dgm:prSet presAssocID="{F85BEFD0-88B4-4F8B-A328-E64C484B7C28}" presName="spacer" presStyleCnt="0"/>
      <dgm:spPr/>
    </dgm:pt>
    <dgm:pt modelId="{E5FFE1B5-D366-4351-A63F-B041552C97B8}" type="pres">
      <dgm:prSet presAssocID="{D7B8B19B-EE00-471A-B11C-7807BB0DA0D8}" presName="parentText" presStyleLbl="node1" presStyleIdx="1" presStyleCnt="3">
        <dgm:presLayoutVars>
          <dgm:chMax val="0"/>
          <dgm:bulletEnabled val="1"/>
        </dgm:presLayoutVars>
      </dgm:prSet>
      <dgm:spPr/>
    </dgm:pt>
    <dgm:pt modelId="{393A8677-5EEC-424E-B76A-CDF402C0A193}" type="pres">
      <dgm:prSet presAssocID="{A55EFE51-A035-4326-9B96-16010387AC1C}" presName="spacer" presStyleCnt="0"/>
      <dgm:spPr/>
    </dgm:pt>
    <dgm:pt modelId="{0278E616-9DE9-41ED-9026-EB073FDE2B6E}" type="pres">
      <dgm:prSet presAssocID="{38FA3652-8BFE-49A1-9AA9-238DDB14EC73}" presName="parentText" presStyleLbl="node1" presStyleIdx="2" presStyleCnt="3">
        <dgm:presLayoutVars>
          <dgm:chMax val="0"/>
          <dgm:bulletEnabled val="1"/>
        </dgm:presLayoutVars>
      </dgm:prSet>
      <dgm:spPr/>
    </dgm:pt>
  </dgm:ptLst>
  <dgm:cxnLst>
    <dgm:cxn modelId="{62985828-BCA3-46BF-A88F-9A90AD828F10}" type="presOf" srcId="{D7B8B19B-EE00-471A-B11C-7807BB0DA0D8}" destId="{E5FFE1B5-D366-4351-A63F-B041552C97B8}" srcOrd="0" destOrd="0" presId="urn:microsoft.com/office/officeart/2005/8/layout/vList2"/>
    <dgm:cxn modelId="{25C80546-46CD-4E4F-9BB0-CC3C0C55C1FB}" srcId="{4FED34D9-1C50-4C8E-8945-901B7143E9E0}" destId="{D7B8B19B-EE00-471A-B11C-7807BB0DA0D8}" srcOrd="1" destOrd="0" parTransId="{FC093A29-94CB-4225-BC42-406547210BB7}" sibTransId="{A55EFE51-A035-4326-9B96-16010387AC1C}"/>
    <dgm:cxn modelId="{16596174-1694-4E0E-87A2-6F653B983C8B}" type="presOf" srcId="{4FED34D9-1C50-4C8E-8945-901B7143E9E0}" destId="{52108952-9DBD-4969-858F-F3FDB4367A62}" srcOrd="0" destOrd="0" presId="urn:microsoft.com/office/officeart/2005/8/layout/vList2"/>
    <dgm:cxn modelId="{A65345B7-2CE9-4EC3-8509-E07059162FA7}" type="presOf" srcId="{38FA3652-8BFE-49A1-9AA9-238DDB14EC73}" destId="{0278E616-9DE9-41ED-9026-EB073FDE2B6E}" srcOrd="0" destOrd="0" presId="urn:microsoft.com/office/officeart/2005/8/layout/vList2"/>
    <dgm:cxn modelId="{A3CF06BD-9ADE-41A9-B262-6BF077688726}" srcId="{4FED34D9-1C50-4C8E-8945-901B7143E9E0}" destId="{C6C1A738-63FF-4EBD-8EB6-AE3DB8FAA580}" srcOrd="0" destOrd="0" parTransId="{2F37E08A-C35F-439F-BA3C-09A0C449B536}" sibTransId="{F85BEFD0-88B4-4F8B-A328-E64C484B7C28}"/>
    <dgm:cxn modelId="{2F8101CC-FE51-4412-8C1A-690CA4DFC715}" srcId="{4FED34D9-1C50-4C8E-8945-901B7143E9E0}" destId="{38FA3652-8BFE-49A1-9AA9-238DDB14EC73}" srcOrd="2" destOrd="0" parTransId="{E6DB51DF-9D17-47A2-B561-D7BA62FEFEDD}" sibTransId="{069B9186-09D3-41D2-B891-406EE232CCFE}"/>
    <dgm:cxn modelId="{7F26B1E6-CE95-44FC-B410-269D5B4E72E9}" type="presOf" srcId="{C6C1A738-63FF-4EBD-8EB6-AE3DB8FAA580}" destId="{0C2A2D82-134B-4AF2-A2A3-9F77561E195C}" srcOrd="0" destOrd="0" presId="urn:microsoft.com/office/officeart/2005/8/layout/vList2"/>
    <dgm:cxn modelId="{1A59682E-8FFE-46EC-8D81-8016ADDBF9A7}" type="presParOf" srcId="{52108952-9DBD-4969-858F-F3FDB4367A62}" destId="{0C2A2D82-134B-4AF2-A2A3-9F77561E195C}" srcOrd="0" destOrd="0" presId="urn:microsoft.com/office/officeart/2005/8/layout/vList2"/>
    <dgm:cxn modelId="{1DAF3251-37BC-4210-B836-EAC41FC1A345}" type="presParOf" srcId="{52108952-9DBD-4969-858F-F3FDB4367A62}" destId="{9623F07F-6813-41A2-A366-13B47330A595}" srcOrd="1" destOrd="0" presId="urn:microsoft.com/office/officeart/2005/8/layout/vList2"/>
    <dgm:cxn modelId="{5BE86C1A-51C5-43F2-B643-657028E198BF}" type="presParOf" srcId="{52108952-9DBD-4969-858F-F3FDB4367A62}" destId="{E5FFE1B5-D366-4351-A63F-B041552C97B8}" srcOrd="2" destOrd="0" presId="urn:microsoft.com/office/officeart/2005/8/layout/vList2"/>
    <dgm:cxn modelId="{95498FD0-083E-48B5-A772-82795869F31B}" type="presParOf" srcId="{52108952-9DBD-4969-858F-F3FDB4367A62}" destId="{393A8677-5EEC-424E-B76A-CDF402C0A193}" srcOrd="3" destOrd="0" presId="urn:microsoft.com/office/officeart/2005/8/layout/vList2"/>
    <dgm:cxn modelId="{54D9D736-7833-43EF-95C3-B0B13D886C7B}" type="presParOf" srcId="{52108952-9DBD-4969-858F-F3FDB4367A62}" destId="{0278E616-9DE9-41ED-9026-EB073FDE2B6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25F660-2A88-4F8D-8FC3-7593FB50655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D9D5ABE-77E3-4FE4-A330-0176CA9D8C56}">
      <dgm:prSet/>
      <dgm:spPr/>
      <dgm:t>
        <a:bodyPr/>
        <a:lstStyle/>
        <a:p>
          <a:r>
            <a:rPr lang="en-US"/>
            <a:t>DISENGAGEMENT </a:t>
          </a:r>
        </a:p>
      </dgm:t>
    </dgm:pt>
    <dgm:pt modelId="{E50B8AD1-CF7C-4D99-A6BE-F0582A99C8C9}" type="parTrans" cxnId="{80E9AED1-55AE-4239-9553-DFDA39332A2B}">
      <dgm:prSet/>
      <dgm:spPr/>
      <dgm:t>
        <a:bodyPr/>
        <a:lstStyle/>
        <a:p>
          <a:endParaRPr lang="en-US"/>
        </a:p>
      </dgm:t>
    </dgm:pt>
    <dgm:pt modelId="{3B3C71F8-C0F5-4B07-9B17-84D7303A888C}" type="sibTrans" cxnId="{80E9AED1-55AE-4239-9553-DFDA39332A2B}">
      <dgm:prSet/>
      <dgm:spPr/>
      <dgm:t>
        <a:bodyPr/>
        <a:lstStyle/>
        <a:p>
          <a:endParaRPr lang="en-US"/>
        </a:p>
      </dgm:t>
    </dgm:pt>
    <dgm:pt modelId="{C7BC81B3-903E-4510-8456-021A13A8B368}">
      <dgm:prSet/>
      <dgm:spPr/>
      <dgm:t>
        <a:bodyPr/>
        <a:lstStyle/>
        <a:p>
          <a:r>
            <a:rPr lang="en-US"/>
            <a:t>DISMANTLING</a:t>
          </a:r>
        </a:p>
      </dgm:t>
    </dgm:pt>
    <dgm:pt modelId="{A86A5BD8-0F0F-42B0-B334-C424509BAEE5}" type="parTrans" cxnId="{067F60DF-C77A-49D1-9182-797C50026557}">
      <dgm:prSet/>
      <dgm:spPr/>
      <dgm:t>
        <a:bodyPr/>
        <a:lstStyle/>
        <a:p>
          <a:endParaRPr lang="en-US"/>
        </a:p>
      </dgm:t>
    </dgm:pt>
    <dgm:pt modelId="{A9BB2DAA-968F-44C2-A29B-B78219234DE5}" type="sibTrans" cxnId="{067F60DF-C77A-49D1-9182-797C50026557}">
      <dgm:prSet/>
      <dgm:spPr/>
      <dgm:t>
        <a:bodyPr/>
        <a:lstStyle/>
        <a:p>
          <a:endParaRPr lang="en-US"/>
        </a:p>
      </dgm:t>
    </dgm:pt>
    <dgm:pt modelId="{24FC9630-74B6-4763-9943-1504542A71B3}">
      <dgm:prSet/>
      <dgm:spPr/>
      <dgm:t>
        <a:bodyPr/>
        <a:lstStyle/>
        <a:p>
          <a:r>
            <a:rPr lang="en-US"/>
            <a:t>DISIDENTIFICATION</a:t>
          </a:r>
        </a:p>
      </dgm:t>
    </dgm:pt>
    <dgm:pt modelId="{D6D91324-2EAE-42B8-967F-3DC48B07E6A5}" type="parTrans" cxnId="{A52E4526-5ED9-4BC9-8D30-A946C9D9F38E}">
      <dgm:prSet/>
      <dgm:spPr/>
      <dgm:t>
        <a:bodyPr/>
        <a:lstStyle/>
        <a:p>
          <a:endParaRPr lang="en-US"/>
        </a:p>
      </dgm:t>
    </dgm:pt>
    <dgm:pt modelId="{4038F774-BEA5-4254-829C-BA511A2BC686}" type="sibTrans" cxnId="{A52E4526-5ED9-4BC9-8D30-A946C9D9F38E}">
      <dgm:prSet/>
      <dgm:spPr/>
      <dgm:t>
        <a:bodyPr/>
        <a:lstStyle/>
        <a:p>
          <a:endParaRPr lang="en-US"/>
        </a:p>
      </dgm:t>
    </dgm:pt>
    <dgm:pt modelId="{F4C508CD-ED6A-425F-BA44-D325D42E5CC5}">
      <dgm:prSet/>
      <dgm:spPr/>
      <dgm:t>
        <a:bodyPr/>
        <a:lstStyle/>
        <a:p>
          <a:r>
            <a:rPr lang="en-US"/>
            <a:t>DISENCHANTMENT</a:t>
          </a:r>
        </a:p>
      </dgm:t>
    </dgm:pt>
    <dgm:pt modelId="{0ECC5503-0D76-4896-AC65-BC5A6E166CDB}" type="parTrans" cxnId="{6A4CA3BC-1114-4674-9899-372CFA10050A}">
      <dgm:prSet/>
      <dgm:spPr/>
      <dgm:t>
        <a:bodyPr/>
        <a:lstStyle/>
        <a:p>
          <a:endParaRPr lang="en-US"/>
        </a:p>
      </dgm:t>
    </dgm:pt>
    <dgm:pt modelId="{3E3DAC4A-08DD-4DD2-A9B4-C63F909F900E}" type="sibTrans" cxnId="{6A4CA3BC-1114-4674-9899-372CFA10050A}">
      <dgm:prSet/>
      <dgm:spPr/>
      <dgm:t>
        <a:bodyPr/>
        <a:lstStyle/>
        <a:p>
          <a:endParaRPr lang="en-US"/>
        </a:p>
      </dgm:t>
    </dgm:pt>
    <dgm:pt modelId="{89978A2D-5138-4614-88BE-A0DCE582BE80}">
      <dgm:prSet/>
      <dgm:spPr/>
      <dgm:t>
        <a:bodyPr/>
        <a:lstStyle/>
        <a:p>
          <a:r>
            <a:rPr lang="en-US"/>
            <a:t>DISORIENTATION</a:t>
          </a:r>
        </a:p>
      </dgm:t>
    </dgm:pt>
    <dgm:pt modelId="{9A8B20AA-2021-457D-B746-3E97776ACB0F}" type="parTrans" cxnId="{D4D5A83F-19E6-4E57-B450-B72386FAB62D}">
      <dgm:prSet/>
      <dgm:spPr/>
      <dgm:t>
        <a:bodyPr/>
        <a:lstStyle/>
        <a:p>
          <a:endParaRPr lang="en-US"/>
        </a:p>
      </dgm:t>
    </dgm:pt>
    <dgm:pt modelId="{A23A2F6C-6F92-407C-9594-9B964BF72215}" type="sibTrans" cxnId="{D4D5A83F-19E6-4E57-B450-B72386FAB62D}">
      <dgm:prSet/>
      <dgm:spPr/>
      <dgm:t>
        <a:bodyPr/>
        <a:lstStyle/>
        <a:p>
          <a:endParaRPr lang="en-US"/>
        </a:p>
      </dgm:t>
    </dgm:pt>
    <dgm:pt modelId="{87BE7884-5582-4A75-9CC2-BD98E2C9B8C5}">
      <dgm:prSet/>
      <dgm:spPr/>
      <dgm:t>
        <a:bodyPr/>
        <a:lstStyle/>
        <a:p>
          <a:pPr rtl="0"/>
          <a:r>
            <a:rPr lang="en-US"/>
            <a:t>Bridges</a:t>
          </a:r>
          <a:r>
            <a:rPr lang="en-US">
              <a:latin typeface="Aptos Display" panose="02110004020202020204"/>
            </a:rPr>
            <a:t> (2017)</a:t>
          </a:r>
          <a:endParaRPr lang="en-US"/>
        </a:p>
      </dgm:t>
    </dgm:pt>
    <dgm:pt modelId="{61C51EC6-675A-4510-BBAA-FFEBB45575BB}" type="parTrans" cxnId="{3360E8A4-11F5-4C63-B7B8-993A7907AA9D}">
      <dgm:prSet/>
      <dgm:spPr/>
      <dgm:t>
        <a:bodyPr/>
        <a:lstStyle/>
        <a:p>
          <a:endParaRPr lang="en-US"/>
        </a:p>
      </dgm:t>
    </dgm:pt>
    <dgm:pt modelId="{0F1824D9-388C-468A-AD8E-C8AC44BAB5AA}" type="sibTrans" cxnId="{3360E8A4-11F5-4C63-B7B8-993A7907AA9D}">
      <dgm:prSet/>
      <dgm:spPr/>
      <dgm:t>
        <a:bodyPr/>
        <a:lstStyle/>
        <a:p>
          <a:endParaRPr lang="en-US"/>
        </a:p>
      </dgm:t>
    </dgm:pt>
    <dgm:pt modelId="{1DF52BAF-F828-4FFC-BE2F-CA5FD13E5844}" type="pres">
      <dgm:prSet presAssocID="{2625F660-2A88-4F8D-8FC3-7593FB50655D}" presName="linear" presStyleCnt="0">
        <dgm:presLayoutVars>
          <dgm:animLvl val="lvl"/>
          <dgm:resizeHandles val="exact"/>
        </dgm:presLayoutVars>
      </dgm:prSet>
      <dgm:spPr/>
    </dgm:pt>
    <dgm:pt modelId="{D20F281B-8615-4B0D-9037-3FDF25717EFB}" type="pres">
      <dgm:prSet presAssocID="{3D9D5ABE-77E3-4FE4-A330-0176CA9D8C56}" presName="parentText" presStyleLbl="node1" presStyleIdx="0" presStyleCnt="6">
        <dgm:presLayoutVars>
          <dgm:chMax val="0"/>
          <dgm:bulletEnabled val="1"/>
        </dgm:presLayoutVars>
      </dgm:prSet>
      <dgm:spPr/>
    </dgm:pt>
    <dgm:pt modelId="{324459E1-6BFD-4B26-8C59-D2F0D3C8867F}" type="pres">
      <dgm:prSet presAssocID="{3B3C71F8-C0F5-4B07-9B17-84D7303A888C}" presName="spacer" presStyleCnt="0"/>
      <dgm:spPr/>
    </dgm:pt>
    <dgm:pt modelId="{39C961A2-D33B-4271-8521-33EF1A951FC7}" type="pres">
      <dgm:prSet presAssocID="{C7BC81B3-903E-4510-8456-021A13A8B368}" presName="parentText" presStyleLbl="node1" presStyleIdx="1" presStyleCnt="6">
        <dgm:presLayoutVars>
          <dgm:chMax val="0"/>
          <dgm:bulletEnabled val="1"/>
        </dgm:presLayoutVars>
      </dgm:prSet>
      <dgm:spPr/>
    </dgm:pt>
    <dgm:pt modelId="{FC4CF38B-E195-4C79-B442-AA72BDE616BD}" type="pres">
      <dgm:prSet presAssocID="{A9BB2DAA-968F-44C2-A29B-B78219234DE5}" presName="spacer" presStyleCnt="0"/>
      <dgm:spPr/>
    </dgm:pt>
    <dgm:pt modelId="{440625E1-0E84-4886-8054-74B9563DA7EA}" type="pres">
      <dgm:prSet presAssocID="{24FC9630-74B6-4763-9943-1504542A71B3}" presName="parentText" presStyleLbl="node1" presStyleIdx="2" presStyleCnt="6">
        <dgm:presLayoutVars>
          <dgm:chMax val="0"/>
          <dgm:bulletEnabled val="1"/>
        </dgm:presLayoutVars>
      </dgm:prSet>
      <dgm:spPr/>
    </dgm:pt>
    <dgm:pt modelId="{29254B12-190A-4E99-A9CC-4DA53A0B2B11}" type="pres">
      <dgm:prSet presAssocID="{4038F774-BEA5-4254-829C-BA511A2BC686}" presName="spacer" presStyleCnt="0"/>
      <dgm:spPr/>
    </dgm:pt>
    <dgm:pt modelId="{118E6EF7-EC86-495B-8FCB-4A0A39EBFE48}" type="pres">
      <dgm:prSet presAssocID="{F4C508CD-ED6A-425F-BA44-D325D42E5CC5}" presName="parentText" presStyleLbl="node1" presStyleIdx="3" presStyleCnt="6">
        <dgm:presLayoutVars>
          <dgm:chMax val="0"/>
          <dgm:bulletEnabled val="1"/>
        </dgm:presLayoutVars>
      </dgm:prSet>
      <dgm:spPr/>
    </dgm:pt>
    <dgm:pt modelId="{B74FB6DC-5F17-427C-9FD5-6C1E391F7647}" type="pres">
      <dgm:prSet presAssocID="{3E3DAC4A-08DD-4DD2-A9B4-C63F909F900E}" presName="spacer" presStyleCnt="0"/>
      <dgm:spPr/>
    </dgm:pt>
    <dgm:pt modelId="{B7CDAE5A-E2D6-4E76-9C1C-953436CD8422}" type="pres">
      <dgm:prSet presAssocID="{89978A2D-5138-4614-88BE-A0DCE582BE80}" presName="parentText" presStyleLbl="node1" presStyleIdx="4" presStyleCnt="6">
        <dgm:presLayoutVars>
          <dgm:chMax val="0"/>
          <dgm:bulletEnabled val="1"/>
        </dgm:presLayoutVars>
      </dgm:prSet>
      <dgm:spPr/>
    </dgm:pt>
    <dgm:pt modelId="{9EF1FCFC-5CED-461A-8405-9A633663B905}" type="pres">
      <dgm:prSet presAssocID="{A23A2F6C-6F92-407C-9594-9B964BF72215}" presName="spacer" presStyleCnt="0"/>
      <dgm:spPr/>
    </dgm:pt>
    <dgm:pt modelId="{F6B56CB4-B448-4A00-B19B-BB46AC272286}" type="pres">
      <dgm:prSet presAssocID="{87BE7884-5582-4A75-9CC2-BD98E2C9B8C5}" presName="parentText" presStyleLbl="node1" presStyleIdx="5" presStyleCnt="6">
        <dgm:presLayoutVars>
          <dgm:chMax val="0"/>
          <dgm:bulletEnabled val="1"/>
        </dgm:presLayoutVars>
      </dgm:prSet>
      <dgm:spPr/>
    </dgm:pt>
  </dgm:ptLst>
  <dgm:cxnLst>
    <dgm:cxn modelId="{7A0AB917-AB31-4985-9631-9E8ADD8CACF9}" type="presOf" srcId="{87BE7884-5582-4A75-9CC2-BD98E2C9B8C5}" destId="{F6B56CB4-B448-4A00-B19B-BB46AC272286}" srcOrd="0" destOrd="0" presId="urn:microsoft.com/office/officeart/2005/8/layout/vList2"/>
    <dgm:cxn modelId="{5BB74A1B-85FB-4C1E-A714-028E1308A8B6}" type="presOf" srcId="{2625F660-2A88-4F8D-8FC3-7593FB50655D}" destId="{1DF52BAF-F828-4FFC-BE2F-CA5FD13E5844}" srcOrd="0" destOrd="0" presId="urn:microsoft.com/office/officeart/2005/8/layout/vList2"/>
    <dgm:cxn modelId="{5526211F-4A88-4E81-A95F-9693536D88EB}" type="presOf" srcId="{89978A2D-5138-4614-88BE-A0DCE582BE80}" destId="{B7CDAE5A-E2D6-4E76-9C1C-953436CD8422}" srcOrd="0" destOrd="0" presId="urn:microsoft.com/office/officeart/2005/8/layout/vList2"/>
    <dgm:cxn modelId="{A52E4526-5ED9-4BC9-8D30-A946C9D9F38E}" srcId="{2625F660-2A88-4F8D-8FC3-7593FB50655D}" destId="{24FC9630-74B6-4763-9943-1504542A71B3}" srcOrd="2" destOrd="0" parTransId="{D6D91324-2EAE-42B8-967F-3DC48B07E6A5}" sibTransId="{4038F774-BEA5-4254-829C-BA511A2BC686}"/>
    <dgm:cxn modelId="{D4D5A83F-19E6-4E57-B450-B72386FAB62D}" srcId="{2625F660-2A88-4F8D-8FC3-7593FB50655D}" destId="{89978A2D-5138-4614-88BE-A0DCE582BE80}" srcOrd="4" destOrd="0" parTransId="{9A8B20AA-2021-457D-B746-3E97776ACB0F}" sibTransId="{A23A2F6C-6F92-407C-9594-9B964BF72215}"/>
    <dgm:cxn modelId="{4E6E8C5D-3C92-4262-851F-96E118060EF8}" type="presOf" srcId="{C7BC81B3-903E-4510-8456-021A13A8B368}" destId="{39C961A2-D33B-4271-8521-33EF1A951FC7}" srcOrd="0" destOrd="0" presId="urn:microsoft.com/office/officeart/2005/8/layout/vList2"/>
    <dgm:cxn modelId="{D3780356-67F2-4B9E-B428-422010DAB53E}" type="presOf" srcId="{24FC9630-74B6-4763-9943-1504542A71B3}" destId="{440625E1-0E84-4886-8054-74B9563DA7EA}" srcOrd="0" destOrd="0" presId="urn:microsoft.com/office/officeart/2005/8/layout/vList2"/>
    <dgm:cxn modelId="{3360E8A4-11F5-4C63-B7B8-993A7907AA9D}" srcId="{2625F660-2A88-4F8D-8FC3-7593FB50655D}" destId="{87BE7884-5582-4A75-9CC2-BD98E2C9B8C5}" srcOrd="5" destOrd="0" parTransId="{61C51EC6-675A-4510-BBAA-FFEBB45575BB}" sibTransId="{0F1824D9-388C-468A-AD8E-C8AC44BAB5AA}"/>
    <dgm:cxn modelId="{6A4CA3BC-1114-4674-9899-372CFA10050A}" srcId="{2625F660-2A88-4F8D-8FC3-7593FB50655D}" destId="{F4C508CD-ED6A-425F-BA44-D325D42E5CC5}" srcOrd="3" destOrd="0" parTransId="{0ECC5503-0D76-4896-AC65-BC5A6E166CDB}" sibTransId="{3E3DAC4A-08DD-4DD2-A9B4-C63F909F900E}"/>
    <dgm:cxn modelId="{80E9AED1-55AE-4239-9553-DFDA39332A2B}" srcId="{2625F660-2A88-4F8D-8FC3-7593FB50655D}" destId="{3D9D5ABE-77E3-4FE4-A330-0176CA9D8C56}" srcOrd="0" destOrd="0" parTransId="{E50B8AD1-CF7C-4D99-A6BE-F0582A99C8C9}" sibTransId="{3B3C71F8-C0F5-4B07-9B17-84D7303A888C}"/>
    <dgm:cxn modelId="{04DEE4D9-F1CE-449A-9843-7CD95F74B165}" type="presOf" srcId="{3D9D5ABE-77E3-4FE4-A330-0176CA9D8C56}" destId="{D20F281B-8615-4B0D-9037-3FDF25717EFB}" srcOrd="0" destOrd="0" presId="urn:microsoft.com/office/officeart/2005/8/layout/vList2"/>
    <dgm:cxn modelId="{067F60DF-C77A-49D1-9182-797C50026557}" srcId="{2625F660-2A88-4F8D-8FC3-7593FB50655D}" destId="{C7BC81B3-903E-4510-8456-021A13A8B368}" srcOrd="1" destOrd="0" parTransId="{A86A5BD8-0F0F-42B0-B334-C424509BAEE5}" sibTransId="{A9BB2DAA-968F-44C2-A29B-B78219234DE5}"/>
    <dgm:cxn modelId="{A3D771F2-FAAD-4E82-88A5-73E2AF273C65}" type="presOf" srcId="{F4C508CD-ED6A-425F-BA44-D325D42E5CC5}" destId="{118E6EF7-EC86-495B-8FCB-4A0A39EBFE48}" srcOrd="0" destOrd="0" presId="urn:microsoft.com/office/officeart/2005/8/layout/vList2"/>
    <dgm:cxn modelId="{46D66299-3649-4BF9-8EDE-F799490065F5}" type="presParOf" srcId="{1DF52BAF-F828-4FFC-BE2F-CA5FD13E5844}" destId="{D20F281B-8615-4B0D-9037-3FDF25717EFB}" srcOrd="0" destOrd="0" presId="urn:microsoft.com/office/officeart/2005/8/layout/vList2"/>
    <dgm:cxn modelId="{21797C9E-38B0-4C04-B7C7-7787B1D7A7DF}" type="presParOf" srcId="{1DF52BAF-F828-4FFC-BE2F-CA5FD13E5844}" destId="{324459E1-6BFD-4B26-8C59-D2F0D3C8867F}" srcOrd="1" destOrd="0" presId="urn:microsoft.com/office/officeart/2005/8/layout/vList2"/>
    <dgm:cxn modelId="{80DE2365-3776-4449-BE4F-701F6EFB31B5}" type="presParOf" srcId="{1DF52BAF-F828-4FFC-BE2F-CA5FD13E5844}" destId="{39C961A2-D33B-4271-8521-33EF1A951FC7}" srcOrd="2" destOrd="0" presId="urn:microsoft.com/office/officeart/2005/8/layout/vList2"/>
    <dgm:cxn modelId="{DF76C95F-0B06-4041-851A-1364A315D57A}" type="presParOf" srcId="{1DF52BAF-F828-4FFC-BE2F-CA5FD13E5844}" destId="{FC4CF38B-E195-4C79-B442-AA72BDE616BD}" srcOrd="3" destOrd="0" presId="urn:microsoft.com/office/officeart/2005/8/layout/vList2"/>
    <dgm:cxn modelId="{7D9F873A-4EEE-4C0D-A9B0-973F98A27434}" type="presParOf" srcId="{1DF52BAF-F828-4FFC-BE2F-CA5FD13E5844}" destId="{440625E1-0E84-4886-8054-74B9563DA7EA}" srcOrd="4" destOrd="0" presId="urn:microsoft.com/office/officeart/2005/8/layout/vList2"/>
    <dgm:cxn modelId="{9A26FC33-BE58-4534-A1B8-3EB51A7E848B}" type="presParOf" srcId="{1DF52BAF-F828-4FFC-BE2F-CA5FD13E5844}" destId="{29254B12-190A-4E99-A9CC-4DA53A0B2B11}" srcOrd="5" destOrd="0" presId="urn:microsoft.com/office/officeart/2005/8/layout/vList2"/>
    <dgm:cxn modelId="{4A4E09EE-0EBE-4BD8-990C-DCB1AFE77F7E}" type="presParOf" srcId="{1DF52BAF-F828-4FFC-BE2F-CA5FD13E5844}" destId="{118E6EF7-EC86-495B-8FCB-4A0A39EBFE48}" srcOrd="6" destOrd="0" presId="urn:microsoft.com/office/officeart/2005/8/layout/vList2"/>
    <dgm:cxn modelId="{E4422FCA-198A-413E-BCF1-AA8056A01792}" type="presParOf" srcId="{1DF52BAF-F828-4FFC-BE2F-CA5FD13E5844}" destId="{B74FB6DC-5F17-427C-9FD5-6C1E391F7647}" srcOrd="7" destOrd="0" presId="urn:microsoft.com/office/officeart/2005/8/layout/vList2"/>
    <dgm:cxn modelId="{BC7A0E26-95FF-4851-AF1E-3CA25C54D666}" type="presParOf" srcId="{1DF52BAF-F828-4FFC-BE2F-CA5FD13E5844}" destId="{B7CDAE5A-E2D6-4E76-9C1C-953436CD8422}" srcOrd="8" destOrd="0" presId="urn:microsoft.com/office/officeart/2005/8/layout/vList2"/>
    <dgm:cxn modelId="{6D52B413-A372-4683-955B-5906DE3D5BB4}" type="presParOf" srcId="{1DF52BAF-F828-4FFC-BE2F-CA5FD13E5844}" destId="{9EF1FCFC-5CED-461A-8405-9A633663B905}" srcOrd="9" destOrd="0" presId="urn:microsoft.com/office/officeart/2005/8/layout/vList2"/>
    <dgm:cxn modelId="{8F6C3596-9916-41C3-BBF1-F356462FD0E3}" type="presParOf" srcId="{1DF52BAF-F828-4FFC-BE2F-CA5FD13E5844}" destId="{F6B56CB4-B448-4A00-B19B-BB46AC27228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A2D82-134B-4AF2-A2A3-9F77561E195C}">
      <dsp:nvSpPr>
        <dsp:cNvPr id="0" name=""/>
        <dsp:cNvSpPr/>
      </dsp:nvSpPr>
      <dsp:spPr>
        <a:xfrm>
          <a:off x="0" y="143"/>
          <a:ext cx="5257800" cy="17503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Ending, Losing, Letting Go</a:t>
          </a:r>
        </a:p>
      </dsp:txBody>
      <dsp:txXfrm>
        <a:off x="85444" y="85587"/>
        <a:ext cx="5086912" cy="1579432"/>
      </dsp:txXfrm>
    </dsp:sp>
    <dsp:sp modelId="{E5FFE1B5-D366-4351-A63F-B041552C97B8}">
      <dsp:nvSpPr>
        <dsp:cNvPr id="0" name=""/>
        <dsp:cNvSpPr/>
      </dsp:nvSpPr>
      <dsp:spPr>
        <a:xfrm>
          <a:off x="0" y="1877183"/>
          <a:ext cx="5257800" cy="17503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The Neutral Zone</a:t>
          </a:r>
        </a:p>
      </dsp:txBody>
      <dsp:txXfrm>
        <a:off x="85444" y="1962627"/>
        <a:ext cx="5086912" cy="1579432"/>
      </dsp:txXfrm>
    </dsp:sp>
    <dsp:sp modelId="{0278E616-9DE9-41ED-9026-EB073FDE2B6E}">
      <dsp:nvSpPr>
        <dsp:cNvPr id="0" name=""/>
        <dsp:cNvSpPr/>
      </dsp:nvSpPr>
      <dsp:spPr>
        <a:xfrm>
          <a:off x="0" y="3754224"/>
          <a:ext cx="5257800" cy="17503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The New Beginning</a:t>
          </a:r>
        </a:p>
      </dsp:txBody>
      <dsp:txXfrm>
        <a:off x="85444" y="3839668"/>
        <a:ext cx="5086912" cy="1579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F281B-8615-4B0D-9037-3FDF25717EFB}">
      <dsp:nvSpPr>
        <dsp:cNvPr id="0" name=""/>
        <dsp:cNvSpPr/>
      </dsp:nvSpPr>
      <dsp:spPr>
        <a:xfrm>
          <a:off x="0" y="75037"/>
          <a:ext cx="4828172" cy="8353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DISENGAGEMENT </a:t>
          </a:r>
        </a:p>
      </dsp:txBody>
      <dsp:txXfrm>
        <a:off x="40780" y="115817"/>
        <a:ext cx="4746612" cy="753820"/>
      </dsp:txXfrm>
    </dsp:sp>
    <dsp:sp modelId="{39C961A2-D33B-4271-8521-33EF1A951FC7}">
      <dsp:nvSpPr>
        <dsp:cNvPr id="0" name=""/>
        <dsp:cNvSpPr/>
      </dsp:nvSpPr>
      <dsp:spPr>
        <a:xfrm>
          <a:off x="0" y="1008337"/>
          <a:ext cx="4828172" cy="83538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DISMANTLING</a:t>
          </a:r>
        </a:p>
      </dsp:txBody>
      <dsp:txXfrm>
        <a:off x="40780" y="1049117"/>
        <a:ext cx="4746612" cy="753820"/>
      </dsp:txXfrm>
    </dsp:sp>
    <dsp:sp modelId="{440625E1-0E84-4886-8054-74B9563DA7EA}">
      <dsp:nvSpPr>
        <dsp:cNvPr id="0" name=""/>
        <dsp:cNvSpPr/>
      </dsp:nvSpPr>
      <dsp:spPr>
        <a:xfrm>
          <a:off x="0" y="1941637"/>
          <a:ext cx="4828172" cy="83538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DISIDENTIFICATION</a:t>
          </a:r>
        </a:p>
      </dsp:txBody>
      <dsp:txXfrm>
        <a:off x="40780" y="1982417"/>
        <a:ext cx="4746612" cy="753820"/>
      </dsp:txXfrm>
    </dsp:sp>
    <dsp:sp modelId="{118E6EF7-EC86-495B-8FCB-4A0A39EBFE48}">
      <dsp:nvSpPr>
        <dsp:cNvPr id="0" name=""/>
        <dsp:cNvSpPr/>
      </dsp:nvSpPr>
      <dsp:spPr>
        <a:xfrm>
          <a:off x="0" y="2874937"/>
          <a:ext cx="4828172" cy="83538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DISENCHANTMENT</a:t>
          </a:r>
        </a:p>
      </dsp:txBody>
      <dsp:txXfrm>
        <a:off x="40780" y="2915717"/>
        <a:ext cx="4746612" cy="753820"/>
      </dsp:txXfrm>
    </dsp:sp>
    <dsp:sp modelId="{B7CDAE5A-E2D6-4E76-9C1C-953436CD8422}">
      <dsp:nvSpPr>
        <dsp:cNvPr id="0" name=""/>
        <dsp:cNvSpPr/>
      </dsp:nvSpPr>
      <dsp:spPr>
        <a:xfrm>
          <a:off x="0" y="3808237"/>
          <a:ext cx="4828172" cy="83538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DISORIENTATION</a:t>
          </a:r>
        </a:p>
      </dsp:txBody>
      <dsp:txXfrm>
        <a:off x="40780" y="3849017"/>
        <a:ext cx="4746612" cy="753820"/>
      </dsp:txXfrm>
    </dsp:sp>
    <dsp:sp modelId="{F6B56CB4-B448-4A00-B19B-BB46AC272286}">
      <dsp:nvSpPr>
        <dsp:cNvPr id="0" name=""/>
        <dsp:cNvSpPr/>
      </dsp:nvSpPr>
      <dsp:spPr>
        <a:xfrm>
          <a:off x="0" y="4741537"/>
          <a:ext cx="4828172" cy="8353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US" sz="3400" kern="1200"/>
            <a:t>Bridges</a:t>
          </a:r>
          <a:r>
            <a:rPr lang="en-US" sz="3400" kern="1200">
              <a:latin typeface="Aptos Display" panose="02110004020202020204"/>
            </a:rPr>
            <a:t> (2017)</a:t>
          </a:r>
          <a:endParaRPr lang="en-US" sz="3400" kern="1200"/>
        </a:p>
      </dsp:txBody>
      <dsp:txXfrm>
        <a:off x="40780" y="4782317"/>
        <a:ext cx="4746612" cy="7538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8FA80-A516-4A08-BEF2-FE359D169124}" type="datetimeFigureOut">
              <a:t>11/10/2024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AFDD80-CCE4-41D1-B262-A3B5C70C96ED}" type="slidenum">
              <a:t>‹#›</a:t>
            </a:fld>
            <a:endParaRPr lang="en-US"/>
          </a:p>
        </p:txBody>
      </p:sp>
    </p:spTree>
    <p:extLst>
      <p:ext uri="{BB962C8B-B14F-4D97-AF65-F5344CB8AC3E}">
        <p14:creationId xmlns:p14="http://schemas.microsoft.com/office/powerpoint/2010/main" val="2610823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i-org.ezproxy.uwtsd.ac.uk/10.1177/0030222822114980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1</a:t>
            </a:r>
            <a:endParaRPr lang="en-US" dirty="0"/>
          </a:p>
          <a:p>
            <a:r>
              <a:rPr lang="en-US" dirty="0">
                <a:cs typeface="Calibri"/>
              </a:rPr>
              <a:t>Name/Introduction;</a:t>
            </a:r>
            <a:endParaRPr lang="en-US" dirty="0">
              <a:ea typeface="Calibri"/>
              <a:cs typeface="Calibri"/>
            </a:endParaRPr>
          </a:p>
          <a:p>
            <a:r>
              <a:rPr lang="en-US" dirty="0"/>
              <a:t>Good evening, my name is Jodie and welcome to my Reflective Presentation. Tonight, I will be talking about my first great loss in life and how the experience of grief and the transition through it significantly impacted my identity, growth and personal development. It was caring for my grandmother through terminal pancreatic cancer and the grief from losing her that represented the first fundamental shift in my life. This was a period where everything changed; the roles were reversed, my identity, my personality, how I thought, how I spent my time, my direction in life, my relationships, and my plans for the future all changed. Consequently, it was one of the most important transformative learning experiences that I have encountered on my journey so far. It was a pivotal time. I will be discussing this transitional experience using the application of theories of reflection, with the aim of identifying the strengths and weaknesses of each, and evaluating which is the most effective in so far as it allows the process of reflective practice to be completed.</a:t>
            </a:r>
            <a:endParaRPr lang="en-US" dirty="0">
              <a:ea typeface="Calibri" panose="020F0502020204030204"/>
              <a:cs typeface="Calibri"/>
            </a:endParaRPr>
          </a:p>
          <a:p>
            <a:endParaRPr lang="en-US"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1</a:t>
            </a:fld>
            <a:endParaRPr lang="en-US"/>
          </a:p>
        </p:txBody>
      </p:sp>
    </p:spTree>
    <p:extLst>
      <p:ext uri="{BB962C8B-B14F-4D97-AF65-F5344CB8AC3E}">
        <p14:creationId xmlns:p14="http://schemas.microsoft.com/office/powerpoint/2010/main" val="4031963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b="1" u="sng" dirty="0"/>
              <a:t>SLIDE 2</a:t>
            </a:r>
            <a:endParaRPr lang="en-US" dirty="0">
              <a:ea typeface="Calibri" panose="020F0502020204030204"/>
              <a:cs typeface="Calibri" panose="020F0502020204030204"/>
            </a:endParaRPr>
          </a:p>
          <a:p>
            <a:r>
              <a:rPr lang="en-US" dirty="0"/>
              <a:t>Firstly, I would like express my understanding of what reflective practice is and why it is so important. As I understand it, reflective practice is the process of examining and learning from past experiences with the intention of critically assessing, and evaluating our thoughts, feelings, actions, values and assumptions. During this process we ask ourselves questions considering; what we know? And why we know it? We must ask ourselves how we learnt from the experience?  Reflective practice is about harnessing transformative learning  (Badger-Charleson, 2010). It is crucial for gaining insight, understanding, enhancing self-awareness and improving personal development . It involves looking back at an event/situation with the intention to undergo a thorough analysis. It requires the application of intense scrutiny of our own </a:t>
            </a:r>
            <a:r>
              <a:rPr lang="en-US" dirty="0" err="1"/>
              <a:t>behaviours</a:t>
            </a:r>
            <a:r>
              <a:rPr lang="en-US" dirty="0"/>
              <a:t>, attitudes and bias with an emphasis on the question "Why?" For example, why do we think this? Why did we do that? What did we learn? How did we come to learn it?  </a:t>
            </a:r>
            <a:endParaRPr lang="en-US" dirty="0">
              <a:ea typeface="Calibri"/>
              <a:cs typeface="Calibri"/>
            </a:endParaRPr>
          </a:p>
          <a:p>
            <a:pPr>
              <a:lnSpc>
                <a:spcPct val="90000"/>
              </a:lnSpc>
              <a:spcBef>
                <a:spcPts val="1000"/>
              </a:spcBef>
            </a:pPr>
            <a:endParaRPr lang="en-US" dirty="0"/>
          </a:p>
          <a:p>
            <a:pPr>
              <a:lnSpc>
                <a:spcPct val="90000"/>
              </a:lnSpc>
              <a:spcBef>
                <a:spcPts val="1000"/>
              </a:spcBef>
            </a:pPr>
            <a:r>
              <a:rPr lang="en-US" dirty="0"/>
              <a:t>Bager-Charleson, S (2010). </a:t>
            </a:r>
            <a:r>
              <a:rPr lang="en-US" i="1" dirty="0"/>
              <a:t>Reflective Practice in Counselling and Psychotherapy</a:t>
            </a:r>
            <a:r>
              <a:rPr lang="en-US" dirty="0"/>
              <a:t>. London: Learning Matters. Chapter 1</a:t>
            </a:r>
            <a:endParaRPr lang="en-US">
              <a:ea typeface="Calibri"/>
              <a:cs typeface="Calibri"/>
            </a:endParaRPr>
          </a:p>
          <a:p>
            <a:r>
              <a:rPr lang="en-US" dirty="0"/>
              <a:t>Stedmon, J. and Rudi Dallos (2009). </a:t>
            </a:r>
            <a:r>
              <a:rPr lang="en-US" i="1" dirty="0"/>
              <a:t>Reflective Practice in Psychotherapy and Counselling</a:t>
            </a:r>
            <a:r>
              <a:rPr lang="en-US" dirty="0"/>
              <a:t>. Maidenhead: </a:t>
            </a:r>
            <a:r>
              <a:rPr lang="en-US" dirty="0" err="1"/>
              <a:t>Mcgraw-Hill</a:t>
            </a:r>
            <a:r>
              <a:rPr lang="en-US" dirty="0"/>
              <a:t>/Open University Press. Chapter 1</a:t>
            </a:r>
            <a:endParaRPr lang="en-US" dirty="0">
              <a:ea typeface="Calibri"/>
              <a:cs typeface="Calibri"/>
            </a:endParaRPr>
          </a:p>
          <a:p>
            <a:r>
              <a:rPr lang="en-US" dirty="0"/>
              <a:t>Bolton, G. (2005). </a:t>
            </a:r>
            <a:r>
              <a:rPr lang="en-US" i="1" dirty="0"/>
              <a:t>Reflective Practice : Writing and Professional Development</a:t>
            </a:r>
            <a:r>
              <a:rPr lang="en-US" dirty="0"/>
              <a:t>. 2nd ed. London: Sage. Chapter 1</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EDAFDD80-CCE4-41D1-B262-A3B5C70C96ED}" type="slidenum">
              <a:t>2</a:t>
            </a:fld>
            <a:endParaRPr lang="en-US"/>
          </a:p>
        </p:txBody>
      </p:sp>
    </p:spTree>
    <p:extLst>
      <p:ext uri="{BB962C8B-B14F-4D97-AF65-F5344CB8AC3E}">
        <p14:creationId xmlns:p14="http://schemas.microsoft.com/office/powerpoint/2010/main" val="374267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b="1" u="sng" dirty="0"/>
              <a:t>SLIDE 3</a:t>
            </a:r>
            <a:endParaRPr lang="en-US" dirty="0">
              <a:ea typeface="Calibri"/>
              <a:cs typeface="Calibri"/>
            </a:endParaRPr>
          </a:p>
          <a:p>
            <a:r>
              <a:rPr lang="en-US" dirty="0"/>
              <a:t>Reflective practice goes hand in hand with the fundamental principles in Counselling for example, transforming negative experiences into valuable wisdom and knowledge. It requires the ability to look at yourself objectively and in context, through a different lens; culture, age, race, gender, ethnicity, sociological and class/socioeconomical status. Reflective practice is highly important in relation to Counselling &amp; Psychotherapy as it is vital to be able to practice in a respectful, non-judgmental and anti-discriminatory way. It is also imperative to be able to try on new perspectives when attempting to understand and put yourself in the position of the client to see things from their point of view. It is essential to investigate our own assumptions, prejudices and bias (conscious and unconscious), in order to be an effective counselling professional. We must look at the situation in consideration of ourselves to make sure our views, assumptions and biases do not impact on our ability to see clearly in relation to clients. In addition to this, reflective practice also entails the application of theories through reflective writing, discussion with peers and colleagues through the course of supervision. </a:t>
            </a:r>
            <a:endParaRPr lang="en-US" dirty="0">
              <a:ea typeface="Calibri"/>
              <a:cs typeface="Calibri"/>
            </a:endParaRPr>
          </a:p>
          <a:p>
            <a:pPr>
              <a:lnSpc>
                <a:spcPct val="90000"/>
              </a:lnSpc>
              <a:spcBef>
                <a:spcPts val="1000"/>
              </a:spcBef>
            </a:pPr>
            <a:r>
              <a:rPr lang="en-US" dirty="0"/>
              <a:t> </a:t>
            </a:r>
            <a:endParaRPr lang="en-US" dirty="0">
              <a:ea typeface="Calibri" panose="020F0502020204030204"/>
              <a:cs typeface="Calibri" panose="020F0502020204030204"/>
            </a:endParaRPr>
          </a:p>
          <a:p>
            <a:r>
              <a:rPr lang="en-US" dirty="0"/>
              <a:t>Bager-Charleson, S (2010). </a:t>
            </a:r>
            <a:r>
              <a:rPr lang="en-US" i="1" dirty="0"/>
              <a:t>Reflective Practice in Counselling and Psychotherapy</a:t>
            </a:r>
            <a:r>
              <a:rPr lang="en-US" dirty="0"/>
              <a:t>. London: Learning Matters.</a:t>
            </a:r>
            <a:endParaRPr lang="en-US" dirty="0">
              <a:ea typeface="Calibri" panose="020F0502020204030204"/>
              <a:cs typeface="Calibri" panose="020F0502020204030204"/>
            </a:endParaRPr>
          </a:p>
          <a:p>
            <a:r>
              <a:rPr lang="en-US" dirty="0"/>
              <a:t>Bolton, G. (2005). </a:t>
            </a:r>
            <a:r>
              <a:rPr lang="en-US" i="1" dirty="0"/>
              <a:t>Reflective Practice : Writing and Professional Development</a:t>
            </a:r>
            <a:r>
              <a:rPr lang="en-US" dirty="0"/>
              <a:t>. 2nd ed. London: Sage.</a:t>
            </a:r>
            <a:endParaRPr lang="en-US" dirty="0">
              <a:ea typeface="Calibri"/>
              <a:cs typeface="Calibri"/>
            </a:endParaRPr>
          </a:p>
          <a:p>
            <a:r>
              <a:rPr lang="en-US" dirty="0"/>
              <a:t>Stedmon, J. and Rudi Dallos (2009). </a:t>
            </a:r>
            <a:r>
              <a:rPr lang="en-US" i="1" dirty="0"/>
              <a:t>Reflective Practice in Psychotherapy and Counselling</a:t>
            </a:r>
            <a:r>
              <a:rPr lang="en-US" dirty="0"/>
              <a:t>. Maidenhead: </a:t>
            </a:r>
            <a:r>
              <a:rPr lang="en-US" dirty="0" err="1"/>
              <a:t>Mcgraw-Hill</a:t>
            </a:r>
            <a:r>
              <a:rPr lang="en-US" dirty="0"/>
              <a:t>/Open University Press.</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EDAFDD80-CCE4-41D1-B262-A3B5C70C96ED}" type="slidenum">
              <a:rPr lang="en-US"/>
              <a:t>3</a:t>
            </a:fld>
            <a:endParaRPr lang="en-US"/>
          </a:p>
        </p:txBody>
      </p:sp>
    </p:spTree>
    <p:extLst>
      <p:ext uri="{BB962C8B-B14F-4D97-AF65-F5344CB8AC3E}">
        <p14:creationId xmlns:p14="http://schemas.microsoft.com/office/powerpoint/2010/main" val="285264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b="1" u="sng" dirty="0"/>
              <a:t>SLIDE 4</a:t>
            </a:r>
            <a:endParaRPr lang="en-US"/>
          </a:p>
          <a:p>
            <a:pPr>
              <a:lnSpc>
                <a:spcPct val="90000"/>
              </a:lnSpc>
              <a:spcBef>
                <a:spcPts val="1000"/>
              </a:spcBef>
            </a:pPr>
            <a:r>
              <a:rPr lang="en-US" dirty="0"/>
              <a:t>Schon (1983) is a key thinker in this area. In his text "The Reflective Practitioner" he distinguishes between Reflection-in-action vs Reflection-on-action. Clinical practice can be messy and uncertain. Reflection helps us make maps and highlights the importance of looking at things in consideration of our own perspective or frame of reference. </a:t>
            </a:r>
            <a:endParaRPr lang="en-US" dirty="0">
              <a:ea typeface="Calibri"/>
              <a:cs typeface="Calibri"/>
            </a:endParaRPr>
          </a:p>
          <a:p>
            <a:r>
              <a:rPr lang="en-US" dirty="0"/>
              <a:t>Schon suggests that practitioners in variety of fields such as therapy, teaching, social work and nursing must engage at a deeper level by constantly reflecting on their work. This is to make sure that their own values, assumptions and context do not affect their practice. </a:t>
            </a:r>
            <a:endParaRPr lang="en-US" dirty="0">
              <a:ea typeface="Calibri"/>
              <a:cs typeface="Calibri"/>
            </a:endParaRPr>
          </a:p>
          <a:p>
            <a:endParaRPr lang="en-US" dirty="0">
              <a:ea typeface="Calibri"/>
              <a:cs typeface="Calibri"/>
            </a:endParaRPr>
          </a:p>
          <a:p>
            <a:pPr>
              <a:lnSpc>
                <a:spcPct val="90000"/>
              </a:lnSpc>
              <a:spcBef>
                <a:spcPts val="1000"/>
              </a:spcBef>
              <a:buFont typeface="Arial,Sans-Serif"/>
            </a:pPr>
            <a:r>
              <a:rPr lang="en-US" dirty="0"/>
              <a:t>Bager-Charleson, S (2010). </a:t>
            </a:r>
            <a:r>
              <a:rPr lang="en-US" i="1" dirty="0"/>
              <a:t>Reflective Practice in Counselling and Psychotherapy</a:t>
            </a:r>
            <a:r>
              <a:rPr lang="en-US" dirty="0"/>
              <a:t>. London: Learning Matters.</a:t>
            </a:r>
            <a:endParaRPr lang="en-US" dirty="0">
              <a:ea typeface="Calibri"/>
              <a:cs typeface="Calibri" panose="020F0502020204030204"/>
            </a:endParaRPr>
          </a:p>
          <a:p>
            <a:endParaRPr lang="en-US" dirty="0">
              <a:ea typeface="Calibri"/>
              <a:cs typeface="+mn-lt"/>
            </a:endParaRPr>
          </a:p>
          <a:p>
            <a:pPr marL="171450" indent="-171450">
              <a:buFont typeface="Arial"/>
              <a:buChar char="•"/>
            </a:pPr>
            <a:r>
              <a:rPr lang="en-US" dirty="0">
                <a:ea typeface="Calibri"/>
                <a:cs typeface="+mn-lt"/>
              </a:rPr>
              <a:t>Reflection -  this is described by writers such as Schon as the thinking process that learners and professionals engage in (whether deliberate or otherwise).</a:t>
            </a:r>
          </a:p>
          <a:p>
            <a:pPr marL="171450" indent="-171450">
              <a:buFont typeface="Arial"/>
              <a:buChar char="•"/>
            </a:pPr>
            <a:r>
              <a:rPr lang="en-US" dirty="0">
                <a:ea typeface="Calibri"/>
                <a:cs typeface="+mn-lt"/>
              </a:rPr>
              <a:t>Reflectivity - this can be aptly described as the deliberate act of engaging in reflective practice in order to </a:t>
            </a:r>
            <a:r>
              <a:rPr lang="en-US" err="1">
                <a:ea typeface="Calibri"/>
                <a:cs typeface="+mn-lt"/>
              </a:rPr>
              <a:t>analyse</a:t>
            </a:r>
            <a:r>
              <a:rPr lang="en-US" dirty="0">
                <a:ea typeface="Calibri"/>
                <a:cs typeface="+mn-lt"/>
              </a:rPr>
              <a:t> and evaluate</a:t>
            </a:r>
          </a:p>
          <a:p>
            <a:pPr marL="171450" indent="-171450">
              <a:buFont typeface="Arial"/>
              <a:buChar char="•"/>
            </a:pPr>
            <a:r>
              <a:rPr lang="en-US" dirty="0">
                <a:ea typeface="Calibri"/>
                <a:cs typeface="+mn-lt"/>
              </a:rPr>
              <a:t>Reflexivity - refers to the high level of self-awareness required to be able to practice in an anti-discriminatory way. To do this we must become aware of our values and assumptions, which tend to be culturally associated. Indeed, it is argued by Fook (2004)  (as cited in Bassot 2024) that this type of awareness demands that we look both inward and outward in an attempt to </a:t>
            </a:r>
            <a:r>
              <a:rPr lang="en-US" err="1">
                <a:ea typeface="Calibri"/>
                <a:cs typeface="+mn-lt"/>
              </a:rPr>
              <a:t>recognise</a:t>
            </a:r>
            <a:r>
              <a:rPr lang="en-US" dirty="0">
                <a:ea typeface="Calibri"/>
                <a:cs typeface="+mn-lt"/>
              </a:rPr>
              <a:t> that every part of ourselves, including context can affect how we practice.   </a:t>
            </a:r>
          </a:p>
          <a:p>
            <a:endParaRPr lang="en-US" dirty="0"/>
          </a:p>
          <a:p>
            <a:r>
              <a:rPr lang="en-US" dirty="0"/>
              <a:t>Bassot, B. (2024). </a:t>
            </a:r>
            <a:r>
              <a:rPr lang="en-US" i="1" dirty="0"/>
              <a:t>The Reflective Journal</a:t>
            </a:r>
            <a:r>
              <a:rPr lang="en-US" dirty="0"/>
              <a:t>. Bloomsbury Publishing, p.57.</a:t>
            </a:r>
            <a:endParaRPr lang="en-US" dirty="0">
              <a:ea typeface="Calibri"/>
              <a:cs typeface="Calibri"/>
            </a:endParaRPr>
          </a:p>
          <a:p>
            <a:endParaRPr lang="en-US" dirty="0">
              <a:ea typeface="Calibri"/>
              <a:cs typeface="+mn-lt"/>
            </a:endParaRPr>
          </a:p>
          <a:p>
            <a:pPr>
              <a:lnSpc>
                <a:spcPct val="90000"/>
              </a:lnSpc>
              <a:spcBef>
                <a:spcPts val="1000"/>
              </a:spcBef>
              <a:buFont typeface="Arial,Sans-Serif"/>
            </a:pPr>
            <a:endParaRPr lang="en-US" dirty="0">
              <a:ea typeface="Calibri"/>
              <a:cs typeface="+mn-lt"/>
            </a:endParaRPr>
          </a:p>
        </p:txBody>
      </p:sp>
      <p:sp>
        <p:nvSpPr>
          <p:cNvPr id="4" name="Slide Number Placeholder 3"/>
          <p:cNvSpPr>
            <a:spLocks noGrp="1"/>
          </p:cNvSpPr>
          <p:nvPr>
            <p:ph type="sldNum" sz="quarter" idx="5"/>
          </p:nvPr>
        </p:nvSpPr>
        <p:spPr/>
        <p:txBody>
          <a:bodyPr/>
          <a:lstStyle/>
          <a:p>
            <a:fld id="{EDAFDD80-CCE4-41D1-B262-A3B5C70C96ED}" type="slidenum">
              <a:rPr lang="en-US"/>
              <a:t>4</a:t>
            </a:fld>
            <a:endParaRPr lang="en-US"/>
          </a:p>
        </p:txBody>
      </p:sp>
    </p:spTree>
    <p:extLst>
      <p:ext uri="{BB962C8B-B14F-4D97-AF65-F5344CB8AC3E}">
        <p14:creationId xmlns:p14="http://schemas.microsoft.com/office/powerpoint/2010/main" val="2257205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SLIDE 5</a:t>
            </a:r>
            <a:endParaRPr lang="en-US" dirty="0">
              <a:cs typeface="Calibri"/>
            </a:endParaRPr>
          </a:p>
          <a:p>
            <a:r>
              <a:rPr lang="en-US" dirty="0"/>
              <a:t>According to Bridges “transition is a 3-part psychological process”. This theory states that someone experiencing transition will go through three phases; </a:t>
            </a:r>
            <a:endParaRPr lang="en-US" dirty="0">
              <a:cs typeface="Calibri"/>
            </a:endParaRPr>
          </a:p>
          <a:p>
            <a:pPr marL="171450" indent="-171450">
              <a:buFont typeface="Arial"/>
              <a:buChar char="•"/>
            </a:pPr>
            <a:r>
              <a:rPr lang="en-US" dirty="0"/>
              <a:t> Ending, Losing, Letting Go</a:t>
            </a:r>
            <a:endParaRPr lang="en-US" dirty="0">
              <a:ea typeface="Calibri" panose="020F0502020204030204"/>
              <a:cs typeface="Calibri" panose="020F0502020204030204"/>
            </a:endParaRPr>
          </a:p>
          <a:p>
            <a:pPr marL="171450" indent="-171450">
              <a:buFont typeface="Arial"/>
              <a:buChar char="•"/>
            </a:pPr>
            <a:r>
              <a:rPr lang="en-US" dirty="0"/>
              <a:t>The Neutral Zone</a:t>
            </a:r>
            <a:endParaRPr lang="en-US" dirty="0">
              <a:cs typeface="Calibri"/>
            </a:endParaRPr>
          </a:p>
          <a:p>
            <a:pPr marL="171450" indent="-171450">
              <a:buFont typeface="Arial"/>
              <a:buChar char="•"/>
            </a:pPr>
            <a:r>
              <a:rPr lang="en-US" dirty="0"/>
              <a:t>The New Beginning </a:t>
            </a:r>
            <a:endParaRPr lang="en-US" dirty="0">
              <a:cs typeface="Calibri"/>
            </a:endParaRPr>
          </a:p>
          <a:p>
            <a:r>
              <a:rPr lang="en-US" dirty="0"/>
              <a:t> </a:t>
            </a:r>
            <a:endParaRPr lang="en-US" dirty="0">
              <a:ea typeface="Calibri"/>
              <a:cs typeface="Calibri"/>
            </a:endParaRPr>
          </a:p>
          <a:p>
            <a:r>
              <a:rPr lang="en-US" dirty="0"/>
              <a:t>When applied to my transitional experience through personal loss and grief this theory is both simple and effective. In my opinion, it accurately encapsulates and clarifies the stages that I encountered. </a:t>
            </a:r>
            <a:endParaRPr lang="en-US" dirty="0">
              <a:cs typeface="Calibri"/>
            </a:endParaRPr>
          </a:p>
          <a:p>
            <a:r>
              <a:rPr lang="en-US" dirty="0">
                <a:cs typeface="Calibri"/>
              </a:rPr>
              <a:t>This theory is applicable to both positive (marriage/parenthood/university/moving away) and negative transitions (divorce/illness/death). In my opinion, it successfully conveys the 3 stages that I went through during this transition.</a:t>
            </a:r>
            <a:endParaRPr lang="en-US" dirty="0">
              <a:ea typeface="Calibri"/>
              <a:cs typeface="Calibri"/>
            </a:endParaRPr>
          </a:p>
          <a:p>
            <a:endParaRPr lang="en-US" dirty="0">
              <a:cs typeface="Calibri"/>
            </a:endParaRPr>
          </a:p>
          <a:p>
            <a:r>
              <a:rPr lang="en-US" dirty="0">
                <a:cs typeface="Calibri"/>
              </a:rPr>
              <a:t>Phase 1 Sense of loss; shock, fear, anxiety and depression. </a:t>
            </a:r>
            <a:endParaRPr lang="en-US" dirty="0"/>
          </a:p>
          <a:p>
            <a:r>
              <a:rPr lang="en-US" dirty="0">
                <a:cs typeface="Calibri"/>
              </a:rPr>
              <a:t>Phase 2 During the neutral zone I think I was coming to terms with loss. I began making positive adjustments to cope with my depression and gain better control over my emotions. This increased self-awareness.</a:t>
            </a:r>
            <a:endParaRPr lang="en-US" dirty="0"/>
          </a:p>
          <a:p>
            <a:r>
              <a:rPr lang="en-US" dirty="0">
                <a:cs typeface="Calibri"/>
              </a:rPr>
              <a:t>Phase 3 Acceptance, sense of rebirth and new beginnings. New personality emerged (more understanding, empathetic, compassionate, patient, confident, stronger, resilient &amp; less self-centered)  </a:t>
            </a:r>
          </a:p>
          <a:p>
            <a:endParaRPr lang="en-US" dirty="0">
              <a:cs typeface="Calibri"/>
            </a:endParaRPr>
          </a:p>
          <a:p>
            <a:r>
              <a:rPr lang="en-US" dirty="0">
                <a:cs typeface="Calibri"/>
              </a:rPr>
              <a:t>Phases do not always occur in order and can happen at the same time. However, transition does not occur until all 3 are completed. </a:t>
            </a:r>
          </a:p>
          <a:p>
            <a:endParaRPr lang="en-US" dirty="0">
              <a:ea typeface="Calibri"/>
              <a:cs typeface="Calibri"/>
            </a:endParaRPr>
          </a:p>
          <a:p>
            <a:r>
              <a:rPr lang="en-US" dirty="0"/>
              <a:t>Bridges, W. (1986). Managing Organizational Transitions. </a:t>
            </a:r>
            <a:r>
              <a:rPr lang="en-US" i="1" dirty="0"/>
              <a:t>Organizational Dynamics</a:t>
            </a:r>
            <a:r>
              <a:rPr lang="en-US" dirty="0"/>
              <a:t>, 15(1), pp.24–33. </a:t>
            </a:r>
            <a:r>
              <a:rPr lang="en-US" dirty="0" err="1"/>
              <a:t>doi:https</a:t>
            </a:r>
            <a:r>
              <a:rPr lang="en-US" dirty="0"/>
              <a:t>://doi.org/10.1016/0090-2616(86)90023-9.</a:t>
            </a:r>
            <a:endParaRPr lang="en-US" dirty="0">
              <a:cs typeface="Calibri"/>
            </a:endParaRPr>
          </a:p>
          <a:p>
            <a:r>
              <a:rPr lang="en-US" dirty="0"/>
              <a:t>Bridges, W. (2004). </a:t>
            </a:r>
            <a:r>
              <a:rPr lang="en-US" i="1" dirty="0"/>
              <a:t>Managing Transitions: Making the Most of Change</a:t>
            </a:r>
            <a:r>
              <a:rPr lang="en-US" dirty="0"/>
              <a:t>. John Murray Press, p.28. Kindle Edition.</a:t>
            </a:r>
            <a:endParaRPr lang="en-US" dirty="0">
              <a:cs typeface="Calibri"/>
            </a:endParaRPr>
          </a:p>
          <a:p>
            <a:r>
              <a:rPr lang="en-US" dirty="0"/>
              <a:t>Bridges, W. (2017). </a:t>
            </a:r>
            <a:r>
              <a:rPr lang="en-US" i="1" dirty="0"/>
              <a:t>Managing Transitions: Making the Most of Change</a:t>
            </a:r>
            <a:r>
              <a:rPr lang="en-US" dirty="0"/>
              <a:t>. 4th ed. London: Nicholas Brealey Publishing.</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t>5</a:t>
            </a:fld>
            <a:endParaRPr lang="en-US"/>
          </a:p>
        </p:txBody>
      </p:sp>
    </p:spTree>
    <p:extLst>
      <p:ext uri="{BB962C8B-B14F-4D97-AF65-F5344CB8AC3E}">
        <p14:creationId xmlns:p14="http://schemas.microsoft.com/office/powerpoint/2010/main" val="3218843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SLIDE 6</a:t>
            </a:r>
            <a:endParaRPr lang="en-US" dirty="0"/>
          </a:p>
          <a:p>
            <a:r>
              <a:rPr lang="en-US" dirty="0">
                <a:ea typeface="Calibri"/>
                <a:cs typeface="Calibri"/>
              </a:rPr>
              <a:t>Disengagement - This is the separation from what you have lost. Letting go of old identity; I felt propelled from childhood into adulthood and was suddenly aware of real responsibilities.</a:t>
            </a:r>
            <a:endParaRPr lang="en-US"/>
          </a:p>
          <a:p>
            <a:r>
              <a:rPr lang="en-US" dirty="0">
                <a:ea typeface="Calibri"/>
                <a:cs typeface="Calibri"/>
              </a:rPr>
              <a:t>Dismantling – This entailed dismantling my beliefs about my support network.  </a:t>
            </a:r>
          </a:p>
          <a:p>
            <a:r>
              <a:rPr lang="en-US" dirty="0">
                <a:ea typeface="Calibri"/>
                <a:cs typeface="Calibri"/>
              </a:rPr>
              <a:t>Disidentification – This describes the way that this loss destroyed my old identity. I no longer related to the image of who I thought I was (young, care-free, party-goer lifestyle, no responsibilities). </a:t>
            </a:r>
          </a:p>
          <a:p>
            <a:r>
              <a:rPr lang="en-US" dirty="0">
                <a:ea typeface="Calibri"/>
                <a:cs typeface="Calibri"/>
              </a:rPr>
              <a:t>Disenchantment – Disappointment and feeling let down by life.</a:t>
            </a:r>
          </a:p>
          <a:p>
            <a:r>
              <a:rPr lang="en-US" dirty="0">
                <a:ea typeface="Calibri"/>
                <a:cs typeface="Calibri"/>
              </a:rPr>
              <a:t>Disorientation – Feeling lost, bewildered and adrift. I began alternating between reaching for something to hold on to and letting go.</a:t>
            </a:r>
          </a:p>
          <a:p>
            <a:endParaRPr lang="en-US" dirty="0">
              <a:ea typeface="Calibri"/>
              <a:cs typeface="Calibri"/>
            </a:endParaRPr>
          </a:p>
          <a:p>
            <a:r>
              <a:rPr lang="en-US" dirty="0"/>
              <a:t>Bridges, W. (2017). </a:t>
            </a:r>
            <a:r>
              <a:rPr lang="en-US" i="1" dirty="0"/>
              <a:t>Managing Transitions: Making the Most of Change</a:t>
            </a:r>
            <a:r>
              <a:rPr lang="en-US" dirty="0"/>
              <a:t>. (p, 492) 4th ed. London: Nicholas Brealey Publishing.</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6</a:t>
            </a:fld>
            <a:endParaRPr lang="en-US"/>
          </a:p>
        </p:txBody>
      </p:sp>
    </p:spTree>
    <p:extLst>
      <p:ext uri="{BB962C8B-B14F-4D97-AF65-F5344CB8AC3E}">
        <p14:creationId xmlns:p14="http://schemas.microsoft.com/office/powerpoint/2010/main" val="618261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SLIDE 7</a:t>
            </a:r>
            <a:endParaRPr lang="en-US">
              <a:ea typeface="Calibri" panose="020F0502020204030204"/>
              <a:cs typeface="Calibri" panose="020F0502020204030204"/>
            </a:endParaRPr>
          </a:p>
          <a:p>
            <a:r>
              <a:rPr lang="en-US" b="1" u="sng" dirty="0">
                <a:ea typeface="Calibri"/>
                <a:cs typeface="Calibri"/>
              </a:rPr>
              <a:t>The End</a:t>
            </a:r>
          </a:p>
          <a:p>
            <a:r>
              <a:rPr lang="en-US" dirty="0"/>
              <a:t>Shock, Fear, Anxiety, Denial, Disbelief, Numbness and Depression. Initially, I think I disassociated because I could not cope with what was happening and how I was feeling. Until this point in my life, I had kept my emotions tightly contained for self-preservation but the emotions I was experiencing were just too big to lockdown.</a:t>
            </a:r>
          </a:p>
          <a:p>
            <a:r>
              <a:rPr lang="en-US" dirty="0"/>
              <a:t> </a:t>
            </a:r>
            <a:endParaRPr lang="en-US" dirty="0">
              <a:cs typeface="Calibri"/>
            </a:endParaRPr>
          </a:p>
          <a:p>
            <a:r>
              <a:rPr lang="en-US" dirty="0"/>
              <a:t>In my experience, this stage began immediately on hearing the terminal diagnosis. It was a particularly difficult and traumatic time, and it had a significantly detrimental impact on my state of mind and emotions. More than this, it also impacted my relationships as I felt </a:t>
            </a:r>
            <a:r>
              <a:rPr lang="en-US" dirty="0" err="1"/>
              <a:t>iscolated</a:t>
            </a:r>
            <a:r>
              <a:rPr lang="en-US" dirty="0"/>
              <a:t> and alone and that my partner at the time and friends did not understand. Ultimately, this resulted in my decision to end a relationship, and a close friendship, which I now </a:t>
            </a:r>
            <a:r>
              <a:rPr lang="en-US" dirty="0" err="1"/>
              <a:t>realise</a:t>
            </a:r>
            <a:r>
              <a:rPr lang="en-US" dirty="0"/>
              <a:t> was perhaps due to a mix of the enormity of the situation and emotional immaturity. In the western world, it is possible to argue that there is a tendency to outsource the care of our elders within society, whereas in the more traditional families and in other cultures, it is the norm that families take care of their elders at home. In this context, looking back I now </a:t>
            </a:r>
            <a:r>
              <a:rPr lang="en-US" dirty="0" err="1"/>
              <a:t>realise</a:t>
            </a:r>
            <a:r>
              <a:rPr lang="en-US" dirty="0"/>
              <a:t> that I felt displaced at that time in my life because the situation I was faced with did not conform to the expected cultural and societal norms associated with that time of life. For example, most of my friends and former peers were at the beginning of their university journeys, enjoying freshers or travelling during their gap years. Mostly positive experiences. Whereas, in comparison I found myself experiencing a situation that I had not expected at that point or adequately foreseen. This created a massive sense of disparity within my life and the feeling of not fitting it anywhere. Thus, exacerbating feelings of </a:t>
            </a:r>
            <a:r>
              <a:rPr lang="en-US" dirty="0" err="1"/>
              <a:t>iscolation</a:t>
            </a:r>
            <a:r>
              <a:rPr lang="en-US" dirty="0"/>
              <a:t> and loneliness. </a:t>
            </a:r>
            <a:endParaRPr lang="en-US" dirty="0">
              <a:cs typeface="Calibri"/>
            </a:endParaRPr>
          </a:p>
          <a:p>
            <a:endParaRPr lang="en-US" dirty="0">
              <a:cs typeface="Calibri"/>
            </a:endParaRPr>
          </a:p>
          <a:p>
            <a:r>
              <a:rPr lang="en-US" dirty="0">
                <a:cs typeface="Calibri"/>
              </a:rPr>
              <a:t>The difficult part about the first phase of transition is resistance to change. Immediately, after hearing the diagnosis I began experiencing the </a:t>
            </a:r>
            <a:r>
              <a:rPr lang="en-US" dirty="0" err="1">
                <a:cs typeface="Calibri"/>
              </a:rPr>
              <a:t>behaviours</a:t>
            </a:r>
            <a:r>
              <a:rPr lang="en-US" dirty="0">
                <a:cs typeface="Calibri"/>
              </a:rPr>
              <a:t> and emotions that are commonly associated with grief (Kubler-Ross 5 stages) as Bridges referred to in his original paper. In my experience the process of grieving began straight after we received the diagnosis.</a:t>
            </a:r>
            <a:endParaRPr lang="en-US" dirty="0">
              <a:ea typeface="Calibri"/>
              <a:cs typeface="Calibri"/>
            </a:endParaRPr>
          </a:p>
          <a:p>
            <a:endParaRPr lang="en-US" dirty="0">
              <a:ea typeface="Calibri"/>
              <a:cs typeface="Calibri"/>
            </a:endParaRPr>
          </a:p>
          <a:p>
            <a:r>
              <a:rPr lang="en-US" dirty="0"/>
              <a:t>Bridges, W. (1986). Managing Organizational Transitions. </a:t>
            </a:r>
            <a:r>
              <a:rPr lang="en-US" i="1" dirty="0"/>
              <a:t>Organizational Dynamics</a:t>
            </a:r>
            <a:r>
              <a:rPr lang="en-US" dirty="0"/>
              <a:t>, 15(1), p.25. </a:t>
            </a:r>
            <a:r>
              <a:rPr lang="en-US" dirty="0" err="1"/>
              <a:t>doi:https</a:t>
            </a:r>
            <a:r>
              <a:rPr lang="en-US" dirty="0"/>
              <a:t>://doi.org/10.1016/0090-2616(86)90023-9.</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7</a:t>
            </a:fld>
            <a:endParaRPr lang="en-US"/>
          </a:p>
        </p:txBody>
      </p:sp>
    </p:spTree>
    <p:extLst>
      <p:ext uri="{BB962C8B-B14F-4D97-AF65-F5344CB8AC3E}">
        <p14:creationId xmlns:p14="http://schemas.microsoft.com/office/powerpoint/2010/main" val="2083261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8</a:t>
            </a:r>
            <a:endParaRPr lang="en-US" dirty="0"/>
          </a:p>
          <a:p>
            <a:r>
              <a:rPr lang="en-US" b="1" u="sng">
                <a:cs typeface="Calibri"/>
              </a:rPr>
              <a:t>The Neutral</a:t>
            </a:r>
            <a:r>
              <a:rPr lang="en-US" b="1" u="sng" dirty="0">
                <a:cs typeface="Calibri"/>
              </a:rPr>
              <a:t> Zone</a:t>
            </a:r>
            <a:endParaRPr lang="en-US"/>
          </a:p>
          <a:p>
            <a:r>
              <a:rPr lang="en-US" dirty="0">
                <a:cs typeface="Calibri"/>
              </a:rPr>
              <a:t>This is the point between the old reality and a new reality. I felt disorientated, confused, restless and anxious during this time. This is the critical stage in psychological realignment. Phase 1 and 2 can occur simultaneously/at the same time. Patterns begin shifting. From this place problem-solving and trying out new ideas can emerge. The core meaning of this phase is renewal.</a:t>
            </a:r>
            <a:r>
              <a:rPr lang="en-US"/>
              <a:t> During this phase, I still felt disorientated and confused but began slowly coming to terms with both the loss and my emotions. I began searching for coping mechanisms, and initiated positive adjustments to my life. As a result, I discovered new hobbies and interests such as; meditation, mindfulness, and yoga.  </a:t>
            </a:r>
            <a:endParaRPr lang="en-US">
              <a:cs typeface="Calibri" panose="020F0502020204030204"/>
            </a:endParaRPr>
          </a:p>
          <a:p>
            <a:r>
              <a:rPr lang="en-US">
                <a:cs typeface="Calibri" panose="020F0502020204030204"/>
              </a:rPr>
              <a:t>During my research I found a journal article supporting the use of this theory in nursing education. This highlights the fact that it can be applied broadly in different fields.</a:t>
            </a:r>
            <a:endParaRPr lang="en-US" dirty="0">
              <a:cs typeface="Calibri" panose="020F0502020204030204"/>
            </a:endParaRPr>
          </a:p>
          <a:p>
            <a:endParaRPr lang="en-US" dirty="0"/>
          </a:p>
          <a:p>
            <a:r>
              <a:rPr lang="en-US" dirty="0"/>
              <a:t>Bridges, W. (1986). Managing Organizational Transitions. </a:t>
            </a:r>
            <a:r>
              <a:rPr lang="en-US" i="1" dirty="0"/>
              <a:t>Organizational Dynamics</a:t>
            </a:r>
            <a:r>
              <a:rPr lang="en-US" dirty="0"/>
              <a:t>, 15(1), p25 </a:t>
            </a:r>
            <a:endParaRPr lang="en-US" dirty="0">
              <a:ea typeface="Calibri" panose="020F0502020204030204"/>
              <a:cs typeface="Calibri" panose="020F0502020204030204"/>
            </a:endParaRPr>
          </a:p>
          <a:p>
            <a:r>
              <a:rPr lang="en-US" dirty="0"/>
              <a:t>Bridges, W. (2004). </a:t>
            </a:r>
            <a:r>
              <a:rPr lang="en-US" i="1" dirty="0"/>
              <a:t>Managing Transitions: Making the Most of Change</a:t>
            </a:r>
            <a:r>
              <a:rPr lang="en-US"/>
              <a:t>. John Murray Press, p.28. Kindle Edition.</a:t>
            </a:r>
            <a:endParaRPr lang="en-US">
              <a:cs typeface="Calibri"/>
            </a:endParaRPr>
          </a:p>
          <a:p>
            <a:r>
              <a:rPr lang="en-US" dirty="0"/>
              <a:t>BARTON, A.J., 2018. Managing Transitions. </a:t>
            </a:r>
            <a:r>
              <a:rPr lang="en-US" i="1" dirty="0"/>
              <a:t>Journal of Nursing Education, </a:t>
            </a:r>
            <a:r>
              <a:rPr lang="en-US" b="1" dirty="0"/>
              <a:t>57</a:t>
            </a:r>
            <a:r>
              <a:rPr lang="en-US" dirty="0"/>
              <a:t>(7), pp. 391-392.</a:t>
            </a:r>
            <a:endParaRPr lang="en-US">
              <a:ea typeface="Calibri"/>
              <a:cs typeface="Calibri"/>
            </a:endParaRPr>
          </a:p>
          <a:p>
            <a:pPr marL="228600" indent="-228600">
              <a:lnSpc>
                <a:spcPct val="90000"/>
              </a:lnSpc>
              <a:spcBef>
                <a:spcPts val="1000"/>
              </a:spcBef>
            </a:pPr>
            <a:endParaRPr lang="en-US" dirty="0">
              <a:ea typeface="Calibri"/>
              <a:cs typeface="Calibri"/>
            </a:endParaRPr>
          </a:p>
          <a:p>
            <a:pPr marL="228600" indent="-228600">
              <a:lnSpc>
                <a:spcPct val="90000"/>
              </a:lnSpc>
              <a:spcBef>
                <a:spcPts val="1000"/>
              </a:spcBef>
            </a:pPr>
            <a:endParaRPr lang="en-US">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8</a:t>
            </a:fld>
            <a:endParaRPr lang="en-US"/>
          </a:p>
        </p:txBody>
      </p:sp>
    </p:spTree>
    <p:extLst>
      <p:ext uri="{BB962C8B-B14F-4D97-AF65-F5344CB8AC3E}">
        <p14:creationId xmlns:p14="http://schemas.microsoft.com/office/powerpoint/2010/main" val="1136221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SLIDE 9</a:t>
            </a:r>
            <a:endParaRPr lang="en-US" dirty="0"/>
          </a:p>
          <a:p>
            <a:r>
              <a:rPr lang="en-US" b="1" u="sng" dirty="0"/>
              <a:t>The New Beginning </a:t>
            </a:r>
            <a:endParaRPr lang="en-US" dirty="0">
              <a:ea typeface="Calibri" panose="020F0502020204030204"/>
              <a:cs typeface="Calibri" panose="020F0502020204030204"/>
            </a:endParaRPr>
          </a:p>
          <a:p>
            <a:r>
              <a:rPr lang="en-US" dirty="0"/>
              <a:t>Phase 3 - The new beginning. This happened when I was finally able to accept the great loss from my life and adapt to my new circumstances. During this time, I had a strong sense of purpose and experienced a surge in positive energy and my life took off in a different direction that I had previously anticipated. I made plans to travel, and spent time in Egypt &amp; Greece. I also applied to study Law at Swansea University and was accepted. This led to another transition in my life. As well as this, I met the father of my daughters, moved out and started a family. In fact, losing my grandmother was a driving factor behind wanting to settle down and start a family of my own. This is an apt demonstration that human transitions are often multi-dimensional, multi-layered, interlinked and intertwined experiences with the completion of one transition often acting as a catalyst or having domino effect on others. This was a period of rebirth, and in many ways a new personality emerged. Most importantly, I became more compassionate, more empathetic, more understanding, and more aware of how precious life is. Furthermore, I developed patience, confidence, and emotional resilience. My priorities in life completely changed. Transition does not occur until all three phases are complete. </a:t>
            </a:r>
            <a:endParaRPr lang="en-US" dirty="0">
              <a:cs typeface="Calibri"/>
            </a:endParaRPr>
          </a:p>
          <a:p>
            <a:endParaRPr lang="en-US" dirty="0"/>
          </a:p>
          <a:p>
            <a:r>
              <a:rPr lang="en-US" dirty="0"/>
              <a:t> </a:t>
            </a:r>
            <a:endParaRPr lang="en-US" dirty="0">
              <a:cs typeface="Calibri"/>
            </a:endParaRPr>
          </a:p>
          <a:p>
            <a:r>
              <a:rPr lang="en-US" dirty="0"/>
              <a:t>Bridges, W. (1986). Managing Organizational Transitions. </a:t>
            </a:r>
            <a:r>
              <a:rPr lang="en-US" i="1" dirty="0"/>
              <a:t>Organizational Dynamics</a:t>
            </a:r>
            <a:r>
              <a:rPr lang="en-US" dirty="0"/>
              <a:t>, 15(1), p.28. </a:t>
            </a:r>
            <a:r>
              <a:rPr lang="en-US" dirty="0" err="1"/>
              <a:t>doi:https</a:t>
            </a:r>
            <a:r>
              <a:rPr lang="en-US" dirty="0"/>
              <a:t>://doi.org/10.1016/0090-2616(86)90023-9.</a:t>
            </a:r>
            <a:endParaRPr lang="en-US">
              <a:ea typeface="Calibri"/>
              <a:cs typeface="Calibri"/>
            </a:endParaRPr>
          </a:p>
          <a:p>
            <a:r>
              <a:rPr lang="en-US">
                <a:ea typeface="Calibri"/>
                <a:cs typeface="Calibri"/>
              </a:rPr>
              <a:t>Image of Lotus Flower obtained from www.pixabay.com</a:t>
            </a:r>
          </a:p>
          <a:p>
            <a:endParaRPr lang="en-US" dirty="0">
              <a:ea typeface="Calibri" panose="020F0502020204030204"/>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9</a:t>
            </a:fld>
            <a:endParaRPr lang="en-US"/>
          </a:p>
        </p:txBody>
      </p:sp>
    </p:spTree>
    <p:extLst>
      <p:ext uri="{BB962C8B-B14F-4D97-AF65-F5344CB8AC3E}">
        <p14:creationId xmlns:p14="http://schemas.microsoft.com/office/powerpoint/2010/main" val="1529869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cs typeface="Calibri"/>
              </a:rPr>
              <a:t>SLIDE 10</a:t>
            </a:r>
            <a:endParaRPr lang="en-US"/>
          </a:p>
          <a:p>
            <a:r>
              <a:rPr lang="en-US" dirty="0">
                <a:cs typeface="Calibri"/>
              </a:rPr>
              <a:t>Travel. I found the journey through this transformative experience to be incredibly empowering. It completely changed my outlook on life. It gave me confidence and strength. It made me more comfortable with change and negative emotions and made me want to live each day as if it were my last!</a:t>
            </a:r>
            <a:endParaRPr lang="en-US" dirty="0"/>
          </a:p>
        </p:txBody>
      </p:sp>
      <p:sp>
        <p:nvSpPr>
          <p:cNvPr id="4" name="Slide Number Placeholder 3"/>
          <p:cNvSpPr>
            <a:spLocks noGrp="1"/>
          </p:cNvSpPr>
          <p:nvPr>
            <p:ph type="sldNum" sz="quarter" idx="5"/>
          </p:nvPr>
        </p:nvSpPr>
        <p:spPr/>
        <p:txBody>
          <a:bodyPr/>
          <a:lstStyle/>
          <a:p>
            <a:fld id="{EDAFDD80-CCE4-41D1-B262-A3B5C70C96ED}" type="slidenum">
              <a:rPr lang="en-US"/>
              <a:t>10</a:t>
            </a:fld>
            <a:endParaRPr lang="en-US"/>
          </a:p>
        </p:txBody>
      </p:sp>
    </p:spTree>
    <p:extLst>
      <p:ext uri="{BB962C8B-B14F-4D97-AF65-F5344CB8AC3E}">
        <p14:creationId xmlns:p14="http://schemas.microsoft.com/office/powerpoint/2010/main" val="4218663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SLIDE 11</a:t>
            </a:r>
            <a:endParaRPr lang="en-US" dirty="0"/>
          </a:p>
          <a:p>
            <a:r>
              <a:rPr lang="en-US" dirty="0"/>
              <a:t>Elizabeth Kubler-Ross interviewed terminally ill patients during the 1960’s, and identified the 5 stages of Grief commonly experienced (Kubler-Ross, 1969). The stages are; Denial, Anger, Bargaining, Depression, and Acceptance. DABDA. It has was originally developed considering the responses of terminally ill patients dealing with facing their own death. However, it has since been applied to the experience of grief in general. It has also been modified into Kubler-Ross Change Curve and applied as a predictive change management model in relation to </a:t>
            </a:r>
            <a:r>
              <a:rPr lang="en-US" dirty="0" err="1"/>
              <a:t>organisational</a:t>
            </a:r>
            <a:r>
              <a:rPr lang="en-US" dirty="0"/>
              <a:t> change. </a:t>
            </a:r>
            <a:endParaRPr lang="en-US"/>
          </a:p>
          <a:p>
            <a:r>
              <a:rPr lang="en-US" dirty="0"/>
              <a:t> </a:t>
            </a:r>
            <a:endParaRPr lang="en-US" dirty="0">
              <a:cs typeface="Calibri"/>
            </a:endParaRPr>
          </a:p>
          <a:p>
            <a:r>
              <a:rPr lang="en-US" dirty="0"/>
              <a:t>Imperatively, the stages to do not have to occur in a linear order. The emotional changes experienced can also be cyclical, and the person can skip or slide back and forth between the stages. The change curve model further developed the stages to include; shock, denial, frustration, depression, experiment, decision and integration. However, for the purpose of my reflection I will be using the original 5 stages.</a:t>
            </a:r>
            <a:endParaRPr lang="en-US" dirty="0">
              <a:cs typeface="Calibri"/>
            </a:endParaRPr>
          </a:p>
          <a:p>
            <a:r>
              <a:rPr lang="en-US" dirty="0"/>
              <a:t> </a:t>
            </a:r>
            <a:endParaRPr lang="en-US" dirty="0">
              <a:cs typeface="Calibri"/>
            </a:endParaRPr>
          </a:p>
          <a:p>
            <a:r>
              <a:rPr lang="en-US" dirty="0">
                <a:cs typeface="Calibri"/>
              </a:rPr>
              <a:t>Weakness: Focus on the negative emotions associated with grief and over simplifies complex emotions experience by unique individuals. It does not refer to positive emotions that one feels through the process of losing a loved one such as euphoria, gratitude and intense love. In this sense, it is possible to argue that it does not accurately depict the wide range of both negative and positive emotions experienced. However, in regard to my reflective practice I found this model/framework highly useful in concentrating, focusing and zoning in on the emotional rollercoaster ride that grief is. Most importantly, it was by experiencing these intense emotions and getting through it that I learned a great deal about myself and about life. Through the process of writing journal entries I was really able to untangle these emotions and unravel each layer of this transitional experience. I was also able to consider what situational aspects had an affect on each stage. Personally, I found that looking at my experience through the lens of the 5 stages to be an excellent way of separating different aspects or strands of what occurred.</a:t>
            </a:r>
            <a:endParaRPr lang="en-US" dirty="0">
              <a:ea typeface="Calibri"/>
              <a:cs typeface="Calibri"/>
            </a:endParaRPr>
          </a:p>
          <a:p>
            <a:endParaRPr lang="en-US" dirty="0">
              <a:ea typeface="Calibri"/>
              <a:cs typeface="Calibri"/>
            </a:endParaRPr>
          </a:p>
          <a:p>
            <a:r>
              <a:rPr lang="en-US" dirty="0"/>
              <a:t>Kubler-Ross, E. (1969). </a:t>
            </a:r>
            <a:r>
              <a:rPr lang="en-US" i="1" dirty="0"/>
              <a:t>On Death and Dying</a:t>
            </a:r>
            <a:r>
              <a:rPr lang="en-US" dirty="0"/>
              <a:t>. New York: Macmillan.</a:t>
            </a:r>
            <a:endParaRPr lang="en-US" dirty="0">
              <a:cs typeface="Calibri"/>
            </a:endParaRPr>
          </a:p>
          <a:p>
            <a:r>
              <a:rPr lang="en-US" dirty="0"/>
              <a:t>Kübler-Ross, E. and Kessler, D. (2005). </a:t>
            </a:r>
            <a:r>
              <a:rPr lang="en-US" i="1" dirty="0"/>
              <a:t>On Grief &amp; Grieving: Finding the Meaning of Grief through the Five Stages of Loss</a:t>
            </a:r>
            <a:r>
              <a:rPr lang="en-US" dirty="0"/>
              <a:t>. London: Simon &amp; Schuster.</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t>11</a:t>
            </a:fld>
            <a:endParaRPr lang="en-US"/>
          </a:p>
        </p:txBody>
      </p:sp>
    </p:spTree>
    <p:extLst>
      <p:ext uri="{BB962C8B-B14F-4D97-AF65-F5344CB8AC3E}">
        <p14:creationId xmlns:p14="http://schemas.microsoft.com/office/powerpoint/2010/main" val="3422315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SLIDE 12</a:t>
            </a:r>
            <a:endParaRPr lang="en-US" dirty="0">
              <a:ea typeface="Calibri"/>
              <a:cs typeface="Calibri"/>
            </a:endParaRPr>
          </a:p>
          <a:p>
            <a:r>
              <a:rPr lang="en-US" dirty="0">
                <a:ea typeface="Calibri"/>
                <a:cs typeface="Calibri"/>
              </a:rPr>
              <a:t>Kubler-Ross described the stages as...</a:t>
            </a:r>
          </a:p>
          <a:p>
            <a:endParaRPr lang="en-US" dirty="0">
              <a:ea typeface="Calibri"/>
              <a:cs typeface="Calibri"/>
            </a:endParaRPr>
          </a:p>
          <a:p>
            <a:r>
              <a:rPr lang="en-US" dirty="0">
                <a:ea typeface="Calibri"/>
                <a:cs typeface="Calibri"/>
              </a:rPr>
              <a:t>Interestingly, KB has been applied  broadly in academia to include; looking at human emotions during COVID-19 Pandemic through the lens of KB. Also, it has been applied in sports education in relation to the post-injury responses of competitive athletes. </a:t>
            </a:r>
          </a:p>
          <a:p>
            <a:endParaRPr lang="en-US" dirty="0">
              <a:ea typeface="Calibri"/>
              <a:cs typeface="Calibri"/>
            </a:endParaRPr>
          </a:p>
          <a:p>
            <a:r>
              <a:rPr lang="en-US" dirty="0">
                <a:ea typeface="Calibri"/>
                <a:cs typeface="Calibri"/>
              </a:rPr>
              <a:t>On the other hand, in recent years the 5 stages have been the subject to a great deal of criticism. It is possible to argue that it is based on the responses from interviews with 200 terminally people and is not based on viable scientific research. Also, that the model has become engrained in popular culture through the media. I found a recent article that proposing that the 5 stages have become </a:t>
            </a:r>
            <a:r>
              <a:rPr lang="en-US" dirty="0" err="1">
                <a:ea typeface="Calibri"/>
                <a:cs typeface="Calibri"/>
              </a:rPr>
              <a:t>institutionalised</a:t>
            </a:r>
            <a:r>
              <a:rPr lang="en-US" dirty="0">
                <a:ea typeface="Calibri"/>
                <a:cs typeface="Calibri"/>
              </a:rPr>
              <a:t> in modern culture.</a:t>
            </a:r>
          </a:p>
          <a:p>
            <a:endParaRPr lang="en-US" dirty="0">
              <a:ea typeface="Calibri"/>
              <a:cs typeface="Calibri"/>
            </a:endParaRPr>
          </a:p>
          <a:p>
            <a:r>
              <a:rPr lang="en-US" dirty="0">
                <a:cs typeface="Calibri"/>
              </a:rPr>
              <a:t>I also found a highly critical paper </a:t>
            </a:r>
            <a:r>
              <a:rPr lang="en-US" dirty="0" err="1">
                <a:cs typeface="Calibri"/>
              </a:rPr>
              <a:t>aruging</a:t>
            </a:r>
            <a:r>
              <a:rPr lang="en-US" dirty="0">
                <a:cs typeface="Calibri"/>
              </a:rPr>
              <a:t> about the stubborn persistence of the Grief Stage Theory.</a:t>
            </a:r>
          </a:p>
          <a:p>
            <a:endParaRPr lang="en-US" dirty="0"/>
          </a:p>
          <a:p>
            <a:r>
              <a:rPr lang="en-US" dirty="0"/>
              <a:t>Bernau, J.A. (2024) ‘The Institutionalization of Kübler-Ross’s Five-Stage Model of Death and Dying’, </a:t>
            </a:r>
            <a:r>
              <a:rPr lang="en-US" i="1" dirty="0"/>
              <a:t>Omega: Journal of Death &amp; Dying</a:t>
            </a:r>
            <a:r>
              <a:rPr lang="en-US" dirty="0"/>
              <a:t>, 90(1), pp. 120–142. doi:10.1177/00302228221098893.</a:t>
            </a:r>
            <a:endParaRPr lang="en-US" dirty="0">
              <a:ea typeface="Calibri"/>
              <a:cs typeface="Calibri"/>
            </a:endParaRPr>
          </a:p>
          <a:p>
            <a:endParaRPr lang="en-US" dirty="0"/>
          </a:p>
          <a:p>
            <a:r>
              <a:rPr lang="en-US" dirty="0"/>
              <a:t>Daniel, T. (2023). The Stubborn Persistence of Grief Stage Theory. OMEGA - Journal of Death and Dying, 0(0). </a:t>
            </a:r>
            <a:r>
              <a:rPr lang="en-US" dirty="0">
                <a:hlinkClick r:id="rId3"/>
              </a:rPr>
              <a:t>https://doi-org.ezproxy.uwtsd.ac.uk/10.1177/00302228221149801</a:t>
            </a:r>
            <a:endParaRPr lang="en-US" dirty="0"/>
          </a:p>
          <a:p>
            <a:endParaRPr lang="en-US" dirty="0">
              <a:ea typeface="Calibri"/>
              <a:cs typeface="Calibri"/>
            </a:endParaRPr>
          </a:p>
          <a:p>
            <a:r>
              <a:rPr lang="en-US" dirty="0"/>
              <a:t>Van Der Poel, J. and Nel, P. (2011) ‘Relevance of the Kübler-Ross Model to the Post-Injury Responses of Competitive Athletes’, </a:t>
            </a:r>
            <a:r>
              <a:rPr lang="en-US" i="1" dirty="0"/>
              <a:t>South African Journal for Research in Sport, Physical Education &amp; Recreation</a:t>
            </a:r>
            <a:r>
              <a:rPr lang="en-US" dirty="0"/>
              <a:t>, 33(1), pp. 151–163. Available at: https://research-ebsco-com.ezproxy.uwtsd.ac.uk/linkprocessor/plink?id=bbe82e32-cd8b-345b-9312-c90180cecb84 (Accessed: 04 November 2024).</a:t>
            </a:r>
          </a:p>
        </p:txBody>
      </p:sp>
      <p:sp>
        <p:nvSpPr>
          <p:cNvPr id="4" name="Slide Number Placeholder 3"/>
          <p:cNvSpPr>
            <a:spLocks noGrp="1"/>
          </p:cNvSpPr>
          <p:nvPr>
            <p:ph type="sldNum" sz="quarter" idx="5"/>
          </p:nvPr>
        </p:nvSpPr>
        <p:spPr/>
        <p:txBody>
          <a:bodyPr/>
          <a:lstStyle/>
          <a:p>
            <a:fld id="{EDAFDD80-CCE4-41D1-B262-A3B5C70C96ED}" type="slidenum">
              <a:rPr lang="en-US"/>
              <a:t>12</a:t>
            </a:fld>
            <a:endParaRPr lang="en-US"/>
          </a:p>
        </p:txBody>
      </p:sp>
    </p:spTree>
    <p:extLst>
      <p:ext uri="{BB962C8B-B14F-4D97-AF65-F5344CB8AC3E}">
        <p14:creationId xmlns:p14="http://schemas.microsoft.com/office/powerpoint/2010/main" val="1696768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cs typeface="Calibri"/>
              </a:rPr>
              <a:t>SLIDE 13</a:t>
            </a:r>
            <a:endParaRPr lang="en-US" dirty="0">
              <a:cs typeface="Calibri"/>
            </a:endParaRPr>
          </a:p>
          <a:p>
            <a:r>
              <a:rPr lang="en-US" dirty="0">
                <a:cs typeface="Calibri"/>
              </a:rPr>
              <a:t>I would like to share a short extracts/quotes from my journal entries using the 5 stages; Denial - "At first, I was in shock. </a:t>
            </a:r>
            <a:r>
              <a:rPr lang="en-US" dirty="0" err="1">
                <a:cs typeface="Calibri"/>
              </a:rPr>
              <a:t>Paralysed</a:t>
            </a:r>
            <a:r>
              <a:rPr lang="en-US" dirty="0">
                <a:cs typeface="Calibri"/>
              </a:rPr>
              <a:t> with fear. I could not accept I was going to lose the person who I loved the most; losing my rock, my anchor and my sense of stability. I felt propelled into adulthood, and </a:t>
            </a:r>
            <a:r>
              <a:rPr lang="en-US" dirty="0" err="1">
                <a:cs typeface="Calibri"/>
              </a:rPr>
              <a:t>immobilised</a:t>
            </a:r>
            <a:r>
              <a:rPr lang="en-US" dirty="0">
                <a:cs typeface="Calibri"/>
              </a:rPr>
              <a:t> by fear and anxiety. Too many worries. There was utter panic at the thought of us being separated. I think my mind shut down and disassociated from the new reality I faced. I was in total disbelief. It was just too painful." </a:t>
            </a:r>
            <a:endParaRPr lang="en-US">
              <a:ea typeface="Calibri"/>
              <a:cs typeface="Calibri"/>
            </a:endParaRPr>
          </a:p>
          <a:p>
            <a:endParaRPr lang="en-US" dirty="0">
              <a:cs typeface="Calibri"/>
            </a:endParaRPr>
          </a:p>
          <a:p>
            <a:r>
              <a:rPr lang="en-US" dirty="0">
                <a:cs typeface="Calibri"/>
              </a:rPr>
              <a:t>Quote from Journal Entry by Jodie Thomas </a:t>
            </a:r>
            <a:endParaRPr lang="en-US" dirty="0"/>
          </a:p>
        </p:txBody>
      </p:sp>
      <p:sp>
        <p:nvSpPr>
          <p:cNvPr id="4" name="Slide Number Placeholder 3"/>
          <p:cNvSpPr>
            <a:spLocks noGrp="1"/>
          </p:cNvSpPr>
          <p:nvPr>
            <p:ph type="sldNum" sz="quarter" idx="5"/>
          </p:nvPr>
        </p:nvSpPr>
        <p:spPr/>
        <p:txBody>
          <a:bodyPr/>
          <a:lstStyle/>
          <a:p>
            <a:fld id="{EDAFDD80-CCE4-41D1-B262-A3B5C70C96ED}" type="slidenum">
              <a:rPr lang="en-US"/>
              <a:t>13</a:t>
            </a:fld>
            <a:endParaRPr lang="en-US"/>
          </a:p>
        </p:txBody>
      </p:sp>
    </p:spTree>
    <p:extLst>
      <p:ext uri="{BB962C8B-B14F-4D97-AF65-F5344CB8AC3E}">
        <p14:creationId xmlns:p14="http://schemas.microsoft.com/office/powerpoint/2010/main" val="22111638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14</a:t>
            </a:r>
            <a:endParaRPr lang="en-US" dirty="0"/>
          </a:p>
          <a:p>
            <a:r>
              <a:rPr lang="en-US" dirty="0">
                <a:cs typeface="Calibri"/>
              </a:rPr>
              <a:t>"The anger didn’t start until after the funeral. It was at this point that </a:t>
            </a:r>
            <a:r>
              <a:rPr lang="en-US" dirty="0" err="1">
                <a:cs typeface="Calibri"/>
              </a:rPr>
              <a:t>realisation</a:t>
            </a:r>
            <a:r>
              <a:rPr lang="en-US" dirty="0">
                <a:cs typeface="Calibri"/>
              </a:rPr>
              <a:t> of my new reality finally sank in. Then, I was angry at the world and everyone in it! I blamed the doctors who I felt had not done enough! I was furious with family members who I felt had not been there or helped as much as I though they should. I felt anger towards those "fair weather" friends who seemed to disappear but I now </a:t>
            </a:r>
            <a:r>
              <a:rPr lang="en-US" dirty="0" err="1">
                <a:cs typeface="Calibri"/>
              </a:rPr>
              <a:t>realise</a:t>
            </a:r>
            <a:r>
              <a:rPr lang="en-US" dirty="0">
                <a:cs typeface="Calibri"/>
              </a:rPr>
              <a:t> probably didn’t know what to say or how to react to my grief. I raged at the universe in general. Now, I can see how this anger actually served as a much needed distraction. It was my mind trying to find ways of coping. Emotionally, I was fighting for survival."</a:t>
            </a:r>
            <a:endParaRPr lang="en-US"/>
          </a:p>
          <a:p>
            <a:endParaRPr lang="en-US" dirty="0">
              <a:cs typeface="Calibri"/>
            </a:endParaRPr>
          </a:p>
          <a:p>
            <a:r>
              <a:rPr lang="en-US" dirty="0">
                <a:cs typeface="Calibri"/>
              </a:rPr>
              <a:t>Quote from Journal Entry by Jodie Thomas</a:t>
            </a:r>
          </a:p>
        </p:txBody>
      </p:sp>
      <p:sp>
        <p:nvSpPr>
          <p:cNvPr id="4" name="Slide Number Placeholder 3"/>
          <p:cNvSpPr>
            <a:spLocks noGrp="1"/>
          </p:cNvSpPr>
          <p:nvPr>
            <p:ph type="sldNum" sz="quarter" idx="5"/>
          </p:nvPr>
        </p:nvSpPr>
        <p:spPr/>
        <p:txBody>
          <a:bodyPr/>
          <a:lstStyle/>
          <a:p>
            <a:fld id="{EDAFDD80-CCE4-41D1-B262-A3B5C70C96ED}" type="slidenum">
              <a:rPr lang="en-US"/>
              <a:t>14</a:t>
            </a:fld>
            <a:endParaRPr lang="en-US"/>
          </a:p>
        </p:txBody>
      </p:sp>
    </p:spTree>
    <p:extLst>
      <p:ext uri="{BB962C8B-B14F-4D97-AF65-F5344CB8AC3E}">
        <p14:creationId xmlns:p14="http://schemas.microsoft.com/office/powerpoint/2010/main" val="8933770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15</a:t>
            </a:r>
            <a:endParaRPr lang="en-US" dirty="0"/>
          </a:p>
          <a:p>
            <a:r>
              <a:rPr lang="en-US" dirty="0">
                <a:cs typeface="Calibri"/>
              </a:rPr>
              <a:t>This was the stage when I was constantly questioning why this had to happen and why the situation had to unfold as it did. I think that this stage was happening constantly somewhere in the back of my mind, stuck on a loop. I questioned the universe asking "why didn’t we get more time?" I think this stage is key to working through your emotions.</a:t>
            </a:r>
            <a:endParaRPr lang="en-US" dirty="0"/>
          </a:p>
        </p:txBody>
      </p:sp>
      <p:sp>
        <p:nvSpPr>
          <p:cNvPr id="4" name="Slide Number Placeholder 3"/>
          <p:cNvSpPr>
            <a:spLocks noGrp="1"/>
          </p:cNvSpPr>
          <p:nvPr>
            <p:ph type="sldNum" sz="quarter" idx="5"/>
          </p:nvPr>
        </p:nvSpPr>
        <p:spPr/>
        <p:txBody>
          <a:bodyPr/>
          <a:lstStyle/>
          <a:p>
            <a:fld id="{EDAFDD80-CCE4-41D1-B262-A3B5C70C96ED}" type="slidenum">
              <a:rPr lang="en-US"/>
              <a:t>15</a:t>
            </a:fld>
            <a:endParaRPr lang="en-US"/>
          </a:p>
        </p:txBody>
      </p:sp>
    </p:spTree>
    <p:extLst>
      <p:ext uri="{BB962C8B-B14F-4D97-AF65-F5344CB8AC3E}">
        <p14:creationId xmlns:p14="http://schemas.microsoft.com/office/powerpoint/2010/main" val="761411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16</a:t>
            </a:r>
            <a:endParaRPr lang="en-US" dirty="0"/>
          </a:p>
          <a:p>
            <a:r>
              <a:rPr lang="en-US" dirty="0">
                <a:cs typeface="Calibri"/>
              </a:rPr>
              <a:t>This was the lowest emotional stage I experienced. </a:t>
            </a:r>
            <a:endParaRPr lang="en-US" dirty="0"/>
          </a:p>
          <a:p>
            <a:r>
              <a:rPr lang="en-US" dirty="0">
                <a:cs typeface="Calibri"/>
              </a:rPr>
              <a:t>"When I look back to this time, I can remember the feeling of being overwhelmed by negative emotions. I felt like I was drowning. It was more than sadness. I couldn’t get snap out of it, and lost all motivation and hope for the future. I felt trapped and could not see a way out. Everyone else seemed happy and like they were enjoying getting on with life"</a:t>
            </a:r>
            <a:endParaRPr lang="en-US" dirty="0">
              <a:ea typeface="Calibri" panose="020F0502020204030204"/>
              <a:cs typeface="Calibri"/>
            </a:endParaRPr>
          </a:p>
          <a:p>
            <a:endParaRPr lang="en-US" dirty="0">
              <a:cs typeface="Calibri"/>
            </a:endParaRPr>
          </a:p>
          <a:p>
            <a:r>
              <a:rPr lang="en-US" dirty="0">
                <a:cs typeface="Calibri"/>
              </a:rPr>
              <a:t>Quote from Journal Entry by Jodie Thomas </a:t>
            </a:r>
          </a:p>
        </p:txBody>
      </p:sp>
      <p:sp>
        <p:nvSpPr>
          <p:cNvPr id="4" name="Slide Number Placeholder 3"/>
          <p:cNvSpPr>
            <a:spLocks noGrp="1"/>
          </p:cNvSpPr>
          <p:nvPr>
            <p:ph type="sldNum" sz="quarter" idx="5"/>
          </p:nvPr>
        </p:nvSpPr>
        <p:spPr/>
        <p:txBody>
          <a:bodyPr/>
          <a:lstStyle/>
          <a:p>
            <a:fld id="{EDAFDD80-CCE4-41D1-B262-A3B5C70C96ED}" type="slidenum">
              <a:rPr lang="en-US"/>
              <a:t>16</a:t>
            </a:fld>
            <a:endParaRPr lang="en-US"/>
          </a:p>
        </p:txBody>
      </p:sp>
    </p:spTree>
    <p:extLst>
      <p:ext uri="{BB962C8B-B14F-4D97-AF65-F5344CB8AC3E}">
        <p14:creationId xmlns:p14="http://schemas.microsoft.com/office/powerpoint/2010/main" val="35376043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SLIDE 17</a:t>
            </a:r>
            <a:endParaRPr lang="en-US" dirty="0"/>
          </a:p>
          <a:p>
            <a:r>
              <a:rPr lang="en-US" dirty="0">
                <a:cs typeface="Calibri"/>
              </a:rPr>
              <a:t>"It took a very long time for me to get to this stage and only happened when I finally came to terms with my new reality. At this point, although I still found what happened traumatic I could see the beauty that there is in grief and even in death. I knew in my heart that it happened exactly as my grandmother wished; she was able to die at home with the people she loved and with me holding her hand. When I came to this </a:t>
            </a:r>
            <a:r>
              <a:rPr lang="en-US" dirty="0" err="1">
                <a:cs typeface="Calibri"/>
              </a:rPr>
              <a:t>realisation</a:t>
            </a:r>
            <a:r>
              <a:rPr lang="en-US" dirty="0">
                <a:cs typeface="Calibri"/>
              </a:rPr>
              <a:t> after reflecting on what had happened a few years later, when the initial trauma had subsided I actually found an immense sense of pride in my actions and what happened."</a:t>
            </a:r>
            <a:endParaRPr lang="en-US" dirty="0">
              <a:ea typeface="Calibri"/>
              <a:cs typeface="Calibri"/>
            </a:endParaRPr>
          </a:p>
          <a:p>
            <a:r>
              <a:rPr lang="en-US" dirty="0">
                <a:cs typeface="Calibri"/>
              </a:rPr>
              <a:t> Through this reflective practice I have uncovered elements that I was not previously aware of. This process has allowed me to unpick certain aspects of what happened. I have gained more insight into the situation not only from my perspective but from that of others involved. Also, I found the process of selecting images to match each stage to be highly therapeutic, even after all these years that have passed by since.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EDAFDD80-CCE4-41D1-B262-A3B5C70C96ED}" type="slidenum">
              <a:rPr lang="en-US"/>
              <a:t>17</a:t>
            </a:fld>
            <a:endParaRPr lang="en-US"/>
          </a:p>
        </p:txBody>
      </p:sp>
    </p:spTree>
    <p:extLst>
      <p:ext uri="{BB962C8B-B14F-4D97-AF65-F5344CB8AC3E}">
        <p14:creationId xmlns:p14="http://schemas.microsoft.com/office/powerpoint/2010/main" val="11495181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SLIDE 18</a:t>
            </a:r>
          </a:p>
          <a:p>
            <a:r>
              <a:rPr lang="en-US" b="1" u="sng" dirty="0">
                <a:ea typeface="Calibri"/>
                <a:cs typeface="Calibri"/>
              </a:rPr>
              <a:t>ERA MODEL (Jasper,2013)</a:t>
            </a:r>
          </a:p>
          <a:p>
            <a:pPr marL="171450" indent="-171450">
              <a:buFont typeface="Arial"/>
              <a:buChar char="•"/>
            </a:pPr>
            <a:r>
              <a:rPr lang="en-US" dirty="0">
                <a:ea typeface="Calibri"/>
                <a:cs typeface="Calibri"/>
              </a:rPr>
              <a:t>Simple, straightforward and effective cyclical model of reflection</a:t>
            </a:r>
          </a:p>
          <a:p>
            <a:pPr marL="171450" indent="-171450">
              <a:buFont typeface="Arial"/>
              <a:buChar char="•"/>
            </a:pPr>
            <a:r>
              <a:rPr lang="en-US" dirty="0">
                <a:ea typeface="Calibri"/>
                <a:cs typeface="Calibri"/>
              </a:rPr>
              <a:t>3 stages – similar to transition theory</a:t>
            </a:r>
          </a:p>
          <a:p>
            <a:pPr marL="171450" indent="-171450">
              <a:buFont typeface="Arial"/>
              <a:buChar char="•"/>
            </a:pPr>
            <a:r>
              <a:rPr lang="en-US" dirty="0">
                <a:ea typeface="Calibri"/>
                <a:cs typeface="Calibri"/>
              </a:rPr>
              <a:t>Experience – caring for my grandmother through terminal illness and going through the grief from losing her</a:t>
            </a:r>
          </a:p>
          <a:p>
            <a:pPr marL="171450" indent="-171450">
              <a:buFont typeface="Arial"/>
              <a:buChar char="•"/>
            </a:pPr>
            <a:r>
              <a:rPr lang="en-US" dirty="0">
                <a:ea typeface="Calibri"/>
                <a:cs typeface="Calibri"/>
              </a:rPr>
              <a:t>Reflection – the experience brought up feelings of abandonment from my childhood and a sense of panic about being alone in the future. As my mum had already received a diagnosis of a chronic health condition </a:t>
            </a:r>
          </a:p>
          <a:p>
            <a:pPr marL="171450" indent="-171450">
              <a:buFont typeface="Arial"/>
              <a:buChar char="•"/>
            </a:pPr>
            <a:r>
              <a:rPr lang="en-US" dirty="0">
                <a:ea typeface="Calibri"/>
                <a:cs typeface="Calibri"/>
              </a:rPr>
              <a:t>Action – there is no action required other than taking what I learnt from the experience into the future. </a:t>
            </a:r>
          </a:p>
          <a:p>
            <a:endParaRPr lang="en-US" dirty="0">
              <a:ea typeface="Calibri"/>
              <a:cs typeface="Calibri"/>
            </a:endParaRPr>
          </a:p>
          <a:p>
            <a:pPr>
              <a:buFont typeface="Arial"/>
            </a:pPr>
            <a:r>
              <a:rPr lang="en-US" dirty="0">
                <a:ea typeface="Calibri"/>
                <a:cs typeface="Calibri"/>
              </a:rPr>
              <a:t>Jasper, M (2013). Beginning Reflective Practice. Andover: Cengage Learning </a:t>
            </a:r>
          </a:p>
        </p:txBody>
      </p:sp>
      <p:sp>
        <p:nvSpPr>
          <p:cNvPr id="4" name="Slide Number Placeholder 3"/>
          <p:cNvSpPr>
            <a:spLocks noGrp="1"/>
          </p:cNvSpPr>
          <p:nvPr>
            <p:ph type="sldNum" sz="quarter" idx="5"/>
          </p:nvPr>
        </p:nvSpPr>
        <p:spPr/>
        <p:txBody>
          <a:bodyPr/>
          <a:lstStyle/>
          <a:p>
            <a:fld id="{EDAFDD80-CCE4-41D1-B262-A3B5C70C96ED}" type="slidenum">
              <a:rPr lang="en-US"/>
              <a:t>18</a:t>
            </a:fld>
            <a:endParaRPr lang="en-US"/>
          </a:p>
        </p:txBody>
      </p:sp>
    </p:spTree>
    <p:extLst>
      <p:ext uri="{BB962C8B-B14F-4D97-AF65-F5344CB8AC3E}">
        <p14:creationId xmlns:p14="http://schemas.microsoft.com/office/powerpoint/2010/main" val="11042666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t>SLIDE 19</a:t>
            </a:r>
            <a:endParaRPr lang="en-US"/>
          </a:p>
          <a:p>
            <a:r>
              <a:rPr lang="en-US" dirty="0"/>
              <a:t>The image that resonates as an ideal representation for my transition through this experience is that of a lotus flower. In many cultures, such as Buddhism and Hinduism, the lotus flower is a spiritual symbol of growth, rebirth, renewal and resilience. It is also symbolic of strength and overcoming adversity. The seed of the lotus flower grows in a dark place, deep in the mud, submerged at the bottom of the pond, and rises high through the water to bloom in beauty and triumph. In this sense, it is a perfect representation of emotional growth, spiritual enlightenment and new beginnings. To me it also a beautiful, poignant and natural representation of the circle of life, and encompassed within that idea is our capacity (as a species) for adaptation, endurance and survival.  </a:t>
            </a:r>
            <a:r>
              <a:rPr lang="en-US" dirty="0">
                <a:ea typeface="Calibri"/>
                <a:cs typeface="Calibri"/>
              </a:rPr>
              <a:t>The fact that such a beautiful flower can grow in the harshest of conditions and environments lends itself perfectly as a transitional analogy indiciitive of transformational growth through grief. </a:t>
            </a:r>
            <a:endParaRPr lang="en-US"/>
          </a:p>
        </p:txBody>
      </p:sp>
      <p:sp>
        <p:nvSpPr>
          <p:cNvPr id="4" name="Slide Number Placeholder 3"/>
          <p:cNvSpPr>
            <a:spLocks noGrp="1"/>
          </p:cNvSpPr>
          <p:nvPr>
            <p:ph type="sldNum" sz="quarter" idx="5"/>
          </p:nvPr>
        </p:nvSpPr>
        <p:spPr/>
        <p:txBody>
          <a:bodyPr/>
          <a:lstStyle/>
          <a:p>
            <a:fld id="{EDAFDD80-CCE4-41D1-B262-A3B5C70C96ED}" type="slidenum">
              <a:rPr lang="en-US"/>
              <a:t>19</a:t>
            </a:fld>
            <a:endParaRPr lang="en-US"/>
          </a:p>
        </p:txBody>
      </p:sp>
    </p:spTree>
    <p:extLst>
      <p:ext uri="{BB962C8B-B14F-4D97-AF65-F5344CB8AC3E}">
        <p14:creationId xmlns:p14="http://schemas.microsoft.com/office/powerpoint/2010/main" val="1838880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ea typeface="Calibri"/>
                <a:cs typeface="Calibri"/>
              </a:rPr>
              <a:t>SLIDE 20</a:t>
            </a:r>
            <a:endParaRPr lang="en-US" dirty="0"/>
          </a:p>
          <a:p>
            <a:r>
              <a:rPr lang="en-US" dirty="0">
                <a:ea typeface="Calibri"/>
                <a:cs typeface="Calibri"/>
              </a:rPr>
              <a:t>It is important to consider our blocks and limitations in relation to our practice through reflection. As I am right at the beginning of this journey, studying this new course and have not started actually practicing as a counsellor I find it difficult to assess possible blocks. I feel that perhaps I may be drawn to grief counselling as I feel I can relate more. Alternatively, I may discover that this would bring up too much for me in the way of emotional triggers and cloud my judgement. If I found myself counselling a client that is an elderly lady I may be over empathetic to the point of allowing sessions to run over time or I could over </a:t>
            </a:r>
            <a:r>
              <a:rPr lang="en-US" dirty="0" err="1">
                <a:ea typeface="Calibri"/>
                <a:cs typeface="Calibri"/>
              </a:rPr>
              <a:t>sympathise</a:t>
            </a:r>
            <a:r>
              <a:rPr lang="en-US" dirty="0">
                <a:ea typeface="Calibri"/>
                <a:cs typeface="Calibri"/>
              </a:rPr>
              <a:t> with young carers etc. The truth is I am just not sure yet. In conclusion, I have discovered that reflective practice can be an extremely cathartic process, in particular through the application of the 5 stages (Kubler-Ross) and focusing mainly on the emotional side of my journey through the transition of grief. In contrast to this, I also feel that transition theory provides a more clear lay-out for assessing and evaluating the different elements of my transition through grief. The ERA Cycle is also an easily applicable model of reflection. The third stage pf which provides an effective way of concentrating on future action. I think was very helpful when formulating a better plan for future course of action. It is where you can decide what you want to take with you from the experience. Finally, I agree with Osterman and Kottkamp (2004) that as humans we learn best from difficult situations or negative experiences as I hope my presentation this evening has demonstrated. Thank you for listening. </a:t>
            </a:r>
          </a:p>
          <a:p>
            <a:endParaRPr lang="en-US" dirty="0">
              <a:cs typeface="Calibri"/>
            </a:endParaRPr>
          </a:p>
          <a:p>
            <a:r>
              <a:rPr lang="en-US" dirty="0">
                <a:cs typeface="Calibri"/>
              </a:rPr>
              <a:t>Osterman, K.F. and Kottkamp, R.B. (2004) Reflective Practice for Educators, 2nd </a:t>
            </a:r>
            <a:r>
              <a:rPr lang="en-US" err="1">
                <a:cs typeface="Calibri"/>
              </a:rPr>
              <a:t>edn</a:t>
            </a:r>
            <a:r>
              <a:rPr lang="en-US" dirty="0">
                <a:cs typeface="Calibri"/>
              </a:rPr>
              <a:t> . Thousand Oaks, CA: Corwin Press   </a:t>
            </a:r>
          </a:p>
        </p:txBody>
      </p:sp>
      <p:sp>
        <p:nvSpPr>
          <p:cNvPr id="4" name="Slide Number Placeholder 3"/>
          <p:cNvSpPr>
            <a:spLocks noGrp="1"/>
          </p:cNvSpPr>
          <p:nvPr>
            <p:ph type="sldNum" sz="quarter" idx="5"/>
          </p:nvPr>
        </p:nvSpPr>
        <p:spPr/>
        <p:txBody>
          <a:bodyPr/>
          <a:lstStyle/>
          <a:p>
            <a:fld id="{EDAFDD80-CCE4-41D1-B262-A3B5C70C96ED}" type="slidenum">
              <a:rPr lang="en-US"/>
              <a:t>20</a:t>
            </a:fld>
            <a:endParaRPr lang="en-US"/>
          </a:p>
        </p:txBody>
      </p:sp>
    </p:spTree>
    <p:extLst>
      <p:ext uri="{BB962C8B-B14F-4D97-AF65-F5344CB8AC3E}">
        <p14:creationId xmlns:p14="http://schemas.microsoft.com/office/powerpoint/2010/main" val="26960165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SLIDE 21</a:t>
            </a:r>
            <a:endParaRPr lang="en-US" b="1" u="sng" dirty="0">
              <a:ea typeface="Calibri"/>
              <a:cs typeface="Calibri"/>
            </a:endParaRPr>
          </a:p>
          <a:p>
            <a:r>
              <a:rPr lang="en-US" b="1" u="sng" dirty="0">
                <a:ea typeface="Calibri"/>
                <a:cs typeface="Calibri"/>
              </a:rPr>
              <a:t>REFERENCE LIST</a:t>
            </a:r>
          </a:p>
        </p:txBody>
      </p:sp>
      <p:sp>
        <p:nvSpPr>
          <p:cNvPr id="4" name="Slide Number Placeholder 3"/>
          <p:cNvSpPr>
            <a:spLocks noGrp="1"/>
          </p:cNvSpPr>
          <p:nvPr>
            <p:ph type="sldNum" sz="quarter" idx="5"/>
          </p:nvPr>
        </p:nvSpPr>
        <p:spPr/>
        <p:txBody>
          <a:bodyPr/>
          <a:lstStyle/>
          <a:p>
            <a:fld id="{EDAFDD80-CCE4-41D1-B262-A3B5C70C96ED}" type="slidenum">
              <a:rPr lang="en-US"/>
              <a:t>21</a:t>
            </a:fld>
            <a:endParaRPr lang="en-US"/>
          </a:p>
        </p:txBody>
      </p:sp>
    </p:spTree>
    <p:extLst>
      <p:ext uri="{BB962C8B-B14F-4D97-AF65-F5344CB8AC3E}">
        <p14:creationId xmlns:p14="http://schemas.microsoft.com/office/powerpoint/2010/main" val="13314391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SLIDE 22</a:t>
            </a:r>
            <a:endParaRPr lang="en-US" b="1" u="sng" dirty="0">
              <a:ea typeface="Calibri"/>
              <a:cs typeface="Calibri"/>
            </a:endParaRPr>
          </a:p>
          <a:p>
            <a:r>
              <a:rPr lang="en-US" b="1" u="sng" dirty="0">
                <a:ea typeface="Calibri"/>
                <a:cs typeface="Calibri"/>
              </a:rPr>
              <a:t>NOTES</a:t>
            </a:r>
          </a:p>
        </p:txBody>
      </p:sp>
      <p:sp>
        <p:nvSpPr>
          <p:cNvPr id="4" name="Slide Number Placeholder 3"/>
          <p:cNvSpPr>
            <a:spLocks noGrp="1"/>
          </p:cNvSpPr>
          <p:nvPr>
            <p:ph type="sldNum" sz="quarter" idx="5"/>
          </p:nvPr>
        </p:nvSpPr>
        <p:spPr/>
        <p:txBody>
          <a:bodyPr/>
          <a:lstStyle/>
          <a:p>
            <a:fld id="{EDAFDD80-CCE4-41D1-B262-A3B5C70C96ED}" type="slidenum">
              <a:rPr lang="en-US"/>
              <a:t>22</a:t>
            </a:fld>
            <a:endParaRPr lang="en-US"/>
          </a:p>
        </p:txBody>
      </p:sp>
    </p:spTree>
    <p:extLst>
      <p:ext uri="{BB962C8B-B14F-4D97-AF65-F5344CB8AC3E}">
        <p14:creationId xmlns:p14="http://schemas.microsoft.com/office/powerpoint/2010/main" val="28278628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SLIDE 23 </a:t>
            </a:r>
            <a:endParaRPr lang="en-US" b="1" u="sng" dirty="0">
              <a:ea typeface="Calibri"/>
              <a:cs typeface="Calibri"/>
            </a:endParaRPr>
          </a:p>
          <a:p>
            <a:r>
              <a:rPr lang="en-US" b="1" u="sng">
                <a:ea typeface="Calibri"/>
                <a:cs typeface="Calibri"/>
              </a:rPr>
              <a:t>NOTES</a:t>
            </a:r>
          </a:p>
        </p:txBody>
      </p:sp>
      <p:sp>
        <p:nvSpPr>
          <p:cNvPr id="4" name="Slide Number Placeholder 3"/>
          <p:cNvSpPr>
            <a:spLocks noGrp="1"/>
          </p:cNvSpPr>
          <p:nvPr>
            <p:ph type="sldNum" sz="quarter" idx="5"/>
          </p:nvPr>
        </p:nvSpPr>
        <p:spPr/>
        <p:txBody>
          <a:bodyPr/>
          <a:lstStyle/>
          <a:p>
            <a:fld id="{EDAFDD80-CCE4-41D1-B262-A3B5C70C96ED}" type="slidenum">
              <a:rPr lang="en-US"/>
              <a:t>23</a:t>
            </a:fld>
            <a:endParaRPr lang="en-US"/>
          </a:p>
        </p:txBody>
      </p:sp>
    </p:spTree>
    <p:extLst>
      <p:ext uri="{BB962C8B-B14F-4D97-AF65-F5344CB8AC3E}">
        <p14:creationId xmlns:p14="http://schemas.microsoft.com/office/powerpoint/2010/main" val="42348900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SLIDE 24 </a:t>
            </a:r>
            <a:endParaRPr lang="en-US" b="1" u="sng" dirty="0">
              <a:ea typeface="Calibri"/>
              <a:cs typeface="Calibri"/>
            </a:endParaRPr>
          </a:p>
          <a:p>
            <a:r>
              <a:rPr lang="en-US" b="1" u="sng">
                <a:ea typeface="Calibri"/>
                <a:cs typeface="Calibri"/>
              </a:rPr>
              <a:t>NOTES</a:t>
            </a:r>
          </a:p>
        </p:txBody>
      </p:sp>
      <p:sp>
        <p:nvSpPr>
          <p:cNvPr id="4" name="Slide Number Placeholder 3"/>
          <p:cNvSpPr>
            <a:spLocks noGrp="1"/>
          </p:cNvSpPr>
          <p:nvPr>
            <p:ph type="sldNum" sz="quarter" idx="5"/>
          </p:nvPr>
        </p:nvSpPr>
        <p:spPr/>
        <p:txBody>
          <a:bodyPr/>
          <a:lstStyle/>
          <a:p>
            <a:fld id="{EDAFDD80-CCE4-41D1-B262-A3B5C70C96ED}" type="slidenum">
              <a:rPr lang="en-US"/>
              <a:t>24</a:t>
            </a:fld>
            <a:endParaRPr lang="en-US"/>
          </a:p>
        </p:txBody>
      </p:sp>
    </p:spTree>
    <p:extLst>
      <p:ext uri="{BB962C8B-B14F-4D97-AF65-F5344CB8AC3E}">
        <p14:creationId xmlns:p14="http://schemas.microsoft.com/office/powerpoint/2010/main" val="3296065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6628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54734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7426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82571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1049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20978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8882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68263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1522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08245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94385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11/10/2024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499866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hyperlink" Target="https://doi-org.ezproxy.uwtsd.ac.uk/10.1177/00302228221149801"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21E4-584F-DE7A-A2A9-75A903D040D4}"/>
              </a:ext>
            </a:extLst>
          </p:cNvPr>
          <p:cNvSpPr>
            <a:spLocks noGrp="1"/>
          </p:cNvSpPr>
          <p:nvPr>
            <p:ph type="title"/>
          </p:nvPr>
        </p:nvSpPr>
        <p:spPr>
          <a:xfrm>
            <a:off x="838200" y="365125"/>
            <a:ext cx="9947695" cy="1339940"/>
          </a:xfrm>
        </p:spPr>
        <p:txBody>
          <a:bodyPr vert="horz" lIns="91440" tIns="45720" rIns="91440" bIns="45720" rtlCol="0" anchor="ctr">
            <a:noAutofit/>
          </a:bodyPr>
          <a:lstStyle/>
          <a:p>
            <a:br>
              <a:rPr lang="en-US" sz="4000" u="sng" dirty="0">
                <a:latin typeface="Times New Roman"/>
                <a:cs typeface="Times New Roman"/>
              </a:rPr>
            </a:br>
            <a:r>
              <a:rPr lang="en-US" sz="4000" u="sng" dirty="0">
                <a:latin typeface="Aptos Display"/>
                <a:cs typeface="Times New Roman"/>
              </a:rPr>
              <a:t>Reflective Practice in Counselling (ECCS6004)</a:t>
            </a:r>
            <a:br>
              <a:rPr lang="en-US" sz="4000" u="sng" dirty="0">
                <a:latin typeface="Aptos Display"/>
                <a:cs typeface="Times New Roman"/>
              </a:rPr>
            </a:br>
            <a:r>
              <a:rPr lang="en-US" sz="4000" u="sng" dirty="0">
                <a:latin typeface="Aptos Display"/>
                <a:cs typeface="Times New Roman"/>
              </a:rPr>
              <a:t>Jodie Anne Thomas (2408798)</a:t>
            </a:r>
          </a:p>
        </p:txBody>
      </p:sp>
      <p:sp>
        <p:nvSpPr>
          <p:cNvPr id="3" name="Content Placeholder 2">
            <a:extLst>
              <a:ext uri="{FF2B5EF4-FFF2-40B4-BE49-F238E27FC236}">
                <a16:creationId xmlns:a16="http://schemas.microsoft.com/office/drawing/2014/main" id="{2E7E0E08-D4D8-0127-F2FE-40BDE8503491}"/>
              </a:ext>
            </a:extLst>
          </p:cNvPr>
          <p:cNvSpPr>
            <a:spLocks noGrp="1"/>
          </p:cNvSpPr>
          <p:nvPr>
            <p:ph idx="1"/>
          </p:nvPr>
        </p:nvSpPr>
        <p:spPr>
          <a:xfrm>
            <a:off x="838200" y="2711368"/>
            <a:ext cx="10091468" cy="3465595"/>
          </a:xfrm>
        </p:spPr>
        <p:txBody>
          <a:bodyPr vert="horz" lIns="91440" tIns="45720" rIns="91440" bIns="45720" rtlCol="0" anchor="t">
            <a:normAutofit/>
          </a:bodyPr>
          <a:lstStyle/>
          <a:p>
            <a:pPr marL="0" indent="0">
              <a:buNone/>
            </a:pPr>
            <a:r>
              <a:rPr lang="en-US" sz="8000" b="1" u="sng" dirty="0">
                <a:latin typeface="Aptos Display"/>
                <a:cs typeface="Times New Roman"/>
              </a:rPr>
              <a:t>Reflective Presentation</a:t>
            </a:r>
            <a:endParaRPr lang="en-US" sz="8000" dirty="0">
              <a:latin typeface="Aptos Display"/>
            </a:endParaRPr>
          </a:p>
        </p:txBody>
      </p:sp>
      <p:pic>
        <p:nvPicPr>
          <p:cNvPr id="4" name="Picture 3" descr="Lotus water lily flower">
            <a:extLst>
              <a:ext uri="{FF2B5EF4-FFF2-40B4-BE49-F238E27FC236}">
                <a16:creationId xmlns:a16="http://schemas.microsoft.com/office/drawing/2014/main" id="{84027CF9-AF91-DD4E-3DF8-027A340F5286}"/>
              </a:ext>
            </a:extLst>
          </p:cNvPr>
          <p:cNvPicPr>
            <a:picLocks noChangeAspect="1"/>
          </p:cNvPicPr>
          <p:nvPr/>
        </p:nvPicPr>
        <p:blipFill>
          <a:blip r:embed="rId3"/>
          <a:stretch>
            <a:fillRect/>
          </a:stretch>
        </p:blipFill>
        <p:spPr>
          <a:xfrm>
            <a:off x="7688494" y="2714650"/>
            <a:ext cx="3501777" cy="2610228"/>
          </a:xfrm>
          <a:prstGeom prst="rect">
            <a:avLst/>
          </a:prstGeom>
        </p:spPr>
      </p:pic>
    </p:spTree>
    <p:extLst>
      <p:ext uri="{BB962C8B-B14F-4D97-AF65-F5344CB8AC3E}">
        <p14:creationId xmlns:p14="http://schemas.microsoft.com/office/powerpoint/2010/main" val="2975309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icebergs floating in calm waters">
            <a:extLst>
              <a:ext uri="{FF2B5EF4-FFF2-40B4-BE49-F238E27FC236}">
                <a16:creationId xmlns:a16="http://schemas.microsoft.com/office/drawing/2014/main" id="{42CDE35C-D5E7-E837-869B-D97889376D7F}"/>
              </a:ext>
            </a:extLst>
          </p:cNvPr>
          <p:cNvPicPr>
            <a:picLocks noChangeAspect="1"/>
          </p:cNvPicPr>
          <p:nvPr/>
        </p:nvPicPr>
        <p:blipFill>
          <a:blip r:embed="rId3"/>
          <a:srcRect l="1618" r="4264"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76D488-EF4D-914D-7A92-CE00F4F56B11}"/>
              </a:ext>
            </a:extLst>
          </p:cNvPr>
          <p:cNvSpPr>
            <a:spLocks noGrp="1"/>
          </p:cNvSpPr>
          <p:nvPr>
            <p:ph type="title"/>
          </p:nvPr>
        </p:nvSpPr>
        <p:spPr>
          <a:xfrm>
            <a:off x="1999701" y="1810514"/>
            <a:ext cx="8199087" cy="1362831"/>
          </a:xfrm>
        </p:spPr>
        <p:txBody>
          <a:bodyPr>
            <a:noAutofit/>
          </a:bodyPr>
          <a:lstStyle/>
          <a:p>
            <a:r>
              <a:rPr lang="en-US" sz="6000" b="1" u="sng" dirty="0">
                <a:latin typeface="Aptos Display"/>
                <a:cs typeface="Times New Roman"/>
              </a:rPr>
              <a:t>What is Reflective Practice?</a:t>
            </a:r>
          </a:p>
        </p:txBody>
      </p:sp>
      <p:sp>
        <p:nvSpPr>
          <p:cNvPr id="3" name="Content Placeholder 2">
            <a:extLst>
              <a:ext uri="{FF2B5EF4-FFF2-40B4-BE49-F238E27FC236}">
                <a16:creationId xmlns:a16="http://schemas.microsoft.com/office/drawing/2014/main" id="{33011DB1-C9AA-9B40-EC87-F3F7C4AA8BF9}"/>
              </a:ext>
            </a:extLst>
          </p:cNvPr>
          <p:cNvSpPr>
            <a:spLocks noGrp="1"/>
          </p:cNvSpPr>
          <p:nvPr>
            <p:ph idx="1"/>
          </p:nvPr>
        </p:nvSpPr>
        <p:spPr>
          <a:xfrm>
            <a:off x="838200" y="1056228"/>
            <a:ext cx="3822189" cy="5137857"/>
          </a:xfrm>
        </p:spPr>
        <p:txBody>
          <a:bodyPr vert="horz" lIns="91440" tIns="45720" rIns="91440" bIns="45720" rtlCol="0" anchor="t">
            <a:noAutofit/>
          </a:bodyPr>
          <a:lstStyle/>
          <a:p>
            <a:pPr marL="0" indent="0">
              <a:buNone/>
            </a:pPr>
            <a:endParaRPr lang="en-US" sz="2000" dirty="0">
              <a:latin typeface="Times New Roman"/>
              <a:cs typeface="Times New Roman"/>
            </a:endParaRPr>
          </a:p>
          <a:p>
            <a:pPr marL="0" indent="0">
              <a:buNone/>
            </a:pPr>
            <a:endParaRPr lang="en-US" sz="2000" dirty="0">
              <a:latin typeface="Times New Roman"/>
              <a:cs typeface="Times New Roman"/>
            </a:endParaRPr>
          </a:p>
          <a:p>
            <a:endParaRPr lang="en-US" sz="2000" dirty="0">
              <a:latin typeface="Times New Roman"/>
              <a:cs typeface="Times New Roman"/>
            </a:endParaRPr>
          </a:p>
        </p:txBody>
      </p:sp>
    </p:spTree>
    <p:extLst>
      <p:ext uri="{BB962C8B-B14F-4D97-AF65-F5344CB8AC3E}">
        <p14:creationId xmlns:p14="http://schemas.microsoft.com/office/powerpoint/2010/main" val="3779778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0227E9-02C7-32A1-E9F0-82E318A0AE6A}"/>
              </a:ext>
            </a:extLst>
          </p:cNvPr>
          <p:cNvSpPr>
            <a:spLocks noGrp="1"/>
          </p:cNvSpPr>
          <p:nvPr>
            <p:ph idx="1"/>
          </p:nvPr>
        </p:nvSpPr>
        <p:spPr>
          <a:xfrm>
            <a:off x="6513788" y="16921"/>
            <a:ext cx="5078549" cy="6687598"/>
          </a:xfrm>
        </p:spPr>
        <p:txBody>
          <a:bodyPr vert="horz" lIns="91440" tIns="45720" rIns="91440" bIns="45720" rtlCol="0" anchor="t">
            <a:noAutofit/>
          </a:bodyPr>
          <a:lstStyle/>
          <a:p>
            <a:pPr marL="0" indent="0">
              <a:buNone/>
            </a:pPr>
            <a:endParaRPr lang="en-US" sz="2400" dirty="0">
              <a:latin typeface="Times New Roman"/>
              <a:cs typeface="Times New Roman"/>
            </a:endParaRPr>
          </a:p>
          <a:p>
            <a:endParaRPr lang="en-US" sz="2000" dirty="0">
              <a:latin typeface="Times New Roman"/>
              <a:cs typeface="Times New Roman"/>
            </a:endParaRPr>
          </a:p>
          <a:p>
            <a:pPr marL="0" indent="0">
              <a:buNone/>
            </a:pPr>
            <a:endParaRPr lang="en-US" sz="2000" dirty="0">
              <a:latin typeface="Aptos" panose="02110004020202020204"/>
              <a:cs typeface="Times New Roman"/>
            </a:endParaRPr>
          </a:p>
        </p:txBody>
      </p:sp>
      <p:pic>
        <p:nvPicPr>
          <p:cNvPr id="4" name="Picture 3" descr="The surface of the water with ripple">
            <a:extLst>
              <a:ext uri="{FF2B5EF4-FFF2-40B4-BE49-F238E27FC236}">
                <a16:creationId xmlns:a16="http://schemas.microsoft.com/office/drawing/2014/main" id="{A4962116-A3BE-9015-BAAA-21DF83B944B2}"/>
              </a:ext>
            </a:extLst>
          </p:cNvPr>
          <p:cNvPicPr>
            <a:picLocks noChangeAspect="1"/>
          </p:cNvPicPr>
          <p:nvPr/>
        </p:nvPicPr>
        <p:blipFill>
          <a:blip r:embed="rId3"/>
          <a:stretch>
            <a:fillRect/>
          </a:stretch>
        </p:blipFill>
        <p:spPr>
          <a:xfrm>
            <a:off x="385281" y="325807"/>
            <a:ext cx="11429999" cy="6197823"/>
          </a:xfrm>
          <a:prstGeom prst="rect">
            <a:avLst/>
          </a:prstGeom>
        </p:spPr>
      </p:pic>
      <p:sp>
        <p:nvSpPr>
          <p:cNvPr id="5" name="TextBox 4">
            <a:extLst>
              <a:ext uri="{FF2B5EF4-FFF2-40B4-BE49-F238E27FC236}">
                <a16:creationId xmlns:a16="http://schemas.microsoft.com/office/drawing/2014/main" id="{12BB6491-0D23-DD31-14E6-097BA2DE6439}"/>
              </a:ext>
            </a:extLst>
          </p:cNvPr>
          <p:cNvSpPr txBox="1"/>
          <p:nvPr/>
        </p:nvSpPr>
        <p:spPr>
          <a:xfrm>
            <a:off x="2476072" y="2746625"/>
            <a:ext cx="837001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u="sng" dirty="0">
                <a:latin typeface="Aptos Display"/>
                <a:cs typeface="Times New Roman"/>
              </a:rPr>
              <a:t>Why is it important?</a:t>
            </a:r>
          </a:p>
        </p:txBody>
      </p:sp>
    </p:spTree>
    <p:extLst>
      <p:ext uri="{BB962C8B-B14F-4D97-AF65-F5344CB8AC3E}">
        <p14:creationId xmlns:p14="http://schemas.microsoft.com/office/powerpoint/2010/main" val="3987434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4" name="Picture 3" descr="Wood human figure">
            <a:extLst>
              <a:ext uri="{FF2B5EF4-FFF2-40B4-BE49-F238E27FC236}">
                <a16:creationId xmlns:a16="http://schemas.microsoft.com/office/drawing/2014/main" id="{52116EA7-3912-8034-28E4-CEDFF45ED980}"/>
              </a:ext>
            </a:extLst>
          </p:cNvPr>
          <p:cNvPicPr>
            <a:picLocks noChangeAspect="1"/>
          </p:cNvPicPr>
          <p:nvPr/>
        </p:nvPicPr>
        <p:blipFill>
          <a:blip r:embed="rId3"/>
          <a:srcRect r="2" b="15775"/>
          <a:stretch/>
        </p:blipFill>
        <p:spPr>
          <a:xfrm>
            <a:off x="586893" y="321734"/>
            <a:ext cx="5167382" cy="2905170"/>
          </a:xfrm>
          <a:prstGeom prst="rect">
            <a:avLst/>
          </a:prstGeom>
        </p:spPr>
      </p:pic>
      <p:sp>
        <p:nvSpPr>
          <p:cNvPr id="31" name="Rectangle 30">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Question mark on green pastel background">
            <a:extLst>
              <a:ext uri="{FF2B5EF4-FFF2-40B4-BE49-F238E27FC236}">
                <a16:creationId xmlns:a16="http://schemas.microsoft.com/office/drawing/2014/main" id="{E3587334-BBFC-4D14-75E0-625EE773AAE2}"/>
              </a:ext>
            </a:extLst>
          </p:cNvPr>
          <p:cNvPicPr>
            <a:picLocks noChangeAspect="1"/>
          </p:cNvPicPr>
          <p:nvPr/>
        </p:nvPicPr>
        <p:blipFill>
          <a:blip r:embed="rId4"/>
          <a:srcRect t="4557" r="2" b="20483"/>
          <a:stretch/>
        </p:blipFill>
        <p:spPr>
          <a:xfrm>
            <a:off x="6308034" y="337140"/>
            <a:ext cx="5112595" cy="2874358"/>
          </a:xfrm>
          <a:prstGeom prst="rect">
            <a:avLst/>
          </a:prstGeom>
        </p:spPr>
      </p:pic>
      <p:sp>
        <p:nvSpPr>
          <p:cNvPr id="33" name="Rectangle 32">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Magnifying glass and question mark">
            <a:extLst>
              <a:ext uri="{FF2B5EF4-FFF2-40B4-BE49-F238E27FC236}">
                <a16:creationId xmlns:a16="http://schemas.microsoft.com/office/drawing/2014/main" id="{F379B1CC-7D4D-74A9-6902-26F948FEA7B1}"/>
              </a:ext>
            </a:extLst>
          </p:cNvPr>
          <p:cNvPicPr>
            <a:picLocks noChangeAspect="1"/>
          </p:cNvPicPr>
          <p:nvPr/>
        </p:nvPicPr>
        <p:blipFill>
          <a:blip r:embed="rId5"/>
          <a:srcRect t="50" r="2" b="2"/>
          <a:stretch/>
        </p:blipFill>
        <p:spPr>
          <a:xfrm>
            <a:off x="715524" y="3631096"/>
            <a:ext cx="4910117" cy="2760560"/>
          </a:xfrm>
          <a:prstGeom prst="rect">
            <a:avLst/>
          </a:prstGeom>
        </p:spPr>
      </p:pic>
      <p:pic>
        <p:nvPicPr>
          <p:cNvPr id="5" name="Picture 4" descr="Puzzles in brain">
            <a:extLst>
              <a:ext uri="{FF2B5EF4-FFF2-40B4-BE49-F238E27FC236}">
                <a16:creationId xmlns:a16="http://schemas.microsoft.com/office/drawing/2014/main" id="{124C0CF9-B300-1FB1-BA2B-A999C4A634F0}"/>
              </a:ext>
            </a:extLst>
          </p:cNvPr>
          <p:cNvPicPr>
            <a:picLocks noChangeAspect="1"/>
          </p:cNvPicPr>
          <p:nvPr/>
        </p:nvPicPr>
        <p:blipFill>
          <a:blip r:embed="rId6"/>
          <a:srcRect r="2" b="15775"/>
          <a:stretch/>
        </p:blipFill>
        <p:spPr>
          <a:xfrm>
            <a:off x="6409248" y="3631096"/>
            <a:ext cx="4910166" cy="2760560"/>
          </a:xfrm>
          <a:prstGeom prst="rect">
            <a:avLst/>
          </a:prstGeom>
        </p:spPr>
      </p:pic>
    </p:spTree>
    <p:extLst>
      <p:ext uri="{BB962C8B-B14F-4D97-AF65-F5344CB8AC3E}">
        <p14:creationId xmlns:p14="http://schemas.microsoft.com/office/powerpoint/2010/main" val="2220006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E1145-B49C-FE7D-0FEA-A8438C8CC63F}"/>
              </a:ext>
            </a:extLst>
          </p:cNvPr>
          <p:cNvSpPr>
            <a:spLocks noGrp="1"/>
          </p:cNvSpPr>
          <p:nvPr>
            <p:ph type="title"/>
          </p:nvPr>
        </p:nvSpPr>
        <p:spPr>
          <a:xfrm>
            <a:off x="838200" y="557188"/>
            <a:ext cx="4862848" cy="5569291"/>
          </a:xfrm>
        </p:spPr>
        <p:txBody>
          <a:bodyPr vert="horz" lIns="91440" tIns="45720" rIns="91440" bIns="45720" rtlCol="0">
            <a:normAutofit/>
          </a:bodyPr>
          <a:lstStyle/>
          <a:p>
            <a:r>
              <a:rPr lang="en-US" sz="5200" b="1" u="sng" dirty="0">
                <a:latin typeface="Aptos Display"/>
                <a:cs typeface="Times New Roman"/>
              </a:rPr>
              <a:t>Theory of </a:t>
            </a:r>
            <a:r>
              <a:rPr lang="en-US" sz="5200" b="1" u="sng">
                <a:latin typeface="Aptos Display"/>
                <a:cs typeface="Times New Roman"/>
              </a:rPr>
              <a:t>Transition</a:t>
            </a:r>
            <a:br>
              <a:rPr lang="en-US" sz="5200" b="1" u="sng" dirty="0">
                <a:latin typeface="Aptos Display"/>
                <a:cs typeface="Times New Roman"/>
              </a:rPr>
            </a:br>
            <a:br>
              <a:rPr lang="en-US" sz="5200" b="1" u="sng" dirty="0">
                <a:latin typeface="Aptos Display"/>
                <a:cs typeface="Times New Roman"/>
              </a:rPr>
            </a:br>
            <a:r>
              <a:rPr lang="en-US" sz="5200" b="1" u="sng">
                <a:latin typeface="Aptos Display"/>
                <a:cs typeface="Times New Roman"/>
              </a:rPr>
              <a:t>(Bridges </a:t>
            </a:r>
            <a:r>
              <a:rPr lang="en-US" sz="5200" b="1" u="sng" dirty="0">
                <a:latin typeface="Aptos Display"/>
                <a:cs typeface="Times New Roman"/>
              </a:rPr>
              <a:t>2004)</a:t>
            </a:r>
            <a:endParaRPr lang="en-US" sz="5200" dirty="0">
              <a:latin typeface="Aptos Display"/>
              <a:cs typeface="Times New Roman"/>
            </a:endParaRPr>
          </a:p>
        </p:txBody>
      </p:sp>
      <p:graphicFrame>
        <p:nvGraphicFramePr>
          <p:cNvPr id="18" name="Content Placeholder 7">
            <a:extLst>
              <a:ext uri="{FF2B5EF4-FFF2-40B4-BE49-F238E27FC236}">
                <a16:creationId xmlns:a16="http://schemas.microsoft.com/office/drawing/2014/main" id="{AD26FF86-86C2-247B-0737-9EB8EC17DAE5}"/>
              </a:ext>
            </a:extLst>
          </p:cNvPr>
          <p:cNvGraphicFramePr>
            <a:graphicFrameLocks noGrp="1"/>
          </p:cNvGraphicFramePr>
          <p:nvPr>
            <p:ph idx="1"/>
            <p:extLst>
              <p:ext uri="{D42A27DB-BD31-4B8C-83A1-F6EECF244321}">
                <p14:modId xmlns:p14="http://schemas.microsoft.com/office/powerpoint/2010/main" val="2834126399"/>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3469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16322B6-1870-3358-22AE-5F777194D9C3}"/>
              </a:ext>
            </a:extLst>
          </p:cNvPr>
          <p:cNvSpPr>
            <a:spLocks noGrp="1"/>
          </p:cNvSpPr>
          <p:nvPr>
            <p:ph type="title"/>
          </p:nvPr>
        </p:nvSpPr>
        <p:spPr>
          <a:xfrm>
            <a:off x="786385" y="841248"/>
            <a:ext cx="5129600" cy="5340097"/>
          </a:xfrm>
        </p:spPr>
        <p:txBody>
          <a:bodyPr anchor="ctr">
            <a:normAutofit/>
          </a:bodyPr>
          <a:lstStyle/>
          <a:p>
            <a:r>
              <a:rPr lang="en-US" sz="6000" b="1" u="sng" dirty="0">
                <a:solidFill>
                  <a:schemeClr val="bg1"/>
                </a:solidFill>
                <a:latin typeface="Aptos Display"/>
                <a:cs typeface="Times New Roman"/>
              </a:rPr>
              <a:t>The Experience of Loss; the 5 "Dis's"</a:t>
            </a:r>
          </a:p>
        </p:txBody>
      </p:sp>
      <p:graphicFrame>
        <p:nvGraphicFramePr>
          <p:cNvPr id="5" name="Content Placeholder 2">
            <a:extLst>
              <a:ext uri="{FF2B5EF4-FFF2-40B4-BE49-F238E27FC236}">
                <a16:creationId xmlns:a16="http://schemas.microsoft.com/office/drawing/2014/main" id="{3E998FD4-FDE1-4461-971B-2715129725A2}"/>
              </a:ext>
            </a:extLst>
          </p:cNvPr>
          <p:cNvGraphicFramePr>
            <a:graphicFrameLocks noGrp="1"/>
          </p:cNvGraphicFramePr>
          <p:nvPr>
            <p:ph idx="1"/>
            <p:extLst>
              <p:ext uri="{D42A27DB-BD31-4B8C-83A1-F6EECF244321}">
                <p14:modId xmlns:p14="http://schemas.microsoft.com/office/powerpoint/2010/main" val="3856459805"/>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7324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tus water lily flower">
            <a:extLst>
              <a:ext uri="{FF2B5EF4-FFF2-40B4-BE49-F238E27FC236}">
                <a16:creationId xmlns:a16="http://schemas.microsoft.com/office/drawing/2014/main" id="{1AB32F18-CCB3-6A5B-FA61-314EDB690795}"/>
              </a:ext>
            </a:extLst>
          </p:cNvPr>
          <p:cNvPicPr>
            <a:picLocks noChangeAspect="1"/>
          </p:cNvPicPr>
          <p:nvPr/>
        </p:nvPicPr>
        <p:blipFill>
          <a:blip r:embed="rId3"/>
          <a:srcRect r="5882" b="-1"/>
          <a:stretch/>
        </p:blipFill>
        <p:spPr>
          <a:xfrm>
            <a:off x="1" y="10"/>
            <a:ext cx="9669642" cy="6857990"/>
          </a:xfrm>
          <a:prstGeom prst="rect">
            <a:avLst/>
          </a:prstGeom>
        </p:spPr>
      </p:pic>
      <p:sp>
        <p:nvSpPr>
          <p:cNvPr id="42" name="Rectangle 4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C2F8A4-9BF1-3814-5787-0FFD1FE234D3}"/>
              </a:ext>
            </a:extLst>
          </p:cNvPr>
          <p:cNvSpPr>
            <a:spLocks noGrp="1"/>
          </p:cNvSpPr>
          <p:nvPr>
            <p:ph type="title"/>
          </p:nvPr>
        </p:nvSpPr>
        <p:spPr>
          <a:xfrm>
            <a:off x="7531610" y="365125"/>
            <a:ext cx="3822189" cy="1899912"/>
          </a:xfrm>
        </p:spPr>
        <p:txBody>
          <a:bodyPr>
            <a:normAutofit/>
          </a:bodyPr>
          <a:lstStyle/>
          <a:p>
            <a:r>
              <a:rPr lang="en-US" sz="4000" b="1" u="sng">
                <a:latin typeface="Aptos Display"/>
                <a:cs typeface="Times New Roman"/>
              </a:rPr>
              <a:t>Phase 1</a:t>
            </a:r>
          </a:p>
        </p:txBody>
      </p:sp>
      <p:sp>
        <p:nvSpPr>
          <p:cNvPr id="3" name="Content Placeholder 2">
            <a:extLst>
              <a:ext uri="{FF2B5EF4-FFF2-40B4-BE49-F238E27FC236}">
                <a16:creationId xmlns:a16="http://schemas.microsoft.com/office/drawing/2014/main" id="{2AD3D85A-3E81-E897-010B-FF8CCDBD9CB7}"/>
              </a:ext>
            </a:extLst>
          </p:cNvPr>
          <p:cNvSpPr>
            <a:spLocks noGrp="1"/>
          </p:cNvSpPr>
          <p:nvPr>
            <p:ph idx="1"/>
          </p:nvPr>
        </p:nvSpPr>
        <p:spPr>
          <a:xfrm>
            <a:off x="7531610" y="2434201"/>
            <a:ext cx="3822189" cy="3742762"/>
          </a:xfrm>
        </p:spPr>
        <p:txBody>
          <a:bodyPr vert="horz" lIns="91440" tIns="45720" rIns="91440" bIns="45720" rtlCol="0" anchor="t">
            <a:noAutofit/>
          </a:bodyPr>
          <a:lstStyle/>
          <a:p>
            <a:pPr marL="0" indent="0">
              <a:buNone/>
            </a:pPr>
            <a:r>
              <a:rPr lang="en-US" sz="4000" dirty="0">
                <a:latin typeface="Aptos Display"/>
                <a:cs typeface="Times New Roman"/>
              </a:rPr>
              <a:t>"People are in mourning during this time"</a:t>
            </a:r>
          </a:p>
          <a:p>
            <a:pPr marL="0" indent="0">
              <a:buNone/>
            </a:pPr>
            <a:endParaRPr lang="en-US" sz="2000" dirty="0">
              <a:latin typeface="Aptos Display"/>
              <a:cs typeface="Times New Roman"/>
            </a:endParaRPr>
          </a:p>
          <a:p>
            <a:pPr marL="0" indent="0">
              <a:buNone/>
            </a:pPr>
            <a:endParaRPr lang="en-US" sz="2000" dirty="0">
              <a:latin typeface="Aptos Display"/>
              <a:cs typeface="Times New Roman"/>
            </a:endParaRPr>
          </a:p>
          <a:p>
            <a:pPr>
              <a:buNone/>
            </a:pPr>
            <a:endParaRPr lang="en-US" sz="2000" dirty="0">
              <a:latin typeface="Aptos Display"/>
              <a:cs typeface="Times New Roman"/>
            </a:endParaRPr>
          </a:p>
          <a:p>
            <a:pPr>
              <a:buNone/>
            </a:pPr>
            <a:endParaRPr lang="en-US" sz="1800" dirty="0">
              <a:latin typeface="Aptos Display"/>
              <a:cs typeface="Times New Roman"/>
            </a:endParaRPr>
          </a:p>
          <a:p>
            <a:pPr>
              <a:buNone/>
            </a:pPr>
            <a:r>
              <a:rPr lang="en-US" sz="1800">
                <a:latin typeface="Aptos Display"/>
                <a:cs typeface="Times New Roman"/>
              </a:rPr>
              <a:t>Bridges (1986)</a:t>
            </a:r>
          </a:p>
          <a:p>
            <a:pPr marL="0" indent="0">
              <a:buNone/>
            </a:pPr>
            <a:endParaRPr lang="en-US" sz="1400" dirty="0">
              <a:latin typeface="Times New Roman"/>
              <a:cs typeface="Times New Roman"/>
            </a:endParaRPr>
          </a:p>
        </p:txBody>
      </p:sp>
    </p:spTree>
    <p:extLst>
      <p:ext uri="{BB962C8B-B14F-4D97-AF65-F5344CB8AC3E}">
        <p14:creationId xmlns:p14="http://schemas.microsoft.com/office/powerpoint/2010/main" val="242925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Lotus water lily flower close-up">
            <a:extLst>
              <a:ext uri="{FF2B5EF4-FFF2-40B4-BE49-F238E27FC236}">
                <a16:creationId xmlns:a16="http://schemas.microsoft.com/office/drawing/2014/main" id="{EEFDCECB-8287-E93C-6DC6-AE38099769AD}"/>
              </a:ext>
            </a:extLst>
          </p:cNvPr>
          <p:cNvPicPr>
            <a:picLocks noChangeAspect="1"/>
          </p:cNvPicPr>
          <p:nvPr/>
        </p:nvPicPr>
        <p:blipFill>
          <a:blip r:embed="rId3"/>
          <a:srcRect l="5884" r="-1" b="-1"/>
          <a:stretch/>
        </p:blipFill>
        <p:spPr>
          <a:xfrm>
            <a:off x="2522356" y="10"/>
            <a:ext cx="9669642" cy="6857990"/>
          </a:xfrm>
          <a:prstGeom prst="rect">
            <a:avLst/>
          </a:prstGeom>
        </p:spPr>
      </p:pic>
      <p:sp>
        <p:nvSpPr>
          <p:cNvPr id="44"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577037-F7FB-EEA4-369D-BB03C12B252F}"/>
              </a:ext>
            </a:extLst>
          </p:cNvPr>
          <p:cNvSpPr>
            <a:spLocks noGrp="1"/>
          </p:cNvSpPr>
          <p:nvPr>
            <p:ph type="title"/>
          </p:nvPr>
        </p:nvSpPr>
        <p:spPr>
          <a:xfrm>
            <a:off x="838200" y="365125"/>
            <a:ext cx="3822189" cy="1899912"/>
          </a:xfrm>
        </p:spPr>
        <p:txBody>
          <a:bodyPr>
            <a:normAutofit/>
          </a:bodyPr>
          <a:lstStyle/>
          <a:p>
            <a:r>
              <a:rPr lang="en-US" sz="4000" b="1" u="sng">
                <a:latin typeface="Aptos Display"/>
                <a:cs typeface="Times New Roman"/>
              </a:rPr>
              <a:t>Phase 2</a:t>
            </a:r>
            <a:endParaRPr lang="en-US" sz="4000">
              <a:latin typeface="Aptos Display"/>
            </a:endParaRPr>
          </a:p>
        </p:txBody>
      </p:sp>
      <p:sp>
        <p:nvSpPr>
          <p:cNvPr id="26" name="Content Placeholder 2">
            <a:extLst>
              <a:ext uri="{FF2B5EF4-FFF2-40B4-BE49-F238E27FC236}">
                <a16:creationId xmlns:a16="http://schemas.microsoft.com/office/drawing/2014/main" id="{760D16C4-528B-542D-1291-F410C6D14A48}"/>
              </a:ext>
            </a:extLst>
          </p:cNvPr>
          <p:cNvSpPr>
            <a:spLocks noGrp="1"/>
          </p:cNvSpPr>
          <p:nvPr>
            <p:ph idx="1"/>
          </p:nvPr>
        </p:nvSpPr>
        <p:spPr>
          <a:xfrm>
            <a:off x="838200" y="1715011"/>
            <a:ext cx="4969469" cy="5001345"/>
          </a:xfrm>
        </p:spPr>
        <p:txBody>
          <a:bodyPr vert="horz" lIns="91440" tIns="45720" rIns="91440" bIns="45720" rtlCol="0" anchor="t">
            <a:normAutofit fontScale="77500" lnSpcReduction="20000"/>
          </a:bodyPr>
          <a:lstStyle/>
          <a:p>
            <a:pPr marL="0" indent="0">
              <a:buNone/>
            </a:pPr>
            <a:endParaRPr lang="en-US" sz="3200" dirty="0">
              <a:latin typeface="Aptos Display"/>
              <a:cs typeface="Times New Roman"/>
            </a:endParaRPr>
          </a:p>
          <a:p>
            <a:pPr marL="0" indent="0">
              <a:buNone/>
            </a:pPr>
            <a:endParaRPr lang="en-US" sz="3200" dirty="0">
              <a:latin typeface="Aptos Display"/>
              <a:cs typeface="Times New Roman"/>
            </a:endParaRPr>
          </a:p>
          <a:p>
            <a:pPr marL="0" indent="0">
              <a:buNone/>
            </a:pPr>
            <a:r>
              <a:rPr lang="en-US" sz="3200">
                <a:latin typeface="Aptos Display"/>
                <a:cs typeface="Times New Roman"/>
              </a:rPr>
              <a:t>"In this no-man's-land in time, everything feels unreal."</a:t>
            </a:r>
            <a:endParaRPr lang="en-US" sz="3200" dirty="0">
              <a:latin typeface="Aptos Display"/>
              <a:cs typeface="Times New Roman"/>
            </a:endParaRPr>
          </a:p>
          <a:p>
            <a:pPr marL="0" indent="0">
              <a:buNone/>
            </a:pPr>
            <a:r>
              <a:rPr lang="en-US" sz="3200" dirty="0">
                <a:latin typeface="Aptos Display"/>
                <a:cs typeface="Times New Roman"/>
              </a:rPr>
              <a:t>(Bridges 1986)</a:t>
            </a:r>
          </a:p>
          <a:p>
            <a:pPr marL="0" indent="0">
              <a:buNone/>
            </a:pPr>
            <a:endParaRPr lang="en-US" sz="3200" dirty="0">
              <a:latin typeface="Aptos Display"/>
              <a:cs typeface="Times New Roman"/>
            </a:endParaRPr>
          </a:p>
          <a:p>
            <a:pPr marL="0" indent="0">
              <a:buNone/>
            </a:pPr>
            <a:r>
              <a:rPr lang="en-US" sz="3200">
                <a:latin typeface="Aptos Display"/>
                <a:cs typeface="Times New Roman"/>
              </a:rPr>
              <a:t>"It is the winter in which </a:t>
            </a:r>
            <a:r>
              <a:rPr lang="en-US" sz="3200" dirty="0">
                <a:latin typeface="Aptos Display"/>
                <a:cs typeface="Times New Roman"/>
              </a:rPr>
              <a:t>the </a:t>
            </a:r>
            <a:r>
              <a:rPr lang="en-US" sz="3200">
                <a:latin typeface="Aptos Display"/>
                <a:cs typeface="Times New Roman"/>
              </a:rPr>
              <a:t>roots begin to prepare themselves for spring's renewal."</a:t>
            </a:r>
            <a:r>
              <a:rPr lang="en-US" sz="3200" dirty="0">
                <a:latin typeface="Aptos Display"/>
                <a:cs typeface="Times New Roman"/>
              </a:rPr>
              <a:t> </a:t>
            </a:r>
          </a:p>
          <a:p>
            <a:pPr marL="0" indent="0">
              <a:buNone/>
            </a:pPr>
            <a:r>
              <a:rPr lang="en-US" sz="3200" dirty="0">
                <a:latin typeface="Aptos Display"/>
                <a:cs typeface="Times New Roman"/>
              </a:rPr>
              <a:t>(Bridges 2004)</a:t>
            </a:r>
          </a:p>
          <a:p>
            <a:pPr marL="0" indent="0">
              <a:buNone/>
            </a:pPr>
            <a:endParaRPr lang="en-US" dirty="0">
              <a:latin typeface="Times New Roman"/>
              <a:cs typeface="Times New Roman"/>
            </a:endParaRPr>
          </a:p>
          <a:p>
            <a:pPr marL="0" indent="0">
              <a:buNone/>
            </a:pPr>
            <a:endParaRPr lang="en-US" dirty="0">
              <a:latin typeface="Times New Roman"/>
              <a:cs typeface="Times New Roman"/>
            </a:endParaRPr>
          </a:p>
          <a:p>
            <a:pPr marL="0" indent="0">
              <a:buNone/>
            </a:pPr>
            <a:endParaRPr lang="en-US" dirty="0">
              <a:latin typeface="Aptos Display"/>
              <a:cs typeface="Times New Roman"/>
            </a:endParaRPr>
          </a:p>
          <a:p>
            <a:pPr marL="0" indent="0">
              <a:buNone/>
            </a:pPr>
            <a:r>
              <a:rPr lang="en-US" sz="1400" dirty="0">
                <a:latin typeface="Aptos Display"/>
                <a:cs typeface="Times New Roman"/>
              </a:rPr>
              <a:t> </a:t>
            </a:r>
            <a:endParaRPr lang="en-US" sz="1400" dirty="0">
              <a:latin typeface="Aptos Display"/>
            </a:endParaRPr>
          </a:p>
        </p:txBody>
      </p:sp>
    </p:spTree>
    <p:extLst>
      <p:ext uri="{BB962C8B-B14F-4D97-AF65-F5344CB8AC3E}">
        <p14:creationId xmlns:p14="http://schemas.microsoft.com/office/powerpoint/2010/main" val="1066630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nk flower with white petals&#10;&#10;Description automatically generated">
            <a:extLst>
              <a:ext uri="{FF2B5EF4-FFF2-40B4-BE49-F238E27FC236}">
                <a16:creationId xmlns:a16="http://schemas.microsoft.com/office/drawing/2014/main" id="{38956B41-35E1-4F58-01D0-471AB350F325}"/>
              </a:ext>
            </a:extLst>
          </p:cNvPr>
          <p:cNvPicPr>
            <a:picLocks noChangeAspect="1"/>
          </p:cNvPicPr>
          <p:nvPr/>
        </p:nvPicPr>
        <p:blipFill>
          <a:blip r:embed="rId3"/>
          <a:srcRect l="2298" r="3584" b="-1"/>
          <a:stretch/>
        </p:blipFill>
        <p:spPr>
          <a:xfrm>
            <a:off x="1" y="10"/>
            <a:ext cx="9669642" cy="6857990"/>
          </a:xfrm>
          <a:prstGeom prst="rect">
            <a:avLst/>
          </a:prstGeom>
        </p:spPr>
      </p:pic>
      <p:sp>
        <p:nvSpPr>
          <p:cNvPr id="44"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4FA4CB-2A9C-F860-1D33-3CBEE93579B9}"/>
              </a:ext>
            </a:extLst>
          </p:cNvPr>
          <p:cNvSpPr>
            <a:spLocks noGrp="1"/>
          </p:cNvSpPr>
          <p:nvPr>
            <p:ph type="title"/>
          </p:nvPr>
        </p:nvSpPr>
        <p:spPr>
          <a:xfrm>
            <a:off x="7531610" y="365125"/>
            <a:ext cx="3822189" cy="1899912"/>
          </a:xfrm>
        </p:spPr>
        <p:txBody>
          <a:bodyPr>
            <a:normAutofit/>
          </a:bodyPr>
          <a:lstStyle/>
          <a:p>
            <a:r>
              <a:rPr lang="en-US" sz="4000" b="1" u="sng">
                <a:latin typeface="Aptos Display"/>
                <a:cs typeface="Times New Roman"/>
              </a:rPr>
              <a:t>Phase 3</a:t>
            </a:r>
            <a:endParaRPr lang="en-US" sz="4000">
              <a:latin typeface="Aptos Display"/>
            </a:endParaRPr>
          </a:p>
        </p:txBody>
      </p:sp>
      <p:sp>
        <p:nvSpPr>
          <p:cNvPr id="30" name="Content Placeholder 2">
            <a:extLst>
              <a:ext uri="{FF2B5EF4-FFF2-40B4-BE49-F238E27FC236}">
                <a16:creationId xmlns:a16="http://schemas.microsoft.com/office/drawing/2014/main" id="{E3797FE4-3897-7BF3-071A-2848E7B50596}"/>
              </a:ext>
            </a:extLst>
          </p:cNvPr>
          <p:cNvSpPr>
            <a:spLocks noGrp="1"/>
          </p:cNvSpPr>
          <p:nvPr>
            <p:ph idx="1"/>
          </p:nvPr>
        </p:nvSpPr>
        <p:spPr>
          <a:xfrm>
            <a:off x="7531610" y="1665576"/>
            <a:ext cx="3822189" cy="5014969"/>
          </a:xfrm>
        </p:spPr>
        <p:txBody>
          <a:bodyPr vert="horz" lIns="91440" tIns="45720" rIns="91440" bIns="45720" rtlCol="0" anchor="t">
            <a:normAutofit/>
          </a:bodyPr>
          <a:lstStyle/>
          <a:p>
            <a:pPr marL="0" indent="0">
              <a:buNone/>
            </a:pPr>
            <a:r>
              <a:rPr lang="en-US" dirty="0">
                <a:latin typeface="Aptos Display"/>
                <a:cs typeface="Times New Roman"/>
              </a:rPr>
              <a:t>"new competencies, establishing new relationships...constructing new plans for the future...learning to think in accordance with new purposes and priorities."</a:t>
            </a:r>
            <a:endParaRPr lang="en-US"/>
          </a:p>
          <a:p>
            <a:pPr marL="0" indent="0">
              <a:buNone/>
            </a:pPr>
            <a:endParaRPr lang="en-US" sz="1600">
              <a:latin typeface="Times New Roman"/>
              <a:cs typeface="Times New Roman"/>
            </a:endParaRPr>
          </a:p>
          <a:p>
            <a:pPr marL="0" indent="0">
              <a:buNone/>
            </a:pPr>
            <a:r>
              <a:rPr lang="en-US" sz="2000" dirty="0">
                <a:latin typeface="Aptos Display"/>
              </a:rPr>
              <a:t>Bridges (1986)</a:t>
            </a:r>
            <a:endParaRPr lang="en-US" sz="1600" dirty="0">
              <a:latin typeface="Times New Roman"/>
              <a:cs typeface="Times New Roman"/>
            </a:endParaRPr>
          </a:p>
          <a:p>
            <a:pPr marL="0" indent="0">
              <a:buNone/>
            </a:pPr>
            <a:endParaRPr lang="en-US" sz="1400" dirty="0">
              <a:latin typeface="Aptos Display"/>
            </a:endParaRPr>
          </a:p>
          <a:p>
            <a:pPr marL="0" indent="0">
              <a:buNone/>
            </a:pPr>
            <a:endParaRPr lang="en-US" sz="1400" dirty="0">
              <a:latin typeface="Aptos Display"/>
            </a:endParaRPr>
          </a:p>
          <a:p>
            <a:pPr marL="0" indent="0">
              <a:buNone/>
            </a:pPr>
            <a:r>
              <a:rPr lang="en-US" sz="1400" dirty="0">
                <a:latin typeface="Aptos Display"/>
              </a:rPr>
              <a:t>Image of Lotus Flower; www.pixabay.com</a:t>
            </a:r>
          </a:p>
        </p:txBody>
      </p:sp>
    </p:spTree>
    <p:extLst>
      <p:ext uri="{BB962C8B-B14F-4D97-AF65-F5344CB8AC3E}">
        <p14:creationId xmlns:p14="http://schemas.microsoft.com/office/powerpoint/2010/main" val="1981531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unset at the great pyramids">
            <a:extLst>
              <a:ext uri="{FF2B5EF4-FFF2-40B4-BE49-F238E27FC236}">
                <a16:creationId xmlns:a16="http://schemas.microsoft.com/office/drawing/2014/main" id="{D2D5FD06-1D49-5CBC-429D-CBAE51FD3C09}"/>
              </a:ext>
            </a:extLst>
          </p:cNvPr>
          <p:cNvPicPr>
            <a:picLocks noChangeAspect="1"/>
          </p:cNvPicPr>
          <p:nvPr/>
        </p:nvPicPr>
        <p:blipFill>
          <a:blip r:embed="rId3"/>
          <a:srcRect t="3479" r="-3" b="23359"/>
          <a:stretch/>
        </p:blipFill>
        <p:spPr>
          <a:xfrm>
            <a:off x="20" y="10"/>
            <a:ext cx="7215381" cy="2969294"/>
          </a:xfrm>
          <a:custGeom>
            <a:avLst/>
            <a:gdLst/>
            <a:ahLst/>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5" name="Picture 4" descr="Rear view of person gazing at pyramids">
            <a:extLst>
              <a:ext uri="{FF2B5EF4-FFF2-40B4-BE49-F238E27FC236}">
                <a16:creationId xmlns:a16="http://schemas.microsoft.com/office/drawing/2014/main" id="{2998A938-1936-B36D-03B2-838EA579B002}"/>
              </a:ext>
            </a:extLst>
          </p:cNvPr>
          <p:cNvPicPr>
            <a:picLocks noChangeAspect="1"/>
          </p:cNvPicPr>
          <p:nvPr/>
        </p:nvPicPr>
        <p:blipFill>
          <a:blip r:embed="rId4"/>
          <a:srcRect t="14471"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11" name="Picture 10" descr="Surf on beach">
            <a:extLst>
              <a:ext uri="{FF2B5EF4-FFF2-40B4-BE49-F238E27FC236}">
                <a16:creationId xmlns:a16="http://schemas.microsoft.com/office/drawing/2014/main" id="{A4BC2BE1-9DB7-CD23-AADA-AAA893041366}"/>
              </a:ext>
            </a:extLst>
          </p:cNvPr>
          <p:cNvPicPr>
            <a:picLocks noChangeAspect="1"/>
          </p:cNvPicPr>
          <p:nvPr/>
        </p:nvPicPr>
        <p:blipFill>
          <a:blip r:embed="rId5"/>
          <a:srcRect b="44449"/>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6" name="Picture 5" descr="Abstract water colors">
            <a:extLst>
              <a:ext uri="{FF2B5EF4-FFF2-40B4-BE49-F238E27FC236}">
                <a16:creationId xmlns:a16="http://schemas.microsoft.com/office/drawing/2014/main" id="{4D175580-5D7E-E0D2-C295-91ACABBAFCD5}"/>
              </a:ext>
            </a:extLst>
          </p:cNvPr>
          <p:cNvPicPr>
            <a:picLocks noChangeAspect="1"/>
          </p:cNvPicPr>
          <p:nvPr/>
        </p:nvPicPr>
        <p:blipFill>
          <a:blip r:embed="rId6"/>
          <a:srcRect t="3081" r="1" b="6410"/>
          <a:stretch/>
        </p:blipFill>
        <p:spPr>
          <a:xfrm>
            <a:off x="1" y="3106464"/>
            <a:ext cx="6209553" cy="3751536"/>
          </a:xfrm>
          <a:custGeom>
            <a:avLst/>
            <a:gdLst/>
            <a:ahLst/>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1178055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2425F-0C18-21B1-E375-1ACECEA3D4FF}"/>
              </a:ext>
            </a:extLst>
          </p:cNvPr>
          <p:cNvSpPr>
            <a:spLocks noGrp="1"/>
          </p:cNvSpPr>
          <p:nvPr>
            <p:ph type="title"/>
          </p:nvPr>
        </p:nvSpPr>
        <p:spPr/>
        <p:txBody>
          <a:bodyPr/>
          <a:lstStyle/>
          <a:p>
            <a:r>
              <a:rPr lang="en-US" sz="6000" b="1" u="sng" dirty="0">
                <a:latin typeface="Aptos Display"/>
                <a:cs typeface="Times New Roman"/>
              </a:rPr>
              <a:t>Kubler-Ross (1969)</a:t>
            </a:r>
            <a:endParaRPr lang="en-US" dirty="0">
              <a:latin typeface="Aptos Display"/>
            </a:endParaRPr>
          </a:p>
        </p:txBody>
      </p:sp>
      <p:sp>
        <p:nvSpPr>
          <p:cNvPr id="3" name="Content Placeholder 2">
            <a:extLst>
              <a:ext uri="{FF2B5EF4-FFF2-40B4-BE49-F238E27FC236}">
                <a16:creationId xmlns:a16="http://schemas.microsoft.com/office/drawing/2014/main" id="{89FBAEC2-87BA-4051-9867-1C44BBCDB7ED}"/>
              </a:ext>
            </a:extLst>
          </p:cNvPr>
          <p:cNvSpPr>
            <a:spLocks noGrp="1"/>
          </p:cNvSpPr>
          <p:nvPr>
            <p:ph idx="1"/>
          </p:nvPr>
        </p:nvSpPr>
        <p:spPr>
          <a:xfrm>
            <a:off x="838200" y="1647311"/>
            <a:ext cx="10515600" cy="4646882"/>
          </a:xfrm>
        </p:spPr>
        <p:txBody>
          <a:bodyPr vert="horz" lIns="91440" tIns="45720" rIns="91440" bIns="45720" rtlCol="0" anchor="t">
            <a:normAutofit fontScale="92500" lnSpcReduction="10000"/>
          </a:bodyPr>
          <a:lstStyle/>
          <a:p>
            <a:pPr marL="0" indent="0">
              <a:buNone/>
            </a:pPr>
            <a:r>
              <a:rPr lang="en-US" sz="4000" b="1" u="sng" dirty="0">
                <a:latin typeface="Aptos Display"/>
                <a:cs typeface="Times New Roman"/>
              </a:rPr>
              <a:t>5 Stages of Grief / Change Curve Model</a:t>
            </a:r>
            <a:endParaRPr lang="en-US" sz="4000" dirty="0">
              <a:latin typeface="Aptos Display"/>
            </a:endParaRPr>
          </a:p>
          <a:p>
            <a:pPr marL="0" indent="0">
              <a:buNone/>
            </a:pPr>
            <a:r>
              <a:rPr lang="en-US" sz="6000" b="1" dirty="0">
                <a:solidFill>
                  <a:srgbClr val="7030A0"/>
                </a:solidFill>
                <a:latin typeface="Aptos Display"/>
                <a:cs typeface="Times New Roman"/>
              </a:rPr>
              <a:t>D</a:t>
            </a:r>
            <a:r>
              <a:rPr lang="en-US" sz="5400" b="1" dirty="0">
                <a:solidFill>
                  <a:srgbClr val="7030A0"/>
                </a:solidFill>
                <a:latin typeface="Aptos Display"/>
                <a:cs typeface="Times New Roman"/>
              </a:rPr>
              <a:t>enial</a:t>
            </a:r>
            <a:endParaRPr lang="en-US" sz="3600" b="1" dirty="0">
              <a:solidFill>
                <a:srgbClr val="7030A0"/>
              </a:solidFill>
              <a:latin typeface="Aptos Display"/>
              <a:cs typeface="Times New Roman"/>
            </a:endParaRPr>
          </a:p>
          <a:p>
            <a:pPr marL="0" indent="0">
              <a:buNone/>
            </a:pPr>
            <a:r>
              <a:rPr lang="en-US" sz="6000" b="1" dirty="0">
                <a:solidFill>
                  <a:srgbClr val="FF0000"/>
                </a:solidFill>
                <a:latin typeface="Aptos Display"/>
                <a:cs typeface="Times New Roman"/>
              </a:rPr>
              <a:t>A</a:t>
            </a:r>
            <a:r>
              <a:rPr lang="en-US" sz="5400" b="1" dirty="0">
                <a:solidFill>
                  <a:srgbClr val="FF0000"/>
                </a:solidFill>
                <a:latin typeface="Aptos Display"/>
                <a:cs typeface="Times New Roman"/>
              </a:rPr>
              <a:t>nger</a:t>
            </a:r>
          </a:p>
          <a:p>
            <a:pPr marL="0" indent="0">
              <a:buNone/>
            </a:pPr>
            <a:r>
              <a:rPr lang="en-US" sz="6000" b="1" dirty="0">
                <a:solidFill>
                  <a:srgbClr val="92D050"/>
                </a:solidFill>
                <a:latin typeface="Aptos Display"/>
                <a:cs typeface="Times New Roman"/>
              </a:rPr>
              <a:t>B</a:t>
            </a:r>
            <a:r>
              <a:rPr lang="en-US" sz="5400" b="1" dirty="0">
                <a:solidFill>
                  <a:srgbClr val="92D050"/>
                </a:solidFill>
                <a:latin typeface="Aptos Display"/>
                <a:cs typeface="Times New Roman"/>
              </a:rPr>
              <a:t>argaining</a:t>
            </a:r>
          </a:p>
          <a:p>
            <a:pPr marL="0" indent="0">
              <a:buNone/>
            </a:pPr>
            <a:r>
              <a:rPr lang="en-US" sz="6000" b="1" dirty="0">
                <a:solidFill>
                  <a:srgbClr val="00B0F0"/>
                </a:solidFill>
                <a:latin typeface="Aptos Display"/>
                <a:cs typeface="Times New Roman"/>
              </a:rPr>
              <a:t>D</a:t>
            </a:r>
            <a:r>
              <a:rPr lang="en-US" sz="5400" b="1" dirty="0">
                <a:solidFill>
                  <a:srgbClr val="00B0F0"/>
                </a:solidFill>
                <a:latin typeface="Aptos Display"/>
                <a:cs typeface="Times New Roman"/>
              </a:rPr>
              <a:t>epression</a:t>
            </a:r>
          </a:p>
          <a:p>
            <a:pPr marL="0" indent="0">
              <a:buNone/>
            </a:pPr>
            <a:r>
              <a:rPr lang="en-US" sz="6000" b="1" dirty="0">
                <a:solidFill>
                  <a:srgbClr val="FFFF00"/>
                </a:solidFill>
                <a:latin typeface="Aptos Display"/>
                <a:cs typeface="Times New Roman"/>
              </a:rPr>
              <a:t>A</a:t>
            </a:r>
            <a:r>
              <a:rPr lang="en-US" sz="5400" b="1" dirty="0">
                <a:solidFill>
                  <a:srgbClr val="FFFF00"/>
                </a:solidFill>
                <a:latin typeface="Aptos Display"/>
                <a:cs typeface="Times New Roman"/>
              </a:rPr>
              <a:t>cceptance</a:t>
            </a:r>
          </a:p>
        </p:txBody>
      </p:sp>
      <p:pic>
        <p:nvPicPr>
          <p:cNvPr id="4" name="Picture 3" descr="Yellow umbrella in a sea of many black umbrellas">
            <a:extLst>
              <a:ext uri="{FF2B5EF4-FFF2-40B4-BE49-F238E27FC236}">
                <a16:creationId xmlns:a16="http://schemas.microsoft.com/office/drawing/2014/main" id="{02B138DE-36BF-612F-4F95-FD0F50F9738A}"/>
              </a:ext>
            </a:extLst>
          </p:cNvPr>
          <p:cNvPicPr>
            <a:picLocks noChangeAspect="1"/>
          </p:cNvPicPr>
          <p:nvPr/>
        </p:nvPicPr>
        <p:blipFill>
          <a:blip r:embed="rId3"/>
          <a:stretch>
            <a:fillRect/>
          </a:stretch>
        </p:blipFill>
        <p:spPr>
          <a:xfrm>
            <a:off x="5702967" y="2694071"/>
            <a:ext cx="5662863" cy="3443037"/>
          </a:xfrm>
          <a:prstGeom prst="rect">
            <a:avLst/>
          </a:prstGeom>
        </p:spPr>
      </p:pic>
    </p:spTree>
    <p:extLst>
      <p:ext uri="{BB962C8B-B14F-4D97-AF65-F5344CB8AC3E}">
        <p14:creationId xmlns:p14="http://schemas.microsoft.com/office/powerpoint/2010/main" val="208396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9BB8BE-1351-4D9B-B761-F84A0B5B6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F46ACF5-79DD-ECA8-52DC-59C0F3784290}"/>
              </a:ext>
            </a:extLst>
          </p:cNvPr>
          <p:cNvSpPr txBox="1"/>
          <p:nvPr/>
        </p:nvSpPr>
        <p:spPr>
          <a:xfrm>
            <a:off x="838199" y="1158597"/>
            <a:ext cx="3748441" cy="45451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a:lnSpc>
                <a:spcPct val="90000"/>
              </a:lnSpc>
              <a:spcAft>
                <a:spcPts val="600"/>
              </a:spcAft>
            </a:pPr>
            <a:r>
              <a:rPr lang="en-US" sz="4000" dirty="0"/>
              <a:t>"defense mechanisms in psychiatric terms, coping mechanisms to deal with extremely difficult circumstances" </a:t>
            </a:r>
          </a:p>
        </p:txBody>
      </p:sp>
      <p:pic>
        <p:nvPicPr>
          <p:cNvPr id="5" name="Picture 4" descr="Range of moods sticky notes">
            <a:extLst>
              <a:ext uri="{FF2B5EF4-FFF2-40B4-BE49-F238E27FC236}">
                <a16:creationId xmlns:a16="http://schemas.microsoft.com/office/drawing/2014/main" id="{D894BF85-0696-4A00-D739-434D70665F19}"/>
              </a:ext>
            </a:extLst>
          </p:cNvPr>
          <p:cNvPicPr>
            <a:picLocks noChangeAspect="1"/>
          </p:cNvPicPr>
          <p:nvPr/>
        </p:nvPicPr>
        <p:blipFill>
          <a:blip r:embed="rId3"/>
          <a:stretch>
            <a:fillRect/>
          </a:stretch>
        </p:blipFill>
        <p:spPr>
          <a:xfrm>
            <a:off x="4991801" y="1305682"/>
            <a:ext cx="6362000" cy="4246635"/>
          </a:xfrm>
          <a:prstGeom prst="rect">
            <a:avLst/>
          </a:prstGeom>
        </p:spPr>
      </p:pic>
      <p:sp>
        <p:nvSpPr>
          <p:cNvPr id="4" name="TextBox 3">
            <a:extLst>
              <a:ext uri="{FF2B5EF4-FFF2-40B4-BE49-F238E27FC236}">
                <a16:creationId xmlns:a16="http://schemas.microsoft.com/office/drawing/2014/main" id="{8433D307-F337-30C6-C627-624F4A56338F}"/>
              </a:ext>
            </a:extLst>
          </p:cNvPr>
          <p:cNvSpPr txBox="1"/>
          <p:nvPr/>
        </p:nvSpPr>
        <p:spPr>
          <a:xfrm>
            <a:off x="839056" y="5950450"/>
            <a:ext cx="71234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latin typeface="Aptos Display"/>
                <a:ea typeface="Calibri"/>
                <a:cs typeface="Calibri"/>
              </a:rPr>
              <a:t>(Kubler-Ross, 1969. p122)</a:t>
            </a:r>
          </a:p>
        </p:txBody>
      </p:sp>
    </p:spTree>
    <p:extLst>
      <p:ext uri="{BB962C8B-B14F-4D97-AF65-F5344CB8AC3E}">
        <p14:creationId xmlns:p14="http://schemas.microsoft.com/office/powerpoint/2010/main" val="2956937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4" name="Content Placeholder 3" descr="Overlapping heart shapes drawn on sand on beach near water">
            <a:extLst>
              <a:ext uri="{FF2B5EF4-FFF2-40B4-BE49-F238E27FC236}">
                <a16:creationId xmlns:a16="http://schemas.microsoft.com/office/drawing/2014/main" id="{ECE08BE6-A24A-8A4F-DB46-B3ECF8DD9DFE}"/>
              </a:ext>
            </a:extLst>
          </p:cNvPr>
          <p:cNvPicPr>
            <a:picLocks noGrp="1" noChangeAspect="1"/>
          </p:cNvPicPr>
          <p:nvPr>
            <p:ph idx="1"/>
          </p:nvPr>
        </p:nvPicPr>
        <p:blipFill>
          <a:blip r:embed="rId3"/>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6FC3B-97B7-915C-6283-6ED1B33D6B95}"/>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6000" b="1" u="sng">
                <a:solidFill>
                  <a:srgbClr val="7030A0"/>
                </a:solidFill>
                <a:latin typeface="Aptos Display"/>
                <a:cs typeface="Times New Roman"/>
              </a:rPr>
              <a:t>DENIAL</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3220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Lakeside campfire at sunset">
            <a:extLst>
              <a:ext uri="{FF2B5EF4-FFF2-40B4-BE49-F238E27FC236}">
                <a16:creationId xmlns:a16="http://schemas.microsoft.com/office/drawing/2014/main" id="{8F4352E0-FA2D-ABC0-4CAC-6F2563596A26}"/>
              </a:ext>
            </a:extLst>
          </p:cNvPr>
          <p:cNvPicPr>
            <a:picLocks noGrp="1" noChangeAspect="1"/>
          </p:cNvPicPr>
          <p:nvPr>
            <p:ph idx="1"/>
          </p:nvPr>
        </p:nvPicPr>
        <p:blipFill>
          <a:blip r:embed="rId3"/>
          <a:srcRect t="15730"/>
          <a:stretch/>
        </p:blipFill>
        <p:spPr>
          <a:xfrm>
            <a:off x="20" y="10"/>
            <a:ext cx="12191980" cy="6857990"/>
          </a:xfrm>
          <a:prstGeom prst="rect">
            <a:avLst/>
          </a:prstGeom>
        </p:spPr>
      </p:pic>
      <p:sp>
        <p:nvSpPr>
          <p:cNvPr id="38" name="Rectangle 3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08EE5-8B1F-1978-34A9-2A85C1F79798}"/>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6000" b="1" u="sng">
                <a:solidFill>
                  <a:srgbClr val="FF0000"/>
                </a:solidFill>
                <a:latin typeface="Aptos Display"/>
                <a:cs typeface="Times New Roman"/>
              </a:rPr>
              <a:t>ANGER</a:t>
            </a:r>
          </a:p>
        </p:txBody>
      </p:sp>
      <p:cxnSp>
        <p:nvCxnSpPr>
          <p:cNvPr id="39" name="Straight Connector 3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828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Scales of justice on blue background">
            <a:extLst>
              <a:ext uri="{FF2B5EF4-FFF2-40B4-BE49-F238E27FC236}">
                <a16:creationId xmlns:a16="http://schemas.microsoft.com/office/drawing/2014/main" id="{5CEF7E9D-EC42-05F8-416C-2C126DE82C20}"/>
              </a:ext>
            </a:extLst>
          </p:cNvPr>
          <p:cNvPicPr>
            <a:picLocks noGrp="1" noChangeAspect="1"/>
          </p:cNvPicPr>
          <p:nvPr>
            <p:ph idx="1"/>
          </p:nvPr>
        </p:nvPicPr>
        <p:blipFill>
          <a:blip r:embed="rId3"/>
          <a:srcRect t="2460" b="1327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2D7C6-E9B1-3248-3D47-C4033C664DA4}"/>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6000" b="1" u="sng">
                <a:solidFill>
                  <a:srgbClr val="92D050"/>
                </a:solidFill>
                <a:latin typeface="Aptos Display"/>
                <a:cs typeface="Times New Roman"/>
              </a:rPr>
              <a:t>BARGAINING</a:t>
            </a:r>
            <a:endParaRPr lang="en-US" sz="6000">
              <a:solidFill>
                <a:srgbClr val="92D050"/>
              </a:solidFill>
              <a:latin typeface="Aptos Display"/>
              <a:cs typeface="Times New Roman"/>
            </a:endParaRP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451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View of sea at dusk">
            <a:extLst>
              <a:ext uri="{FF2B5EF4-FFF2-40B4-BE49-F238E27FC236}">
                <a16:creationId xmlns:a16="http://schemas.microsoft.com/office/drawing/2014/main" id="{B747DB35-3171-C5B1-F1AC-B0043F7D8C2F}"/>
              </a:ext>
            </a:extLst>
          </p:cNvPr>
          <p:cNvPicPr>
            <a:picLocks noGrp="1" noChangeAspect="1"/>
          </p:cNvPicPr>
          <p:nvPr>
            <p:ph idx="1"/>
          </p:nvPr>
        </p:nvPicPr>
        <p:blipFill>
          <a:blip r:embed="rId3"/>
          <a:srcRect t="24430" b="319"/>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974C0-C486-F642-2C8D-A3BAB7F52C5B}"/>
              </a:ext>
            </a:extLst>
          </p:cNvPr>
          <p:cNvSpPr>
            <a:spLocks noGrp="1"/>
          </p:cNvSpPr>
          <p:nvPr>
            <p:ph type="title"/>
          </p:nvPr>
        </p:nvSpPr>
        <p:spPr>
          <a:xfrm>
            <a:off x="523875" y="5317240"/>
            <a:ext cx="11210925" cy="744836"/>
          </a:xfrm>
        </p:spPr>
        <p:txBody>
          <a:bodyPr vert="horz" lIns="91440" tIns="45720" rIns="91440" bIns="45720" rtlCol="0" anchor="ctr">
            <a:noAutofit/>
          </a:bodyPr>
          <a:lstStyle/>
          <a:p>
            <a:pPr algn="ctr"/>
            <a:r>
              <a:rPr lang="en-US" sz="6000" b="1" u="sng">
                <a:solidFill>
                  <a:srgbClr val="00B0F0"/>
                </a:solidFill>
                <a:latin typeface="Aptos Display"/>
                <a:cs typeface="Times New Roman"/>
              </a:rPr>
              <a:t>DEPRESSION</a:t>
            </a:r>
            <a:endParaRPr lang="en-US" sz="6000">
              <a:solidFill>
                <a:srgbClr val="00B0F0"/>
              </a:solidFill>
              <a:latin typeface="Aptos Display"/>
              <a:cs typeface="Times New Roman"/>
            </a:endParaRPr>
          </a:p>
        </p:txBody>
      </p:sp>
      <p:cxnSp>
        <p:nvCxnSpPr>
          <p:cNvPr id="20" name="Straight Connector 1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4243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4" name="Content Placeholder 13" descr="Woman doing yoga pose at sunset">
            <a:extLst>
              <a:ext uri="{FF2B5EF4-FFF2-40B4-BE49-F238E27FC236}">
                <a16:creationId xmlns:a16="http://schemas.microsoft.com/office/drawing/2014/main" id="{4337903F-2B53-43E4-E23F-88A46D1312A0}"/>
              </a:ext>
            </a:extLst>
          </p:cNvPr>
          <p:cNvPicPr>
            <a:picLocks noGrp="1" noChangeAspect="1"/>
          </p:cNvPicPr>
          <p:nvPr>
            <p:ph idx="1"/>
          </p:nvPr>
        </p:nvPicPr>
        <p:blipFill>
          <a:blip r:embed="rId3"/>
          <a:srcRect t="15730"/>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6D3CF-5601-9E7A-3C29-5ECD1B92425B}"/>
              </a:ext>
            </a:extLst>
          </p:cNvPr>
          <p:cNvSpPr>
            <a:spLocks noGrp="1"/>
          </p:cNvSpPr>
          <p:nvPr>
            <p:ph type="title"/>
          </p:nvPr>
        </p:nvSpPr>
        <p:spPr>
          <a:xfrm>
            <a:off x="523875" y="425950"/>
            <a:ext cx="11210925" cy="744836"/>
          </a:xfrm>
        </p:spPr>
        <p:txBody>
          <a:bodyPr vert="horz" lIns="91440" tIns="45720" rIns="91440" bIns="45720" rtlCol="0" anchor="ctr">
            <a:noAutofit/>
          </a:bodyPr>
          <a:lstStyle/>
          <a:p>
            <a:pPr algn="ctr"/>
            <a:r>
              <a:rPr lang="en-US" sz="6000" b="1" u="sng" dirty="0">
                <a:solidFill>
                  <a:srgbClr val="FFC000"/>
                </a:solidFill>
                <a:latin typeface="Aptos Display"/>
                <a:cs typeface="Times New Roman"/>
              </a:rPr>
              <a:t>ACCEPTANCE</a:t>
            </a:r>
          </a:p>
        </p:txBody>
      </p:sp>
      <p:cxnSp>
        <p:nvCxnSpPr>
          <p:cNvPr id="29" name="Straight Connector 2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6978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092D6-7216-2ECE-9198-74A551CD6179}"/>
              </a:ext>
            </a:extLst>
          </p:cNvPr>
          <p:cNvSpPr>
            <a:spLocks noGrp="1"/>
          </p:cNvSpPr>
          <p:nvPr>
            <p:ph type="title"/>
          </p:nvPr>
        </p:nvSpPr>
        <p:spPr/>
        <p:txBody>
          <a:bodyPr/>
          <a:lstStyle/>
          <a:p>
            <a:r>
              <a:rPr lang="en-US" b="1" u="sng" dirty="0"/>
              <a:t>The ERA Model</a:t>
            </a:r>
            <a:br>
              <a:rPr lang="en-US" b="1" u="sng" dirty="0"/>
            </a:br>
            <a:r>
              <a:rPr lang="en-US" b="1" u="sng" dirty="0"/>
              <a:t>(Jasper, 2013)</a:t>
            </a:r>
          </a:p>
        </p:txBody>
      </p:sp>
      <p:sp>
        <p:nvSpPr>
          <p:cNvPr id="3" name="Content Placeholder 2">
            <a:extLst>
              <a:ext uri="{FF2B5EF4-FFF2-40B4-BE49-F238E27FC236}">
                <a16:creationId xmlns:a16="http://schemas.microsoft.com/office/drawing/2014/main" id="{EEBDF3C0-2C21-03E6-D77B-314CD42D67BB}"/>
              </a:ext>
            </a:extLst>
          </p:cNvPr>
          <p:cNvSpPr>
            <a:spLocks noGrp="1"/>
          </p:cNvSpPr>
          <p:nvPr>
            <p:ph idx="1"/>
          </p:nvPr>
        </p:nvSpPr>
        <p:spPr/>
        <p:txBody>
          <a:bodyPr vert="horz" lIns="91440" tIns="45720" rIns="91440" bIns="45720" rtlCol="0" anchor="t">
            <a:normAutofit/>
          </a:bodyPr>
          <a:lstStyle/>
          <a:p>
            <a:pPr marL="0" indent="0" algn="ctr">
              <a:buNone/>
            </a:pPr>
            <a:r>
              <a:rPr lang="en-US" sz="4800" dirty="0">
                <a:latin typeface="Aptos Display"/>
              </a:rPr>
              <a:t>Experience</a:t>
            </a:r>
          </a:p>
        </p:txBody>
      </p:sp>
      <p:sp>
        <p:nvSpPr>
          <p:cNvPr id="5" name="TextBox 4">
            <a:extLst>
              <a:ext uri="{FF2B5EF4-FFF2-40B4-BE49-F238E27FC236}">
                <a16:creationId xmlns:a16="http://schemas.microsoft.com/office/drawing/2014/main" id="{BF22BC7C-2CF6-986D-B253-6A10BCF20227}"/>
              </a:ext>
            </a:extLst>
          </p:cNvPr>
          <p:cNvSpPr txBox="1"/>
          <p:nvPr/>
        </p:nvSpPr>
        <p:spPr>
          <a:xfrm>
            <a:off x="2418594" y="5129842"/>
            <a:ext cx="22773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latin typeface="Aptos Display"/>
              </a:rPr>
              <a:t>Action</a:t>
            </a:r>
          </a:p>
        </p:txBody>
      </p:sp>
      <p:sp>
        <p:nvSpPr>
          <p:cNvPr id="8" name="TextBox 7">
            <a:extLst>
              <a:ext uri="{FF2B5EF4-FFF2-40B4-BE49-F238E27FC236}">
                <a16:creationId xmlns:a16="http://schemas.microsoft.com/office/drawing/2014/main" id="{F1588FB4-4012-6D00-4530-6368D7D6BC14}"/>
              </a:ext>
            </a:extLst>
          </p:cNvPr>
          <p:cNvSpPr txBox="1"/>
          <p:nvPr/>
        </p:nvSpPr>
        <p:spPr>
          <a:xfrm>
            <a:off x="7876417" y="5131279"/>
            <a:ext cx="284616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latin typeface="Aptos Display"/>
              </a:rPr>
              <a:t>Reflection</a:t>
            </a:r>
          </a:p>
        </p:txBody>
      </p:sp>
      <p:pic>
        <p:nvPicPr>
          <p:cNvPr id="4" name="Picture 3" descr="Recycling arrows chat icon">
            <a:extLst>
              <a:ext uri="{FF2B5EF4-FFF2-40B4-BE49-F238E27FC236}">
                <a16:creationId xmlns:a16="http://schemas.microsoft.com/office/drawing/2014/main" id="{1B088A9C-69D5-DBB3-685D-E0E53C6C3776}"/>
              </a:ext>
            </a:extLst>
          </p:cNvPr>
          <p:cNvPicPr>
            <a:picLocks noChangeAspect="1"/>
          </p:cNvPicPr>
          <p:nvPr/>
        </p:nvPicPr>
        <p:blipFill>
          <a:blip r:embed="rId3"/>
          <a:stretch>
            <a:fillRect/>
          </a:stretch>
        </p:blipFill>
        <p:spPr>
          <a:xfrm>
            <a:off x="3792876" y="2480780"/>
            <a:ext cx="4426450" cy="2786865"/>
          </a:xfrm>
          <a:prstGeom prst="rect">
            <a:avLst/>
          </a:prstGeom>
          <a:ln>
            <a:solidFill>
              <a:srgbClr val="4472C4"/>
            </a:solidFill>
          </a:ln>
        </p:spPr>
      </p:pic>
    </p:spTree>
    <p:extLst>
      <p:ext uri="{BB962C8B-B14F-4D97-AF65-F5344CB8AC3E}">
        <p14:creationId xmlns:p14="http://schemas.microsoft.com/office/powerpoint/2010/main" val="445235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Lotus flower floating on pond">
            <a:extLst>
              <a:ext uri="{FF2B5EF4-FFF2-40B4-BE49-F238E27FC236}">
                <a16:creationId xmlns:a16="http://schemas.microsoft.com/office/drawing/2014/main" id="{1F2CFFA0-954C-61E5-2D2F-6434A5D67122}"/>
              </a:ext>
            </a:extLst>
          </p:cNvPr>
          <p:cNvPicPr>
            <a:picLocks noChangeAspect="1"/>
          </p:cNvPicPr>
          <p:nvPr/>
        </p:nvPicPr>
        <p:blipFill>
          <a:blip r:embed="rId3"/>
          <a:srcRect t="710" b="15036"/>
          <a:stretch/>
        </p:blipFill>
        <p:spPr>
          <a:xfrm>
            <a:off x="20" y="1282"/>
            <a:ext cx="12191980" cy="6856718"/>
          </a:xfrm>
          <a:prstGeom prst="rect">
            <a:avLst/>
          </a:prstGeom>
        </p:spPr>
      </p:pic>
    </p:spTree>
    <p:extLst>
      <p:ext uri="{BB962C8B-B14F-4D97-AF65-F5344CB8AC3E}">
        <p14:creationId xmlns:p14="http://schemas.microsoft.com/office/powerpoint/2010/main" val="3805871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38555AC8-A31F-E4F7-01BB-AEFF5E8C16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38644"/>
            <a:ext cx="12202175" cy="1519356"/>
            <a:chOff x="-1" y="-29768"/>
            <a:chExt cx="12202175" cy="1519356"/>
          </a:xfrm>
        </p:grpSpPr>
        <p:sp>
          <p:nvSpPr>
            <p:cNvPr id="19" name="Rectangle 18">
              <a:extLst>
                <a:ext uri="{FF2B5EF4-FFF2-40B4-BE49-F238E27FC236}">
                  <a16:creationId xmlns:a16="http://schemas.microsoft.com/office/drawing/2014/main" id="{A3C03E37-7ED0-19AE-52C3-13E69D05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5518BEA-7506-877F-D89F-5B680FBB6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2E02916-7129-5FE5-2223-BD70F1BBB5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D1645BF-E109-3406-CB8F-277554346A0F}"/>
              </a:ext>
            </a:extLst>
          </p:cNvPr>
          <p:cNvSpPr>
            <a:spLocks noGrp="1"/>
          </p:cNvSpPr>
          <p:nvPr>
            <p:ph type="title"/>
          </p:nvPr>
        </p:nvSpPr>
        <p:spPr>
          <a:xfrm>
            <a:off x="838200" y="5595614"/>
            <a:ext cx="6784181" cy="913975"/>
          </a:xfrm>
        </p:spPr>
        <p:txBody>
          <a:bodyPr vert="horz" lIns="91440" tIns="45720" rIns="91440" bIns="45720" rtlCol="0" anchor="ctr">
            <a:normAutofit/>
          </a:bodyPr>
          <a:lstStyle/>
          <a:p>
            <a:r>
              <a:rPr lang="en-US" b="1" u="sng" kern="1200" dirty="0">
                <a:solidFill>
                  <a:srgbClr val="FFFFFF"/>
                </a:solidFill>
                <a:latin typeface="+mj-lt"/>
                <a:ea typeface="+mj-ea"/>
                <a:cs typeface="+mj-cs"/>
              </a:rPr>
              <a:t>Conclusion</a:t>
            </a:r>
            <a:endParaRPr lang="en-US" kern="1200" dirty="0">
              <a:solidFill>
                <a:srgbClr val="FFFFFF"/>
              </a:solidFill>
              <a:latin typeface="+mj-lt"/>
            </a:endParaRPr>
          </a:p>
        </p:txBody>
      </p:sp>
      <p:pic>
        <p:nvPicPr>
          <p:cNvPr id="4" name="Content Placeholder 3" descr="Vintage movie ending frame">
            <a:extLst>
              <a:ext uri="{FF2B5EF4-FFF2-40B4-BE49-F238E27FC236}">
                <a16:creationId xmlns:a16="http://schemas.microsoft.com/office/drawing/2014/main" id="{DE19B820-80F3-7195-F1B3-95614C200DC0}"/>
              </a:ext>
            </a:extLst>
          </p:cNvPr>
          <p:cNvPicPr>
            <a:picLocks noGrp="1" noChangeAspect="1"/>
          </p:cNvPicPr>
          <p:nvPr>
            <p:ph idx="1"/>
          </p:nvPr>
        </p:nvPicPr>
        <p:blipFill>
          <a:blip r:embed="rId3"/>
          <a:srcRect l="7061" r="4092" b="-1"/>
          <a:stretch/>
        </p:blipFill>
        <p:spPr>
          <a:xfrm>
            <a:off x="1" y="10"/>
            <a:ext cx="6095999" cy="5351777"/>
          </a:xfrm>
          <a:prstGeom prst="rect">
            <a:avLst/>
          </a:prstGeom>
        </p:spPr>
      </p:pic>
      <p:pic>
        <p:nvPicPr>
          <p:cNvPr id="3" name="Picture 2" descr="Close up of heart shaped pages of a book">
            <a:extLst>
              <a:ext uri="{FF2B5EF4-FFF2-40B4-BE49-F238E27FC236}">
                <a16:creationId xmlns:a16="http://schemas.microsoft.com/office/drawing/2014/main" id="{70EE3F3D-9FAD-9395-BA7B-AD9A06073A5E}"/>
              </a:ext>
            </a:extLst>
          </p:cNvPr>
          <p:cNvPicPr>
            <a:picLocks noChangeAspect="1"/>
          </p:cNvPicPr>
          <p:nvPr/>
        </p:nvPicPr>
        <p:blipFill>
          <a:blip r:embed="rId4"/>
          <a:srcRect l="11047" r="12940" b="-1"/>
          <a:stretch/>
        </p:blipFill>
        <p:spPr>
          <a:xfrm>
            <a:off x="6096000" y="10"/>
            <a:ext cx="6094403" cy="5351777"/>
          </a:xfrm>
          <a:prstGeom prst="rect">
            <a:avLst/>
          </a:prstGeom>
        </p:spPr>
      </p:pic>
    </p:spTree>
    <p:extLst>
      <p:ext uri="{BB962C8B-B14F-4D97-AF65-F5344CB8AC3E}">
        <p14:creationId xmlns:p14="http://schemas.microsoft.com/office/powerpoint/2010/main" val="2941549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E97DC-C7D4-21AA-6CF2-A6A7E3455610}"/>
              </a:ext>
            </a:extLst>
          </p:cNvPr>
          <p:cNvSpPr>
            <a:spLocks noGrp="1"/>
          </p:cNvSpPr>
          <p:nvPr>
            <p:ph type="title"/>
          </p:nvPr>
        </p:nvSpPr>
        <p:spPr>
          <a:xfrm>
            <a:off x="838200" y="-286808"/>
            <a:ext cx="10515600" cy="1037697"/>
          </a:xfrm>
        </p:spPr>
        <p:txBody>
          <a:bodyPr>
            <a:normAutofit/>
          </a:bodyPr>
          <a:lstStyle/>
          <a:p>
            <a:r>
              <a:rPr lang="en-US" sz="1600" u="sng" dirty="0">
                <a:latin typeface="Aptos Display"/>
                <a:cs typeface="Times New Roman"/>
              </a:rPr>
              <a:t>Reference List</a:t>
            </a:r>
          </a:p>
        </p:txBody>
      </p:sp>
      <p:sp>
        <p:nvSpPr>
          <p:cNvPr id="3" name="Content Placeholder 2">
            <a:extLst>
              <a:ext uri="{FF2B5EF4-FFF2-40B4-BE49-F238E27FC236}">
                <a16:creationId xmlns:a16="http://schemas.microsoft.com/office/drawing/2014/main" id="{CD29439D-5CFA-72F1-257E-17958AE3498B}"/>
              </a:ext>
            </a:extLst>
          </p:cNvPr>
          <p:cNvSpPr>
            <a:spLocks noGrp="1"/>
          </p:cNvSpPr>
          <p:nvPr>
            <p:ph idx="1"/>
          </p:nvPr>
        </p:nvSpPr>
        <p:spPr>
          <a:xfrm>
            <a:off x="838200" y="405454"/>
            <a:ext cx="10515600" cy="6225284"/>
          </a:xfrm>
        </p:spPr>
        <p:txBody>
          <a:bodyPr vert="horz" lIns="91440" tIns="45720" rIns="91440" bIns="45720" rtlCol="0" anchor="t">
            <a:noAutofit/>
          </a:bodyPr>
          <a:lstStyle/>
          <a:p>
            <a:pPr>
              <a:buNone/>
            </a:pPr>
            <a:r>
              <a:rPr lang="en-US" sz="1200" dirty="0">
                <a:latin typeface="Aptos Display"/>
                <a:cs typeface="Times New Roman"/>
              </a:rPr>
              <a:t>Bager-Charleson, S (2010). </a:t>
            </a:r>
            <a:r>
              <a:rPr lang="en-US" sz="1200" i="1" dirty="0">
                <a:latin typeface="Aptos Display"/>
                <a:cs typeface="Times New Roman"/>
              </a:rPr>
              <a:t>Reflective Practice in Counselling and Psychotherapy</a:t>
            </a:r>
            <a:r>
              <a:rPr lang="en-US" sz="1200" dirty="0">
                <a:latin typeface="Aptos Display"/>
                <a:cs typeface="Times New Roman"/>
              </a:rPr>
              <a:t>. London: Learning</a:t>
            </a:r>
            <a:endParaRPr lang="en-US" sz="1200" dirty="0">
              <a:latin typeface="Aptos Display"/>
            </a:endParaRPr>
          </a:p>
          <a:p>
            <a:pPr>
              <a:buNone/>
            </a:pPr>
            <a:r>
              <a:rPr lang="en-US" sz="1200" dirty="0">
                <a:latin typeface="Aptos Display"/>
                <a:cs typeface="Times New Roman"/>
              </a:rPr>
              <a:t>Matters.</a:t>
            </a:r>
            <a:endParaRPr lang="en-US" sz="1200" dirty="0">
              <a:latin typeface="Aptos Display"/>
            </a:endParaRPr>
          </a:p>
          <a:p>
            <a:pPr>
              <a:buNone/>
            </a:pPr>
            <a:r>
              <a:rPr lang="en-US" sz="1200">
                <a:latin typeface="Aptos Display"/>
                <a:cs typeface="Times New Roman"/>
              </a:rPr>
              <a:t>Bassot, B. (2024). </a:t>
            </a:r>
            <a:r>
              <a:rPr lang="en-US" sz="1200" i="1" dirty="0">
                <a:latin typeface="Aptos Display"/>
                <a:cs typeface="Times New Roman"/>
              </a:rPr>
              <a:t>The Reflective Journal</a:t>
            </a:r>
            <a:r>
              <a:rPr lang="en-US" sz="1200">
                <a:latin typeface="Aptos Display"/>
                <a:cs typeface="Times New Roman"/>
              </a:rPr>
              <a:t>. Bloomsbury Publishing.</a:t>
            </a:r>
            <a:endParaRPr lang="en-US" sz="1200">
              <a:latin typeface="Aptos Display"/>
            </a:endParaRPr>
          </a:p>
          <a:p>
            <a:pPr>
              <a:buNone/>
            </a:pPr>
            <a:r>
              <a:rPr lang="en-US" sz="1200">
                <a:latin typeface="Aptos Display"/>
                <a:cs typeface="Times New Roman"/>
              </a:rPr>
              <a:t>Bolton, G. (2005). </a:t>
            </a:r>
            <a:r>
              <a:rPr lang="en-US" sz="1200" i="1" dirty="0">
                <a:latin typeface="Aptos Display"/>
                <a:cs typeface="Times New Roman"/>
              </a:rPr>
              <a:t>Reflective Practice : Writing and Professional Development</a:t>
            </a:r>
            <a:r>
              <a:rPr lang="en-US" sz="1200">
                <a:latin typeface="Aptos Display"/>
                <a:cs typeface="Times New Roman"/>
              </a:rPr>
              <a:t>. 2nd ed. London: Sag</a:t>
            </a:r>
            <a:endParaRPr lang="en-US">
              <a:latin typeface="Aptos" panose="02110004020202020204"/>
            </a:endParaRPr>
          </a:p>
          <a:p>
            <a:pPr>
              <a:buNone/>
            </a:pPr>
            <a:r>
              <a:rPr lang="en-US" sz="1200" dirty="0">
                <a:latin typeface="Aptos Display"/>
                <a:cs typeface="Times New Roman"/>
              </a:rPr>
              <a:t> </a:t>
            </a:r>
            <a:r>
              <a:rPr lang="en-US" sz="1200">
                <a:latin typeface="Aptos Display"/>
                <a:cs typeface="Times New Roman"/>
              </a:rPr>
              <a:t>Bridges, W. (2004). </a:t>
            </a:r>
            <a:r>
              <a:rPr lang="en-US" sz="1200" i="1" dirty="0">
                <a:latin typeface="Aptos Display"/>
                <a:cs typeface="Times New Roman"/>
              </a:rPr>
              <a:t>Managing Transitions: Making the Most of Change</a:t>
            </a:r>
            <a:r>
              <a:rPr lang="en-US" sz="1200" dirty="0">
                <a:latin typeface="Aptos Display"/>
                <a:cs typeface="Times New Roman"/>
              </a:rPr>
              <a:t>. John Murray Press. Kindle Edition.</a:t>
            </a:r>
            <a:endParaRPr lang="en-US" sz="1200">
              <a:latin typeface="Aptos Display"/>
            </a:endParaRPr>
          </a:p>
          <a:p>
            <a:pPr>
              <a:buNone/>
            </a:pPr>
            <a:r>
              <a:rPr lang="en-US" sz="1200" dirty="0">
                <a:latin typeface="Aptos Display"/>
                <a:cs typeface="Times New Roman"/>
              </a:rPr>
              <a:t>Bridges, W. (2017). </a:t>
            </a:r>
            <a:r>
              <a:rPr lang="en-US" sz="1200" i="1" dirty="0">
                <a:latin typeface="Aptos Display"/>
                <a:cs typeface="Times New Roman"/>
              </a:rPr>
              <a:t>Managing Transitions: Making the Most of Change</a:t>
            </a:r>
            <a:r>
              <a:rPr lang="en-US" sz="1200" dirty="0">
                <a:latin typeface="Aptos Display"/>
                <a:cs typeface="Times New Roman"/>
              </a:rPr>
              <a:t>. 4th ed. London: Nicholas</a:t>
            </a:r>
          </a:p>
          <a:p>
            <a:pPr>
              <a:buNone/>
            </a:pPr>
            <a:r>
              <a:rPr lang="en-US" sz="1200" dirty="0">
                <a:latin typeface="Aptos Display"/>
                <a:cs typeface="Times New Roman"/>
              </a:rPr>
              <a:t>Brealey Publishing.</a:t>
            </a:r>
            <a:endParaRPr lang="en-US" sz="1200">
              <a:latin typeface="Aptos Display"/>
              <a:cs typeface="Times New Roman"/>
            </a:endParaRPr>
          </a:p>
          <a:p>
            <a:pPr>
              <a:buNone/>
            </a:pPr>
            <a:r>
              <a:rPr lang="en-US" sz="1200">
                <a:latin typeface="Aptos Display"/>
                <a:cs typeface="Times New Roman"/>
              </a:rPr>
              <a:t>Kubler-Ross, E (1969). </a:t>
            </a:r>
            <a:r>
              <a:rPr lang="en-US" sz="1200" i="1" dirty="0">
                <a:latin typeface="Aptos Display"/>
                <a:cs typeface="Times New Roman"/>
              </a:rPr>
              <a:t>On Death and Dying</a:t>
            </a:r>
            <a:r>
              <a:rPr lang="en-US" sz="1200" dirty="0">
                <a:latin typeface="Aptos Display"/>
                <a:cs typeface="Times New Roman"/>
              </a:rPr>
              <a:t>. New York: Macmillan.</a:t>
            </a:r>
          </a:p>
          <a:p>
            <a:pPr>
              <a:buNone/>
            </a:pPr>
            <a:r>
              <a:rPr lang="en-US" sz="1200">
                <a:latin typeface="Aptos Display"/>
                <a:ea typeface="+mn-lt"/>
                <a:cs typeface="Times New Roman"/>
              </a:rPr>
              <a:t>Kübler-Ross, E. and Kessler, D. (2005). </a:t>
            </a:r>
            <a:r>
              <a:rPr lang="en-US" sz="1200" i="1">
                <a:latin typeface="Aptos Display"/>
                <a:ea typeface="+mn-lt"/>
                <a:cs typeface="Times New Roman"/>
              </a:rPr>
              <a:t>On Grief &amp; Grieving: Finding the Meaning of Grief through the Five Stages of Loss</a:t>
            </a:r>
            <a:r>
              <a:rPr lang="en-US" sz="1200">
                <a:latin typeface="Aptos Display"/>
                <a:ea typeface="+mn-lt"/>
                <a:cs typeface="Times New Roman"/>
              </a:rPr>
              <a:t>. London: Simon &amp; Schuster.</a:t>
            </a:r>
            <a:endParaRPr lang="en-US" sz="1200">
              <a:latin typeface="Aptos Display"/>
            </a:endParaRPr>
          </a:p>
          <a:p>
            <a:pPr>
              <a:buNone/>
            </a:pPr>
            <a:r>
              <a:rPr lang="en-US" sz="1200">
                <a:latin typeface="Aptos Display"/>
                <a:ea typeface="+mn-lt"/>
                <a:cs typeface="Calibri"/>
              </a:rPr>
              <a:t>Osterman, K.F. and Kottkamp, R.B. (2004) Reflective Practice for Educators, 2nd edn . Thousand Oaks, CA: Corwin Press</a:t>
            </a:r>
            <a:endParaRPr lang="en-US" sz="1200">
              <a:latin typeface="Aptos Display"/>
            </a:endParaRPr>
          </a:p>
          <a:p>
            <a:pPr>
              <a:buNone/>
            </a:pPr>
            <a:r>
              <a:rPr lang="en-US" sz="1200">
                <a:latin typeface="Aptos Display"/>
                <a:ea typeface="+mn-lt"/>
                <a:cs typeface="Times New Roman"/>
              </a:rPr>
              <a:t>Schön, D.A. (1983). </a:t>
            </a:r>
            <a:r>
              <a:rPr lang="en-US" sz="1200" i="1">
                <a:latin typeface="Aptos Display"/>
                <a:ea typeface="+mn-lt"/>
                <a:cs typeface="Times New Roman"/>
              </a:rPr>
              <a:t>The Reflective Practitioner: How Professionals Think in action.</a:t>
            </a:r>
            <a:r>
              <a:rPr lang="en-US" sz="1200">
                <a:latin typeface="Aptos Display"/>
                <a:ea typeface="+mn-lt"/>
                <a:cs typeface="Times New Roman"/>
              </a:rPr>
              <a:t> London: Temple Smith.</a:t>
            </a:r>
            <a:endParaRPr lang="en-US" sz="1200">
              <a:latin typeface="Aptos Display"/>
            </a:endParaRPr>
          </a:p>
          <a:p>
            <a:pPr>
              <a:buNone/>
            </a:pPr>
            <a:r>
              <a:rPr lang="en-US" sz="1200">
                <a:latin typeface="Aptos Display"/>
                <a:ea typeface="+mn-lt"/>
                <a:cs typeface="Times New Roman"/>
              </a:rPr>
              <a:t>Stedmon, J. and Rudi Dallos (2009). </a:t>
            </a:r>
            <a:r>
              <a:rPr lang="en-US" sz="1200" i="1">
                <a:latin typeface="Aptos Display"/>
                <a:ea typeface="+mn-lt"/>
                <a:cs typeface="Times New Roman"/>
              </a:rPr>
              <a:t>Reflective Practice in Psychotherapy and Counselling</a:t>
            </a:r>
            <a:r>
              <a:rPr lang="en-US" sz="1200">
                <a:latin typeface="Aptos Display"/>
                <a:ea typeface="+mn-lt"/>
                <a:cs typeface="Times New Roman"/>
              </a:rPr>
              <a:t>. Maidenhead: Mcgraw-Hill/Open University Press.</a:t>
            </a:r>
            <a:endParaRPr lang="en-US"/>
          </a:p>
          <a:p>
            <a:pPr>
              <a:buNone/>
            </a:pPr>
            <a:endParaRPr lang="en-US" sz="1200" dirty="0">
              <a:latin typeface="Aptos Display"/>
              <a:ea typeface="+mn-lt"/>
              <a:cs typeface="Times New Roman"/>
            </a:endParaRPr>
          </a:p>
          <a:p>
            <a:pPr>
              <a:buNone/>
            </a:pPr>
            <a:r>
              <a:rPr lang="en-US" sz="1200">
                <a:solidFill>
                  <a:srgbClr val="555555"/>
                </a:solidFill>
                <a:latin typeface="Aptos Display"/>
                <a:ea typeface="Verdana"/>
                <a:cs typeface="Times New Roman"/>
              </a:rPr>
              <a:t>BARTON, A.J., 2018. Managing Transitions. </a:t>
            </a:r>
            <a:r>
              <a:rPr lang="en-US" sz="1200" i="1">
                <a:solidFill>
                  <a:srgbClr val="555555"/>
                </a:solidFill>
                <a:latin typeface="Aptos Display"/>
                <a:ea typeface="Verdana"/>
                <a:cs typeface="Times New Roman"/>
              </a:rPr>
              <a:t>Journal of Nursing Education, </a:t>
            </a:r>
            <a:r>
              <a:rPr lang="en-US" sz="1200" b="1">
                <a:solidFill>
                  <a:srgbClr val="555555"/>
                </a:solidFill>
                <a:latin typeface="Aptos Display"/>
                <a:ea typeface="Verdana"/>
                <a:cs typeface="Times New Roman"/>
              </a:rPr>
              <a:t>57</a:t>
            </a:r>
            <a:r>
              <a:rPr lang="en-US" sz="1200">
                <a:solidFill>
                  <a:srgbClr val="555555"/>
                </a:solidFill>
                <a:latin typeface="Aptos Display"/>
                <a:ea typeface="Verdana"/>
                <a:cs typeface="Times New Roman"/>
              </a:rPr>
              <a:t>(7), pp. 391-392.</a:t>
            </a:r>
            <a:endParaRPr lang="en-US" sz="1200">
              <a:latin typeface="Aptos Display"/>
            </a:endParaRPr>
          </a:p>
          <a:p>
            <a:pPr>
              <a:buNone/>
            </a:pPr>
            <a:r>
              <a:rPr lang="en-US" sz="1200">
                <a:solidFill>
                  <a:srgbClr val="555555"/>
                </a:solidFill>
                <a:latin typeface="Aptos Display"/>
                <a:ea typeface="+mn-lt"/>
                <a:cs typeface="+mn-lt"/>
              </a:rPr>
              <a:t>Bernau, J.A. (2024) ‘The Institutionalization of Kübler-Ross’s Five-Stage Model of Death and Dying’, </a:t>
            </a:r>
            <a:r>
              <a:rPr lang="en-US" sz="1200" i="1">
                <a:solidFill>
                  <a:srgbClr val="555555"/>
                </a:solidFill>
                <a:latin typeface="Aptos Display"/>
                <a:ea typeface="+mn-lt"/>
                <a:cs typeface="+mn-lt"/>
              </a:rPr>
              <a:t>Omega: Journal of Death &amp; Dying</a:t>
            </a:r>
            <a:r>
              <a:rPr lang="en-US" sz="1200">
                <a:solidFill>
                  <a:srgbClr val="555555"/>
                </a:solidFill>
                <a:latin typeface="Aptos Display"/>
                <a:ea typeface="+mn-lt"/>
                <a:cs typeface="+mn-lt"/>
              </a:rPr>
              <a:t>, 90(1), pp. 120–142. doi:10.1177/00302228221098893.</a:t>
            </a:r>
            <a:endParaRPr lang="en-US">
              <a:latin typeface="Aptos Display"/>
            </a:endParaRPr>
          </a:p>
          <a:p>
            <a:pPr>
              <a:buNone/>
            </a:pPr>
            <a:r>
              <a:rPr lang="en-US" sz="1200">
                <a:latin typeface="Aptos Display"/>
                <a:ea typeface="+mn-lt"/>
                <a:cs typeface="Times New Roman"/>
              </a:rPr>
              <a:t>Bridges, W. (1986). Managing Organizational Transitions. </a:t>
            </a:r>
            <a:r>
              <a:rPr lang="en-US" sz="1200" i="1">
                <a:latin typeface="Aptos Display"/>
                <a:ea typeface="+mn-lt"/>
                <a:cs typeface="Times New Roman"/>
              </a:rPr>
              <a:t>Organizational Dynamics</a:t>
            </a:r>
            <a:r>
              <a:rPr lang="en-US" sz="1200">
                <a:latin typeface="Aptos Display"/>
                <a:ea typeface="+mn-lt"/>
                <a:cs typeface="Times New Roman"/>
              </a:rPr>
              <a:t>, 15(1), pp.24–33. doi:https://doi.org/10.1016/0090-2616(86)90023-9.</a:t>
            </a:r>
            <a:endParaRPr lang="en-US"/>
          </a:p>
          <a:p>
            <a:pPr>
              <a:buNone/>
            </a:pPr>
            <a:r>
              <a:rPr lang="en-US" sz="1200">
                <a:latin typeface="Aptos Display"/>
                <a:ea typeface="+mn-lt"/>
                <a:cs typeface="+mn-lt"/>
              </a:rPr>
              <a:t>Daniel, T. (2023). The Stubborn Persistence of Grief Stage Theory. OMEGA - Journal of Death and Dying, 0(0). </a:t>
            </a:r>
            <a:r>
              <a:rPr lang="en-US" sz="1200" dirty="0">
                <a:latin typeface="Aptos Display"/>
                <a:ea typeface="+mn-lt"/>
                <a:cs typeface="+mn-lt"/>
                <a:hlinkClick r:id="rId3"/>
              </a:rPr>
              <a:t>https://doi-org.ezproxy.uwtsd.ac.uk/10.1177/00302228221149801</a:t>
            </a:r>
            <a:endParaRPr lang="en-US" sz="1200">
              <a:latin typeface="Aptos Display"/>
            </a:endParaRPr>
          </a:p>
          <a:p>
            <a:pPr>
              <a:buNone/>
            </a:pPr>
            <a:r>
              <a:rPr lang="en-US" sz="1200">
                <a:latin typeface="Aptos Display"/>
                <a:ea typeface="+mn-lt"/>
                <a:cs typeface="+mn-lt"/>
              </a:rPr>
              <a:t>Valliani, K. and Mughal, F.B. (2022) ‘Human emotions during COVID-19: A lens through Kubler-Ross Grief theory’, </a:t>
            </a:r>
            <a:r>
              <a:rPr lang="en-US" sz="1200" i="1">
                <a:latin typeface="Aptos Display"/>
                <a:ea typeface="+mn-lt"/>
                <a:cs typeface="+mn-lt"/>
              </a:rPr>
              <a:t>Psychological Trauma: Theory, Research, Practice, and Policy</a:t>
            </a:r>
            <a:r>
              <a:rPr lang="en-US" sz="1200">
                <a:latin typeface="Aptos Display"/>
                <a:ea typeface="+mn-lt"/>
                <a:cs typeface="+mn-lt"/>
              </a:rPr>
              <a:t>, 14(2), pp. 247–249. doi:10.1037/tra0001064.</a:t>
            </a:r>
            <a:endParaRPr lang="en-US">
              <a:latin typeface="Aptos Display"/>
            </a:endParaRPr>
          </a:p>
          <a:p>
            <a:pPr marL="0" indent="0">
              <a:buNone/>
            </a:pPr>
            <a:r>
              <a:rPr lang="en-US" sz="1200">
                <a:latin typeface="Aptos Display"/>
                <a:ea typeface="+mn-lt"/>
                <a:cs typeface="+mn-lt"/>
              </a:rPr>
              <a:t>Van Der Poel, J. and Nel, P. (2011) ‘Relevance of the Kübler-Ross Model to the Post-Injury Responses of Competitive Athletes’, </a:t>
            </a:r>
            <a:r>
              <a:rPr lang="en-US" sz="1200" i="1">
                <a:latin typeface="Aptos Display"/>
                <a:ea typeface="+mn-lt"/>
                <a:cs typeface="+mn-lt"/>
              </a:rPr>
              <a:t>South African Journal for Research in Sport, Physical Education &amp; Recreation</a:t>
            </a:r>
            <a:r>
              <a:rPr lang="en-US" sz="1200">
                <a:latin typeface="Aptos Display"/>
                <a:ea typeface="+mn-lt"/>
                <a:cs typeface="+mn-lt"/>
              </a:rPr>
              <a:t>, 33(1), pp. 151–163. Available at: https://research-ebsco-com.ezproxy.uwtsd.ac.uk/linkprocessor/plink?id=bbe82e32-cd8b-345b-9312-c90180cecb84 (Accessed: 9 November 2024).</a:t>
            </a:r>
            <a:endParaRPr lang="en-US">
              <a:latin typeface="Aptos Display"/>
            </a:endParaRPr>
          </a:p>
        </p:txBody>
      </p:sp>
    </p:spTree>
    <p:extLst>
      <p:ext uri="{BB962C8B-B14F-4D97-AF65-F5344CB8AC3E}">
        <p14:creationId xmlns:p14="http://schemas.microsoft.com/office/powerpoint/2010/main" val="602140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80416-9556-A5BA-6B65-A0F08A73611A}"/>
              </a:ext>
            </a:extLst>
          </p:cNvPr>
          <p:cNvSpPr>
            <a:spLocks noGrp="1"/>
          </p:cNvSpPr>
          <p:nvPr>
            <p:ph type="title"/>
          </p:nvPr>
        </p:nvSpPr>
        <p:spPr>
          <a:xfrm>
            <a:off x="838200" y="365125"/>
            <a:ext cx="10515600" cy="487363"/>
          </a:xfrm>
        </p:spPr>
        <p:txBody>
          <a:bodyPr>
            <a:normAutofit/>
          </a:bodyPr>
          <a:lstStyle/>
          <a:p>
            <a:r>
              <a:rPr lang="en-US" sz="2000" b="1" u="sng" dirty="0">
                <a:latin typeface="Aptos Display"/>
                <a:cs typeface="Times New Roman"/>
              </a:rPr>
              <a:t>Notes</a:t>
            </a:r>
            <a:endParaRPr lang="en-US" sz="2000" b="1" dirty="0">
              <a:latin typeface="Aptos Display"/>
            </a:endParaRPr>
          </a:p>
        </p:txBody>
      </p:sp>
      <p:sp>
        <p:nvSpPr>
          <p:cNvPr id="3" name="Content Placeholder 2">
            <a:extLst>
              <a:ext uri="{FF2B5EF4-FFF2-40B4-BE49-F238E27FC236}">
                <a16:creationId xmlns:a16="http://schemas.microsoft.com/office/drawing/2014/main" id="{3F918571-5615-632A-9B33-900CE1363761}"/>
              </a:ext>
            </a:extLst>
          </p:cNvPr>
          <p:cNvSpPr>
            <a:spLocks noGrp="1"/>
          </p:cNvSpPr>
          <p:nvPr>
            <p:ph idx="1"/>
          </p:nvPr>
        </p:nvSpPr>
        <p:spPr>
          <a:xfrm>
            <a:off x="838200" y="847503"/>
            <a:ext cx="10515600" cy="5888260"/>
          </a:xfrm>
        </p:spPr>
        <p:txBody>
          <a:bodyPr vert="horz" lIns="91440" tIns="45720" rIns="91440" bIns="45720" rtlCol="0" anchor="t">
            <a:noAutofit/>
          </a:bodyPr>
          <a:lstStyle/>
          <a:p>
            <a:pPr marL="0" indent="0">
              <a:buNone/>
            </a:pPr>
            <a:r>
              <a:rPr lang="en-US" sz="1600" b="1" u="sng" dirty="0">
                <a:latin typeface="Aptos Display"/>
                <a:cs typeface="Times New Roman"/>
              </a:rPr>
              <a:t>SLIDE 1 – Introduction</a:t>
            </a:r>
          </a:p>
          <a:p>
            <a:pPr marL="0" indent="0">
              <a:buNone/>
            </a:pPr>
            <a:r>
              <a:rPr lang="en-US" sz="1600" dirty="0">
                <a:latin typeface="Aptos Display"/>
                <a:cs typeface="Times New Roman"/>
              </a:rPr>
              <a:t>Name. Introduce the transition that I will be reflecting on. I will be applying two reflective theories.</a:t>
            </a:r>
          </a:p>
          <a:p>
            <a:pPr marL="0" indent="0">
              <a:buNone/>
            </a:pPr>
            <a:endParaRPr lang="en-US" sz="1600" b="1" u="sng" dirty="0">
              <a:latin typeface="Aptos Display"/>
              <a:cs typeface="Times New Roman"/>
            </a:endParaRPr>
          </a:p>
          <a:p>
            <a:pPr marL="0" indent="0">
              <a:buNone/>
            </a:pPr>
            <a:r>
              <a:rPr lang="en-US" sz="1600" b="1" u="sng" dirty="0">
                <a:latin typeface="Aptos Display"/>
                <a:cs typeface="Times New Roman"/>
              </a:rPr>
              <a:t>SLIDE 2 – What is Reflective Practice?</a:t>
            </a:r>
            <a:endParaRPr lang="en-US" sz="1600" dirty="0"/>
          </a:p>
          <a:p>
            <a:pPr marL="457200" indent="-457200"/>
            <a:r>
              <a:rPr lang="en-US" sz="1600" dirty="0">
                <a:latin typeface="Aptos Display"/>
                <a:cs typeface="Times New Roman"/>
              </a:rPr>
              <a:t>Examining and learning from past experiences.</a:t>
            </a:r>
          </a:p>
          <a:p>
            <a:pPr marL="457200" indent="-457200"/>
            <a:r>
              <a:rPr lang="en-US" sz="1600" dirty="0">
                <a:latin typeface="Aptos Display"/>
                <a:cs typeface="Times New Roman"/>
              </a:rPr>
              <a:t>Critically assess and evaluate own cultural context and assumptions, values etc.</a:t>
            </a:r>
          </a:p>
          <a:p>
            <a:pPr marL="457200" indent="-457200"/>
            <a:r>
              <a:rPr lang="en-US" sz="1600" dirty="0">
                <a:latin typeface="Aptos Display"/>
                <a:cs typeface="Times New Roman"/>
              </a:rPr>
              <a:t>Crucial for gaining insight, self-awareness and improving personal development.</a:t>
            </a:r>
          </a:p>
          <a:p>
            <a:pPr>
              <a:buNone/>
            </a:pPr>
            <a:endParaRPr lang="en-US" sz="1600" dirty="0">
              <a:latin typeface="Aptos Display"/>
              <a:cs typeface="Times New Roman"/>
            </a:endParaRPr>
          </a:p>
          <a:p>
            <a:pPr>
              <a:buNone/>
            </a:pPr>
            <a:r>
              <a:rPr lang="en-US" sz="1400" dirty="0">
                <a:latin typeface="Aptos Display"/>
                <a:cs typeface="Times New Roman"/>
              </a:rPr>
              <a:t>Bager-Charleson, S (2010). </a:t>
            </a:r>
            <a:r>
              <a:rPr lang="en-US" sz="1400" i="1" dirty="0">
                <a:latin typeface="Aptos Display"/>
                <a:cs typeface="Times New Roman"/>
              </a:rPr>
              <a:t>Reflective Practice in Counselling and Psychotherapy</a:t>
            </a:r>
            <a:r>
              <a:rPr lang="en-US" sz="1400" dirty="0">
                <a:latin typeface="Aptos Display"/>
                <a:cs typeface="Times New Roman"/>
              </a:rPr>
              <a:t>. London: Learning Matters.</a:t>
            </a:r>
            <a:endParaRPr lang="en-US" sz="1400">
              <a:latin typeface="Aptos Display"/>
            </a:endParaRPr>
          </a:p>
          <a:p>
            <a:pPr>
              <a:buNone/>
            </a:pPr>
            <a:r>
              <a:rPr lang="en-US" sz="1400" dirty="0">
                <a:latin typeface="Aptos Display"/>
                <a:cs typeface="Times New Roman"/>
              </a:rPr>
              <a:t>Bolton, G. (2005). </a:t>
            </a:r>
            <a:r>
              <a:rPr lang="en-US" sz="1400" i="1" dirty="0">
                <a:latin typeface="Aptos Display"/>
                <a:cs typeface="Times New Roman"/>
              </a:rPr>
              <a:t>Reflective Practice : Writing and Professional Development</a:t>
            </a:r>
            <a:r>
              <a:rPr lang="en-US" sz="1400" dirty="0">
                <a:latin typeface="Aptos Display"/>
                <a:cs typeface="Times New Roman"/>
              </a:rPr>
              <a:t>. 2nd ed. London: Sage.</a:t>
            </a:r>
          </a:p>
          <a:p>
            <a:pPr>
              <a:buNone/>
            </a:pPr>
            <a:r>
              <a:rPr lang="en-US" sz="1400" dirty="0">
                <a:latin typeface="Aptos Display"/>
                <a:cs typeface="Times New Roman"/>
              </a:rPr>
              <a:t>Stedmon, J. and Rudi Dallos (2009). </a:t>
            </a:r>
            <a:r>
              <a:rPr lang="en-US" sz="1400" i="1" dirty="0">
                <a:latin typeface="Aptos Display"/>
                <a:cs typeface="Times New Roman"/>
              </a:rPr>
              <a:t>Reflective Practice in Psychotherapy and Counselling</a:t>
            </a:r>
            <a:r>
              <a:rPr lang="en-US" sz="1400" dirty="0">
                <a:latin typeface="Aptos Display"/>
                <a:cs typeface="Times New Roman"/>
              </a:rPr>
              <a:t>. Maidenhead: </a:t>
            </a:r>
            <a:r>
              <a:rPr lang="en-US" sz="1400" dirty="0" err="1">
                <a:latin typeface="Aptos Display"/>
                <a:cs typeface="Times New Roman"/>
              </a:rPr>
              <a:t>Mcgraw-Hill</a:t>
            </a:r>
            <a:r>
              <a:rPr lang="en-US" sz="1400" dirty="0">
                <a:latin typeface="Aptos Display"/>
                <a:cs typeface="Times New Roman"/>
              </a:rPr>
              <a:t> /Open University Press.</a:t>
            </a:r>
            <a:endParaRPr lang="en-US" sz="1400" dirty="0">
              <a:latin typeface="Aptos Display"/>
            </a:endParaRPr>
          </a:p>
          <a:p>
            <a:pPr>
              <a:buNone/>
            </a:pPr>
            <a:endParaRPr lang="en-US" sz="1400" b="1" u="sng" dirty="0">
              <a:latin typeface="Aptos Display"/>
              <a:cs typeface="Times New Roman"/>
            </a:endParaRPr>
          </a:p>
          <a:p>
            <a:pPr>
              <a:buNone/>
            </a:pPr>
            <a:r>
              <a:rPr lang="en-US" sz="1600" b="1" u="sng" dirty="0">
                <a:latin typeface="Aptos Display"/>
                <a:cs typeface="Times New Roman"/>
              </a:rPr>
              <a:t>SLIDE 3 – Why is it important? </a:t>
            </a:r>
          </a:p>
          <a:p>
            <a:r>
              <a:rPr lang="en-US" sz="1600" dirty="0">
                <a:latin typeface="Aptos Display"/>
                <a:cs typeface="Times New Roman"/>
              </a:rPr>
              <a:t>Transforming negative experiences into valuable wisdom and knowledge goes hand in hand with fundamental principles in Counselling.</a:t>
            </a:r>
          </a:p>
          <a:p>
            <a:r>
              <a:rPr lang="en-US" sz="1600" dirty="0">
                <a:latin typeface="Aptos Display"/>
                <a:cs typeface="Times New Roman"/>
              </a:rPr>
              <a:t>Looking at yourself objectively and in context or through a different lens </a:t>
            </a:r>
          </a:p>
          <a:p>
            <a:r>
              <a:rPr lang="en-US" sz="1600" dirty="0">
                <a:latin typeface="Aptos Display"/>
                <a:cs typeface="Times New Roman"/>
              </a:rPr>
              <a:t>Gender/age/race/culture/religion/values/assumptions/biases </a:t>
            </a:r>
          </a:p>
          <a:p>
            <a:r>
              <a:rPr lang="en-US" sz="1600" dirty="0">
                <a:latin typeface="Aptos Display"/>
                <a:cs typeface="Times New Roman"/>
              </a:rPr>
              <a:t>Make sure do not affect our ability to see clearly in relation to clients.</a:t>
            </a:r>
          </a:p>
          <a:p>
            <a:pPr marL="0" indent="0">
              <a:buNone/>
            </a:pPr>
            <a:endParaRPr lang="en-US" sz="1600" b="1" u="sng" dirty="0">
              <a:latin typeface="Aptos Display"/>
              <a:cs typeface="Times New Roman"/>
            </a:endParaRPr>
          </a:p>
          <a:p>
            <a:pPr marL="0" indent="0">
              <a:buNone/>
            </a:pPr>
            <a:endParaRPr lang="en-US" sz="1400" dirty="0">
              <a:latin typeface="Aptos Display"/>
              <a:cs typeface="Times New Roman"/>
            </a:endParaRPr>
          </a:p>
        </p:txBody>
      </p:sp>
    </p:spTree>
    <p:extLst>
      <p:ext uri="{BB962C8B-B14F-4D97-AF65-F5344CB8AC3E}">
        <p14:creationId xmlns:p14="http://schemas.microsoft.com/office/powerpoint/2010/main" val="34768475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5B2722-22A7-0946-0677-1A3FB2596067}"/>
              </a:ext>
            </a:extLst>
          </p:cNvPr>
          <p:cNvSpPr txBox="1"/>
          <p:nvPr/>
        </p:nvSpPr>
        <p:spPr>
          <a:xfrm>
            <a:off x="338666" y="325120"/>
            <a:ext cx="11548533"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latin typeface="Aptos Display"/>
                <a:cs typeface="Calibri"/>
              </a:rPr>
              <a:t>SLIDE 4 – Schon</a:t>
            </a:r>
          </a:p>
          <a:p>
            <a:pPr marL="285750" indent="-285750">
              <a:buFont typeface="Arial"/>
              <a:buChar char="•"/>
            </a:pPr>
            <a:r>
              <a:rPr lang="en-US" dirty="0">
                <a:latin typeface="Aptos Display"/>
                <a:cs typeface="Calibri"/>
              </a:rPr>
              <a:t>Distinguished between Reflection-in-action and Reflection-on-action</a:t>
            </a:r>
          </a:p>
          <a:p>
            <a:pPr marL="285750" indent="-285750">
              <a:buFont typeface="Arial"/>
              <a:buChar char="•"/>
            </a:pPr>
            <a:r>
              <a:rPr lang="en-US" dirty="0">
                <a:latin typeface="Aptos Display"/>
                <a:cs typeface="Calibri"/>
              </a:rPr>
              <a:t>Single loop vs Double Loop Learning</a:t>
            </a:r>
          </a:p>
          <a:p>
            <a:pPr marL="285750" indent="-285750">
              <a:buFont typeface="Arial"/>
              <a:buChar char="•"/>
            </a:pPr>
            <a:r>
              <a:rPr lang="en-US" dirty="0">
                <a:latin typeface="Aptos Display"/>
                <a:cs typeface="Calibri"/>
              </a:rPr>
              <a:t>Practitioners across a variety of fields must engage at a deeper level by constantly reflecting on their work</a:t>
            </a:r>
          </a:p>
          <a:p>
            <a:pPr marL="285750" indent="-285750">
              <a:buFont typeface="Arial"/>
              <a:buChar char="•"/>
            </a:pPr>
            <a:r>
              <a:rPr lang="en-US" dirty="0">
                <a:latin typeface="Aptos Display"/>
                <a:cs typeface="Calibri"/>
              </a:rPr>
              <a:t>Bassot – Reflection/Reflectivity/Reflexivity </a:t>
            </a:r>
          </a:p>
          <a:p>
            <a:r>
              <a:rPr lang="en-US" sz="1200" dirty="0">
                <a:latin typeface="Aptos Display"/>
                <a:cs typeface="Times New Roman"/>
              </a:rPr>
              <a:t>Bager-Charleson, S (2010). </a:t>
            </a:r>
            <a:r>
              <a:rPr lang="en-US" sz="1200" i="1" dirty="0">
                <a:latin typeface="Aptos Display"/>
                <a:cs typeface="Times New Roman"/>
              </a:rPr>
              <a:t>Reflective Practice in Counselling and Psychotherapy</a:t>
            </a:r>
            <a:r>
              <a:rPr lang="en-US" sz="1200" dirty="0">
                <a:latin typeface="Aptos Display"/>
                <a:cs typeface="Times New Roman"/>
              </a:rPr>
              <a:t>. London: Learning Matters.</a:t>
            </a:r>
            <a:endParaRPr lang="en-US" dirty="0">
              <a:latin typeface="Aptos Display"/>
            </a:endParaRPr>
          </a:p>
          <a:p>
            <a:r>
              <a:rPr lang="en-US" sz="1200" dirty="0">
                <a:latin typeface="Aptos Display"/>
                <a:cs typeface="Times New Roman"/>
              </a:rPr>
              <a:t>Bassot, B. (2024). </a:t>
            </a:r>
            <a:r>
              <a:rPr lang="en-US" sz="1200" i="1" dirty="0">
                <a:latin typeface="Aptos Display"/>
                <a:cs typeface="Times New Roman"/>
              </a:rPr>
              <a:t>The Reflective Journal</a:t>
            </a:r>
            <a:r>
              <a:rPr lang="en-US" sz="1200" dirty="0">
                <a:latin typeface="Aptos Display"/>
                <a:cs typeface="Times New Roman"/>
              </a:rPr>
              <a:t>. Bloomsbury Publishing, p.57</a:t>
            </a:r>
            <a:r>
              <a:rPr lang="en-US" sz="1200" dirty="0">
                <a:latin typeface="Times New Roman"/>
                <a:cs typeface="Times New Roman"/>
              </a:rPr>
              <a:t>.</a:t>
            </a:r>
            <a:endParaRPr lang="en-US" dirty="0"/>
          </a:p>
          <a:p>
            <a:endParaRPr lang="en-US" sz="1200" dirty="0">
              <a:latin typeface="Times New Roman"/>
              <a:cs typeface="Times New Roman"/>
            </a:endParaRPr>
          </a:p>
          <a:p>
            <a:r>
              <a:rPr lang="en-US" b="1" u="sng" dirty="0">
                <a:latin typeface="Aptos Display"/>
                <a:cs typeface="Times New Roman"/>
              </a:rPr>
              <a:t>SLIDE 5 – Theory of Transition (Bridges 2004)</a:t>
            </a:r>
          </a:p>
          <a:p>
            <a:pPr marL="285750" indent="-285750">
              <a:buFont typeface="Arial"/>
              <a:buChar char="•"/>
            </a:pPr>
            <a:r>
              <a:rPr lang="en-US" dirty="0">
                <a:latin typeface="Aptos Display"/>
                <a:cs typeface="Times New Roman"/>
              </a:rPr>
              <a:t>3 phases</a:t>
            </a:r>
          </a:p>
          <a:p>
            <a:pPr marL="285750" indent="-285750">
              <a:buFont typeface="Arial"/>
              <a:buChar char="•"/>
            </a:pPr>
            <a:r>
              <a:rPr lang="en-US" dirty="0">
                <a:latin typeface="Aptos Display"/>
                <a:cs typeface="Times New Roman"/>
              </a:rPr>
              <a:t>Ending/Losing/Letting Go</a:t>
            </a:r>
          </a:p>
          <a:p>
            <a:pPr marL="285750" indent="-285750">
              <a:buFont typeface="Arial"/>
              <a:buChar char="•"/>
            </a:pPr>
            <a:r>
              <a:rPr lang="en-US" dirty="0">
                <a:latin typeface="Aptos Display"/>
                <a:cs typeface="Times New Roman"/>
              </a:rPr>
              <a:t>The Neutral Zone</a:t>
            </a:r>
          </a:p>
          <a:p>
            <a:pPr marL="285750" indent="-285750">
              <a:buFont typeface="Arial"/>
              <a:buChar char="•"/>
            </a:pPr>
            <a:r>
              <a:rPr lang="en-US" dirty="0">
                <a:latin typeface="Aptos Display"/>
                <a:cs typeface="Times New Roman"/>
              </a:rPr>
              <a:t>The New Beginning</a:t>
            </a:r>
          </a:p>
          <a:p>
            <a:r>
              <a:rPr lang="en-US" sz="1200" dirty="0">
                <a:latin typeface="Aptos Display"/>
                <a:cs typeface="Times New Roman"/>
              </a:rPr>
              <a:t>Bridges, W. (1986). Managing Organizational Transitions. </a:t>
            </a:r>
            <a:r>
              <a:rPr lang="en-US" sz="1200" i="1" dirty="0">
                <a:latin typeface="Aptos Display"/>
                <a:cs typeface="Times New Roman"/>
              </a:rPr>
              <a:t>Organizational Dynamics</a:t>
            </a:r>
            <a:r>
              <a:rPr lang="en-US" sz="1200" dirty="0">
                <a:latin typeface="Aptos Display"/>
                <a:cs typeface="Times New Roman"/>
              </a:rPr>
              <a:t>, 15(1), pp.24–33. </a:t>
            </a:r>
            <a:r>
              <a:rPr lang="en-US" sz="1200" err="1">
                <a:latin typeface="Aptos Display"/>
                <a:cs typeface="Times New Roman"/>
              </a:rPr>
              <a:t>doi:https</a:t>
            </a:r>
            <a:r>
              <a:rPr lang="en-US" sz="1200" dirty="0">
                <a:latin typeface="Aptos Display"/>
                <a:cs typeface="Times New Roman"/>
              </a:rPr>
              <a:t>://doi.org/10.1016/0090-2616(86)90023-9.</a:t>
            </a:r>
            <a:endParaRPr lang="en-US" dirty="0">
              <a:latin typeface="Aptos Display"/>
            </a:endParaRPr>
          </a:p>
          <a:p>
            <a:r>
              <a:rPr lang="en-US" sz="1200" dirty="0">
                <a:latin typeface="Aptos Display"/>
                <a:cs typeface="Times New Roman"/>
              </a:rPr>
              <a:t>Bridges, W. (2004). </a:t>
            </a:r>
            <a:r>
              <a:rPr lang="en-US" sz="1200" i="1" dirty="0">
                <a:latin typeface="Aptos Display"/>
                <a:cs typeface="Times New Roman"/>
              </a:rPr>
              <a:t>Managing Transitions: Making the Most of Change</a:t>
            </a:r>
            <a:r>
              <a:rPr lang="en-US" sz="1200" dirty="0">
                <a:latin typeface="Aptos Display"/>
                <a:cs typeface="Times New Roman"/>
              </a:rPr>
              <a:t>. John Murray Press, p.28. Kindle Edition.</a:t>
            </a:r>
            <a:endParaRPr lang="en-US" dirty="0">
              <a:latin typeface="Aptos Display"/>
            </a:endParaRPr>
          </a:p>
          <a:p>
            <a:r>
              <a:rPr lang="en-US" sz="1200" dirty="0">
                <a:latin typeface="Aptos Display"/>
                <a:cs typeface="Times New Roman"/>
              </a:rPr>
              <a:t>Bridges, W. (2017). </a:t>
            </a:r>
            <a:r>
              <a:rPr lang="en-US" sz="1200" i="1" dirty="0">
                <a:latin typeface="Aptos Display"/>
                <a:cs typeface="Times New Roman"/>
              </a:rPr>
              <a:t>Managing Transitions: Making the Most of Change</a:t>
            </a:r>
            <a:r>
              <a:rPr lang="en-US" sz="1200" dirty="0">
                <a:latin typeface="Aptos Display"/>
                <a:cs typeface="Times New Roman"/>
              </a:rPr>
              <a:t>. 4th ed. London: Nicholas Brealey Publishing.</a:t>
            </a:r>
            <a:endParaRPr lang="en-US" dirty="0">
              <a:latin typeface="Aptos Display"/>
            </a:endParaRPr>
          </a:p>
          <a:p>
            <a:endParaRPr lang="en-US" sz="1200" dirty="0">
              <a:latin typeface="Aptos Display"/>
              <a:cs typeface="Times New Roman"/>
            </a:endParaRPr>
          </a:p>
          <a:p>
            <a:r>
              <a:rPr lang="en-US" b="1" u="sng" dirty="0">
                <a:latin typeface="Aptos Display"/>
                <a:cs typeface="Times New Roman"/>
              </a:rPr>
              <a:t>SLIDE 6 – The Experience of Loss; The 5 "Dis's" </a:t>
            </a:r>
          </a:p>
          <a:p>
            <a:pPr marL="285750" indent="-285750">
              <a:buFont typeface="Arial"/>
              <a:buChar char="•"/>
            </a:pPr>
            <a:r>
              <a:rPr lang="en-US" dirty="0">
                <a:latin typeface="Aptos Display"/>
                <a:cs typeface="Times New Roman"/>
              </a:rPr>
              <a:t>Disengagement</a:t>
            </a:r>
          </a:p>
          <a:p>
            <a:pPr marL="285750" indent="-285750">
              <a:buFont typeface="Arial"/>
              <a:buChar char="•"/>
            </a:pPr>
            <a:r>
              <a:rPr lang="en-US" dirty="0">
                <a:latin typeface="Aptos Display"/>
                <a:cs typeface="Times New Roman"/>
              </a:rPr>
              <a:t>Dismantling</a:t>
            </a:r>
          </a:p>
          <a:p>
            <a:pPr marL="285750" indent="-285750">
              <a:buFont typeface="Arial"/>
              <a:buChar char="•"/>
            </a:pPr>
            <a:r>
              <a:rPr lang="en-US" dirty="0">
                <a:latin typeface="Aptos Display"/>
                <a:cs typeface="Times New Roman"/>
              </a:rPr>
              <a:t>Disidentification</a:t>
            </a:r>
          </a:p>
          <a:p>
            <a:pPr marL="285750" indent="-285750">
              <a:buFont typeface="Arial"/>
              <a:buChar char="•"/>
            </a:pPr>
            <a:r>
              <a:rPr lang="en-US" dirty="0">
                <a:latin typeface="Aptos Display"/>
                <a:cs typeface="Times New Roman"/>
              </a:rPr>
              <a:t>Disenchantment</a:t>
            </a:r>
          </a:p>
          <a:p>
            <a:pPr marL="285750" indent="-285750">
              <a:buFont typeface="Arial"/>
              <a:buChar char="•"/>
            </a:pPr>
            <a:r>
              <a:rPr lang="en-US" dirty="0">
                <a:latin typeface="Aptos Display"/>
                <a:cs typeface="Times New Roman"/>
              </a:rPr>
              <a:t>Disorientation</a:t>
            </a:r>
          </a:p>
          <a:p>
            <a:r>
              <a:rPr lang="en-US" sz="1200" dirty="0">
                <a:latin typeface="Aptos Display"/>
                <a:cs typeface="Times New Roman"/>
              </a:rPr>
              <a:t>Bridges, W. (2017). </a:t>
            </a:r>
            <a:r>
              <a:rPr lang="en-US" sz="1200" i="1" dirty="0">
                <a:latin typeface="Aptos Display"/>
                <a:cs typeface="Times New Roman"/>
              </a:rPr>
              <a:t>Managing Transitions: Making the Most of Change</a:t>
            </a:r>
            <a:r>
              <a:rPr lang="en-US" sz="1200" dirty="0">
                <a:latin typeface="Aptos Display"/>
                <a:cs typeface="Times New Roman"/>
              </a:rPr>
              <a:t>. 4th ed. London: Nicholas Brealey Publishing.</a:t>
            </a:r>
            <a:endParaRPr lang="en-US" sz="1200" dirty="0">
              <a:latin typeface="Aptos Display"/>
            </a:endParaRPr>
          </a:p>
          <a:p>
            <a:endParaRPr lang="en-US" sz="1200" dirty="0">
              <a:latin typeface="Aptos Display"/>
              <a:cs typeface="Times New Roman"/>
            </a:endParaRPr>
          </a:p>
          <a:p>
            <a:endParaRPr lang="en-US" sz="1200" dirty="0">
              <a:latin typeface="Aptos Display"/>
              <a:cs typeface="Times New Roman"/>
            </a:endParaRPr>
          </a:p>
          <a:p>
            <a:endParaRPr lang="en-US" dirty="0">
              <a:latin typeface="Aptos Display"/>
              <a:cs typeface="Calibri"/>
            </a:endParaRPr>
          </a:p>
        </p:txBody>
      </p:sp>
    </p:spTree>
    <p:extLst>
      <p:ext uri="{BB962C8B-B14F-4D97-AF65-F5344CB8AC3E}">
        <p14:creationId xmlns:p14="http://schemas.microsoft.com/office/powerpoint/2010/main" val="2491446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782652-5819-D7B3-4E0C-BFA4C08CAF1A}"/>
              </a:ext>
            </a:extLst>
          </p:cNvPr>
          <p:cNvSpPr txBox="1"/>
          <p:nvPr/>
        </p:nvSpPr>
        <p:spPr>
          <a:xfrm>
            <a:off x="203199" y="206586"/>
            <a:ext cx="11772053"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latin typeface="Aptos Display"/>
              </a:rPr>
              <a:t>SLIDE 7- PHASE 1 (Ending)</a:t>
            </a:r>
            <a:endParaRPr lang="en-US" dirty="0">
              <a:latin typeface="Aptos Display"/>
            </a:endParaRPr>
          </a:p>
          <a:p>
            <a:pPr marL="285750" indent="-285750">
              <a:buFont typeface="Arial"/>
              <a:buChar char="•"/>
            </a:pPr>
            <a:r>
              <a:rPr lang="en-US" dirty="0">
                <a:latin typeface="Aptos Display"/>
              </a:rPr>
              <a:t>Discuss emotions experienced. Use quote from Bridges original article. </a:t>
            </a:r>
          </a:p>
          <a:p>
            <a:r>
              <a:rPr lang="en-US" sz="1200" dirty="0">
                <a:latin typeface="Aptos Display"/>
                <a:cs typeface="Times New Roman"/>
              </a:rPr>
              <a:t>Bridges, W. (1986). Managing Organizational Transitions. </a:t>
            </a:r>
            <a:r>
              <a:rPr lang="en-US" sz="1200" i="1" dirty="0">
                <a:latin typeface="Aptos Display"/>
                <a:cs typeface="Times New Roman"/>
              </a:rPr>
              <a:t>Organizational Dynamics</a:t>
            </a:r>
            <a:r>
              <a:rPr lang="en-US" sz="1200" dirty="0">
                <a:latin typeface="Aptos Display"/>
                <a:cs typeface="Times New Roman"/>
              </a:rPr>
              <a:t>, 15(1), pp.24–33. </a:t>
            </a:r>
            <a:r>
              <a:rPr lang="en-US" sz="1200" dirty="0" err="1">
                <a:latin typeface="Aptos Display"/>
                <a:cs typeface="Times New Roman"/>
              </a:rPr>
              <a:t>doi:https</a:t>
            </a:r>
            <a:r>
              <a:rPr lang="en-US" sz="1200" dirty="0">
                <a:latin typeface="Aptos Display"/>
                <a:cs typeface="Times New Roman"/>
              </a:rPr>
              <a:t>://doi.org/10.1016/0090-2616(86)90023-9.</a:t>
            </a:r>
            <a:endParaRPr lang="en-US" sz="1200" dirty="0">
              <a:latin typeface="Aptos Display"/>
            </a:endParaRPr>
          </a:p>
          <a:p>
            <a:endParaRPr lang="en-US" dirty="0">
              <a:latin typeface="Aptos Display"/>
            </a:endParaRPr>
          </a:p>
          <a:p>
            <a:r>
              <a:rPr lang="en-US" b="1" u="sng" dirty="0">
                <a:latin typeface="Aptos Display"/>
              </a:rPr>
              <a:t>SLIDE 8 – PHASE 2 (The Neutral Zone)</a:t>
            </a:r>
            <a:endParaRPr lang="en-US" dirty="0">
              <a:latin typeface="Aptos Display"/>
            </a:endParaRPr>
          </a:p>
          <a:p>
            <a:pPr marL="285750" indent="-285750">
              <a:buFont typeface="Arial"/>
              <a:buChar char="•"/>
            </a:pPr>
            <a:r>
              <a:rPr lang="en-US" dirty="0">
                <a:latin typeface="Aptos Display"/>
              </a:rPr>
              <a:t>Discuss how I feel I experienced this phase</a:t>
            </a:r>
          </a:p>
          <a:p>
            <a:pPr marL="285750" indent="-285750">
              <a:buFont typeface="Arial"/>
              <a:buChar char="•"/>
            </a:pPr>
            <a:r>
              <a:rPr lang="en-US" dirty="0">
                <a:latin typeface="Aptos Display"/>
              </a:rPr>
              <a:t>Phase can occur simultaneously</a:t>
            </a:r>
          </a:p>
          <a:p>
            <a:pPr marL="285750" indent="-285750">
              <a:buFont typeface="Arial"/>
              <a:buChar char="•"/>
            </a:pPr>
            <a:r>
              <a:rPr lang="en-US" dirty="0">
                <a:latin typeface="Aptos Display"/>
              </a:rPr>
              <a:t>Quote Bridges (1986) &amp; (2004) to show how theory has developed</a:t>
            </a:r>
          </a:p>
          <a:p>
            <a:endParaRPr lang="en-US" dirty="0">
              <a:latin typeface="Aptos Display"/>
            </a:endParaRPr>
          </a:p>
          <a:p>
            <a:r>
              <a:rPr lang="en-US" b="1" u="sng" dirty="0">
                <a:latin typeface="Aptos Display"/>
              </a:rPr>
              <a:t>SLIDE 9 – PHASE 3 (The New Beginning)</a:t>
            </a:r>
            <a:endParaRPr lang="en-US" dirty="0">
              <a:latin typeface="Aptos Display"/>
            </a:endParaRPr>
          </a:p>
          <a:p>
            <a:pPr marL="285750" indent="-285750">
              <a:buFont typeface="Arial"/>
              <a:buChar char="•"/>
            </a:pPr>
            <a:r>
              <a:rPr lang="en-US" dirty="0">
                <a:latin typeface="Aptos Display"/>
              </a:rPr>
              <a:t>Describe the new beginning including emotions experienced </a:t>
            </a:r>
          </a:p>
          <a:p>
            <a:pPr marL="285750" indent="-285750">
              <a:buFont typeface="Arial"/>
              <a:buChar char="•"/>
            </a:pPr>
            <a:r>
              <a:rPr lang="en-US" dirty="0">
                <a:latin typeface="Aptos Display"/>
              </a:rPr>
              <a:t>Positive adjustments to life</a:t>
            </a:r>
          </a:p>
          <a:p>
            <a:pPr marL="285750" indent="-285750">
              <a:buFont typeface="Arial"/>
              <a:buChar char="•"/>
            </a:pPr>
            <a:r>
              <a:rPr lang="en-US" dirty="0">
                <a:latin typeface="Aptos Display"/>
              </a:rPr>
              <a:t>Surge in positive energy/purpose</a:t>
            </a:r>
          </a:p>
          <a:p>
            <a:pPr marL="285750" indent="-285750">
              <a:buFont typeface="Arial"/>
              <a:buChar char="•"/>
            </a:pPr>
            <a:r>
              <a:rPr lang="en-US" dirty="0">
                <a:latin typeface="Aptos Display"/>
              </a:rPr>
              <a:t>Priorities and plans completely changed</a:t>
            </a:r>
          </a:p>
          <a:p>
            <a:pPr marL="285750" indent="-285750">
              <a:buFont typeface="Arial"/>
              <a:buChar char="•"/>
            </a:pPr>
            <a:r>
              <a:rPr lang="en-US" dirty="0">
                <a:latin typeface="Aptos Display"/>
              </a:rPr>
              <a:t>Quote from Bridges (1986)</a:t>
            </a:r>
          </a:p>
          <a:p>
            <a:endParaRPr lang="en-US" dirty="0"/>
          </a:p>
          <a:p>
            <a:r>
              <a:rPr lang="en-US" b="1" u="sng" dirty="0"/>
              <a:t>SLIDE 10</a:t>
            </a:r>
          </a:p>
          <a:p>
            <a:pPr marL="285750" indent="-285750">
              <a:buFont typeface="Arial"/>
              <a:buChar char="•"/>
            </a:pPr>
            <a:r>
              <a:rPr lang="en-US" dirty="0"/>
              <a:t>Travel</a:t>
            </a:r>
          </a:p>
          <a:p>
            <a:pPr marL="285750" indent="-285750">
              <a:buFont typeface="Arial"/>
              <a:buChar char="•"/>
            </a:pPr>
            <a:r>
              <a:rPr lang="en-US" dirty="0"/>
              <a:t>Made plans for future</a:t>
            </a:r>
          </a:p>
          <a:p>
            <a:pPr marL="285750" indent="-285750">
              <a:buFont typeface="Arial"/>
              <a:buChar char="•"/>
            </a:pPr>
            <a:r>
              <a:rPr lang="en-US" dirty="0"/>
              <a:t>Led to more transitions (university, moving, settling down into a serious relationship, becoming a mother etc.</a:t>
            </a:r>
          </a:p>
          <a:p>
            <a:endParaRPr lang="en-US" dirty="0"/>
          </a:p>
          <a:p>
            <a:r>
              <a:rPr lang="en-US" b="1" u="sng" dirty="0"/>
              <a:t>SLIDE 11</a:t>
            </a:r>
          </a:p>
          <a:p>
            <a:pPr marL="285750" indent="-285750">
              <a:buFont typeface="Arial"/>
              <a:buChar char="•"/>
            </a:pPr>
            <a:r>
              <a:rPr lang="en-US" dirty="0"/>
              <a:t>Kubler-Ross (1969) 5 Stages of Grief</a:t>
            </a:r>
          </a:p>
        </p:txBody>
      </p:sp>
    </p:spTree>
    <p:extLst>
      <p:ext uri="{BB962C8B-B14F-4D97-AF65-F5344CB8AC3E}">
        <p14:creationId xmlns:p14="http://schemas.microsoft.com/office/powerpoint/2010/main" val="2892809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34B14E-733A-5944-C6B2-DEE9ED33A991}"/>
              </a:ext>
            </a:extLst>
          </p:cNvPr>
          <p:cNvSpPr txBox="1"/>
          <p:nvPr/>
        </p:nvSpPr>
        <p:spPr>
          <a:xfrm>
            <a:off x="325120" y="230293"/>
            <a:ext cx="1162304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SLIDE 12</a:t>
            </a:r>
          </a:p>
          <a:p>
            <a:pPr marL="285750" indent="-285750">
              <a:buFont typeface="Arial"/>
              <a:buChar char="•"/>
            </a:pPr>
            <a:r>
              <a:rPr lang="en-US" dirty="0"/>
              <a:t>Quote from Kubler-Ross (1969)</a:t>
            </a:r>
          </a:p>
          <a:p>
            <a:pPr marL="285750" indent="-285750">
              <a:buFont typeface="Arial"/>
              <a:buChar char="•"/>
            </a:pPr>
            <a:endParaRPr lang="en-US" dirty="0"/>
          </a:p>
          <a:p>
            <a:r>
              <a:rPr lang="en-US" b="1" u="sng" dirty="0"/>
              <a:t>SLIDES 13 – 17 Discuss the 5 stages</a:t>
            </a:r>
          </a:p>
          <a:p>
            <a:pPr marL="285750" indent="-285750">
              <a:buFont typeface="Arial"/>
              <a:buChar char="•"/>
            </a:pPr>
            <a:r>
              <a:rPr lang="en-US" dirty="0"/>
              <a:t>Each stage applied in my reflective practice</a:t>
            </a:r>
          </a:p>
          <a:p>
            <a:endParaRPr lang="en-US" dirty="0"/>
          </a:p>
          <a:p>
            <a:r>
              <a:rPr lang="en-US" b="1" u="sng" dirty="0"/>
              <a:t>SLIDE 18 – ERA Model (Jasper,2013)</a:t>
            </a:r>
          </a:p>
          <a:p>
            <a:pPr marL="285750" indent="-285750">
              <a:buFont typeface="Arial"/>
              <a:buChar char="•"/>
            </a:pPr>
            <a:r>
              <a:rPr lang="en-US" dirty="0"/>
              <a:t>Experience</a:t>
            </a:r>
          </a:p>
          <a:p>
            <a:pPr marL="285750" indent="-285750">
              <a:buFont typeface="Arial"/>
              <a:buChar char="•"/>
            </a:pPr>
            <a:r>
              <a:rPr lang="en-US" dirty="0"/>
              <a:t>Reflection</a:t>
            </a:r>
          </a:p>
          <a:p>
            <a:pPr marL="285750" indent="-285750">
              <a:buFont typeface="Arial"/>
              <a:buChar char="•"/>
            </a:pPr>
            <a:r>
              <a:rPr lang="en-US" dirty="0"/>
              <a:t>Action</a:t>
            </a:r>
          </a:p>
          <a:p>
            <a:endParaRPr lang="en-US" b="1" u="sng" dirty="0"/>
          </a:p>
          <a:p>
            <a:r>
              <a:rPr lang="en-US" b="1" u="sng" dirty="0"/>
              <a:t>SLIDE 19 -IMAGE</a:t>
            </a:r>
          </a:p>
          <a:p>
            <a:endParaRPr lang="en-US" b="1" u="sng" dirty="0"/>
          </a:p>
          <a:p>
            <a:r>
              <a:rPr lang="en-US" b="1" u="sng" dirty="0"/>
              <a:t>SLIDE 20 – Conclusion</a:t>
            </a:r>
          </a:p>
          <a:p>
            <a:pPr marL="285750" indent="-285750">
              <a:buFont typeface="Arial"/>
              <a:buChar char="•"/>
            </a:pPr>
            <a:r>
              <a:rPr lang="en-US" dirty="0"/>
              <a:t>Blocks/Limitations/Blind spots</a:t>
            </a:r>
          </a:p>
          <a:p>
            <a:pPr marL="285750" indent="-285750">
              <a:buFont typeface="Arial"/>
              <a:buChar char="•"/>
            </a:pPr>
            <a:r>
              <a:rPr lang="en-US" dirty="0"/>
              <a:t>Strengths/Weaknesses</a:t>
            </a:r>
          </a:p>
          <a:p>
            <a:endParaRPr lang="en-US" dirty="0"/>
          </a:p>
          <a:p>
            <a:r>
              <a:rPr lang="en-US" b="1" u="sng" dirty="0"/>
              <a:t>SLIDE 21 – Reference List</a:t>
            </a:r>
          </a:p>
          <a:p>
            <a:endParaRPr lang="en-US" b="1" u="sng" dirty="0"/>
          </a:p>
          <a:p>
            <a:r>
              <a:rPr lang="en-US" b="1" u="sng" dirty="0"/>
              <a:t>SLIDE 21-25 - Notes</a:t>
            </a:r>
          </a:p>
        </p:txBody>
      </p:sp>
    </p:spTree>
    <p:extLst>
      <p:ext uri="{BB962C8B-B14F-4D97-AF65-F5344CB8AC3E}">
        <p14:creationId xmlns:p14="http://schemas.microsoft.com/office/powerpoint/2010/main" val="2572251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24</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 Reflective Practice in Counselling (ECCS6004) Jodie Anne Thomas (2408798)</vt:lpstr>
      <vt:lpstr>What is Reflective Practice?</vt:lpstr>
      <vt:lpstr>PowerPoint Presentation</vt:lpstr>
      <vt:lpstr>PowerPoint Presentation</vt:lpstr>
      <vt:lpstr>Theory of Transition  (Bridges 2004)</vt:lpstr>
      <vt:lpstr>The Experience of Loss; the 5 "Dis's"</vt:lpstr>
      <vt:lpstr>Phase 1</vt:lpstr>
      <vt:lpstr>Phase 2</vt:lpstr>
      <vt:lpstr>Phase 3</vt:lpstr>
      <vt:lpstr>PowerPoint Presentation</vt:lpstr>
      <vt:lpstr>Kubler-Ross (1969)</vt:lpstr>
      <vt:lpstr>PowerPoint Presentation</vt:lpstr>
      <vt:lpstr>DENIAL</vt:lpstr>
      <vt:lpstr>ANGER</vt:lpstr>
      <vt:lpstr>BARGAINING</vt:lpstr>
      <vt:lpstr>DEPRESSION</vt:lpstr>
      <vt:lpstr>ACCEPTANCE</vt:lpstr>
      <vt:lpstr>The ERA Model (Jasper, 2013)</vt:lpstr>
      <vt:lpstr>PowerPoint Presentation</vt:lpstr>
      <vt:lpstr>Conclusion</vt:lpstr>
      <vt:lpstr>Reference List</vt:lpstr>
      <vt:lpstr>Notes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4494</cp:revision>
  <dcterms:created xsi:type="dcterms:W3CDTF">2024-10-26T14:10:20Z</dcterms:created>
  <dcterms:modified xsi:type="dcterms:W3CDTF">2024-11-10T17:05:28Z</dcterms:modified>
</cp:coreProperties>
</file>