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44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426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7F393D3-E449-4C9D-9EE4-2A5B9C266663}" type="datetimeFigureOut">
              <a:rPr lang="en-GB" smtClean="0"/>
              <a:t>26/03/2018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1C651-A88E-41B3-A5CD-91326FAEAB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97131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30883-A244-4F11-BE7C-3C6495117F1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98A704-6C5D-44B6-B408-DB925438D7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CBE9DC-FB20-489A-BDB4-044BE011DF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3A6933-6977-4402-9220-662CE622BE9B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B95ECF-AC06-450F-A977-BB13582D83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993546-7A98-4BE4-837D-312C4ABC34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9478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100CE6-C50E-47F4-BBAC-25F8E16050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CB7674-0710-4642-84CB-C0FAA5CDA9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98C45B-9693-42A8-B2BA-D3B1302265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C97480-2B16-49DE-B467-567CA65A4C36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8E31BD-65A0-447D-8ECD-1EF590530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3477AB-0174-4136-B17D-9C2133AA2E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16466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57E052-FA01-4064-8A9F-9ABFE38011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6EB8A1-8626-4E57-A207-60DD715802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2CB79-2160-4145-98CC-CD8D624555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08B4E1-5937-41B6-8C4A-787E2E27DDC6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5952E-91A8-4459-88AB-7C6ABC1043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10BA4-E745-455D-9EA5-6444AECD45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166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CBE3B-D778-4DF7-879D-77D009C393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1BAB61-227B-4B6C-A24F-858F7B15E01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30B36D-6099-4748-9A99-76C8FB42B3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A0FFC-088E-4F59-A719-0849E449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95DC66-045E-4A43-8146-93A85BACB0E3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445F13-9DF5-428A-9ADE-B0EC2A68CAF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2536A5-0371-4279-AED3-D9A856135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9005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E8B3C0-B1AB-4B4D-9B6B-9307826026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1DA4B2-4903-40D6-9FC4-62802B2E39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29918D3-29CC-4AA0-BECE-BB8EBC01051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40A4217-5875-49BF-BF72-E0136901067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55E870B-9FEF-49A7-880F-EA058038BBB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31E5A5-F35B-49E9-AC75-D71CC72244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9CA071-6850-448A-9465-5B8C06D416D0}" type="datetime1">
              <a:rPr lang="en-GB" smtClean="0"/>
              <a:t>26/03/2018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5B19393-7812-4826-9A5E-CFB31FB86A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55B5C50-3555-462D-B054-E2B4DAB8A0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4727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B08F90-06AF-4446-9065-B27EAFA1A5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10EC295-106E-4EAA-BCA7-01AEEF2E8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A4F2F3-F069-4F9E-9F9E-09E3EAC6A4FD}" type="datetime1">
              <a:rPr lang="en-GB" smtClean="0"/>
              <a:t>26/03/2018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445D25-5033-49C7-A38D-B6D7557674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6FB04A-428B-4CD0-BB8F-DD04209E14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96878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364B3F-5A1F-46AA-9478-2E9A2D58A7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F9B6DE-C69F-4B47-B0C0-80692755F667}" type="datetime1">
              <a:rPr lang="en-GB" smtClean="0"/>
              <a:t>26/03/2018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E7955F-9129-4835-87F1-FFA1EBDF4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070F1E4-62F6-43A3-ACED-265490A2CE2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858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C1A81-1C21-4F04-A7E0-2637D026DF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D66BA0-A1E3-40AC-8F1A-AC29ECD0A5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B5AE071-DBE4-4320-8826-E15ECD83BF3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3B2733-6FEA-4966-8A91-1B297574D5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D4307B-7165-4923-B577-F10CD90445CA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9F035E-1E3D-4E42-A756-3F76FEDE3E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D427C1B-425B-4041-9DEC-9BA3B0E059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4985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ECDD3-9BC6-4CB9-9DB2-0EE566A47C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22FDCB-BEA2-466D-9BF4-47BEE677F8F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9D0860-BA0D-4691-B9E3-FD676EEF7D8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5EC7AF0-389C-45FE-9729-75288FF6D3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83DBC3-B248-4E4A-B68F-F9A09A66200F}" type="datetime1">
              <a:rPr lang="en-GB" smtClean="0"/>
              <a:t>26/03/2018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F6BDCF-8B60-4535-823C-2FFBB3FFF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25D4A84-CD96-48E3-8AC1-FC2B0C626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8493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DABC-6DF8-45F2-889E-5D56C57999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3FEC685-81BD-4433-B7DF-9F4A8B6BF2E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303528-75C3-4DF0-8AA1-D1F2D2011B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3B7C-5CCC-4E82-B2D4-FBE6AD7FE5CF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8D22C3-8589-4712-966E-0D2D10A513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9B50A4-60E0-486B-B0D8-CC47393A5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100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DA92C1B-71BD-479C-81AD-4352F11E7FB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30F825-F7F7-4EC6-8A39-CC0D83BFEF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E5C5A1-9134-4026-A460-63A3C18ED5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B9EA6-8E94-486F-8EBF-1B541551BF98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35E882-6616-4305-843A-F5F804B99B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A44185-1D9B-4DEB-9EFB-FEA91CC01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77703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81C0A42-BDD5-4472-B8CE-55CD576A2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9839E9-E679-4F40-8A58-D29D3FE681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56B28-3DFB-4ABB-BCC3-65A2AC94AD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1969C3-9325-4529-8B90-EB3120372876}" type="datetime1">
              <a:rPr lang="en-GB" smtClean="0"/>
              <a:t>26/03/2018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90F579-A443-4AD7-B4DB-FF5D9B855E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9CFEE1-CDEB-4F75-94C9-9C1AFC57C13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C0C893-9BA7-45BB-90C2-0AB7D02CAA0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599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795A8-6001-4B7A-8F96-1809FFEA8EF2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Entertainment</a:t>
            </a:r>
            <a:r>
              <a:rPr lang="en-GB" dirty="0" smtClean="0"/>
              <a:t> </a:t>
            </a:r>
            <a:r>
              <a:rPr lang="en-GB" dirty="0"/>
              <a:t>Marketing Mix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1D1962-A005-4346-AC1D-8B6AAFF79BE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D9940D2-C2E7-4111-BCAB-558D3B10F9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7191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a new model?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Superior Ideas:</a:t>
            </a:r>
            <a:br>
              <a:rPr lang="en-GB" dirty="0" smtClean="0"/>
            </a:b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	Relationship/Permissions based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Less Waste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Exploit Value more effectively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“Speed of Change” faster than a traditional model can manage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Discourage stable heavily norm based oligopoly</a:t>
            </a:r>
          </a:p>
          <a:p>
            <a:pPr marL="0" indent="0">
              <a:buNone/>
            </a:pPr>
            <a:r>
              <a:rPr lang="en-GB" dirty="0" smtClean="0"/>
              <a:t>	Reduce the burden of infrastructure and inventory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Allows entry of new/smaller businesses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Consumers can be guaranteed diversity, choice, and a lower price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565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Disruptive Marketing or the </a:t>
            </a:r>
            <a:r>
              <a:rPr lang="en-GB" dirty="0" err="1" smtClean="0"/>
              <a:t>Callenge</a:t>
            </a:r>
            <a:r>
              <a:rPr lang="en-GB" dirty="0" smtClean="0"/>
              <a:t> of Change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Consumers lead markets and businesses</a:t>
            </a:r>
          </a:p>
          <a:p>
            <a:r>
              <a:rPr lang="en-GB" dirty="0" smtClean="0"/>
              <a:t>Give people what they want</a:t>
            </a:r>
          </a:p>
          <a:p>
            <a:r>
              <a:rPr lang="en-GB" dirty="0" smtClean="0"/>
              <a:t>Do it differently to the others</a:t>
            </a:r>
          </a:p>
          <a:p>
            <a:r>
              <a:rPr lang="en-GB" dirty="0" smtClean="0"/>
              <a:t>Challenge the accepted wisdom</a:t>
            </a:r>
          </a:p>
          <a:p>
            <a:r>
              <a:rPr lang="en-GB" dirty="0" smtClean="0"/>
              <a:t>Innovate with the customer at the forefront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6397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</a:t>
            </a:r>
            <a:r>
              <a:rPr lang="en-GB" dirty="0"/>
              <a:t>N</a:t>
            </a:r>
            <a:r>
              <a:rPr lang="en-GB" dirty="0" smtClean="0"/>
              <a:t>ew Mix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Content</a:t>
            </a:r>
          </a:p>
          <a:p>
            <a:r>
              <a:rPr lang="en-GB" dirty="0" smtClean="0"/>
              <a:t>Conduit</a:t>
            </a:r>
          </a:p>
          <a:p>
            <a:r>
              <a:rPr lang="en-GB" dirty="0" smtClean="0"/>
              <a:t>Consumption</a:t>
            </a:r>
          </a:p>
          <a:p>
            <a:r>
              <a:rPr lang="en-GB" dirty="0" smtClean="0"/>
              <a:t>Convergence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4103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Growing the </a:t>
            </a:r>
            <a:r>
              <a:rPr lang="en-GB" dirty="0" err="1" smtClean="0"/>
              <a:t>Fanbase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Using Direct Marketing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260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5 Step Plan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Define Audience</a:t>
            </a:r>
          </a:p>
          <a:p>
            <a:r>
              <a:rPr lang="en-GB" dirty="0" smtClean="0"/>
              <a:t>Analyse Audience</a:t>
            </a:r>
          </a:p>
          <a:p>
            <a:r>
              <a:rPr lang="en-GB" dirty="0" smtClean="0"/>
              <a:t>Establish Goals</a:t>
            </a:r>
          </a:p>
          <a:p>
            <a:r>
              <a:rPr lang="en-GB" dirty="0" smtClean="0"/>
              <a:t>Develop an Action Plan</a:t>
            </a:r>
          </a:p>
          <a:p>
            <a:r>
              <a:rPr lang="en-GB" dirty="0" smtClean="0"/>
              <a:t>Create a Budget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C0C893-9BA7-45BB-90C2-0AB7D02CAA01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90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80</Words>
  <Application>Microsoft Office PowerPoint</Application>
  <PresentationFormat>Widescreen</PresentationFormat>
  <Paragraphs>35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Calibri</vt:lpstr>
      <vt:lpstr>Calibri Light</vt:lpstr>
      <vt:lpstr>Office Theme</vt:lpstr>
      <vt:lpstr>Entertainment Marketing Mix</vt:lpstr>
      <vt:lpstr>Why a new model?</vt:lpstr>
      <vt:lpstr>Disruptive Marketing or the Callenge of Change</vt:lpstr>
      <vt:lpstr>The New Mix</vt:lpstr>
      <vt:lpstr>Growing the Fanbase</vt:lpstr>
      <vt:lpstr>5 Step Plan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Traditional Marketing Mix</dc:title>
  <dc:creator>Richard</dc:creator>
  <cp:lastModifiedBy>Richard Small</cp:lastModifiedBy>
  <cp:revision>9</cp:revision>
  <dcterms:created xsi:type="dcterms:W3CDTF">2018-03-19T21:30:55Z</dcterms:created>
  <dcterms:modified xsi:type="dcterms:W3CDTF">2018-03-26T12:46:27Z</dcterms:modified>
</cp:coreProperties>
</file>