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2"/>
  </p:normalViewPr>
  <p:slideViewPr>
    <p:cSldViewPr snapToGrid="0" snapToObjects="1">
      <p:cViewPr varScale="1">
        <p:scale>
          <a:sx n="90" d="100"/>
          <a:sy n="90" d="100"/>
        </p:scale>
        <p:origin x="232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039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00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284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54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019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258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276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035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346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551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706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3/5/21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885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704" r:id="rId6"/>
    <p:sldLayoutId id="2147483699" r:id="rId7"/>
    <p:sldLayoutId id="2147483700" r:id="rId8"/>
    <p:sldLayoutId id="2147483701" r:id="rId9"/>
    <p:sldLayoutId id="2147483703" r:id="rId10"/>
    <p:sldLayoutId id="214748370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Rectangle 12">
            <a:extLst>
              <a:ext uri="{FF2B5EF4-FFF2-40B4-BE49-F238E27FC236}">
                <a16:creationId xmlns:a16="http://schemas.microsoft.com/office/drawing/2014/main" id="{60E728E6-A07E-4A6C-AB92-D56E1402F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nnected sticks shaping polygons background">
            <a:extLst>
              <a:ext uri="{FF2B5EF4-FFF2-40B4-BE49-F238E27FC236}">
                <a16:creationId xmlns:a16="http://schemas.microsoft.com/office/drawing/2014/main" id="{A20E4B3C-B72D-422C-AA66-73C6FEDCA53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</a:blip>
          <a:srcRect t="10014" r="-1" b="5712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6F34D5-14BA-A94B-9FD1-2E0F3942A8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Diabetes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73173A-9966-D546-B2A0-02F007C34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endParaRPr lang="en-US" sz="2200">
              <a:solidFill>
                <a:srgbClr val="FFFFFF"/>
              </a:solidFill>
            </a:endParaRPr>
          </a:p>
        </p:txBody>
      </p:sp>
      <p:grpSp>
        <p:nvGrpSpPr>
          <p:cNvPr id="39" name="Top Left">
            <a:extLst>
              <a:ext uri="{FF2B5EF4-FFF2-40B4-BE49-F238E27FC236}">
                <a16:creationId xmlns:a16="http://schemas.microsoft.com/office/drawing/2014/main" id="{18579DB9-24B0-487B-81E3-8D02AD5F8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40" name="Freeform: Shape 15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16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17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18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20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21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23216" y="3924272"/>
            <a:ext cx="118872" cy="118872"/>
            <a:chOff x="1175347" y="3733800"/>
            <a:chExt cx="118872" cy="118872"/>
          </a:xfrm>
        </p:grpSpPr>
        <p:cxnSp>
          <p:nvCxnSpPr>
            <p:cNvPr id="46" name="Straight Connector 24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8" name="Bottom Right">
            <a:extLst>
              <a:ext uri="{FF2B5EF4-FFF2-40B4-BE49-F238E27FC236}">
                <a16:creationId xmlns:a16="http://schemas.microsoft.com/office/drawing/2014/main" id="{8F281804-17FE-49B9-9065-1A44CD47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7" name="Graphic 157">
              <a:extLst>
                <a:ext uri="{FF2B5EF4-FFF2-40B4-BE49-F238E27FC236}">
                  <a16:creationId xmlns:a16="http://schemas.microsoft.com/office/drawing/2014/main" id="{737BB70B-7AAF-4229-8400-5AFF12A2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B992201-AA48-4BE7-ADC2-908B16934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840E3649-4ED2-4501-AF92-DEC3DFF5C8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68B38FD5-4195-4693-8AB7-D01C58D21E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F0635352-3FD2-43A8-832C-705F1CB917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FBEAF61E-74F7-41BA-9576-39B196150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AB31D9B5-1401-4F40-BEE6-D49291995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EDD38F5-BC63-401D-8C72-8D41A360A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5CE5B18-7300-438F-80EB-4F4E431C8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Audio Recording 5 Mar 2021 at 14:00:35" descr="Audio Recording 5 Mar 2021 at 14:00:35">
            <a:hlinkClick r:id="" action="ppaction://media"/>
            <a:extLst>
              <a:ext uri="{FF2B5EF4-FFF2-40B4-BE49-F238E27FC236}">
                <a16:creationId xmlns:a16="http://schemas.microsoft.com/office/drawing/2014/main" id="{57CB9387-BD90-064D-B2C8-DFB815847A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46321" y="480028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18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ExploreVTI">
  <a:themeElements>
    <a:clrScheme name="AnalogousFromLightSeedRightStep">
      <a:dk1>
        <a:srgbClr val="000000"/>
      </a:dk1>
      <a:lt1>
        <a:srgbClr val="FFFFFF"/>
      </a:lt1>
      <a:dk2>
        <a:srgbClr val="412524"/>
      </a:dk2>
      <a:lt2>
        <a:srgbClr val="E2E8E8"/>
      </a:lt2>
      <a:accent1>
        <a:srgbClr val="C69896"/>
      </a:accent1>
      <a:accent2>
        <a:srgbClr val="BA997F"/>
      </a:accent2>
      <a:accent3>
        <a:srgbClr val="AAA480"/>
      </a:accent3>
      <a:accent4>
        <a:srgbClr val="9BAA74"/>
      </a:accent4>
      <a:accent5>
        <a:srgbClr val="8FAC82"/>
      </a:accent5>
      <a:accent6>
        <a:srgbClr val="78B07E"/>
      </a:accent6>
      <a:hlink>
        <a:srgbClr val="568D8F"/>
      </a:hlink>
      <a:folHlink>
        <a:srgbClr val="7F7F7F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</Words>
  <Application>Microsoft Macintosh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AvenirNext LT Pro Medium</vt:lpstr>
      <vt:lpstr>Rockwell</vt:lpstr>
      <vt:lpstr>Segoe UI</vt:lpstr>
      <vt:lpstr>ExploreVTI</vt:lpstr>
      <vt:lpstr>Diabetes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Diabetes </dc:title>
  <dc:creator>Mso33884</dc:creator>
  <cp:lastModifiedBy>Mso33884</cp:lastModifiedBy>
  <cp:revision>1</cp:revision>
  <dcterms:created xsi:type="dcterms:W3CDTF">2021-03-05T13:59:06Z</dcterms:created>
  <dcterms:modified xsi:type="dcterms:W3CDTF">2021-03-05T14:01:08Z</dcterms:modified>
</cp:coreProperties>
</file>