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30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499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444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81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01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540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56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959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3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074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24150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6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8682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310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553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39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FEF9D-3CBB-4AE9-B74B-B267C420F117}" type="datetimeFigureOut">
              <a:rPr lang="en-GB" smtClean="0"/>
              <a:t>11/05/2018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9041936-BA80-49EC-BC5E-FFD1E6865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85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7" Type="http://schemas.openxmlformats.org/officeDocument/2006/relationships/image" Target="../media/image10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9.png" /><Relationship Id="rId5" Type="http://schemas.openxmlformats.org/officeDocument/2006/relationships/image" Target="../media/image8.png" /><Relationship Id="rId4" Type="http://schemas.openxmlformats.org/officeDocument/2006/relationships/hyperlink" Target="https://www.swansea.gov.uk/article/10264/Online-exhibitions-from-the-Archives" TargetMode="Externa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4.png" /><Relationship Id="rId4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19664-8AD6-4AAB-A6D0-17B6D00149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Context other than a school where learning can take place.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AF4B18-93F4-49E6-A707-A9F3AA2CA9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Kirsty Jenkins</a:t>
            </a:r>
          </a:p>
        </p:txBody>
      </p:sp>
    </p:spTree>
    <p:extLst>
      <p:ext uri="{BB962C8B-B14F-4D97-AF65-F5344CB8AC3E}">
        <p14:creationId xmlns:p14="http://schemas.microsoft.com/office/powerpoint/2010/main" val="4062806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569CA-1EF8-4899-AE38-3968F748A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4 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0CFCB-BAE5-4525-8DE7-259B975931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Dylan Thomas Centre</a:t>
            </a:r>
          </a:p>
          <a:p>
            <a:r>
              <a:rPr lang="en-GB" dirty="0"/>
              <a:t>Swansea Museum</a:t>
            </a:r>
          </a:p>
          <a:p>
            <a:r>
              <a:rPr lang="en-GB" dirty="0"/>
              <a:t>West Glamorgan Archive Service</a:t>
            </a:r>
          </a:p>
          <a:p>
            <a:r>
              <a:rPr lang="en-GB" dirty="0"/>
              <a:t>Glyn Vivian</a:t>
            </a:r>
          </a:p>
        </p:txBody>
      </p:sp>
    </p:spTree>
    <p:extLst>
      <p:ext uri="{BB962C8B-B14F-4D97-AF65-F5344CB8AC3E}">
        <p14:creationId xmlns:p14="http://schemas.microsoft.com/office/powerpoint/2010/main" val="3050144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1612C-B8D0-4A2F-AB94-5994984EA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Dylan Thomas Centre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B86B1-8B0D-4B5D-A3D4-1DA2D953F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Permanent ‘Love the words’ Exhibit</a:t>
            </a:r>
          </a:p>
          <a:p>
            <a:r>
              <a:rPr lang="en-GB" dirty="0"/>
              <a:t>Interactive</a:t>
            </a:r>
          </a:p>
          <a:p>
            <a:r>
              <a:rPr lang="en-GB" dirty="0"/>
              <a:t>Bilingual</a:t>
            </a:r>
          </a:p>
          <a:p>
            <a:r>
              <a:rPr lang="en-GB" dirty="0"/>
              <a:t>Accessible </a:t>
            </a:r>
          </a:p>
        </p:txBody>
      </p:sp>
    </p:spTree>
    <p:extLst>
      <p:ext uri="{BB962C8B-B14F-4D97-AF65-F5344CB8AC3E}">
        <p14:creationId xmlns:p14="http://schemas.microsoft.com/office/powerpoint/2010/main" val="4146395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F4374-01CA-44F1-BBD1-6B86AB8AA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A9DF1-CD5E-4DCD-92F9-FB1BE4FB2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3DC414-7297-4F98-A2CB-CACF440F9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47"/>
            <a:ext cx="12192000" cy="685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448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760CE-2796-4717-80B6-65E9A0CEE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695C94-AC0C-45A1-8BC4-953AA0CF04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DD2B6F-A6AF-4B16-AE51-9CF4AA7EF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4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10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6FC84-D012-4BFF-9BEE-C2B18819A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0B47ED-DFEA-49C0-A631-F09D369BAB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182166-4E36-4682-ABAC-CFC00DFA18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"/>
            <a:ext cx="12192000" cy="685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98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AC7F7-F986-454D-9C25-A744E14AE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West Glamorgan Archive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6555B-2494-4609-8FA5-08B9B488B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Original documents</a:t>
            </a:r>
          </a:p>
          <a:p>
            <a:r>
              <a:rPr lang="en-GB" dirty="0"/>
              <a:t>School trips</a:t>
            </a:r>
          </a:p>
          <a:p>
            <a:r>
              <a:rPr lang="en-GB" dirty="0"/>
              <a:t>Downloadable programmes for schools</a:t>
            </a:r>
          </a:p>
          <a:p>
            <a:r>
              <a:rPr lang="en-GB" dirty="0"/>
              <a:t>Online exhibits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1270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F55A28D9-E151-47FC-B84D-D9610D063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64ECFCDB-83FB-4F5C-B114-156BD67F5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96F9AF8-17C5-4132-AA76-4F67D8BF45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653E7A77-FF5C-4558-81CC-0B0EDC08F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1FA6541F-DB3A-44F2-984C-7167E9195D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59AE21FE-824E-4977-8A96-CABE4D18F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993BFD78-1A04-426D-9123-7FB3B1B5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id="{697029EE-553B-47C2-8782-A5CC7C9A2B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EC08902C-10C5-4E43-84D7-2C1998EB9D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id="{4403B013-8CA9-497F-A644-128BF98BCA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731B95B8-54A8-4028-BC41-888C1389B0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002B5042-567E-4AD6-B2BC-02F600BE3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3B674E68-B9BF-431C-B24A-76CD09E7A6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68AC462-B596-49AF-ACBF-8E851D4DA8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38" name="Freeform 27">
              <a:extLst>
                <a:ext uri="{FF2B5EF4-FFF2-40B4-BE49-F238E27FC236}">
                  <a16:creationId xmlns:a16="http://schemas.microsoft.com/office/drawing/2014/main" id="{5C44928B-D175-4CF5-A0F6-EF03F0F81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28">
              <a:extLst>
                <a:ext uri="{FF2B5EF4-FFF2-40B4-BE49-F238E27FC236}">
                  <a16:creationId xmlns:a16="http://schemas.microsoft.com/office/drawing/2014/main" id="{7D23FC46-F390-43D6-B697-25183D488E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0" name="Freeform 29">
              <a:extLst>
                <a:ext uri="{FF2B5EF4-FFF2-40B4-BE49-F238E27FC236}">
                  <a16:creationId xmlns:a16="http://schemas.microsoft.com/office/drawing/2014/main" id="{2D25180D-7ADA-45FE-8151-55A55C129A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1" name="Freeform 30">
              <a:extLst>
                <a:ext uri="{FF2B5EF4-FFF2-40B4-BE49-F238E27FC236}">
                  <a16:creationId xmlns:a16="http://schemas.microsoft.com/office/drawing/2014/main" id="{D23EB0E5-FE56-437C-A4C1-7F118BAF7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2" name="Freeform 31">
              <a:extLst>
                <a:ext uri="{FF2B5EF4-FFF2-40B4-BE49-F238E27FC236}">
                  <a16:creationId xmlns:a16="http://schemas.microsoft.com/office/drawing/2014/main" id="{2A1FC622-62D0-4463-A50F-5D0088803E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3" name="Freeform 32">
              <a:extLst>
                <a:ext uri="{FF2B5EF4-FFF2-40B4-BE49-F238E27FC236}">
                  <a16:creationId xmlns:a16="http://schemas.microsoft.com/office/drawing/2014/main" id="{BF2B1AFF-4B85-4924-A0A4-CD6886953E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4" name="Freeform 33">
              <a:extLst>
                <a:ext uri="{FF2B5EF4-FFF2-40B4-BE49-F238E27FC236}">
                  <a16:creationId xmlns:a16="http://schemas.microsoft.com/office/drawing/2014/main" id="{4F117DA4-B0EA-4519-BED3-2B390672B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5" name="Freeform 34">
              <a:extLst>
                <a:ext uri="{FF2B5EF4-FFF2-40B4-BE49-F238E27FC236}">
                  <a16:creationId xmlns:a16="http://schemas.microsoft.com/office/drawing/2014/main" id="{7EA1D43D-23CE-435F-A288-C36FEA28DD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6" name="Freeform 35">
              <a:extLst>
                <a:ext uri="{FF2B5EF4-FFF2-40B4-BE49-F238E27FC236}">
                  <a16:creationId xmlns:a16="http://schemas.microsoft.com/office/drawing/2014/main" id="{6736985C-E954-490B-BFD3-D0A707DF0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7" name="Freeform 36">
              <a:extLst>
                <a:ext uri="{FF2B5EF4-FFF2-40B4-BE49-F238E27FC236}">
                  <a16:creationId xmlns:a16="http://schemas.microsoft.com/office/drawing/2014/main" id="{E34EC8BB-380B-487F-80F2-B2691702E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8" name="Freeform 37">
              <a:extLst>
                <a:ext uri="{FF2B5EF4-FFF2-40B4-BE49-F238E27FC236}">
                  <a16:creationId xmlns:a16="http://schemas.microsoft.com/office/drawing/2014/main" id="{F0490235-27DD-43DC-A88A-FAB328C0AC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49" name="Freeform 38">
              <a:extLst>
                <a:ext uri="{FF2B5EF4-FFF2-40B4-BE49-F238E27FC236}">
                  <a16:creationId xmlns:a16="http://schemas.microsoft.com/office/drawing/2014/main" id="{0D425E2A-DD78-4052-A976-20CB34C881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51" name="Rectangle 50">
            <a:extLst>
              <a:ext uri="{FF2B5EF4-FFF2-40B4-BE49-F238E27FC236}">
                <a16:creationId xmlns:a16="http://schemas.microsoft.com/office/drawing/2014/main" id="{5495CD16-BB01-4344-A81F-9C8E8F2E5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3" name="Freeform 11">
            <a:extLst>
              <a:ext uri="{FF2B5EF4-FFF2-40B4-BE49-F238E27FC236}">
                <a16:creationId xmlns:a16="http://schemas.microsoft.com/office/drawing/2014/main" id="{567FD93A-AFA0-4A02-8037-64C5A2B36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0BE655-19AC-4F2A-A3F8-C99E1ADEAD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06"/>
          <a:stretch/>
        </p:blipFill>
        <p:spPr>
          <a:xfrm>
            <a:off x="2589212" y="643467"/>
            <a:ext cx="4395478" cy="5571066"/>
          </a:xfrm>
          <a:prstGeom prst="rect">
            <a:avLst/>
          </a:prstGeom>
        </p:spPr>
      </p:pic>
      <p:sp>
        <p:nvSpPr>
          <p:cNvPr id="55" name="Freeform 11">
            <a:extLst>
              <a:ext uri="{FF2B5EF4-FFF2-40B4-BE49-F238E27FC236}">
                <a16:creationId xmlns:a16="http://schemas.microsoft.com/office/drawing/2014/main" id="{34B5E8D1-019C-458E-B5DB-2FF97E72A8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DB1C0-10FA-4259-ADC2-2AD68C2476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91" r="3" b="3"/>
          <a:stretch/>
        </p:blipFill>
        <p:spPr>
          <a:xfrm>
            <a:off x="7145556" y="643467"/>
            <a:ext cx="439547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885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69D5AE-C16D-47BC-964A-C55F604BA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92" t="9081" r="14038" b="5619"/>
          <a:stretch/>
        </p:blipFill>
        <p:spPr>
          <a:xfrm>
            <a:off x="38972" y="15797"/>
            <a:ext cx="12153027" cy="61670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AF43C3-5935-4133-91E8-E2CB58C3E6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577" t="22756" r="14473" b="10617"/>
          <a:stretch/>
        </p:blipFill>
        <p:spPr>
          <a:xfrm>
            <a:off x="0" y="0"/>
            <a:ext cx="6272177" cy="297477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52B2BC-9607-4548-928E-3D5F55A83D1C}"/>
              </a:ext>
            </a:extLst>
          </p:cNvPr>
          <p:cNvSpPr txBox="1"/>
          <p:nvPr/>
        </p:nvSpPr>
        <p:spPr>
          <a:xfrm>
            <a:off x="1764619" y="6382275"/>
            <a:ext cx="10564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https://www.swansea.gov.uk/article/10264/Online-exhibitions-from-the-Archives</a:t>
            </a:r>
            <a:r>
              <a:rPr lang="en-GB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B83A9F-D574-4DE6-AE29-52789FCEF5A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577" t="25629" r="14473" b="17562"/>
          <a:stretch/>
        </p:blipFill>
        <p:spPr>
          <a:xfrm>
            <a:off x="6096000" y="1"/>
            <a:ext cx="6095999" cy="3429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FD4632-80FD-4875-9157-48DD04E9F93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923" t="29529" r="15307" b="24706"/>
          <a:stretch/>
        </p:blipFill>
        <p:spPr>
          <a:xfrm>
            <a:off x="1" y="2739622"/>
            <a:ext cx="6096000" cy="34267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1100E6-984B-422C-92BE-4142F2955FB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0978" t="15828" r="14891" b="28803"/>
          <a:stretch/>
        </p:blipFill>
        <p:spPr>
          <a:xfrm>
            <a:off x="6096001" y="3429000"/>
            <a:ext cx="6096000" cy="273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1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80DC9-4B60-4D6C-BB3A-20CC17F9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EF131-9351-4914-A262-22C4D6913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7AE427-5627-403A-AF8B-F54D7841B4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34" t="5931" r="14821" b="593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CAB2D8-287E-4C0D-93DC-80320FC8AE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349" t="6857" r="14943" b="5790"/>
          <a:stretch/>
        </p:blipFill>
        <p:spPr>
          <a:xfrm>
            <a:off x="0" y="19929"/>
            <a:ext cx="12192000" cy="68787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96CDAD-1D25-4C13-91D5-7BE3D9D9BA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366" t="6857" r="15057" b="5790"/>
          <a:stretch/>
        </p:blipFill>
        <p:spPr>
          <a:xfrm>
            <a:off x="-1" y="19929"/>
            <a:ext cx="12192000" cy="68813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5CBB5C0-1167-4076-8FE1-5A770E7145B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480" t="6858" r="14943" b="6201"/>
          <a:stretch/>
        </p:blipFill>
        <p:spPr>
          <a:xfrm>
            <a:off x="-1" y="-2671"/>
            <a:ext cx="12191999" cy="687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5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63</TotalTime>
  <Words>68</Words>
  <Application>Microsoft Office PowerPoint</Application>
  <PresentationFormat>Widescreen</PresentationFormat>
  <Paragraphs>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Wisp</vt:lpstr>
      <vt:lpstr>Context other than a school where learning can take place.</vt:lpstr>
      <vt:lpstr>4 Site</vt:lpstr>
      <vt:lpstr>Dylan Thomas Centre </vt:lpstr>
      <vt:lpstr>PowerPoint Presentation</vt:lpstr>
      <vt:lpstr>PowerPoint Presentation</vt:lpstr>
      <vt:lpstr>PowerPoint Presentation</vt:lpstr>
      <vt:lpstr>West Glamorgan Archive Service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Context other than a school where learning can take place.</dc:title>
  <dc:creator>Kirsty Jenkins</dc:creator>
  <cp:lastModifiedBy>Kirsty Jenkins (1707918)</cp:lastModifiedBy>
  <cp:revision>9</cp:revision>
  <dcterms:created xsi:type="dcterms:W3CDTF">2018-05-10T16:50:40Z</dcterms:created>
  <dcterms:modified xsi:type="dcterms:W3CDTF">2018-05-11T06:13:18Z</dcterms:modified>
</cp:coreProperties>
</file>