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8" r:id="rId9"/>
    <p:sldId id="269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EB838A-692E-154D-9A3F-D77D837C824F}" v="14" dt="2024-09-18T14:20:34.4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020" autoAdjust="0"/>
    <p:restoredTop sz="81250" autoAdjust="0"/>
  </p:normalViewPr>
  <p:slideViewPr>
    <p:cSldViewPr snapToGrid="0">
      <p:cViewPr varScale="1">
        <p:scale>
          <a:sx n="64" d="100"/>
          <a:sy n="64" d="100"/>
        </p:scale>
        <p:origin x="192" y="7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F4EB838A-692E-154D-9A3F-D77D837C824F}"/>
    <pc:docChg chg="custSel addSld modSld">
      <pc:chgData name="Naomi Doerge" userId="c2ba5b26-9392-4f76-82ca-966719aba79f" providerId="ADAL" clId="{F4EB838A-692E-154D-9A3F-D77D837C824F}" dt="2024-09-18T14:21:15.291" v="349" actId="20577"/>
      <pc:docMkLst>
        <pc:docMk/>
      </pc:docMkLst>
      <pc:sldChg chg="addSp modSp mod">
        <pc:chgData name="Naomi Doerge" userId="c2ba5b26-9392-4f76-82ca-966719aba79f" providerId="ADAL" clId="{F4EB838A-692E-154D-9A3F-D77D837C824F}" dt="2024-09-18T14:19:35.015" v="225" actId="115"/>
        <pc:sldMkLst>
          <pc:docMk/>
          <pc:sldMk cId="103291775" sldId="256"/>
        </pc:sldMkLst>
        <pc:spChg chg="add mod">
          <ac:chgData name="Naomi Doerge" userId="c2ba5b26-9392-4f76-82ca-966719aba79f" providerId="ADAL" clId="{F4EB838A-692E-154D-9A3F-D77D837C824F}" dt="2024-09-18T14:19:35.015" v="225" actId="115"/>
          <ac:spMkLst>
            <pc:docMk/>
            <pc:sldMk cId="103291775" sldId="256"/>
            <ac:spMk id="4" creationId="{A2DA69B1-F08C-A66F-E7FA-F69431FB0BDF}"/>
          </ac:spMkLst>
        </pc:spChg>
      </pc:sldChg>
      <pc:sldChg chg="modSp mod">
        <pc:chgData name="Naomi Doerge" userId="c2ba5b26-9392-4f76-82ca-966719aba79f" providerId="ADAL" clId="{F4EB838A-692E-154D-9A3F-D77D837C824F}" dt="2024-09-18T14:20:34.521" v="245" actId="27636"/>
        <pc:sldMkLst>
          <pc:docMk/>
          <pc:sldMk cId="1211803733" sldId="257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1211803733" sldId="257"/>
            <ac:spMk id="2" creationId="{192D349B-CDFC-3812-81D0-F5AFE2C9FB19}"/>
          </ac:spMkLst>
        </pc:spChg>
        <pc:spChg chg="mod">
          <ac:chgData name="Naomi Doerge" userId="c2ba5b26-9392-4f76-82ca-966719aba79f" providerId="ADAL" clId="{F4EB838A-692E-154D-9A3F-D77D837C824F}" dt="2024-09-18T14:20:34.521" v="245" actId="27636"/>
          <ac:spMkLst>
            <pc:docMk/>
            <pc:sldMk cId="1211803733" sldId="257"/>
            <ac:spMk id="3" creationId="{D3DF49B5-E725-A5C5-CEF4-DA0BFBEF6647}"/>
          </ac:spMkLst>
        </pc:spChg>
      </pc:sldChg>
      <pc:sldChg chg="modSp mod">
        <pc:chgData name="Naomi Doerge" userId="c2ba5b26-9392-4f76-82ca-966719aba79f" providerId="ADAL" clId="{F4EB838A-692E-154D-9A3F-D77D837C824F}" dt="2024-09-18T14:21:15.291" v="349" actId="20577"/>
        <pc:sldMkLst>
          <pc:docMk/>
          <pc:sldMk cId="2649959352" sldId="258"/>
        </pc:sldMkLst>
        <pc:spChg chg="mod">
          <ac:chgData name="Naomi Doerge" userId="c2ba5b26-9392-4f76-82ca-966719aba79f" providerId="ADAL" clId="{F4EB838A-692E-154D-9A3F-D77D837C824F}" dt="2024-09-18T14:20:56.814" v="265" actId="20577"/>
          <ac:spMkLst>
            <pc:docMk/>
            <pc:sldMk cId="2649959352" sldId="258"/>
            <ac:spMk id="2" creationId="{D07AB0E1-6EA8-BB56-4B04-45D09C37901D}"/>
          </ac:spMkLst>
        </pc:spChg>
        <pc:spChg chg="mod">
          <ac:chgData name="Naomi Doerge" userId="c2ba5b26-9392-4f76-82ca-966719aba79f" providerId="ADAL" clId="{F4EB838A-692E-154D-9A3F-D77D837C824F}" dt="2024-09-18T14:21:15.291" v="349" actId="20577"/>
          <ac:spMkLst>
            <pc:docMk/>
            <pc:sldMk cId="2649959352" sldId="258"/>
            <ac:spMk id="3" creationId="{EAB3C633-974E-8289-3A55-EC385E038154}"/>
          </ac:spMkLst>
        </pc:spChg>
      </pc:sldChg>
      <pc:sldChg chg="modSp">
        <pc:chgData name="Naomi Doerge" userId="c2ba5b26-9392-4f76-82ca-966719aba79f" providerId="ADAL" clId="{F4EB838A-692E-154D-9A3F-D77D837C824F}" dt="2024-09-18T14:20:34.457" v="244"/>
        <pc:sldMkLst>
          <pc:docMk/>
          <pc:sldMk cId="1764587555" sldId="259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1764587555" sldId="259"/>
            <ac:spMk id="2" creationId="{9843CD8E-00DE-38BB-6B4F-669A94C7566D}"/>
          </ac:spMkLst>
        </pc:spChg>
      </pc:sldChg>
      <pc:sldChg chg="modSp">
        <pc:chgData name="Naomi Doerge" userId="c2ba5b26-9392-4f76-82ca-966719aba79f" providerId="ADAL" clId="{F4EB838A-692E-154D-9A3F-D77D837C824F}" dt="2024-09-18T14:20:34.457" v="244"/>
        <pc:sldMkLst>
          <pc:docMk/>
          <pc:sldMk cId="355483252" sldId="260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355483252" sldId="260"/>
            <ac:spMk id="2" creationId="{866D0828-1AA4-B1B6-AEEF-28BFF8620CBF}"/>
          </ac:spMkLst>
        </pc:spChg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355483252" sldId="260"/>
            <ac:spMk id="3" creationId="{676313CC-3625-389D-B56E-93DB5B5A89BE}"/>
          </ac:spMkLst>
        </pc:spChg>
      </pc:sldChg>
      <pc:sldChg chg="modSp">
        <pc:chgData name="Naomi Doerge" userId="c2ba5b26-9392-4f76-82ca-966719aba79f" providerId="ADAL" clId="{F4EB838A-692E-154D-9A3F-D77D837C824F}" dt="2024-09-18T14:20:34.457" v="244"/>
        <pc:sldMkLst>
          <pc:docMk/>
          <pc:sldMk cId="929695815" sldId="261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929695815" sldId="261"/>
            <ac:spMk id="2" creationId="{37DA1F05-FF2D-3B38-9F24-FA131898A3DA}"/>
          </ac:spMkLst>
        </pc:spChg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929695815" sldId="261"/>
            <ac:spMk id="3" creationId="{68A6C34D-1D24-FEC0-1C72-483250421EA1}"/>
          </ac:spMkLst>
        </pc:spChg>
      </pc:sldChg>
      <pc:sldChg chg="modSp">
        <pc:chgData name="Naomi Doerge" userId="c2ba5b26-9392-4f76-82ca-966719aba79f" providerId="ADAL" clId="{F4EB838A-692E-154D-9A3F-D77D837C824F}" dt="2024-09-18T14:20:34.457" v="244"/>
        <pc:sldMkLst>
          <pc:docMk/>
          <pc:sldMk cId="3788093765" sldId="264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3788093765" sldId="264"/>
            <ac:spMk id="2" creationId="{31B525EA-BD3D-C309-F185-24DB4D730BAC}"/>
          </ac:spMkLst>
        </pc:spChg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3788093765" sldId="264"/>
            <ac:spMk id="3" creationId="{772F7CCB-E5BA-AE1B-2115-1DCF8F1BA159}"/>
          </ac:spMkLst>
        </pc:spChg>
      </pc:sldChg>
      <pc:sldChg chg="modSp">
        <pc:chgData name="Naomi Doerge" userId="c2ba5b26-9392-4f76-82ca-966719aba79f" providerId="ADAL" clId="{F4EB838A-692E-154D-9A3F-D77D837C824F}" dt="2024-09-18T14:20:34.457" v="244"/>
        <pc:sldMkLst>
          <pc:docMk/>
          <pc:sldMk cId="240077583" sldId="265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240077583" sldId="265"/>
            <ac:spMk id="2" creationId="{8EFD5943-EE1B-0346-8DA5-D682E5C70AB8}"/>
          </ac:spMkLst>
        </pc:spChg>
        <pc:picChg chg="mod">
          <ac:chgData name="Naomi Doerge" userId="c2ba5b26-9392-4f76-82ca-966719aba79f" providerId="ADAL" clId="{F4EB838A-692E-154D-9A3F-D77D837C824F}" dt="2024-09-18T14:20:34.457" v="244"/>
          <ac:picMkLst>
            <pc:docMk/>
            <pc:sldMk cId="240077583" sldId="265"/>
            <ac:picMk id="4" creationId="{898C5F22-B201-0DA1-39FF-23DEE5400A22}"/>
          </ac:picMkLst>
        </pc:picChg>
      </pc:sldChg>
      <pc:sldChg chg="modSp">
        <pc:chgData name="Naomi Doerge" userId="c2ba5b26-9392-4f76-82ca-966719aba79f" providerId="ADAL" clId="{F4EB838A-692E-154D-9A3F-D77D837C824F}" dt="2024-09-18T14:20:34.457" v="244"/>
        <pc:sldMkLst>
          <pc:docMk/>
          <pc:sldMk cId="3684842092" sldId="266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3684842092" sldId="266"/>
            <ac:spMk id="2" creationId="{8CA1174C-CC37-68EF-F3EB-33EE371AE7A5}"/>
          </ac:spMkLst>
        </pc:spChg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3684842092" sldId="266"/>
            <ac:spMk id="3" creationId="{7196C42D-65DE-50DE-5B62-BF0BC9D55702}"/>
          </ac:spMkLst>
        </pc:spChg>
      </pc:sldChg>
      <pc:sldChg chg="modSp">
        <pc:chgData name="Naomi Doerge" userId="c2ba5b26-9392-4f76-82ca-966719aba79f" providerId="ADAL" clId="{F4EB838A-692E-154D-9A3F-D77D837C824F}" dt="2024-09-18T14:20:34.457" v="244"/>
        <pc:sldMkLst>
          <pc:docMk/>
          <pc:sldMk cId="3878627959" sldId="267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3878627959" sldId="267"/>
            <ac:spMk id="2" creationId="{17365780-5300-3A77-85C4-9FD294948C68}"/>
          </ac:spMkLst>
        </pc:spChg>
      </pc:sldChg>
      <pc:sldChg chg="modSp">
        <pc:chgData name="Naomi Doerge" userId="c2ba5b26-9392-4f76-82ca-966719aba79f" providerId="ADAL" clId="{F4EB838A-692E-154D-9A3F-D77D837C824F}" dt="2024-09-18T14:20:34.457" v="244"/>
        <pc:sldMkLst>
          <pc:docMk/>
          <pc:sldMk cId="1163800305" sldId="268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1163800305" sldId="268"/>
            <ac:spMk id="2" creationId="{DAB3AECB-BC34-D601-A532-026386A72417}"/>
          </ac:spMkLst>
        </pc:spChg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1163800305" sldId="268"/>
            <ac:spMk id="3" creationId="{9D5E1718-5DEF-FFD4-7660-CCEB96179E28}"/>
          </ac:spMkLst>
        </pc:spChg>
      </pc:sldChg>
      <pc:sldChg chg="modSp new mod">
        <pc:chgData name="Naomi Doerge" userId="c2ba5b26-9392-4f76-82ca-966719aba79f" providerId="ADAL" clId="{F4EB838A-692E-154D-9A3F-D77D837C824F}" dt="2024-09-18T14:20:34.457" v="244"/>
        <pc:sldMkLst>
          <pc:docMk/>
          <pc:sldMk cId="2679199943" sldId="269"/>
        </pc:sldMkLst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2679199943" sldId="269"/>
            <ac:spMk id="2" creationId="{0E7B3E95-2C6D-AF52-242A-21B0B0C49C30}"/>
          </ac:spMkLst>
        </pc:spChg>
        <pc:spChg chg="mod">
          <ac:chgData name="Naomi Doerge" userId="c2ba5b26-9392-4f76-82ca-966719aba79f" providerId="ADAL" clId="{F4EB838A-692E-154D-9A3F-D77D837C824F}" dt="2024-09-18T14:20:34.457" v="244"/>
          <ac:spMkLst>
            <pc:docMk/>
            <pc:sldMk cId="2679199943" sldId="269"/>
            <ac:spMk id="3" creationId="{39E8A555-6B71-67E9-8717-84F201C430E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632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479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483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959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032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03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883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51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269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453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64871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626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2685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5901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2202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15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3261D-47EA-4177-A397-3BD687DB9BA5}" type="datetimeFigureOut">
              <a:rPr lang="en-GB" smtClean="0"/>
              <a:t>18/09/2024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760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  <p:sldLayoutId id="2147483830" r:id="rId14"/>
    <p:sldLayoutId id="2147483831" r:id="rId15"/>
    <p:sldLayoutId id="214748383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9F032-BF05-C0DB-5209-7DBE7BBD02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1152525"/>
            <a:ext cx="8637073" cy="2378678"/>
          </a:xfrm>
        </p:spPr>
        <p:txBody>
          <a:bodyPr>
            <a:normAutofit/>
          </a:bodyPr>
          <a:lstStyle/>
          <a:p>
            <a:r>
              <a:rPr lang="en-GB" sz="5400" dirty="0"/>
              <a:t>LCHS4001 Academic and Employability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B4B85E-390A-8F71-32F1-3A1735B4F2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78" y="3531203"/>
            <a:ext cx="8637074" cy="2517171"/>
          </a:xfrm>
        </p:spPr>
        <p:txBody>
          <a:bodyPr>
            <a:noAutofit/>
          </a:bodyPr>
          <a:lstStyle/>
          <a:p>
            <a:r>
              <a:rPr lang="en-GB" sz="2000" dirty="0"/>
              <a:t>Name: </a:t>
            </a:r>
          </a:p>
          <a:p>
            <a:endParaRPr lang="en-GB" sz="2000" dirty="0"/>
          </a:p>
          <a:p>
            <a:r>
              <a:rPr lang="en-GB" sz="2000" dirty="0"/>
              <a:t>Student ID: </a:t>
            </a:r>
          </a:p>
          <a:p>
            <a:endParaRPr lang="en-GB" sz="2000" dirty="0"/>
          </a:p>
          <a:p>
            <a:r>
              <a:rPr lang="en-GB" sz="2000" dirty="0"/>
              <a:t>Lecturer: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DA69B1-F08C-A66F-E7FA-F69431FB0BDF}"/>
              </a:ext>
            </a:extLst>
          </p:cNvPr>
          <p:cNvSpPr txBox="1"/>
          <p:nvPr/>
        </p:nvSpPr>
        <p:spPr>
          <a:xfrm>
            <a:off x="1485900" y="528638"/>
            <a:ext cx="9886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PLEASE NOTE: The template does </a:t>
            </a:r>
            <a:r>
              <a:rPr lang="en-US" b="1" u="sng" dirty="0">
                <a:solidFill>
                  <a:srgbClr val="C00000"/>
                </a:solidFill>
              </a:rPr>
              <a:t>not</a:t>
            </a:r>
            <a:r>
              <a:rPr lang="en-US" b="1" dirty="0">
                <a:solidFill>
                  <a:srgbClr val="C00000"/>
                </a:solidFill>
              </a:rPr>
              <a:t> include pictures, but YOU very much could include pictures to make your slides more engaging!</a:t>
            </a:r>
          </a:p>
        </p:txBody>
      </p:sp>
    </p:spTree>
    <p:extLst>
      <p:ext uri="{BB962C8B-B14F-4D97-AF65-F5344CB8AC3E}">
        <p14:creationId xmlns:p14="http://schemas.microsoft.com/office/powerpoint/2010/main" val="103291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349B-CDFC-3812-81D0-F5AFE2C9F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F49B5-E725-A5C5-CEF4-DA0BFBEF6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595796"/>
          </a:xfrm>
        </p:spPr>
        <p:txBody>
          <a:bodyPr>
            <a:normAutofit fontScale="92500" lnSpcReduction="20000"/>
          </a:bodyPr>
          <a:lstStyle/>
          <a:p>
            <a:r>
              <a:rPr lang="en-GB" sz="4000" dirty="0"/>
              <a:t>Future Career </a:t>
            </a:r>
          </a:p>
          <a:p>
            <a:r>
              <a:rPr lang="en-GB" sz="4000" dirty="0"/>
              <a:t>Key Skills  </a:t>
            </a:r>
          </a:p>
          <a:p>
            <a:r>
              <a:rPr lang="en-GB" sz="4000" dirty="0"/>
              <a:t>Strengths </a:t>
            </a:r>
          </a:p>
          <a:p>
            <a:r>
              <a:rPr lang="en-GB" sz="4000" dirty="0"/>
              <a:t>Weaknesses</a:t>
            </a:r>
          </a:p>
          <a:p>
            <a:r>
              <a:rPr lang="en-GB" sz="4000" dirty="0"/>
              <a:t>Improvements </a:t>
            </a:r>
          </a:p>
          <a:p>
            <a:r>
              <a:rPr lang="en-GB" sz="4000" dirty="0"/>
              <a:t>References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03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65780-5300-3A77-85C4-9FD294948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6566A-B7EF-DABA-BBBC-80126914F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715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627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AB0E1-6EA8-BB56-4B04-45D09C379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Career &amp; Responsibilities– (e.g., nurse)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3C633-974E-8289-3A55-EC385E038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Briefly explain your chosen career.  You need to support these points with in-text citations. </a:t>
            </a:r>
          </a:p>
          <a:p>
            <a:r>
              <a:rPr lang="en-GB" sz="2800" dirty="0"/>
              <a:t>Include a job description and the main responsibilities of your </a:t>
            </a:r>
            <a:r>
              <a:rPr lang="en-GB" sz="2800"/>
              <a:t>future career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49959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CD8E-00DE-38BB-6B4F-669A94C75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C66F0-156F-F683-7D4E-4F1B24F43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924050"/>
            <a:ext cx="9902220" cy="412943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You need to mention the key </a:t>
            </a:r>
            <a:r>
              <a:rPr lang="en-GB" sz="2800"/>
              <a:t>skills needed to </a:t>
            </a:r>
            <a:r>
              <a:rPr lang="en-GB" sz="2800" dirty="0"/>
              <a:t>be successful in your selected field. You need to support these points with in-text citations. </a:t>
            </a:r>
          </a:p>
        </p:txBody>
      </p:sp>
    </p:spTree>
    <p:extLst>
      <p:ext uri="{BB962C8B-B14F-4D97-AF65-F5344CB8AC3E}">
        <p14:creationId xmlns:p14="http://schemas.microsoft.com/office/powerpoint/2010/main" val="1764587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D0828-1AA4-B1B6-AEEF-28BFF8620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313CC-3625-389D-B56E-93DB5B5A8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You need to mention your strengths. You then need to clearly link them to your chosen career. </a:t>
            </a:r>
          </a:p>
        </p:txBody>
      </p:sp>
    </p:spTree>
    <p:extLst>
      <p:ext uri="{BB962C8B-B14F-4D97-AF65-F5344CB8AC3E}">
        <p14:creationId xmlns:p14="http://schemas.microsoft.com/office/powerpoint/2010/main" val="355483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A1F05-FF2D-3B38-9F24-FA131898A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6C34D-1D24-FEC0-1C72-483250421E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r>
              <a:rPr lang="en-GB" sz="3200" dirty="0"/>
              <a:t>You need to mention your weaknesses. You can orally explain how you are planning to overcome them in the future. </a:t>
            </a:r>
          </a:p>
        </p:txBody>
      </p:sp>
    </p:spTree>
    <p:extLst>
      <p:ext uri="{BB962C8B-B14F-4D97-AF65-F5344CB8AC3E}">
        <p14:creationId xmlns:p14="http://schemas.microsoft.com/office/powerpoint/2010/main" val="929695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3AECB-BC34-D601-A532-026386A72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Improving </a:t>
            </a:r>
            <a:r>
              <a:rPr lang="en-US"/>
              <a:t>my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E1718-5DEF-FFD4-7660-CCEB96179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800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B3E95-2C6D-AF52-242A-21B0B0C49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SMART Goal to help me reach my intended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8A555-6B71-67E9-8717-84F201C430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199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525EA-BD3D-C309-F185-24DB4D730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F7CCB-E5BA-AE1B-2115-1DCF8F1BA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Briefly summarize the key points of your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37880937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D5943-EE1B-0346-8DA5-D682E5C70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8C5F22-B201-0DA1-39FF-23DEE5400A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97563" y="3032125"/>
            <a:ext cx="229870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775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1174C-CC37-68EF-F3EB-33EE371AE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6C42D-65DE-50DE-5B62-BF0BC9D55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You need to reference your sources following the Harvard Referencing Guidelines. </a:t>
            </a:r>
          </a:p>
          <a:p>
            <a:r>
              <a:rPr lang="en-GB" sz="2800" dirty="0"/>
              <a:t>Please remember that your sources should be in alphabetical order. </a:t>
            </a:r>
          </a:p>
        </p:txBody>
      </p:sp>
    </p:spTree>
    <p:extLst>
      <p:ext uri="{BB962C8B-B14F-4D97-AF65-F5344CB8AC3E}">
        <p14:creationId xmlns:p14="http://schemas.microsoft.com/office/powerpoint/2010/main" val="368484209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</TotalTime>
  <Words>204</Words>
  <Application>Microsoft Macintosh PowerPoint</Application>
  <PresentationFormat>Widescreen</PresentationFormat>
  <Paragraphs>40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Wisp</vt:lpstr>
      <vt:lpstr>LCHS4001 Academic and Employability Skills </vt:lpstr>
      <vt:lpstr>Overview </vt:lpstr>
      <vt:lpstr>Introduction </vt:lpstr>
      <vt:lpstr>Future Career &amp; Responsibilities– (e.g., nurse)</vt:lpstr>
      <vt:lpstr>Key Skills </vt:lpstr>
      <vt:lpstr>Strengths </vt:lpstr>
      <vt:lpstr>Weaknesses </vt:lpstr>
      <vt:lpstr>Improving my weaknesses</vt:lpstr>
      <vt:lpstr>SMART Goal to help me reach my intended career</vt:lpstr>
      <vt:lpstr>Conclusion </vt:lpstr>
      <vt:lpstr>Questions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lizeta demetriou</dc:creator>
  <cp:lastModifiedBy>Naomi Doerge</cp:lastModifiedBy>
  <cp:revision>5</cp:revision>
  <dcterms:created xsi:type="dcterms:W3CDTF">2023-07-17T09:05:09Z</dcterms:created>
  <dcterms:modified xsi:type="dcterms:W3CDTF">2024-09-18T14:21:17Z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2024-05-24T12:13:51Z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1195afd5-eead-42f2-985e-f2f790b78c67</vt:lpwstr>
  </property>
  <property fmtid="{D5CDD505-2E9C-101B-9397-08002B2CF9AE}" pid="8" name="MSIP_Label_9762d7e7-4474-4a67-9ef6-3d4dc52b0ea7_ContentBits">
    <vt:lpwstr>0</vt:lpwstr>
  </property>
</Properties>
</file>