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4"/>
  </p:notesMasterIdLst>
  <p:handoutMasterIdLst>
    <p:handoutMasterId r:id="rId15"/>
  </p:handoutMasterIdLst>
  <p:sldIdLst>
    <p:sldId id="257" r:id="rId5"/>
    <p:sldId id="263" r:id="rId6"/>
    <p:sldId id="262" r:id="rId7"/>
    <p:sldId id="289" r:id="rId8"/>
    <p:sldId id="290" r:id="rId9"/>
    <p:sldId id="291" r:id="rId10"/>
    <p:sldId id="292" r:id="rId11"/>
    <p:sldId id="293" r:id="rId12"/>
    <p:sldId id="294" r:id="rId13"/>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3" pos="3840" userDrawn="1">
          <p15:clr>
            <a:srgbClr val="A4A3A4"/>
          </p15:clr>
        </p15:guide>
        <p15:guide id="4" pos="801"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0000"/>
    <a:srgbClr val="AF6666"/>
    <a:srgbClr val="3D8C41"/>
    <a:srgbClr val="32A1A6"/>
    <a:srgbClr val="EBEBDD"/>
    <a:srgbClr val="4D4D4D"/>
    <a:srgbClr val="006F83"/>
    <a:srgbClr val="DED8A4"/>
    <a:srgbClr val="969959"/>
    <a:srgbClr val="98D0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15" autoAdjust="0"/>
  </p:normalViewPr>
  <p:slideViewPr>
    <p:cSldViewPr snapToGrid="0" showGuides="1">
      <p:cViewPr varScale="1">
        <p:scale>
          <a:sx n="59" d="100"/>
          <a:sy n="59" d="100"/>
        </p:scale>
        <p:origin x="964" y="52"/>
      </p:cViewPr>
      <p:guideLst>
        <p:guide orient="horz" pos="2160"/>
        <p:guide pos="3840"/>
        <p:guide pos="801"/>
      </p:guideLst>
    </p:cSldViewPr>
  </p:slideViewPr>
  <p:outlineViewPr>
    <p:cViewPr>
      <p:scale>
        <a:sx n="33" d="100"/>
        <a:sy n="33" d="100"/>
      </p:scale>
      <p:origin x="0" y="-1027"/>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E4C60F-CCEE-4849-8BF8-7C8A5DECBC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0138EFE-B0EB-46B9-9988-C15EDAE53BD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C4BDE61-105E-4C8A-9370-EE26862DA328}" type="datetimeFigureOut">
              <a:rPr lang="en-US" smtClean="0"/>
              <a:t>10/22/2023</a:t>
            </a:fld>
            <a:endParaRPr lang="en-US" dirty="0"/>
          </a:p>
        </p:txBody>
      </p:sp>
      <p:sp>
        <p:nvSpPr>
          <p:cNvPr id="4" name="Footer Placeholder 3">
            <a:extLst>
              <a:ext uri="{FF2B5EF4-FFF2-40B4-BE49-F238E27FC236}">
                <a16:creationId xmlns:a16="http://schemas.microsoft.com/office/drawing/2014/main" id="{F56972C1-2B46-4BF1-B2C5-D1B7FEC2F08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E6EFF4B-2573-4BDA-A6F2-A5502C9138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A3EE74F-E86B-4506-9DE4-E1532F489F4C}" type="slidenum">
              <a:rPr lang="en-US" smtClean="0"/>
              <a:t>‹#›</a:t>
            </a:fld>
            <a:endParaRPr lang="en-US" dirty="0"/>
          </a:p>
        </p:txBody>
      </p:sp>
    </p:spTree>
    <p:extLst>
      <p:ext uri="{BB962C8B-B14F-4D97-AF65-F5344CB8AC3E}">
        <p14:creationId xmlns:p14="http://schemas.microsoft.com/office/powerpoint/2010/main" val="4254107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F9E564-F46A-4B13-9263-4DBEDE3F3E54}" type="datetimeFigureOut">
              <a:rPr lang="en-US" noProof="0" smtClean="0"/>
              <a:t>10/22/2023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4110D-4E99-49C1-BF09-9D9E5818BB6B}" type="slidenum">
              <a:rPr lang="en-US" noProof="0" smtClean="0"/>
              <a:t>‹#›</a:t>
            </a:fld>
            <a:endParaRPr lang="en-US" noProof="0" dirty="0"/>
          </a:p>
        </p:txBody>
      </p:sp>
    </p:spTree>
    <p:extLst>
      <p:ext uri="{BB962C8B-B14F-4D97-AF65-F5344CB8AC3E}">
        <p14:creationId xmlns:p14="http://schemas.microsoft.com/office/powerpoint/2010/main" val="477344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r>
              <a:rPr lang="en-US" dirty="0"/>
              <a:t>Raffles Hotel is one of the luxury hotels located in Singapore, it is the most recommended hotel by the people because of its most appropriate properties having 115 suites which are designed exceptionally by the architecture and provides comfort level to their guest by applying modern technologies and design implementation (</a:t>
            </a:r>
            <a:r>
              <a:rPr lang="en-US" dirty="0" err="1"/>
              <a:t>Thirumaran</a:t>
            </a:r>
            <a:r>
              <a:rPr lang="en-US" dirty="0"/>
              <a:t> et al., 2023). Raffles was opened in the year 1887 in Singapore. Raffles has the unique and creative concept of providing the services of a Billiard room and bar which is a significant factor in giving the facilities of games to the customers. Raffles Spa services are taking essential consideration to the well-being of the people by optimizing modern therapeutic facial and body treatments (Ali et al., 2021).</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2</a:t>
            </a:fld>
            <a:endParaRPr lang="en-US" noProof="0" dirty="0"/>
          </a:p>
        </p:txBody>
      </p:sp>
    </p:spTree>
    <p:extLst>
      <p:ext uri="{BB962C8B-B14F-4D97-AF65-F5344CB8AC3E}">
        <p14:creationId xmlns:p14="http://schemas.microsoft.com/office/powerpoint/2010/main" val="3731753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Consumers of Raffles Hotel</a:t>
            </a:r>
          </a:p>
          <a:p>
            <a:r>
              <a:rPr lang="en-US" dirty="0"/>
              <a:t>The famous consumers who assessed the great facilities or the services of the Raffles Hotel are Ava Gardner, Liz Taylor, Michael Jackson, John Wayne, Joseph Conrad, Pablo Neruda, and Charlie Chaplin. These consumers or guests are attracted to the Raffles Hotel for their efforts and the amazing facilities they provide to their guests. Raffles are famous among the people because of its innovative features of bar and Billiard (</a:t>
            </a:r>
            <a:r>
              <a:rPr lang="en-US" dirty="0" err="1"/>
              <a:t>Iyer</a:t>
            </a:r>
            <a:r>
              <a:rPr lang="en-US" dirty="0"/>
              <a:t>, 2019).</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3</a:t>
            </a:fld>
            <a:endParaRPr lang="en-US" noProof="0" dirty="0"/>
          </a:p>
        </p:txBody>
      </p:sp>
    </p:spTree>
    <p:extLst>
      <p:ext uri="{BB962C8B-B14F-4D97-AF65-F5344CB8AC3E}">
        <p14:creationId xmlns:p14="http://schemas.microsoft.com/office/powerpoint/2010/main" val="795074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Services of Raffles Hotel to their Guest</a:t>
            </a:r>
          </a:p>
          <a:p>
            <a:r>
              <a:rPr lang="en-US" dirty="0"/>
              <a:t>Raffles Hotel identifies the well-being of the human body by introducing inner peace of mind by applying the applications of Ayurveda and Yoga. The Spa services of Raffles Hotel provide the opportunity of mind relaxation to their guest (</a:t>
            </a:r>
            <a:r>
              <a:rPr lang="en-US" dirty="0" err="1"/>
              <a:t>Nikolskaya</a:t>
            </a:r>
            <a:r>
              <a:rPr lang="en-US" dirty="0"/>
              <a:t> et al., 2020). It has a view of lakes that discovered the Aravalli Hills to relax people's minds which works as a therapist. Raffles Hotels in Jakarta is offering services of 27 hours to their guest adding the recovery session to create inner peace by setting body and facial spa treatment for their guest. The hotel established the Kids' club which allows the guests to experience the amazing birthday celebration of their kids by possessing several innovative and creative activities to enjoy. Raffles Hotel provides an essential approach for their guest by developing certain levels of programs. Raffles Hotel introduced a unique concept to Bali which involves the development of the island to heal the people's minds by introducing the idea of Yoga on the island (</a:t>
            </a:r>
            <a:r>
              <a:rPr lang="en-US" dirty="0" err="1"/>
              <a:t>Priyo</a:t>
            </a:r>
            <a:r>
              <a:rPr lang="en-US" dirty="0"/>
              <a:t> et al., 2019). The guest is recommended to use the 250 </a:t>
            </a:r>
            <a:r>
              <a:rPr lang="en-US" dirty="0" err="1"/>
              <a:t>sqm</a:t>
            </a:r>
            <a:r>
              <a:rPr lang="en-US" dirty="0"/>
              <a:t> beach and pool facilities throughout the resort which include the tennis courts which are made of hard floors, outdoor jogging activities, and fitness center. Raffles examines the service which is called the five-step journey to their guest at Bali where the guests are allowed to choose from the menu which has all the dishes that are present in the South East Asia region and has balanced measures of farmed production (Bogdan, 2019).</a:t>
            </a:r>
          </a:p>
          <a:p>
            <a:r>
              <a:rPr lang="en-US" dirty="0"/>
              <a:t> Raffles Hotel started up the setting of Spa activities with the Herbal Sauna system with the collection of aromas, and Aromatherapy which lightens the atmosphere for guest relaxation. Guests can also choose the services of nine dining developments at the hotel which involves the conventional idea by the chefs of the celebrity (</a:t>
            </a:r>
            <a:r>
              <a:rPr lang="en-US" dirty="0" err="1"/>
              <a:t>Teng</a:t>
            </a:r>
            <a:r>
              <a:rPr lang="en-US" dirty="0"/>
              <a:t>, 2019). For example, a person who lives in Malaysia whose name is Johor </a:t>
            </a:r>
            <a:r>
              <a:rPr lang="en-US" dirty="0" err="1"/>
              <a:t>Bahru</a:t>
            </a:r>
            <a:r>
              <a:rPr lang="en-US" dirty="0"/>
              <a:t> once celebrated his birthday at the Raffles Hotel. The Raffles Hotel didn’t disappoint him and developed new and advanced designs in the courtyard, the staff of the hotel was very cooperative and helpful, they placed the new song collections for his birthday, and they developed various selections of GF options on the menu for the food and provide culinary experience to him and his family, they set the Tiffin rooms for their dinner within the hotel. They have already reserved the table for their family (</a:t>
            </a:r>
            <a:r>
              <a:rPr lang="en-US" dirty="0" err="1"/>
              <a:t>Thirumaran</a:t>
            </a:r>
            <a:r>
              <a:rPr lang="en-US" dirty="0"/>
              <a:t> et al., 2023).</a:t>
            </a:r>
          </a:p>
          <a:p>
            <a:r>
              <a:rPr lang="en-US" dirty="0"/>
              <a:t>Raffles Hotel developed the balance measures for the hygienic system for their guest in Singapore. Supports the hotel services by providing directions to improve the state of the hotel to perform more progressively (Zhu et al., 2019). Raffles Hotel in Singapore performs the functions that attract guests to select the successful services of the hotel for their comfort level. They take active participation in international activities or the events that are in place for media to engage the guests within the hotel management (</a:t>
            </a:r>
            <a:r>
              <a:rPr lang="en-US" dirty="0" err="1"/>
              <a:t>Iyer</a:t>
            </a:r>
            <a:r>
              <a:rPr lang="en-US" dirty="0"/>
              <a:t>, 2019). Maintain activities like picking up the vehicles of the guests, and outgoing baggage of the guests to ensure the safety of guest-specific and valuable items. Raffles Hotel follows the measures of SOP and LQA (Leading Quality Assurance) which has the purpose of targeting the goals set up by the hotel management (</a:t>
            </a:r>
            <a:r>
              <a:rPr lang="en-US" dirty="0" err="1"/>
              <a:t>Punzon</a:t>
            </a:r>
            <a:r>
              <a:rPr lang="en-US" dirty="0"/>
              <a:t>, 2021).</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4</a:t>
            </a:fld>
            <a:endParaRPr lang="en-US" noProof="0" dirty="0"/>
          </a:p>
        </p:txBody>
      </p:sp>
    </p:spTree>
    <p:extLst>
      <p:ext uri="{BB962C8B-B14F-4D97-AF65-F5344CB8AC3E}">
        <p14:creationId xmlns:p14="http://schemas.microsoft.com/office/powerpoint/2010/main" val="1584045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Role of Guest Services in General</a:t>
            </a:r>
          </a:p>
          <a:p>
            <a:r>
              <a:rPr lang="en-US" dirty="0"/>
              <a:t>The responsibilities provide opportunities to the guest representatives in the hotels to assess whether the service quality is improving or not and whether they are providing effective measures of comfort to the guests (</a:t>
            </a:r>
            <a:r>
              <a:rPr lang="en-US" dirty="0" err="1"/>
              <a:t>Böhme</a:t>
            </a:r>
            <a:r>
              <a:rPr lang="en-US" dirty="0"/>
              <a:t>, 2023). Generally, the duties of the hotel services are to provide detailed knowledge and a comprehensive understanding of hotel information to the guests. Always make sure to become cooperative and friendly staff of the hotel in identifying the comfort level of the guests by providing spa treatment, food services, birthday activities, or different activities within the hotel (</a:t>
            </a:r>
            <a:r>
              <a:rPr lang="en-US" dirty="0" err="1"/>
              <a:t>Teng</a:t>
            </a:r>
            <a:r>
              <a:rPr lang="en-US" dirty="0"/>
              <a:t>, 2019).</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5</a:t>
            </a:fld>
            <a:endParaRPr lang="en-US" noProof="0" dirty="0"/>
          </a:p>
        </p:txBody>
      </p:sp>
    </p:spTree>
    <p:extLst>
      <p:ext uri="{BB962C8B-B14F-4D97-AF65-F5344CB8AC3E}">
        <p14:creationId xmlns:p14="http://schemas.microsoft.com/office/powerpoint/2010/main" val="3504446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Hospitality</a:t>
            </a:r>
          </a:p>
          <a:p>
            <a:r>
              <a:rPr lang="en-US" dirty="0"/>
              <a:t>Hospitality is the most important and valuable area for providing satisfactory customer service. It provides the atmosphere to their guest which enables the customers or the guest to feel the inner peace of their mind. It develops a positive influence on customer experience by meeting the basic requirements of the customer. It develops strategies to make people feel valuable and to treat them like special people (Ali et al., 2021). The hospitality sector needs to put its competitive market state on a higher level by checking and improving its market performance. Hospitality makes sure to provide better quality services to their guest which helps the hotel to create a strong relationship with their guest. Arranging birthday parties and celebrations for the customers or developing outdoor activities for the people to take active participation in, and treating people's minds and bodies by providing spa treatment to their guest ensures the needs of the guest which make them feel special (</a:t>
            </a:r>
            <a:r>
              <a:rPr lang="en-US" dirty="0" err="1"/>
              <a:t>Nikolskaya</a:t>
            </a:r>
            <a:r>
              <a:rPr lang="en-US" dirty="0"/>
              <a:t> et al., 2020). Hospitality is the essential business sector that enables strong business positions among the other different brands. It will establish the strong position of the product which is giving the comfort level to the guest in enhancing their experiences. These are some of the important and valuable points that make the hospitality sector famous in the world (</a:t>
            </a:r>
            <a:r>
              <a:rPr lang="en-US" dirty="0" err="1"/>
              <a:t>Priyo</a:t>
            </a:r>
            <a:r>
              <a:rPr lang="en-US" dirty="0"/>
              <a:t> et al., 2019).</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6</a:t>
            </a:fld>
            <a:endParaRPr lang="en-US" noProof="0" dirty="0"/>
          </a:p>
        </p:txBody>
      </p:sp>
    </p:spTree>
    <p:extLst>
      <p:ext uri="{BB962C8B-B14F-4D97-AF65-F5344CB8AC3E}">
        <p14:creationId xmlns:p14="http://schemas.microsoft.com/office/powerpoint/2010/main" val="11336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Meets Guest Expectations</a:t>
            </a:r>
          </a:p>
          <a:p>
            <a:r>
              <a:rPr lang="en-US" dirty="0"/>
              <a:t>The most essential feature is earning the trust of the guest which is important in meeting their expectation by the hotel. The hotel must follow strategies that allow them to not hide any kind of information from their guest (Bogdan, 2019). Giving the proper use of the facilities or the services which are according to the guest demands to reach the goal of customer satisfactory experience with the hotel. The hotel staff must keep in mind, to be honest with the guest or the customer and try to set up plans to resolve any queries or complaints the guest has with the hotel management (Zhu et al., 2019).</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7</a:t>
            </a:fld>
            <a:endParaRPr lang="en-US" noProof="0" dirty="0"/>
          </a:p>
        </p:txBody>
      </p:sp>
    </p:spTree>
    <p:extLst>
      <p:ext uri="{BB962C8B-B14F-4D97-AF65-F5344CB8AC3E}">
        <p14:creationId xmlns:p14="http://schemas.microsoft.com/office/powerpoint/2010/main" val="1360219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p>
          <a:p>
            <a:r>
              <a:rPr lang="en-US" dirty="0"/>
              <a:t>The assessment explains the service and the facilities that are provided by the hotel to improve the guest experience. Raffles Hotel in Singapore has designed exceptional activities in providing amazing features to reach the satisfaction level of their guest by improving their performance. Hospitality is a most important sector in the area of the service industry which always makes sure to encourage strategies that help them to achieve a higher level of comfort zone by meeting the demands of the customer.</a:t>
            </a:r>
          </a:p>
          <a:p>
            <a:endParaRPr lang="en-US" dirty="0"/>
          </a:p>
        </p:txBody>
      </p:sp>
      <p:sp>
        <p:nvSpPr>
          <p:cNvPr id="4" name="Slide Number Placeholder 3"/>
          <p:cNvSpPr>
            <a:spLocks noGrp="1"/>
          </p:cNvSpPr>
          <p:nvPr>
            <p:ph type="sldNum" sz="quarter" idx="10"/>
          </p:nvPr>
        </p:nvSpPr>
        <p:spPr/>
        <p:txBody>
          <a:bodyPr/>
          <a:lstStyle/>
          <a:p>
            <a:fld id="{B5F4110D-4E99-49C1-BF09-9D9E5818BB6B}" type="slidenum">
              <a:rPr lang="en-US" noProof="0" smtClean="0"/>
              <a:t>8</a:t>
            </a:fld>
            <a:endParaRPr lang="en-US" noProof="0" dirty="0"/>
          </a:p>
        </p:txBody>
      </p:sp>
    </p:spTree>
    <p:extLst>
      <p:ext uri="{BB962C8B-B14F-4D97-AF65-F5344CB8AC3E}">
        <p14:creationId xmlns:p14="http://schemas.microsoft.com/office/powerpoint/2010/main" val="5350344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3" name="Прямоугольник 2">
            <a:extLst>
              <a:ext uri="{FF2B5EF4-FFF2-40B4-BE49-F238E27FC236}">
                <a16:creationId xmlns:a16="http://schemas.microsoft.com/office/drawing/2014/main" id="{7899954E-D83C-4E03-A51E-E9EFC4CB52C8}"/>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Прямоугольник 3">
            <a:extLst>
              <a:ext uri="{FF2B5EF4-FFF2-40B4-BE49-F238E27FC236}">
                <a16:creationId xmlns:a16="http://schemas.microsoft.com/office/drawing/2014/main" id="{15FAA74F-DE92-4414-B0C7-466184CBCC99}"/>
              </a:ext>
            </a:extLst>
          </p:cNvPr>
          <p:cNvSpPr/>
          <p:nvPr userDrawn="1"/>
        </p:nvSpPr>
        <p:spPr>
          <a:xfrm>
            <a:off x="4093463" y="404813"/>
            <a:ext cx="4005072" cy="17128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ECEEB3FF-7F57-482E-BA1B-44AD9E95F077}"/>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11" name="Text Placeholder 9">
            <a:extLst>
              <a:ext uri="{FF2B5EF4-FFF2-40B4-BE49-F238E27FC236}">
                <a16:creationId xmlns:a16="http://schemas.microsoft.com/office/drawing/2014/main" id="{D9D4896A-B348-4A66-B8A4-5E68BBCC49E4}"/>
              </a:ext>
            </a:extLst>
          </p:cNvPr>
          <p:cNvSpPr>
            <a:spLocks noGrp="1"/>
          </p:cNvSpPr>
          <p:nvPr>
            <p:ph type="body" sz="quarter" idx="15" hasCustomPrompt="1"/>
          </p:nvPr>
        </p:nvSpPr>
        <p:spPr>
          <a:xfrm>
            <a:off x="4093464" y="5296342"/>
            <a:ext cx="4005072" cy="1561657"/>
          </a:xfrm>
          <a:solidFill>
            <a:schemeClr val="tx1"/>
          </a:solidFill>
        </p:spPr>
        <p:txBody>
          <a:bodyPr tIns="90000" bIns="90000" anchor="ctr" anchorCtr="0">
            <a:noAutofit/>
          </a:bodyPr>
          <a:lstStyle>
            <a:lvl1pPr marL="0" indent="0" algn="ctr">
              <a:spcBef>
                <a:spcPts val="600"/>
              </a:spcBef>
              <a:buNone/>
              <a:defRPr sz="2800" i="0">
                <a:solidFill>
                  <a:schemeClr val="bg1"/>
                </a:solidFill>
              </a:defRPr>
            </a:lvl1pPr>
            <a:lvl2pPr marL="457200" indent="0" algn="ctr">
              <a:buNone/>
              <a:defRPr sz="2800">
                <a:solidFill>
                  <a:schemeClr val="bg1"/>
                </a:solidFill>
              </a:defRPr>
            </a:lvl2pPr>
            <a:lvl3pPr marL="914400" indent="0" algn="ctr">
              <a:buNone/>
              <a:defRPr sz="2800">
                <a:solidFill>
                  <a:schemeClr val="bg1"/>
                </a:solidFill>
              </a:defRPr>
            </a:lvl3pPr>
            <a:lvl4pPr marL="1371600" indent="0" algn="ctr">
              <a:buNone/>
              <a:defRPr sz="2800">
                <a:solidFill>
                  <a:schemeClr val="bg1"/>
                </a:solidFill>
              </a:defRPr>
            </a:lvl4pPr>
            <a:lvl5pPr marL="1828800" indent="0" algn="ctr">
              <a:buNone/>
              <a:defRPr sz="2800">
                <a:solidFill>
                  <a:schemeClr val="bg1"/>
                </a:solidFill>
              </a:defRPr>
            </a:lvl5pPr>
          </a:lstStyle>
          <a:p>
            <a:pPr lvl="0"/>
            <a:r>
              <a:rPr lang="en-US" noProof="0"/>
              <a:t>Edit Master</a:t>
            </a:r>
            <a:br>
              <a:rPr lang="en-US" noProof="0"/>
            </a:br>
            <a:r>
              <a:rPr lang="en-US" noProof="0"/>
              <a:t>text styles</a:t>
            </a:r>
          </a:p>
        </p:txBody>
      </p:sp>
      <p:sp>
        <p:nvSpPr>
          <p:cNvPr id="12" name="Title 1">
            <a:extLst>
              <a:ext uri="{FF2B5EF4-FFF2-40B4-BE49-F238E27FC236}">
                <a16:creationId xmlns:a16="http://schemas.microsoft.com/office/drawing/2014/main" id="{0824308D-CE80-4FF7-81BB-AFBECF7EA2C0}"/>
              </a:ext>
            </a:extLst>
          </p:cNvPr>
          <p:cNvSpPr>
            <a:spLocks noGrp="1"/>
          </p:cNvSpPr>
          <p:nvPr>
            <p:ph type="title" hasCustomPrompt="1"/>
          </p:nvPr>
        </p:nvSpPr>
        <p:spPr>
          <a:xfrm>
            <a:off x="4093464" y="2117623"/>
            <a:ext cx="4005072" cy="2977551"/>
          </a:xfrm>
          <a:solidFill>
            <a:schemeClr val="tx1"/>
          </a:solidFill>
        </p:spPr>
        <p:txBody>
          <a:bodyPr tIns="72000" bIns="216000" anchor="b">
            <a:normAutofit/>
          </a:bodyPr>
          <a:lstStyle>
            <a:lvl1pPr algn="ctr">
              <a:lnSpc>
                <a:spcPct val="85000"/>
              </a:lnSpc>
              <a:defRPr lang="ru-RU" sz="6000" b="1" kern="1200" dirty="0">
                <a:solidFill>
                  <a:schemeClr val="bg2"/>
                </a:solidFill>
                <a:latin typeface="+mj-lt"/>
                <a:ea typeface="+mn-ea"/>
                <a:cs typeface="+mn-cs"/>
              </a:defRPr>
            </a:lvl1pPr>
          </a:lstStyle>
          <a:p>
            <a:r>
              <a:rPr lang="en-US" noProof="0"/>
              <a:t>CLICK TO EDIT TITLE</a:t>
            </a:r>
          </a:p>
        </p:txBody>
      </p:sp>
      <p:sp>
        <p:nvSpPr>
          <p:cNvPr id="14" name="Picture Placeholder 13">
            <a:extLst>
              <a:ext uri="{FF2B5EF4-FFF2-40B4-BE49-F238E27FC236}">
                <a16:creationId xmlns:a16="http://schemas.microsoft.com/office/drawing/2014/main" id="{2E46EE0C-8420-4BA8-9E2D-0780DB1E6509}"/>
              </a:ext>
            </a:extLst>
          </p:cNvPr>
          <p:cNvSpPr>
            <a:spLocks noGrp="1"/>
          </p:cNvSpPr>
          <p:nvPr>
            <p:ph type="pic" sz="quarter" idx="16"/>
          </p:nvPr>
        </p:nvSpPr>
        <p:spPr>
          <a:xfrm>
            <a:off x="4930140" y="953857"/>
            <a:ext cx="2331720" cy="539496"/>
          </a:xfrm>
          <a:ln>
            <a:noFill/>
          </a:ln>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10" name="Rectangle 6" descr="Rectangle shape">
            <a:extLst>
              <a:ext uri="{FF2B5EF4-FFF2-40B4-BE49-F238E27FC236}">
                <a16:creationId xmlns:a16="http://schemas.microsoft.com/office/drawing/2014/main" id="{0A900D34-4B01-4389-9CFF-FFCB0CF7A3CC}"/>
              </a:ext>
            </a:extLst>
          </p:cNvPr>
          <p:cNvSpPr/>
          <p:nvPr userDrawn="1"/>
        </p:nvSpPr>
        <p:spPr>
          <a:xfrm>
            <a:off x="4922520" y="1916455"/>
            <a:ext cx="726948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Прямоугольник 14">
            <a:extLst>
              <a:ext uri="{FF2B5EF4-FFF2-40B4-BE49-F238E27FC236}">
                <a16:creationId xmlns:a16="http://schemas.microsoft.com/office/drawing/2014/main" id="{18865235-7FA6-4F58-B90E-4404EAE577DF}"/>
              </a:ext>
            </a:extLst>
          </p:cNvPr>
          <p:cNvSpPr/>
          <p:nvPr userDrawn="1"/>
        </p:nvSpPr>
        <p:spPr>
          <a:xfrm>
            <a:off x="4093463" y="5095174"/>
            <a:ext cx="4005072" cy="22403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5" descr="Rectangle shape">
            <a:extLst>
              <a:ext uri="{FF2B5EF4-FFF2-40B4-BE49-F238E27FC236}">
                <a16:creationId xmlns:a16="http://schemas.microsoft.com/office/drawing/2014/main" id="{72ED261F-FABA-4D73-8360-A897A6082FA6}"/>
              </a:ext>
            </a:extLst>
          </p:cNvPr>
          <p:cNvSpPr/>
          <p:nvPr userDrawn="1"/>
        </p:nvSpPr>
        <p:spPr>
          <a:xfrm>
            <a:off x="-1" y="5095175"/>
            <a:ext cx="726948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68437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3" name="Прямоугольник 2">
            <a:extLst>
              <a:ext uri="{FF2B5EF4-FFF2-40B4-BE49-F238E27FC236}">
                <a16:creationId xmlns:a16="http://schemas.microsoft.com/office/drawing/2014/main" id="{E8D30891-044A-4B6F-9E44-2C5CD52CAE5A}"/>
              </a:ext>
            </a:extLst>
          </p:cNvPr>
          <p:cNvSpPr/>
          <p:nvPr userDrawn="1"/>
        </p:nvSpPr>
        <p:spPr>
          <a:xfrm>
            <a:off x="4117848" y="0"/>
            <a:ext cx="807415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570061FC-03E6-461D-AD5E-F586206AB6DB}"/>
              </a:ext>
            </a:extLst>
          </p:cNvPr>
          <p:cNvSpPr>
            <a:spLocks noGrp="1"/>
          </p:cNvSpPr>
          <p:nvPr>
            <p:ph type="title" hasCustomPrompt="1"/>
          </p:nvPr>
        </p:nvSpPr>
        <p:spPr>
          <a:xfrm>
            <a:off x="839788" y="2839695"/>
            <a:ext cx="5879592" cy="2113385"/>
          </a:xfrm>
          <a:solidFill>
            <a:schemeClr val="tx1"/>
          </a:solidFill>
        </p:spPr>
        <p:txBody>
          <a:bodyPr lIns="432000" tIns="1332000" rIns="288000" bIns="1188000">
            <a:normAutofit/>
          </a:bodyPr>
          <a:lstStyle>
            <a:lvl1pPr>
              <a:defRPr lang="ru-RU" sz="6000" b="1" kern="1200" dirty="0">
                <a:solidFill>
                  <a:schemeClr val="bg2"/>
                </a:solidFill>
                <a:latin typeface="+mj-lt"/>
                <a:ea typeface="+mn-ea"/>
                <a:cs typeface="+mn-cs"/>
              </a:defRPr>
            </a:lvl1pPr>
          </a:lstStyle>
          <a:p>
            <a:r>
              <a:rPr lang="en-US" noProof="0"/>
              <a:t>CLICK TO EDIT</a:t>
            </a:r>
          </a:p>
        </p:txBody>
      </p:sp>
      <p:sp>
        <p:nvSpPr>
          <p:cNvPr id="7" name="Slide Number Placeholder 6">
            <a:extLst>
              <a:ext uri="{FF2B5EF4-FFF2-40B4-BE49-F238E27FC236}">
                <a16:creationId xmlns:a16="http://schemas.microsoft.com/office/drawing/2014/main" id="{62F291F5-706F-4B04-9757-B8F1D883D295}"/>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13" name="Text Placeholder 10">
            <a:extLst>
              <a:ext uri="{FF2B5EF4-FFF2-40B4-BE49-F238E27FC236}">
                <a16:creationId xmlns:a16="http://schemas.microsoft.com/office/drawing/2014/main" id="{C5CBDFFE-A853-4C67-8FC4-53F81449E8B0}"/>
              </a:ext>
            </a:extLst>
          </p:cNvPr>
          <p:cNvSpPr>
            <a:spLocks noGrp="1"/>
          </p:cNvSpPr>
          <p:nvPr>
            <p:ph type="body" sz="quarter" idx="15"/>
          </p:nvPr>
        </p:nvSpPr>
        <p:spPr>
          <a:xfrm>
            <a:off x="839788" y="5158018"/>
            <a:ext cx="5879592" cy="899882"/>
          </a:xfrm>
          <a:solidFill>
            <a:schemeClr val="tx1"/>
          </a:solidFill>
        </p:spPr>
        <p:txBody>
          <a:bodyPr lIns="432000" tIns="144000" rIns="144000" bIns="144000" anchor="ctr" anchorCtr="0">
            <a:normAutofit/>
          </a:bodyPr>
          <a:lstStyle>
            <a:lvl1pPr marL="0" indent="0">
              <a:lnSpc>
                <a:spcPct val="85000"/>
              </a:lnSpc>
              <a:spcBef>
                <a:spcPts val="0"/>
              </a:spcBef>
              <a:buNone/>
              <a:defRPr sz="2800" i="0">
                <a:solidFill>
                  <a:schemeClr val="bg1"/>
                </a:solidFill>
                <a:latin typeface="+mn-lt"/>
              </a:defRPr>
            </a:lvl1pPr>
            <a:lvl2pPr marL="457200" indent="0">
              <a:buNone/>
              <a:defRPr sz="6000">
                <a:solidFill>
                  <a:schemeClr val="bg2"/>
                </a:solidFill>
                <a:latin typeface="+mj-lt"/>
              </a:defRPr>
            </a:lvl2pPr>
          </a:lstStyle>
          <a:p>
            <a:pPr lvl="0"/>
            <a:r>
              <a:rPr lang="en-US" noProof="0"/>
              <a:t>Click to edit Master text styles</a:t>
            </a:r>
          </a:p>
        </p:txBody>
      </p:sp>
      <p:sp>
        <p:nvSpPr>
          <p:cNvPr id="14" name="Picture Placeholder 13">
            <a:extLst>
              <a:ext uri="{FF2B5EF4-FFF2-40B4-BE49-F238E27FC236}">
                <a16:creationId xmlns:a16="http://schemas.microsoft.com/office/drawing/2014/main" id="{ABA6C74E-3778-471F-9477-D823F7D6AC24}"/>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8" name="Rectangle 6" descr="Rectangle shape">
            <a:extLst>
              <a:ext uri="{FF2B5EF4-FFF2-40B4-BE49-F238E27FC236}">
                <a16:creationId xmlns:a16="http://schemas.microsoft.com/office/drawing/2014/main" id="{34F9E77E-D12E-44C4-BDFA-352E61E1D14C}"/>
              </a:ext>
            </a:extLst>
          </p:cNvPr>
          <p:cNvSpPr/>
          <p:nvPr userDrawn="1"/>
        </p:nvSpPr>
        <p:spPr>
          <a:xfrm>
            <a:off x="1266000" y="4956850"/>
            <a:ext cx="1092600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6" descr="Rectangle shape">
            <a:extLst>
              <a:ext uri="{FF2B5EF4-FFF2-40B4-BE49-F238E27FC236}">
                <a16:creationId xmlns:a16="http://schemas.microsoft.com/office/drawing/2014/main" id="{4C5077D8-7618-454B-9F54-DDC6AF1C8BE9}"/>
              </a:ext>
            </a:extLst>
          </p:cNvPr>
          <p:cNvSpPr/>
          <p:nvPr userDrawn="1"/>
        </p:nvSpPr>
        <p:spPr>
          <a:xfrm>
            <a:off x="839789" y="4953080"/>
            <a:ext cx="426211" cy="2087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880821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eft Picture and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Title 1">
            <a:extLst>
              <a:ext uri="{FF2B5EF4-FFF2-40B4-BE49-F238E27FC236}">
                <a16:creationId xmlns:a16="http://schemas.microsoft.com/office/drawing/2014/main" id="{17D975D9-06B9-4C78-AD70-6CDDD65987DA}"/>
              </a:ext>
            </a:extLst>
          </p:cNvPr>
          <p:cNvSpPr>
            <a:spLocks noGrp="1"/>
          </p:cNvSpPr>
          <p:nvPr>
            <p:ph type="title" hasCustomPrompt="1"/>
          </p:nvPr>
        </p:nvSpPr>
        <p:spPr>
          <a:xfrm>
            <a:off x="6958722" y="2193928"/>
            <a:ext cx="4405067" cy="1325563"/>
          </a:xfrm>
        </p:spPr>
        <p:txBody>
          <a:bodyPr lIns="0" tIns="0" rIns="0" bIns="0" anchor="b" anchorCtr="0">
            <a:normAutofit/>
          </a:bodyPr>
          <a:lstStyle>
            <a:lvl1pPr>
              <a:defRPr sz="3600" b="1"/>
            </a:lvl1pPr>
          </a:lstStyle>
          <a:p>
            <a:r>
              <a:rPr lang="en-US" noProof="0"/>
              <a:t>CLICK TO EDIT MASTER TITLE</a:t>
            </a:r>
          </a:p>
        </p:txBody>
      </p:sp>
      <p:sp>
        <p:nvSpPr>
          <p:cNvPr id="20" name="Text Placeholder 2">
            <a:extLst>
              <a:ext uri="{FF2B5EF4-FFF2-40B4-BE49-F238E27FC236}">
                <a16:creationId xmlns:a16="http://schemas.microsoft.com/office/drawing/2014/main" id="{F8424E24-3E04-4F28-8CE4-6A20781987A7}"/>
              </a:ext>
            </a:extLst>
          </p:cNvPr>
          <p:cNvSpPr>
            <a:spLocks noGrp="1"/>
          </p:cNvSpPr>
          <p:nvPr>
            <p:ph type="body" idx="1"/>
          </p:nvPr>
        </p:nvSpPr>
        <p:spPr>
          <a:xfrm>
            <a:off x="6958722" y="3937409"/>
            <a:ext cx="4412151" cy="539496"/>
          </a:xfrm>
        </p:spPr>
        <p:txBody>
          <a:bodyPr lIns="0" tIns="0" rIns="0" bIns="0" anchor="b">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Text Placeholder 2">
            <a:extLst>
              <a:ext uri="{FF2B5EF4-FFF2-40B4-BE49-F238E27FC236}">
                <a16:creationId xmlns:a16="http://schemas.microsoft.com/office/drawing/2014/main" id="{5AA4AD4A-8E8A-4E95-9E11-6FE9B001838A}"/>
              </a:ext>
            </a:extLst>
          </p:cNvPr>
          <p:cNvSpPr>
            <a:spLocks noGrp="1"/>
          </p:cNvSpPr>
          <p:nvPr>
            <p:ph type="body" idx="13"/>
          </p:nvPr>
        </p:nvSpPr>
        <p:spPr>
          <a:xfrm>
            <a:off x="6958722" y="4669416"/>
            <a:ext cx="4405066" cy="1159884"/>
          </a:xfrm>
        </p:spPr>
        <p:txBody>
          <a:bodyPr lIns="0" tIns="0" rIns="0" bIns="0" anchor="t" anchorCtr="0">
            <a:normAutofit/>
          </a:bodyPr>
          <a:lstStyle>
            <a:lvl1pPr marL="0" indent="0">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2" name="Picture Placeholder 7">
            <a:extLst>
              <a:ext uri="{FF2B5EF4-FFF2-40B4-BE49-F238E27FC236}">
                <a16:creationId xmlns:a16="http://schemas.microsoft.com/office/drawing/2014/main" id="{D8E759F5-A035-4785-8820-32AD1B0FD021}"/>
              </a:ext>
            </a:extLst>
          </p:cNvPr>
          <p:cNvSpPr>
            <a:spLocks noGrp="1"/>
          </p:cNvSpPr>
          <p:nvPr>
            <p:ph type="pic" sz="quarter" idx="14"/>
          </p:nvPr>
        </p:nvSpPr>
        <p:spPr>
          <a:xfrm>
            <a:off x="0" y="1028700"/>
            <a:ext cx="6103084" cy="4800600"/>
          </a:xfrm>
        </p:spPr>
        <p:txBody>
          <a:bodyPr lIns="0" tIns="0" rIns="0" bIns="0" anchor="ctr" anchorCtr="0">
            <a:noAutofit/>
          </a:bodyPr>
          <a:lstStyle>
            <a:lvl1pPr marL="0" indent="0" algn="ctr">
              <a:buNone/>
              <a:defRPr sz="1800"/>
            </a:lvl1pPr>
          </a:lstStyle>
          <a:p>
            <a:r>
              <a:rPr lang="en-US" noProof="0"/>
              <a:t>Click icon to add picture</a:t>
            </a:r>
            <a:endParaRPr lang="en-US" noProof="0" dirty="0"/>
          </a:p>
        </p:txBody>
      </p:sp>
      <p:sp>
        <p:nvSpPr>
          <p:cNvPr id="23" name="Picture Placeholder 13">
            <a:extLst>
              <a:ext uri="{FF2B5EF4-FFF2-40B4-BE49-F238E27FC236}">
                <a16:creationId xmlns:a16="http://schemas.microsoft.com/office/drawing/2014/main" id="{027A9CD4-070D-43A3-88C7-FA9F42DA277C}"/>
              </a:ext>
            </a:extLst>
          </p:cNvPr>
          <p:cNvSpPr>
            <a:spLocks noGrp="1"/>
          </p:cNvSpPr>
          <p:nvPr>
            <p:ph type="pic" sz="quarter" idx="16"/>
          </p:nvPr>
        </p:nvSpPr>
        <p:spPr>
          <a:xfrm>
            <a:off x="9013409"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1" name="Rectangle 22" descr="Rectangle shape">
            <a:extLst>
              <a:ext uri="{FF2B5EF4-FFF2-40B4-BE49-F238E27FC236}">
                <a16:creationId xmlns:a16="http://schemas.microsoft.com/office/drawing/2014/main" id="{7BAA7414-D7E1-4BB4-98C3-E169FD560880}"/>
              </a:ext>
            </a:extLst>
          </p:cNvPr>
          <p:cNvSpPr/>
          <p:nvPr userDrawn="1"/>
        </p:nvSpPr>
        <p:spPr>
          <a:xfrm>
            <a:off x="6102067" y="3654638"/>
            <a:ext cx="3264408"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98452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icture  and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3095993"/>
            <a:ext cx="5242160" cy="539496"/>
          </a:xfrm>
        </p:spPr>
        <p:txBody>
          <a:bodyPr lIns="0" tIns="0" rIns="0" bIns="0" anchor="b">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2">
            <a:extLst>
              <a:ext uri="{FF2B5EF4-FFF2-40B4-BE49-F238E27FC236}">
                <a16:creationId xmlns:a16="http://schemas.microsoft.com/office/drawing/2014/main" id="{1F5FB13D-D6DC-4762-A443-A1E33781FA69}"/>
              </a:ext>
            </a:extLst>
          </p:cNvPr>
          <p:cNvSpPr>
            <a:spLocks noGrp="1"/>
          </p:cNvSpPr>
          <p:nvPr>
            <p:ph type="body" idx="13"/>
          </p:nvPr>
        </p:nvSpPr>
        <p:spPr>
          <a:xfrm>
            <a:off x="862258" y="3828000"/>
            <a:ext cx="5233742" cy="2175392"/>
          </a:xfrm>
        </p:spPr>
        <p:txBody>
          <a:bodyPr lIns="0" tIns="0" rIns="0" bIns="0" anchor="t" anchorCtr="0">
            <a:normAutofit/>
          </a:bodyPr>
          <a:lstStyle>
            <a:lvl1pPr marL="216000" indent="-216000">
              <a:spcBef>
                <a:spcPts val="600"/>
              </a:spcBef>
              <a:buClr>
                <a:schemeClr val="bg2"/>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0" y="1391821"/>
            <a:ext cx="5262327"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3" name="Picture Placeholder 7">
            <a:extLst>
              <a:ext uri="{FF2B5EF4-FFF2-40B4-BE49-F238E27FC236}">
                <a16:creationId xmlns:a16="http://schemas.microsoft.com/office/drawing/2014/main" id="{BDF13B40-70E6-4C5A-858B-DC39631DE0F6}"/>
              </a:ext>
            </a:extLst>
          </p:cNvPr>
          <p:cNvSpPr>
            <a:spLocks noGrp="1"/>
          </p:cNvSpPr>
          <p:nvPr>
            <p:ph type="pic" sz="quarter" idx="17"/>
          </p:nvPr>
        </p:nvSpPr>
        <p:spPr>
          <a:xfrm>
            <a:off x="6959600" y="0"/>
            <a:ext cx="4370388" cy="6057900"/>
          </a:xfrm>
        </p:spPr>
        <p:txBody>
          <a:bodyPr tIns="756000" rIns="72000" anchor="ctr" anchorCtr="0">
            <a:normAutofit/>
          </a:bodyPr>
          <a:lstStyle>
            <a:lvl1pPr marL="0" indent="0" algn="ctr">
              <a:buNone/>
              <a:defRPr sz="1800"/>
            </a:lvl1pPr>
          </a:lstStyle>
          <a:p>
            <a:r>
              <a:rPr lang="en-US" noProof="0"/>
              <a:t>Click icon to add picture</a:t>
            </a:r>
            <a:endParaRPr lang="en-US" noProof="0" dirty="0"/>
          </a:p>
        </p:txBody>
      </p:sp>
      <p:sp>
        <p:nvSpPr>
          <p:cNvPr id="14" name="Rectangle 9" descr="Rectangle shape">
            <a:extLst>
              <a:ext uri="{FF2B5EF4-FFF2-40B4-BE49-F238E27FC236}">
                <a16:creationId xmlns:a16="http://schemas.microsoft.com/office/drawing/2014/main" id="{A7050B34-5735-49CB-A564-B50456B9E4D8}"/>
              </a:ext>
            </a:extLst>
          </p:cNvPr>
          <p:cNvSpPr/>
          <p:nvPr userDrawn="1"/>
        </p:nvSpPr>
        <p:spPr>
          <a:xfrm>
            <a:off x="0" y="2816577"/>
            <a:ext cx="306447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55544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and Left Picture Layout">
    <p:spTree>
      <p:nvGrpSpPr>
        <p:cNvPr id="1" name=""/>
        <p:cNvGrpSpPr/>
        <p:nvPr/>
      </p:nvGrpSpPr>
      <p:grpSpPr>
        <a:xfrm>
          <a:off x="0" y="0"/>
          <a:ext cx="0" cy="0"/>
          <a:chOff x="0" y="0"/>
          <a:chExt cx="0" cy="0"/>
        </a:xfrm>
      </p:grpSpPr>
      <p:sp>
        <p:nvSpPr>
          <p:cNvPr id="10" name="Rectangle 18" descr="Rectangle shape">
            <a:extLst>
              <a:ext uri="{FF2B5EF4-FFF2-40B4-BE49-F238E27FC236}">
                <a16:creationId xmlns:a16="http://schemas.microsoft.com/office/drawing/2014/main" id="{D2154103-FC4F-4381-B8F8-EBD2FE883B77}"/>
              </a:ext>
            </a:extLst>
          </p:cNvPr>
          <p:cNvSpPr/>
          <p:nvPr userDrawn="1"/>
        </p:nvSpPr>
        <p:spPr>
          <a:xfrm>
            <a:off x="-1" y="2816577"/>
            <a:ext cx="852334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Picture Placeholder 7">
            <a:extLst>
              <a:ext uri="{FF2B5EF4-FFF2-40B4-BE49-F238E27FC236}">
                <a16:creationId xmlns:a16="http://schemas.microsoft.com/office/drawing/2014/main" id="{7BF30168-0B34-44BC-AACE-89DE62358C88}"/>
              </a:ext>
            </a:extLst>
          </p:cNvPr>
          <p:cNvSpPr>
            <a:spLocks noGrp="1"/>
          </p:cNvSpPr>
          <p:nvPr>
            <p:ph type="pic" sz="quarter" idx="14"/>
          </p:nvPr>
        </p:nvSpPr>
        <p:spPr>
          <a:xfrm>
            <a:off x="838200" y="765174"/>
            <a:ext cx="4429125" cy="6092825"/>
          </a:xfrm>
        </p:spPr>
        <p:txBody>
          <a:bodyPr lIns="0" tIns="0" rIns="0" bIns="0" anchor="ctr" anchorCtr="0">
            <a:noAutofit/>
          </a:bodyPr>
          <a:lstStyle>
            <a:lvl1pPr marL="0" indent="0" algn="ctr">
              <a:buNone/>
              <a:defRPr sz="1800"/>
            </a:lvl1pPr>
          </a:lstStyle>
          <a:p>
            <a:r>
              <a:rPr lang="en-US" noProof="0"/>
              <a:t>Click icon to add picture</a:t>
            </a: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6079061" y="1391821"/>
            <a:ext cx="5252202"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9024423"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3" name="Text Placeholder 2">
            <a:extLst>
              <a:ext uri="{FF2B5EF4-FFF2-40B4-BE49-F238E27FC236}">
                <a16:creationId xmlns:a16="http://schemas.microsoft.com/office/drawing/2014/main" id="{BEB1C6EE-FA97-4634-A102-9B45058E9E25}"/>
              </a:ext>
            </a:extLst>
          </p:cNvPr>
          <p:cNvSpPr>
            <a:spLocks noGrp="1"/>
          </p:cNvSpPr>
          <p:nvPr>
            <p:ph type="body" idx="13"/>
          </p:nvPr>
        </p:nvSpPr>
        <p:spPr>
          <a:xfrm>
            <a:off x="6107591" y="3203259"/>
            <a:ext cx="5223672" cy="2880344"/>
          </a:xfrm>
        </p:spPr>
        <p:txBody>
          <a:bodyPr lIns="0" tIns="0" rIns="0" bIns="0" anchor="t" anchorCtr="0">
            <a:normAutofit/>
          </a:bodyPr>
          <a:lstStyle>
            <a:lvl1pPr marL="216000" indent="-216000">
              <a:spcBef>
                <a:spcPts val="600"/>
              </a:spcBef>
              <a:buClr>
                <a:schemeClr val="bg2"/>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Tree>
    <p:extLst>
      <p:ext uri="{BB962C8B-B14F-4D97-AF65-F5344CB8AC3E}">
        <p14:creationId xmlns:p14="http://schemas.microsoft.com/office/powerpoint/2010/main" val="9091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3721639"/>
            <a:ext cx="4405067" cy="539496"/>
          </a:xfrm>
        </p:spPr>
        <p:txBody>
          <a:bodyPr lIns="0" tIns="0" rIns="0" bIns="0" anchor="b">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2">
            <a:extLst>
              <a:ext uri="{FF2B5EF4-FFF2-40B4-BE49-F238E27FC236}">
                <a16:creationId xmlns:a16="http://schemas.microsoft.com/office/drawing/2014/main" id="{1F5FB13D-D6DC-4762-A443-A1E33781FA69}"/>
              </a:ext>
            </a:extLst>
          </p:cNvPr>
          <p:cNvSpPr>
            <a:spLocks noGrp="1"/>
          </p:cNvSpPr>
          <p:nvPr>
            <p:ph type="body" idx="13"/>
          </p:nvPr>
        </p:nvSpPr>
        <p:spPr>
          <a:xfrm>
            <a:off x="6284490" y="1648384"/>
            <a:ext cx="4955429" cy="386922"/>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1985383"/>
            <a:ext cx="4422014"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3" name="Picture Placeholder 7">
            <a:extLst>
              <a:ext uri="{FF2B5EF4-FFF2-40B4-BE49-F238E27FC236}">
                <a16:creationId xmlns:a16="http://schemas.microsoft.com/office/drawing/2014/main" id="{BDF13B40-70E6-4C5A-858B-DC39631DE0F6}"/>
              </a:ext>
            </a:extLst>
          </p:cNvPr>
          <p:cNvSpPr>
            <a:spLocks noGrp="1"/>
          </p:cNvSpPr>
          <p:nvPr>
            <p:ph type="pic" sz="quarter" idx="17"/>
          </p:nvPr>
        </p:nvSpPr>
        <p:spPr>
          <a:xfrm>
            <a:off x="5295403" y="1303786"/>
            <a:ext cx="731520" cy="731520"/>
          </a:xfrm>
        </p:spPr>
        <p:txBody>
          <a:bodyPr lIns="0" tIns="0" rIns="0" bIns="0" anchor="ctr" anchorCtr="0">
            <a:noAutofit/>
          </a:bodyPr>
          <a:lstStyle>
            <a:lvl1pPr marL="0" indent="0" algn="ctr">
              <a:buNone/>
              <a:defRPr sz="400"/>
            </a:lvl1pPr>
          </a:lstStyle>
          <a:p>
            <a:r>
              <a:rPr lang="en-US" noProof="0"/>
              <a:t>Click icon to add picture</a:t>
            </a:r>
            <a:endParaRPr lang="en-US" noProof="0" dirty="0"/>
          </a:p>
        </p:txBody>
      </p:sp>
      <p:sp>
        <p:nvSpPr>
          <p:cNvPr id="14" name="Picture Placeholder 7">
            <a:extLst>
              <a:ext uri="{FF2B5EF4-FFF2-40B4-BE49-F238E27FC236}">
                <a16:creationId xmlns:a16="http://schemas.microsoft.com/office/drawing/2014/main" id="{0AFA18C9-04D0-44DF-808A-2C34FCE9E7D7}"/>
              </a:ext>
            </a:extLst>
          </p:cNvPr>
          <p:cNvSpPr>
            <a:spLocks noGrp="1"/>
          </p:cNvSpPr>
          <p:nvPr>
            <p:ph type="pic" sz="quarter" idx="18"/>
          </p:nvPr>
        </p:nvSpPr>
        <p:spPr>
          <a:xfrm>
            <a:off x="5295403" y="4838737"/>
            <a:ext cx="731520" cy="731520"/>
          </a:xfrm>
        </p:spPr>
        <p:txBody>
          <a:bodyPr lIns="0" tIns="0" rIns="0" bIns="0" anchor="ctr" anchorCtr="0">
            <a:noAutofit/>
          </a:bodyPr>
          <a:lstStyle>
            <a:lvl1pPr marL="0" indent="0" algn="ctr">
              <a:buNone/>
              <a:defRPr sz="400"/>
            </a:lvl1pPr>
          </a:lstStyle>
          <a:p>
            <a:r>
              <a:rPr lang="en-US" noProof="0"/>
              <a:t>Click icon to add picture</a:t>
            </a:r>
            <a:endParaRPr lang="en-US" noProof="0" dirty="0"/>
          </a:p>
        </p:txBody>
      </p:sp>
      <p:sp>
        <p:nvSpPr>
          <p:cNvPr id="15" name="Picture Placeholder 7">
            <a:extLst>
              <a:ext uri="{FF2B5EF4-FFF2-40B4-BE49-F238E27FC236}">
                <a16:creationId xmlns:a16="http://schemas.microsoft.com/office/drawing/2014/main" id="{6588C383-1FFC-421F-B64D-C20A8FF1D912}"/>
              </a:ext>
            </a:extLst>
          </p:cNvPr>
          <p:cNvSpPr>
            <a:spLocks noGrp="1"/>
          </p:cNvSpPr>
          <p:nvPr>
            <p:ph type="pic" sz="quarter" idx="19"/>
          </p:nvPr>
        </p:nvSpPr>
        <p:spPr>
          <a:xfrm>
            <a:off x="5295403" y="3660420"/>
            <a:ext cx="731520" cy="731520"/>
          </a:xfrm>
        </p:spPr>
        <p:txBody>
          <a:bodyPr lIns="0" tIns="0" rIns="0" bIns="0" anchor="ctr" anchorCtr="0">
            <a:noAutofit/>
          </a:bodyPr>
          <a:lstStyle>
            <a:lvl1pPr marL="0" indent="0" algn="ctr">
              <a:buNone/>
              <a:defRPr sz="400"/>
            </a:lvl1pPr>
          </a:lstStyle>
          <a:p>
            <a:r>
              <a:rPr lang="en-US" noProof="0"/>
              <a:t>Click icon to add picture</a:t>
            </a:r>
            <a:endParaRPr lang="en-US" noProof="0" dirty="0"/>
          </a:p>
        </p:txBody>
      </p:sp>
      <p:sp>
        <p:nvSpPr>
          <p:cNvPr id="16" name="Picture Placeholder 7">
            <a:extLst>
              <a:ext uri="{FF2B5EF4-FFF2-40B4-BE49-F238E27FC236}">
                <a16:creationId xmlns:a16="http://schemas.microsoft.com/office/drawing/2014/main" id="{41C4D3D8-E6E7-4E66-B661-6F7F594B2B8E}"/>
              </a:ext>
            </a:extLst>
          </p:cNvPr>
          <p:cNvSpPr>
            <a:spLocks noGrp="1"/>
          </p:cNvSpPr>
          <p:nvPr>
            <p:ph type="pic" sz="quarter" idx="20"/>
          </p:nvPr>
        </p:nvSpPr>
        <p:spPr>
          <a:xfrm>
            <a:off x="5295403" y="2482103"/>
            <a:ext cx="731520" cy="731520"/>
          </a:xfrm>
        </p:spPr>
        <p:txBody>
          <a:bodyPr lIns="0" tIns="0" rIns="0" bIns="0" anchor="ctr" anchorCtr="0">
            <a:noAutofit/>
          </a:bodyPr>
          <a:lstStyle>
            <a:lvl1pPr marL="0" indent="0" algn="ctr">
              <a:buNone/>
              <a:defRPr sz="400"/>
            </a:lvl1pPr>
          </a:lstStyle>
          <a:p>
            <a:r>
              <a:rPr lang="en-US" noProof="0"/>
              <a:t>Click icon to add picture</a:t>
            </a:r>
            <a:endParaRPr lang="en-US" noProof="0" dirty="0"/>
          </a:p>
        </p:txBody>
      </p:sp>
      <p:sp>
        <p:nvSpPr>
          <p:cNvPr id="17" name="Text Placeholder 2">
            <a:extLst>
              <a:ext uri="{FF2B5EF4-FFF2-40B4-BE49-F238E27FC236}">
                <a16:creationId xmlns:a16="http://schemas.microsoft.com/office/drawing/2014/main" id="{F0D239C0-D332-4295-B0D2-EE7E153AEF85}"/>
              </a:ext>
            </a:extLst>
          </p:cNvPr>
          <p:cNvSpPr>
            <a:spLocks noGrp="1"/>
          </p:cNvSpPr>
          <p:nvPr>
            <p:ph type="body" idx="21"/>
          </p:nvPr>
        </p:nvSpPr>
        <p:spPr>
          <a:xfrm>
            <a:off x="6284490" y="1026327"/>
            <a:ext cx="4955429" cy="539496"/>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Text Placeholder 2">
            <a:extLst>
              <a:ext uri="{FF2B5EF4-FFF2-40B4-BE49-F238E27FC236}">
                <a16:creationId xmlns:a16="http://schemas.microsoft.com/office/drawing/2014/main" id="{3F24AAA0-C33F-4C49-B5BA-CCA4DF164082}"/>
              </a:ext>
            </a:extLst>
          </p:cNvPr>
          <p:cNvSpPr>
            <a:spLocks noGrp="1"/>
          </p:cNvSpPr>
          <p:nvPr>
            <p:ph type="body" idx="22"/>
          </p:nvPr>
        </p:nvSpPr>
        <p:spPr>
          <a:xfrm>
            <a:off x="6284490" y="5186182"/>
            <a:ext cx="4955429" cy="386922"/>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Text Placeholder 2">
            <a:extLst>
              <a:ext uri="{FF2B5EF4-FFF2-40B4-BE49-F238E27FC236}">
                <a16:creationId xmlns:a16="http://schemas.microsoft.com/office/drawing/2014/main" id="{F15EA430-9504-4CC7-90B9-8BAC49418BCE}"/>
              </a:ext>
            </a:extLst>
          </p:cNvPr>
          <p:cNvSpPr>
            <a:spLocks noGrp="1"/>
          </p:cNvSpPr>
          <p:nvPr>
            <p:ph type="body" idx="23"/>
          </p:nvPr>
        </p:nvSpPr>
        <p:spPr>
          <a:xfrm>
            <a:off x="6284490" y="4564125"/>
            <a:ext cx="4955429" cy="539496"/>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Text Placeholder 2">
            <a:extLst>
              <a:ext uri="{FF2B5EF4-FFF2-40B4-BE49-F238E27FC236}">
                <a16:creationId xmlns:a16="http://schemas.microsoft.com/office/drawing/2014/main" id="{2452F643-0A90-42B8-A436-966F84D9136B}"/>
              </a:ext>
            </a:extLst>
          </p:cNvPr>
          <p:cNvSpPr>
            <a:spLocks noGrp="1"/>
          </p:cNvSpPr>
          <p:nvPr>
            <p:ph type="body" idx="24"/>
          </p:nvPr>
        </p:nvSpPr>
        <p:spPr>
          <a:xfrm>
            <a:off x="6284490" y="4006916"/>
            <a:ext cx="4955429" cy="386922"/>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Text Placeholder 2">
            <a:extLst>
              <a:ext uri="{FF2B5EF4-FFF2-40B4-BE49-F238E27FC236}">
                <a16:creationId xmlns:a16="http://schemas.microsoft.com/office/drawing/2014/main" id="{08A7C240-D1B7-4005-B9AF-81E3B026A242}"/>
              </a:ext>
            </a:extLst>
          </p:cNvPr>
          <p:cNvSpPr>
            <a:spLocks noGrp="1"/>
          </p:cNvSpPr>
          <p:nvPr>
            <p:ph type="body" idx="25"/>
          </p:nvPr>
        </p:nvSpPr>
        <p:spPr>
          <a:xfrm>
            <a:off x="6284490" y="3384859"/>
            <a:ext cx="4955429" cy="539496"/>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2" name="Text Placeholder 2">
            <a:extLst>
              <a:ext uri="{FF2B5EF4-FFF2-40B4-BE49-F238E27FC236}">
                <a16:creationId xmlns:a16="http://schemas.microsoft.com/office/drawing/2014/main" id="{6E6F2B4F-B958-4180-9985-068471C0E34E}"/>
              </a:ext>
            </a:extLst>
          </p:cNvPr>
          <p:cNvSpPr>
            <a:spLocks noGrp="1"/>
          </p:cNvSpPr>
          <p:nvPr>
            <p:ph type="body" idx="26"/>
          </p:nvPr>
        </p:nvSpPr>
        <p:spPr>
          <a:xfrm>
            <a:off x="6284490" y="2827650"/>
            <a:ext cx="4955429" cy="386922"/>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3" name="Text Placeholder 2">
            <a:extLst>
              <a:ext uri="{FF2B5EF4-FFF2-40B4-BE49-F238E27FC236}">
                <a16:creationId xmlns:a16="http://schemas.microsoft.com/office/drawing/2014/main" id="{09A84110-1CE1-45A4-BFE9-E44A4D9F4FF5}"/>
              </a:ext>
            </a:extLst>
          </p:cNvPr>
          <p:cNvSpPr>
            <a:spLocks noGrp="1"/>
          </p:cNvSpPr>
          <p:nvPr>
            <p:ph type="body" idx="27"/>
          </p:nvPr>
        </p:nvSpPr>
        <p:spPr>
          <a:xfrm>
            <a:off x="6284490" y="2205593"/>
            <a:ext cx="4955429" cy="539496"/>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4" name="Rectangle 13" descr="Rectangle shape">
            <a:extLst>
              <a:ext uri="{FF2B5EF4-FFF2-40B4-BE49-F238E27FC236}">
                <a16:creationId xmlns:a16="http://schemas.microsoft.com/office/drawing/2014/main" id="{4553F3B7-CCC3-488E-B551-867E00CF0DB6}"/>
              </a:ext>
            </a:extLst>
          </p:cNvPr>
          <p:cNvSpPr/>
          <p:nvPr userDrawn="1"/>
        </p:nvSpPr>
        <p:spPr>
          <a:xfrm>
            <a:off x="0" y="3442217"/>
            <a:ext cx="309600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268747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uter and Content Layout">
    <p:spTree>
      <p:nvGrpSpPr>
        <p:cNvPr id="1" name=""/>
        <p:cNvGrpSpPr/>
        <p:nvPr/>
      </p:nvGrpSpPr>
      <p:grpSpPr>
        <a:xfrm>
          <a:off x="0" y="0"/>
          <a:ext cx="0" cy="0"/>
          <a:chOff x="0" y="0"/>
          <a:chExt cx="0" cy="0"/>
        </a:xfrm>
      </p:grpSpPr>
      <p:sp>
        <p:nvSpPr>
          <p:cNvPr id="14" name="Rectangle 13" descr="Rectangle shape">
            <a:extLst>
              <a:ext uri="{FF2B5EF4-FFF2-40B4-BE49-F238E27FC236}">
                <a16:creationId xmlns:a16="http://schemas.microsoft.com/office/drawing/2014/main" id="{0348B992-DA91-41CC-A9C7-B1E6405BB768}"/>
              </a:ext>
            </a:extLst>
          </p:cNvPr>
          <p:cNvSpPr/>
          <p:nvPr userDrawn="1"/>
        </p:nvSpPr>
        <p:spPr>
          <a:xfrm>
            <a:off x="1" y="3120256"/>
            <a:ext cx="922396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15" name="Picture 1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51864" y="871857"/>
            <a:ext cx="5076191" cy="5114286"/>
          </a:xfrm>
          <a:prstGeom prst="rect">
            <a:avLst/>
          </a:prstGeom>
        </p:spPr>
      </p:pic>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Title 1">
            <a:extLst>
              <a:ext uri="{FF2B5EF4-FFF2-40B4-BE49-F238E27FC236}">
                <a16:creationId xmlns:a16="http://schemas.microsoft.com/office/drawing/2014/main" id="{17D975D9-06B9-4C78-AD70-6CDDD65987DA}"/>
              </a:ext>
            </a:extLst>
          </p:cNvPr>
          <p:cNvSpPr>
            <a:spLocks noGrp="1"/>
          </p:cNvSpPr>
          <p:nvPr>
            <p:ph type="title" hasCustomPrompt="1"/>
          </p:nvPr>
        </p:nvSpPr>
        <p:spPr>
          <a:xfrm>
            <a:off x="6958722" y="1656048"/>
            <a:ext cx="4405067" cy="1325563"/>
          </a:xfrm>
        </p:spPr>
        <p:txBody>
          <a:bodyPr lIns="0" tIns="0" rIns="0" bIns="0" anchor="b" anchorCtr="0">
            <a:normAutofit/>
          </a:bodyPr>
          <a:lstStyle>
            <a:lvl1pPr>
              <a:defRPr sz="3600" b="1"/>
            </a:lvl1pPr>
          </a:lstStyle>
          <a:p>
            <a:r>
              <a:rPr lang="en-US" noProof="0"/>
              <a:t>CLICK TO EDIT MASTER TITLE</a:t>
            </a:r>
          </a:p>
        </p:txBody>
      </p:sp>
      <p:sp>
        <p:nvSpPr>
          <p:cNvPr id="20" name="Text Placeholder 2">
            <a:extLst>
              <a:ext uri="{FF2B5EF4-FFF2-40B4-BE49-F238E27FC236}">
                <a16:creationId xmlns:a16="http://schemas.microsoft.com/office/drawing/2014/main" id="{F8424E24-3E04-4F28-8CE4-6A20781987A7}"/>
              </a:ext>
            </a:extLst>
          </p:cNvPr>
          <p:cNvSpPr>
            <a:spLocks noGrp="1"/>
          </p:cNvSpPr>
          <p:nvPr>
            <p:ph type="body" idx="1"/>
          </p:nvPr>
        </p:nvSpPr>
        <p:spPr>
          <a:xfrm>
            <a:off x="6958722" y="3495781"/>
            <a:ext cx="4412151" cy="539496"/>
          </a:xfrm>
        </p:spPr>
        <p:txBody>
          <a:bodyPr lIns="0" tIns="0" rIns="0" bIns="0" anchor="b"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Text Placeholder 2">
            <a:extLst>
              <a:ext uri="{FF2B5EF4-FFF2-40B4-BE49-F238E27FC236}">
                <a16:creationId xmlns:a16="http://schemas.microsoft.com/office/drawing/2014/main" id="{5AA4AD4A-8E8A-4E95-9E11-6FE9B001838A}"/>
              </a:ext>
            </a:extLst>
          </p:cNvPr>
          <p:cNvSpPr>
            <a:spLocks noGrp="1"/>
          </p:cNvSpPr>
          <p:nvPr>
            <p:ph type="body" idx="13"/>
          </p:nvPr>
        </p:nvSpPr>
        <p:spPr>
          <a:xfrm>
            <a:off x="6942680" y="4179662"/>
            <a:ext cx="4405066" cy="1159884"/>
          </a:xfrm>
        </p:spPr>
        <p:txBody>
          <a:bodyPr lIns="0" tIns="0" rIns="0" bIns="0" anchor="t" anchorCtr="0">
            <a:normAutofit/>
          </a:bodyPr>
          <a:lstStyle>
            <a:lvl1pPr marL="216000" indent="-216000">
              <a:spcBef>
                <a:spcPts val="600"/>
              </a:spcBef>
              <a:buClr>
                <a:schemeClr val="accent1"/>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2" name="Picture Placeholder 7">
            <a:extLst>
              <a:ext uri="{FF2B5EF4-FFF2-40B4-BE49-F238E27FC236}">
                <a16:creationId xmlns:a16="http://schemas.microsoft.com/office/drawing/2014/main" id="{D8E759F5-A035-4785-8820-32AD1B0FD021}"/>
              </a:ext>
            </a:extLst>
          </p:cNvPr>
          <p:cNvSpPr>
            <a:spLocks noGrp="1"/>
          </p:cNvSpPr>
          <p:nvPr>
            <p:ph type="pic" sz="quarter" idx="14"/>
          </p:nvPr>
        </p:nvSpPr>
        <p:spPr>
          <a:xfrm>
            <a:off x="1284270" y="1243173"/>
            <a:ext cx="4387066" cy="2427874"/>
          </a:xfrm>
        </p:spPr>
        <p:txBody>
          <a:bodyPr lIns="0" tIns="0" rIns="0" bIns="0" anchor="ctr" anchorCtr="0">
            <a:noAutofit/>
          </a:bodyPr>
          <a:lstStyle>
            <a:lvl1pPr marL="0" indent="0" algn="ctr">
              <a:buNone/>
              <a:defRPr sz="1800"/>
            </a:lvl1pPr>
          </a:lstStyle>
          <a:p>
            <a:r>
              <a:rPr lang="en-US" noProof="0"/>
              <a:t>Click icon to add picture</a:t>
            </a:r>
            <a:endParaRPr lang="en-US" noProof="0" dirty="0"/>
          </a:p>
        </p:txBody>
      </p:sp>
      <p:sp>
        <p:nvSpPr>
          <p:cNvPr id="23" name="Picture Placeholder 13">
            <a:extLst>
              <a:ext uri="{FF2B5EF4-FFF2-40B4-BE49-F238E27FC236}">
                <a16:creationId xmlns:a16="http://schemas.microsoft.com/office/drawing/2014/main" id="{027A9CD4-070D-43A3-88C7-FA9F42DA277C}"/>
              </a:ext>
            </a:extLst>
          </p:cNvPr>
          <p:cNvSpPr>
            <a:spLocks noGrp="1"/>
          </p:cNvSpPr>
          <p:nvPr>
            <p:ph type="pic" sz="quarter" idx="16"/>
          </p:nvPr>
        </p:nvSpPr>
        <p:spPr>
          <a:xfrm>
            <a:off x="9013409"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779381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and Title Layout">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E252D122-994D-483A-BEAE-EB42A0E0961E}"/>
              </a:ext>
            </a:extLst>
          </p:cNvPr>
          <p:cNvSpPr/>
          <p:nvPr userDrawn="1"/>
        </p:nvSpPr>
        <p:spPr>
          <a:xfrm>
            <a:off x="3919728" y="-1"/>
            <a:ext cx="4352400" cy="1819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Picture Placeholder 7">
            <a:extLst>
              <a:ext uri="{FF2B5EF4-FFF2-40B4-BE49-F238E27FC236}">
                <a16:creationId xmlns:a16="http://schemas.microsoft.com/office/drawing/2014/main" id="{BDF13B40-70E6-4C5A-858B-DC39631DE0F6}"/>
              </a:ext>
            </a:extLst>
          </p:cNvPr>
          <p:cNvSpPr>
            <a:spLocks noGrp="1"/>
          </p:cNvSpPr>
          <p:nvPr>
            <p:ph type="pic" sz="quarter" idx="17"/>
          </p:nvPr>
        </p:nvSpPr>
        <p:spPr>
          <a:xfrm>
            <a:off x="0" y="2299716"/>
            <a:ext cx="11352213" cy="3758184"/>
          </a:xfrm>
        </p:spPr>
        <p:txBody>
          <a:bodyPr tIns="756000" rIns="72000" anchor="ctr" anchorCtr="0">
            <a:normAutofit/>
          </a:bodyPr>
          <a:lstStyle>
            <a:lvl1pPr marL="0" indent="0" algn="ctr">
              <a:buNone/>
              <a:defRPr sz="1800"/>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3919728" y="0"/>
            <a:ext cx="4352544" cy="1737360"/>
          </a:xfrm>
          <a:noFill/>
        </p:spPr>
        <p:txBody>
          <a:bodyPr lIns="0" tIns="180000" rIns="0" bIns="0" anchor="ctr" anchorCtr="0">
            <a:normAutofit/>
          </a:bodyPr>
          <a:lstStyle>
            <a:lvl1pPr marL="0" algn="ctr" defTabSz="914400" rtl="0" eaLnBrk="1" latinLnBrk="0" hangingPunct="1">
              <a:lnSpc>
                <a:spcPct val="90000"/>
              </a:lnSpc>
              <a:spcBef>
                <a:spcPct val="0"/>
              </a:spcBef>
              <a:buNone/>
              <a:defRPr lang="ru-RU" sz="3600" b="1" kern="1200" dirty="0">
                <a:solidFill>
                  <a:schemeClr val="bg2"/>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7" name="Text Placeholder 6">
            <a:extLst>
              <a:ext uri="{FF2B5EF4-FFF2-40B4-BE49-F238E27FC236}">
                <a16:creationId xmlns:a16="http://schemas.microsoft.com/office/drawing/2014/main" id="{2685A6CA-852E-4D31-8861-0347B4869D82}"/>
              </a:ext>
            </a:extLst>
          </p:cNvPr>
          <p:cNvSpPr>
            <a:spLocks noGrp="1"/>
          </p:cNvSpPr>
          <p:nvPr>
            <p:ph type="body" sz="quarter" idx="18"/>
          </p:nvPr>
        </p:nvSpPr>
        <p:spPr>
          <a:xfrm>
            <a:off x="3919728" y="1732572"/>
            <a:ext cx="4352400" cy="1404000"/>
          </a:xfrm>
          <a:solidFill>
            <a:schemeClr val="tx1"/>
          </a:solidFill>
        </p:spPr>
        <p:txBody>
          <a:bodyPr lIns="180000" tIns="360000" rIns="180000" bIns="0">
            <a:normAutofit/>
          </a:bodyPr>
          <a:lstStyle>
            <a:lvl1pPr marL="0" indent="0" algn="ctr">
              <a:buNone/>
              <a:defRPr sz="1800" b="1" i="0">
                <a:solidFill>
                  <a:schemeClr val="bg1"/>
                </a:solidFill>
              </a:defRPr>
            </a:lvl1pPr>
            <a:lvl2pPr marL="457200" indent="0">
              <a:buNone/>
              <a:defRPr i="1">
                <a:solidFill>
                  <a:schemeClr val="bg1"/>
                </a:solidFill>
              </a:defRPr>
            </a:lvl2pPr>
            <a:lvl3pPr>
              <a:defRPr i="1">
                <a:solidFill>
                  <a:schemeClr val="bg1"/>
                </a:solidFill>
              </a:defRPr>
            </a:lvl3pPr>
            <a:lvl4pPr>
              <a:defRPr i="1">
                <a:solidFill>
                  <a:schemeClr val="bg1"/>
                </a:solidFill>
              </a:defRPr>
            </a:lvl4pPr>
            <a:lvl5pPr>
              <a:defRPr i="1">
                <a:solidFill>
                  <a:schemeClr val="bg1"/>
                </a:solidFill>
              </a:defRPr>
            </a:lvl5pPr>
          </a:lstStyle>
          <a:p>
            <a:pPr lvl="0"/>
            <a:r>
              <a:rPr lang="en-US" noProof="0"/>
              <a:t>Click to edit Master text styles</a:t>
            </a:r>
          </a:p>
        </p:txBody>
      </p:sp>
      <p:sp>
        <p:nvSpPr>
          <p:cNvPr id="10" name="Rectangle 23" descr="Rectangle shape">
            <a:extLst>
              <a:ext uri="{FF2B5EF4-FFF2-40B4-BE49-F238E27FC236}">
                <a16:creationId xmlns:a16="http://schemas.microsoft.com/office/drawing/2014/main" id="{A5229D97-30B4-42B0-8D6E-5BE4A017D8F7}"/>
              </a:ext>
            </a:extLst>
          </p:cNvPr>
          <p:cNvSpPr/>
          <p:nvPr userDrawn="1"/>
        </p:nvSpPr>
        <p:spPr>
          <a:xfrm>
            <a:off x="5089200" y="1528090"/>
            <a:ext cx="710280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63445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Blocks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1740127"/>
            <a:ext cx="7800832" cy="939606"/>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2">
            <a:extLst>
              <a:ext uri="{FF2B5EF4-FFF2-40B4-BE49-F238E27FC236}">
                <a16:creationId xmlns:a16="http://schemas.microsoft.com/office/drawing/2014/main" id="{1F5FB13D-D6DC-4762-A443-A1E33781FA69}"/>
              </a:ext>
            </a:extLst>
          </p:cNvPr>
          <p:cNvSpPr>
            <a:spLocks noGrp="1"/>
          </p:cNvSpPr>
          <p:nvPr>
            <p:ph type="body" idx="13"/>
          </p:nvPr>
        </p:nvSpPr>
        <p:spPr>
          <a:xfrm>
            <a:off x="1216020" y="4552664"/>
            <a:ext cx="2926080" cy="1135351"/>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617258"/>
            <a:ext cx="7800832" cy="594132"/>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7" name="Text Placeholder 2">
            <a:extLst>
              <a:ext uri="{FF2B5EF4-FFF2-40B4-BE49-F238E27FC236}">
                <a16:creationId xmlns:a16="http://schemas.microsoft.com/office/drawing/2014/main" id="{F0D239C0-D332-4295-B0D2-EE7E153AEF85}"/>
              </a:ext>
            </a:extLst>
          </p:cNvPr>
          <p:cNvSpPr>
            <a:spLocks noGrp="1"/>
          </p:cNvSpPr>
          <p:nvPr>
            <p:ph type="body" idx="21" hasCustomPrompt="1"/>
          </p:nvPr>
        </p:nvSpPr>
        <p:spPr>
          <a:xfrm>
            <a:off x="1216020" y="4002722"/>
            <a:ext cx="2926080" cy="467382"/>
          </a:xfrm>
        </p:spPr>
        <p:txBody>
          <a:bodyPr lIns="0" tIns="0" rIns="0" bIns="0" anchor="b">
            <a:normAutofit/>
          </a:bodyPr>
          <a:lstStyle>
            <a:lvl1pPr marL="0" indent="0">
              <a:buNone/>
              <a:defRPr sz="22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24" name="Picture Placeholder 13">
            <a:extLst>
              <a:ext uri="{FF2B5EF4-FFF2-40B4-BE49-F238E27FC236}">
                <a16:creationId xmlns:a16="http://schemas.microsoft.com/office/drawing/2014/main" id="{6CFA9DC2-8816-4504-9E78-0D6A51A4ABBE}"/>
              </a:ext>
            </a:extLst>
          </p:cNvPr>
          <p:cNvSpPr>
            <a:spLocks noGrp="1"/>
          </p:cNvSpPr>
          <p:nvPr>
            <p:ph type="pic" sz="quarter" idx="16"/>
          </p:nvPr>
        </p:nvSpPr>
        <p:spPr>
          <a:xfrm>
            <a:off x="9013409"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8" name="Text Placeholder 7">
            <a:extLst>
              <a:ext uri="{FF2B5EF4-FFF2-40B4-BE49-F238E27FC236}">
                <a16:creationId xmlns:a16="http://schemas.microsoft.com/office/drawing/2014/main" id="{2C9DB526-D20B-406D-B9C4-1B2FE4922375}"/>
              </a:ext>
            </a:extLst>
          </p:cNvPr>
          <p:cNvSpPr>
            <a:spLocks noGrp="1"/>
          </p:cNvSpPr>
          <p:nvPr>
            <p:ph type="body" sz="quarter" idx="28" hasCustomPrompt="1"/>
          </p:nvPr>
        </p:nvSpPr>
        <p:spPr>
          <a:xfrm>
            <a:off x="862258" y="2780485"/>
            <a:ext cx="1188720" cy="1188720"/>
          </a:xfrm>
          <a:solidFill>
            <a:schemeClr val="bg2">
              <a:alpha val="50000"/>
            </a:schemeClr>
          </a:solidFill>
        </p:spPr>
        <p:txBody>
          <a:bodyPr lIns="0" tIns="0" rIns="0" bIns="0" anchor="ctr" anchorCtr="0">
            <a:normAutofit/>
          </a:bodyPr>
          <a:lstStyle>
            <a:lvl1pPr marL="0" indent="0" algn="ctr">
              <a:buNone/>
              <a:defRPr sz="7000" b="1">
                <a:solidFill>
                  <a:schemeClr val="tx1"/>
                </a:solidFill>
                <a:latin typeface="+mj-lt"/>
              </a:defRPr>
            </a:lvl1pPr>
          </a:lstStyle>
          <a:p>
            <a:pPr lvl="0"/>
            <a:r>
              <a:rPr lang="en-US" noProof="0"/>
              <a:t>1</a:t>
            </a:r>
          </a:p>
        </p:txBody>
      </p:sp>
      <p:sp>
        <p:nvSpPr>
          <p:cNvPr id="25" name="Text Placeholder 2">
            <a:extLst>
              <a:ext uri="{FF2B5EF4-FFF2-40B4-BE49-F238E27FC236}">
                <a16:creationId xmlns:a16="http://schemas.microsoft.com/office/drawing/2014/main" id="{76963D45-FFEE-47B2-BF3C-EF83D09DA715}"/>
              </a:ext>
            </a:extLst>
          </p:cNvPr>
          <p:cNvSpPr>
            <a:spLocks noGrp="1"/>
          </p:cNvSpPr>
          <p:nvPr>
            <p:ph type="body" idx="29"/>
          </p:nvPr>
        </p:nvSpPr>
        <p:spPr>
          <a:xfrm>
            <a:off x="4834375" y="4552664"/>
            <a:ext cx="2926080" cy="1135351"/>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2">
            <a:extLst>
              <a:ext uri="{FF2B5EF4-FFF2-40B4-BE49-F238E27FC236}">
                <a16:creationId xmlns:a16="http://schemas.microsoft.com/office/drawing/2014/main" id="{F0C6A052-44FB-4766-A715-5F60A7AEF0AD}"/>
              </a:ext>
            </a:extLst>
          </p:cNvPr>
          <p:cNvSpPr>
            <a:spLocks noGrp="1"/>
          </p:cNvSpPr>
          <p:nvPr>
            <p:ph type="body" idx="30" hasCustomPrompt="1"/>
          </p:nvPr>
        </p:nvSpPr>
        <p:spPr>
          <a:xfrm>
            <a:off x="4834375" y="4002722"/>
            <a:ext cx="2926080" cy="467382"/>
          </a:xfrm>
        </p:spPr>
        <p:txBody>
          <a:bodyPr lIns="0" tIns="0" rIns="0" bIns="0" anchor="b">
            <a:normAutofit/>
          </a:bodyPr>
          <a:lstStyle>
            <a:lvl1pPr marL="0" indent="0">
              <a:buNone/>
              <a:defRPr sz="22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27" name="Text Placeholder 7">
            <a:extLst>
              <a:ext uri="{FF2B5EF4-FFF2-40B4-BE49-F238E27FC236}">
                <a16:creationId xmlns:a16="http://schemas.microsoft.com/office/drawing/2014/main" id="{26217025-86DB-4E40-9AE4-98C2F14CA8DA}"/>
              </a:ext>
            </a:extLst>
          </p:cNvPr>
          <p:cNvSpPr>
            <a:spLocks noGrp="1"/>
          </p:cNvSpPr>
          <p:nvPr>
            <p:ph type="body" sz="quarter" idx="31" hasCustomPrompt="1"/>
          </p:nvPr>
        </p:nvSpPr>
        <p:spPr>
          <a:xfrm>
            <a:off x="4480613" y="2780485"/>
            <a:ext cx="1188720" cy="1188720"/>
          </a:xfrm>
          <a:solidFill>
            <a:schemeClr val="bg2">
              <a:alpha val="50000"/>
            </a:schemeClr>
          </a:solidFill>
        </p:spPr>
        <p:txBody>
          <a:bodyPr lIns="0" tIns="0" rIns="0" bIns="0" anchor="ctr" anchorCtr="0">
            <a:normAutofit/>
          </a:bodyPr>
          <a:lstStyle>
            <a:lvl1pPr marL="0" indent="0" algn="ctr">
              <a:buNone/>
              <a:defRPr sz="7000" b="1">
                <a:solidFill>
                  <a:schemeClr val="tx1"/>
                </a:solidFill>
                <a:latin typeface="+mj-lt"/>
              </a:defRPr>
            </a:lvl1pPr>
          </a:lstStyle>
          <a:p>
            <a:pPr lvl="0"/>
            <a:r>
              <a:rPr lang="en-US" noProof="0"/>
              <a:t>2</a:t>
            </a:r>
          </a:p>
        </p:txBody>
      </p:sp>
      <p:sp>
        <p:nvSpPr>
          <p:cNvPr id="28" name="Text Placeholder 2">
            <a:extLst>
              <a:ext uri="{FF2B5EF4-FFF2-40B4-BE49-F238E27FC236}">
                <a16:creationId xmlns:a16="http://schemas.microsoft.com/office/drawing/2014/main" id="{5CDA6EA2-A642-4AE3-88FA-F776A7BE3CA8}"/>
              </a:ext>
            </a:extLst>
          </p:cNvPr>
          <p:cNvSpPr>
            <a:spLocks noGrp="1"/>
          </p:cNvSpPr>
          <p:nvPr>
            <p:ph type="body" idx="32"/>
          </p:nvPr>
        </p:nvSpPr>
        <p:spPr>
          <a:xfrm>
            <a:off x="8452731" y="4552664"/>
            <a:ext cx="2926080" cy="1135351"/>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9" name="Text Placeholder 2">
            <a:extLst>
              <a:ext uri="{FF2B5EF4-FFF2-40B4-BE49-F238E27FC236}">
                <a16:creationId xmlns:a16="http://schemas.microsoft.com/office/drawing/2014/main" id="{FCF657BA-97D6-465F-8436-31FB0B884C8B}"/>
              </a:ext>
            </a:extLst>
          </p:cNvPr>
          <p:cNvSpPr>
            <a:spLocks noGrp="1"/>
          </p:cNvSpPr>
          <p:nvPr>
            <p:ph type="body" idx="33" hasCustomPrompt="1"/>
          </p:nvPr>
        </p:nvSpPr>
        <p:spPr>
          <a:xfrm>
            <a:off x="8452731" y="4002722"/>
            <a:ext cx="2926080" cy="467382"/>
          </a:xfrm>
        </p:spPr>
        <p:txBody>
          <a:bodyPr lIns="0" tIns="0" rIns="0" bIns="0" anchor="b">
            <a:normAutofit/>
          </a:bodyPr>
          <a:lstStyle>
            <a:lvl1pPr marL="0" indent="0">
              <a:buNone/>
              <a:defRPr sz="22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Title</a:t>
            </a:r>
          </a:p>
        </p:txBody>
      </p:sp>
      <p:sp>
        <p:nvSpPr>
          <p:cNvPr id="30" name="Text Placeholder 7">
            <a:extLst>
              <a:ext uri="{FF2B5EF4-FFF2-40B4-BE49-F238E27FC236}">
                <a16:creationId xmlns:a16="http://schemas.microsoft.com/office/drawing/2014/main" id="{CBAA4180-32A5-4A82-BFBA-8673723FAAEA}"/>
              </a:ext>
            </a:extLst>
          </p:cNvPr>
          <p:cNvSpPr>
            <a:spLocks noGrp="1"/>
          </p:cNvSpPr>
          <p:nvPr>
            <p:ph type="body" sz="quarter" idx="34" hasCustomPrompt="1"/>
          </p:nvPr>
        </p:nvSpPr>
        <p:spPr>
          <a:xfrm>
            <a:off x="8098969" y="2780485"/>
            <a:ext cx="1188720" cy="1188720"/>
          </a:xfrm>
          <a:solidFill>
            <a:schemeClr val="bg2">
              <a:alpha val="50000"/>
            </a:schemeClr>
          </a:solidFill>
        </p:spPr>
        <p:txBody>
          <a:bodyPr lIns="0" tIns="0" rIns="0" bIns="0" anchor="ctr" anchorCtr="0">
            <a:normAutofit/>
          </a:bodyPr>
          <a:lstStyle>
            <a:lvl1pPr marL="0" indent="0" algn="ctr">
              <a:buNone/>
              <a:defRPr sz="7000" b="1">
                <a:solidFill>
                  <a:schemeClr val="tx1"/>
                </a:solidFill>
                <a:latin typeface="+mj-lt"/>
              </a:defRPr>
            </a:lvl1pPr>
          </a:lstStyle>
          <a:p>
            <a:pPr lvl="0"/>
            <a:r>
              <a:rPr lang="en-US" noProof="0"/>
              <a:t>3</a:t>
            </a:r>
          </a:p>
        </p:txBody>
      </p:sp>
      <p:sp>
        <p:nvSpPr>
          <p:cNvPr id="18" name="Rectangle 16" descr="Rectangle shape">
            <a:extLst>
              <a:ext uri="{FF2B5EF4-FFF2-40B4-BE49-F238E27FC236}">
                <a16:creationId xmlns:a16="http://schemas.microsoft.com/office/drawing/2014/main" id="{8F2E6E6B-AE50-42CD-844F-3408DB11EFCE}"/>
              </a:ext>
            </a:extLst>
          </p:cNvPr>
          <p:cNvSpPr/>
          <p:nvPr userDrawn="1"/>
        </p:nvSpPr>
        <p:spPr>
          <a:xfrm>
            <a:off x="0" y="1380173"/>
            <a:ext cx="500552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662524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umbers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3689555"/>
            <a:ext cx="4405067" cy="1737210"/>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2">
            <a:extLst>
              <a:ext uri="{FF2B5EF4-FFF2-40B4-BE49-F238E27FC236}">
                <a16:creationId xmlns:a16="http://schemas.microsoft.com/office/drawing/2014/main" id="{1F5FB13D-D6DC-4762-A443-A1E33781FA69}"/>
              </a:ext>
            </a:extLst>
          </p:cNvPr>
          <p:cNvSpPr>
            <a:spLocks noGrp="1"/>
          </p:cNvSpPr>
          <p:nvPr>
            <p:ph type="body" idx="13"/>
          </p:nvPr>
        </p:nvSpPr>
        <p:spPr>
          <a:xfrm>
            <a:off x="6284490" y="2620884"/>
            <a:ext cx="4955429" cy="808115"/>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1904701"/>
            <a:ext cx="4422014"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7" name="Text Placeholder 2">
            <a:extLst>
              <a:ext uri="{FF2B5EF4-FFF2-40B4-BE49-F238E27FC236}">
                <a16:creationId xmlns:a16="http://schemas.microsoft.com/office/drawing/2014/main" id="{F0D239C0-D332-4295-B0D2-EE7E153AEF85}"/>
              </a:ext>
            </a:extLst>
          </p:cNvPr>
          <p:cNvSpPr>
            <a:spLocks noGrp="1"/>
          </p:cNvSpPr>
          <p:nvPr>
            <p:ph type="body" idx="21"/>
          </p:nvPr>
        </p:nvSpPr>
        <p:spPr>
          <a:xfrm>
            <a:off x="6284490" y="2107734"/>
            <a:ext cx="4955429" cy="430592"/>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4" name="Text Placeholder 2">
            <a:extLst>
              <a:ext uri="{FF2B5EF4-FFF2-40B4-BE49-F238E27FC236}">
                <a16:creationId xmlns:a16="http://schemas.microsoft.com/office/drawing/2014/main" id="{260CEEAE-673F-4CB5-B22D-3567AE8002CC}"/>
              </a:ext>
            </a:extLst>
          </p:cNvPr>
          <p:cNvSpPr>
            <a:spLocks noGrp="1"/>
          </p:cNvSpPr>
          <p:nvPr>
            <p:ph type="body" idx="28" hasCustomPrompt="1"/>
          </p:nvPr>
        </p:nvSpPr>
        <p:spPr>
          <a:xfrm>
            <a:off x="6284489" y="976103"/>
            <a:ext cx="4955429" cy="1128424"/>
          </a:xfrm>
        </p:spPr>
        <p:txBody>
          <a:bodyPr lIns="0" tIns="0" rIns="0" bIns="0" anchor="b">
            <a:noAutofit/>
          </a:bodyPr>
          <a:lstStyle>
            <a:lvl1pPr marL="0" indent="0">
              <a:buNone/>
              <a:defRPr sz="7000" b="1"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$12,345</a:t>
            </a:r>
          </a:p>
        </p:txBody>
      </p:sp>
      <p:sp>
        <p:nvSpPr>
          <p:cNvPr id="25" name="Text Placeholder 2">
            <a:extLst>
              <a:ext uri="{FF2B5EF4-FFF2-40B4-BE49-F238E27FC236}">
                <a16:creationId xmlns:a16="http://schemas.microsoft.com/office/drawing/2014/main" id="{B4825933-91D2-4FC0-BB9B-5D124BF9D51B}"/>
              </a:ext>
            </a:extLst>
          </p:cNvPr>
          <p:cNvSpPr>
            <a:spLocks noGrp="1"/>
          </p:cNvSpPr>
          <p:nvPr>
            <p:ph type="body" idx="29"/>
          </p:nvPr>
        </p:nvSpPr>
        <p:spPr>
          <a:xfrm>
            <a:off x="6284490" y="5321068"/>
            <a:ext cx="4955429" cy="548574"/>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2">
            <a:extLst>
              <a:ext uri="{FF2B5EF4-FFF2-40B4-BE49-F238E27FC236}">
                <a16:creationId xmlns:a16="http://schemas.microsoft.com/office/drawing/2014/main" id="{6D20445D-98AF-47B2-9FBD-AF19976FE079}"/>
              </a:ext>
            </a:extLst>
          </p:cNvPr>
          <p:cNvSpPr>
            <a:spLocks noGrp="1"/>
          </p:cNvSpPr>
          <p:nvPr>
            <p:ph type="body" idx="30"/>
          </p:nvPr>
        </p:nvSpPr>
        <p:spPr>
          <a:xfrm>
            <a:off x="6284490" y="4807915"/>
            <a:ext cx="4955429" cy="430592"/>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Text Placeholder 2">
            <a:extLst>
              <a:ext uri="{FF2B5EF4-FFF2-40B4-BE49-F238E27FC236}">
                <a16:creationId xmlns:a16="http://schemas.microsoft.com/office/drawing/2014/main" id="{26B4ED62-0191-4136-BE3C-958CFAB7AC9B}"/>
              </a:ext>
            </a:extLst>
          </p:cNvPr>
          <p:cNvSpPr>
            <a:spLocks noGrp="1"/>
          </p:cNvSpPr>
          <p:nvPr>
            <p:ph type="body" idx="31" hasCustomPrompt="1"/>
          </p:nvPr>
        </p:nvSpPr>
        <p:spPr>
          <a:xfrm>
            <a:off x="6284489" y="3676284"/>
            <a:ext cx="4955429" cy="1128424"/>
          </a:xfrm>
        </p:spPr>
        <p:txBody>
          <a:bodyPr lIns="0" tIns="0" rIns="0" bIns="0" anchor="b">
            <a:noAutofit/>
          </a:bodyPr>
          <a:lstStyle>
            <a:lvl1pPr marL="0" indent="0">
              <a:buNone/>
              <a:defRPr sz="7000" b="1"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$6,789</a:t>
            </a:r>
          </a:p>
        </p:txBody>
      </p:sp>
      <p:sp>
        <p:nvSpPr>
          <p:cNvPr id="15" name="Rectangle 13" descr="Rectangle shape">
            <a:extLst>
              <a:ext uri="{FF2B5EF4-FFF2-40B4-BE49-F238E27FC236}">
                <a16:creationId xmlns:a16="http://schemas.microsoft.com/office/drawing/2014/main" id="{7A6E2CC8-AD16-49DE-83C6-DA0AA5063E1D}"/>
              </a:ext>
            </a:extLst>
          </p:cNvPr>
          <p:cNvSpPr/>
          <p:nvPr userDrawn="1"/>
        </p:nvSpPr>
        <p:spPr>
          <a:xfrm>
            <a:off x="-1" y="3341010"/>
            <a:ext cx="4246123"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624405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tatistic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9A7BA7-C33A-4105-8F53-B8940C0A3F83}"/>
              </a:ext>
            </a:extLst>
          </p:cNvPr>
          <p:cNvSpPr/>
          <p:nvPr userDrawn="1"/>
        </p:nvSpPr>
        <p:spPr>
          <a:xfrm>
            <a:off x="4408227" y="-9144"/>
            <a:ext cx="1353312" cy="343814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995FDDE8-E604-43B2-9010-7650176DFE1B}"/>
              </a:ext>
            </a:extLst>
          </p:cNvPr>
          <p:cNvSpPr/>
          <p:nvPr userDrawn="1"/>
        </p:nvSpPr>
        <p:spPr>
          <a:xfrm>
            <a:off x="6051420" y="0"/>
            <a:ext cx="2039112" cy="343814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9DC30695-97E1-4601-8C7B-961D69628644}"/>
              </a:ext>
            </a:extLst>
          </p:cNvPr>
          <p:cNvSpPr/>
          <p:nvPr userDrawn="1"/>
        </p:nvSpPr>
        <p:spPr>
          <a:xfrm>
            <a:off x="8380413" y="0"/>
            <a:ext cx="2971800" cy="343814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4571999"/>
            <a:ext cx="4422014" cy="150882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7" name="Text Placeholder 2">
            <a:extLst>
              <a:ext uri="{FF2B5EF4-FFF2-40B4-BE49-F238E27FC236}">
                <a16:creationId xmlns:a16="http://schemas.microsoft.com/office/drawing/2014/main" id="{F0D239C0-D332-4295-B0D2-EE7E153AEF85}"/>
              </a:ext>
            </a:extLst>
          </p:cNvPr>
          <p:cNvSpPr>
            <a:spLocks noGrp="1"/>
          </p:cNvSpPr>
          <p:nvPr>
            <p:ph type="body" idx="21" hasCustomPrompt="1"/>
          </p:nvPr>
        </p:nvSpPr>
        <p:spPr>
          <a:xfrm>
            <a:off x="4408227" y="2494818"/>
            <a:ext cx="1353314" cy="430592"/>
          </a:xfrm>
        </p:spPr>
        <p:txBody>
          <a:bodyPr lIns="0" tIns="0" rIns="0" bIns="0" anchor="b">
            <a:normAutofit/>
          </a:bodyPr>
          <a:lstStyle>
            <a:lvl1pPr marL="0" indent="0" algn="ctr">
              <a:buNone/>
              <a:defRPr sz="28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24" name="Text Placeholder 2">
            <a:extLst>
              <a:ext uri="{FF2B5EF4-FFF2-40B4-BE49-F238E27FC236}">
                <a16:creationId xmlns:a16="http://schemas.microsoft.com/office/drawing/2014/main" id="{260CEEAE-673F-4CB5-B22D-3567AE8002CC}"/>
              </a:ext>
            </a:extLst>
          </p:cNvPr>
          <p:cNvSpPr>
            <a:spLocks noGrp="1"/>
          </p:cNvSpPr>
          <p:nvPr>
            <p:ph type="body" idx="28" hasCustomPrompt="1"/>
          </p:nvPr>
        </p:nvSpPr>
        <p:spPr>
          <a:xfrm>
            <a:off x="3779480" y="1520399"/>
            <a:ext cx="1982060" cy="1019338"/>
          </a:xfrm>
        </p:spPr>
        <p:txBody>
          <a:bodyPr lIns="0" tIns="0" rIns="0" bIns="0" anchor="b">
            <a:noAutofit/>
          </a:bodyPr>
          <a:lstStyle>
            <a:lvl1pPr marL="0" indent="0">
              <a:buNone/>
              <a:defRPr sz="7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$25</a:t>
            </a:r>
          </a:p>
        </p:txBody>
      </p:sp>
      <p:sp>
        <p:nvSpPr>
          <p:cNvPr id="25" name="Text Placeholder 2">
            <a:extLst>
              <a:ext uri="{FF2B5EF4-FFF2-40B4-BE49-F238E27FC236}">
                <a16:creationId xmlns:a16="http://schemas.microsoft.com/office/drawing/2014/main" id="{B4825933-91D2-4FC0-BB9B-5D124BF9D51B}"/>
              </a:ext>
            </a:extLst>
          </p:cNvPr>
          <p:cNvSpPr>
            <a:spLocks noGrp="1"/>
          </p:cNvSpPr>
          <p:nvPr>
            <p:ph type="body" idx="29"/>
          </p:nvPr>
        </p:nvSpPr>
        <p:spPr>
          <a:xfrm>
            <a:off x="5984239" y="4599296"/>
            <a:ext cx="5367974" cy="1019338"/>
          </a:xfrm>
        </p:spPr>
        <p:txBody>
          <a:bodyPr lIns="0" tIns="0" rIns="0" bIns="0" anchor="t" anchorCtr="0">
            <a:normAutofit/>
          </a:bodyPr>
          <a:lstStyle>
            <a:lvl1pPr marL="0" indent="0">
              <a:spcBef>
                <a:spcPts val="600"/>
              </a:spcBef>
              <a:buClr>
                <a:schemeClr val="bg2"/>
              </a:buClr>
              <a:buFont typeface="Wingdings" panose="05000000000000000000" pitchFamily="2" charset="2"/>
              <a:buNone/>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Text Placeholder 2">
            <a:extLst>
              <a:ext uri="{FF2B5EF4-FFF2-40B4-BE49-F238E27FC236}">
                <a16:creationId xmlns:a16="http://schemas.microsoft.com/office/drawing/2014/main" id="{D1F95E71-8CFB-47D8-857E-5CF7D091CCFE}"/>
              </a:ext>
            </a:extLst>
          </p:cNvPr>
          <p:cNvSpPr>
            <a:spLocks noGrp="1"/>
          </p:cNvSpPr>
          <p:nvPr>
            <p:ph type="body" idx="30" hasCustomPrompt="1"/>
          </p:nvPr>
        </p:nvSpPr>
        <p:spPr>
          <a:xfrm>
            <a:off x="6639221" y="2494818"/>
            <a:ext cx="1353314" cy="430592"/>
          </a:xfrm>
        </p:spPr>
        <p:txBody>
          <a:bodyPr lIns="0" tIns="0" rIns="0" bIns="0" anchor="b">
            <a:normAutofit/>
          </a:bodyPr>
          <a:lstStyle>
            <a:lvl1pPr marL="0" indent="0" algn="ctr">
              <a:buNone/>
              <a:defRPr sz="28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20" name="Text Placeholder 2">
            <a:extLst>
              <a:ext uri="{FF2B5EF4-FFF2-40B4-BE49-F238E27FC236}">
                <a16:creationId xmlns:a16="http://schemas.microsoft.com/office/drawing/2014/main" id="{4220BB32-08C4-4A57-831F-A25F6DD5F662}"/>
              </a:ext>
            </a:extLst>
          </p:cNvPr>
          <p:cNvSpPr>
            <a:spLocks noGrp="1"/>
          </p:cNvSpPr>
          <p:nvPr>
            <p:ph type="body" idx="31" hasCustomPrompt="1"/>
          </p:nvPr>
        </p:nvSpPr>
        <p:spPr>
          <a:xfrm>
            <a:off x="6010474" y="1520399"/>
            <a:ext cx="1982060" cy="1019338"/>
          </a:xfrm>
        </p:spPr>
        <p:txBody>
          <a:bodyPr lIns="0" tIns="0" rIns="0" bIns="0" anchor="b">
            <a:noAutofit/>
          </a:bodyPr>
          <a:lstStyle>
            <a:lvl1pPr marL="0" indent="0">
              <a:buNone/>
              <a:defRPr sz="7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$50</a:t>
            </a:r>
          </a:p>
        </p:txBody>
      </p:sp>
      <p:sp>
        <p:nvSpPr>
          <p:cNvPr id="23" name="Text Placeholder 2">
            <a:extLst>
              <a:ext uri="{FF2B5EF4-FFF2-40B4-BE49-F238E27FC236}">
                <a16:creationId xmlns:a16="http://schemas.microsoft.com/office/drawing/2014/main" id="{694EBB8B-63BC-49D7-A4A6-810321F08ECE}"/>
              </a:ext>
            </a:extLst>
          </p:cNvPr>
          <p:cNvSpPr>
            <a:spLocks noGrp="1"/>
          </p:cNvSpPr>
          <p:nvPr>
            <p:ph type="body" idx="32" hasCustomPrompt="1"/>
          </p:nvPr>
        </p:nvSpPr>
        <p:spPr>
          <a:xfrm>
            <a:off x="9950851" y="2494818"/>
            <a:ext cx="1401361" cy="430592"/>
          </a:xfrm>
        </p:spPr>
        <p:txBody>
          <a:bodyPr lIns="0" tIns="0" rIns="0" bIns="0" anchor="b">
            <a:normAutofit/>
          </a:bodyPr>
          <a:lstStyle>
            <a:lvl1pPr marL="0" indent="0" algn="ctr">
              <a:buNone/>
              <a:defRPr sz="28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28" name="Text Placeholder 2">
            <a:extLst>
              <a:ext uri="{FF2B5EF4-FFF2-40B4-BE49-F238E27FC236}">
                <a16:creationId xmlns:a16="http://schemas.microsoft.com/office/drawing/2014/main" id="{1DC8524C-8473-476B-9727-B88579F5C6D1}"/>
              </a:ext>
            </a:extLst>
          </p:cNvPr>
          <p:cNvSpPr>
            <a:spLocks noGrp="1"/>
          </p:cNvSpPr>
          <p:nvPr>
            <p:ph type="body" idx="33" hasCustomPrompt="1"/>
          </p:nvPr>
        </p:nvSpPr>
        <p:spPr>
          <a:xfrm>
            <a:off x="8339466" y="1520399"/>
            <a:ext cx="2401321" cy="1019338"/>
          </a:xfrm>
        </p:spPr>
        <p:txBody>
          <a:bodyPr lIns="0" tIns="0" rIns="0" bIns="0" anchor="b">
            <a:noAutofit/>
          </a:bodyPr>
          <a:lstStyle>
            <a:lvl1pPr marL="0" indent="0">
              <a:buNone/>
              <a:defRPr sz="7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$100</a:t>
            </a:r>
          </a:p>
        </p:txBody>
      </p:sp>
      <p:sp>
        <p:nvSpPr>
          <p:cNvPr id="29" name="Text Placeholder 2">
            <a:extLst>
              <a:ext uri="{FF2B5EF4-FFF2-40B4-BE49-F238E27FC236}">
                <a16:creationId xmlns:a16="http://schemas.microsoft.com/office/drawing/2014/main" id="{E2B5B824-F1E4-4ADF-B1C2-3DBA2FC66495}"/>
              </a:ext>
            </a:extLst>
          </p:cNvPr>
          <p:cNvSpPr>
            <a:spLocks noGrp="1"/>
          </p:cNvSpPr>
          <p:nvPr>
            <p:ph type="body" idx="34" hasCustomPrompt="1"/>
          </p:nvPr>
        </p:nvSpPr>
        <p:spPr>
          <a:xfrm>
            <a:off x="4408227" y="3684893"/>
            <a:ext cx="1353314" cy="612000"/>
          </a:xfrm>
        </p:spPr>
        <p:txBody>
          <a:bodyPr lIns="0" tIns="0" rIns="0" bIns="0" anchor="b">
            <a:normAutofit/>
          </a:bodyPr>
          <a:lstStyle>
            <a:lvl1pPr marL="0" indent="0" algn="r">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a:t>
            </a:r>
            <a:br>
              <a:rPr lang="en-US" noProof="0"/>
            </a:br>
            <a:r>
              <a:rPr lang="en-US" noProof="0"/>
              <a:t>Title</a:t>
            </a:r>
          </a:p>
        </p:txBody>
      </p:sp>
      <p:sp>
        <p:nvSpPr>
          <p:cNvPr id="30" name="Text Placeholder 2">
            <a:extLst>
              <a:ext uri="{FF2B5EF4-FFF2-40B4-BE49-F238E27FC236}">
                <a16:creationId xmlns:a16="http://schemas.microsoft.com/office/drawing/2014/main" id="{38AB304D-0212-48B1-9FA2-FFFBBA300663}"/>
              </a:ext>
            </a:extLst>
          </p:cNvPr>
          <p:cNvSpPr>
            <a:spLocks noGrp="1"/>
          </p:cNvSpPr>
          <p:nvPr>
            <p:ph type="body" idx="35" hasCustomPrompt="1"/>
          </p:nvPr>
        </p:nvSpPr>
        <p:spPr>
          <a:xfrm>
            <a:off x="6732363" y="3684893"/>
            <a:ext cx="1353314" cy="612000"/>
          </a:xfrm>
        </p:spPr>
        <p:txBody>
          <a:bodyPr lIns="0" tIns="0" rIns="0" bIns="0" anchor="b">
            <a:normAutofit/>
          </a:bodyPr>
          <a:lstStyle>
            <a:lvl1pPr marL="0" marR="0" indent="0" algn="r" defTabSz="914400" rtl="0" eaLnBrk="1" fontAlgn="auto" latinLnBrk="0" hangingPunct="1">
              <a:lnSpc>
                <a:spcPct val="90000"/>
              </a:lnSpc>
              <a:spcBef>
                <a:spcPts val="600"/>
              </a:spcBef>
              <a:spcAft>
                <a:spcPts val="0"/>
              </a:spcAft>
              <a:buClrTx/>
              <a:buSzTx/>
              <a:buFont typeface="Arial" panose="020B0604020202020204" pitchFamily="34" charset="0"/>
              <a:buNone/>
              <a:tabLst/>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2</a:t>
            </a:r>
            <a:br>
              <a:rPr lang="en-US" noProof="0"/>
            </a:br>
            <a:r>
              <a:rPr lang="en-US" noProof="0"/>
              <a:t>Title</a:t>
            </a:r>
          </a:p>
        </p:txBody>
      </p:sp>
      <p:sp>
        <p:nvSpPr>
          <p:cNvPr id="31" name="Text Placeholder 2">
            <a:extLst>
              <a:ext uri="{FF2B5EF4-FFF2-40B4-BE49-F238E27FC236}">
                <a16:creationId xmlns:a16="http://schemas.microsoft.com/office/drawing/2014/main" id="{DC3FB435-A0E9-4DB4-97CD-CD4676D2A60B}"/>
              </a:ext>
            </a:extLst>
          </p:cNvPr>
          <p:cNvSpPr>
            <a:spLocks noGrp="1"/>
          </p:cNvSpPr>
          <p:nvPr>
            <p:ph type="body" idx="36" hasCustomPrompt="1"/>
          </p:nvPr>
        </p:nvSpPr>
        <p:spPr>
          <a:xfrm>
            <a:off x="9966893" y="3684893"/>
            <a:ext cx="1401361" cy="612000"/>
          </a:xfrm>
        </p:spPr>
        <p:txBody>
          <a:bodyPr lIns="0" tIns="0" rIns="0" bIns="0" anchor="b">
            <a:normAutofit/>
          </a:bodyPr>
          <a:lstStyle>
            <a:lvl1pPr marL="0" indent="0" algn="r">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3</a:t>
            </a:r>
            <a:br>
              <a:rPr lang="en-US" noProof="0"/>
            </a:br>
            <a:r>
              <a:rPr lang="en-US" noProof="0"/>
              <a:t>Title</a:t>
            </a:r>
          </a:p>
        </p:txBody>
      </p:sp>
      <p:sp>
        <p:nvSpPr>
          <p:cNvPr id="21" name="Rectangle 31" descr="Rectangle shape">
            <a:extLst>
              <a:ext uri="{FF2B5EF4-FFF2-40B4-BE49-F238E27FC236}">
                <a16:creationId xmlns:a16="http://schemas.microsoft.com/office/drawing/2014/main" id="{98B8BA77-4925-481F-93A8-D07826A9C50C}"/>
              </a:ext>
            </a:extLst>
          </p:cNvPr>
          <p:cNvSpPr/>
          <p:nvPr userDrawn="1"/>
        </p:nvSpPr>
        <p:spPr>
          <a:xfrm>
            <a:off x="0" y="4252116"/>
            <a:ext cx="2786185"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522026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Layou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DC30695-97E1-4601-8C7B-961D69628644}"/>
              </a:ext>
            </a:extLst>
          </p:cNvPr>
          <p:cNvSpPr/>
          <p:nvPr userDrawn="1"/>
        </p:nvSpPr>
        <p:spPr>
          <a:xfrm>
            <a:off x="838200" y="2688336"/>
            <a:ext cx="5256213" cy="416966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6959600" y="814742"/>
            <a:ext cx="4422014" cy="619448"/>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2">
            <a:extLst>
              <a:ext uri="{FF2B5EF4-FFF2-40B4-BE49-F238E27FC236}">
                <a16:creationId xmlns:a16="http://schemas.microsoft.com/office/drawing/2014/main" id="{E2B5B824-F1E4-4ADF-B1C2-3DBA2FC66495}"/>
              </a:ext>
            </a:extLst>
          </p:cNvPr>
          <p:cNvSpPr>
            <a:spLocks noGrp="1"/>
          </p:cNvSpPr>
          <p:nvPr>
            <p:ph type="body" idx="34" hasCustomPrompt="1"/>
          </p:nvPr>
        </p:nvSpPr>
        <p:spPr>
          <a:xfrm>
            <a:off x="1275346" y="3015916"/>
            <a:ext cx="4371473" cy="478453"/>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30" name="Text Placeholder 2">
            <a:extLst>
              <a:ext uri="{FF2B5EF4-FFF2-40B4-BE49-F238E27FC236}">
                <a16:creationId xmlns:a16="http://schemas.microsoft.com/office/drawing/2014/main" id="{38AB304D-0212-48B1-9FA2-FFFBBA300663}"/>
              </a:ext>
            </a:extLst>
          </p:cNvPr>
          <p:cNvSpPr>
            <a:spLocks noGrp="1"/>
          </p:cNvSpPr>
          <p:nvPr>
            <p:ph type="body" idx="35" hasCustomPrompt="1"/>
          </p:nvPr>
        </p:nvSpPr>
        <p:spPr>
          <a:xfrm>
            <a:off x="6486281" y="3015916"/>
            <a:ext cx="2716437" cy="478800"/>
          </a:xfrm>
        </p:spPr>
        <p:txBody>
          <a:bodyPr lIns="0" tIns="0" rIns="0" bIns="0" anchor="b">
            <a:normAutofit/>
          </a:bodyPr>
          <a:lstStyle>
            <a:lvl1pPr marL="0" marR="0" indent="0" algn="l" defTabSz="914400" rtl="0" eaLnBrk="1" fontAlgn="auto" latinLnBrk="0" hangingPunct="1">
              <a:lnSpc>
                <a:spcPct val="90000"/>
              </a:lnSpc>
              <a:spcBef>
                <a:spcPts val="600"/>
              </a:spcBef>
              <a:spcAft>
                <a:spcPts val="0"/>
              </a:spcAft>
              <a:buClrTx/>
              <a:buSzTx/>
              <a:buFont typeface="Arial" panose="020B0604020202020204" pitchFamily="34" charset="0"/>
              <a:buNone/>
              <a:tabLst/>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2 Title</a:t>
            </a:r>
          </a:p>
        </p:txBody>
      </p:sp>
      <p:sp>
        <p:nvSpPr>
          <p:cNvPr id="22" name="Text Placeholder 2">
            <a:extLst>
              <a:ext uri="{FF2B5EF4-FFF2-40B4-BE49-F238E27FC236}">
                <a16:creationId xmlns:a16="http://schemas.microsoft.com/office/drawing/2014/main" id="{CADBF3A0-15C9-427F-8FD2-15ED840D4E0D}"/>
              </a:ext>
            </a:extLst>
          </p:cNvPr>
          <p:cNvSpPr>
            <a:spLocks noGrp="1"/>
          </p:cNvSpPr>
          <p:nvPr>
            <p:ph type="body" idx="13"/>
          </p:nvPr>
        </p:nvSpPr>
        <p:spPr>
          <a:xfrm>
            <a:off x="1275345" y="3585385"/>
            <a:ext cx="4371473" cy="2214444"/>
          </a:xfrm>
        </p:spPr>
        <p:txBody>
          <a:bodyPr lIns="0" tIns="0" rIns="0" bIns="0" anchor="t" anchorCtr="0">
            <a:normAutofit/>
          </a:bodyPr>
          <a:lstStyle>
            <a:lvl1pPr marL="216000" indent="-216000">
              <a:spcBef>
                <a:spcPts val="600"/>
              </a:spcBef>
              <a:buClr>
                <a:schemeClr val="bg1"/>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Text Placeholder 2">
            <a:extLst>
              <a:ext uri="{FF2B5EF4-FFF2-40B4-BE49-F238E27FC236}">
                <a16:creationId xmlns:a16="http://schemas.microsoft.com/office/drawing/2014/main" id="{262C7EF8-2FB4-4ED0-A661-3328AF0A0220}"/>
              </a:ext>
            </a:extLst>
          </p:cNvPr>
          <p:cNvSpPr>
            <a:spLocks noGrp="1"/>
          </p:cNvSpPr>
          <p:nvPr>
            <p:ph type="body" idx="1"/>
          </p:nvPr>
        </p:nvSpPr>
        <p:spPr>
          <a:xfrm>
            <a:off x="6959600" y="1979605"/>
            <a:ext cx="4412151" cy="1006331"/>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32" name="Text Placeholder 2">
            <a:extLst>
              <a:ext uri="{FF2B5EF4-FFF2-40B4-BE49-F238E27FC236}">
                <a16:creationId xmlns:a16="http://schemas.microsoft.com/office/drawing/2014/main" id="{8A0F49E4-92A1-4E95-B557-32CC712F2097}"/>
              </a:ext>
            </a:extLst>
          </p:cNvPr>
          <p:cNvSpPr>
            <a:spLocks noGrp="1"/>
          </p:cNvSpPr>
          <p:nvPr>
            <p:ph type="body" idx="36"/>
          </p:nvPr>
        </p:nvSpPr>
        <p:spPr>
          <a:xfrm>
            <a:off x="6486281" y="3585385"/>
            <a:ext cx="4865932" cy="2214444"/>
          </a:xfrm>
        </p:spPr>
        <p:txBody>
          <a:bodyPr lIns="0" tIns="0" rIns="0" bIns="0" anchor="t" anchorCtr="0">
            <a:normAutofit/>
          </a:bodyPr>
          <a:lstStyle>
            <a:lvl1pPr marL="216000" indent="-216000">
              <a:spcBef>
                <a:spcPts val="600"/>
              </a:spcBef>
              <a:buClr>
                <a:schemeClr val="accent1"/>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1593587"/>
            <a:ext cx="1028588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368604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DC30695-97E1-4601-8C7B-961D69628644}"/>
              </a:ext>
            </a:extLst>
          </p:cNvPr>
          <p:cNvSpPr/>
          <p:nvPr userDrawn="1"/>
        </p:nvSpPr>
        <p:spPr>
          <a:xfrm>
            <a:off x="0" y="1581912"/>
            <a:ext cx="12192000" cy="5276088"/>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3256085" y="797157"/>
            <a:ext cx="5679831" cy="619448"/>
          </a:xfrm>
        </p:spPr>
        <p:txBody>
          <a:bodyPr lIns="0" tIns="0" rIns="0" bIns="0" anchor="b" anchorCtr="0">
            <a:normAutofit/>
          </a:bodyPr>
          <a:lstStyle>
            <a:lvl1pPr marL="0" algn="ctr"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cxnSp>
        <p:nvCxnSpPr>
          <p:cNvPr id="7" name="Straight Arrow Connector 6">
            <a:extLst>
              <a:ext uri="{FF2B5EF4-FFF2-40B4-BE49-F238E27FC236}">
                <a16:creationId xmlns:a16="http://schemas.microsoft.com/office/drawing/2014/main" id="{D97EC15B-6ADB-43E7-8D3D-9CA1B60F918F}"/>
              </a:ext>
            </a:extLst>
          </p:cNvPr>
          <p:cNvCxnSpPr/>
          <p:nvPr userDrawn="1"/>
        </p:nvCxnSpPr>
        <p:spPr>
          <a:xfrm>
            <a:off x="-1" y="4642338"/>
            <a:ext cx="11731752" cy="0"/>
          </a:xfrm>
          <a:prstGeom prst="straightConnector1">
            <a:avLst/>
          </a:prstGeom>
          <a:ln w="190500">
            <a:tailEnd type="stealth"/>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26D8E99-1988-42A8-9F1C-95B986DC31E3}"/>
              </a:ext>
            </a:extLst>
          </p:cNvPr>
          <p:cNvCxnSpPr>
            <a:cxnSpLocks/>
          </p:cNvCxnSpPr>
          <p:nvPr userDrawn="1"/>
        </p:nvCxnSpPr>
        <p:spPr>
          <a:xfrm rot="16200000">
            <a:off x="3649981" y="4411980"/>
            <a:ext cx="4892040" cy="0"/>
          </a:xfrm>
          <a:prstGeom prst="straightConnector1">
            <a:avLst/>
          </a:prstGeom>
          <a:ln w="190500">
            <a:tailEnd type="stealth"/>
          </a:ln>
        </p:spPr>
        <p:style>
          <a:lnRef idx="1">
            <a:schemeClr val="accent1"/>
          </a:lnRef>
          <a:fillRef idx="0">
            <a:schemeClr val="accent1"/>
          </a:fillRef>
          <a:effectRef idx="0">
            <a:schemeClr val="accent1"/>
          </a:effectRef>
          <a:fontRef idx="minor">
            <a:schemeClr val="tx1"/>
          </a:fontRef>
        </p:style>
      </p:cxnSp>
      <p:sp>
        <p:nvSpPr>
          <p:cNvPr id="19" name="Picture Placeholder 11" descr="Competitors logos quadrant">
            <a:extLst>
              <a:ext uri="{FF2B5EF4-FFF2-40B4-BE49-F238E27FC236}">
                <a16:creationId xmlns:a16="http://schemas.microsoft.com/office/drawing/2014/main" id="{9E7B5F5C-D6CB-40DA-9AEA-4945FD67068A}"/>
              </a:ext>
            </a:extLst>
          </p:cNvPr>
          <p:cNvSpPr>
            <a:spLocks noGrp="1"/>
          </p:cNvSpPr>
          <p:nvPr>
            <p:ph type="pic" sz="quarter" idx="39" hasCustomPrompt="1"/>
          </p:nvPr>
        </p:nvSpPr>
        <p:spPr>
          <a:xfrm>
            <a:off x="3930305" y="2948388"/>
            <a:ext cx="1772153" cy="777240"/>
          </a:xfrm>
          <a:solidFill>
            <a:schemeClr val="bg1">
              <a:alpha val="50000"/>
            </a:schemeClr>
          </a:solidFill>
        </p:spPr>
        <p:txBody>
          <a:bodyPr anchor="ctr" anchorCtr="0">
            <a:noAutofit/>
          </a:bodyPr>
          <a:lstStyle>
            <a:lvl1pPr marL="0" indent="0" algn="ctr">
              <a:buNone/>
              <a:defRPr sz="2000" i="0">
                <a:solidFill>
                  <a:schemeClr val="tx1"/>
                </a:solidFill>
              </a:defRPr>
            </a:lvl1pPr>
          </a:lstStyle>
          <a:p>
            <a:r>
              <a:rPr lang="en-US" noProof="0" dirty="0"/>
              <a:t>Competitor 2</a:t>
            </a:r>
          </a:p>
          <a:p>
            <a:r>
              <a:rPr lang="en-US" noProof="0" dirty="0"/>
              <a:t>Logo</a:t>
            </a:r>
          </a:p>
        </p:txBody>
      </p:sp>
      <p:sp>
        <p:nvSpPr>
          <p:cNvPr id="20" name="Picture Placeholder 11" descr="Competitors logos quadrant">
            <a:extLst>
              <a:ext uri="{FF2B5EF4-FFF2-40B4-BE49-F238E27FC236}">
                <a16:creationId xmlns:a16="http://schemas.microsoft.com/office/drawing/2014/main" id="{5E7FCEE1-8543-48D2-92BF-C15B856518F7}"/>
              </a:ext>
            </a:extLst>
          </p:cNvPr>
          <p:cNvSpPr>
            <a:spLocks noGrp="1"/>
          </p:cNvSpPr>
          <p:nvPr>
            <p:ph type="pic" sz="quarter" idx="40" hasCustomPrompt="1"/>
          </p:nvPr>
        </p:nvSpPr>
        <p:spPr>
          <a:xfrm>
            <a:off x="872933" y="2218387"/>
            <a:ext cx="1655064" cy="777240"/>
          </a:xfrm>
          <a:solidFill>
            <a:schemeClr val="bg1">
              <a:alpha val="50000"/>
            </a:schemeClr>
          </a:solidFill>
        </p:spPr>
        <p:txBody>
          <a:bodyPr anchor="ctr" anchorCtr="0">
            <a:noAutofit/>
          </a:bodyPr>
          <a:lstStyle>
            <a:lvl1pPr marL="0" indent="0" algn="ctr">
              <a:buNone/>
              <a:defRPr sz="2000" i="0">
                <a:solidFill>
                  <a:schemeClr val="tx1"/>
                </a:solidFill>
              </a:defRPr>
            </a:lvl1pPr>
          </a:lstStyle>
          <a:p>
            <a:r>
              <a:rPr lang="en-US" noProof="0" dirty="0"/>
              <a:t>Competitor 1</a:t>
            </a:r>
          </a:p>
          <a:p>
            <a:r>
              <a:rPr lang="en-US" noProof="0" dirty="0"/>
              <a:t>Logo</a:t>
            </a:r>
          </a:p>
        </p:txBody>
      </p:sp>
      <p:sp>
        <p:nvSpPr>
          <p:cNvPr id="21" name="Picture Placeholder 11" descr="Competitors logos quadrant">
            <a:extLst>
              <a:ext uri="{FF2B5EF4-FFF2-40B4-BE49-F238E27FC236}">
                <a16:creationId xmlns:a16="http://schemas.microsoft.com/office/drawing/2014/main" id="{F1D6EC72-CD23-4FB2-B57B-639BD1321824}"/>
              </a:ext>
            </a:extLst>
          </p:cNvPr>
          <p:cNvSpPr>
            <a:spLocks noGrp="1"/>
          </p:cNvSpPr>
          <p:nvPr>
            <p:ph type="pic" sz="quarter" idx="41" hasCustomPrompt="1"/>
          </p:nvPr>
        </p:nvSpPr>
        <p:spPr>
          <a:xfrm>
            <a:off x="2521461" y="4889390"/>
            <a:ext cx="1772153" cy="777240"/>
          </a:xfrm>
          <a:solidFill>
            <a:schemeClr val="bg1">
              <a:alpha val="50000"/>
            </a:schemeClr>
          </a:solidFill>
        </p:spPr>
        <p:txBody>
          <a:bodyPr anchor="ctr" anchorCtr="0">
            <a:noAutofit/>
          </a:bodyPr>
          <a:lstStyle>
            <a:lvl1pPr marL="0" indent="0" algn="ctr">
              <a:buNone/>
              <a:defRPr sz="2000" i="0">
                <a:solidFill>
                  <a:schemeClr val="tx1"/>
                </a:solidFill>
              </a:defRPr>
            </a:lvl1pPr>
          </a:lstStyle>
          <a:p>
            <a:r>
              <a:rPr lang="en-US" noProof="0" dirty="0"/>
              <a:t>Competitor 3</a:t>
            </a:r>
          </a:p>
          <a:p>
            <a:r>
              <a:rPr lang="en-US" noProof="0" dirty="0"/>
              <a:t>Logo</a:t>
            </a:r>
          </a:p>
        </p:txBody>
      </p:sp>
      <p:sp>
        <p:nvSpPr>
          <p:cNvPr id="23" name="Picture Placeholder 11" descr="Competitors logos quadrant">
            <a:extLst>
              <a:ext uri="{FF2B5EF4-FFF2-40B4-BE49-F238E27FC236}">
                <a16:creationId xmlns:a16="http://schemas.microsoft.com/office/drawing/2014/main" id="{9ECFB104-72C8-4C8F-9892-D63C32BDB4C4}"/>
              </a:ext>
            </a:extLst>
          </p:cNvPr>
          <p:cNvSpPr>
            <a:spLocks noGrp="1"/>
          </p:cNvSpPr>
          <p:nvPr>
            <p:ph type="pic" sz="quarter" idx="42" hasCustomPrompt="1"/>
          </p:nvPr>
        </p:nvSpPr>
        <p:spPr>
          <a:xfrm>
            <a:off x="6829546" y="2770168"/>
            <a:ext cx="1772153" cy="777240"/>
          </a:xfrm>
          <a:solidFill>
            <a:schemeClr val="bg1">
              <a:alpha val="50000"/>
            </a:schemeClr>
          </a:solidFill>
        </p:spPr>
        <p:txBody>
          <a:bodyPr anchor="ctr" anchorCtr="0">
            <a:noAutofit/>
          </a:bodyPr>
          <a:lstStyle>
            <a:lvl1pPr marL="0" indent="0" algn="ctr">
              <a:buNone/>
              <a:defRPr sz="2000" i="0">
                <a:solidFill>
                  <a:schemeClr val="tx1"/>
                </a:solidFill>
              </a:defRPr>
            </a:lvl1pPr>
          </a:lstStyle>
          <a:p>
            <a:r>
              <a:rPr lang="en-US" noProof="0" dirty="0"/>
              <a:t>Competitor 4</a:t>
            </a:r>
          </a:p>
          <a:p>
            <a:r>
              <a:rPr lang="en-US" noProof="0" dirty="0"/>
              <a:t>Logo</a:t>
            </a:r>
          </a:p>
        </p:txBody>
      </p:sp>
      <p:sp>
        <p:nvSpPr>
          <p:cNvPr id="24" name="Picture Placeholder 11" descr="Competitors logos quadrant">
            <a:extLst>
              <a:ext uri="{FF2B5EF4-FFF2-40B4-BE49-F238E27FC236}">
                <a16:creationId xmlns:a16="http://schemas.microsoft.com/office/drawing/2014/main" id="{EB1BE7C2-D7E1-44FC-9E2F-07D83234A287}"/>
              </a:ext>
            </a:extLst>
          </p:cNvPr>
          <p:cNvSpPr>
            <a:spLocks noGrp="1"/>
          </p:cNvSpPr>
          <p:nvPr>
            <p:ph type="pic" sz="quarter" idx="43" hasCustomPrompt="1"/>
          </p:nvPr>
        </p:nvSpPr>
        <p:spPr>
          <a:xfrm>
            <a:off x="6496986" y="5026288"/>
            <a:ext cx="1772153" cy="777240"/>
          </a:xfrm>
          <a:solidFill>
            <a:schemeClr val="bg1">
              <a:alpha val="50000"/>
            </a:schemeClr>
          </a:solidFill>
        </p:spPr>
        <p:txBody>
          <a:bodyPr anchor="ctr" anchorCtr="0">
            <a:noAutofit/>
          </a:bodyPr>
          <a:lstStyle>
            <a:lvl1pPr marL="0" indent="0" algn="ctr">
              <a:buNone/>
              <a:defRPr sz="2000" i="0">
                <a:solidFill>
                  <a:schemeClr val="tx1"/>
                </a:solidFill>
              </a:defRPr>
            </a:lvl1pPr>
          </a:lstStyle>
          <a:p>
            <a:r>
              <a:rPr lang="en-US" noProof="0" dirty="0"/>
              <a:t>Competitor 5</a:t>
            </a:r>
          </a:p>
          <a:p>
            <a:r>
              <a:rPr lang="en-US" noProof="0" dirty="0"/>
              <a:t>Logo</a:t>
            </a:r>
          </a:p>
        </p:txBody>
      </p:sp>
      <p:sp>
        <p:nvSpPr>
          <p:cNvPr id="25" name="Picture Placeholder 11" descr="Competitors logos quadrant">
            <a:extLst>
              <a:ext uri="{FF2B5EF4-FFF2-40B4-BE49-F238E27FC236}">
                <a16:creationId xmlns:a16="http://schemas.microsoft.com/office/drawing/2014/main" id="{CC78793E-2DD2-4C95-911F-5128AE36DF8B}"/>
              </a:ext>
            </a:extLst>
          </p:cNvPr>
          <p:cNvSpPr>
            <a:spLocks noGrp="1"/>
          </p:cNvSpPr>
          <p:nvPr>
            <p:ph type="pic" sz="quarter" idx="44" hasCustomPrompt="1"/>
          </p:nvPr>
        </p:nvSpPr>
        <p:spPr>
          <a:xfrm>
            <a:off x="9571158" y="5289302"/>
            <a:ext cx="1772153" cy="777240"/>
          </a:xfrm>
          <a:solidFill>
            <a:schemeClr val="bg1">
              <a:alpha val="50000"/>
            </a:schemeClr>
          </a:solidFill>
        </p:spPr>
        <p:txBody>
          <a:bodyPr anchor="ctr" anchorCtr="0">
            <a:noAutofit/>
          </a:bodyPr>
          <a:lstStyle>
            <a:lvl1pPr marL="0" indent="0" algn="ctr">
              <a:buNone/>
              <a:defRPr sz="2000" i="0">
                <a:solidFill>
                  <a:schemeClr val="tx1"/>
                </a:solidFill>
              </a:defRPr>
            </a:lvl1pPr>
          </a:lstStyle>
          <a:p>
            <a:r>
              <a:rPr lang="en-US" noProof="0" dirty="0"/>
              <a:t>Competitor 6</a:t>
            </a:r>
          </a:p>
          <a:p>
            <a:r>
              <a:rPr lang="en-US" noProof="0" dirty="0"/>
              <a:t>Logo</a:t>
            </a:r>
          </a:p>
        </p:txBody>
      </p:sp>
      <p:sp>
        <p:nvSpPr>
          <p:cNvPr id="26" name="Text Placeholder 7">
            <a:extLst>
              <a:ext uri="{FF2B5EF4-FFF2-40B4-BE49-F238E27FC236}">
                <a16:creationId xmlns:a16="http://schemas.microsoft.com/office/drawing/2014/main" id="{242F0CC5-5779-42DA-8794-6726B62CC769}"/>
              </a:ext>
            </a:extLst>
          </p:cNvPr>
          <p:cNvSpPr>
            <a:spLocks noGrp="1"/>
          </p:cNvSpPr>
          <p:nvPr>
            <p:ph type="body" sz="quarter" idx="46" hasCustomPrompt="1"/>
          </p:nvPr>
        </p:nvSpPr>
        <p:spPr>
          <a:xfrm>
            <a:off x="788628" y="4089581"/>
            <a:ext cx="2741612" cy="248888"/>
          </a:xfrm>
        </p:spPr>
        <p:txBody>
          <a:bodyPr>
            <a:noAutofit/>
          </a:bodyPr>
          <a:lstStyle>
            <a:lvl1pPr marL="0" indent="0">
              <a:buNone/>
              <a:defRPr sz="1400" b="1">
                <a:solidFill>
                  <a:schemeClr val="tx1"/>
                </a:solidFill>
              </a:defRPr>
            </a:lvl1pPr>
            <a:lvl2pPr marL="457200" indent="0">
              <a:buNone/>
              <a:defRPr sz="1200" b="1"/>
            </a:lvl2pPr>
            <a:lvl3pPr>
              <a:defRPr sz="1200" b="1"/>
            </a:lvl3pPr>
            <a:lvl4pPr>
              <a:defRPr sz="1200" b="1"/>
            </a:lvl4pPr>
            <a:lvl5pPr>
              <a:defRPr sz="1200" b="1"/>
            </a:lvl5pPr>
          </a:lstStyle>
          <a:p>
            <a:pPr lvl="0"/>
            <a:r>
              <a:rPr lang="en-US" noProof="0"/>
              <a:t>More expensive</a:t>
            </a:r>
          </a:p>
        </p:txBody>
      </p:sp>
      <p:sp>
        <p:nvSpPr>
          <p:cNvPr id="31" name="Text Placeholder 7">
            <a:extLst>
              <a:ext uri="{FF2B5EF4-FFF2-40B4-BE49-F238E27FC236}">
                <a16:creationId xmlns:a16="http://schemas.microsoft.com/office/drawing/2014/main" id="{A1687596-F4AA-47A2-B151-DE1D2D317A9F}"/>
              </a:ext>
            </a:extLst>
          </p:cNvPr>
          <p:cNvSpPr>
            <a:spLocks noGrp="1"/>
          </p:cNvSpPr>
          <p:nvPr>
            <p:ph type="body" sz="quarter" idx="47" hasCustomPrompt="1"/>
          </p:nvPr>
        </p:nvSpPr>
        <p:spPr>
          <a:xfrm>
            <a:off x="8730592" y="4089581"/>
            <a:ext cx="2741612" cy="248888"/>
          </a:xfrm>
        </p:spPr>
        <p:txBody>
          <a:bodyPr>
            <a:noAutofit/>
          </a:bodyPr>
          <a:lstStyle>
            <a:lvl1pPr marL="0" indent="0" algn="r">
              <a:buNone/>
              <a:defRPr sz="1400" b="1">
                <a:solidFill>
                  <a:schemeClr val="tx1"/>
                </a:solidFill>
              </a:defRPr>
            </a:lvl1pPr>
            <a:lvl2pPr marL="457200" indent="0">
              <a:buNone/>
              <a:defRPr sz="1200" b="1"/>
            </a:lvl2pPr>
            <a:lvl3pPr>
              <a:defRPr sz="1200" b="1"/>
            </a:lvl3pPr>
            <a:lvl4pPr>
              <a:defRPr sz="1200" b="1"/>
            </a:lvl4pPr>
            <a:lvl5pPr>
              <a:defRPr sz="1200" b="1"/>
            </a:lvl5pPr>
          </a:lstStyle>
          <a:p>
            <a:pPr lvl="0"/>
            <a:r>
              <a:rPr lang="en-US" noProof="0"/>
              <a:t>Less expensive</a:t>
            </a:r>
          </a:p>
        </p:txBody>
      </p:sp>
      <p:sp>
        <p:nvSpPr>
          <p:cNvPr id="33" name="Text Placeholder 7">
            <a:extLst>
              <a:ext uri="{FF2B5EF4-FFF2-40B4-BE49-F238E27FC236}">
                <a16:creationId xmlns:a16="http://schemas.microsoft.com/office/drawing/2014/main" id="{70B300A8-8F26-4803-B75B-4109631B8AD7}"/>
              </a:ext>
            </a:extLst>
          </p:cNvPr>
          <p:cNvSpPr>
            <a:spLocks noGrp="1"/>
          </p:cNvSpPr>
          <p:nvPr>
            <p:ph type="body" sz="quarter" idx="48" hasCustomPrompt="1"/>
          </p:nvPr>
        </p:nvSpPr>
        <p:spPr>
          <a:xfrm>
            <a:off x="3716416" y="6208556"/>
            <a:ext cx="2741612" cy="248888"/>
          </a:xfrm>
        </p:spPr>
        <p:txBody>
          <a:bodyPr>
            <a:noAutofit/>
          </a:bodyPr>
          <a:lstStyle>
            <a:lvl1pPr marL="0" indent="0" algn="ctr">
              <a:buNone/>
              <a:defRPr sz="1400" b="1">
                <a:solidFill>
                  <a:schemeClr val="tx1"/>
                </a:solidFill>
              </a:defRPr>
            </a:lvl1pPr>
            <a:lvl2pPr marL="457200" indent="0">
              <a:buNone/>
              <a:defRPr sz="1200" b="1"/>
            </a:lvl2pPr>
            <a:lvl3pPr>
              <a:defRPr sz="1200" b="1"/>
            </a:lvl3pPr>
            <a:lvl4pPr>
              <a:defRPr sz="1200" b="1"/>
            </a:lvl4pPr>
            <a:lvl5pPr>
              <a:defRPr sz="1200" b="1"/>
            </a:lvl5pPr>
          </a:lstStyle>
          <a:p>
            <a:pPr lvl="0"/>
            <a:r>
              <a:rPr lang="en-US" noProof="0"/>
              <a:t>Less convenient</a:t>
            </a:r>
          </a:p>
        </p:txBody>
      </p:sp>
      <p:sp>
        <p:nvSpPr>
          <p:cNvPr id="34" name="Text Placeholder 7">
            <a:extLst>
              <a:ext uri="{FF2B5EF4-FFF2-40B4-BE49-F238E27FC236}">
                <a16:creationId xmlns:a16="http://schemas.microsoft.com/office/drawing/2014/main" id="{652D52EF-59ED-4ADC-B2F9-DFFB875F5A5F}"/>
              </a:ext>
            </a:extLst>
          </p:cNvPr>
          <p:cNvSpPr>
            <a:spLocks noGrp="1"/>
          </p:cNvSpPr>
          <p:nvPr>
            <p:ph type="body" sz="quarter" idx="49" hasCustomPrompt="1"/>
          </p:nvPr>
        </p:nvSpPr>
        <p:spPr>
          <a:xfrm>
            <a:off x="3716416" y="1876140"/>
            <a:ext cx="2741612" cy="248888"/>
          </a:xfrm>
        </p:spPr>
        <p:txBody>
          <a:bodyPr>
            <a:noAutofit/>
          </a:bodyPr>
          <a:lstStyle>
            <a:lvl1pPr marL="0" indent="0" algn="ctr">
              <a:buNone/>
              <a:defRPr sz="1400" b="1">
                <a:solidFill>
                  <a:schemeClr val="tx1"/>
                </a:solidFill>
              </a:defRPr>
            </a:lvl1pPr>
            <a:lvl2pPr marL="457200" indent="0">
              <a:buNone/>
              <a:defRPr sz="1200" b="1"/>
            </a:lvl2pPr>
            <a:lvl3pPr>
              <a:defRPr sz="1200" b="1"/>
            </a:lvl3pPr>
            <a:lvl4pPr>
              <a:defRPr sz="1200" b="1"/>
            </a:lvl4pPr>
            <a:lvl5pPr>
              <a:defRPr sz="1200" b="1"/>
            </a:lvl5pPr>
          </a:lstStyle>
          <a:p>
            <a:pPr lvl="0"/>
            <a:r>
              <a:rPr lang="en-US" noProof="0"/>
              <a:t>More convenient</a:t>
            </a:r>
          </a:p>
        </p:txBody>
      </p:sp>
      <p:sp>
        <p:nvSpPr>
          <p:cNvPr id="35" name="Picture Placeholder 13">
            <a:extLst>
              <a:ext uri="{FF2B5EF4-FFF2-40B4-BE49-F238E27FC236}">
                <a16:creationId xmlns:a16="http://schemas.microsoft.com/office/drawing/2014/main" id="{2126427F-C54E-4B7F-9641-938D9541923F}"/>
              </a:ext>
            </a:extLst>
          </p:cNvPr>
          <p:cNvSpPr>
            <a:spLocks noGrp="1"/>
          </p:cNvSpPr>
          <p:nvPr>
            <p:ph type="pic" sz="quarter" idx="50"/>
          </p:nvPr>
        </p:nvSpPr>
        <p:spPr>
          <a:xfrm>
            <a:off x="9013409" y="1981647"/>
            <a:ext cx="2331720" cy="539496"/>
          </a:xfrm>
          <a:solidFill>
            <a:schemeClr val="bg1"/>
          </a:solidFill>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78640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Steps Content Layout">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E1BF711-AD1E-4C2A-92AA-123A8E0CCD99}"/>
              </a:ext>
            </a:extLst>
          </p:cNvPr>
          <p:cNvSpPr>
            <a:spLocks noGrp="1"/>
          </p:cNvSpPr>
          <p:nvPr>
            <p:ph type="title" hasCustomPrompt="1"/>
          </p:nvPr>
        </p:nvSpPr>
        <p:spPr>
          <a:xfrm>
            <a:off x="838200" y="1506660"/>
            <a:ext cx="6121400" cy="761540"/>
          </a:xfrm>
        </p:spPr>
        <p:txBody>
          <a:bodyPr lIns="0" tIns="0" rIns="0" bIns="0" anchor="b" anchorCtr="0">
            <a:normAutofit/>
          </a:bodyPr>
          <a:lstStyle>
            <a:lvl1pPr>
              <a:defRPr sz="3600" b="1"/>
            </a:lvl1pPr>
          </a:lstStyle>
          <a:p>
            <a:r>
              <a:rPr lang="en-US" noProof="0"/>
              <a:t>CLICK TO EDIT</a:t>
            </a:r>
          </a:p>
        </p:txBody>
      </p:sp>
      <p:sp>
        <p:nvSpPr>
          <p:cNvPr id="18" name="Rectangle 17">
            <a:extLst>
              <a:ext uri="{FF2B5EF4-FFF2-40B4-BE49-F238E27FC236}">
                <a16:creationId xmlns:a16="http://schemas.microsoft.com/office/drawing/2014/main" id="{9DC30695-97E1-4601-8C7B-961D69628644}"/>
              </a:ext>
            </a:extLst>
          </p:cNvPr>
          <p:cNvSpPr/>
          <p:nvPr userDrawn="1"/>
        </p:nvSpPr>
        <p:spPr>
          <a:xfrm>
            <a:off x="838200" y="3703320"/>
            <a:ext cx="3528000" cy="315468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2">
            <a:extLst>
              <a:ext uri="{FF2B5EF4-FFF2-40B4-BE49-F238E27FC236}">
                <a16:creationId xmlns:a16="http://schemas.microsoft.com/office/drawing/2014/main" id="{E2B5B824-F1E4-4ADF-B1C2-3DBA2FC66495}"/>
              </a:ext>
            </a:extLst>
          </p:cNvPr>
          <p:cNvSpPr>
            <a:spLocks noGrp="1"/>
          </p:cNvSpPr>
          <p:nvPr>
            <p:ph type="body" idx="34" hasCustomPrompt="1"/>
          </p:nvPr>
        </p:nvSpPr>
        <p:spPr>
          <a:xfrm>
            <a:off x="1279896" y="3829204"/>
            <a:ext cx="2737417" cy="478453"/>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22" name="Text Placeholder 2">
            <a:extLst>
              <a:ext uri="{FF2B5EF4-FFF2-40B4-BE49-F238E27FC236}">
                <a16:creationId xmlns:a16="http://schemas.microsoft.com/office/drawing/2014/main" id="{CADBF3A0-15C9-427F-8FD2-15ED840D4E0D}"/>
              </a:ext>
            </a:extLst>
          </p:cNvPr>
          <p:cNvSpPr>
            <a:spLocks noGrp="1"/>
          </p:cNvSpPr>
          <p:nvPr>
            <p:ph type="body" idx="13"/>
          </p:nvPr>
        </p:nvSpPr>
        <p:spPr>
          <a:xfrm>
            <a:off x="1275701" y="4617038"/>
            <a:ext cx="2741612" cy="1463785"/>
          </a:xfrm>
        </p:spPr>
        <p:txBody>
          <a:bodyPr lIns="0" tIns="0" rIns="0" bIns="0" anchor="t" anchorCtr="0">
            <a:normAutofit/>
          </a:bodyPr>
          <a:lstStyle>
            <a:lvl1pPr marL="216000" indent="-216000">
              <a:spcBef>
                <a:spcPts val="600"/>
              </a:spcBef>
              <a:buClr>
                <a:schemeClr val="accent4">
                  <a:lumMod val="60000"/>
                  <a:lumOff val="40000"/>
                </a:schemeClr>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Text Placeholder 2">
            <a:extLst>
              <a:ext uri="{FF2B5EF4-FFF2-40B4-BE49-F238E27FC236}">
                <a16:creationId xmlns:a16="http://schemas.microsoft.com/office/drawing/2014/main" id="{C5E37954-2587-4B97-88B7-FA4C7604AC87}"/>
              </a:ext>
            </a:extLst>
          </p:cNvPr>
          <p:cNvSpPr>
            <a:spLocks noGrp="1"/>
          </p:cNvSpPr>
          <p:nvPr>
            <p:ph type="body" idx="37"/>
          </p:nvPr>
        </p:nvSpPr>
        <p:spPr>
          <a:xfrm>
            <a:off x="862259" y="2739982"/>
            <a:ext cx="3432374" cy="845403"/>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Rectangle 18">
            <a:extLst>
              <a:ext uri="{FF2B5EF4-FFF2-40B4-BE49-F238E27FC236}">
                <a16:creationId xmlns:a16="http://schemas.microsoft.com/office/drawing/2014/main" id="{E250C9FB-EE54-4D19-932C-4EF9C7CC93B4}"/>
              </a:ext>
            </a:extLst>
          </p:cNvPr>
          <p:cNvSpPr/>
          <p:nvPr userDrawn="1"/>
        </p:nvSpPr>
        <p:spPr>
          <a:xfrm>
            <a:off x="4368003" y="2944943"/>
            <a:ext cx="3510000" cy="3154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Text Placeholder 2">
            <a:extLst>
              <a:ext uri="{FF2B5EF4-FFF2-40B4-BE49-F238E27FC236}">
                <a16:creationId xmlns:a16="http://schemas.microsoft.com/office/drawing/2014/main" id="{0DA829CB-8433-4580-B34A-C48512DF4776}"/>
              </a:ext>
            </a:extLst>
          </p:cNvPr>
          <p:cNvSpPr>
            <a:spLocks noGrp="1"/>
          </p:cNvSpPr>
          <p:nvPr>
            <p:ph type="body" idx="38" hasCustomPrompt="1"/>
          </p:nvPr>
        </p:nvSpPr>
        <p:spPr>
          <a:xfrm>
            <a:off x="4813818" y="3070827"/>
            <a:ext cx="2718357" cy="478453"/>
          </a:xfrm>
        </p:spPr>
        <p:txBody>
          <a:bodyPr lIns="0" tIns="0" rIns="0" bIns="0" anchor="b">
            <a:normAutofit/>
          </a:bodyPr>
          <a:lstStyle>
            <a:lvl1pPr marL="0" indent="0" algn="l">
              <a:spcBef>
                <a:spcPts val="600"/>
              </a:spcBef>
              <a:buNone/>
              <a:defRPr sz="2000" b="1"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21" name="Text Placeholder 2">
            <a:extLst>
              <a:ext uri="{FF2B5EF4-FFF2-40B4-BE49-F238E27FC236}">
                <a16:creationId xmlns:a16="http://schemas.microsoft.com/office/drawing/2014/main" id="{2B17A0E8-5FE1-4EDB-9912-D15DE0F515CA}"/>
              </a:ext>
            </a:extLst>
          </p:cNvPr>
          <p:cNvSpPr>
            <a:spLocks noGrp="1"/>
          </p:cNvSpPr>
          <p:nvPr>
            <p:ph type="body" idx="39"/>
          </p:nvPr>
        </p:nvSpPr>
        <p:spPr>
          <a:xfrm>
            <a:off x="4809623" y="3858661"/>
            <a:ext cx="2718358" cy="2077777"/>
          </a:xfrm>
        </p:spPr>
        <p:txBody>
          <a:bodyPr lIns="0" tIns="0" rIns="0" bIns="0" anchor="t" anchorCtr="0">
            <a:normAutofit/>
          </a:bodyPr>
          <a:lstStyle>
            <a:lvl1pPr marL="216000" indent="-216000">
              <a:spcBef>
                <a:spcPts val="600"/>
              </a:spcBef>
              <a:buClr>
                <a:schemeClr val="accent4">
                  <a:lumMod val="60000"/>
                  <a:lumOff val="40000"/>
                </a:schemeClr>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3" name="Rectangle 22">
            <a:extLst>
              <a:ext uri="{FF2B5EF4-FFF2-40B4-BE49-F238E27FC236}">
                <a16:creationId xmlns:a16="http://schemas.microsoft.com/office/drawing/2014/main" id="{5F78EA48-44FB-466C-808A-654F878A2BE5}"/>
              </a:ext>
            </a:extLst>
          </p:cNvPr>
          <p:cNvSpPr/>
          <p:nvPr userDrawn="1"/>
        </p:nvSpPr>
        <p:spPr>
          <a:xfrm>
            <a:off x="7859550" y="914400"/>
            <a:ext cx="3492000" cy="419709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Text Placeholder 2">
            <a:extLst>
              <a:ext uri="{FF2B5EF4-FFF2-40B4-BE49-F238E27FC236}">
                <a16:creationId xmlns:a16="http://schemas.microsoft.com/office/drawing/2014/main" id="{858E05EE-476C-464F-97E9-AB4404E1031E}"/>
              </a:ext>
            </a:extLst>
          </p:cNvPr>
          <p:cNvSpPr>
            <a:spLocks noGrp="1"/>
          </p:cNvSpPr>
          <p:nvPr>
            <p:ph type="body" idx="40" hasCustomPrompt="1"/>
          </p:nvPr>
        </p:nvSpPr>
        <p:spPr>
          <a:xfrm>
            <a:off x="8301247" y="1040284"/>
            <a:ext cx="2728138" cy="478453"/>
          </a:xfrm>
        </p:spPr>
        <p:txBody>
          <a:bodyPr lIns="0" tIns="0" rIns="0" bIns="0" anchor="b">
            <a:normAutofit/>
          </a:bodyPr>
          <a:lstStyle>
            <a:lvl1pPr marL="0" indent="0" algn="l">
              <a:spcBef>
                <a:spcPts val="600"/>
              </a:spcBef>
              <a:buNone/>
              <a:defRPr sz="2000" b="1" i="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25" name="Text Placeholder 2">
            <a:extLst>
              <a:ext uri="{FF2B5EF4-FFF2-40B4-BE49-F238E27FC236}">
                <a16:creationId xmlns:a16="http://schemas.microsoft.com/office/drawing/2014/main" id="{3A2B7032-E785-4A36-9ADB-097498F9D09B}"/>
              </a:ext>
            </a:extLst>
          </p:cNvPr>
          <p:cNvSpPr>
            <a:spLocks noGrp="1"/>
          </p:cNvSpPr>
          <p:nvPr>
            <p:ph type="body" idx="41"/>
          </p:nvPr>
        </p:nvSpPr>
        <p:spPr>
          <a:xfrm>
            <a:off x="8292856" y="1828117"/>
            <a:ext cx="2731930" cy="3112371"/>
          </a:xfrm>
        </p:spPr>
        <p:txBody>
          <a:bodyPr lIns="0" tIns="0" rIns="0" bIns="0" anchor="t" anchorCtr="0">
            <a:normAutofit/>
          </a:bodyPr>
          <a:lstStyle>
            <a:lvl1pPr marL="216000" indent="-216000">
              <a:spcBef>
                <a:spcPts val="600"/>
              </a:spcBef>
              <a:buClr>
                <a:schemeClr val="accent1"/>
              </a:buClr>
              <a:buFont typeface="Wingdings" panose="05000000000000000000" pitchFamily="2" charset="2"/>
              <a:buChar char="§"/>
              <a:defRPr sz="1400" b="0" i="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2">
            <a:extLst>
              <a:ext uri="{FF2B5EF4-FFF2-40B4-BE49-F238E27FC236}">
                <a16:creationId xmlns:a16="http://schemas.microsoft.com/office/drawing/2014/main" id="{C978BB3C-0EC9-4911-AF98-3B17C4CE8FA3}"/>
              </a:ext>
            </a:extLst>
          </p:cNvPr>
          <p:cNvSpPr>
            <a:spLocks noGrp="1"/>
          </p:cNvSpPr>
          <p:nvPr>
            <p:ph type="body" idx="42" hasCustomPrompt="1"/>
          </p:nvPr>
        </p:nvSpPr>
        <p:spPr>
          <a:xfrm>
            <a:off x="1279896" y="4348591"/>
            <a:ext cx="2741611" cy="246279"/>
          </a:xfrm>
        </p:spPr>
        <p:txBody>
          <a:bodyPr lIns="0" tIns="0" rIns="0" bIns="0" anchor="b">
            <a:normAutofit/>
          </a:bodyPr>
          <a:lstStyle>
            <a:lvl1pPr marL="0" indent="0" algn="l">
              <a:spcBef>
                <a:spcPts val="600"/>
              </a:spcBef>
              <a:buNone/>
              <a:defRPr sz="1400" b="1"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28" name="Text Placeholder 2">
            <a:extLst>
              <a:ext uri="{FF2B5EF4-FFF2-40B4-BE49-F238E27FC236}">
                <a16:creationId xmlns:a16="http://schemas.microsoft.com/office/drawing/2014/main" id="{FF3182A3-A2A8-4CAF-9CB8-8D2AFF31639B}"/>
              </a:ext>
            </a:extLst>
          </p:cNvPr>
          <p:cNvSpPr>
            <a:spLocks noGrp="1"/>
          </p:cNvSpPr>
          <p:nvPr>
            <p:ph type="body" idx="43" hasCustomPrompt="1"/>
          </p:nvPr>
        </p:nvSpPr>
        <p:spPr>
          <a:xfrm>
            <a:off x="4813818" y="3590214"/>
            <a:ext cx="2718357" cy="246279"/>
          </a:xfrm>
        </p:spPr>
        <p:txBody>
          <a:bodyPr lIns="0" tIns="0" rIns="0" bIns="0" anchor="b">
            <a:normAutofit/>
          </a:bodyPr>
          <a:lstStyle>
            <a:lvl1pPr marL="0" indent="0" algn="l">
              <a:spcBef>
                <a:spcPts val="600"/>
              </a:spcBef>
              <a:buNone/>
              <a:defRPr sz="1400" b="1" i="1">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31" name="Text Placeholder 2">
            <a:extLst>
              <a:ext uri="{FF2B5EF4-FFF2-40B4-BE49-F238E27FC236}">
                <a16:creationId xmlns:a16="http://schemas.microsoft.com/office/drawing/2014/main" id="{EAE2A6B1-5D4C-4E87-A1F9-92B4CC63D18E}"/>
              </a:ext>
            </a:extLst>
          </p:cNvPr>
          <p:cNvSpPr>
            <a:spLocks noGrp="1"/>
          </p:cNvSpPr>
          <p:nvPr>
            <p:ph type="body" idx="44" hasCustomPrompt="1"/>
          </p:nvPr>
        </p:nvSpPr>
        <p:spPr>
          <a:xfrm>
            <a:off x="8301247" y="1559671"/>
            <a:ext cx="2728138" cy="246279"/>
          </a:xfrm>
        </p:spPr>
        <p:txBody>
          <a:bodyPr lIns="0" tIns="0" rIns="0" bIns="0" anchor="b">
            <a:normAutofit/>
          </a:bodyPr>
          <a:lstStyle>
            <a:lvl1pPr marL="0" indent="0" algn="l">
              <a:spcBef>
                <a:spcPts val="600"/>
              </a:spcBef>
              <a:buNone/>
              <a:defRPr sz="1400" b="1" i="1">
                <a:solidFill>
                  <a:schemeClr val="bg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27" name="Rectangle 30" descr="Rectangle shape">
            <a:extLst>
              <a:ext uri="{FF2B5EF4-FFF2-40B4-BE49-F238E27FC236}">
                <a16:creationId xmlns:a16="http://schemas.microsoft.com/office/drawing/2014/main" id="{3FD4F881-8EF1-46B0-A01F-F145F6EA85C6}"/>
              </a:ext>
            </a:extLst>
          </p:cNvPr>
          <p:cNvSpPr/>
          <p:nvPr userDrawn="1"/>
        </p:nvSpPr>
        <p:spPr>
          <a:xfrm>
            <a:off x="0" y="2395688"/>
            <a:ext cx="5518372"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67173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1740127"/>
            <a:ext cx="7800832" cy="481465"/>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617258"/>
            <a:ext cx="7800832" cy="594132"/>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7" name="Text Placeholder 2">
            <a:extLst>
              <a:ext uri="{FF2B5EF4-FFF2-40B4-BE49-F238E27FC236}">
                <a16:creationId xmlns:a16="http://schemas.microsoft.com/office/drawing/2014/main" id="{F0D239C0-D332-4295-B0D2-EE7E153AEF85}"/>
              </a:ext>
            </a:extLst>
          </p:cNvPr>
          <p:cNvSpPr>
            <a:spLocks noGrp="1"/>
          </p:cNvSpPr>
          <p:nvPr>
            <p:ph type="body" idx="21"/>
          </p:nvPr>
        </p:nvSpPr>
        <p:spPr>
          <a:xfrm>
            <a:off x="867819" y="2345281"/>
            <a:ext cx="4399506" cy="467382"/>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4" name="Picture Placeholder 13">
            <a:extLst>
              <a:ext uri="{FF2B5EF4-FFF2-40B4-BE49-F238E27FC236}">
                <a16:creationId xmlns:a16="http://schemas.microsoft.com/office/drawing/2014/main" id="{6CFA9DC2-8816-4504-9E78-0D6A51A4ABBE}"/>
              </a:ext>
            </a:extLst>
          </p:cNvPr>
          <p:cNvSpPr>
            <a:spLocks noGrp="1"/>
          </p:cNvSpPr>
          <p:nvPr>
            <p:ph type="pic" sz="quarter" idx="16"/>
          </p:nvPr>
        </p:nvSpPr>
        <p:spPr>
          <a:xfrm>
            <a:off x="9013409"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6" name="Text Placeholder 2">
            <a:extLst>
              <a:ext uri="{FF2B5EF4-FFF2-40B4-BE49-F238E27FC236}">
                <a16:creationId xmlns:a16="http://schemas.microsoft.com/office/drawing/2014/main" id="{F0C6A052-44FB-4766-A715-5F60A7AEF0AD}"/>
              </a:ext>
            </a:extLst>
          </p:cNvPr>
          <p:cNvSpPr>
            <a:spLocks noGrp="1"/>
          </p:cNvSpPr>
          <p:nvPr>
            <p:ph type="body" idx="30"/>
          </p:nvPr>
        </p:nvSpPr>
        <p:spPr>
          <a:xfrm>
            <a:off x="6245711" y="2345281"/>
            <a:ext cx="5078469" cy="467382"/>
          </a:xfrm>
        </p:spPr>
        <p:txBody>
          <a:bodyPr lIns="0" tIns="0" rIns="0" bIns="0" anchor="b">
            <a:normAutofit/>
          </a:bodyPr>
          <a:lstStyle>
            <a:lvl1pPr marL="0" indent="0">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3" name="Content Placeholder 12">
            <a:extLst>
              <a:ext uri="{FF2B5EF4-FFF2-40B4-BE49-F238E27FC236}">
                <a16:creationId xmlns:a16="http://schemas.microsoft.com/office/drawing/2014/main" id="{68C1D2FC-82D4-4984-A285-D297EC46F0D8}"/>
              </a:ext>
            </a:extLst>
          </p:cNvPr>
          <p:cNvSpPr>
            <a:spLocks noGrp="1"/>
          </p:cNvSpPr>
          <p:nvPr>
            <p:ph sz="quarter" idx="31"/>
          </p:nvPr>
        </p:nvSpPr>
        <p:spPr>
          <a:xfrm>
            <a:off x="862013" y="2998120"/>
            <a:ext cx="4818062" cy="2687637"/>
          </a:xfrm>
        </p:spPr>
        <p:txBody>
          <a:bodyPr>
            <a:normAutofit/>
          </a:bodyPr>
          <a:lstStyle>
            <a:lvl1pPr marL="0" indent="0">
              <a:buNone/>
              <a:defRPr sz="1400">
                <a:solidFill>
                  <a:schemeClr val="tx1"/>
                </a:solidFill>
              </a:defRPr>
            </a:lvl1pPr>
            <a:lvl2pPr marL="457200" indent="0">
              <a:buNone/>
              <a:defRPr sz="1400">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noProof="0"/>
              <a:t>Click to edit Master text styles</a:t>
            </a:r>
          </a:p>
          <a:p>
            <a:pPr lvl="1"/>
            <a:r>
              <a:rPr lang="en-US" noProof="0"/>
              <a:t>Second level</a:t>
            </a:r>
          </a:p>
        </p:txBody>
      </p:sp>
      <p:sp>
        <p:nvSpPr>
          <p:cNvPr id="22" name="Content Placeholder 12">
            <a:extLst>
              <a:ext uri="{FF2B5EF4-FFF2-40B4-BE49-F238E27FC236}">
                <a16:creationId xmlns:a16="http://schemas.microsoft.com/office/drawing/2014/main" id="{C7746309-5494-4FAF-8640-D18D81C82FC1}"/>
              </a:ext>
            </a:extLst>
          </p:cNvPr>
          <p:cNvSpPr>
            <a:spLocks noGrp="1"/>
          </p:cNvSpPr>
          <p:nvPr>
            <p:ph sz="quarter" idx="32"/>
          </p:nvPr>
        </p:nvSpPr>
        <p:spPr>
          <a:xfrm>
            <a:off x="6230001" y="2998120"/>
            <a:ext cx="5122211" cy="2687637"/>
          </a:xfrm>
        </p:spPr>
        <p:txBody>
          <a:bodyPr/>
          <a:lstStyle>
            <a:lvl1pPr marL="0" indent="0">
              <a:buNone/>
              <a:defRPr sz="14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noProof="0"/>
              <a:t>Click to edit Master text styles</a:t>
            </a:r>
          </a:p>
        </p:txBody>
      </p:sp>
      <p:sp>
        <p:nvSpPr>
          <p:cNvPr id="14" name="Rectangle 17" descr="Rectangle shape">
            <a:extLst>
              <a:ext uri="{FF2B5EF4-FFF2-40B4-BE49-F238E27FC236}">
                <a16:creationId xmlns:a16="http://schemas.microsoft.com/office/drawing/2014/main" id="{42F2CA37-EDD0-4C79-960F-D8E91A8352FB}"/>
              </a:ext>
            </a:extLst>
          </p:cNvPr>
          <p:cNvSpPr/>
          <p:nvPr userDrawn="1"/>
        </p:nvSpPr>
        <p:spPr>
          <a:xfrm>
            <a:off x="0" y="1347938"/>
            <a:ext cx="325374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5657326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3256085" y="774398"/>
            <a:ext cx="5679831" cy="619448"/>
          </a:xfrm>
        </p:spPr>
        <p:txBody>
          <a:bodyPr lIns="0" tIns="0" rIns="0" bIns="0" anchor="b" anchorCtr="0">
            <a:normAutofit/>
          </a:bodyPr>
          <a:lstStyle>
            <a:lvl1pPr marL="0" algn="ctr"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2" name="Text Placeholder 2">
            <a:extLst>
              <a:ext uri="{FF2B5EF4-FFF2-40B4-BE49-F238E27FC236}">
                <a16:creationId xmlns:a16="http://schemas.microsoft.com/office/drawing/2014/main" id="{FBE302E7-5C2F-4624-AD0C-D1495C751BBE}"/>
              </a:ext>
            </a:extLst>
          </p:cNvPr>
          <p:cNvSpPr>
            <a:spLocks noGrp="1"/>
          </p:cNvSpPr>
          <p:nvPr>
            <p:ph type="body" idx="1" hasCustomPrompt="1"/>
          </p:nvPr>
        </p:nvSpPr>
        <p:spPr>
          <a:xfrm>
            <a:off x="836614" y="4307172"/>
            <a:ext cx="1728216" cy="334918"/>
          </a:xfrm>
        </p:spPr>
        <p:txBody>
          <a:bodyPr lIns="36000" tIns="0" rIns="0" bIns="0" anchor="b">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7" name="Text Placeholder 11">
            <a:extLst>
              <a:ext uri="{FF2B5EF4-FFF2-40B4-BE49-F238E27FC236}">
                <a16:creationId xmlns:a16="http://schemas.microsoft.com/office/drawing/2014/main" id="{90E84C90-8C85-4EBD-A0A8-BE41617041D4}"/>
              </a:ext>
            </a:extLst>
          </p:cNvPr>
          <p:cNvSpPr>
            <a:spLocks noGrp="1"/>
          </p:cNvSpPr>
          <p:nvPr>
            <p:ph type="body" sz="quarter" idx="13"/>
          </p:nvPr>
        </p:nvSpPr>
        <p:spPr>
          <a:xfrm>
            <a:off x="836614" y="4692262"/>
            <a:ext cx="1728216" cy="1142011"/>
          </a:xfrm>
        </p:spPr>
        <p:txBody>
          <a:bodyPr lIns="36000" tIns="0" rIns="0" bIns="0">
            <a:normAutofit/>
          </a:bodyPr>
          <a:lstStyle>
            <a:lvl1pPr marL="0" indent="0">
              <a:buClr>
                <a:schemeClr val="tx2"/>
              </a:buClr>
              <a:buSzPct val="125000"/>
              <a:buFont typeface="Wingdings" panose="05000000000000000000" pitchFamily="2" charset="2"/>
              <a:buNone/>
              <a:defRPr sz="12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8" name="Text Placeholder 7">
            <a:extLst>
              <a:ext uri="{FF2B5EF4-FFF2-40B4-BE49-F238E27FC236}">
                <a16:creationId xmlns:a16="http://schemas.microsoft.com/office/drawing/2014/main" id="{60C2D7C7-DBCB-4597-8620-C8C9C5A76ABD}"/>
              </a:ext>
            </a:extLst>
          </p:cNvPr>
          <p:cNvSpPr>
            <a:spLocks noGrp="1"/>
          </p:cNvSpPr>
          <p:nvPr>
            <p:ph type="body" sz="quarter" idx="25" hasCustomPrompt="1"/>
          </p:nvPr>
        </p:nvSpPr>
        <p:spPr>
          <a:xfrm>
            <a:off x="836614" y="2923572"/>
            <a:ext cx="1728216" cy="604730"/>
          </a:xfrm>
        </p:spPr>
        <p:txBody>
          <a:bodyPr lIns="36000" tIns="0" rIns="0" bIns="0" anchor="t" anchorCtr="0">
            <a:noAutofit/>
          </a:bodyPr>
          <a:lstStyle>
            <a:lvl1pPr marL="0" indent="0" algn="l">
              <a:buNone/>
              <a:defRPr sz="5000" b="1">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lvl="0"/>
            <a:r>
              <a:rPr lang="en-US" noProof="0"/>
              <a:t>20XX</a:t>
            </a:r>
          </a:p>
        </p:txBody>
      </p:sp>
      <p:sp>
        <p:nvSpPr>
          <p:cNvPr id="29" name="Text Placeholder 2">
            <a:extLst>
              <a:ext uri="{FF2B5EF4-FFF2-40B4-BE49-F238E27FC236}">
                <a16:creationId xmlns:a16="http://schemas.microsoft.com/office/drawing/2014/main" id="{99124C08-3E86-444D-B5D0-F3F9BB16C988}"/>
              </a:ext>
            </a:extLst>
          </p:cNvPr>
          <p:cNvSpPr>
            <a:spLocks noGrp="1"/>
          </p:cNvSpPr>
          <p:nvPr>
            <p:ph type="body" idx="32" hasCustomPrompt="1"/>
          </p:nvPr>
        </p:nvSpPr>
        <p:spPr>
          <a:xfrm>
            <a:off x="836614" y="3590954"/>
            <a:ext cx="1728216" cy="228986"/>
          </a:xfrm>
        </p:spPr>
        <p:txBody>
          <a:bodyPr lIns="36000" tIns="0" rIns="0" bIns="0" anchor="t" anchorCtr="0">
            <a:normAutofit/>
          </a:bodyPr>
          <a:lstStyle>
            <a:lvl1pPr marL="0" indent="0">
              <a:buNone/>
              <a:defRPr sz="14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30" name="Rectangle 29">
            <a:extLst>
              <a:ext uri="{FF2B5EF4-FFF2-40B4-BE49-F238E27FC236}">
                <a16:creationId xmlns:a16="http://schemas.microsoft.com/office/drawing/2014/main" id="{BB56B47F-3E0D-42C1-966E-767F85C6CF80}"/>
              </a:ext>
            </a:extLst>
          </p:cNvPr>
          <p:cNvSpPr/>
          <p:nvPr userDrawn="1"/>
        </p:nvSpPr>
        <p:spPr>
          <a:xfrm>
            <a:off x="0" y="4039354"/>
            <a:ext cx="12192000" cy="548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2" name="Text Placeholder 2">
            <a:extLst>
              <a:ext uri="{FF2B5EF4-FFF2-40B4-BE49-F238E27FC236}">
                <a16:creationId xmlns:a16="http://schemas.microsoft.com/office/drawing/2014/main" id="{0CE94E73-2035-4848-A777-57D121957C57}"/>
              </a:ext>
            </a:extLst>
          </p:cNvPr>
          <p:cNvSpPr>
            <a:spLocks noGrp="1"/>
          </p:cNvSpPr>
          <p:nvPr>
            <p:ph type="body" idx="33" hasCustomPrompt="1"/>
          </p:nvPr>
        </p:nvSpPr>
        <p:spPr>
          <a:xfrm>
            <a:off x="9588108" y="4307172"/>
            <a:ext cx="1728216" cy="334918"/>
          </a:xfrm>
        </p:spPr>
        <p:txBody>
          <a:bodyPr lIns="36000" tIns="0" rIns="0" bIns="0" anchor="b">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6" name="Text Placeholder 11">
            <a:extLst>
              <a:ext uri="{FF2B5EF4-FFF2-40B4-BE49-F238E27FC236}">
                <a16:creationId xmlns:a16="http://schemas.microsoft.com/office/drawing/2014/main" id="{4D2653B7-297D-4579-B765-779B78649A6D}"/>
              </a:ext>
            </a:extLst>
          </p:cNvPr>
          <p:cNvSpPr>
            <a:spLocks noGrp="1"/>
          </p:cNvSpPr>
          <p:nvPr>
            <p:ph type="body" sz="quarter" idx="34"/>
          </p:nvPr>
        </p:nvSpPr>
        <p:spPr>
          <a:xfrm>
            <a:off x="9588108" y="4692262"/>
            <a:ext cx="1728216" cy="1142011"/>
          </a:xfrm>
        </p:spPr>
        <p:txBody>
          <a:bodyPr lIns="36000" tIns="0" rIns="0" bIns="0">
            <a:normAutofit/>
          </a:bodyPr>
          <a:lstStyle>
            <a:lvl1pPr marL="0" indent="0">
              <a:buClr>
                <a:schemeClr val="tx2"/>
              </a:buClr>
              <a:buSzPct val="125000"/>
              <a:buFont typeface="Wingdings" panose="05000000000000000000" pitchFamily="2" charset="2"/>
              <a:buNone/>
              <a:defRPr sz="12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7" name="Text Placeholder 7">
            <a:extLst>
              <a:ext uri="{FF2B5EF4-FFF2-40B4-BE49-F238E27FC236}">
                <a16:creationId xmlns:a16="http://schemas.microsoft.com/office/drawing/2014/main" id="{F0FDA4BB-A1AC-401D-BF49-12BA8C00A75E}"/>
              </a:ext>
            </a:extLst>
          </p:cNvPr>
          <p:cNvSpPr>
            <a:spLocks noGrp="1"/>
          </p:cNvSpPr>
          <p:nvPr>
            <p:ph type="body" sz="quarter" idx="35" hasCustomPrompt="1"/>
          </p:nvPr>
        </p:nvSpPr>
        <p:spPr>
          <a:xfrm>
            <a:off x="9588108" y="2923572"/>
            <a:ext cx="1728216" cy="604730"/>
          </a:xfrm>
        </p:spPr>
        <p:txBody>
          <a:bodyPr lIns="36000" tIns="0" rIns="0" bIns="0" anchor="t" anchorCtr="0">
            <a:noAutofit/>
          </a:bodyPr>
          <a:lstStyle>
            <a:lvl1pPr marL="0" indent="0" algn="l">
              <a:buNone/>
              <a:defRPr sz="5000" b="1">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lvl="0"/>
            <a:r>
              <a:rPr lang="en-US" noProof="0"/>
              <a:t>20XX</a:t>
            </a:r>
          </a:p>
        </p:txBody>
      </p:sp>
      <p:sp>
        <p:nvSpPr>
          <p:cNvPr id="38" name="Text Placeholder 2">
            <a:extLst>
              <a:ext uri="{FF2B5EF4-FFF2-40B4-BE49-F238E27FC236}">
                <a16:creationId xmlns:a16="http://schemas.microsoft.com/office/drawing/2014/main" id="{201C09CA-AD2D-489D-8280-D5D5CA6F8E05}"/>
              </a:ext>
            </a:extLst>
          </p:cNvPr>
          <p:cNvSpPr>
            <a:spLocks noGrp="1"/>
          </p:cNvSpPr>
          <p:nvPr>
            <p:ph type="body" idx="36" hasCustomPrompt="1"/>
          </p:nvPr>
        </p:nvSpPr>
        <p:spPr>
          <a:xfrm>
            <a:off x="9588108" y="3590954"/>
            <a:ext cx="1728216" cy="228986"/>
          </a:xfrm>
        </p:spPr>
        <p:txBody>
          <a:bodyPr lIns="36000" tIns="0" rIns="0" bIns="0" anchor="t" anchorCtr="0">
            <a:normAutofit/>
          </a:bodyPr>
          <a:lstStyle>
            <a:lvl1pPr marL="0" indent="0">
              <a:buNone/>
              <a:defRPr sz="14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39" name="Text Placeholder 2">
            <a:extLst>
              <a:ext uri="{FF2B5EF4-FFF2-40B4-BE49-F238E27FC236}">
                <a16:creationId xmlns:a16="http://schemas.microsoft.com/office/drawing/2014/main" id="{31C95C8F-A3B1-4034-8C7E-60D92AD5A5AF}"/>
              </a:ext>
            </a:extLst>
          </p:cNvPr>
          <p:cNvSpPr>
            <a:spLocks noGrp="1"/>
          </p:cNvSpPr>
          <p:nvPr>
            <p:ph type="body" idx="37" hasCustomPrompt="1"/>
          </p:nvPr>
        </p:nvSpPr>
        <p:spPr>
          <a:xfrm>
            <a:off x="3024487" y="4307172"/>
            <a:ext cx="1728216" cy="334918"/>
          </a:xfrm>
        </p:spPr>
        <p:txBody>
          <a:bodyPr lIns="36000" tIns="0" rIns="0" bIns="0" anchor="b">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0" name="Text Placeholder 11">
            <a:extLst>
              <a:ext uri="{FF2B5EF4-FFF2-40B4-BE49-F238E27FC236}">
                <a16:creationId xmlns:a16="http://schemas.microsoft.com/office/drawing/2014/main" id="{2D64408A-F4D2-4911-A50C-294A6E129634}"/>
              </a:ext>
            </a:extLst>
          </p:cNvPr>
          <p:cNvSpPr>
            <a:spLocks noGrp="1"/>
          </p:cNvSpPr>
          <p:nvPr>
            <p:ph type="body" sz="quarter" idx="38"/>
          </p:nvPr>
        </p:nvSpPr>
        <p:spPr>
          <a:xfrm>
            <a:off x="3024487" y="4692262"/>
            <a:ext cx="1728216" cy="1142011"/>
          </a:xfrm>
        </p:spPr>
        <p:txBody>
          <a:bodyPr lIns="36000" tIns="0" rIns="0" bIns="0">
            <a:normAutofit/>
          </a:bodyPr>
          <a:lstStyle>
            <a:lvl1pPr marL="0" indent="0">
              <a:buClr>
                <a:schemeClr val="tx2"/>
              </a:buClr>
              <a:buSzPct val="125000"/>
              <a:buFont typeface="Wingdings" panose="05000000000000000000" pitchFamily="2" charset="2"/>
              <a:buNone/>
              <a:defRPr sz="12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1" name="Text Placeholder 7">
            <a:extLst>
              <a:ext uri="{FF2B5EF4-FFF2-40B4-BE49-F238E27FC236}">
                <a16:creationId xmlns:a16="http://schemas.microsoft.com/office/drawing/2014/main" id="{714426FB-8D1F-48A3-87B1-6E4475626168}"/>
              </a:ext>
            </a:extLst>
          </p:cNvPr>
          <p:cNvSpPr>
            <a:spLocks noGrp="1"/>
          </p:cNvSpPr>
          <p:nvPr>
            <p:ph type="body" sz="quarter" idx="39" hasCustomPrompt="1"/>
          </p:nvPr>
        </p:nvSpPr>
        <p:spPr>
          <a:xfrm>
            <a:off x="3024487" y="2923572"/>
            <a:ext cx="1728216" cy="604730"/>
          </a:xfrm>
        </p:spPr>
        <p:txBody>
          <a:bodyPr lIns="36000" tIns="0" rIns="0" bIns="0" anchor="t" anchorCtr="0">
            <a:noAutofit/>
          </a:bodyPr>
          <a:lstStyle>
            <a:lvl1pPr marL="0" indent="0" algn="l">
              <a:buNone/>
              <a:defRPr sz="5000" b="1">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lvl="0"/>
            <a:r>
              <a:rPr lang="en-US" noProof="0"/>
              <a:t>20XX</a:t>
            </a:r>
          </a:p>
        </p:txBody>
      </p:sp>
      <p:sp>
        <p:nvSpPr>
          <p:cNvPr id="42" name="Text Placeholder 2">
            <a:extLst>
              <a:ext uri="{FF2B5EF4-FFF2-40B4-BE49-F238E27FC236}">
                <a16:creationId xmlns:a16="http://schemas.microsoft.com/office/drawing/2014/main" id="{113A947D-3189-4C34-A151-25B6735B5765}"/>
              </a:ext>
            </a:extLst>
          </p:cNvPr>
          <p:cNvSpPr>
            <a:spLocks noGrp="1"/>
          </p:cNvSpPr>
          <p:nvPr>
            <p:ph type="body" idx="40" hasCustomPrompt="1"/>
          </p:nvPr>
        </p:nvSpPr>
        <p:spPr>
          <a:xfrm>
            <a:off x="3024487" y="3590954"/>
            <a:ext cx="1728216" cy="228986"/>
          </a:xfrm>
        </p:spPr>
        <p:txBody>
          <a:bodyPr lIns="36000" tIns="0" rIns="0" bIns="0" anchor="t" anchorCtr="0">
            <a:normAutofit/>
          </a:bodyPr>
          <a:lstStyle>
            <a:lvl1pPr marL="0" indent="0">
              <a:buNone/>
              <a:defRPr sz="14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3" name="Text Placeholder 2">
            <a:extLst>
              <a:ext uri="{FF2B5EF4-FFF2-40B4-BE49-F238E27FC236}">
                <a16:creationId xmlns:a16="http://schemas.microsoft.com/office/drawing/2014/main" id="{8DFAD3D9-CF77-4D07-8D3C-6946F80F500E}"/>
              </a:ext>
            </a:extLst>
          </p:cNvPr>
          <p:cNvSpPr>
            <a:spLocks noGrp="1"/>
          </p:cNvSpPr>
          <p:nvPr>
            <p:ph type="body" idx="41" hasCustomPrompt="1"/>
          </p:nvPr>
        </p:nvSpPr>
        <p:spPr>
          <a:xfrm>
            <a:off x="5212360" y="4307172"/>
            <a:ext cx="1803644" cy="334918"/>
          </a:xfrm>
        </p:spPr>
        <p:txBody>
          <a:bodyPr lIns="36000" tIns="0" rIns="0" bIns="0" anchor="b">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4" name="Text Placeholder 11">
            <a:extLst>
              <a:ext uri="{FF2B5EF4-FFF2-40B4-BE49-F238E27FC236}">
                <a16:creationId xmlns:a16="http://schemas.microsoft.com/office/drawing/2014/main" id="{3A1A4549-1CA1-4925-A715-C3356C3B5389}"/>
              </a:ext>
            </a:extLst>
          </p:cNvPr>
          <p:cNvSpPr>
            <a:spLocks noGrp="1"/>
          </p:cNvSpPr>
          <p:nvPr>
            <p:ph type="body" sz="quarter" idx="42"/>
          </p:nvPr>
        </p:nvSpPr>
        <p:spPr>
          <a:xfrm>
            <a:off x="5212360" y="4692262"/>
            <a:ext cx="1803644" cy="1142011"/>
          </a:xfrm>
        </p:spPr>
        <p:txBody>
          <a:bodyPr lIns="36000" tIns="0" rIns="0" bIns="0">
            <a:normAutofit/>
          </a:bodyPr>
          <a:lstStyle>
            <a:lvl1pPr marL="0" indent="0">
              <a:buClr>
                <a:schemeClr val="tx2"/>
              </a:buClr>
              <a:buSzPct val="125000"/>
              <a:buFont typeface="Wingdings" panose="05000000000000000000" pitchFamily="2" charset="2"/>
              <a:buNone/>
              <a:defRPr sz="12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5" name="Text Placeholder 7">
            <a:extLst>
              <a:ext uri="{FF2B5EF4-FFF2-40B4-BE49-F238E27FC236}">
                <a16:creationId xmlns:a16="http://schemas.microsoft.com/office/drawing/2014/main" id="{612C4698-25FA-4C20-A9E3-847CD97AEC77}"/>
              </a:ext>
            </a:extLst>
          </p:cNvPr>
          <p:cNvSpPr>
            <a:spLocks noGrp="1"/>
          </p:cNvSpPr>
          <p:nvPr>
            <p:ph type="body" sz="quarter" idx="43" hasCustomPrompt="1"/>
          </p:nvPr>
        </p:nvSpPr>
        <p:spPr>
          <a:xfrm>
            <a:off x="5212360" y="2923572"/>
            <a:ext cx="1728216" cy="604730"/>
          </a:xfrm>
        </p:spPr>
        <p:txBody>
          <a:bodyPr lIns="36000" tIns="0" rIns="0" bIns="0" anchor="t" anchorCtr="0">
            <a:noAutofit/>
          </a:bodyPr>
          <a:lstStyle>
            <a:lvl1pPr marL="0" indent="0" algn="l">
              <a:buNone/>
              <a:defRPr sz="5000" b="1">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lvl="0"/>
            <a:r>
              <a:rPr lang="en-US" noProof="0"/>
              <a:t>20XX</a:t>
            </a:r>
          </a:p>
        </p:txBody>
      </p:sp>
      <p:sp>
        <p:nvSpPr>
          <p:cNvPr id="46" name="Text Placeholder 2">
            <a:extLst>
              <a:ext uri="{FF2B5EF4-FFF2-40B4-BE49-F238E27FC236}">
                <a16:creationId xmlns:a16="http://schemas.microsoft.com/office/drawing/2014/main" id="{24762162-855D-415D-AF6A-C44F05CE7883}"/>
              </a:ext>
            </a:extLst>
          </p:cNvPr>
          <p:cNvSpPr>
            <a:spLocks noGrp="1"/>
          </p:cNvSpPr>
          <p:nvPr>
            <p:ph type="body" idx="44" hasCustomPrompt="1"/>
          </p:nvPr>
        </p:nvSpPr>
        <p:spPr>
          <a:xfrm>
            <a:off x="5212360" y="3590954"/>
            <a:ext cx="1728216" cy="228986"/>
          </a:xfrm>
        </p:spPr>
        <p:txBody>
          <a:bodyPr lIns="36000" tIns="0" rIns="0" bIns="0" anchor="t" anchorCtr="0">
            <a:normAutofit/>
          </a:bodyPr>
          <a:lstStyle>
            <a:lvl1pPr marL="0" indent="0">
              <a:buNone/>
              <a:defRPr sz="14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7" name="Text Placeholder 2">
            <a:extLst>
              <a:ext uri="{FF2B5EF4-FFF2-40B4-BE49-F238E27FC236}">
                <a16:creationId xmlns:a16="http://schemas.microsoft.com/office/drawing/2014/main" id="{589D11E9-B94E-4CFA-B405-7F22D3AF9794}"/>
              </a:ext>
            </a:extLst>
          </p:cNvPr>
          <p:cNvSpPr>
            <a:spLocks noGrp="1"/>
          </p:cNvSpPr>
          <p:nvPr>
            <p:ph type="body" idx="45" hasCustomPrompt="1"/>
          </p:nvPr>
        </p:nvSpPr>
        <p:spPr>
          <a:xfrm>
            <a:off x="7400234" y="4307172"/>
            <a:ext cx="1728216" cy="334918"/>
          </a:xfrm>
        </p:spPr>
        <p:txBody>
          <a:bodyPr lIns="36000" tIns="0" rIns="0" bIns="0" anchor="b">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8" name="Text Placeholder 11">
            <a:extLst>
              <a:ext uri="{FF2B5EF4-FFF2-40B4-BE49-F238E27FC236}">
                <a16:creationId xmlns:a16="http://schemas.microsoft.com/office/drawing/2014/main" id="{95BF5016-E7B0-47AC-BFE0-E776F860AF36}"/>
              </a:ext>
            </a:extLst>
          </p:cNvPr>
          <p:cNvSpPr>
            <a:spLocks noGrp="1"/>
          </p:cNvSpPr>
          <p:nvPr>
            <p:ph type="body" sz="quarter" idx="46"/>
          </p:nvPr>
        </p:nvSpPr>
        <p:spPr>
          <a:xfrm>
            <a:off x="7400234" y="4692262"/>
            <a:ext cx="1728216" cy="1142011"/>
          </a:xfrm>
        </p:spPr>
        <p:txBody>
          <a:bodyPr lIns="36000" tIns="0" rIns="0" bIns="0">
            <a:normAutofit/>
          </a:bodyPr>
          <a:lstStyle>
            <a:lvl1pPr marL="0" indent="0">
              <a:buClr>
                <a:schemeClr val="tx2"/>
              </a:buClr>
              <a:buSzPct val="125000"/>
              <a:buFont typeface="Wingdings" panose="05000000000000000000" pitchFamily="2" charset="2"/>
              <a:buNone/>
              <a:defRPr sz="12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9" name="Text Placeholder 7">
            <a:extLst>
              <a:ext uri="{FF2B5EF4-FFF2-40B4-BE49-F238E27FC236}">
                <a16:creationId xmlns:a16="http://schemas.microsoft.com/office/drawing/2014/main" id="{3228A294-7EF5-49C2-B215-AF1AC293EB34}"/>
              </a:ext>
            </a:extLst>
          </p:cNvPr>
          <p:cNvSpPr>
            <a:spLocks noGrp="1"/>
          </p:cNvSpPr>
          <p:nvPr>
            <p:ph type="body" sz="quarter" idx="47" hasCustomPrompt="1"/>
          </p:nvPr>
        </p:nvSpPr>
        <p:spPr>
          <a:xfrm>
            <a:off x="7400234" y="2923572"/>
            <a:ext cx="1728216" cy="604730"/>
          </a:xfrm>
        </p:spPr>
        <p:txBody>
          <a:bodyPr lIns="36000" tIns="0" rIns="0" bIns="0" anchor="t" anchorCtr="0">
            <a:noAutofit/>
          </a:bodyPr>
          <a:lstStyle>
            <a:lvl1pPr marL="0" indent="0" algn="l">
              <a:buNone/>
              <a:defRPr sz="5000" b="1">
                <a:solidFill>
                  <a:schemeClr val="tx2"/>
                </a:solidFill>
                <a:latin typeface="Tahoma" panose="020B0604030504040204" pitchFamily="34" charset="0"/>
                <a:ea typeface="Tahoma" panose="020B0604030504040204" pitchFamily="34" charset="0"/>
                <a:cs typeface="Tahoma" panose="020B0604030504040204" pitchFamily="34" charset="0"/>
              </a:defRPr>
            </a:lvl1pPr>
          </a:lstStyle>
          <a:p>
            <a:pPr lvl="0"/>
            <a:r>
              <a:rPr lang="en-US" noProof="0"/>
              <a:t>20XX</a:t>
            </a:r>
          </a:p>
        </p:txBody>
      </p:sp>
      <p:sp>
        <p:nvSpPr>
          <p:cNvPr id="50" name="Text Placeholder 2">
            <a:extLst>
              <a:ext uri="{FF2B5EF4-FFF2-40B4-BE49-F238E27FC236}">
                <a16:creationId xmlns:a16="http://schemas.microsoft.com/office/drawing/2014/main" id="{BFF32ED7-F60E-49AC-91A1-3034E8EB0B34}"/>
              </a:ext>
            </a:extLst>
          </p:cNvPr>
          <p:cNvSpPr>
            <a:spLocks noGrp="1"/>
          </p:cNvSpPr>
          <p:nvPr>
            <p:ph type="body" idx="48" hasCustomPrompt="1"/>
          </p:nvPr>
        </p:nvSpPr>
        <p:spPr>
          <a:xfrm>
            <a:off x="7400234" y="3590954"/>
            <a:ext cx="1728216" cy="228986"/>
          </a:xfrm>
        </p:spPr>
        <p:txBody>
          <a:bodyPr lIns="36000" tIns="0" rIns="0" bIns="0" anchor="t" anchorCtr="0">
            <a:normAutofit/>
          </a:bodyPr>
          <a:lstStyle>
            <a:lvl1pPr marL="0" indent="0">
              <a:buNone/>
              <a:defRPr sz="1400" b="0" i="1">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2" name="Rectangle 1">
            <a:extLst>
              <a:ext uri="{FF2B5EF4-FFF2-40B4-BE49-F238E27FC236}">
                <a16:creationId xmlns:a16="http://schemas.microsoft.com/office/drawing/2014/main" id="{5129BCBD-EC3D-4652-99F1-83BD8B568FF6}"/>
              </a:ext>
            </a:extLst>
          </p:cNvPr>
          <p:cNvSpPr/>
          <p:nvPr userDrawn="1"/>
        </p:nvSpPr>
        <p:spPr>
          <a:xfrm>
            <a:off x="897298" y="3924107"/>
            <a:ext cx="256032" cy="2560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1" name="Rectangle 50">
            <a:extLst>
              <a:ext uri="{FF2B5EF4-FFF2-40B4-BE49-F238E27FC236}">
                <a16:creationId xmlns:a16="http://schemas.microsoft.com/office/drawing/2014/main" id="{A2ADE57E-F0D9-4D76-B243-DAC787E66091}"/>
              </a:ext>
            </a:extLst>
          </p:cNvPr>
          <p:cNvSpPr/>
          <p:nvPr userDrawn="1"/>
        </p:nvSpPr>
        <p:spPr>
          <a:xfrm>
            <a:off x="9636748" y="3924107"/>
            <a:ext cx="256032" cy="2560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a:extLst>
              <a:ext uri="{FF2B5EF4-FFF2-40B4-BE49-F238E27FC236}">
                <a16:creationId xmlns:a16="http://schemas.microsoft.com/office/drawing/2014/main" id="{3D8F9527-D6F7-47B7-93E6-729FA654E51A}"/>
              </a:ext>
            </a:extLst>
          </p:cNvPr>
          <p:cNvSpPr/>
          <p:nvPr userDrawn="1"/>
        </p:nvSpPr>
        <p:spPr>
          <a:xfrm>
            <a:off x="3082161" y="3924107"/>
            <a:ext cx="256032" cy="2560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3" name="Rectangle 52">
            <a:extLst>
              <a:ext uri="{FF2B5EF4-FFF2-40B4-BE49-F238E27FC236}">
                <a16:creationId xmlns:a16="http://schemas.microsoft.com/office/drawing/2014/main" id="{33242D9B-895E-4D79-8BC2-6A934BD109F6}"/>
              </a:ext>
            </a:extLst>
          </p:cNvPr>
          <p:cNvSpPr/>
          <p:nvPr userDrawn="1"/>
        </p:nvSpPr>
        <p:spPr>
          <a:xfrm>
            <a:off x="5267024" y="3924107"/>
            <a:ext cx="256032" cy="2560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Rectangle 53">
            <a:extLst>
              <a:ext uri="{FF2B5EF4-FFF2-40B4-BE49-F238E27FC236}">
                <a16:creationId xmlns:a16="http://schemas.microsoft.com/office/drawing/2014/main" id="{B9B79B76-7626-4584-AE9A-4CDF7F0F6430}"/>
              </a:ext>
            </a:extLst>
          </p:cNvPr>
          <p:cNvSpPr/>
          <p:nvPr userDrawn="1"/>
        </p:nvSpPr>
        <p:spPr>
          <a:xfrm>
            <a:off x="7451887" y="3924107"/>
            <a:ext cx="256032" cy="2560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5" name="Text Placeholder 2">
            <a:extLst>
              <a:ext uri="{FF2B5EF4-FFF2-40B4-BE49-F238E27FC236}">
                <a16:creationId xmlns:a16="http://schemas.microsoft.com/office/drawing/2014/main" id="{F59B93CA-5AD1-43A8-AF37-7DA25D3B400E}"/>
              </a:ext>
            </a:extLst>
          </p:cNvPr>
          <p:cNvSpPr>
            <a:spLocks noGrp="1"/>
          </p:cNvSpPr>
          <p:nvPr>
            <p:ph type="body" idx="49"/>
          </p:nvPr>
        </p:nvSpPr>
        <p:spPr>
          <a:xfrm>
            <a:off x="5212360" y="1865304"/>
            <a:ext cx="6103964" cy="815993"/>
          </a:xfrm>
        </p:spPr>
        <p:txBody>
          <a:bodyPr lIns="3600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35" name="Rectangle 27" descr="Rectangle shape">
            <a:extLst>
              <a:ext uri="{FF2B5EF4-FFF2-40B4-BE49-F238E27FC236}">
                <a16:creationId xmlns:a16="http://schemas.microsoft.com/office/drawing/2014/main" id="{DE069B8B-CA4A-46A5-901F-F2C7F60C0C24}"/>
              </a:ext>
            </a:extLst>
          </p:cNvPr>
          <p:cNvSpPr/>
          <p:nvPr userDrawn="1"/>
        </p:nvSpPr>
        <p:spPr>
          <a:xfrm>
            <a:off x="-1" y="1525500"/>
            <a:ext cx="722887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592278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3689555"/>
            <a:ext cx="4405067" cy="1737210"/>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1904701"/>
            <a:ext cx="4422014"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7" name="Table Placeholder 6">
            <a:extLst>
              <a:ext uri="{FF2B5EF4-FFF2-40B4-BE49-F238E27FC236}">
                <a16:creationId xmlns:a16="http://schemas.microsoft.com/office/drawing/2014/main" id="{71531890-A142-4CE0-8BD5-856FACD08EA9}"/>
              </a:ext>
            </a:extLst>
          </p:cNvPr>
          <p:cNvSpPr>
            <a:spLocks noGrp="1"/>
          </p:cNvSpPr>
          <p:nvPr>
            <p:ph type="tbl" sz="quarter" idx="17"/>
          </p:nvPr>
        </p:nvSpPr>
        <p:spPr>
          <a:xfrm>
            <a:off x="5656217" y="404813"/>
            <a:ext cx="5673771" cy="5653087"/>
          </a:xfrm>
        </p:spPr>
        <p:txBody>
          <a:bodyPr anchor="ctr" anchorCtr="0">
            <a:normAutofit/>
          </a:bodyPr>
          <a:lstStyle>
            <a:lvl1pPr marL="0" indent="0" algn="ctr">
              <a:buNone/>
              <a:defRPr sz="1800">
                <a:solidFill>
                  <a:schemeClr val="tx1"/>
                </a:solidFill>
              </a:defRPr>
            </a:lvl1pPr>
          </a:lstStyle>
          <a:p>
            <a:r>
              <a:rPr lang="en-US" noProof="0"/>
              <a:t>Click icon to add table</a:t>
            </a:r>
            <a:endParaRPr lang="en-US" noProof="0" dirty="0"/>
          </a:p>
        </p:txBody>
      </p:sp>
      <p:sp>
        <p:nvSpPr>
          <p:cNvPr id="10" name="Rectangle 8" descr="Rectangle shape">
            <a:extLst>
              <a:ext uri="{FF2B5EF4-FFF2-40B4-BE49-F238E27FC236}">
                <a16:creationId xmlns:a16="http://schemas.microsoft.com/office/drawing/2014/main" id="{B429AA89-05C8-451C-B390-2E809555BA84}"/>
              </a:ext>
            </a:extLst>
          </p:cNvPr>
          <p:cNvSpPr/>
          <p:nvPr userDrawn="1"/>
        </p:nvSpPr>
        <p:spPr>
          <a:xfrm>
            <a:off x="0" y="3341010"/>
            <a:ext cx="3723175"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17880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BCE1DF-09FE-457A-9D5E-E7A8E0F5E7AA}"/>
              </a:ext>
            </a:extLst>
          </p:cNvPr>
          <p:cNvSpPr/>
          <p:nvPr userDrawn="1"/>
        </p:nvSpPr>
        <p:spPr>
          <a:xfrm>
            <a:off x="3956795" y="3011796"/>
            <a:ext cx="2286000" cy="245347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0508111-4A36-4CF7-86F5-0AD3FDEEDDDF}"/>
              </a:ext>
            </a:extLst>
          </p:cNvPr>
          <p:cNvSpPr/>
          <p:nvPr userDrawn="1"/>
        </p:nvSpPr>
        <p:spPr>
          <a:xfrm>
            <a:off x="9066213" y="3027646"/>
            <a:ext cx="2286000" cy="245347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5C4E182D-C697-44DF-A090-F131D0302405}"/>
              </a:ext>
            </a:extLst>
          </p:cNvPr>
          <p:cNvSpPr/>
          <p:nvPr userDrawn="1"/>
        </p:nvSpPr>
        <p:spPr>
          <a:xfrm>
            <a:off x="6511504" y="3027646"/>
            <a:ext cx="2286000" cy="2453474"/>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4812501"/>
            <a:ext cx="2939721" cy="668619"/>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3027646"/>
            <a:ext cx="2962574"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8" name="Picture Placeholder 7">
            <a:extLst>
              <a:ext uri="{FF2B5EF4-FFF2-40B4-BE49-F238E27FC236}">
                <a16:creationId xmlns:a16="http://schemas.microsoft.com/office/drawing/2014/main" id="{563FB6CB-7DC7-42AB-937B-FACFE1A28AEF}"/>
              </a:ext>
            </a:extLst>
          </p:cNvPr>
          <p:cNvSpPr>
            <a:spLocks noGrp="1"/>
          </p:cNvSpPr>
          <p:nvPr>
            <p:ph type="pic" sz="quarter" idx="17"/>
          </p:nvPr>
        </p:nvSpPr>
        <p:spPr>
          <a:xfrm>
            <a:off x="9066213" y="774398"/>
            <a:ext cx="2286000" cy="2286000"/>
          </a:xfrm>
        </p:spPr>
        <p:txBody>
          <a:bodyPr anchor="ctr" anchorCtr="0">
            <a:normAutofit/>
          </a:bodyPr>
          <a:lstStyle>
            <a:lvl1pPr marL="0" indent="0" algn="ctr">
              <a:buNone/>
              <a:defRPr sz="1800">
                <a:solidFill>
                  <a:schemeClr val="tx1"/>
                </a:solidFill>
              </a:defRPr>
            </a:lvl1pPr>
          </a:lstStyle>
          <a:p>
            <a:r>
              <a:rPr lang="en-US" noProof="0"/>
              <a:t>Click icon to add picture</a:t>
            </a:r>
            <a:endParaRPr lang="en-US" noProof="0" dirty="0"/>
          </a:p>
        </p:txBody>
      </p:sp>
      <p:sp>
        <p:nvSpPr>
          <p:cNvPr id="13" name="Picture Placeholder 7">
            <a:extLst>
              <a:ext uri="{FF2B5EF4-FFF2-40B4-BE49-F238E27FC236}">
                <a16:creationId xmlns:a16="http://schemas.microsoft.com/office/drawing/2014/main" id="{CE5AE5F8-F053-47AB-BCB2-70F2BF5C44E8}"/>
              </a:ext>
            </a:extLst>
          </p:cNvPr>
          <p:cNvSpPr>
            <a:spLocks noGrp="1"/>
          </p:cNvSpPr>
          <p:nvPr>
            <p:ph type="pic" sz="quarter" idx="18"/>
          </p:nvPr>
        </p:nvSpPr>
        <p:spPr>
          <a:xfrm>
            <a:off x="3956795" y="774398"/>
            <a:ext cx="2286000" cy="2286000"/>
          </a:xfrm>
        </p:spPr>
        <p:txBody>
          <a:bodyPr anchor="ctr" anchorCtr="0">
            <a:normAutofit/>
          </a:bodyPr>
          <a:lstStyle>
            <a:lvl1pPr marL="0" indent="0" algn="ctr">
              <a:buNone/>
              <a:defRPr sz="1800">
                <a:solidFill>
                  <a:schemeClr val="tx1"/>
                </a:solidFill>
              </a:defRPr>
            </a:lvl1pPr>
          </a:lstStyle>
          <a:p>
            <a:r>
              <a:rPr lang="en-US" noProof="0"/>
              <a:t>Click icon to add picture</a:t>
            </a:r>
            <a:endParaRPr lang="en-US" noProof="0" dirty="0"/>
          </a:p>
        </p:txBody>
      </p:sp>
      <p:sp>
        <p:nvSpPr>
          <p:cNvPr id="14" name="Picture Placeholder 7">
            <a:extLst>
              <a:ext uri="{FF2B5EF4-FFF2-40B4-BE49-F238E27FC236}">
                <a16:creationId xmlns:a16="http://schemas.microsoft.com/office/drawing/2014/main" id="{D86E9819-052E-4932-AD4D-2E6844D40427}"/>
              </a:ext>
            </a:extLst>
          </p:cNvPr>
          <p:cNvSpPr>
            <a:spLocks noGrp="1"/>
          </p:cNvSpPr>
          <p:nvPr>
            <p:ph type="pic" sz="quarter" idx="19"/>
          </p:nvPr>
        </p:nvSpPr>
        <p:spPr>
          <a:xfrm>
            <a:off x="6511504" y="774398"/>
            <a:ext cx="2286000" cy="2286000"/>
          </a:xfrm>
        </p:spPr>
        <p:txBody>
          <a:bodyPr anchor="ctr" anchorCtr="0">
            <a:normAutofit/>
          </a:bodyPr>
          <a:lstStyle>
            <a:lvl1pPr marL="0" indent="0" algn="ctr">
              <a:buNone/>
              <a:defRPr sz="1800">
                <a:solidFill>
                  <a:schemeClr val="tx1"/>
                </a:solidFill>
              </a:defRPr>
            </a:lvl1pPr>
          </a:lstStyle>
          <a:p>
            <a:r>
              <a:rPr lang="en-US" noProof="0"/>
              <a:t>Click icon to add picture</a:t>
            </a:r>
            <a:endParaRPr lang="en-US" noProof="0" dirty="0"/>
          </a:p>
        </p:txBody>
      </p:sp>
      <p:sp>
        <p:nvSpPr>
          <p:cNvPr id="18" name="Text Placeholder 17">
            <a:extLst>
              <a:ext uri="{FF2B5EF4-FFF2-40B4-BE49-F238E27FC236}">
                <a16:creationId xmlns:a16="http://schemas.microsoft.com/office/drawing/2014/main" id="{1E9CD767-2C5C-4922-8EC2-4DFCB6ECFCB6}"/>
              </a:ext>
            </a:extLst>
          </p:cNvPr>
          <p:cNvSpPr>
            <a:spLocks noGrp="1"/>
          </p:cNvSpPr>
          <p:nvPr>
            <p:ph type="body" sz="quarter" idx="20" hasCustomPrompt="1"/>
          </p:nvPr>
        </p:nvSpPr>
        <p:spPr>
          <a:xfrm>
            <a:off x="4086537" y="3429000"/>
            <a:ext cx="2026516" cy="588620"/>
          </a:xfrm>
        </p:spPr>
        <p:txBody>
          <a:bodyPr>
            <a:noAutofit/>
          </a:bodyPr>
          <a:lstStyle>
            <a:lvl1pPr marL="0" indent="0" algn="ctr">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1</a:t>
            </a:r>
            <a:br>
              <a:rPr lang="en-US" noProof="0"/>
            </a:br>
            <a:r>
              <a:rPr lang="en-US" noProof="0"/>
              <a:t>Name</a:t>
            </a:r>
          </a:p>
        </p:txBody>
      </p:sp>
      <p:sp>
        <p:nvSpPr>
          <p:cNvPr id="19" name="Text Placeholder 17">
            <a:extLst>
              <a:ext uri="{FF2B5EF4-FFF2-40B4-BE49-F238E27FC236}">
                <a16:creationId xmlns:a16="http://schemas.microsoft.com/office/drawing/2014/main" id="{31851AA2-C176-47A9-A949-3837A394CD94}"/>
              </a:ext>
            </a:extLst>
          </p:cNvPr>
          <p:cNvSpPr>
            <a:spLocks noGrp="1"/>
          </p:cNvSpPr>
          <p:nvPr>
            <p:ph type="body" sz="quarter" idx="21" hasCustomPrompt="1"/>
          </p:nvPr>
        </p:nvSpPr>
        <p:spPr>
          <a:xfrm>
            <a:off x="4087139" y="4051032"/>
            <a:ext cx="2025312" cy="244923"/>
          </a:xfrm>
        </p:spPr>
        <p:txBody>
          <a:bodyPr>
            <a:noAutofit/>
          </a:bodyPr>
          <a:lstStyle>
            <a:lvl1pPr marL="0" indent="0" algn="ctr">
              <a:spcBef>
                <a:spcPts val="600"/>
              </a:spcBef>
              <a:buNone/>
              <a:defRPr sz="1400" b="0" i="1">
                <a:solidFill>
                  <a:schemeClr val="tx1"/>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20" name="Text Placeholder 17">
            <a:extLst>
              <a:ext uri="{FF2B5EF4-FFF2-40B4-BE49-F238E27FC236}">
                <a16:creationId xmlns:a16="http://schemas.microsoft.com/office/drawing/2014/main" id="{879156B3-E019-4A41-8242-F0D70D502559}"/>
              </a:ext>
            </a:extLst>
          </p:cNvPr>
          <p:cNvSpPr>
            <a:spLocks noGrp="1"/>
          </p:cNvSpPr>
          <p:nvPr>
            <p:ph type="body" sz="quarter" idx="22"/>
          </p:nvPr>
        </p:nvSpPr>
        <p:spPr>
          <a:xfrm>
            <a:off x="4087139" y="4347988"/>
            <a:ext cx="2025312" cy="841304"/>
          </a:xfrm>
        </p:spPr>
        <p:txBody>
          <a:bodyPr>
            <a:noAutofit/>
          </a:bodyPr>
          <a:lstStyle>
            <a:lvl1pPr marL="0" indent="0" algn="ctr">
              <a:spcBef>
                <a:spcPts val="600"/>
              </a:spcBef>
              <a:buNone/>
              <a:defRPr sz="1400" b="0" i="0">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Click to edit Master text styles</a:t>
            </a:r>
          </a:p>
        </p:txBody>
      </p:sp>
      <p:sp>
        <p:nvSpPr>
          <p:cNvPr id="24" name="Text Placeholder 17">
            <a:extLst>
              <a:ext uri="{FF2B5EF4-FFF2-40B4-BE49-F238E27FC236}">
                <a16:creationId xmlns:a16="http://schemas.microsoft.com/office/drawing/2014/main" id="{CB3B3928-67D4-498A-9DED-4FF10BE1A407}"/>
              </a:ext>
            </a:extLst>
          </p:cNvPr>
          <p:cNvSpPr>
            <a:spLocks noGrp="1"/>
          </p:cNvSpPr>
          <p:nvPr>
            <p:ph type="body" sz="quarter" idx="23" hasCustomPrompt="1"/>
          </p:nvPr>
        </p:nvSpPr>
        <p:spPr>
          <a:xfrm>
            <a:off x="6641246" y="3429000"/>
            <a:ext cx="2026516" cy="588620"/>
          </a:xfrm>
        </p:spPr>
        <p:txBody>
          <a:bodyPr>
            <a:noAutofit/>
          </a:bodyPr>
          <a:lstStyle>
            <a:lvl1pPr marL="0" indent="0" algn="ctr">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1</a:t>
            </a:r>
            <a:br>
              <a:rPr lang="en-US" noProof="0"/>
            </a:br>
            <a:r>
              <a:rPr lang="en-US" noProof="0"/>
              <a:t>Name</a:t>
            </a:r>
          </a:p>
        </p:txBody>
      </p:sp>
      <p:sp>
        <p:nvSpPr>
          <p:cNvPr id="25" name="Text Placeholder 17">
            <a:extLst>
              <a:ext uri="{FF2B5EF4-FFF2-40B4-BE49-F238E27FC236}">
                <a16:creationId xmlns:a16="http://schemas.microsoft.com/office/drawing/2014/main" id="{8464C0AB-BE10-429A-A453-247A538F5D3F}"/>
              </a:ext>
            </a:extLst>
          </p:cNvPr>
          <p:cNvSpPr>
            <a:spLocks noGrp="1"/>
          </p:cNvSpPr>
          <p:nvPr>
            <p:ph type="body" sz="quarter" idx="24" hasCustomPrompt="1"/>
          </p:nvPr>
        </p:nvSpPr>
        <p:spPr>
          <a:xfrm>
            <a:off x="6641848" y="4051032"/>
            <a:ext cx="2025312" cy="244923"/>
          </a:xfrm>
        </p:spPr>
        <p:txBody>
          <a:bodyPr>
            <a:noAutofit/>
          </a:bodyPr>
          <a:lstStyle>
            <a:lvl1pPr marL="0" indent="0" algn="ctr">
              <a:spcBef>
                <a:spcPts val="600"/>
              </a:spcBef>
              <a:buNone/>
              <a:defRPr sz="1400" b="0" i="1">
                <a:solidFill>
                  <a:schemeClr val="tx1"/>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26" name="Text Placeholder 17">
            <a:extLst>
              <a:ext uri="{FF2B5EF4-FFF2-40B4-BE49-F238E27FC236}">
                <a16:creationId xmlns:a16="http://schemas.microsoft.com/office/drawing/2014/main" id="{177BAD76-5C75-4FA2-B792-300193BDC997}"/>
              </a:ext>
            </a:extLst>
          </p:cNvPr>
          <p:cNvSpPr>
            <a:spLocks noGrp="1"/>
          </p:cNvSpPr>
          <p:nvPr>
            <p:ph type="body" sz="quarter" idx="25"/>
          </p:nvPr>
        </p:nvSpPr>
        <p:spPr>
          <a:xfrm>
            <a:off x="6641848" y="4347988"/>
            <a:ext cx="2025312" cy="841304"/>
          </a:xfrm>
        </p:spPr>
        <p:txBody>
          <a:bodyPr>
            <a:noAutofit/>
          </a:bodyPr>
          <a:lstStyle>
            <a:lvl1pPr marL="0" indent="0" algn="ctr">
              <a:spcBef>
                <a:spcPts val="600"/>
              </a:spcBef>
              <a:buNone/>
              <a:defRPr sz="1400" b="0" i="0">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Click to edit Master text styles</a:t>
            </a:r>
          </a:p>
        </p:txBody>
      </p:sp>
      <p:sp>
        <p:nvSpPr>
          <p:cNvPr id="27" name="Text Placeholder 17">
            <a:extLst>
              <a:ext uri="{FF2B5EF4-FFF2-40B4-BE49-F238E27FC236}">
                <a16:creationId xmlns:a16="http://schemas.microsoft.com/office/drawing/2014/main" id="{ACFBCF6D-5E27-4808-BA1C-6F72DDAAC697}"/>
              </a:ext>
            </a:extLst>
          </p:cNvPr>
          <p:cNvSpPr>
            <a:spLocks noGrp="1"/>
          </p:cNvSpPr>
          <p:nvPr>
            <p:ph type="body" sz="quarter" idx="26" hasCustomPrompt="1"/>
          </p:nvPr>
        </p:nvSpPr>
        <p:spPr>
          <a:xfrm>
            <a:off x="9195955" y="3429000"/>
            <a:ext cx="2026516" cy="588620"/>
          </a:xfrm>
        </p:spPr>
        <p:txBody>
          <a:bodyPr>
            <a:noAutofit/>
          </a:bodyPr>
          <a:lstStyle>
            <a:lvl1pPr marL="0" indent="0" algn="ctr">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1</a:t>
            </a:r>
            <a:br>
              <a:rPr lang="en-US" noProof="0"/>
            </a:br>
            <a:r>
              <a:rPr lang="en-US" noProof="0"/>
              <a:t>Name</a:t>
            </a:r>
          </a:p>
        </p:txBody>
      </p:sp>
      <p:sp>
        <p:nvSpPr>
          <p:cNvPr id="28" name="Text Placeholder 17">
            <a:extLst>
              <a:ext uri="{FF2B5EF4-FFF2-40B4-BE49-F238E27FC236}">
                <a16:creationId xmlns:a16="http://schemas.microsoft.com/office/drawing/2014/main" id="{8755E469-9B43-406E-BB68-F691A4DF441E}"/>
              </a:ext>
            </a:extLst>
          </p:cNvPr>
          <p:cNvSpPr>
            <a:spLocks noGrp="1"/>
          </p:cNvSpPr>
          <p:nvPr>
            <p:ph type="body" sz="quarter" idx="27" hasCustomPrompt="1"/>
          </p:nvPr>
        </p:nvSpPr>
        <p:spPr>
          <a:xfrm>
            <a:off x="9196557" y="4051032"/>
            <a:ext cx="2025312" cy="244923"/>
          </a:xfrm>
        </p:spPr>
        <p:txBody>
          <a:bodyPr>
            <a:noAutofit/>
          </a:bodyPr>
          <a:lstStyle>
            <a:lvl1pPr marL="0" indent="0" algn="ctr">
              <a:spcBef>
                <a:spcPts val="600"/>
              </a:spcBef>
              <a:buNone/>
              <a:defRPr sz="1400" b="0" i="1">
                <a:solidFill>
                  <a:schemeClr val="tx1"/>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29" name="Text Placeholder 17">
            <a:extLst>
              <a:ext uri="{FF2B5EF4-FFF2-40B4-BE49-F238E27FC236}">
                <a16:creationId xmlns:a16="http://schemas.microsoft.com/office/drawing/2014/main" id="{AE2A9BB2-4A2A-49A1-8337-C26A0EC27E25}"/>
              </a:ext>
            </a:extLst>
          </p:cNvPr>
          <p:cNvSpPr>
            <a:spLocks noGrp="1"/>
          </p:cNvSpPr>
          <p:nvPr>
            <p:ph type="body" sz="quarter" idx="28"/>
          </p:nvPr>
        </p:nvSpPr>
        <p:spPr>
          <a:xfrm>
            <a:off x="9196557" y="4347988"/>
            <a:ext cx="2025312" cy="841304"/>
          </a:xfrm>
        </p:spPr>
        <p:txBody>
          <a:bodyPr>
            <a:noAutofit/>
          </a:bodyPr>
          <a:lstStyle>
            <a:lvl1pPr marL="0" indent="0" algn="ctr">
              <a:spcBef>
                <a:spcPts val="600"/>
              </a:spcBef>
              <a:buNone/>
              <a:defRPr sz="1400" b="0" i="0">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Click to edit Master text styles</a:t>
            </a:r>
          </a:p>
        </p:txBody>
      </p:sp>
      <p:sp>
        <p:nvSpPr>
          <p:cNvPr id="30" name="Rectangle 13" descr="Rectangle shape">
            <a:extLst>
              <a:ext uri="{FF2B5EF4-FFF2-40B4-BE49-F238E27FC236}">
                <a16:creationId xmlns:a16="http://schemas.microsoft.com/office/drawing/2014/main" id="{4FBD15D4-B1D1-4D03-9259-CE4D7AA955DF}"/>
              </a:ext>
            </a:extLst>
          </p:cNvPr>
          <p:cNvSpPr/>
          <p:nvPr userDrawn="1"/>
        </p:nvSpPr>
        <p:spPr>
          <a:xfrm>
            <a:off x="0" y="4461207"/>
            <a:ext cx="2092411"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9895724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3256085" y="797157"/>
            <a:ext cx="5679831" cy="619448"/>
          </a:xfrm>
        </p:spPr>
        <p:txBody>
          <a:bodyPr lIns="0" tIns="0" rIns="0" bIns="0" anchor="b" anchorCtr="0">
            <a:normAutofit/>
          </a:bodyPr>
          <a:lstStyle>
            <a:lvl1pPr marL="0" algn="ctr"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55" name="Text Placeholder 2">
            <a:extLst>
              <a:ext uri="{FF2B5EF4-FFF2-40B4-BE49-F238E27FC236}">
                <a16:creationId xmlns:a16="http://schemas.microsoft.com/office/drawing/2014/main" id="{F59B93CA-5AD1-43A8-AF37-7DA25D3B400E}"/>
              </a:ext>
            </a:extLst>
          </p:cNvPr>
          <p:cNvSpPr>
            <a:spLocks noGrp="1"/>
          </p:cNvSpPr>
          <p:nvPr>
            <p:ph type="body" idx="49"/>
          </p:nvPr>
        </p:nvSpPr>
        <p:spPr>
          <a:xfrm>
            <a:off x="5212360" y="1865304"/>
            <a:ext cx="6103964" cy="815993"/>
          </a:xfrm>
        </p:spPr>
        <p:txBody>
          <a:bodyPr lIns="3600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8" name="Picture Placeholder 7">
            <a:extLst>
              <a:ext uri="{FF2B5EF4-FFF2-40B4-BE49-F238E27FC236}">
                <a16:creationId xmlns:a16="http://schemas.microsoft.com/office/drawing/2014/main" id="{F07EA497-80B1-41E2-8E50-4193B3DBB456}"/>
              </a:ext>
            </a:extLst>
          </p:cNvPr>
          <p:cNvSpPr>
            <a:spLocks noGrp="1"/>
          </p:cNvSpPr>
          <p:nvPr>
            <p:ph type="pic" sz="quarter" idx="50"/>
          </p:nvPr>
        </p:nvSpPr>
        <p:spPr>
          <a:xfrm>
            <a:off x="838200" y="3126698"/>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56" name="Rectangle 55">
            <a:extLst>
              <a:ext uri="{FF2B5EF4-FFF2-40B4-BE49-F238E27FC236}">
                <a16:creationId xmlns:a16="http://schemas.microsoft.com/office/drawing/2014/main" id="{FEA39902-3138-4686-85B5-3FE813B7BD36}"/>
              </a:ext>
            </a:extLst>
          </p:cNvPr>
          <p:cNvSpPr/>
          <p:nvPr userDrawn="1"/>
        </p:nvSpPr>
        <p:spPr>
          <a:xfrm>
            <a:off x="1798320" y="3126698"/>
            <a:ext cx="2395728" cy="96012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9" name="Text Placeholder 17">
            <a:extLst>
              <a:ext uri="{FF2B5EF4-FFF2-40B4-BE49-F238E27FC236}">
                <a16:creationId xmlns:a16="http://schemas.microsoft.com/office/drawing/2014/main" id="{7D767E78-191D-404C-98CB-C65C651DC67E}"/>
              </a:ext>
            </a:extLst>
          </p:cNvPr>
          <p:cNvSpPr>
            <a:spLocks noGrp="1"/>
          </p:cNvSpPr>
          <p:nvPr>
            <p:ph type="body" sz="quarter" idx="20" hasCustomPrompt="1"/>
          </p:nvPr>
        </p:nvSpPr>
        <p:spPr>
          <a:xfrm>
            <a:off x="1921253" y="3329723"/>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1 Name</a:t>
            </a:r>
          </a:p>
        </p:txBody>
      </p:sp>
      <p:sp>
        <p:nvSpPr>
          <p:cNvPr id="60" name="Text Placeholder 17">
            <a:extLst>
              <a:ext uri="{FF2B5EF4-FFF2-40B4-BE49-F238E27FC236}">
                <a16:creationId xmlns:a16="http://schemas.microsoft.com/office/drawing/2014/main" id="{6474358B-E609-4F26-8A11-64E0DC41ADF4}"/>
              </a:ext>
            </a:extLst>
          </p:cNvPr>
          <p:cNvSpPr>
            <a:spLocks noGrp="1"/>
          </p:cNvSpPr>
          <p:nvPr>
            <p:ph type="body" sz="quarter" idx="21" hasCustomPrompt="1"/>
          </p:nvPr>
        </p:nvSpPr>
        <p:spPr>
          <a:xfrm>
            <a:off x="1922832" y="3658532"/>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61" name="Picture Placeholder 7">
            <a:extLst>
              <a:ext uri="{FF2B5EF4-FFF2-40B4-BE49-F238E27FC236}">
                <a16:creationId xmlns:a16="http://schemas.microsoft.com/office/drawing/2014/main" id="{75335C46-548C-42F2-89FC-909F3B24282E}"/>
              </a:ext>
            </a:extLst>
          </p:cNvPr>
          <p:cNvSpPr>
            <a:spLocks noGrp="1"/>
          </p:cNvSpPr>
          <p:nvPr>
            <p:ph type="pic" sz="quarter" idx="51"/>
          </p:nvPr>
        </p:nvSpPr>
        <p:spPr>
          <a:xfrm>
            <a:off x="7977409" y="3126698"/>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62" name="Rectangle 61">
            <a:extLst>
              <a:ext uri="{FF2B5EF4-FFF2-40B4-BE49-F238E27FC236}">
                <a16:creationId xmlns:a16="http://schemas.microsoft.com/office/drawing/2014/main" id="{166A588B-BA73-49FD-9E1E-1F1C51FD3850}"/>
              </a:ext>
            </a:extLst>
          </p:cNvPr>
          <p:cNvSpPr/>
          <p:nvPr userDrawn="1"/>
        </p:nvSpPr>
        <p:spPr>
          <a:xfrm>
            <a:off x="8937529" y="3126698"/>
            <a:ext cx="2395728" cy="96012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17">
            <a:extLst>
              <a:ext uri="{FF2B5EF4-FFF2-40B4-BE49-F238E27FC236}">
                <a16:creationId xmlns:a16="http://schemas.microsoft.com/office/drawing/2014/main" id="{15790237-9A5F-4A9F-A5BB-E4FF0712C5E8}"/>
              </a:ext>
            </a:extLst>
          </p:cNvPr>
          <p:cNvSpPr>
            <a:spLocks noGrp="1"/>
          </p:cNvSpPr>
          <p:nvPr>
            <p:ph type="body" sz="quarter" idx="52" hasCustomPrompt="1"/>
          </p:nvPr>
        </p:nvSpPr>
        <p:spPr>
          <a:xfrm>
            <a:off x="9060462" y="3329723"/>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3 Name</a:t>
            </a:r>
          </a:p>
        </p:txBody>
      </p:sp>
      <p:sp>
        <p:nvSpPr>
          <p:cNvPr id="64" name="Text Placeholder 17">
            <a:extLst>
              <a:ext uri="{FF2B5EF4-FFF2-40B4-BE49-F238E27FC236}">
                <a16:creationId xmlns:a16="http://schemas.microsoft.com/office/drawing/2014/main" id="{A0554067-4F62-4CE7-AF48-55BBD708AC97}"/>
              </a:ext>
            </a:extLst>
          </p:cNvPr>
          <p:cNvSpPr>
            <a:spLocks noGrp="1"/>
          </p:cNvSpPr>
          <p:nvPr>
            <p:ph type="body" sz="quarter" idx="53" hasCustomPrompt="1"/>
          </p:nvPr>
        </p:nvSpPr>
        <p:spPr>
          <a:xfrm>
            <a:off x="9062041" y="3658532"/>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65" name="Picture Placeholder 7">
            <a:extLst>
              <a:ext uri="{FF2B5EF4-FFF2-40B4-BE49-F238E27FC236}">
                <a16:creationId xmlns:a16="http://schemas.microsoft.com/office/drawing/2014/main" id="{AA1B0DE9-602F-4ECB-AF1E-00D45491BC91}"/>
              </a:ext>
            </a:extLst>
          </p:cNvPr>
          <p:cNvSpPr>
            <a:spLocks noGrp="1"/>
          </p:cNvSpPr>
          <p:nvPr>
            <p:ph type="pic" sz="quarter" idx="54"/>
          </p:nvPr>
        </p:nvSpPr>
        <p:spPr>
          <a:xfrm>
            <a:off x="4403916" y="3126698"/>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66" name="Rectangle 65">
            <a:extLst>
              <a:ext uri="{FF2B5EF4-FFF2-40B4-BE49-F238E27FC236}">
                <a16:creationId xmlns:a16="http://schemas.microsoft.com/office/drawing/2014/main" id="{343DD23D-9D79-4667-BB9E-A3A54505AEDA}"/>
              </a:ext>
            </a:extLst>
          </p:cNvPr>
          <p:cNvSpPr/>
          <p:nvPr userDrawn="1"/>
        </p:nvSpPr>
        <p:spPr>
          <a:xfrm>
            <a:off x="5364036" y="3126698"/>
            <a:ext cx="2399617" cy="96012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7" name="Text Placeholder 17">
            <a:extLst>
              <a:ext uri="{FF2B5EF4-FFF2-40B4-BE49-F238E27FC236}">
                <a16:creationId xmlns:a16="http://schemas.microsoft.com/office/drawing/2014/main" id="{FFDAE67E-CF93-4600-BFAE-AF6B317A9EB9}"/>
              </a:ext>
            </a:extLst>
          </p:cNvPr>
          <p:cNvSpPr>
            <a:spLocks noGrp="1"/>
          </p:cNvSpPr>
          <p:nvPr>
            <p:ph type="body" sz="quarter" idx="55" hasCustomPrompt="1"/>
          </p:nvPr>
        </p:nvSpPr>
        <p:spPr>
          <a:xfrm>
            <a:off x="5486969" y="3329723"/>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2 Name</a:t>
            </a:r>
          </a:p>
        </p:txBody>
      </p:sp>
      <p:sp>
        <p:nvSpPr>
          <p:cNvPr id="68" name="Text Placeholder 17">
            <a:extLst>
              <a:ext uri="{FF2B5EF4-FFF2-40B4-BE49-F238E27FC236}">
                <a16:creationId xmlns:a16="http://schemas.microsoft.com/office/drawing/2014/main" id="{0F0E3D9A-B0CE-4BF9-A274-1FB704C416ED}"/>
              </a:ext>
            </a:extLst>
          </p:cNvPr>
          <p:cNvSpPr>
            <a:spLocks noGrp="1"/>
          </p:cNvSpPr>
          <p:nvPr>
            <p:ph type="body" sz="quarter" idx="56" hasCustomPrompt="1"/>
          </p:nvPr>
        </p:nvSpPr>
        <p:spPr>
          <a:xfrm>
            <a:off x="5488548" y="3658532"/>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69" name="Picture Placeholder 7">
            <a:extLst>
              <a:ext uri="{FF2B5EF4-FFF2-40B4-BE49-F238E27FC236}">
                <a16:creationId xmlns:a16="http://schemas.microsoft.com/office/drawing/2014/main" id="{36B2F594-9AB1-4C33-86BE-4732609D6B0A}"/>
              </a:ext>
            </a:extLst>
          </p:cNvPr>
          <p:cNvSpPr>
            <a:spLocks noGrp="1"/>
          </p:cNvSpPr>
          <p:nvPr>
            <p:ph type="pic" sz="quarter" idx="57"/>
          </p:nvPr>
        </p:nvSpPr>
        <p:spPr>
          <a:xfrm>
            <a:off x="1278466" y="4316113"/>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70" name="Rectangle 69">
            <a:extLst>
              <a:ext uri="{FF2B5EF4-FFF2-40B4-BE49-F238E27FC236}">
                <a16:creationId xmlns:a16="http://schemas.microsoft.com/office/drawing/2014/main" id="{17FB6684-D013-48BC-9926-29E0BCA889B1}"/>
              </a:ext>
            </a:extLst>
          </p:cNvPr>
          <p:cNvSpPr/>
          <p:nvPr userDrawn="1"/>
        </p:nvSpPr>
        <p:spPr>
          <a:xfrm>
            <a:off x="2238586" y="4316113"/>
            <a:ext cx="2395728" cy="96012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1" name="Text Placeholder 17">
            <a:extLst>
              <a:ext uri="{FF2B5EF4-FFF2-40B4-BE49-F238E27FC236}">
                <a16:creationId xmlns:a16="http://schemas.microsoft.com/office/drawing/2014/main" id="{EECC50BE-82E8-4ECC-B642-5C11A927A706}"/>
              </a:ext>
            </a:extLst>
          </p:cNvPr>
          <p:cNvSpPr>
            <a:spLocks noGrp="1"/>
          </p:cNvSpPr>
          <p:nvPr>
            <p:ph type="body" sz="quarter" idx="58" hasCustomPrompt="1"/>
          </p:nvPr>
        </p:nvSpPr>
        <p:spPr>
          <a:xfrm>
            <a:off x="2361519" y="4519138"/>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4 Name</a:t>
            </a:r>
          </a:p>
        </p:txBody>
      </p:sp>
      <p:sp>
        <p:nvSpPr>
          <p:cNvPr id="72" name="Text Placeholder 17">
            <a:extLst>
              <a:ext uri="{FF2B5EF4-FFF2-40B4-BE49-F238E27FC236}">
                <a16:creationId xmlns:a16="http://schemas.microsoft.com/office/drawing/2014/main" id="{4D96D406-D0F6-4E2D-BAE8-7B011D620FED}"/>
              </a:ext>
            </a:extLst>
          </p:cNvPr>
          <p:cNvSpPr>
            <a:spLocks noGrp="1"/>
          </p:cNvSpPr>
          <p:nvPr>
            <p:ph type="body" sz="quarter" idx="59" hasCustomPrompt="1"/>
          </p:nvPr>
        </p:nvSpPr>
        <p:spPr>
          <a:xfrm>
            <a:off x="2363098" y="4847947"/>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73" name="Picture Placeholder 7">
            <a:extLst>
              <a:ext uri="{FF2B5EF4-FFF2-40B4-BE49-F238E27FC236}">
                <a16:creationId xmlns:a16="http://schemas.microsoft.com/office/drawing/2014/main" id="{5668E7D0-A78F-45EC-BEC4-CAB0E6F96F3D}"/>
              </a:ext>
            </a:extLst>
          </p:cNvPr>
          <p:cNvSpPr>
            <a:spLocks noGrp="1"/>
          </p:cNvSpPr>
          <p:nvPr>
            <p:ph type="pic" sz="quarter" idx="60"/>
          </p:nvPr>
        </p:nvSpPr>
        <p:spPr>
          <a:xfrm>
            <a:off x="8417675" y="4316113"/>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74" name="Rectangle 73">
            <a:extLst>
              <a:ext uri="{FF2B5EF4-FFF2-40B4-BE49-F238E27FC236}">
                <a16:creationId xmlns:a16="http://schemas.microsoft.com/office/drawing/2014/main" id="{E02DAEE6-8B1C-4222-949F-830F7C3A4E16}"/>
              </a:ext>
            </a:extLst>
          </p:cNvPr>
          <p:cNvSpPr/>
          <p:nvPr userDrawn="1"/>
        </p:nvSpPr>
        <p:spPr>
          <a:xfrm>
            <a:off x="9377795" y="4316113"/>
            <a:ext cx="2395728" cy="96012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5" name="Text Placeholder 17">
            <a:extLst>
              <a:ext uri="{FF2B5EF4-FFF2-40B4-BE49-F238E27FC236}">
                <a16:creationId xmlns:a16="http://schemas.microsoft.com/office/drawing/2014/main" id="{3CE9A073-35B5-4F1C-85E3-4BB12A5F4358}"/>
              </a:ext>
            </a:extLst>
          </p:cNvPr>
          <p:cNvSpPr>
            <a:spLocks noGrp="1"/>
          </p:cNvSpPr>
          <p:nvPr>
            <p:ph type="body" sz="quarter" idx="61" hasCustomPrompt="1"/>
          </p:nvPr>
        </p:nvSpPr>
        <p:spPr>
          <a:xfrm>
            <a:off x="9500728" y="4519138"/>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6 Name</a:t>
            </a:r>
          </a:p>
        </p:txBody>
      </p:sp>
      <p:sp>
        <p:nvSpPr>
          <p:cNvPr id="76" name="Text Placeholder 17">
            <a:extLst>
              <a:ext uri="{FF2B5EF4-FFF2-40B4-BE49-F238E27FC236}">
                <a16:creationId xmlns:a16="http://schemas.microsoft.com/office/drawing/2014/main" id="{F7309B33-C344-4C68-8156-822D38F43FED}"/>
              </a:ext>
            </a:extLst>
          </p:cNvPr>
          <p:cNvSpPr>
            <a:spLocks noGrp="1"/>
          </p:cNvSpPr>
          <p:nvPr>
            <p:ph type="body" sz="quarter" idx="62" hasCustomPrompt="1"/>
          </p:nvPr>
        </p:nvSpPr>
        <p:spPr>
          <a:xfrm>
            <a:off x="9502307" y="4847947"/>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77" name="Picture Placeholder 7">
            <a:extLst>
              <a:ext uri="{FF2B5EF4-FFF2-40B4-BE49-F238E27FC236}">
                <a16:creationId xmlns:a16="http://schemas.microsoft.com/office/drawing/2014/main" id="{D6B0782E-8C48-4FC4-B086-A5606E01F5DB}"/>
              </a:ext>
            </a:extLst>
          </p:cNvPr>
          <p:cNvSpPr>
            <a:spLocks noGrp="1"/>
          </p:cNvSpPr>
          <p:nvPr>
            <p:ph type="pic" sz="quarter" idx="63"/>
          </p:nvPr>
        </p:nvSpPr>
        <p:spPr>
          <a:xfrm>
            <a:off x="4844182" y="4316113"/>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78" name="Rectangle 77">
            <a:extLst>
              <a:ext uri="{FF2B5EF4-FFF2-40B4-BE49-F238E27FC236}">
                <a16:creationId xmlns:a16="http://schemas.microsoft.com/office/drawing/2014/main" id="{F8A195F5-3125-484A-954D-EB0E743F6947}"/>
              </a:ext>
            </a:extLst>
          </p:cNvPr>
          <p:cNvSpPr/>
          <p:nvPr userDrawn="1"/>
        </p:nvSpPr>
        <p:spPr>
          <a:xfrm>
            <a:off x="5804302" y="4316113"/>
            <a:ext cx="2399617" cy="96012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9" name="Text Placeholder 17">
            <a:extLst>
              <a:ext uri="{FF2B5EF4-FFF2-40B4-BE49-F238E27FC236}">
                <a16:creationId xmlns:a16="http://schemas.microsoft.com/office/drawing/2014/main" id="{428D2D4B-ED0B-40E0-9ECD-C95A19039902}"/>
              </a:ext>
            </a:extLst>
          </p:cNvPr>
          <p:cNvSpPr>
            <a:spLocks noGrp="1"/>
          </p:cNvSpPr>
          <p:nvPr>
            <p:ph type="body" sz="quarter" idx="64" hasCustomPrompt="1"/>
          </p:nvPr>
        </p:nvSpPr>
        <p:spPr>
          <a:xfrm>
            <a:off x="5927235" y="4519138"/>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5 Name</a:t>
            </a:r>
          </a:p>
        </p:txBody>
      </p:sp>
      <p:sp>
        <p:nvSpPr>
          <p:cNvPr id="80" name="Text Placeholder 17">
            <a:extLst>
              <a:ext uri="{FF2B5EF4-FFF2-40B4-BE49-F238E27FC236}">
                <a16:creationId xmlns:a16="http://schemas.microsoft.com/office/drawing/2014/main" id="{35125C72-EAD5-4723-BBD0-6B22FA07855D}"/>
              </a:ext>
            </a:extLst>
          </p:cNvPr>
          <p:cNvSpPr>
            <a:spLocks noGrp="1"/>
          </p:cNvSpPr>
          <p:nvPr>
            <p:ph type="body" sz="quarter" idx="65" hasCustomPrompt="1"/>
          </p:nvPr>
        </p:nvSpPr>
        <p:spPr>
          <a:xfrm>
            <a:off x="5928814" y="4847947"/>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33" name="Rectangle 63" descr="Rectangle shape">
            <a:extLst>
              <a:ext uri="{FF2B5EF4-FFF2-40B4-BE49-F238E27FC236}">
                <a16:creationId xmlns:a16="http://schemas.microsoft.com/office/drawing/2014/main" id="{ACFA1245-86BF-45AA-B492-5CE7275AFF80}"/>
              </a:ext>
            </a:extLst>
          </p:cNvPr>
          <p:cNvSpPr/>
          <p:nvPr userDrawn="1"/>
        </p:nvSpPr>
        <p:spPr>
          <a:xfrm>
            <a:off x="0" y="1516317"/>
            <a:ext cx="8076794"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180388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and Content Layout">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E1BF711-AD1E-4C2A-92AA-123A8E0CCD99}"/>
              </a:ext>
            </a:extLst>
          </p:cNvPr>
          <p:cNvSpPr>
            <a:spLocks noGrp="1"/>
          </p:cNvSpPr>
          <p:nvPr>
            <p:ph type="title" hasCustomPrompt="1"/>
          </p:nvPr>
        </p:nvSpPr>
        <p:spPr>
          <a:xfrm>
            <a:off x="838200" y="1506660"/>
            <a:ext cx="6121400" cy="761540"/>
          </a:xfrm>
        </p:spPr>
        <p:txBody>
          <a:bodyPr lIns="0" tIns="0" rIns="0" bIns="0" anchor="b" anchorCtr="0">
            <a:normAutofit/>
          </a:bodyPr>
          <a:lstStyle>
            <a:lvl1pPr>
              <a:defRPr sz="3600" b="1"/>
            </a:lvl1pPr>
          </a:lstStyle>
          <a:p>
            <a:r>
              <a:rPr lang="en-US" noProof="0"/>
              <a:t>CLICK TO EDIT</a:t>
            </a:r>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2">
            <a:extLst>
              <a:ext uri="{FF2B5EF4-FFF2-40B4-BE49-F238E27FC236}">
                <a16:creationId xmlns:a16="http://schemas.microsoft.com/office/drawing/2014/main" id="{E2B5B824-F1E4-4ADF-B1C2-3DBA2FC66495}"/>
              </a:ext>
            </a:extLst>
          </p:cNvPr>
          <p:cNvSpPr>
            <a:spLocks noGrp="1"/>
          </p:cNvSpPr>
          <p:nvPr>
            <p:ph type="body" idx="34" hasCustomPrompt="1"/>
          </p:nvPr>
        </p:nvSpPr>
        <p:spPr>
          <a:xfrm>
            <a:off x="862258" y="4101739"/>
            <a:ext cx="1867879" cy="349611"/>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14" name="Text Placeholder 2">
            <a:extLst>
              <a:ext uri="{FF2B5EF4-FFF2-40B4-BE49-F238E27FC236}">
                <a16:creationId xmlns:a16="http://schemas.microsoft.com/office/drawing/2014/main" id="{C5E37954-2587-4B97-88B7-FA4C7604AC87}"/>
              </a:ext>
            </a:extLst>
          </p:cNvPr>
          <p:cNvSpPr>
            <a:spLocks noGrp="1"/>
          </p:cNvSpPr>
          <p:nvPr>
            <p:ph type="body" idx="37"/>
          </p:nvPr>
        </p:nvSpPr>
        <p:spPr>
          <a:xfrm>
            <a:off x="862258" y="2739982"/>
            <a:ext cx="6097341" cy="761541"/>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2">
            <a:extLst>
              <a:ext uri="{FF2B5EF4-FFF2-40B4-BE49-F238E27FC236}">
                <a16:creationId xmlns:a16="http://schemas.microsoft.com/office/drawing/2014/main" id="{C978BB3C-0EC9-4911-AF98-3B17C4CE8FA3}"/>
              </a:ext>
            </a:extLst>
          </p:cNvPr>
          <p:cNvSpPr>
            <a:spLocks noGrp="1"/>
          </p:cNvSpPr>
          <p:nvPr>
            <p:ph type="body" idx="42" hasCustomPrompt="1"/>
          </p:nvPr>
        </p:nvSpPr>
        <p:spPr>
          <a:xfrm>
            <a:off x="862258" y="4463100"/>
            <a:ext cx="1870741" cy="246279"/>
          </a:xfrm>
        </p:spPr>
        <p:txBody>
          <a:bodyPr lIns="0" tIns="0" rIns="0" bIns="0" anchor="t" anchorCtr="0">
            <a:normAutofit/>
          </a:bodyPr>
          <a:lstStyle>
            <a:lvl1pPr marL="0" indent="0" algn="l">
              <a:spcBef>
                <a:spcPts val="600"/>
              </a:spcBef>
              <a:buNone/>
              <a:defRPr sz="1400" b="1" i="0">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Description</a:t>
            </a:r>
          </a:p>
        </p:txBody>
      </p:sp>
      <p:sp>
        <p:nvSpPr>
          <p:cNvPr id="7" name="Chart Placeholder 6">
            <a:extLst>
              <a:ext uri="{FF2B5EF4-FFF2-40B4-BE49-F238E27FC236}">
                <a16:creationId xmlns:a16="http://schemas.microsoft.com/office/drawing/2014/main" id="{D9061FDA-6F12-4C6E-8374-F8ED0FF2932A}"/>
              </a:ext>
            </a:extLst>
          </p:cNvPr>
          <p:cNvSpPr>
            <a:spLocks noGrp="1"/>
          </p:cNvSpPr>
          <p:nvPr>
            <p:ph type="chart" sz="quarter" idx="44"/>
          </p:nvPr>
        </p:nvSpPr>
        <p:spPr>
          <a:xfrm>
            <a:off x="6959600" y="765175"/>
            <a:ext cx="4370388" cy="5100638"/>
          </a:xfrm>
        </p:spPr>
        <p:txBody>
          <a:bodyPr anchor="ctr" anchorCtr="0">
            <a:normAutofit/>
          </a:bodyPr>
          <a:lstStyle>
            <a:lvl1pPr marL="0" indent="0" algn="ctr">
              <a:buNone/>
              <a:defRPr sz="1800">
                <a:solidFill>
                  <a:schemeClr val="tx1"/>
                </a:solidFill>
              </a:defRPr>
            </a:lvl1pPr>
          </a:lstStyle>
          <a:p>
            <a:r>
              <a:rPr lang="en-US" noProof="0"/>
              <a:t>Click icon to add chart</a:t>
            </a:r>
            <a:endParaRPr lang="en-US" noProof="0" dirty="0"/>
          </a:p>
        </p:txBody>
      </p:sp>
      <p:sp>
        <p:nvSpPr>
          <p:cNvPr id="27" name="Text Placeholder 2">
            <a:extLst>
              <a:ext uri="{FF2B5EF4-FFF2-40B4-BE49-F238E27FC236}">
                <a16:creationId xmlns:a16="http://schemas.microsoft.com/office/drawing/2014/main" id="{3C89AD31-EDB3-409A-BB3D-9A2263EA5F9E}"/>
              </a:ext>
            </a:extLst>
          </p:cNvPr>
          <p:cNvSpPr>
            <a:spLocks noGrp="1"/>
          </p:cNvSpPr>
          <p:nvPr>
            <p:ph type="body" idx="45" hasCustomPrompt="1"/>
          </p:nvPr>
        </p:nvSpPr>
        <p:spPr>
          <a:xfrm>
            <a:off x="2869583" y="4101739"/>
            <a:ext cx="1867879" cy="349611"/>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30" name="Text Placeholder 2">
            <a:extLst>
              <a:ext uri="{FF2B5EF4-FFF2-40B4-BE49-F238E27FC236}">
                <a16:creationId xmlns:a16="http://schemas.microsoft.com/office/drawing/2014/main" id="{5ECE7C29-B0CF-4459-9010-99944A9D372B}"/>
              </a:ext>
            </a:extLst>
          </p:cNvPr>
          <p:cNvSpPr>
            <a:spLocks noGrp="1"/>
          </p:cNvSpPr>
          <p:nvPr>
            <p:ph type="body" idx="46" hasCustomPrompt="1"/>
          </p:nvPr>
        </p:nvSpPr>
        <p:spPr>
          <a:xfrm>
            <a:off x="2869583" y="4463100"/>
            <a:ext cx="1870741" cy="246279"/>
          </a:xfrm>
        </p:spPr>
        <p:txBody>
          <a:bodyPr lIns="0" tIns="0" rIns="0" bIns="0" anchor="t" anchorCtr="0">
            <a:normAutofit/>
          </a:bodyPr>
          <a:lstStyle>
            <a:lvl1pPr marL="0" indent="0" algn="l">
              <a:spcBef>
                <a:spcPts val="600"/>
              </a:spcBef>
              <a:buNone/>
              <a:defRPr sz="1400" b="1" i="0">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Description</a:t>
            </a:r>
          </a:p>
        </p:txBody>
      </p:sp>
      <p:sp>
        <p:nvSpPr>
          <p:cNvPr id="33" name="Text Placeholder 2">
            <a:extLst>
              <a:ext uri="{FF2B5EF4-FFF2-40B4-BE49-F238E27FC236}">
                <a16:creationId xmlns:a16="http://schemas.microsoft.com/office/drawing/2014/main" id="{FAA503CE-740E-471A-BE66-70EF1E5ED0DF}"/>
              </a:ext>
            </a:extLst>
          </p:cNvPr>
          <p:cNvSpPr>
            <a:spLocks noGrp="1"/>
          </p:cNvSpPr>
          <p:nvPr>
            <p:ph type="body" idx="47" hasCustomPrompt="1"/>
          </p:nvPr>
        </p:nvSpPr>
        <p:spPr>
          <a:xfrm>
            <a:off x="4874046" y="4106224"/>
            <a:ext cx="1867879" cy="349611"/>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34" name="Text Placeholder 2">
            <a:extLst>
              <a:ext uri="{FF2B5EF4-FFF2-40B4-BE49-F238E27FC236}">
                <a16:creationId xmlns:a16="http://schemas.microsoft.com/office/drawing/2014/main" id="{8ABC95E5-FC26-42BE-B500-AFB5F7AA358F}"/>
              </a:ext>
            </a:extLst>
          </p:cNvPr>
          <p:cNvSpPr>
            <a:spLocks noGrp="1"/>
          </p:cNvSpPr>
          <p:nvPr>
            <p:ph type="body" idx="48" hasCustomPrompt="1"/>
          </p:nvPr>
        </p:nvSpPr>
        <p:spPr>
          <a:xfrm>
            <a:off x="4874046" y="4467585"/>
            <a:ext cx="1870741" cy="246279"/>
          </a:xfrm>
        </p:spPr>
        <p:txBody>
          <a:bodyPr lIns="0" tIns="0" rIns="0" bIns="0" anchor="t" anchorCtr="0">
            <a:normAutofit/>
          </a:bodyPr>
          <a:lstStyle>
            <a:lvl1pPr marL="0" indent="0" algn="l">
              <a:spcBef>
                <a:spcPts val="600"/>
              </a:spcBef>
              <a:buNone/>
              <a:defRPr sz="1400" b="1" i="0">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Description</a:t>
            </a:r>
          </a:p>
        </p:txBody>
      </p:sp>
      <p:sp>
        <p:nvSpPr>
          <p:cNvPr id="36" name="Text Placeholder 2">
            <a:extLst>
              <a:ext uri="{FF2B5EF4-FFF2-40B4-BE49-F238E27FC236}">
                <a16:creationId xmlns:a16="http://schemas.microsoft.com/office/drawing/2014/main" id="{E3D6BF30-B139-4A44-8D70-E8B58153D59D}"/>
              </a:ext>
            </a:extLst>
          </p:cNvPr>
          <p:cNvSpPr>
            <a:spLocks noGrp="1"/>
          </p:cNvSpPr>
          <p:nvPr>
            <p:ph type="body" idx="49" hasCustomPrompt="1"/>
          </p:nvPr>
        </p:nvSpPr>
        <p:spPr>
          <a:xfrm>
            <a:off x="862258" y="5110152"/>
            <a:ext cx="1867879" cy="349611"/>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37" name="Text Placeholder 2">
            <a:extLst>
              <a:ext uri="{FF2B5EF4-FFF2-40B4-BE49-F238E27FC236}">
                <a16:creationId xmlns:a16="http://schemas.microsoft.com/office/drawing/2014/main" id="{EDC5F966-21F2-4236-8AE2-F83B8916800F}"/>
              </a:ext>
            </a:extLst>
          </p:cNvPr>
          <p:cNvSpPr>
            <a:spLocks noGrp="1"/>
          </p:cNvSpPr>
          <p:nvPr>
            <p:ph type="body" idx="50" hasCustomPrompt="1"/>
          </p:nvPr>
        </p:nvSpPr>
        <p:spPr>
          <a:xfrm>
            <a:off x="862258" y="5471513"/>
            <a:ext cx="1870741" cy="246279"/>
          </a:xfrm>
        </p:spPr>
        <p:txBody>
          <a:bodyPr lIns="0" tIns="0" rIns="0" bIns="0" anchor="t" anchorCtr="0">
            <a:normAutofit/>
          </a:bodyPr>
          <a:lstStyle>
            <a:lvl1pPr marL="0" indent="0" algn="l">
              <a:spcBef>
                <a:spcPts val="600"/>
              </a:spcBef>
              <a:buNone/>
              <a:defRPr sz="1400" b="1" i="0">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Description</a:t>
            </a:r>
          </a:p>
        </p:txBody>
      </p:sp>
      <p:sp>
        <p:nvSpPr>
          <p:cNvPr id="39" name="Text Placeholder 2">
            <a:extLst>
              <a:ext uri="{FF2B5EF4-FFF2-40B4-BE49-F238E27FC236}">
                <a16:creationId xmlns:a16="http://schemas.microsoft.com/office/drawing/2014/main" id="{F9094085-3B39-4A4F-B421-083BD603E089}"/>
              </a:ext>
            </a:extLst>
          </p:cNvPr>
          <p:cNvSpPr>
            <a:spLocks noGrp="1"/>
          </p:cNvSpPr>
          <p:nvPr>
            <p:ph type="body" idx="51" hasCustomPrompt="1"/>
          </p:nvPr>
        </p:nvSpPr>
        <p:spPr>
          <a:xfrm>
            <a:off x="2869583" y="5110152"/>
            <a:ext cx="1867879" cy="349611"/>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0" name="Text Placeholder 2">
            <a:extLst>
              <a:ext uri="{FF2B5EF4-FFF2-40B4-BE49-F238E27FC236}">
                <a16:creationId xmlns:a16="http://schemas.microsoft.com/office/drawing/2014/main" id="{E87EE246-B30D-4246-BBE0-0BC8EBA99255}"/>
              </a:ext>
            </a:extLst>
          </p:cNvPr>
          <p:cNvSpPr>
            <a:spLocks noGrp="1"/>
          </p:cNvSpPr>
          <p:nvPr>
            <p:ph type="body" idx="52" hasCustomPrompt="1"/>
          </p:nvPr>
        </p:nvSpPr>
        <p:spPr>
          <a:xfrm>
            <a:off x="2869583" y="5471513"/>
            <a:ext cx="1870741" cy="246279"/>
          </a:xfrm>
        </p:spPr>
        <p:txBody>
          <a:bodyPr lIns="0" tIns="0" rIns="0" bIns="0" anchor="t" anchorCtr="0">
            <a:normAutofit/>
          </a:bodyPr>
          <a:lstStyle>
            <a:lvl1pPr marL="0" indent="0" algn="l">
              <a:spcBef>
                <a:spcPts val="600"/>
              </a:spcBef>
              <a:buNone/>
              <a:defRPr sz="1400" b="1" i="0">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Description</a:t>
            </a:r>
          </a:p>
        </p:txBody>
      </p:sp>
      <p:sp>
        <p:nvSpPr>
          <p:cNvPr id="42" name="Text Placeholder 2">
            <a:extLst>
              <a:ext uri="{FF2B5EF4-FFF2-40B4-BE49-F238E27FC236}">
                <a16:creationId xmlns:a16="http://schemas.microsoft.com/office/drawing/2014/main" id="{72833A53-1031-4E59-BB69-C21555C45940}"/>
              </a:ext>
            </a:extLst>
          </p:cNvPr>
          <p:cNvSpPr>
            <a:spLocks noGrp="1"/>
          </p:cNvSpPr>
          <p:nvPr>
            <p:ph type="body" idx="53" hasCustomPrompt="1"/>
          </p:nvPr>
        </p:nvSpPr>
        <p:spPr>
          <a:xfrm>
            <a:off x="4874046" y="5114637"/>
            <a:ext cx="1867879" cy="349611"/>
          </a:xfrm>
        </p:spPr>
        <p:txBody>
          <a:bodyPr lIns="0" tIns="0" rIns="0" bIns="0" anchor="b">
            <a:normAutofit/>
          </a:bodyPr>
          <a:lstStyle>
            <a:lvl1pPr marL="0" indent="0" algn="l">
              <a:spcBef>
                <a:spcPts val="600"/>
              </a:spcBef>
              <a:buNone/>
              <a:defRPr sz="2000" b="1" i="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$ 1,500,000</a:t>
            </a:r>
          </a:p>
        </p:txBody>
      </p:sp>
      <p:sp>
        <p:nvSpPr>
          <p:cNvPr id="43" name="Text Placeholder 2">
            <a:extLst>
              <a:ext uri="{FF2B5EF4-FFF2-40B4-BE49-F238E27FC236}">
                <a16:creationId xmlns:a16="http://schemas.microsoft.com/office/drawing/2014/main" id="{6898A319-33AA-48F0-9D9D-2196528CD257}"/>
              </a:ext>
            </a:extLst>
          </p:cNvPr>
          <p:cNvSpPr>
            <a:spLocks noGrp="1"/>
          </p:cNvSpPr>
          <p:nvPr>
            <p:ph type="body" idx="54" hasCustomPrompt="1"/>
          </p:nvPr>
        </p:nvSpPr>
        <p:spPr>
          <a:xfrm>
            <a:off x="4874046" y="5475998"/>
            <a:ext cx="1870741" cy="246279"/>
          </a:xfrm>
        </p:spPr>
        <p:txBody>
          <a:bodyPr lIns="0" tIns="0" rIns="0" bIns="0" anchor="t" anchorCtr="0">
            <a:normAutofit/>
          </a:bodyPr>
          <a:lstStyle>
            <a:lvl1pPr marL="0" indent="0" algn="l">
              <a:spcBef>
                <a:spcPts val="600"/>
              </a:spcBef>
              <a:buNone/>
              <a:defRPr sz="1400" b="1" i="0">
                <a:solidFill>
                  <a:schemeClr val="tx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Category Description</a:t>
            </a:r>
          </a:p>
        </p:txBody>
      </p:sp>
      <p:sp>
        <p:nvSpPr>
          <p:cNvPr id="28" name="Rectangle 25" descr="Rectangle shape">
            <a:extLst>
              <a:ext uri="{FF2B5EF4-FFF2-40B4-BE49-F238E27FC236}">
                <a16:creationId xmlns:a16="http://schemas.microsoft.com/office/drawing/2014/main" id="{536DDC95-2245-400E-87D9-78ACE3EB0369}"/>
              </a:ext>
            </a:extLst>
          </p:cNvPr>
          <p:cNvSpPr/>
          <p:nvPr userDrawn="1"/>
        </p:nvSpPr>
        <p:spPr>
          <a:xfrm>
            <a:off x="1" y="2374094"/>
            <a:ext cx="3042204"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0085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icture and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Title 1">
            <a:extLst>
              <a:ext uri="{FF2B5EF4-FFF2-40B4-BE49-F238E27FC236}">
                <a16:creationId xmlns:a16="http://schemas.microsoft.com/office/drawing/2014/main" id="{17D975D9-06B9-4C78-AD70-6CDDD65987DA}"/>
              </a:ext>
            </a:extLst>
          </p:cNvPr>
          <p:cNvSpPr>
            <a:spLocks noGrp="1"/>
          </p:cNvSpPr>
          <p:nvPr>
            <p:ph type="title" hasCustomPrompt="1"/>
          </p:nvPr>
        </p:nvSpPr>
        <p:spPr>
          <a:xfrm>
            <a:off x="6096000" y="1404545"/>
            <a:ext cx="5267789" cy="1325563"/>
          </a:xfrm>
        </p:spPr>
        <p:txBody>
          <a:bodyPr lIns="0" tIns="0" rIns="0" bIns="0" anchor="b" anchorCtr="0">
            <a:normAutofit/>
          </a:bodyPr>
          <a:lstStyle>
            <a:lvl1pPr>
              <a:defRPr sz="3600" b="1"/>
            </a:lvl1pPr>
          </a:lstStyle>
          <a:p>
            <a:r>
              <a:rPr lang="en-US" noProof="0"/>
              <a:t>CLICK TO EDIT MASTER TITLE</a:t>
            </a:r>
          </a:p>
        </p:txBody>
      </p:sp>
      <p:sp>
        <p:nvSpPr>
          <p:cNvPr id="20" name="Text Placeholder 2">
            <a:extLst>
              <a:ext uri="{FF2B5EF4-FFF2-40B4-BE49-F238E27FC236}">
                <a16:creationId xmlns:a16="http://schemas.microsoft.com/office/drawing/2014/main" id="{F8424E24-3E04-4F28-8CE4-6A20781987A7}"/>
              </a:ext>
            </a:extLst>
          </p:cNvPr>
          <p:cNvSpPr>
            <a:spLocks noGrp="1"/>
          </p:cNvSpPr>
          <p:nvPr>
            <p:ph type="body" idx="1"/>
          </p:nvPr>
        </p:nvSpPr>
        <p:spPr>
          <a:xfrm>
            <a:off x="6094614" y="3148026"/>
            <a:ext cx="5276260" cy="539496"/>
          </a:xfrm>
        </p:spPr>
        <p:txBody>
          <a:bodyPr lIns="0" tIns="0" rIns="0" bIns="0" anchor="b">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Text Placeholder 2">
            <a:extLst>
              <a:ext uri="{FF2B5EF4-FFF2-40B4-BE49-F238E27FC236}">
                <a16:creationId xmlns:a16="http://schemas.microsoft.com/office/drawing/2014/main" id="{5AA4AD4A-8E8A-4E95-9E11-6FE9B001838A}"/>
              </a:ext>
            </a:extLst>
          </p:cNvPr>
          <p:cNvSpPr>
            <a:spLocks noGrp="1"/>
          </p:cNvSpPr>
          <p:nvPr>
            <p:ph type="body" idx="13"/>
          </p:nvPr>
        </p:nvSpPr>
        <p:spPr>
          <a:xfrm>
            <a:off x="5834740" y="3880032"/>
            <a:ext cx="5536134" cy="2025307"/>
          </a:xfrm>
        </p:spPr>
        <p:txBody>
          <a:bodyPr lIns="0" tIns="0" rIns="0" bIns="0" anchor="t" anchorCtr="0">
            <a:normAutofit/>
          </a:bodyPr>
          <a:lstStyle>
            <a:lvl1pPr marL="285750" indent="-285750">
              <a:spcBef>
                <a:spcPts val="600"/>
              </a:spcBef>
              <a:buClr>
                <a:schemeClr val="bg2"/>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2" name="Picture Placeholder 7">
            <a:extLst>
              <a:ext uri="{FF2B5EF4-FFF2-40B4-BE49-F238E27FC236}">
                <a16:creationId xmlns:a16="http://schemas.microsoft.com/office/drawing/2014/main" id="{D8E759F5-A035-4785-8820-32AD1B0FD021}"/>
              </a:ext>
            </a:extLst>
          </p:cNvPr>
          <p:cNvSpPr>
            <a:spLocks noGrp="1"/>
          </p:cNvSpPr>
          <p:nvPr>
            <p:ph type="pic" sz="quarter" idx="14"/>
          </p:nvPr>
        </p:nvSpPr>
        <p:spPr>
          <a:xfrm>
            <a:off x="0" y="0"/>
            <a:ext cx="5267325" cy="5829300"/>
          </a:xfrm>
        </p:spPr>
        <p:txBody>
          <a:bodyPr lIns="0" tIns="0" rIns="0" bIns="0" anchor="ctr" anchorCtr="0">
            <a:noAutofit/>
          </a:bodyPr>
          <a:lstStyle>
            <a:lvl1pPr marL="0" indent="0" algn="ctr">
              <a:buNone/>
              <a:defRPr sz="1800"/>
            </a:lvl1pPr>
          </a:lstStyle>
          <a:p>
            <a:r>
              <a:rPr lang="en-US" noProof="0"/>
              <a:t>Click icon to add picture</a:t>
            </a:r>
            <a:endParaRPr lang="en-US" noProof="0" dirty="0"/>
          </a:p>
        </p:txBody>
      </p:sp>
      <p:sp>
        <p:nvSpPr>
          <p:cNvPr id="23" name="Picture Placeholder 13">
            <a:extLst>
              <a:ext uri="{FF2B5EF4-FFF2-40B4-BE49-F238E27FC236}">
                <a16:creationId xmlns:a16="http://schemas.microsoft.com/office/drawing/2014/main" id="{027A9CD4-070D-43A3-88C7-FA9F42DA277C}"/>
              </a:ext>
            </a:extLst>
          </p:cNvPr>
          <p:cNvSpPr>
            <a:spLocks noGrp="1"/>
          </p:cNvSpPr>
          <p:nvPr>
            <p:ph type="pic" sz="quarter" idx="16"/>
          </p:nvPr>
        </p:nvSpPr>
        <p:spPr>
          <a:xfrm>
            <a:off x="9013409"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1" name="Rectangle 9" descr="Rectangle shape">
            <a:extLst>
              <a:ext uri="{FF2B5EF4-FFF2-40B4-BE49-F238E27FC236}">
                <a16:creationId xmlns:a16="http://schemas.microsoft.com/office/drawing/2014/main" id="{64F4FFEA-1C3D-4C3A-895A-590F2E29B849}"/>
              </a:ext>
            </a:extLst>
          </p:cNvPr>
          <p:cNvSpPr/>
          <p:nvPr userDrawn="1"/>
        </p:nvSpPr>
        <p:spPr>
          <a:xfrm>
            <a:off x="5267325" y="2815120"/>
            <a:ext cx="3232785"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859621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22" name="Прямоугольник 21">
            <a:extLst>
              <a:ext uri="{FF2B5EF4-FFF2-40B4-BE49-F238E27FC236}">
                <a16:creationId xmlns:a16="http://schemas.microsoft.com/office/drawing/2014/main" id="{59E029D3-A2D2-4959-AD45-2926DF4C67CC}"/>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Прямоугольник 2">
            <a:extLst>
              <a:ext uri="{FF2B5EF4-FFF2-40B4-BE49-F238E27FC236}">
                <a16:creationId xmlns:a16="http://schemas.microsoft.com/office/drawing/2014/main" id="{49A919AF-E573-4B3C-8E98-F501EABA1B1B}"/>
              </a:ext>
            </a:extLst>
          </p:cNvPr>
          <p:cNvSpPr/>
          <p:nvPr userDrawn="1"/>
        </p:nvSpPr>
        <p:spPr>
          <a:xfrm>
            <a:off x="4108011" y="765175"/>
            <a:ext cx="3990525" cy="175615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Rectangle 18" descr="Rectangle shape">
            <a:extLst>
              <a:ext uri="{FF2B5EF4-FFF2-40B4-BE49-F238E27FC236}">
                <a16:creationId xmlns:a16="http://schemas.microsoft.com/office/drawing/2014/main" id="{456AD312-1A1E-4043-B08C-1410D3EDEC27}"/>
              </a:ext>
            </a:extLst>
          </p:cNvPr>
          <p:cNvSpPr/>
          <p:nvPr userDrawn="1"/>
        </p:nvSpPr>
        <p:spPr>
          <a:xfrm>
            <a:off x="-1" y="5262290"/>
            <a:ext cx="12191999" cy="7772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6" name="Slide Number Placeholder 5">
            <a:extLst>
              <a:ext uri="{FF2B5EF4-FFF2-40B4-BE49-F238E27FC236}">
                <a16:creationId xmlns:a16="http://schemas.microsoft.com/office/drawing/2014/main" id="{ECEEB3FF-7F57-482E-BA1B-44AD9E95F077}"/>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12" name="Title 1">
            <a:extLst>
              <a:ext uri="{FF2B5EF4-FFF2-40B4-BE49-F238E27FC236}">
                <a16:creationId xmlns:a16="http://schemas.microsoft.com/office/drawing/2014/main" id="{0824308D-CE80-4FF7-81BB-AFBECF7EA2C0}"/>
              </a:ext>
            </a:extLst>
          </p:cNvPr>
          <p:cNvSpPr>
            <a:spLocks noGrp="1"/>
          </p:cNvSpPr>
          <p:nvPr>
            <p:ph type="title" hasCustomPrompt="1"/>
          </p:nvPr>
        </p:nvSpPr>
        <p:spPr>
          <a:xfrm>
            <a:off x="4093464" y="2521329"/>
            <a:ext cx="4005072" cy="2740961"/>
          </a:xfrm>
          <a:solidFill>
            <a:schemeClr val="tx1"/>
          </a:solidFill>
        </p:spPr>
        <p:txBody>
          <a:bodyPr tIns="72000" rIns="72000" bIns="792000" anchor="b">
            <a:normAutofit/>
          </a:bodyPr>
          <a:lstStyle>
            <a:lvl1pPr algn="ctr">
              <a:lnSpc>
                <a:spcPct val="85000"/>
              </a:lnSpc>
              <a:defRPr lang="ru-RU" sz="6000" b="1" kern="1200" dirty="0">
                <a:solidFill>
                  <a:schemeClr val="bg2"/>
                </a:solidFill>
                <a:latin typeface="+mj-lt"/>
                <a:ea typeface="+mn-ea"/>
                <a:cs typeface="+mn-cs"/>
              </a:defRPr>
            </a:lvl1pPr>
          </a:lstStyle>
          <a:p>
            <a:r>
              <a:rPr lang="en-US" noProof="0"/>
              <a:t>THANK</a:t>
            </a:r>
            <a:br>
              <a:rPr lang="en-US" noProof="0"/>
            </a:br>
            <a:r>
              <a:rPr lang="en-US" noProof="0"/>
              <a:t>YOU!</a:t>
            </a:r>
          </a:p>
        </p:txBody>
      </p:sp>
      <p:sp>
        <p:nvSpPr>
          <p:cNvPr id="14" name="Picture Placeholder 13">
            <a:extLst>
              <a:ext uri="{FF2B5EF4-FFF2-40B4-BE49-F238E27FC236}">
                <a16:creationId xmlns:a16="http://schemas.microsoft.com/office/drawing/2014/main" id="{2E46EE0C-8420-4BA8-9E2D-0780DB1E6509}"/>
              </a:ext>
            </a:extLst>
          </p:cNvPr>
          <p:cNvSpPr>
            <a:spLocks noGrp="1"/>
          </p:cNvSpPr>
          <p:nvPr>
            <p:ph type="pic" sz="quarter" idx="16"/>
          </p:nvPr>
        </p:nvSpPr>
        <p:spPr>
          <a:xfrm>
            <a:off x="4930140" y="1338610"/>
            <a:ext cx="2331720" cy="539496"/>
          </a:xfrm>
          <a:ln>
            <a:noFill/>
          </a:ln>
        </p:spPr>
        <p:txBody>
          <a:bodyPr anchor="ctr" anchorCtr="0">
            <a:noAutofit/>
          </a:bodyPr>
          <a:lstStyle>
            <a:lvl1pPr marL="0" indent="0" algn="ctr">
              <a:buNone/>
              <a:defRPr sz="1400">
                <a:solidFill>
                  <a:schemeClr val="bg2"/>
                </a:solidFill>
              </a:defRPr>
            </a:lvl1pPr>
          </a:lstStyle>
          <a:p>
            <a:r>
              <a:rPr lang="en-US" noProof="0"/>
              <a:t>Click icon to add picture</a:t>
            </a:r>
            <a:endParaRPr lang="en-US" noProof="0" dirty="0"/>
          </a:p>
        </p:txBody>
      </p:sp>
      <p:sp>
        <p:nvSpPr>
          <p:cNvPr id="5" name="Text Placeholder 4">
            <a:extLst>
              <a:ext uri="{FF2B5EF4-FFF2-40B4-BE49-F238E27FC236}">
                <a16:creationId xmlns:a16="http://schemas.microsoft.com/office/drawing/2014/main" id="{181ACAC3-4604-4C09-A60E-353A71E93E1A}"/>
              </a:ext>
            </a:extLst>
          </p:cNvPr>
          <p:cNvSpPr>
            <a:spLocks noGrp="1"/>
          </p:cNvSpPr>
          <p:nvPr>
            <p:ph type="body" sz="quarter" idx="17" hasCustomPrompt="1"/>
          </p:nvPr>
        </p:nvSpPr>
        <p:spPr>
          <a:xfrm>
            <a:off x="4618038" y="4541163"/>
            <a:ext cx="3038475" cy="590550"/>
          </a:xfrm>
        </p:spPr>
        <p:txBody>
          <a:bodyPr/>
          <a:lstStyle>
            <a:lvl1pPr marL="0" indent="0" algn="ctr">
              <a:buNone/>
              <a:defRPr b="1" i="0">
                <a:solidFill>
                  <a:schemeClr val="bg1"/>
                </a:solidFill>
              </a:defRPr>
            </a:lvl1pPr>
          </a:lstStyle>
          <a:p>
            <a:pPr lvl="0"/>
            <a:r>
              <a:rPr lang="en-US" noProof="0"/>
              <a:t>August Bergqvist</a:t>
            </a:r>
          </a:p>
        </p:txBody>
      </p:sp>
      <p:sp>
        <p:nvSpPr>
          <p:cNvPr id="13" name="Text Placeholder 12">
            <a:extLst>
              <a:ext uri="{FF2B5EF4-FFF2-40B4-BE49-F238E27FC236}">
                <a16:creationId xmlns:a16="http://schemas.microsoft.com/office/drawing/2014/main" id="{67AD3B8E-A11F-4EAE-94E5-5A918EEFB778}"/>
              </a:ext>
            </a:extLst>
          </p:cNvPr>
          <p:cNvSpPr>
            <a:spLocks noGrp="1"/>
          </p:cNvSpPr>
          <p:nvPr>
            <p:ph type="body" sz="quarter" idx="15" hasCustomPrompt="1"/>
          </p:nvPr>
        </p:nvSpPr>
        <p:spPr>
          <a:xfrm>
            <a:off x="1078557" y="5378325"/>
            <a:ext cx="1800225" cy="280988"/>
          </a:xfrm>
        </p:spPr>
        <p:txBody>
          <a:bodyPr lIns="0" tIns="0" rIns="0" bIns="0" anchor="ctr" anchorCtr="0">
            <a:noAutofit/>
          </a:bodyPr>
          <a:lstStyle>
            <a:lvl1pPr marL="0" indent="0">
              <a:buNone/>
              <a:defRPr sz="1800" b="1" i="1">
                <a:solidFill>
                  <a:schemeClr val="tx2"/>
                </a:solidFill>
              </a:defRPr>
            </a:lvl1pPr>
            <a:lvl2pPr>
              <a:defRPr sz="1800">
                <a:solidFill>
                  <a:schemeClr val="bg2">
                    <a:lumMod val="40000"/>
                    <a:lumOff val="60000"/>
                  </a:schemeClr>
                </a:solidFill>
              </a:defRPr>
            </a:lvl2pPr>
            <a:lvl3pPr>
              <a:defRPr sz="1800">
                <a:solidFill>
                  <a:schemeClr val="bg2">
                    <a:lumMod val="40000"/>
                    <a:lumOff val="60000"/>
                  </a:schemeClr>
                </a:solidFill>
              </a:defRPr>
            </a:lvl3pPr>
            <a:lvl4pPr>
              <a:defRPr sz="1800">
                <a:solidFill>
                  <a:schemeClr val="bg2">
                    <a:lumMod val="40000"/>
                    <a:lumOff val="60000"/>
                  </a:schemeClr>
                </a:solidFill>
              </a:defRPr>
            </a:lvl4pPr>
            <a:lvl5pPr>
              <a:defRPr sz="1800">
                <a:solidFill>
                  <a:schemeClr val="bg2">
                    <a:lumMod val="40000"/>
                    <a:lumOff val="60000"/>
                  </a:schemeClr>
                </a:solidFill>
              </a:defRPr>
            </a:lvl5pPr>
          </a:lstStyle>
          <a:p>
            <a:pPr lvl="0"/>
            <a:r>
              <a:rPr lang="en-US" noProof="0"/>
              <a:t>Phone:</a:t>
            </a:r>
          </a:p>
        </p:txBody>
      </p:sp>
      <p:sp>
        <p:nvSpPr>
          <p:cNvPr id="15" name="Text Placeholder 16">
            <a:extLst>
              <a:ext uri="{FF2B5EF4-FFF2-40B4-BE49-F238E27FC236}">
                <a16:creationId xmlns:a16="http://schemas.microsoft.com/office/drawing/2014/main" id="{4C7CDA87-1949-494C-94DB-E50024738431}"/>
              </a:ext>
            </a:extLst>
          </p:cNvPr>
          <p:cNvSpPr>
            <a:spLocks noGrp="1"/>
          </p:cNvSpPr>
          <p:nvPr>
            <p:ph type="body" sz="quarter" idx="18" hasCustomPrompt="1"/>
          </p:nvPr>
        </p:nvSpPr>
        <p:spPr>
          <a:xfrm>
            <a:off x="1078557" y="5658102"/>
            <a:ext cx="2858011" cy="280109"/>
          </a:xfrm>
        </p:spPr>
        <p:txBody>
          <a:bodyPr lIns="0" tIns="0" rIns="0" bIns="0">
            <a:noAutofit/>
          </a:bodyPr>
          <a:lstStyle>
            <a:lvl1pPr marL="0" indent="0">
              <a:buNone/>
              <a:defRPr sz="2000" b="1">
                <a:solidFill>
                  <a:schemeClr val="tx1"/>
                </a:solidFill>
                <a:latin typeface="+mj-lt"/>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noProof="0"/>
              <a:t>678-555-0177</a:t>
            </a:r>
          </a:p>
        </p:txBody>
      </p:sp>
      <p:sp>
        <p:nvSpPr>
          <p:cNvPr id="16" name="Text Placeholder 12">
            <a:extLst>
              <a:ext uri="{FF2B5EF4-FFF2-40B4-BE49-F238E27FC236}">
                <a16:creationId xmlns:a16="http://schemas.microsoft.com/office/drawing/2014/main" id="{8D20ADC7-EE42-4D0E-B17A-883FE693D6CF}"/>
              </a:ext>
            </a:extLst>
          </p:cNvPr>
          <p:cNvSpPr>
            <a:spLocks noGrp="1"/>
          </p:cNvSpPr>
          <p:nvPr>
            <p:ph type="body" sz="quarter" idx="19" hasCustomPrompt="1"/>
          </p:nvPr>
        </p:nvSpPr>
        <p:spPr>
          <a:xfrm>
            <a:off x="4108011" y="5377934"/>
            <a:ext cx="1800225" cy="280988"/>
          </a:xfrm>
        </p:spPr>
        <p:txBody>
          <a:bodyPr lIns="0" tIns="0" rIns="0" bIns="0" anchor="ctr" anchorCtr="0">
            <a:noAutofit/>
          </a:bodyPr>
          <a:lstStyle>
            <a:lvl1pPr marL="0" indent="0">
              <a:buNone/>
              <a:defRPr sz="1800" b="1" i="1">
                <a:solidFill>
                  <a:schemeClr val="tx2"/>
                </a:solidFill>
              </a:defRPr>
            </a:lvl1pPr>
            <a:lvl2pPr>
              <a:defRPr sz="1800">
                <a:solidFill>
                  <a:schemeClr val="bg2">
                    <a:lumMod val="40000"/>
                    <a:lumOff val="60000"/>
                  </a:schemeClr>
                </a:solidFill>
              </a:defRPr>
            </a:lvl2pPr>
            <a:lvl3pPr>
              <a:defRPr sz="1800">
                <a:solidFill>
                  <a:schemeClr val="bg2">
                    <a:lumMod val="40000"/>
                    <a:lumOff val="60000"/>
                  </a:schemeClr>
                </a:solidFill>
              </a:defRPr>
            </a:lvl3pPr>
            <a:lvl4pPr>
              <a:defRPr sz="1800">
                <a:solidFill>
                  <a:schemeClr val="bg2">
                    <a:lumMod val="40000"/>
                    <a:lumOff val="60000"/>
                  </a:schemeClr>
                </a:solidFill>
              </a:defRPr>
            </a:lvl4pPr>
            <a:lvl5pPr>
              <a:defRPr sz="1800">
                <a:solidFill>
                  <a:schemeClr val="bg2">
                    <a:lumMod val="40000"/>
                    <a:lumOff val="60000"/>
                  </a:schemeClr>
                </a:solidFill>
              </a:defRPr>
            </a:lvl5pPr>
          </a:lstStyle>
          <a:p>
            <a:pPr lvl="0"/>
            <a:r>
              <a:rPr lang="en-US" noProof="0"/>
              <a:t>Email:</a:t>
            </a:r>
          </a:p>
        </p:txBody>
      </p:sp>
      <p:sp>
        <p:nvSpPr>
          <p:cNvPr id="17" name="Text Placeholder 16">
            <a:extLst>
              <a:ext uri="{FF2B5EF4-FFF2-40B4-BE49-F238E27FC236}">
                <a16:creationId xmlns:a16="http://schemas.microsoft.com/office/drawing/2014/main" id="{AD9FFFDD-8708-4CDD-974F-8A022BB26AA5}"/>
              </a:ext>
            </a:extLst>
          </p:cNvPr>
          <p:cNvSpPr>
            <a:spLocks noGrp="1"/>
          </p:cNvSpPr>
          <p:nvPr>
            <p:ph type="body" sz="quarter" idx="20" hasCustomPrompt="1"/>
          </p:nvPr>
        </p:nvSpPr>
        <p:spPr>
          <a:xfrm>
            <a:off x="4108011" y="5657711"/>
            <a:ext cx="3684587" cy="280500"/>
          </a:xfrm>
        </p:spPr>
        <p:txBody>
          <a:bodyPr lIns="0" tIns="0" rIns="0" bIns="0">
            <a:noAutofit/>
          </a:bodyPr>
          <a:lstStyle>
            <a:lvl1pPr marL="0" indent="0">
              <a:buNone/>
              <a:defRPr sz="2000" b="1">
                <a:solidFill>
                  <a:schemeClr val="tx1"/>
                </a:solidFill>
                <a:latin typeface="+mj-lt"/>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noProof="0"/>
              <a:t>bergqvist@vanarsdelltd.com</a:t>
            </a:r>
          </a:p>
        </p:txBody>
      </p:sp>
      <p:sp>
        <p:nvSpPr>
          <p:cNvPr id="18" name="Text Placeholder 12">
            <a:extLst>
              <a:ext uri="{FF2B5EF4-FFF2-40B4-BE49-F238E27FC236}">
                <a16:creationId xmlns:a16="http://schemas.microsoft.com/office/drawing/2014/main" id="{CDE37318-4A32-4233-997C-CE244B16F5A1}"/>
              </a:ext>
            </a:extLst>
          </p:cNvPr>
          <p:cNvSpPr>
            <a:spLocks noGrp="1"/>
          </p:cNvSpPr>
          <p:nvPr>
            <p:ph type="body" sz="quarter" idx="21" hasCustomPrompt="1"/>
          </p:nvPr>
        </p:nvSpPr>
        <p:spPr>
          <a:xfrm>
            <a:off x="8098536" y="5377934"/>
            <a:ext cx="1800225" cy="280988"/>
          </a:xfrm>
        </p:spPr>
        <p:txBody>
          <a:bodyPr lIns="0" tIns="0" rIns="0" bIns="0" anchor="ctr" anchorCtr="0">
            <a:noAutofit/>
          </a:bodyPr>
          <a:lstStyle>
            <a:lvl1pPr marL="0" indent="0">
              <a:buNone/>
              <a:defRPr sz="1800" b="1" i="1">
                <a:solidFill>
                  <a:schemeClr val="tx2"/>
                </a:solidFill>
              </a:defRPr>
            </a:lvl1pPr>
            <a:lvl2pPr>
              <a:defRPr sz="1800">
                <a:solidFill>
                  <a:schemeClr val="bg2">
                    <a:lumMod val="40000"/>
                    <a:lumOff val="60000"/>
                  </a:schemeClr>
                </a:solidFill>
              </a:defRPr>
            </a:lvl2pPr>
            <a:lvl3pPr>
              <a:defRPr sz="1800">
                <a:solidFill>
                  <a:schemeClr val="bg2">
                    <a:lumMod val="40000"/>
                    <a:lumOff val="60000"/>
                  </a:schemeClr>
                </a:solidFill>
              </a:defRPr>
            </a:lvl3pPr>
            <a:lvl4pPr>
              <a:defRPr sz="1800">
                <a:solidFill>
                  <a:schemeClr val="bg2">
                    <a:lumMod val="40000"/>
                    <a:lumOff val="60000"/>
                  </a:schemeClr>
                </a:solidFill>
              </a:defRPr>
            </a:lvl4pPr>
            <a:lvl5pPr>
              <a:defRPr sz="1800">
                <a:solidFill>
                  <a:schemeClr val="bg2">
                    <a:lumMod val="40000"/>
                    <a:lumOff val="60000"/>
                  </a:schemeClr>
                </a:solidFill>
              </a:defRPr>
            </a:lvl5pPr>
          </a:lstStyle>
          <a:p>
            <a:pPr lvl="0"/>
            <a:r>
              <a:rPr lang="en-US" noProof="0"/>
              <a:t>Website:</a:t>
            </a:r>
          </a:p>
        </p:txBody>
      </p:sp>
      <p:sp>
        <p:nvSpPr>
          <p:cNvPr id="19" name="Text Placeholder 16">
            <a:extLst>
              <a:ext uri="{FF2B5EF4-FFF2-40B4-BE49-F238E27FC236}">
                <a16:creationId xmlns:a16="http://schemas.microsoft.com/office/drawing/2014/main" id="{1F818617-24CC-4E07-ABE4-A23E89FC13DE}"/>
              </a:ext>
            </a:extLst>
          </p:cNvPr>
          <p:cNvSpPr>
            <a:spLocks noGrp="1"/>
          </p:cNvSpPr>
          <p:nvPr>
            <p:ph type="body" sz="quarter" idx="22" hasCustomPrompt="1"/>
          </p:nvPr>
        </p:nvSpPr>
        <p:spPr>
          <a:xfrm>
            <a:off x="8098536" y="5657711"/>
            <a:ext cx="3240000" cy="280500"/>
          </a:xfrm>
        </p:spPr>
        <p:txBody>
          <a:bodyPr lIns="0" tIns="0" rIns="0" bIns="0">
            <a:noAutofit/>
          </a:bodyPr>
          <a:lstStyle>
            <a:lvl1pPr marL="0" indent="0">
              <a:buNone/>
              <a:defRPr sz="2000" b="1">
                <a:solidFill>
                  <a:schemeClr val="tx1"/>
                </a:solidFill>
                <a:latin typeface="+mj-lt"/>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noProof="0"/>
              <a:t>www.vanasdelltd.com</a:t>
            </a:r>
          </a:p>
        </p:txBody>
      </p:sp>
      <p:sp>
        <p:nvSpPr>
          <p:cNvPr id="21" name="Rectangle 12" descr="Rectangle shape">
            <a:extLst>
              <a:ext uri="{FF2B5EF4-FFF2-40B4-BE49-F238E27FC236}">
                <a16:creationId xmlns:a16="http://schemas.microsoft.com/office/drawing/2014/main" id="{F63A6226-0829-4BFB-805E-8B463D763BD0}"/>
              </a:ext>
            </a:extLst>
          </p:cNvPr>
          <p:cNvSpPr/>
          <p:nvPr userDrawn="1"/>
        </p:nvSpPr>
        <p:spPr>
          <a:xfrm>
            <a:off x="4760495" y="2320161"/>
            <a:ext cx="7431505"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057399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ntent Layout">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A7B528C4-392E-41C2-861C-D3DC218489B8}"/>
              </a:ext>
            </a:extLst>
          </p:cNvPr>
          <p:cNvSpPr/>
          <p:nvPr userDrawn="1"/>
        </p:nvSpPr>
        <p:spPr>
          <a:xfrm>
            <a:off x="3919728" y="1"/>
            <a:ext cx="4352544" cy="229971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Picture Placeholder 7">
            <a:extLst>
              <a:ext uri="{FF2B5EF4-FFF2-40B4-BE49-F238E27FC236}">
                <a16:creationId xmlns:a16="http://schemas.microsoft.com/office/drawing/2014/main" id="{BDF13B40-70E6-4C5A-858B-DC39631DE0F6}"/>
              </a:ext>
            </a:extLst>
          </p:cNvPr>
          <p:cNvSpPr>
            <a:spLocks noGrp="1"/>
          </p:cNvSpPr>
          <p:nvPr>
            <p:ph type="pic" sz="quarter" idx="17"/>
          </p:nvPr>
        </p:nvSpPr>
        <p:spPr>
          <a:xfrm>
            <a:off x="0" y="2299716"/>
            <a:ext cx="11352213" cy="3758184"/>
          </a:xfrm>
        </p:spPr>
        <p:txBody>
          <a:bodyPr tIns="756000" rIns="72000" anchor="ctr" anchorCtr="0">
            <a:normAutofit/>
          </a:bodyPr>
          <a:lstStyle>
            <a:lvl1pPr marL="0" indent="0" algn="ctr">
              <a:buNone/>
              <a:defRPr sz="1800"/>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3919728" y="0"/>
            <a:ext cx="4352544" cy="2299716"/>
          </a:xfrm>
          <a:noFill/>
        </p:spPr>
        <p:txBody>
          <a:bodyPr lIns="0" tIns="684000" rIns="0" bIns="0" anchor="t" anchorCtr="0">
            <a:normAutofit/>
          </a:bodyPr>
          <a:lstStyle>
            <a:lvl1pPr marL="0" algn="ctr" defTabSz="914400" rtl="0" eaLnBrk="1" latinLnBrk="0" hangingPunct="1">
              <a:lnSpc>
                <a:spcPct val="90000"/>
              </a:lnSpc>
              <a:spcBef>
                <a:spcPct val="0"/>
              </a:spcBef>
              <a:buNone/>
              <a:defRPr lang="ru-RU" sz="3600" b="1" kern="1200" dirty="0">
                <a:solidFill>
                  <a:schemeClr val="bg2"/>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9" name="Rectangle 8" descr="Rectangle shape">
            <a:extLst>
              <a:ext uri="{FF2B5EF4-FFF2-40B4-BE49-F238E27FC236}">
                <a16:creationId xmlns:a16="http://schemas.microsoft.com/office/drawing/2014/main" id="{7427677C-C3DE-49C7-84BE-71D9DB22D7F2}"/>
              </a:ext>
            </a:extLst>
          </p:cNvPr>
          <p:cNvSpPr/>
          <p:nvPr userDrawn="1"/>
        </p:nvSpPr>
        <p:spPr>
          <a:xfrm>
            <a:off x="4868562" y="1548553"/>
            <a:ext cx="7323438"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817177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eedback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3256085" y="707217"/>
            <a:ext cx="5679831" cy="606677"/>
          </a:xfrm>
        </p:spPr>
        <p:txBody>
          <a:bodyPr lIns="0" tIns="0" rIns="0" bIns="0" anchor="t" anchorCtr="0">
            <a:normAutofit/>
          </a:bodyPr>
          <a:lstStyle>
            <a:lvl1pPr marL="0" algn="ctr"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35" name="Picture Placeholder 7">
            <a:extLst>
              <a:ext uri="{FF2B5EF4-FFF2-40B4-BE49-F238E27FC236}">
                <a16:creationId xmlns:a16="http://schemas.microsoft.com/office/drawing/2014/main" id="{152EDA90-0CC6-4B73-9282-68EB15F1A49D}"/>
              </a:ext>
            </a:extLst>
          </p:cNvPr>
          <p:cNvSpPr>
            <a:spLocks noGrp="1"/>
          </p:cNvSpPr>
          <p:nvPr>
            <p:ph type="pic" sz="quarter" idx="50"/>
          </p:nvPr>
        </p:nvSpPr>
        <p:spPr>
          <a:xfrm>
            <a:off x="838200" y="4808540"/>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56" name="Text Placeholder 17">
            <a:extLst>
              <a:ext uri="{FF2B5EF4-FFF2-40B4-BE49-F238E27FC236}">
                <a16:creationId xmlns:a16="http://schemas.microsoft.com/office/drawing/2014/main" id="{CB94CB14-CAFC-4576-85C2-5FE8C5FAC866}"/>
              </a:ext>
            </a:extLst>
          </p:cNvPr>
          <p:cNvSpPr>
            <a:spLocks noGrp="1"/>
          </p:cNvSpPr>
          <p:nvPr>
            <p:ph type="body" sz="quarter" idx="20" hasCustomPrompt="1"/>
          </p:nvPr>
        </p:nvSpPr>
        <p:spPr>
          <a:xfrm>
            <a:off x="1921253" y="4732171"/>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1 Name</a:t>
            </a:r>
          </a:p>
        </p:txBody>
      </p:sp>
      <p:sp>
        <p:nvSpPr>
          <p:cNvPr id="57" name="Text Placeholder 17">
            <a:extLst>
              <a:ext uri="{FF2B5EF4-FFF2-40B4-BE49-F238E27FC236}">
                <a16:creationId xmlns:a16="http://schemas.microsoft.com/office/drawing/2014/main" id="{E2FAB85F-45F7-47E2-AB0A-6B37853139DD}"/>
              </a:ext>
            </a:extLst>
          </p:cNvPr>
          <p:cNvSpPr>
            <a:spLocks noGrp="1"/>
          </p:cNvSpPr>
          <p:nvPr>
            <p:ph type="body" sz="quarter" idx="21" hasCustomPrompt="1"/>
          </p:nvPr>
        </p:nvSpPr>
        <p:spPr>
          <a:xfrm>
            <a:off x="1922832" y="5118130"/>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58" name="Picture Placeholder 7">
            <a:extLst>
              <a:ext uri="{FF2B5EF4-FFF2-40B4-BE49-F238E27FC236}">
                <a16:creationId xmlns:a16="http://schemas.microsoft.com/office/drawing/2014/main" id="{9D546B0D-E7A6-4E09-A1E7-4D5FFF42AB7E}"/>
              </a:ext>
            </a:extLst>
          </p:cNvPr>
          <p:cNvSpPr>
            <a:spLocks noGrp="1"/>
          </p:cNvSpPr>
          <p:nvPr>
            <p:ph type="pic" sz="quarter" idx="51"/>
          </p:nvPr>
        </p:nvSpPr>
        <p:spPr>
          <a:xfrm>
            <a:off x="7977409" y="4808540"/>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59" name="Text Placeholder 17">
            <a:extLst>
              <a:ext uri="{FF2B5EF4-FFF2-40B4-BE49-F238E27FC236}">
                <a16:creationId xmlns:a16="http://schemas.microsoft.com/office/drawing/2014/main" id="{BB7C7924-7CD4-4A42-9820-18C41FD7256C}"/>
              </a:ext>
            </a:extLst>
          </p:cNvPr>
          <p:cNvSpPr>
            <a:spLocks noGrp="1"/>
          </p:cNvSpPr>
          <p:nvPr>
            <p:ph type="body" sz="quarter" idx="52" hasCustomPrompt="1"/>
          </p:nvPr>
        </p:nvSpPr>
        <p:spPr>
          <a:xfrm>
            <a:off x="9060462" y="4732171"/>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3 Name</a:t>
            </a:r>
          </a:p>
        </p:txBody>
      </p:sp>
      <p:sp>
        <p:nvSpPr>
          <p:cNvPr id="60" name="Text Placeholder 17">
            <a:extLst>
              <a:ext uri="{FF2B5EF4-FFF2-40B4-BE49-F238E27FC236}">
                <a16:creationId xmlns:a16="http://schemas.microsoft.com/office/drawing/2014/main" id="{16EDFFF7-6CB3-47B7-B8FF-4AD51EBB5F14}"/>
              </a:ext>
            </a:extLst>
          </p:cNvPr>
          <p:cNvSpPr>
            <a:spLocks noGrp="1"/>
          </p:cNvSpPr>
          <p:nvPr>
            <p:ph type="body" sz="quarter" idx="53" hasCustomPrompt="1"/>
          </p:nvPr>
        </p:nvSpPr>
        <p:spPr>
          <a:xfrm>
            <a:off x="9062041" y="5118130"/>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61" name="Picture Placeholder 7">
            <a:extLst>
              <a:ext uri="{FF2B5EF4-FFF2-40B4-BE49-F238E27FC236}">
                <a16:creationId xmlns:a16="http://schemas.microsoft.com/office/drawing/2014/main" id="{998C45EE-D467-409F-8315-0F7C3F55116A}"/>
              </a:ext>
            </a:extLst>
          </p:cNvPr>
          <p:cNvSpPr>
            <a:spLocks noGrp="1"/>
          </p:cNvSpPr>
          <p:nvPr>
            <p:ph type="pic" sz="quarter" idx="54"/>
          </p:nvPr>
        </p:nvSpPr>
        <p:spPr>
          <a:xfrm>
            <a:off x="4403916" y="4808540"/>
            <a:ext cx="960120" cy="960120"/>
          </a:xfrm>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63" name="Text Placeholder 17">
            <a:extLst>
              <a:ext uri="{FF2B5EF4-FFF2-40B4-BE49-F238E27FC236}">
                <a16:creationId xmlns:a16="http://schemas.microsoft.com/office/drawing/2014/main" id="{A51F22CB-38F0-4351-97D5-2D8EAFB4F3D6}"/>
              </a:ext>
            </a:extLst>
          </p:cNvPr>
          <p:cNvSpPr>
            <a:spLocks noGrp="1"/>
          </p:cNvSpPr>
          <p:nvPr>
            <p:ph type="body" sz="quarter" idx="55" hasCustomPrompt="1"/>
          </p:nvPr>
        </p:nvSpPr>
        <p:spPr>
          <a:xfrm>
            <a:off x="5486969" y="4732171"/>
            <a:ext cx="2149559" cy="325986"/>
          </a:xfrm>
        </p:spPr>
        <p:txBody>
          <a:bodyPr bIns="0">
            <a:noAutofit/>
          </a:bodyPr>
          <a:lstStyle>
            <a:lvl1pPr marL="0" indent="0" algn="l">
              <a:spcBef>
                <a:spcPts val="600"/>
              </a:spcBef>
              <a:buNone/>
              <a:defRPr sz="2000" b="1">
                <a:solidFill>
                  <a:schemeClr val="tx1"/>
                </a:solidFill>
                <a:latin typeface="+mj-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Person 2 Name</a:t>
            </a:r>
          </a:p>
        </p:txBody>
      </p:sp>
      <p:sp>
        <p:nvSpPr>
          <p:cNvPr id="64" name="Text Placeholder 17">
            <a:extLst>
              <a:ext uri="{FF2B5EF4-FFF2-40B4-BE49-F238E27FC236}">
                <a16:creationId xmlns:a16="http://schemas.microsoft.com/office/drawing/2014/main" id="{A766E770-E9C2-42A0-B447-1B804F2A2F8D}"/>
              </a:ext>
            </a:extLst>
          </p:cNvPr>
          <p:cNvSpPr>
            <a:spLocks noGrp="1"/>
          </p:cNvSpPr>
          <p:nvPr>
            <p:ph type="body" sz="quarter" idx="56" hasCustomPrompt="1"/>
          </p:nvPr>
        </p:nvSpPr>
        <p:spPr>
          <a:xfrm>
            <a:off x="5488548" y="5118130"/>
            <a:ext cx="2148282" cy="244923"/>
          </a:xfrm>
        </p:spPr>
        <p:txBody>
          <a:bodyPr tIns="0">
            <a:noAutofit/>
          </a:bodyPr>
          <a:lstStyle>
            <a:lvl1pPr marL="0" indent="0" algn="l">
              <a:spcBef>
                <a:spcPts val="600"/>
              </a:spcBef>
              <a:buNone/>
              <a:defRPr sz="1400" b="0" i="1">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Team Member Title</a:t>
            </a:r>
          </a:p>
        </p:txBody>
      </p:sp>
      <p:sp>
        <p:nvSpPr>
          <p:cNvPr id="65" name="Text Placeholder 8">
            <a:extLst>
              <a:ext uri="{FF2B5EF4-FFF2-40B4-BE49-F238E27FC236}">
                <a16:creationId xmlns:a16="http://schemas.microsoft.com/office/drawing/2014/main" id="{1174E98C-B520-4B09-B2E4-AA73B46C63D5}"/>
              </a:ext>
            </a:extLst>
          </p:cNvPr>
          <p:cNvSpPr>
            <a:spLocks noGrp="1"/>
          </p:cNvSpPr>
          <p:nvPr>
            <p:ph type="body" sz="quarter" idx="13"/>
          </p:nvPr>
        </p:nvSpPr>
        <p:spPr>
          <a:xfrm>
            <a:off x="838200" y="1865313"/>
            <a:ext cx="3529013" cy="2578100"/>
          </a:xfrm>
          <a:solidFill>
            <a:schemeClr val="accent1">
              <a:alpha val="50000"/>
            </a:schemeClr>
          </a:solidFill>
        </p:spPr>
        <p:txBody>
          <a:bodyPr lIns="288000" tIns="288000" rIns="288000" bIns="288000">
            <a:normAutofit/>
          </a:bodyPr>
          <a:lstStyle>
            <a:lvl1pPr marL="0" indent="0">
              <a:buNone/>
              <a:defRPr sz="1400" i="0">
                <a:solidFill>
                  <a:schemeClr val="tx2"/>
                </a:solidFill>
              </a:defRPr>
            </a:lvl1pPr>
            <a:lvl2pPr marL="457200" indent="0">
              <a:buNone/>
              <a:defRPr sz="1400" i="1">
                <a:solidFill>
                  <a:schemeClr val="tx2"/>
                </a:solidFill>
              </a:defRPr>
            </a:lvl2pPr>
            <a:lvl3pPr marL="914400" indent="0">
              <a:buNone/>
              <a:defRPr sz="1400" i="1">
                <a:solidFill>
                  <a:schemeClr val="tx2"/>
                </a:solidFill>
              </a:defRPr>
            </a:lvl3pPr>
            <a:lvl4pPr marL="1371600" indent="0">
              <a:buNone/>
              <a:defRPr sz="1400" i="1">
                <a:solidFill>
                  <a:schemeClr val="tx2"/>
                </a:solidFill>
              </a:defRPr>
            </a:lvl4pPr>
            <a:lvl5pPr marL="1828800" indent="0">
              <a:buNone/>
              <a:defRPr sz="1400" i="1">
                <a:solidFill>
                  <a:schemeClr val="tx2"/>
                </a:solidFill>
              </a:defRPr>
            </a:lvl5pPr>
          </a:lstStyle>
          <a:p>
            <a:pPr lvl="0"/>
            <a:r>
              <a:rPr lang="en-US" noProof="0"/>
              <a:t>Click to edit Master text styles</a:t>
            </a:r>
          </a:p>
        </p:txBody>
      </p:sp>
      <p:sp>
        <p:nvSpPr>
          <p:cNvPr id="66" name="Rectangle 65">
            <a:extLst>
              <a:ext uri="{FF2B5EF4-FFF2-40B4-BE49-F238E27FC236}">
                <a16:creationId xmlns:a16="http://schemas.microsoft.com/office/drawing/2014/main" id="{129C8CAB-8459-47A3-A66A-8D12B810225F}"/>
              </a:ext>
            </a:extLst>
          </p:cNvPr>
          <p:cNvSpPr/>
          <p:nvPr userDrawn="1"/>
        </p:nvSpPr>
        <p:spPr>
          <a:xfrm>
            <a:off x="4368002" y="2414016"/>
            <a:ext cx="3529011" cy="20299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7" name="Text Placeholder 11">
            <a:extLst>
              <a:ext uri="{FF2B5EF4-FFF2-40B4-BE49-F238E27FC236}">
                <a16:creationId xmlns:a16="http://schemas.microsoft.com/office/drawing/2014/main" id="{6F2EC285-6BFE-478F-A272-ED692974D92B}"/>
              </a:ext>
            </a:extLst>
          </p:cNvPr>
          <p:cNvSpPr>
            <a:spLocks noGrp="1"/>
          </p:cNvSpPr>
          <p:nvPr>
            <p:ph type="body" sz="quarter" idx="14"/>
          </p:nvPr>
        </p:nvSpPr>
        <p:spPr>
          <a:xfrm>
            <a:off x="4357688" y="2400300"/>
            <a:ext cx="3529012" cy="2043113"/>
          </a:xfrm>
        </p:spPr>
        <p:txBody>
          <a:bodyPr lIns="288000" tIns="288000" rIns="288000" bIns="288000"/>
          <a:lstStyle>
            <a:lvl1pPr marL="0" indent="0">
              <a:buNone/>
              <a:defRPr lang="en-US" sz="1400" i="0" kern="1200" dirty="0" smtClean="0">
                <a:solidFill>
                  <a:schemeClr val="tx2"/>
                </a:solidFill>
                <a:latin typeface="+mn-lt"/>
                <a:ea typeface="+mn-ea"/>
                <a:cs typeface="+mn-cs"/>
              </a:defRPr>
            </a:lvl1pPr>
            <a:lvl2pPr marL="457200" indent="0">
              <a:buNone/>
              <a:defRPr lang="en-US" sz="1400" i="1" kern="1200" dirty="0" smtClean="0">
                <a:solidFill>
                  <a:schemeClr val="tx2"/>
                </a:solidFill>
                <a:latin typeface="+mn-lt"/>
                <a:ea typeface="+mn-ea"/>
                <a:cs typeface="+mn-cs"/>
              </a:defRPr>
            </a:lvl2pPr>
            <a:lvl3pPr marL="914400" indent="0">
              <a:buNone/>
              <a:defRPr lang="en-US" sz="1400" i="1" kern="1200" dirty="0" smtClean="0">
                <a:solidFill>
                  <a:schemeClr val="tx2"/>
                </a:solidFill>
                <a:latin typeface="+mn-lt"/>
                <a:ea typeface="+mn-ea"/>
                <a:cs typeface="+mn-cs"/>
              </a:defRPr>
            </a:lvl3pPr>
            <a:lvl4pPr marL="1371600" indent="0">
              <a:buNone/>
              <a:defRPr lang="en-US" sz="1400" i="1" kern="1200" dirty="0" smtClean="0">
                <a:solidFill>
                  <a:schemeClr val="tx2"/>
                </a:solidFill>
                <a:latin typeface="+mn-lt"/>
                <a:ea typeface="+mn-ea"/>
                <a:cs typeface="+mn-cs"/>
              </a:defRPr>
            </a:lvl4pPr>
            <a:lvl5pPr marL="1828800" indent="0">
              <a:buNone/>
              <a:defRPr lang="ru-RU" sz="1400" i="1" kern="1200" dirty="0">
                <a:solidFill>
                  <a:schemeClr val="tx2"/>
                </a:solidFill>
                <a:latin typeface="+mn-lt"/>
                <a:ea typeface="+mn-ea"/>
                <a:cs typeface="+mn-cs"/>
              </a:defRPr>
            </a:lvl5pPr>
          </a:lstStyle>
          <a:p>
            <a:pPr lvl="0"/>
            <a:r>
              <a:rPr lang="en-US" noProof="0"/>
              <a:t>Click to edit Master text styles</a:t>
            </a:r>
          </a:p>
        </p:txBody>
      </p:sp>
      <p:sp>
        <p:nvSpPr>
          <p:cNvPr id="68" name="Text Placeholder 8">
            <a:extLst>
              <a:ext uri="{FF2B5EF4-FFF2-40B4-BE49-F238E27FC236}">
                <a16:creationId xmlns:a16="http://schemas.microsoft.com/office/drawing/2014/main" id="{C67992FA-0F54-4DA6-AACA-039E6E09DB60}"/>
              </a:ext>
            </a:extLst>
          </p:cNvPr>
          <p:cNvSpPr>
            <a:spLocks noGrp="1"/>
          </p:cNvSpPr>
          <p:nvPr>
            <p:ph type="body" sz="quarter" idx="15"/>
          </p:nvPr>
        </p:nvSpPr>
        <p:spPr>
          <a:xfrm>
            <a:off x="7886700" y="2212277"/>
            <a:ext cx="3467102" cy="2231136"/>
          </a:xfrm>
          <a:solidFill>
            <a:schemeClr val="accent1">
              <a:alpha val="50000"/>
            </a:schemeClr>
          </a:solidFill>
        </p:spPr>
        <p:txBody>
          <a:bodyPr lIns="288000" tIns="288000" rIns="288000" bIns="288000">
            <a:normAutofit/>
          </a:bodyPr>
          <a:lstStyle>
            <a:lvl1pPr marL="0" indent="0">
              <a:buNone/>
              <a:defRPr sz="1400" i="0">
                <a:solidFill>
                  <a:schemeClr val="tx2"/>
                </a:solidFill>
              </a:defRPr>
            </a:lvl1pPr>
            <a:lvl2pPr marL="457200" indent="0">
              <a:buNone/>
              <a:defRPr sz="1400" i="1">
                <a:solidFill>
                  <a:schemeClr val="tx2"/>
                </a:solidFill>
              </a:defRPr>
            </a:lvl2pPr>
            <a:lvl3pPr marL="914400" indent="0">
              <a:buNone/>
              <a:defRPr sz="1400" i="1">
                <a:solidFill>
                  <a:schemeClr val="tx2"/>
                </a:solidFill>
              </a:defRPr>
            </a:lvl3pPr>
            <a:lvl4pPr marL="1371600" indent="0">
              <a:buNone/>
              <a:defRPr sz="1400" i="1">
                <a:solidFill>
                  <a:schemeClr val="tx2"/>
                </a:solidFill>
              </a:defRPr>
            </a:lvl4pPr>
            <a:lvl5pPr marL="1828800" indent="0">
              <a:buNone/>
              <a:defRPr sz="1400" i="1">
                <a:solidFill>
                  <a:schemeClr val="tx2"/>
                </a:solidFill>
              </a:defRPr>
            </a:lvl5pPr>
          </a:lstStyle>
          <a:p>
            <a:pPr lvl="0"/>
            <a:r>
              <a:rPr lang="en-US" noProof="0"/>
              <a:t>Click to edit Master text styles</a:t>
            </a:r>
          </a:p>
        </p:txBody>
      </p:sp>
      <p:sp>
        <p:nvSpPr>
          <p:cNvPr id="21" name="Rectangle 18" descr="Rectangle shape">
            <a:extLst>
              <a:ext uri="{FF2B5EF4-FFF2-40B4-BE49-F238E27FC236}">
                <a16:creationId xmlns:a16="http://schemas.microsoft.com/office/drawing/2014/main" id="{B791C558-0522-446C-B7FE-6CCCB2676E89}"/>
              </a:ext>
            </a:extLst>
          </p:cNvPr>
          <p:cNvSpPr/>
          <p:nvPr userDrawn="1"/>
        </p:nvSpPr>
        <p:spPr>
          <a:xfrm>
            <a:off x="4304523" y="1373103"/>
            <a:ext cx="7887478"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5810588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ase Study Content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3636831"/>
            <a:ext cx="2939721" cy="1844288"/>
          </a:xfrm>
        </p:spPr>
        <p:txBody>
          <a:bodyPr lIns="0" tIns="0" rIns="0" bIns="0" anchor="t" anchorCtr="0">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1" y="1851976"/>
            <a:ext cx="2962574"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6" name="Text Placeholder 17">
            <a:extLst>
              <a:ext uri="{FF2B5EF4-FFF2-40B4-BE49-F238E27FC236}">
                <a16:creationId xmlns:a16="http://schemas.microsoft.com/office/drawing/2014/main" id="{177BAD76-5C75-4FA2-B792-300193BDC997}"/>
              </a:ext>
            </a:extLst>
          </p:cNvPr>
          <p:cNvSpPr>
            <a:spLocks noGrp="1"/>
          </p:cNvSpPr>
          <p:nvPr>
            <p:ph type="body" sz="quarter" idx="25"/>
          </p:nvPr>
        </p:nvSpPr>
        <p:spPr>
          <a:xfrm>
            <a:off x="5267325" y="1588458"/>
            <a:ext cx="6084888" cy="2118127"/>
          </a:xfrm>
        </p:spPr>
        <p:txBody>
          <a:bodyPr>
            <a:noAutofit/>
          </a:bodyPr>
          <a:lstStyle>
            <a:lvl1pPr marL="0" indent="0" algn="l">
              <a:spcBef>
                <a:spcPts val="600"/>
              </a:spcBef>
              <a:buNone/>
              <a:defRPr sz="1400" b="0" i="0">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Click to edit Master text styles</a:t>
            </a:r>
          </a:p>
        </p:txBody>
      </p:sp>
      <p:sp>
        <p:nvSpPr>
          <p:cNvPr id="29" name="Text Placeholder 17">
            <a:extLst>
              <a:ext uri="{FF2B5EF4-FFF2-40B4-BE49-F238E27FC236}">
                <a16:creationId xmlns:a16="http://schemas.microsoft.com/office/drawing/2014/main" id="{AE2A9BB2-4A2A-49A1-8337-C26A0EC27E25}"/>
              </a:ext>
            </a:extLst>
          </p:cNvPr>
          <p:cNvSpPr>
            <a:spLocks noGrp="1"/>
          </p:cNvSpPr>
          <p:nvPr>
            <p:ph type="body" sz="quarter" idx="28"/>
          </p:nvPr>
        </p:nvSpPr>
        <p:spPr>
          <a:xfrm>
            <a:off x="5267325" y="3932556"/>
            <a:ext cx="6084888" cy="1548563"/>
          </a:xfrm>
        </p:spPr>
        <p:txBody>
          <a:bodyPr>
            <a:noAutofit/>
          </a:bodyPr>
          <a:lstStyle>
            <a:lvl1pPr marL="216000" indent="-216000" algn="l">
              <a:spcBef>
                <a:spcPts val="600"/>
              </a:spcBef>
              <a:buClr>
                <a:schemeClr val="accent1"/>
              </a:buClr>
              <a:buFont typeface="Wingdings" panose="05000000000000000000" pitchFamily="2" charset="2"/>
              <a:buChar char="§"/>
              <a:defRPr sz="1400" b="0" i="0">
                <a:solidFill>
                  <a:schemeClr val="tx2"/>
                </a:solidFill>
                <a:latin typeface="+mn-lt"/>
              </a:defRPr>
            </a:lvl1pPr>
            <a:lvl2pPr marL="457200" indent="0" algn="ctr">
              <a:buNone/>
              <a:defRPr sz="2000" b="1">
                <a:solidFill>
                  <a:schemeClr val="tx1"/>
                </a:solidFill>
                <a:latin typeface="+mj-lt"/>
              </a:defRPr>
            </a:lvl2pPr>
            <a:lvl3pPr marL="914400" indent="0" algn="ctr">
              <a:buNone/>
              <a:defRPr sz="2000" b="1">
                <a:solidFill>
                  <a:schemeClr val="tx1"/>
                </a:solidFill>
                <a:latin typeface="+mj-lt"/>
              </a:defRPr>
            </a:lvl3pPr>
            <a:lvl4pPr marL="1371600" indent="0" algn="ctr">
              <a:buNone/>
              <a:defRPr sz="2000" b="1">
                <a:solidFill>
                  <a:schemeClr val="tx1"/>
                </a:solidFill>
                <a:latin typeface="+mj-lt"/>
              </a:defRPr>
            </a:lvl4pPr>
            <a:lvl5pPr marL="1828800" indent="0" algn="ctr">
              <a:buNone/>
              <a:defRPr sz="2000" b="1">
                <a:solidFill>
                  <a:schemeClr val="tx1"/>
                </a:solidFill>
                <a:latin typeface="+mj-lt"/>
              </a:defRPr>
            </a:lvl5pPr>
          </a:lstStyle>
          <a:p>
            <a:pPr lvl="0"/>
            <a:r>
              <a:rPr lang="en-US" noProof="0"/>
              <a:t>Click to edit Master text styles</a:t>
            </a:r>
          </a:p>
        </p:txBody>
      </p:sp>
      <p:sp>
        <p:nvSpPr>
          <p:cNvPr id="13" name="Rectangle 9" descr="Rectangle shape">
            <a:extLst>
              <a:ext uri="{FF2B5EF4-FFF2-40B4-BE49-F238E27FC236}">
                <a16:creationId xmlns:a16="http://schemas.microsoft.com/office/drawing/2014/main" id="{BAFA4FEF-7A90-4960-976C-29791A7BE2C2}"/>
              </a:ext>
            </a:extLst>
          </p:cNvPr>
          <p:cNvSpPr/>
          <p:nvPr userDrawn="1"/>
        </p:nvSpPr>
        <p:spPr>
          <a:xfrm>
            <a:off x="0" y="3292402"/>
            <a:ext cx="370971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99266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and Content Layout">
    <p:spTree>
      <p:nvGrpSpPr>
        <p:cNvPr id="1" name=""/>
        <p:cNvGrpSpPr/>
        <p:nvPr/>
      </p:nvGrpSpPr>
      <p:grpSpPr>
        <a:xfrm>
          <a:off x="0" y="0"/>
          <a:ext cx="0" cy="0"/>
          <a:chOff x="0" y="0"/>
          <a:chExt cx="0" cy="0"/>
        </a:xfrm>
      </p:grpSpPr>
      <p:sp>
        <p:nvSpPr>
          <p:cNvPr id="14" name="Rectangle 13" descr="Rectangle shape">
            <a:extLst>
              <a:ext uri="{FF2B5EF4-FFF2-40B4-BE49-F238E27FC236}">
                <a16:creationId xmlns:a16="http://schemas.microsoft.com/office/drawing/2014/main" id="{9FF20888-4CCD-4546-BBEE-8012B7FF897A}"/>
              </a:ext>
            </a:extLst>
          </p:cNvPr>
          <p:cNvSpPr/>
          <p:nvPr userDrawn="1"/>
        </p:nvSpPr>
        <p:spPr>
          <a:xfrm>
            <a:off x="862258" y="2808480"/>
            <a:ext cx="11329742"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Rectangle 1">
            <a:extLst>
              <a:ext uri="{FF2B5EF4-FFF2-40B4-BE49-F238E27FC236}">
                <a16:creationId xmlns:a16="http://schemas.microsoft.com/office/drawing/2014/main" id="{04338E56-892A-4A7D-A723-312505412F26}"/>
              </a:ext>
            </a:extLst>
          </p:cNvPr>
          <p:cNvSpPr/>
          <p:nvPr userDrawn="1"/>
        </p:nvSpPr>
        <p:spPr>
          <a:xfrm>
            <a:off x="6757260" y="636516"/>
            <a:ext cx="3291840" cy="5522976"/>
          </a:xfrm>
          <a:prstGeom prst="rect">
            <a:avLst/>
          </a:prstGeom>
          <a:blipFill>
            <a:blip r:embed="rId2"/>
            <a:stretch>
              <a:fillRect l="-1125" r="-112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F947FF51-80C5-433A-A515-4334E29588D0}"/>
              </a:ext>
            </a:extLst>
          </p:cNvPr>
          <p:cNvSpPr>
            <a:spLocks noGrp="1"/>
          </p:cNvSpPr>
          <p:nvPr>
            <p:ph type="body" idx="1"/>
          </p:nvPr>
        </p:nvSpPr>
        <p:spPr>
          <a:xfrm>
            <a:off x="862258" y="3095993"/>
            <a:ext cx="5242160" cy="539496"/>
          </a:xfrm>
        </p:spPr>
        <p:txBody>
          <a:bodyPr lIns="0" tIns="0" rIns="0" bIns="0" anchor="b">
            <a:normAutofit/>
          </a:bodyPr>
          <a:lstStyle>
            <a:lvl1pPr marL="0" indent="0">
              <a:buNone/>
              <a:defRPr sz="1800" b="1" i="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2">
            <a:extLst>
              <a:ext uri="{FF2B5EF4-FFF2-40B4-BE49-F238E27FC236}">
                <a16:creationId xmlns:a16="http://schemas.microsoft.com/office/drawing/2014/main" id="{1F5FB13D-D6DC-4762-A443-A1E33781FA69}"/>
              </a:ext>
            </a:extLst>
          </p:cNvPr>
          <p:cNvSpPr>
            <a:spLocks noGrp="1"/>
          </p:cNvSpPr>
          <p:nvPr>
            <p:ph type="body" idx="13"/>
          </p:nvPr>
        </p:nvSpPr>
        <p:spPr>
          <a:xfrm>
            <a:off x="862258" y="3828000"/>
            <a:ext cx="5233742" cy="2175392"/>
          </a:xfrm>
        </p:spPr>
        <p:txBody>
          <a:bodyPr lIns="0" tIns="0" rIns="0" bIns="0" anchor="t" anchorCtr="0">
            <a:normAutofit/>
          </a:bodyPr>
          <a:lstStyle>
            <a:lvl1pPr marL="216000" indent="-216000">
              <a:spcBef>
                <a:spcPts val="600"/>
              </a:spcBef>
              <a:buClr>
                <a:schemeClr val="bg2"/>
              </a:buClr>
              <a:buFont typeface="Wingdings" panose="05000000000000000000" pitchFamily="2" charset="2"/>
              <a:buChar char="§"/>
              <a:defRPr sz="1400" b="0" i="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8200" y="1391821"/>
            <a:ext cx="5262327" cy="1325563"/>
          </a:xfrm>
        </p:spPr>
        <p:txBody>
          <a:bodyPr lIns="0" tIns="0" rIns="0" bIns="0" anchor="b"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 MASTER TITLE</a:t>
            </a:r>
          </a:p>
        </p:txBody>
      </p:sp>
      <p:sp>
        <p:nvSpPr>
          <p:cNvPr id="12" name="Picture Placeholder 13">
            <a:extLst>
              <a:ext uri="{FF2B5EF4-FFF2-40B4-BE49-F238E27FC236}">
                <a16:creationId xmlns:a16="http://schemas.microsoft.com/office/drawing/2014/main" id="{EE15F6C3-281B-4328-BDB8-4C898228A1B0}"/>
              </a:ext>
            </a:extLst>
          </p:cNvPr>
          <p:cNvSpPr>
            <a:spLocks noGrp="1"/>
          </p:cNvSpPr>
          <p:nvPr>
            <p:ph type="pic" sz="quarter" idx="16"/>
          </p:nvPr>
        </p:nvSpPr>
        <p:spPr>
          <a:xfrm>
            <a:off x="839788" y="774398"/>
            <a:ext cx="2331720" cy="539496"/>
          </a:xfrm>
          <a:ln>
            <a:no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13" name="Picture Placeholder 7">
            <a:extLst>
              <a:ext uri="{FF2B5EF4-FFF2-40B4-BE49-F238E27FC236}">
                <a16:creationId xmlns:a16="http://schemas.microsoft.com/office/drawing/2014/main" id="{BDF13B40-70E6-4C5A-858B-DC39631DE0F6}"/>
              </a:ext>
            </a:extLst>
          </p:cNvPr>
          <p:cNvSpPr>
            <a:spLocks noGrp="1"/>
          </p:cNvSpPr>
          <p:nvPr>
            <p:ph type="pic" sz="quarter" idx="17"/>
          </p:nvPr>
        </p:nvSpPr>
        <p:spPr>
          <a:xfrm>
            <a:off x="7114111" y="1485605"/>
            <a:ext cx="2075688" cy="3639312"/>
          </a:xfrm>
        </p:spPr>
        <p:txBody>
          <a:bodyPr tIns="756000" rIns="72000" anchor="ctr" anchorCtr="0">
            <a:normAutofit/>
          </a:bodyPr>
          <a:lstStyle>
            <a:lvl1pPr marL="0" indent="0" algn="ctr">
              <a:buNone/>
              <a:defRPr sz="1800"/>
            </a:lvl1pPr>
          </a:lstStyle>
          <a:p>
            <a:r>
              <a:rPr lang="en-US" noProof="0"/>
              <a:t>Click icon to add picture</a:t>
            </a:r>
            <a:endParaRPr lang="en-US" noProof="0" dirty="0"/>
          </a:p>
        </p:txBody>
      </p:sp>
    </p:spTree>
    <p:extLst>
      <p:ext uri="{BB962C8B-B14F-4D97-AF65-F5344CB8AC3E}">
        <p14:creationId xmlns:p14="http://schemas.microsoft.com/office/powerpoint/2010/main" val="3591754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Прямоугольник 2">
            <a:extLst>
              <a:ext uri="{FF2B5EF4-FFF2-40B4-BE49-F238E27FC236}">
                <a16:creationId xmlns:a16="http://schemas.microsoft.com/office/drawing/2014/main" id="{7899954E-D83C-4E03-A51E-E9EFC4CB52C8}"/>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Прямоугольник 3">
            <a:extLst>
              <a:ext uri="{FF2B5EF4-FFF2-40B4-BE49-F238E27FC236}">
                <a16:creationId xmlns:a16="http://schemas.microsoft.com/office/drawing/2014/main" id="{15FAA74F-DE92-4414-B0C7-466184CBCC99}"/>
              </a:ext>
            </a:extLst>
          </p:cNvPr>
          <p:cNvSpPr/>
          <p:nvPr userDrawn="1"/>
        </p:nvSpPr>
        <p:spPr>
          <a:xfrm>
            <a:off x="4093463" y="404813"/>
            <a:ext cx="4005072" cy="17128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ECEEB3FF-7F57-482E-BA1B-44AD9E95F077}"/>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12" name="Title 1">
            <a:extLst>
              <a:ext uri="{FF2B5EF4-FFF2-40B4-BE49-F238E27FC236}">
                <a16:creationId xmlns:a16="http://schemas.microsoft.com/office/drawing/2014/main" id="{0824308D-CE80-4FF7-81BB-AFBECF7EA2C0}"/>
              </a:ext>
            </a:extLst>
          </p:cNvPr>
          <p:cNvSpPr>
            <a:spLocks noGrp="1"/>
          </p:cNvSpPr>
          <p:nvPr>
            <p:ph type="title" hasCustomPrompt="1"/>
          </p:nvPr>
        </p:nvSpPr>
        <p:spPr>
          <a:xfrm>
            <a:off x="4093464" y="2117623"/>
            <a:ext cx="4005072" cy="2977551"/>
          </a:xfrm>
          <a:solidFill>
            <a:schemeClr val="tx1"/>
          </a:solidFill>
        </p:spPr>
        <p:txBody>
          <a:bodyPr tIns="72000" bIns="216000" anchor="b">
            <a:normAutofit/>
          </a:bodyPr>
          <a:lstStyle>
            <a:lvl1pPr algn="ctr">
              <a:lnSpc>
                <a:spcPct val="85000"/>
              </a:lnSpc>
              <a:defRPr lang="ru-RU" sz="6000" b="1" kern="1200" dirty="0">
                <a:solidFill>
                  <a:schemeClr val="bg2"/>
                </a:solidFill>
                <a:latin typeface="+mj-lt"/>
                <a:ea typeface="+mn-ea"/>
                <a:cs typeface="+mn-cs"/>
              </a:defRPr>
            </a:lvl1pPr>
          </a:lstStyle>
          <a:p>
            <a:r>
              <a:rPr lang="en-US" noProof="0"/>
              <a:t>CLICK TO EDIT TITLE</a:t>
            </a:r>
          </a:p>
        </p:txBody>
      </p:sp>
      <p:sp>
        <p:nvSpPr>
          <p:cNvPr id="10" name="Rectangle 6" descr="Rectangle shape">
            <a:extLst>
              <a:ext uri="{FF2B5EF4-FFF2-40B4-BE49-F238E27FC236}">
                <a16:creationId xmlns:a16="http://schemas.microsoft.com/office/drawing/2014/main" id="{0A900D34-4B01-4389-9CFF-FFCB0CF7A3CC}"/>
              </a:ext>
            </a:extLst>
          </p:cNvPr>
          <p:cNvSpPr/>
          <p:nvPr userDrawn="1"/>
        </p:nvSpPr>
        <p:spPr>
          <a:xfrm>
            <a:off x="4922520" y="1916455"/>
            <a:ext cx="726948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Прямоугольник 14">
            <a:extLst>
              <a:ext uri="{FF2B5EF4-FFF2-40B4-BE49-F238E27FC236}">
                <a16:creationId xmlns:a16="http://schemas.microsoft.com/office/drawing/2014/main" id="{18865235-7FA6-4F58-B90E-4404EAE577DF}"/>
              </a:ext>
            </a:extLst>
          </p:cNvPr>
          <p:cNvSpPr/>
          <p:nvPr userDrawn="1"/>
        </p:nvSpPr>
        <p:spPr>
          <a:xfrm>
            <a:off x="4093463" y="5095174"/>
            <a:ext cx="4005072" cy="22403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5" descr="Rectangle shape">
            <a:extLst>
              <a:ext uri="{FF2B5EF4-FFF2-40B4-BE49-F238E27FC236}">
                <a16:creationId xmlns:a16="http://schemas.microsoft.com/office/drawing/2014/main" id="{72ED261F-FABA-4D73-8360-A897A6082FA6}"/>
              </a:ext>
            </a:extLst>
          </p:cNvPr>
          <p:cNvSpPr/>
          <p:nvPr userDrawn="1"/>
        </p:nvSpPr>
        <p:spPr>
          <a:xfrm>
            <a:off x="-1" y="5095175"/>
            <a:ext cx="726948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Subtitle 2">
            <a:extLst>
              <a:ext uri="{FF2B5EF4-FFF2-40B4-BE49-F238E27FC236}">
                <a16:creationId xmlns:a16="http://schemas.microsoft.com/office/drawing/2014/main" id="{36BBECC5-64BD-44F1-A950-4C2D9B613291}"/>
              </a:ext>
            </a:extLst>
          </p:cNvPr>
          <p:cNvSpPr>
            <a:spLocks noGrp="1"/>
          </p:cNvSpPr>
          <p:nvPr>
            <p:ph type="subTitle" idx="1"/>
          </p:nvPr>
        </p:nvSpPr>
        <p:spPr>
          <a:xfrm>
            <a:off x="4093462" y="5296342"/>
            <a:ext cx="4005073" cy="1561658"/>
          </a:xfrm>
          <a:solidFill>
            <a:schemeClr val="tx1"/>
          </a:solidFill>
        </p:spPr>
        <p:txBody>
          <a:bodyPr vert="horz" lIns="91440" tIns="90000" rIns="91440" bIns="90000" rtlCol="0" anchor="ctr" anchorCtr="0">
            <a:noAutofit/>
          </a:bodyPr>
          <a:lstStyle>
            <a:lvl1pPr marL="0" indent="0" algn="ctr">
              <a:buNone/>
              <a:defRPr lang="en-US" sz="2800" i="0">
                <a:solidFill>
                  <a:schemeClr val="bg1"/>
                </a:solidFill>
              </a:defRPr>
            </a:lvl1pPr>
          </a:lstStyle>
          <a:p>
            <a:pPr marL="228600" lvl="0" indent="-228600" algn="ctr">
              <a:spcBef>
                <a:spcPts val="600"/>
              </a:spcBef>
            </a:pPr>
            <a:r>
              <a:rPr lang="en-US" noProof="0"/>
              <a:t>Click to edit Master subtitle style</a:t>
            </a:r>
          </a:p>
        </p:txBody>
      </p:sp>
    </p:spTree>
    <p:extLst>
      <p:ext uri="{BB962C8B-B14F-4D97-AF65-F5344CB8AC3E}">
        <p14:creationId xmlns:p14="http://schemas.microsoft.com/office/powerpoint/2010/main" val="27400759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Прямоугольник 2">
            <a:extLst>
              <a:ext uri="{FF2B5EF4-FFF2-40B4-BE49-F238E27FC236}">
                <a16:creationId xmlns:a16="http://schemas.microsoft.com/office/drawing/2014/main" id="{E8D30891-044A-4B6F-9E44-2C5CD52CAE5A}"/>
              </a:ext>
            </a:extLst>
          </p:cNvPr>
          <p:cNvSpPr/>
          <p:nvPr userDrawn="1"/>
        </p:nvSpPr>
        <p:spPr>
          <a:xfrm>
            <a:off x="4117848" y="0"/>
            <a:ext cx="807415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570061FC-03E6-461D-AD5E-F586206AB6DB}"/>
              </a:ext>
            </a:extLst>
          </p:cNvPr>
          <p:cNvSpPr>
            <a:spLocks noGrp="1"/>
          </p:cNvSpPr>
          <p:nvPr>
            <p:ph type="title" hasCustomPrompt="1"/>
          </p:nvPr>
        </p:nvSpPr>
        <p:spPr>
          <a:xfrm>
            <a:off x="839788" y="2839696"/>
            <a:ext cx="5879592" cy="2136164"/>
          </a:xfrm>
          <a:solidFill>
            <a:schemeClr val="tx1"/>
          </a:solidFill>
        </p:spPr>
        <p:txBody>
          <a:bodyPr lIns="432000" tIns="1332000" rIns="288000" bIns="1188000">
            <a:normAutofit/>
          </a:bodyPr>
          <a:lstStyle>
            <a:lvl1pPr>
              <a:defRPr lang="ru-RU" sz="6000" b="1" kern="1200" dirty="0">
                <a:solidFill>
                  <a:schemeClr val="bg2"/>
                </a:solidFill>
                <a:latin typeface="+mj-lt"/>
                <a:ea typeface="+mn-ea"/>
                <a:cs typeface="+mn-cs"/>
              </a:defRPr>
            </a:lvl1pPr>
          </a:lstStyle>
          <a:p>
            <a:r>
              <a:rPr lang="en-US" noProof="0"/>
              <a:t>CLICK TO EDIT</a:t>
            </a:r>
          </a:p>
        </p:txBody>
      </p:sp>
      <p:sp>
        <p:nvSpPr>
          <p:cNvPr id="7" name="Slide Number Placeholder 6">
            <a:extLst>
              <a:ext uri="{FF2B5EF4-FFF2-40B4-BE49-F238E27FC236}">
                <a16:creationId xmlns:a16="http://schemas.microsoft.com/office/drawing/2014/main" id="{62F291F5-706F-4B04-9757-B8F1D883D295}"/>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8" name="Rectangle 6" descr="Rectangle shape">
            <a:extLst>
              <a:ext uri="{FF2B5EF4-FFF2-40B4-BE49-F238E27FC236}">
                <a16:creationId xmlns:a16="http://schemas.microsoft.com/office/drawing/2014/main" id="{34F9E77E-D12E-44C4-BDFA-352E61E1D14C}"/>
              </a:ext>
            </a:extLst>
          </p:cNvPr>
          <p:cNvSpPr/>
          <p:nvPr userDrawn="1"/>
        </p:nvSpPr>
        <p:spPr>
          <a:xfrm>
            <a:off x="1266000" y="4956850"/>
            <a:ext cx="1092600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6" descr="Rectangle shape">
            <a:extLst>
              <a:ext uri="{FF2B5EF4-FFF2-40B4-BE49-F238E27FC236}">
                <a16:creationId xmlns:a16="http://schemas.microsoft.com/office/drawing/2014/main" id="{4C5077D8-7618-454B-9F54-DDC6AF1C8BE9}"/>
              </a:ext>
            </a:extLst>
          </p:cNvPr>
          <p:cNvSpPr/>
          <p:nvPr userDrawn="1"/>
        </p:nvSpPr>
        <p:spPr>
          <a:xfrm>
            <a:off x="839789" y="4953080"/>
            <a:ext cx="426211" cy="2087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2">
            <a:extLst>
              <a:ext uri="{FF2B5EF4-FFF2-40B4-BE49-F238E27FC236}">
                <a16:creationId xmlns:a16="http://schemas.microsoft.com/office/drawing/2014/main" id="{7DCA489B-C5F7-4E9C-B3E3-881B0B99FA70}"/>
              </a:ext>
            </a:extLst>
          </p:cNvPr>
          <p:cNvSpPr>
            <a:spLocks noGrp="1"/>
          </p:cNvSpPr>
          <p:nvPr>
            <p:ph type="body" idx="1"/>
          </p:nvPr>
        </p:nvSpPr>
        <p:spPr>
          <a:xfrm>
            <a:off x="836613" y="5165559"/>
            <a:ext cx="5879592" cy="892341"/>
          </a:xfrm>
          <a:solidFill>
            <a:schemeClr val="tx1"/>
          </a:solidFill>
        </p:spPr>
        <p:txBody>
          <a:bodyPr vert="horz" lIns="432000" tIns="144000" rIns="144000" bIns="144000" rtlCol="0" anchor="ctr" anchorCtr="0">
            <a:normAutofit/>
          </a:bodyPr>
          <a:lstStyle>
            <a:lvl1pPr marL="0" indent="0">
              <a:buNone/>
              <a:defRPr lang="en-US" sz="2800" i="0">
                <a:solidFill>
                  <a:schemeClr val="bg1"/>
                </a:solidFill>
              </a:defRPr>
            </a:lvl1pPr>
          </a:lstStyle>
          <a:p>
            <a:pPr marL="228600" lvl="0" indent="-228600">
              <a:lnSpc>
                <a:spcPct val="85000"/>
              </a:lnSpc>
              <a:spcBef>
                <a:spcPts val="0"/>
              </a:spcBef>
            </a:pPr>
            <a:r>
              <a:rPr lang="en-US" noProof="0"/>
              <a:t>Click to edit Master text styles</a:t>
            </a:r>
          </a:p>
        </p:txBody>
      </p:sp>
    </p:spTree>
    <p:extLst>
      <p:ext uri="{BB962C8B-B14F-4D97-AF65-F5344CB8AC3E}">
        <p14:creationId xmlns:p14="http://schemas.microsoft.com/office/powerpoint/2010/main" val="14890742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1593587"/>
            <a:ext cx="1028588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DF7EF2D-3C1A-424C-A354-A32F5C031732}"/>
              </a:ext>
            </a:extLst>
          </p:cNvPr>
          <p:cNvSpPr>
            <a:spLocks noGrp="1"/>
          </p:cNvSpPr>
          <p:nvPr>
            <p:ph type="title"/>
          </p:nvPr>
        </p:nvSpPr>
        <p:spPr>
          <a:xfrm>
            <a:off x="838200" y="365125"/>
            <a:ext cx="10515600" cy="1187811"/>
          </a:xfrm>
        </p:spPr>
        <p:txBody>
          <a:bodyPr/>
          <a:lstStyle/>
          <a:p>
            <a:r>
              <a:rPr lang="en-US" noProof="0"/>
              <a:t>Click to edit Master title style</a:t>
            </a:r>
          </a:p>
        </p:txBody>
      </p:sp>
      <p:sp>
        <p:nvSpPr>
          <p:cNvPr id="16" name="Content Placeholder 2">
            <a:extLst>
              <a:ext uri="{FF2B5EF4-FFF2-40B4-BE49-F238E27FC236}">
                <a16:creationId xmlns:a16="http://schemas.microsoft.com/office/drawing/2014/main" id="{19C5C32A-5788-45B9-9EE4-6043A12F95C3}"/>
              </a:ext>
            </a:extLst>
          </p:cNvPr>
          <p:cNvSpPr>
            <a:spLocks noGrp="1"/>
          </p:cNvSpPr>
          <p:nvPr>
            <p:ph idx="1"/>
          </p:nvPr>
        </p:nvSpPr>
        <p:spPr>
          <a:xfrm>
            <a:off x="838200" y="1825625"/>
            <a:ext cx="10515600" cy="41132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884959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1593587"/>
            <a:ext cx="1028588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DF7EF2D-3C1A-424C-A354-A32F5C031732}"/>
              </a:ext>
            </a:extLst>
          </p:cNvPr>
          <p:cNvSpPr>
            <a:spLocks noGrp="1"/>
          </p:cNvSpPr>
          <p:nvPr>
            <p:ph type="title"/>
          </p:nvPr>
        </p:nvSpPr>
        <p:spPr>
          <a:xfrm>
            <a:off x="838200" y="365125"/>
            <a:ext cx="10515600" cy="1187811"/>
          </a:xfrm>
        </p:spPr>
        <p:txBody>
          <a:bodyPr/>
          <a:lstStyle/>
          <a:p>
            <a:r>
              <a:rPr lang="en-US" noProof="0"/>
              <a:t>Click to edit Master title style</a:t>
            </a:r>
          </a:p>
        </p:txBody>
      </p:sp>
      <p:sp>
        <p:nvSpPr>
          <p:cNvPr id="10" name="Content Placeholder 3">
            <a:extLst>
              <a:ext uri="{FF2B5EF4-FFF2-40B4-BE49-F238E27FC236}">
                <a16:creationId xmlns:a16="http://schemas.microsoft.com/office/drawing/2014/main" id="{10D7E270-C747-45FB-A97F-14B73F53F901}"/>
              </a:ext>
            </a:extLst>
          </p:cNvPr>
          <p:cNvSpPr>
            <a:spLocks noGrp="1"/>
          </p:cNvSpPr>
          <p:nvPr>
            <p:ph sz="half" idx="2"/>
          </p:nvPr>
        </p:nvSpPr>
        <p:spPr>
          <a:xfrm>
            <a:off x="6172200" y="1825625"/>
            <a:ext cx="5181600" cy="41132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63B39A0C-6C9B-424E-B638-435C971B9035}"/>
              </a:ext>
            </a:extLst>
          </p:cNvPr>
          <p:cNvSpPr>
            <a:spLocks noGrp="1"/>
          </p:cNvSpPr>
          <p:nvPr>
            <p:ph sz="half" idx="1"/>
          </p:nvPr>
        </p:nvSpPr>
        <p:spPr>
          <a:xfrm>
            <a:off x="838200" y="1825625"/>
            <a:ext cx="5181600" cy="41132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7176681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1593587"/>
            <a:ext cx="1028588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DF7EF2D-3C1A-424C-A354-A32F5C031732}"/>
              </a:ext>
            </a:extLst>
          </p:cNvPr>
          <p:cNvSpPr>
            <a:spLocks noGrp="1"/>
          </p:cNvSpPr>
          <p:nvPr>
            <p:ph type="title"/>
          </p:nvPr>
        </p:nvSpPr>
        <p:spPr>
          <a:xfrm>
            <a:off x="838200" y="365125"/>
            <a:ext cx="10515600" cy="1187811"/>
          </a:xfrm>
        </p:spPr>
        <p:txBody>
          <a:bodyPr/>
          <a:lstStyle/>
          <a:p>
            <a:r>
              <a:rPr lang="en-US" noProof="0"/>
              <a:t>Click to edit Master title style</a:t>
            </a:r>
          </a:p>
        </p:txBody>
      </p:sp>
      <p:sp>
        <p:nvSpPr>
          <p:cNvPr id="10" name="Content Placeholder 3">
            <a:extLst>
              <a:ext uri="{FF2B5EF4-FFF2-40B4-BE49-F238E27FC236}">
                <a16:creationId xmlns:a16="http://schemas.microsoft.com/office/drawing/2014/main" id="{850A0897-12BD-44B8-A42A-3A5C2AF4D85E}"/>
              </a:ext>
            </a:extLst>
          </p:cNvPr>
          <p:cNvSpPr>
            <a:spLocks noGrp="1"/>
          </p:cNvSpPr>
          <p:nvPr>
            <p:ph sz="half" idx="2"/>
          </p:nvPr>
        </p:nvSpPr>
        <p:spPr>
          <a:xfrm>
            <a:off x="839788" y="2505075"/>
            <a:ext cx="5157787" cy="343381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FB3B52FC-6C01-4691-8A4C-515E4AD91627}"/>
              </a:ext>
            </a:extLst>
          </p:cNvPr>
          <p:cNvSpPr>
            <a:spLocks noGrp="1"/>
          </p:cNvSpPr>
          <p:nvPr>
            <p:ph type="body" sz="quarter" idx="3"/>
          </p:nvPr>
        </p:nvSpPr>
        <p:spPr>
          <a:xfrm>
            <a:off x="6172200" y="1835405"/>
            <a:ext cx="5183188" cy="629019"/>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2" name="Content Placeholder 5">
            <a:extLst>
              <a:ext uri="{FF2B5EF4-FFF2-40B4-BE49-F238E27FC236}">
                <a16:creationId xmlns:a16="http://schemas.microsoft.com/office/drawing/2014/main" id="{7A7E6861-785E-404A-A922-8C16D9A32887}"/>
              </a:ext>
            </a:extLst>
          </p:cNvPr>
          <p:cNvSpPr>
            <a:spLocks noGrp="1"/>
          </p:cNvSpPr>
          <p:nvPr>
            <p:ph sz="quarter" idx="4"/>
          </p:nvPr>
        </p:nvSpPr>
        <p:spPr>
          <a:xfrm>
            <a:off x="6172200" y="2505075"/>
            <a:ext cx="5183188" cy="343381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2">
            <a:extLst>
              <a:ext uri="{FF2B5EF4-FFF2-40B4-BE49-F238E27FC236}">
                <a16:creationId xmlns:a16="http://schemas.microsoft.com/office/drawing/2014/main" id="{F5A918AA-979F-4672-80CF-28680D6021CA}"/>
              </a:ext>
            </a:extLst>
          </p:cNvPr>
          <p:cNvSpPr>
            <a:spLocks noGrp="1"/>
          </p:cNvSpPr>
          <p:nvPr>
            <p:ph type="body" idx="1"/>
          </p:nvPr>
        </p:nvSpPr>
        <p:spPr>
          <a:xfrm>
            <a:off x="839788" y="1835405"/>
            <a:ext cx="5157787" cy="629019"/>
          </a:xfrm>
        </p:spPr>
        <p:txBody>
          <a:bodyPr vert="horz" lIns="91440" tIns="45720" rIns="91440" bIns="45720" rtlCol="0" anchor="b">
            <a:normAutofit/>
          </a:bodyPr>
          <a:lstStyle>
            <a:lvl1pPr marL="0" indent="0">
              <a:buNone/>
              <a:defRPr lang="en-US" b="1">
                <a:solidFill>
                  <a:schemeClr val="tx1"/>
                </a:solidFill>
              </a:defRPr>
            </a:lvl1pPr>
          </a:lstStyle>
          <a:p>
            <a:pPr marL="228600" lvl="0" indent="-228600"/>
            <a:r>
              <a:rPr lang="en-US" noProof="0"/>
              <a:t>Click to edit Master text styles</a:t>
            </a:r>
          </a:p>
        </p:txBody>
      </p:sp>
    </p:spTree>
    <p:extLst>
      <p:ext uri="{BB962C8B-B14F-4D97-AF65-F5344CB8AC3E}">
        <p14:creationId xmlns:p14="http://schemas.microsoft.com/office/powerpoint/2010/main" val="6648159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1593587"/>
            <a:ext cx="1028588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DF7EF2D-3C1A-424C-A354-A32F5C031732}"/>
              </a:ext>
            </a:extLst>
          </p:cNvPr>
          <p:cNvSpPr>
            <a:spLocks noGrp="1"/>
          </p:cNvSpPr>
          <p:nvPr>
            <p:ph type="title"/>
          </p:nvPr>
        </p:nvSpPr>
        <p:spPr>
          <a:xfrm>
            <a:off x="838200" y="365125"/>
            <a:ext cx="10515600" cy="1187811"/>
          </a:xfrm>
        </p:spPr>
        <p:txBody>
          <a:bodyPr/>
          <a:lstStyle/>
          <a:p>
            <a:r>
              <a:rPr lang="en-US" noProof="0"/>
              <a:t>Click to edit Master title style</a:t>
            </a:r>
          </a:p>
        </p:txBody>
      </p:sp>
    </p:spTree>
    <p:extLst>
      <p:ext uri="{BB962C8B-B14F-4D97-AF65-F5344CB8AC3E}">
        <p14:creationId xmlns:p14="http://schemas.microsoft.com/office/powerpoint/2010/main" val="4616482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1593587"/>
            <a:ext cx="10285886"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DF7EF2D-3C1A-424C-A354-A32F5C031732}"/>
              </a:ext>
            </a:extLst>
          </p:cNvPr>
          <p:cNvSpPr>
            <a:spLocks noGrp="1"/>
          </p:cNvSpPr>
          <p:nvPr>
            <p:ph type="title"/>
          </p:nvPr>
        </p:nvSpPr>
        <p:spPr>
          <a:xfrm>
            <a:off x="838200" y="365125"/>
            <a:ext cx="10515600" cy="1187811"/>
          </a:xfrm>
        </p:spPr>
        <p:txBody>
          <a:bodyPr/>
          <a:lstStyle/>
          <a:p>
            <a:r>
              <a:rPr lang="en-US" noProof="0"/>
              <a:t>Click to edit Master title style</a:t>
            </a:r>
          </a:p>
        </p:txBody>
      </p:sp>
      <p:sp>
        <p:nvSpPr>
          <p:cNvPr id="8" name="Text Placeholder 7">
            <a:extLst>
              <a:ext uri="{FF2B5EF4-FFF2-40B4-BE49-F238E27FC236}">
                <a16:creationId xmlns:a16="http://schemas.microsoft.com/office/drawing/2014/main" id="{1C312BFB-BA84-40BC-BBA2-C294189319F8}"/>
              </a:ext>
            </a:extLst>
          </p:cNvPr>
          <p:cNvSpPr>
            <a:spLocks noGrp="1"/>
          </p:cNvSpPr>
          <p:nvPr>
            <p:ph type="body" sz="quarter" idx="13"/>
          </p:nvPr>
        </p:nvSpPr>
        <p:spPr>
          <a:xfrm>
            <a:off x="1511593" y="2297906"/>
            <a:ext cx="9168815" cy="2262188"/>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26582445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17" descr="Rectangle shape">
            <a:extLst>
              <a:ext uri="{FF2B5EF4-FFF2-40B4-BE49-F238E27FC236}">
                <a16:creationId xmlns:a16="http://schemas.microsoft.com/office/drawing/2014/main" id="{15D87A62-16A6-44B8-898B-65CFFD5782A1}"/>
              </a:ext>
            </a:extLst>
          </p:cNvPr>
          <p:cNvSpPr/>
          <p:nvPr userDrawn="1"/>
        </p:nvSpPr>
        <p:spPr>
          <a:xfrm>
            <a:off x="0" y="1347938"/>
            <a:ext cx="325374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152441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DC30695-97E1-4601-8C7B-961D69628644}"/>
              </a:ext>
            </a:extLst>
          </p:cNvPr>
          <p:cNvSpPr/>
          <p:nvPr userDrawn="1"/>
        </p:nvSpPr>
        <p:spPr>
          <a:xfrm>
            <a:off x="838200" y="2385066"/>
            <a:ext cx="3749040" cy="4472933"/>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2055503"/>
            <a:ext cx="493776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itle 1">
            <a:extLst>
              <a:ext uri="{FF2B5EF4-FFF2-40B4-BE49-F238E27FC236}">
                <a16:creationId xmlns:a16="http://schemas.microsoft.com/office/drawing/2014/main" id="{5E2F7F93-6771-4952-8C83-385E2DEE1C38}"/>
              </a:ext>
            </a:extLst>
          </p:cNvPr>
          <p:cNvSpPr>
            <a:spLocks noGrp="1"/>
          </p:cNvSpPr>
          <p:nvPr>
            <p:ph type="title"/>
          </p:nvPr>
        </p:nvSpPr>
        <p:spPr>
          <a:xfrm>
            <a:off x="838200" y="457200"/>
            <a:ext cx="3749040" cy="1469907"/>
          </a:xfrm>
        </p:spPr>
        <p:txBody>
          <a:bodyPr lIns="274320" tIns="182880" rIns="274320" bIns="0" anchor="b"/>
          <a:lstStyle>
            <a:lvl1pPr>
              <a:defRPr sz="3200"/>
            </a:lvl1pPr>
          </a:lstStyle>
          <a:p>
            <a:r>
              <a:rPr lang="en-US" noProof="0"/>
              <a:t>Click to edit Master title style</a:t>
            </a:r>
          </a:p>
        </p:txBody>
      </p:sp>
      <p:sp>
        <p:nvSpPr>
          <p:cNvPr id="19" name="Text Placeholder 3">
            <a:extLst>
              <a:ext uri="{FF2B5EF4-FFF2-40B4-BE49-F238E27FC236}">
                <a16:creationId xmlns:a16="http://schemas.microsoft.com/office/drawing/2014/main" id="{140FF75E-8631-494C-BBBF-7C46D8735D77}"/>
              </a:ext>
            </a:extLst>
          </p:cNvPr>
          <p:cNvSpPr>
            <a:spLocks noGrp="1"/>
          </p:cNvSpPr>
          <p:nvPr>
            <p:ph type="body" sz="half" idx="2"/>
          </p:nvPr>
        </p:nvSpPr>
        <p:spPr>
          <a:xfrm>
            <a:off x="838200" y="2630078"/>
            <a:ext cx="3749040" cy="3238910"/>
          </a:xfrm>
        </p:spPr>
        <p:txBody>
          <a:bodyPr lIns="274320" tIns="182880" rIns="27432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0" name="Content Placeholder 2">
            <a:extLst>
              <a:ext uri="{FF2B5EF4-FFF2-40B4-BE49-F238E27FC236}">
                <a16:creationId xmlns:a16="http://schemas.microsoft.com/office/drawing/2014/main" id="{2B196433-397C-4024-BB40-8EDB069782B6}"/>
              </a:ext>
            </a:extLst>
          </p:cNvPr>
          <p:cNvSpPr>
            <a:spLocks noGrp="1"/>
          </p:cNvSpPr>
          <p:nvPr>
            <p:ph idx="1"/>
          </p:nvPr>
        </p:nvSpPr>
        <p:spPr>
          <a:xfrm>
            <a:off x="5267324" y="457201"/>
            <a:ext cx="6088063" cy="540385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4322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DC30695-97E1-4601-8C7B-961D69628644}"/>
              </a:ext>
            </a:extLst>
          </p:cNvPr>
          <p:cNvSpPr/>
          <p:nvPr userDrawn="1"/>
        </p:nvSpPr>
        <p:spPr>
          <a:xfrm>
            <a:off x="838200" y="2385066"/>
            <a:ext cx="3749040" cy="4472933"/>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1" descr="Rectangle shape">
            <a:extLst>
              <a:ext uri="{FF2B5EF4-FFF2-40B4-BE49-F238E27FC236}">
                <a16:creationId xmlns:a16="http://schemas.microsoft.com/office/drawing/2014/main" id="{5E384AC3-A3B2-41AF-859D-A91319695A80}"/>
              </a:ext>
            </a:extLst>
          </p:cNvPr>
          <p:cNvSpPr/>
          <p:nvPr userDrawn="1"/>
        </p:nvSpPr>
        <p:spPr>
          <a:xfrm>
            <a:off x="-1" y="2055503"/>
            <a:ext cx="4937760"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itle 1">
            <a:extLst>
              <a:ext uri="{FF2B5EF4-FFF2-40B4-BE49-F238E27FC236}">
                <a16:creationId xmlns:a16="http://schemas.microsoft.com/office/drawing/2014/main" id="{5E2F7F93-6771-4952-8C83-385E2DEE1C38}"/>
              </a:ext>
            </a:extLst>
          </p:cNvPr>
          <p:cNvSpPr>
            <a:spLocks noGrp="1"/>
          </p:cNvSpPr>
          <p:nvPr>
            <p:ph type="title"/>
          </p:nvPr>
        </p:nvSpPr>
        <p:spPr>
          <a:xfrm>
            <a:off x="838200" y="457200"/>
            <a:ext cx="3749040" cy="1469907"/>
          </a:xfrm>
        </p:spPr>
        <p:txBody>
          <a:bodyPr lIns="274320" tIns="182880" rIns="274320" bIns="0" anchor="b"/>
          <a:lstStyle>
            <a:lvl1pPr>
              <a:defRPr sz="3200"/>
            </a:lvl1pPr>
          </a:lstStyle>
          <a:p>
            <a:r>
              <a:rPr lang="en-US" noProof="0"/>
              <a:t>Click to edit Master title style</a:t>
            </a:r>
          </a:p>
        </p:txBody>
      </p:sp>
      <p:sp>
        <p:nvSpPr>
          <p:cNvPr id="19" name="Text Placeholder 3">
            <a:extLst>
              <a:ext uri="{FF2B5EF4-FFF2-40B4-BE49-F238E27FC236}">
                <a16:creationId xmlns:a16="http://schemas.microsoft.com/office/drawing/2014/main" id="{140FF75E-8631-494C-BBBF-7C46D8735D77}"/>
              </a:ext>
            </a:extLst>
          </p:cNvPr>
          <p:cNvSpPr>
            <a:spLocks noGrp="1"/>
          </p:cNvSpPr>
          <p:nvPr>
            <p:ph type="body" sz="half" idx="2"/>
          </p:nvPr>
        </p:nvSpPr>
        <p:spPr>
          <a:xfrm>
            <a:off x="838200" y="2630078"/>
            <a:ext cx="3749040" cy="3238910"/>
          </a:xfrm>
        </p:spPr>
        <p:txBody>
          <a:bodyPr lIns="274320" tIns="182880" rIns="27432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1" name="Picture Placeholder 2">
            <a:extLst>
              <a:ext uri="{FF2B5EF4-FFF2-40B4-BE49-F238E27FC236}">
                <a16:creationId xmlns:a16="http://schemas.microsoft.com/office/drawing/2014/main" id="{7644D3B2-87EE-4E9C-BEEE-DBEAEB852D59}"/>
              </a:ext>
            </a:extLst>
          </p:cNvPr>
          <p:cNvSpPr>
            <a:spLocks noGrp="1"/>
          </p:cNvSpPr>
          <p:nvPr>
            <p:ph type="pic" idx="1"/>
          </p:nvPr>
        </p:nvSpPr>
        <p:spPr>
          <a:xfrm>
            <a:off x="5267324" y="457201"/>
            <a:ext cx="6088063"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16930939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1790C1-778D-449B-9C8D-C9FC1B327D01}"/>
              </a:ext>
            </a:extLst>
          </p:cNvPr>
          <p:cNvSpPr>
            <a:spLocks noGrp="1"/>
          </p:cNvSpPr>
          <p:nvPr>
            <p:ph type="dt" sz="half" idx="10"/>
          </p:nvPr>
        </p:nvSpPr>
        <p:spPr/>
        <p:txBody>
          <a:bodyPr/>
          <a:lstStyle/>
          <a:p>
            <a:r>
              <a:rPr lang="en-US" noProof="0" dirty="0"/>
              <a:t>MM.DD.20XX</a:t>
            </a:r>
          </a:p>
        </p:txBody>
      </p:sp>
      <p:sp>
        <p:nvSpPr>
          <p:cNvPr id="4" name="Footer Placeholder 3">
            <a:extLst>
              <a:ext uri="{FF2B5EF4-FFF2-40B4-BE49-F238E27FC236}">
                <a16:creationId xmlns:a16="http://schemas.microsoft.com/office/drawing/2014/main" id="{FFFF8FD5-F70C-4F63-B90E-47DD23FC01C3}"/>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p:txBody>
          <a:bodyPr/>
          <a:lstStyle/>
          <a:p>
            <a:fld id="{D9BB3731-526F-4638-85F8-715D717FFC12}" type="slidenum">
              <a:rPr lang="en-US" noProof="0" smtClean="0"/>
              <a:t>‹#›</a:t>
            </a:fld>
            <a:endParaRPr lang="en-US" noProof="0" dirty="0"/>
          </a:p>
        </p:txBody>
      </p:sp>
      <p:sp>
        <p:nvSpPr>
          <p:cNvPr id="6" name="Rectangle 5">
            <a:extLst>
              <a:ext uri="{FF2B5EF4-FFF2-40B4-BE49-F238E27FC236}">
                <a16:creationId xmlns:a16="http://schemas.microsoft.com/office/drawing/2014/main" id="{D69B2652-8511-4839-BEE4-52E3C2B884D9}"/>
              </a:ext>
            </a:extLst>
          </p:cNvPr>
          <p:cNvSpPr/>
          <p:nvPr userDrawn="1"/>
        </p:nvSpPr>
        <p:spPr>
          <a:xfrm>
            <a:off x="11352213" y="6246908"/>
            <a:ext cx="839787" cy="201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58EFAFB9-41FD-471B-8C26-B5481B74C36E}"/>
              </a:ext>
            </a:extLst>
          </p:cNvPr>
          <p:cNvSpPr>
            <a:spLocks noGrp="1"/>
          </p:cNvSpPr>
          <p:nvPr>
            <p:ph type="title" hasCustomPrompt="1"/>
          </p:nvPr>
        </p:nvSpPr>
        <p:spPr>
          <a:xfrm>
            <a:off x="839789" y="707217"/>
            <a:ext cx="10512424" cy="606677"/>
          </a:xfrm>
        </p:spPr>
        <p:txBody>
          <a:bodyPr lIns="0" tIns="0" rIns="0" bIns="0" anchor="t" anchorCtr="0">
            <a:normAutofit/>
          </a:bodyPr>
          <a:lstStyle>
            <a:lvl1pPr marL="0" algn="l" defTabSz="914400" rtl="0" eaLnBrk="1" latinLnBrk="0" hangingPunct="1">
              <a:lnSpc>
                <a:spcPct val="90000"/>
              </a:lnSpc>
              <a:spcBef>
                <a:spcPct val="0"/>
              </a:spcBef>
              <a:buNone/>
              <a:defRPr lang="ru-RU" sz="3600" b="1" kern="1200" dirty="0">
                <a:solidFill>
                  <a:schemeClr val="tx1"/>
                </a:solidFill>
                <a:latin typeface="+mj-lt"/>
                <a:ea typeface="+mj-ea"/>
                <a:cs typeface="+mj-cs"/>
              </a:defRPr>
            </a:lvl1pPr>
          </a:lstStyle>
          <a:p>
            <a:r>
              <a:rPr lang="en-US" noProof="0"/>
              <a:t>CLICK TO EDIT</a:t>
            </a:r>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16512" cy="519503"/>
          </a:xfrm>
        </p:spPr>
        <p:txBody>
          <a:bodyPr lIns="0" tIns="0" rIns="91440" bIns="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465609" y="2023413"/>
            <a:ext cx="2752023" cy="896112"/>
          </a:xfrm>
        </p:spPr>
        <p:txBody>
          <a:bodyPr lIns="0" rIns="0" bIns="0" anchor="ctr" anchorCtr="0">
            <a:normAutofit/>
          </a:bodyPr>
          <a:lstStyle>
            <a:lvl1pPr marL="0" indent="0">
              <a:spcBef>
                <a:spcPts val="0"/>
              </a:spcBef>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12629" y="3054194"/>
            <a:ext cx="1623978" cy="519503"/>
          </a:xfrm>
        </p:spPr>
        <p:txBody>
          <a:bodyPr lIns="0" tIns="0" rIns="91440" bIns="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12823" y="3054194"/>
            <a:ext cx="2113508"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575353" y="2023413"/>
            <a:ext cx="1622417" cy="896112"/>
          </a:xfrm>
        </p:spPr>
        <p:txBody>
          <a:bodyPr lIns="0" rIns="0" bIns="0" anchor="ctr" anchorCtr="0">
            <a:normAutofit/>
          </a:bodyPr>
          <a:lstStyle>
            <a:lvl1pPr marL="0" indent="0">
              <a:spcBef>
                <a:spcPts val="0"/>
              </a:spcBef>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12823" y="3677189"/>
            <a:ext cx="2048256" cy="896112"/>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873425" y="3054194"/>
            <a:ext cx="2197044"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535245" y="2023413"/>
            <a:ext cx="1622417" cy="896112"/>
          </a:xfrm>
        </p:spPr>
        <p:txBody>
          <a:bodyPr lIns="0" rIns="0" bIns="0" anchor="ctr" anchorCtr="0">
            <a:normAutofit/>
          </a:bodyPr>
          <a:lstStyle>
            <a:lvl1pPr marL="0" indent="0">
              <a:spcBef>
                <a:spcPts val="0"/>
              </a:spcBef>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197044" cy="519503"/>
          </a:xfrm>
        </p:spPr>
        <p:txBody>
          <a:bodyPr lIns="0" tIns="0" rIns="0" bIns="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12823" y="4776173"/>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solidFill>
                  <a:schemeClr val="tx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2023413"/>
            <a:ext cx="558402" cy="896112"/>
          </a:xfrm>
        </p:spPr>
        <p:txBody>
          <a:bodyPr lIns="0" tIns="0" rIns="0" bIns="0">
            <a:noAutofit/>
          </a:bodyPr>
          <a:lstStyle>
            <a:lvl1pPr marL="0" indent="0" algn="l">
              <a:buNone/>
              <a:defRPr sz="7000" b="1">
                <a:solidFill>
                  <a:schemeClr val="tx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23413"/>
            <a:ext cx="558402" cy="896112"/>
          </a:xfrm>
        </p:spPr>
        <p:txBody>
          <a:bodyPr lIns="0" tIns="0" rIns="0" bIns="0">
            <a:noAutofit/>
          </a:bodyPr>
          <a:lstStyle>
            <a:lvl1pPr marL="0" indent="0" algn="l">
              <a:buNone/>
              <a:defRPr sz="7000" b="1">
                <a:solidFill>
                  <a:schemeClr val="tx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873424" y="3677189"/>
            <a:ext cx="2331720" cy="539496"/>
          </a:xfrm>
          <a:ln>
            <a:solidFill>
              <a:srgbClr val="000000">
                <a:alpha val="30196"/>
              </a:srgbClr>
            </a:solidFill>
          </a:ln>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2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68689187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929453-E4C7-46CA-BEF5-0E2A92C8EE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b="1" noProof="0"/>
              <a:t>CLICK TO EDIT MASTER TITLE</a:t>
            </a:r>
            <a:endParaRPr lang="en-US" noProof="0"/>
          </a:p>
        </p:txBody>
      </p:sp>
      <p:sp>
        <p:nvSpPr>
          <p:cNvPr id="3" name="Text Placeholder 2">
            <a:extLst>
              <a:ext uri="{FF2B5EF4-FFF2-40B4-BE49-F238E27FC236}">
                <a16:creationId xmlns:a16="http://schemas.microsoft.com/office/drawing/2014/main" id="{A92ADBBF-AAD4-4971-A7E7-A5D5720D4237}"/>
              </a:ext>
            </a:extLst>
          </p:cNvPr>
          <p:cNvSpPr>
            <a:spLocks noGrp="1"/>
          </p:cNvSpPr>
          <p:nvPr>
            <p:ph type="body" idx="1"/>
          </p:nvPr>
        </p:nvSpPr>
        <p:spPr>
          <a:xfrm>
            <a:off x="838200" y="1825625"/>
            <a:ext cx="10515600" cy="411797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43DB9995-22AA-4982-8BC6-63933E69EE43}"/>
              </a:ext>
            </a:extLst>
          </p:cNvPr>
          <p:cNvSpPr>
            <a:spLocks noGrp="1"/>
          </p:cNvSpPr>
          <p:nvPr>
            <p:ph type="dt" sz="half" idx="2"/>
          </p:nvPr>
        </p:nvSpPr>
        <p:spPr>
          <a:xfrm>
            <a:off x="838200" y="6095571"/>
            <a:ext cx="2743200" cy="225970"/>
          </a:xfrm>
          <a:prstGeom prst="rect">
            <a:avLst/>
          </a:prstGeom>
        </p:spPr>
        <p:txBody>
          <a:bodyPr vert="horz" lIns="0" tIns="0" rIns="0" bIns="0" rtlCol="0" anchor="b" anchorCtr="0"/>
          <a:lstStyle>
            <a:lvl1pPr algn="l">
              <a:defRPr sz="1000" i="0">
                <a:solidFill>
                  <a:schemeClr val="tx2"/>
                </a:solidFill>
              </a:defRPr>
            </a:lvl1pPr>
          </a:lstStyle>
          <a:p>
            <a:r>
              <a:rPr lang="en-US" noProof="0" dirty="0"/>
              <a:t>MM.DD.20XX</a:t>
            </a:r>
          </a:p>
        </p:txBody>
      </p:sp>
      <p:sp>
        <p:nvSpPr>
          <p:cNvPr id="5" name="Footer Placeholder 4">
            <a:extLst>
              <a:ext uri="{FF2B5EF4-FFF2-40B4-BE49-F238E27FC236}">
                <a16:creationId xmlns:a16="http://schemas.microsoft.com/office/drawing/2014/main" id="{9A7B33D2-B564-49D1-84C1-0C8A19C2E6DE}"/>
              </a:ext>
            </a:extLst>
          </p:cNvPr>
          <p:cNvSpPr>
            <a:spLocks noGrp="1"/>
          </p:cNvSpPr>
          <p:nvPr>
            <p:ph type="ftr" sz="quarter" idx="3"/>
          </p:nvPr>
        </p:nvSpPr>
        <p:spPr>
          <a:xfrm>
            <a:off x="839788" y="6336289"/>
            <a:ext cx="2741612" cy="225969"/>
          </a:xfrm>
          <a:prstGeom prst="rect">
            <a:avLst/>
          </a:prstGeom>
        </p:spPr>
        <p:txBody>
          <a:bodyPr vert="horz" lIns="0" tIns="0" rIns="0" bIns="0" rtlCol="0" anchor="t" anchorCtr="0"/>
          <a:lstStyle>
            <a:lvl1pPr algn="l">
              <a:defRPr sz="1000" i="0">
                <a:solidFill>
                  <a:schemeClr val="tx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E7594BD2-D6A7-476C-B277-0BD3FFADCDA3}"/>
              </a:ext>
            </a:extLst>
          </p:cNvPr>
          <p:cNvSpPr>
            <a:spLocks noGrp="1"/>
          </p:cNvSpPr>
          <p:nvPr>
            <p:ph type="sldNum" sz="quarter" idx="4"/>
          </p:nvPr>
        </p:nvSpPr>
        <p:spPr>
          <a:xfrm>
            <a:off x="11087100" y="6262758"/>
            <a:ext cx="266700" cy="225969"/>
          </a:xfrm>
          <a:prstGeom prst="rect">
            <a:avLst/>
          </a:prstGeom>
        </p:spPr>
        <p:txBody>
          <a:bodyPr vert="horz" lIns="0" tIns="0" rIns="0" bIns="0" rtlCol="0" anchor="t" anchorCtr="0"/>
          <a:lstStyle>
            <a:lvl1pPr algn="ctr">
              <a:defRPr sz="1000" b="1" i="0">
                <a:solidFill>
                  <a:srgbClr val="006F83"/>
                </a:solidFill>
              </a:defRPr>
            </a:lvl1pPr>
          </a:lstStyle>
          <a:p>
            <a:fld id="{D9BB3731-526F-4638-85F8-715D717FFC12}" type="slidenum">
              <a:rPr lang="en-US" noProof="0" smtClean="0"/>
              <a:pPr/>
              <a:t>‹#›</a:t>
            </a:fld>
            <a:endParaRPr lang="en-US" noProof="0" dirty="0"/>
          </a:p>
        </p:txBody>
      </p:sp>
    </p:spTree>
    <p:extLst>
      <p:ext uri="{BB962C8B-B14F-4D97-AF65-F5344CB8AC3E}">
        <p14:creationId xmlns:p14="http://schemas.microsoft.com/office/powerpoint/2010/main" val="3804363529"/>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4" r:id="rId3"/>
    <p:sldLayoutId id="2147483661" r:id="rId4"/>
    <p:sldLayoutId id="2147483660" r:id="rId5"/>
    <p:sldLayoutId id="2147483662" r:id="rId6"/>
    <p:sldLayoutId id="2147483663" r:id="rId7"/>
    <p:sldLayoutId id="2147483664" r:id="rId8"/>
    <p:sldLayoutId id="2147483665" r:id="rId9"/>
    <p:sldLayoutId id="2147483666" r:id="rId10"/>
    <p:sldLayoutId id="2147483667" r:id="rId11"/>
    <p:sldLayoutId id="2147483668" r:id="rId12"/>
    <p:sldLayoutId id="2147483669" r:id="rId13"/>
    <p:sldLayoutId id="2147483670" r:id="rId14"/>
    <p:sldLayoutId id="2147483671" r:id="rId15"/>
    <p:sldLayoutId id="2147483672" r:id="rId16"/>
    <p:sldLayoutId id="2147483673" r:id="rId17"/>
    <p:sldLayoutId id="2147483674" r:id="rId18"/>
    <p:sldLayoutId id="2147483675" r:id="rId19"/>
    <p:sldLayoutId id="2147483676" r:id="rId20"/>
    <p:sldLayoutId id="2147483677" r:id="rId21"/>
    <p:sldLayoutId id="2147483678" r:id="rId22"/>
    <p:sldLayoutId id="2147483679" r:id="rId23"/>
    <p:sldLayoutId id="2147483680" r:id="rId24"/>
    <p:sldLayoutId id="2147483681" r:id="rId25"/>
    <p:sldLayoutId id="2147483682" r:id="rId26"/>
    <p:sldLayoutId id="2147483684" r:id="rId27"/>
    <p:sldLayoutId id="2147483685" r:id="rId28"/>
    <p:sldLayoutId id="2147483686" r:id="rId29"/>
    <p:sldLayoutId id="2147483689" r:id="rId30"/>
    <p:sldLayoutId id="2147483690" r:id="rId31"/>
    <p:sldLayoutId id="2147483691" r:id="rId32"/>
    <p:sldLayoutId id="2147483694" r:id="rId33"/>
    <p:sldLayoutId id="2147483692" r:id="rId34"/>
    <p:sldLayoutId id="2147483687" r:id="rId35"/>
    <p:sldLayoutId id="2147483693" r:id="rId36"/>
    <p:sldLayoutId id="2147483683" r:id="rId37"/>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bg2"/>
        </a:buClr>
        <a:buFont typeface="Wingdings" pitchFamily="2" charset="2"/>
        <a:buChar char="§"/>
        <a:defRPr sz="24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bg2"/>
        </a:buClr>
        <a:buFont typeface="Wingdings" pitchFamily="2" charset="2"/>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bg2"/>
        </a:buClr>
        <a:buFont typeface="Wingdings" pitchFamily="2" charset="2"/>
        <a:buChar char="§"/>
        <a:defRPr sz="18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bg2"/>
        </a:buClr>
        <a:buFont typeface="Wingdings" pitchFamily="2" charset="2"/>
        <a:buChar char="§"/>
        <a:defRPr sz="16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bg2"/>
        </a:buClr>
        <a:buFont typeface="Wingdings" pitchFamily="2" charset="2"/>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5" userDrawn="1">
          <p15:clr>
            <a:srgbClr val="F26B43"/>
          </p15:clr>
        </p15:guide>
        <p15:guide id="2" pos="7151" userDrawn="1">
          <p15:clr>
            <a:srgbClr val="F26B43"/>
          </p15:clr>
        </p15:guide>
        <p15:guide id="3" pos="529" userDrawn="1">
          <p15:clr>
            <a:srgbClr val="F26B43"/>
          </p15:clr>
        </p15:guide>
        <p15:guide id="4" orient="horz" pos="3816" userDrawn="1">
          <p15:clr>
            <a:srgbClr val="F26B43"/>
          </p15:clr>
        </p15:guide>
        <p15:guide id="5" orient="horz" pos="4065" userDrawn="1">
          <p15:clr>
            <a:srgbClr val="F26B43"/>
          </p15:clr>
        </p15:guide>
        <p15:guide id="6" orient="horz" pos="482" userDrawn="1">
          <p15:clr>
            <a:srgbClr val="F26B43"/>
          </p15:clr>
        </p15:guide>
        <p15:guide id="7" pos="3840" userDrawn="1">
          <p15:clr>
            <a:srgbClr val="F26B43"/>
          </p15:clr>
        </p15:guide>
        <p15:guide id="8" orient="horz" pos="2160" userDrawn="1">
          <p15:clr>
            <a:srgbClr val="F26B43"/>
          </p15:clr>
        </p15:guide>
        <p15:guide id="9" pos="3318" userDrawn="1">
          <p15:clr>
            <a:srgbClr val="F26B43"/>
          </p15:clr>
        </p15:guide>
        <p15:guide id="10" pos="43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AD1BA9-BAC1-467A-8BAC-793E25FD0327}"/>
              </a:ext>
            </a:extLst>
          </p:cNvPr>
          <p:cNvSpPr>
            <a:spLocks noGrp="1"/>
          </p:cNvSpPr>
          <p:nvPr>
            <p:ph type="title"/>
          </p:nvPr>
        </p:nvSpPr>
        <p:spPr/>
        <p:txBody>
          <a:bodyPr>
            <a:noAutofit/>
          </a:bodyPr>
          <a:lstStyle/>
          <a:p>
            <a:pPr algn="ctr"/>
            <a:r>
              <a:rPr lang="en-US" sz="2800" dirty="0"/>
              <a:t>Hospitality and Guest Services</a:t>
            </a:r>
            <a:br>
              <a:rPr lang="en-US" sz="2000" dirty="0"/>
            </a:br>
            <a:r>
              <a:rPr lang="en-US" sz="2000" b="0" dirty="0" err="1">
                <a:effectLst>
                  <a:outerShdw blurRad="38100" dist="38100" dir="2700000" algn="tl">
                    <a:srgbClr val="000000">
                      <a:alpha val="43137"/>
                    </a:srgbClr>
                  </a:outerShdw>
                </a:effectLst>
              </a:rPr>
              <a:t>Saima</a:t>
            </a:r>
            <a:r>
              <a:rPr lang="en-US" sz="2000" b="0" dirty="0">
                <a:effectLst>
                  <a:outerShdw blurRad="38100" dist="38100" dir="2700000" algn="tl">
                    <a:srgbClr val="000000">
                      <a:alpha val="43137"/>
                    </a:srgbClr>
                  </a:outerShdw>
                </a:effectLst>
              </a:rPr>
              <a:t> </a:t>
            </a:r>
            <a:r>
              <a:rPr lang="en-US" sz="2000" b="0" dirty="0" err="1">
                <a:effectLst>
                  <a:outerShdw blurRad="38100" dist="38100" dir="2700000" algn="tl">
                    <a:srgbClr val="000000">
                      <a:alpha val="43137"/>
                    </a:srgbClr>
                  </a:outerShdw>
                </a:effectLst>
              </a:rPr>
              <a:t>Jabeen</a:t>
            </a:r>
            <a:br>
              <a:rPr lang="en-US" sz="2000" b="0" dirty="0">
                <a:effectLst>
                  <a:outerShdw blurRad="38100" dist="38100" dir="2700000" algn="tl">
                    <a:srgbClr val="000000">
                      <a:alpha val="43137"/>
                    </a:srgbClr>
                  </a:outerShdw>
                </a:effectLst>
              </a:rPr>
            </a:br>
            <a:r>
              <a:rPr lang="en-US" sz="2000" b="0" dirty="0">
                <a:effectLst>
                  <a:outerShdw blurRad="38100" dist="38100" dir="2700000" algn="tl">
                    <a:srgbClr val="000000">
                      <a:alpha val="43137"/>
                    </a:srgbClr>
                  </a:outerShdw>
                </a:effectLst>
              </a:rPr>
              <a:t>Student number : 2241265</a:t>
            </a:r>
            <a:br>
              <a:rPr lang="en-US" sz="2000" b="0" dirty="0">
                <a:effectLst>
                  <a:outerShdw blurRad="38100" dist="38100" dir="2700000" algn="tl">
                    <a:srgbClr val="000000">
                      <a:alpha val="43137"/>
                    </a:srgbClr>
                  </a:outerShdw>
                </a:effectLst>
              </a:rPr>
            </a:br>
            <a:r>
              <a:rPr lang="en-US" sz="2000" b="0" dirty="0">
                <a:effectLst>
                  <a:outerShdw blurRad="38100" dist="38100" dir="2700000" algn="tl">
                    <a:srgbClr val="000000">
                      <a:alpha val="43137"/>
                    </a:srgbClr>
                  </a:outerShdw>
                </a:effectLst>
              </a:rPr>
              <a:t>Module code: BMIH4003</a:t>
            </a:r>
            <a:br>
              <a:rPr lang="en-US" sz="2000" b="0" dirty="0">
                <a:effectLst>
                  <a:outerShdw blurRad="38100" dist="38100" dir="2700000" algn="tl">
                    <a:srgbClr val="000000">
                      <a:alpha val="43137"/>
                    </a:srgbClr>
                  </a:outerShdw>
                </a:effectLst>
              </a:rPr>
            </a:br>
            <a:endParaRPr lang="en-US" sz="2000" b="0"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C5AECA88-F863-4C00-BD8F-C9174D4B3BCD}"/>
              </a:ext>
            </a:extLst>
          </p:cNvPr>
          <p:cNvSpPr>
            <a:spLocks noGrp="1"/>
          </p:cNvSpPr>
          <p:nvPr>
            <p:ph type="sldNum" sz="quarter" idx="12"/>
          </p:nvPr>
        </p:nvSpPr>
        <p:spPr/>
        <p:txBody>
          <a:bodyPr/>
          <a:lstStyle/>
          <a:p>
            <a:fld id="{D9BB3731-526F-4638-85F8-715D717FFC12}" type="slidenum">
              <a:rPr lang="en-US" smtClean="0"/>
              <a:pPr/>
              <a:t>1</a:t>
            </a:fld>
            <a:endParaRPr lang="en-US" dirty="0"/>
          </a:p>
        </p:txBody>
      </p:sp>
    </p:spTree>
    <p:extLst>
      <p:ext uri="{BB962C8B-B14F-4D97-AF65-F5344CB8AC3E}">
        <p14:creationId xmlns:p14="http://schemas.microsoft.com/office/powerpoint/2010/main" val="105777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849F580-01FD-484E-9950-47D2C72C0F18}"/>
              </a:ext>
            </a:extLst>
          </p:cNvPr>
          <p:cNvSpPr>
            <a:spLocks noGrp="1"/>
          </p:cNvSpPr>
          <p:nvPr>
            <p:ph type="title"/>
          </p:nvPr>
        </p:nvSpPr>
        <p:spPr/>
        <p:txBody>
          <a:bodyPr/>
          <a:lstStyle/>
          <a:p>
            <a:r>
              <a:rPr lang="en-US" dirty="0"/>
              <a:t>Introduction</a:t>
            </a:r>
          </a:p>
        </p:txBody>
      </p:sp>
      <p:sp>
        <p:nvSpPr>
          <p:cNvPr id="6" name="Text Placeholder 5">
            <a:extLst>
              <a:ext uri="{FF2B5EF4-FFF2-40B4-BE49-F238E27FC236}">
                <a16:creationId xmlns:a16="http://schemas.microsoft.com/office/drawing/2014/main" id="{597E66D7-791B-4DE1-9B2A-979805735D1C}"/>
              </a:ext>
            </a:extLst>
          </p:cNvPr>
          <p:cNvSpPr>
            <a:spLocks noGrp="1"/>
          </p:cNvSpPr>
          <p:nvPr>
            <p:ph type="body" idx="13"/>
          </p:nvPr>
        </p:nvSpPr>
        <p:spPr>
          <a:xfrm>
            <a:off x="369889" y="3200226"/>
            <a:ext cx="5907032" cy="2660727"/>
          </a:xfrm>
        </p:spPr>
        <p:txBody>
          <a:bodyPr>
            <a:normAutofit fontScale="92500" lnSpcReduction="10000"/>
          </a:bodyPr>
          <a:lstStyle/>
          <a:p>
            <a:pPr algn="just"/>
            <a:endParaRPr lang="en-US" sz="2000" dirty="0"/>
          </a:p>
          <a:p>
            <a:pPr algn="just"/>
            <a:r>
              <a:rPr lang="en-US" sz="2400" dirty="0"/>
              <a:t>Raffles Hotel is one of the luxury hotels located in Singapore; it is the most recommended hotel by the people because of its most appropriate properties having 115 suites, which are designed exceptionally by the architecture and provides comfort level to their guest by applying modern technologies and design implementation (</a:t>
            </a:r>
            <a:r>
              <a:rPr lang="en-US" sz="2400" dirty="0" err="1"/>
              <a:t>Thirumaran</a:t>
            </a:r>
            <a:r>
              <a:rPr lang="en-US" sz="2400" dirty="0"/>
              <a:t> et al., 2023). </a:t>
            </a:r>
          </a:p>
          <a:p>
            <a:pPr algn="just"/>
            <a:endParaRPr lang="en-US" sz="2400" dirty="0"/>
          </a:p>
          <a:p>
            <a:pPr algn="just"/>
            <a:endParaRPr lang="en-US" sz="2400" dirty="0"/>
          </a:p>
          <a:p>
            <a:pPr marL="0" indent="0" algn="just">
              <a:buNone/>
            </a:pPr>
            <a:endParaRPr lang="en-US" sz="2400" dirty="0"/>
          </a:p>
        </p:txBody>
      </p:sp>
      <p:sp>
        <p:nvSpPr>
          <p:cNvPr id="4" name="Slide Number Placeholder 3">
            <a:extLst>
              <a:ext uri="{FF2B5EF4-FFF2-40B4-BE49-F238E27FC236}">
                <a16:creationId xmlns:a16="http://schemas.microsoft.com/office/drawing/2014/main" id="{9AD83D5D-8E65-42E8-BA74-2E2799FED62A}"/>
              </a:ext>
            </a:extLst>
          </p:cNvPr>
          <p:cNvSpPr>
            <a:spLocks noGrp="1"/>
          </p:cNvSpPr>
          <p:nvPr>
            <p:ph type="sldNum" sz="quarter" idx="12"/>
          </p:nvPr>
        </p:nvSpPr>
        <p:spPr/>
        <p:txBody>
          <a:bodyPr/>
          <a:lstStyle/>
          <a:p>
            <a:fld id="{D9BB3731-526F-4638-85F8-715D717FFC12}" type="slidenum">
              <a:rPr lang="en-US" smtClean="0"/>
              <a:pPr/>
              <a:t>2</a:t>
            </a:fld>
            <a:endParaRPr lang="en-US" dirty="0"/>
          </a:p>
        </p:txBody>
      </p:sp>
      <p:pic>
        <p:nvPicPr>
          <p:cNvPr id="12" name="Picture Placeholder 11"/>
          <p:cNvPicPr>
            <a:picLocks noGrp="1" noChangeAspect="1"/>
          </p:cNvPicPr>
          <p:nvPr>
            <p:ph type="pic" sz="quarter" idx="17"/>
          </p:nvPr>
        </p:nvPicPr>
        <p:blipFill>
          <a:blip r:embed="rId3"/>
          <a:srcRect l="7822" r="7822"/>
          <a:stretch>
            <a:fillRect/>
          </a:stretch>
        </p:blipFill>
        <p:spPr>
          <a:prstGeom prst="rect">
            <a:avLst/>
          </a:prstGeom>
        </p:spPr>
      </p:pic>
      <p:sp>
        <p:nvSpPr>
          <p:cNvPr id="2" name="Rectangle 1">
            <a:extLst>
              <a:ext uri="{FF2B5EF4-FFF2-40B4-BE49-F238E27FC236}">
                <a16:creationId xmlns:a16="http://schemas.microsoft.com/office/drawing/2014/main" id="{AB0AA1BF-ED2A-4D82-AB65-9644BE1F93D5}"/>
              </a:ext>
            </a:extLst>
          </p:cNvPr>
          <p:cNvSpPr/>
          <p:nvPr/>
        </p:nvSpPr>
        <p:spPr>
          <a:xfrm>
            <a:off x="8019186" y="6191076"/>
            <a:ext cx="2512226" cy="369332"/>
          </a:xfrm>
          <a:prstGeom prst="rect">
            <a:avLst/>
          </a:prstGeom>
        </p:spPr>
        <p:txBody>
          <a:bodyPr wrap="none">
            <a:spAutoFit/>
          </a:bodyPr>
          <a:lstStyle/>
          <a:p>
            <a:r>
              <a:rPr lang="en-US" dirty="0"/>
              <a:t>(</a:t>
            </a:r>
            <a:r>
              <a:rPr lang="en-US" dirty="0" err="1"/>
              <a:t>Thirumaran</a:t>
            </a:r>
            <a:r>
              <a:rPr lang="en-US" dirty="0"/>
              <a:t> et al., 2023)</a:t>
            </a:r>
          </a:p>
        </p:txBody>
      </p:sp>
    </p:spTree>
    <p:extLst>
      <p:ext uri="{BB962C8B-B14F-4D97-AF65-F5344CB8AC3E}">
        <p14:creationId xmlns:p14="http://schemas.microsoft.com/office/powerpoint/2010/main" val="1427367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ABF3864-5491-4A64-8FD3-73A0D2EC6EE2}"/>
              </a:ext>
            </a:extLst>
          </p:cNvPr>
          <p:cNvSpPr>
            <a:spLocks noGrp="1"/>
          </p:cNvSpPr>
          <p:nvPr>
            <p:ph type="title"/>
          </p:nvPr>
        </p:nvSpPr>
        <p:spPr/>
        <p:txBody>
          <a:bodyPr/>
          <a:lstStyle/>
          <a:p>
            <a:r>
              <a:rPr lang="en-US" dirty="0"/>
              <a:t>Main Consumers of Raffles Hotel</a:t>
            </a:r>
          </a:p>
        </p:txBody>
      </p:sp>
      <p:sp>
        <p:nvSpPr>
          <p:cNvPr id="18" name="Text Placeholder 14">
            <a:extLst>
              <a:ext uri="{FF2B5EF4-FFF2-40B4-BE49-F238E27FC236}">
                <a16:creationId xmlns:a16="http://schemas.microsoft.com/office/drawing/2014/main" id="{746D3BBB-6CF6-48E9-A167-0EB926B60BCC}"/>
              </a:ext>
            </a:extLst>
          </p:cNvPr>
          <p:cNvSpPr>
            <a:spLocks noGrp="1"/>
          </p:cNvSpPr>
          <p:nvPr>
            <p:ph type="body" idx="13"/>
          </p:nvPr>
        </p:nvSpPr>
        <p:spPr>
          <a:xfrm>
            <a:off x="5472752" y="3203259"/>
            <a:ext cx="5858511" cy="3456848"/>
          </a:xfrm>
        </p:spPr>
        <p:txBody>
          <a:bodyPr>
            <a:normAutofit/>
          </a:bodyPr>
          <a:lstStyle/>
          <a:p>
            <a:pPr algn="just"/>
            <a:endParaRPr lang="en-US" sz="2000" dirty="0"/>
          </a:p>
          <a:p>
            <a:pPr algn="just"/>
            <a:r>
              <a:rPr lang="en-US" sz="2400" dirty="0"/>
              <a:t>The famous consumers who assessed the great facilities or the services of the Raffles Hotel are Ava Gardner, Liz Taylor, Michael Jackson, John Wayne, Joseph Conrad, Pablo Neruda, and Charlie Chaplin (</a:t>
            </a:r>
            <a:r>
              <a:rPr lang="en-US" sz="2400" dirty="0" err="1"/>
              <a:t>Iyer</a:t>
            </a:r>
            <a:r>
              <a:rPr lang="en-US" sz="2400" dirty="0"/>
              <a:t>, 2019). </a:t>
            </a:r>
          </a:p>
          <a:p>
            <a:pPr algn="just"/>
            <a:endParaRPr lang="en-US" sz="2400" dirty="0"/>
          </a:p>
          <a:p>
            <a:pPr algn="just"/>
            <a:endParaRPr lang="en-US" sz="2400" dirty="0"/>
          </a:p>
          <a:p>
            <a:pPr algn="just"/>
            <a:endParaRPr lang="en-US" sz="2400" dirty="0"/>
          </a:p>
          <a:p>
            <a:pPr algn="just"/>
            <a:endParaRPr lang="en-US" sz="2400" dirty="0"/>
          </a:p>
          <a:p>
            <a:pPr algn="just"/>
            <a:endParaRPr lang="en-US" sz="2400" dirty="0"/>
          </a:p>
          <a:p>
            <a:pPr algn="just"/>
            <a:endParaRPr lang="en-US" sz="2400" dirty="0"/>
          </a:p>
          <a:p>
            <a:pPr algn="just"/>
            <a:endParaRPr lang="en-US" sz="2400" dirty="0"/>
          </a:p>
        </p:txBody>
      </p:sp>
      <p:sp>
        <p:nvSpPr>
          <p:cNvPr id="4" name="Slide Number Placeholder 3">
            <a:extLst>
              <a:ext uri="{FF2B5EF4-FFF2-40B4-BE49-F238E27FC236}">
                <a16:creationId xmlns:a16="http://schemas.microsoft.com/office/drawing/2014/main" id="{C0080583-D47F-40C1-BDC7-5C319C981FE0}"/>
              </a:ext>
            </a:extLst>
          </p:cNvPr>
          <p:cNvSpPr>
            <a:spLocks noGrp="1"/>
          </p:cNvSpPr>
          <p:nvPr>
            <p:ph type="sldNum" sz="quarter" idx="12"/>
          </p:nvPr>
        </p:nvSpPr>
        <p:spPr/>
        <p:txBody>
          <a:bodyPr/>
          <a:lstStyle/>
          <a:p>
            <a:fld id="{D9BB3731-526F-4638-85F8-715D717FFC12}" type="slidenum">
              <a:rPr lang="en-US" smtClean="0"/>
              <a:pPr/>
              <a:t>3</a:t>
            </a:fld>
            <a:endParaRPr lang="en-US" dirty="0"/>
          </a:p>
        </p:txBody>
      </p:sp>
      <p:pic>
        <p:nvPicPr>
          <p:cNvPr id="5" name="Picture Placeholder 4"/>
          <p:cNvPicPr>
            <a:picLocks noGrp="1" noChangeAspect="1"/>
          </p:cNvPicPr>
          <p:nvPr>
            <p:ph type="pic" sz="quarter" idx="14"/>
          </p:nvPr>
        </p:nvPicPr>
        <p:blipFill>
          <a:blip r:embed="rId3"/>
          <a:srcRect l="22740" r="22740"/>
          <a:stretch>
            <a:fillRect/>
          </a:stretch>
        </p:blipFill>
        <p:spPr>
          <a:xfrm>
            <a:off x="711591" y="156846"/>
            <a:ext cx="4429125" cy="6092825"/>
          </a:xfrm>
          <a:prstGeom prst="rect">
            <a:avLst/>
          </a:prstGeom>
        </p:spPr>
      </p:pic>
      <p:sp>
        <p:nvSpPr>
          <p:cNvPr id="2" name="Rectangle 1">
            <a:extLst>
              <a:ext uri="{FF2B5EF4-FFF2-40B4-BE49-F238E27FC236}">
                <a16:creationId xmlns:a16="http://schemas.microsoft.com/office/drawing/2014/main" id="{DD53B5F6-2827-46F3-9267-2632D1B9B9FD}"/>
              </a:ext>
            </a:extLst>
          </p:cNvPr>
          <p:cNvSpPr/>
          <p:nvPr/>
        </p:nvSpPr>
        <p:spPr>
          <a:xfrm>
            <a:off x="1500608" y="6249671"/>
            <a:ext cx="2454518" cy="369332"/>
          </a:xfrm>
          <a:prstGeom prst="rect">
            <a:avLst/>
          </a:prstGeom>
        </p:spPr>
        <p:txBody>
          <a:bodyPr wrap="none">
            <a:spAutoFit/>
          </a:bodyPr>
          <a:lstStyle/>
          <a:p>
            <a:r>
              <a:rPr lang="en-US" dirty="0" err="1"/>
              <a:t>Thirumaran</a:t>
            </a:r>
            <a:r>
              <a:rPr lang="en-US" dirty="0"/>
              <a:t> et al. (2023)</a:t>
            </a:r>
          </a:p>
        </p:txBody>
      </p:sp>
    </p:spTree>
    <p:extLst>
      <p:ext uri="{BB962C8B-B14F-4D97-AF65-F5344CB8AC3E}">
        <p14:creationId xmlns:p14="http://schemas.microsoft.com/office/powerpoint/2010/main" val="3693130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9BB3731-526F-4638-85F8-715D717FFC12}" type="slidenum">
              <a:rPr lang="en-US" noProof="0" smtClean="0"/>
              <a:t>4</a:t>
            </a:fld>
            <a:endParaRPr lang="en-US" noProof="0" dirty="0"/>
          </a:p>
        </p:txBody>
      </p:sp>
      <p:pic>
        <p:nvPicPr>
          <p:cNvPr id="9" name="Picture Placeholder 8"/>
          <p:cNvPicPr>
            <a:picLocks noGrp="1" noChangeAspect="1"/>
          </p:cNvPicPr>
          <p:nvPr>
            <p:ph type="pic" sz="quarter" idx="14"/>
          </p:nvPr>
        </p:nvPicPr>
        <p:blipFill>
          <a:blip r:embed="rId3"/>
          <a:srcRect l="30840" r="30840"/>
          <a:stretch>
            <a:fillRect/>
          </a:stretch>
        </p:blipFill>
        <p:spPr>
          <a:xfrm>
            <a:off x="725658" y="156845"/>
            <a:ext cx="4429125" cy="6092825"/>
          </a:xfrm>
          <a:prstGeom prst="rect">
            <a:avLst/>
          </a:prstGeom>
        </p:spPr>
      </p:pic>
      <p:sp>
        <p:nvSpPr>
          <p:cNvPr id="6" name="Title 5"/>
          <p:cNvSpPr>
            <a:spLocks noGrp="1"/>
          </p:cNvSpPr>
          <p:nvPr>
            <p:ph type="title"/>
          </p:nvPr>
        </p:nvSpPr>
        <p:spPr/>
        <p:txBody>
          <a:bodyPr/>
          <a:lstStyle/>
          <a:p>
            <a:r>
              <a:rPr lang="en-US" dirty="0"/>
              <a:t>Services of Raffles Hotel to their Guest</a:t>
            </a:r>
          </a:p>
        </p:txBody>
      </p:sp>
      <p:sp>
        <p:nvSpPr>
          <p:cNvPr id="8" name="Text Placeholder 7"/>
          <p:cNvSpPr>
            <a:spLocks noGrp="1"/>
          </p:cNvSpPr>
          <p:nvPr>
            <p:ph type="body" idx="13"/>
          </p:nvPr>
        </p:nvSpPr>
        <p:spPr>
          <a:xfrm>
            <a:off x="5595582" y="3121010"/>
            <a:ext cx="6094670" cy="3552383"/>
          </a:xfrm>
        </p:spPr>
        <p:txBody>
          <a:bodyPr>
            <a:normAutofit/>
          </a:bodyPr>
          <a:lstStyle/>
          <a:p>
            <a:pPr algn="just"/>
            <a:r>
              <a:rPr lang="en-US" sz="2000" dirty="0"/>
              <a:t>The Spa services of Raffles Hotel provide their guest with the opportunity for mind relaxation (</a:t>
            </a:r>
            <a:r>
              <a:rPr lang="en-US" sz="2000" dirty="0" err="1"/>
              <a:t>Nikolskaya</a:t>
            </a:r>
            <a:r>
              <a:rPr lang="en-US" sz="2000" dirty="0"/>
              <a:t> et al., 2020).</a:t>
            </a:r>
          </a:p>
          <a:p>
            <a:pPr algn="just"/>
            <a:r>
              <a:rPr lang="en-US" sz="2000" dirty="0"/>
              <a:t>Raffles Hotel introduced a unique concept to Bali which involves the island’s development to heal the people's minds by introducing the idea of Yoga on the island (</a:t>
            </a:r>
            <a:r>
              <a:rPr lang="en-US" sz="2000" dirty="0" err="1"/>
              <a:t>Priyo</a:t>
            </a:r>
            <a:r>
              <a:rPr lang="en-US" sz="2000" dirty="0"/>
              <a:t> et al., 2019). </a:t>
            </a:r>
          </a:p>
          <a:p>
            <a:pPr algn="just"/>
            <a:r>
              <a:rPr lang="en-US" sz="2000" dirty="0"/>
              <a:t>Supports the hotel services by providing directions to improve the state of the hotel to perform more progressively (Zhu et al., 2019</a:t>
            </a:r>
            <a:r>
              <a:rPr lang="en-US" sz="1800" dirty="0"/>
              <a:t>). </a:t>
            </a:r>
          </a:p>
          <a:p>
            <a:pPr algn="just"/>
            <a:endParaRPr lang="en-US" sz="1800" dirty="0"/>
          </a:p>
          <a:p>
            <a:pPr algn="just"/>
            <a:endParaRPr lang="en-US" sz="1800" dirty="0"/>
          </a:p>
          <a:p>
            <a:pPr algn="just"/>
            <a:endParaRPr lang="en-US" sz="1800" dirty="0"/>
          </a:p>
          <a:p>
            <a:pPr algn="just"/>
            <a:endParaRPr lang="en-US" sz="1800" dirty="0"/>
          </a:p>
          <a:p>
            <a:pPr algn="just"/>
            <a:endParaRPr lang="en-US" sz="1800" dirty="0"/>
          </a:p>
          <a:p>
            <a:pPr algn="just"/>
            <a:endParaRPr lang="en-US" sz="1800" dirty="0"/>
          </a:p>
        </p:txBody>
      </p:sp>
      <p:sp>
        <p:nvSpPr>
          <p:cNvPr id="5" name="Rectangle 4">
            <a:extLst>
              <a:ext uri="{FF2B5EF4-FFF2-40B4-BE49-F238E27FC236}">
                <a16:creationId xmlns:a16="http://schemas.microsoft.com/office/drawing/2014/main" id="{5C6E312D-44BF-481F-A363-068D9FD165FF}"/>
              </a:ext>
            </a:extLst>
          </p:cNvPr>
          <p:cNvSpPr/>
          <p:nvPr/>
        </p:nvSpPr>
        <p:spPr>
          <a:xfrm>
            <a:off x="1703205" y="6304061"/>
            <a:ext cx="1832553" cy="369332"/>
          </a:xfrm>
          <a:prstGeom prst="rect">
            <a:avLst/>
          </a:prstGeom>
        </p:spPr>
        <p:txBody>
          <a:bodyPr wrap="none">
            <a:spAutoFit/>
          </a:bodyPr>
          <a:lstStyle/>
          <a:p>
            <a:pPr algn="ctr"/>
            <a:r>
              <a:rPr lang="en-US" dirty="0"/>
              <a:t>(Ali et al., 2021)  </a:t>
            </a:r>
          </a:p>
        </p:txBody>
      </p:sp>
    </p:spTree>
    <p:extLst>
      <p:ext uri="{BB962C8B-B14F-4D97-AF65-F5344CB8AC3E}">
        <p14:creationId xmlns:p14="http://schemas.microsoft.com/office/powerpoint/2010/main" val="3012194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noProof="0"/>
              <a:t>MM.DD.20XX</a:t>
            </a:r>
            <a:endParaRPr lang="en-US" noProof="0" dirty="0"/>
          </a:p>
        </p:txBody>
      </p:sp>
      <p:sp>
        <p:nvSpPr>
          <p:cNvPr id="3" name="Footer Placeholder 2"/>
          <p:cNvSpPr>
            <a:spLocks noGrp="1"/>
          </p:cNvSpPr>
          <p:nvPr>
            <p:ph type="ftr" sz="quarter" idx="11"/>
          </p:nvPr>
        </p:nvSpPr>
        <p:spPr/>
        <p:txBody>
          <a:bodyPr/>
          <a:lstStyle/>
          <a:p>
            <a:r>
              <a:rPr lang="en-US" noProof="0"/>
              <a:t>ADD A FOOTER</a:t>
            </a:r>
            <a:endParaRPr lang="en-US" noProof="0" dirty="0"/>
          </a:p>
        </p:txBody>
      </p:sp>
      <p:sp>
        <p:nvSpPr>
          <p:cNvPr id="4" name="Slide Number Placeholder 3"/>
          <p:cNvSpPr>
            <a:spLocks noGrp="1"/>
          </p:cNvSpPr>
          <p:nvPr>
            <p:ph type="sldNum" sz="quarter" idx="12"/>
          </p:nvPr>
        </p:nvSpPr>
        <p:spPr/>
        <p:txBody>
          <a:bodyPr/>
          <a:lstStyle/>
          <a:p>
            <a:fld id="{D9BB3731-526F-4638-85F8-715D717FFC12}" type="slidenum">
              <a:rPr lang="en-US" noProof="0" smtClean="0"/>
              <a:t>5</a:t>
            </a:fld>
            <a:endParaRPr lang="en-US" noProof="0" dirty="0"/>
          </a:p>
        </p:txBody>
      </p:sp>
      <p:sp>
        <p:nvSpPr>
          <p:cNvPr id="6" name="Title 5"/>
          <p:cNvSpPr>
            <a:spLocks noGrp="1"/>
          </p:cNvSpPr>
          <p:nvPr>
            <p:ph type="title"/>
          </p:nvPr>
        </p:nvSpPr>
        <p:spPr/>
        <p:txBody>
          <a:bodyPr/>
          <a:lstStyle/>
          <a:p>
            <a:r>
              <a:rPr lang="en-US" dirty="0"/>
              <a:t>Role of Guest Services in General</a:t>
            </a:r>
          </a:p>
        </p:txBody>
      </p:sp>
      <p:sp>
        <p:nvSpPr>
          <p:cNvPr id="8" name="Text Placeholder 7"/>
          <p:cNvSpPr>
            <a:spLocks noGrp="1"/>
          </p:cNvSpPr>
          <p:nvPr>
            <p:ph type="body" idx="13"/>
          </p:nvPr>
        </p:nvSpPr>
        <p:spPr>
          <a:xfrm>
            <a:off x="5581934" y="3203259"/>
            <a:ext cx="5749329" cy="3654740"/>
          </a:xfrm>
        </p:spPr>
        <p:txBody>
          <a:bodyPr>
            <a:normAutofit/>
          </a:bodyPr>
          <a:lstStyle/>
          <a:p>
            <a:pPr algn="just"/>
            <a:r>
              <a:rPr lang="en-US" sz="2800" dirty="0"/>
              <a:t>The responsibilities provide opportunities to the hotel's guest representatives to assess whether the service quality is improving and whether they are providing effective measures of comfort to the guests (</a:t>
            </a:r>
            <a:r>
              <a:rPr lang="en-US" sz="2800" dirty="0" err="1"/>
              <a:t>Böhme</a:t>
            </a:r>
            <a:r>
              <a:rPr lang="en-US" sz="2800" dirty="0"/>
              <a:t>, 2023).</a:t>
            </a:r>
          </a:p>
          <a:p>
            <a:pPr algn="just"/>
            <a:endParaRPr lang="en-US" sz="2800" dirty="0"/>
          </a:p>
          <a:p>
            <a:pPr algn="just"/>
            <a:endParaRPr lang="en-US" sz="2800" dirty="0"/>
          </a:p>
          <a:p>
            <a:pPr algn="just"/>
            <a:endParaRPr lang="en-US" sz="2800" dirty="0"/>
          </a:p>
          <a:p>
            <a:pPr algn="just"/>
            <a:endParaRPr lang="en-US" sz="2800" dirty="0"/>
          </a:p>
          <a:p>
            <a:pPr algn="just"/>
            <a:endParaRPr lang="en-US" sz="2800" dirty="0"/>
          </a:p>
          <a:p>
            <a:pPr algn="just"/>
            <a:endParaRPr lang="en-US" sz="2800" dirty="0"/>
          </a:p>
          <a:p>
            <a:pPr algn="just"/>
            <a:endParaRPr lang="en-US" sz="2800" dirty="0"/>
          </a:p>
          <a:p>
            <a:pPr algn="just"/>
            <a:endParaRPr lang="en-US" sz="2800" dirty="0"/>
          </a:p>
        </p:txBody>
      </p:sp>
      <p:pic>
        <p:nvPicPr>
          <p:cNvPr id="11" name="Picture Placeholder 10"/>
          <p:cNvPicPr>
            <a:picLocks noGrp="1" noChangeAspect="1"/>
          </p:cNvPicPr>
          <p:nvPr>
            <p:ph type="pic" sz="quarter" idx="14"/>
          </p:nvPr>
        </p:nvPicPr>
        <p:blipFill>
          <a:blip r:embed="rId3"/>
          <a:srcRect l="30918" r="30918"/>
          <a:stretch>
            <a:fillRect/>
          </a:stretch>
        </p:blipFill>
        <p:spPr>
          <a:prstGeom prst="rect">
            <a:avLst/>
          </a:prstGeom>
        </p:spPr>
      </p:pic>
    </p:spTree>
    <p:extLst>
      <p:ext uri="{BB962C8B-B14F-4D97-AF65-F5344CB8AC3E}">
        <p14:creationId xmlns:p14="http://schemas.microsoft.com/office/powerpoint/2010/main" val="2145613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9BB3731-526F-4638-85F8-715D717FFC12}" type="slidenum">
              <a:rPr lang="en-US" noProof="0" smtClean="0"/>
              <a:t>6</a:t>
            </a:fld>
            <a:endParaRPr lang="en-US" noProof="0" dirty="0"/>
          </a:p>
        </p:txBody>
      </p:sp>
      <p:sp>
        <p:nvSpPr>
          <p:cNvPr id="6" name="Title 5"/>
          <p:cNvSpPr>
            <a:spLocks noGrp="1"/>
          </p:cNvSpPr>
          <p:nvPr>
            <p:ph type="title"/>
          </p:nvPr>
        </p:nvSpPr>
        <p:spPr/>
        <p:txBody>
          <a:bodyPr/>
          <a:lstStyle/>
          <a:p>
            <a:r>
              <a:rPr lang="en-US" dirty="0"/>
              <a:t>Importance of Hospitality</a:t>
            </a:r>
          </a:p>
        </p:txBody>
      </p:sp>
      <p:sp>
        <p:nvSpPr>
          <p:cNvPr id="8" name="Text Placeholder 7"/>
          <p:cNvSpPr>
            <a:spLocks noGrp="1"/>
          </p:cNvSpPr>
          <p:nvPr>
            <p:ph type="body" idx="13"/>
          </p:nvPr>
        </p:nvSpPr>
        <p:spPr>
          <a:xfrm>
            <a:off x="5568287" y="3203258"/>
            <a:ext cx="5762976" cy="3552383"/>
          </a:xfrm>
        </p:spPr>
        <p:txBody>
          <a:bodyPr>
            <a:normAutofit/>
          </a:bodyPr>
          <a:lstStyle/>
          <a:p>
            <a:pPr algn="just"/>
            <a:r>
              <a:rPr lang="en-US" sz="2400" dirty="0"/>
              <a:t>Arranging birthday parties and celebrations for the customers or developing outdoor activities for the people to take active participation in and treating people's minds and bodies by providing spa treatment to their guest ensures the needs of the guest, which make them feel special (</a:t>
            </a:r>
            <a:r>
              <a:rPr lang="en-US" sz="2400" dirty="0" err="1"/>
              <a:t>Nikolskaya</a:t>
            </a:r>
            <a:r>
              <a:rPr lang="en-US" sz="2400" dirty="0"/>
              <a:t> et al., 2020). </a:t>
            </a:r>
          </a:p>
          <a:p>
            <a:pPr algn="just"/>
            <a:endParaRPr lang="en-US" sz="2400" dirty="0"/>
          </a:p>
          <a:p>
            <a:pPr algn="just"/>
            <a:endParaRPr lang="en-US" sz="2400" dirty="0"/>
          </a:p>
          <a:p>
            <a:pPr algn="just"/>
            <a:endParaRPr lang="en-US" sz="2400" dirty="0"/>
          </a:p>
          <a:p>
            <a:pPr algn="just"/>
            <a:endParaRPr lang="en-US" sz="2400" dirty="0"/>
          </a:p>
          <a:p>
            <a:pPr algn="just"/>
            <a:endParaRPr lang="en-US" sz="2400" dirty="0"/>
          </a:p>
          <a:p>
            <a:pPr algn="just"/>
            <a:endParaRPr lang="en-US" sz="2400" dirty="0"/>
          </a:p>
          <a:p>
            <a:pPr algn="just"/>
            <a:endParaRPr lang="en-US" sz="2400" dirty="0"/>
          </a:p>
        </p:txBody>
      </p:sp>
      <p:pic>
        <p:nvPicPr>
          <p:cNvPr id="9" name="Picture 8"/>
          <p:cNvPicPr>
            <a:picLocks noChangeAspect="1"/>
          </p:cNvPicPr>
          <p:nvPr/>
        </p:nvPicPr>
        <p:blipFill>
          <a:blip r:embed="rId3"/>
          <a:stretch>
            <a:fillRect/>
          </a:stretch>
        </p:blipFill>
        <p:spPr>
          <a:xfrm>
            <a:off x="511978" y="382588"/>
            <a:ext cx="4929700" cy="6092824"/>
          </a:xfrm>
          <a:prstGeom prst="rect">
            <a:avLst/>
          </a:prstGeom>
        </p:spPr>
      </p:pic>
    </p:spTree>
    <p:extLst>
      <p:ext uri="{BB962C8B-B14F-4D97-AF65-F5344CB8AC3E}">
        <p14:creationId xmlns:p14="http://schemas.microsoft.com/office/powerpoint/2010/main" val="1325485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9BB3731-526F-4638-85F8-715D717FFC12}" type="slidenum">
              <a:rPr lang="en-US" noProof="0" smtClean="0"/>
              <a:t>7</a:t>
            </a:fld>
            <a:endParaRPr lang="en-US" noProof="0" dirty="0"/>
          </a:p>
        </p:txBody>
      </p:sp>
      <p:sp>
        <p:nvSpPr>
          <p:cNvPr id="6" name="Title 5"/>
          <p:cNvSpPr>
            <a:spLocks noGrp="1"/>
          </p:cNvSpPr>
          <p:nvPr>
            <p:ph type="title"/>
          </p:nvPr>
        </p:nvSpPr>
        <p:spPr/>
        <p:txBody>
          <a:bodyPr/>
          <a:lstStyle/>
          <a:p>
            <a:r>
              <a:rPr lang="en-US" dirty="0"/>
              <a:t>Hotel Meets Guest Expectations</a:t>
            </a:r>
          </a:p>
        </p:txBody>
      </p:sp>
      <p:sp>
        <p:nvSpPr>
          <p:cNvPr id="8" name="Text Placeholder 7"/>
          <p:cNvSpPr>
            <a:spLocks noGrp="1"/>
          </p:cNvSpPr>
          <p:nvPr>
            <p:ph type="body" idx="13"/>
          </p:nvPr>
        </p:nvSpPr>
        <p:spPr>
          <a:xfrm>
            <a:off x="5472752" y="3203259"/>
            <a:ext cx="6526990" cy="3484144"/>
          </a:xfrm>
        </p:spPr>
        <p:txBody>
          <a:bodyPr>
            <a:normAutofit/>
          </a:bodyPr>
          <a:lstStyle/>
          <a:p>
            <a:pPr algn="just"/>
            <a:r>
              <a:rPr lang="en-US" sz="2400" dirty="0"/>
              <a:t>The hotel must follow strategies that allow them not to hide information from their guest (Bogdan, 2019). </a:t>
            </a:r>
          </a:p>
          <a:p>
            <a:pPr algn="just"/>
            <a:r>
              <a:rPr lang="en-US" sz="2400" dirty="0"/>
              <a:t>The hotel staff must keep in mind to be honest with the guest or the customer and try to set up plans to resolve any queries or complaints the guest has with the hotel management (Zhu et al., 2019).</a:t>
            </a:r>
          </a:p>
          <a:p>
            <a:pPr algn="just"/>
            <a:endParaRPr lang="en-US" sz="2400" dirty="0"/>
          </a:p>
          <a:p>
            <a:pPr algn="just"/>
            <a:endParaRPr lang="en-US" sz="2400" dirty="0"/>
          </a:p>
          <a:p>
            <a:pPr algn="just"/>
            <a:endParaRPr lang="en-US" sz="2400" dirty="0"/>
          </a:p>
          <a:p>
            <a:pPr algn="just"/>
            <a:endParaRPr lang="en-US" sz="2400" dirty="0"/>
          </a:p>
          <a:p>
            <a:pPr marL="0" indent="0" algn="just">
              <a:buNone/>
            </a:pPr>
            <a:endParaRPr lang="en-US" sz="2400" dirty="0"/>
          </a:p>
          <a:p>
            <a:pPr marL="0" indent="0" algn="just">
              <a:buNone/>
            </a:pPr>
            <a:endParaRPr lang="en-US" sz="2400" dirty="0"/>
          </a:p>
        </p:txBody>
      </p:sp>
      <p:pic>
        <p:nvPicPr>
          <p:cNvPr id="11" name="Picture Placeholder 10"/>
          <p:cNvPicPr>
            <a:picLocks noGrp="1" noChangeAspect="1"/>
          </p:cNvPicPr>
          <p:nvPr>
            <p:ph type="pic" sz="quarter" idx="14"/>
          </p:nvPr>
        </p:nvPicPr>
        <p:blipFill>
          <a:blip r:embed="rId3"/>
          <a:srcRect l="28381" r="28381"/>
          <a:stretch>
            <a:fillRect/>
          </a:stretch>
        </p:blipFill>
        <p:spPr>
          <a:xfrm>
            <a:off x="669388" y="2746"/>
            <a:ext cx="4429125" cy="6092825"/>
          </a:xfrm>
          <a:prstGeom prst="rect">
            <a:avLst/>
          </a:prstGeom>
        </p:spPr>
      </p:pic>
      <p:sp>
        <p:nvSpPr>
          <p:cNvPr id="5" name="Rectangle 4">
            <a:extLst>
              <a:ext uri="{FF2B5EF4-FFF2-40B4-BE49-F238E27FC236}">
                <a16:creationId xmlns:a16="http://schemas.microsoft.com/office/drawing/2014/main" id="{2129FF14-E4DA-43F8-A3F8-005B47BF80A2}"/>
              </a:ext>
            </a:extLst>
          </p:cNvPr>
          <p:cNvSpPr/>
          <p:nvPr/>
        </p:nvSpPr>
        <p:spPr>
          <a:xfrm>
            <a:off x="1559511" y="6191076"/>
            <a:ext cx="1922321" cy="369332"/>
          </a:xfrm>
          <a:prstGeom prst="rect">
            <a:avLst/>
          </a:prstGeom>
        </p:spPr>
        <p:txBody>
          <a:bodyPr wrap="none">
            <a:spAutoFit/>
          </a:bodyPr>
          <a:lstStyle/>
          <a:p>
            <a:r>
              <a:rPr lang="en-US" dirty="0"/>
              <a:t>(</a:t>
            </a:r>
            <a:r>
              <a:rPr lang="en-US" dirty="0" err="1"/>
              <a:t>Priyo</a:t>
            </a:r>
            <a:r>
              <a:rPr lang="en-US" dirty="0"/>
              <a:t> et al., 2019)</a:t>
            </a:r>
          </a:p>
        </p:txBody>
      </p:sp>
    </p:spTree>
    <p:extLst>
      <p:ext uri="{BB962C8B-B14F-4D97-AF65-F5344CB8AC3E}">
        <p14:creationId xmlns:p14="http://schemas.microsoft.com/office/powerpoint/2010/main" val="1866043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9BB3731-526F-4638-85F8-715D717FFC12}" type="slidenum">
              <a:rPr lang="en-US" noProof="0" smtClean="0"/>
              <a:t>8</a:t>
            </a:fld>
            <a:endParaRPr lang="en-US" noProof="0" dirty="0"/>
          </a:p>
        </p:txBody>
      </p:sp>
      <p:sp>
        <p:nvSpPr>
          <p:cNvPr id="6" name="Title 5"/>
          <p:cNvSpPr>
            <a:spLocks noGrp="1"/>
          </p:cNvSpPr>
          <p:nvPr>
            <p:ph type="title"/>
          </p:nvPr>
        </p:nvSpPr>
        <p:spPr>
          <a:xfrm>
            <a:off x="6079061" y="204717"/>
            <a:ext cx="5252202" cy="2361062"/>
          </a:xfrm>
        </p:spPr>
        <p:txBody>
          <a:bodyPr/>
          <a:lstStyle/>
          <a:p>
            <a:r>
              <a:rPr lang="en-US" dirty="0"/>
              <a:t>Conclusion </a:t>
            </a:r>
          </a:p>
        </p:txBody>
      </p:sp>
      <p:sp>
        <p:nvSpPr>
          <p:cNvPr id="8" name="Text Placeholder 7"/>
          <p:cNvSpPr>
            <a:spLocks noGrp="1"/>
          </p:cNvSpPr>
          <p:nvPr>
            <p:ph type="body" idx="13"/>
          </p:nvPr>
        </p:nvSpPr>
        <p:spPr>
          <a:xfrm>
            <a:off x="5486400" y="1501254"/>
            <a:ext cx="5844863" cy="5227092"/>
          </a:xfrm>
        </p:spPr>
        <p:txBody>
          <a:bodyPr>
            <a:normAutofit/>
          </a:bodyPr>
          <a:lstStyle/>
          <a:p>
            <a:endParaRPr lang="en-US" sz="1600" dirty="0"/>
          </a:p>
          <a:p>
            <a:endParaRPr lang="en-US" sz="1600" dirty="0"/>
          </a:p>
          <a:p>
            <a:endParaRPr lang="en-US" sz="1600" dirty="0"/>
          </a:p>
          <a:p>
            <a:endParaRPr lang="en-US" sz="1600" dirty="0"/>
          </a:p>
          <a:p>
            <a:endParaRPr lang="en-US" sz="1600" dirty="0"/>
          </a:p>
          <a:p>
            <a:endParaRPr lang="en-US" sz="1600" dirty="0"/>
          </a:p>
          <a:p>
            <a:r>
              <a:rPr lang="en-US" sz="1600" dirty="0"/>
              <a:t>Hospitality is a most important sector in the area of the service industry which always makes sure to encourage strategies that help them to achieve a higher level of comfort zone by meeting the demands of the customer.</a:t>
            </a:r>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11" name="Picture Placeholder 10"/>
          <p:cNvPicPr>
            <a:picLocks noGrp="1" noChangeAspect="1"/>
          </p:cNvPicPr>
          <p:nvPr>
            <p:ph type="pic" sz="quarter" idx="14"/>
          </p:nvPr>
        </p:nvPicPr>
        <p:blipFill>
          <a:blip r:embed="rId3"/>
          <a:srcRect l="10791" r="10791"/>
          <a:stretch>
            <a:fillRect/>
          </a:stretch>
        </p:blipFill>
        <p:spPr>
          <a:xfrm>
            <a:off x="760944" y="-12002"/>
            <a:ext cx="4429125" cy="6092825"/>
          </a:xfrm>
          <a:prstGeom prst="rect">
            <a:avLst/>
          </a:prstGeom>
        </p:spPr>
      </p:pic>
      <p:sp>
        <p:nvSpPr>
          <p:cNvPr id="5" name="Rectangle 4">
            <a:extLst>
              <a:ext uri="{FF2B5EF4-FFF2-40B4-BE49-F238E27FC236}">
                <a16:creationId xmlns:a16="http://schemas.microsoft.com/office/drawing/2014/main" id="{C620D175-A5A7-403F-B2F4-06979B41DFDB}"/>
              </a:ext>
            </a:extLst>
          </p:cNvPr>
          <p:cNvSpPr/>
          <p:nvPr/>
        </p:nvSpPr>
        <p:spPr>
          <a:xfrm>
            <a:off x="1999035" y="6262758"/>
            <a:ext cx="1374030" cy="369332"/>
          </a:xfrm>
          <a:prstGeom prst="rect">
            <a:avLst/>
          </a:prstGeom>
        </p:spPr>
        <p:txBody>
          <a:bodyPr wrap="none">
            <a:spAutoFit/>
          </a:bodyPr>
          <a:lstStyle/>
          <a:p>
            <a:r>
              <a:rPr lang="en-US" dirty="0"/>
              <a:t>(Teng, 2019)</a:t>
            </a:r>
          </a:p>
        </p:txBody>
      </p:sp>
    </p:spTree>
    <p:extLst>
      <p:ext uri="{BB962C8B-B14F-4D97-AF65-F5344CB8AC3E}">
        <p14:creationId xmlns:p14="http://schemas.microsoft.com/office/powerpoint/2010/main" val="2239882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9BB3731-526F-4638-85F8-715D717FFC12}" type="slidenum">
              <a:rPr lang="en-US" noProof="0" smtClean="0"/>
              <a:t>9</a:t>
            </a:fld>
            <a:endParaRPr lang="en-US" noProof="0" dirty="0"/>
          </a:p>
        </p:txBody>
      </p:sp>
      <p:sp>
        <p:nvSpPr>
          <p:cNvPr id="6" name="Title 5"/>
          <p:cNvSpPr>
            <a:spLocks noGrp="1"/>
          </p:cNvSpPr>
          <p:nvPr>
            <p:ph type="title"/>
          </p:nvPr>
        </p:nvSpPr>
        <p:spPr>
          <a:xfrm>
            <a:off x="573206" y="1391821"/>
            <a:ext cx="10758057" cy="1325563"/>
          </a:xfrm>
        </p:spPr>
        <p:txBody>
          <a:bodyPr/>
          <a:lstStyle/>
          <a:p>
            <a:r>
              <a:rPr lang="en-US" dirty="0"/>
              <a:t>References</a:t>
            </a:r>
          </a:p>
        </p:txBody>
      </p:sp>
      <p:sp>
        <p:nvSpPr>
          <p:cNvPr id="8" name="Text Placeholder 7"/>
          <p:cNvSpPr>
            <a:spLocks noGrp="1"/>
          </p:cNvSpPr>
          <p:nvPr>
            <p:ph type="body" idx="13"/>
          </p:nvPr>
        </p:nvSpPr>
        <p:spPr>
          <a:xfrm>
            <a:off x="368490" y="3203259"/>
            <a:ext cx="10962773" cy="2880344"/>
          </a:xfrm>
        </p:spPr>
        <p:txBody>
          <a:bodyPr>
            <a:normAutofit fontScale="77500" lnSpcReduction="20000"/>
          </a:bodyPr>
          <a:lstStyle/>
          <a:p>
            <a:r>
              <a:rPr lang="en-US" dirty="0"/>
              <a:t>Ali, B.J., </a:t>
            </a:r>
            <a:r>
              <a:rPr lang="en-US" dirty="0" err="1"/>
              <a:t>Gardi</a:t>
            </a:r>
            <a:r>
              <a:rPr lang="en-US" dirty="0"/>
              <a:t>, B., </a:t>
            </a:r>
            <a:r>
              <a:rPr lang="en-US" dirty="0" err="1"/>
              <a:t>Jabbar</a:t>
            </a:r>
            <a:r>
              <a:rPr lang="en-US" dirty="0"/>
              <a:t> Othman, B., Ali Ahmed, S., Burhan Ismael, N., </a:t>
            </a:r>
            <a:r>
              <a:rPr lang="en-US" dirty="0" err="1"/>
              <a:t>Abdalla</a:t>
            </a:r>
            <a:r>
              <a:rPr lang="en-US" dirty="0"/>
              <a:t> Hamza, P., Mahmood Aziz, H., Sabir, B.Y., </a:t>
            </a:r>
            <a:r>
              <a:rPr lang="en-US" dirty="0" err="1"/>
              <a:t>Sorguli</a:t>
            </a:r>
            <a:r>
              <a:rPr lang="en-US" dirty="0"/>
              <a:t>, S. and Anwar, G., 2021. Hotel service quality: The impact of service quality on customer satisfaction in hospitality. Ali, BJ, </a:t>
            </a:r>
            <a:r>
              <a:rPr lang="en-US" dirty="0" err="1"/>
              <a:t>Gardi</a:t>
            </a:r>
            <a:r>
              <a:rPr lang="en-US" dirty="0"/>
              <a:t>, B., Othman, BJ, Ahmed, SA, Ismael, NB, Hamza, PA, Aziz, HM, Sabir, BY, Anwar, G.(2021). Hotel Service Quality: The Impact of Service Quality on Customer Satisfaction in Hospitality. International Journal of Engineering, Business and Management, 5(3), pp.14-28.</a:t>
            </a:r>
          </a:p>
          <a:p>
            <a:r>
              <a:rPr lang="en-US" dirty="0"/>
              <a:t>Bogdan, P., 2019. Guest service in the hospitality industry. Kendall Hunt Publishing Company.</a:t>
            </a:r>
          </a:p>
          <a:p>
            <a:r>
              <a:rPr lang="en-US" dirty="0" err="1"/>
              <a:t>Böhme</a:t>
            </a:r>
            <a:r>
              <a:rPr lang="en-US" dirty="0"/>
              <a:t>, C., 2023. Shaping the Guest Experience: How Personalized Services Improve Customer Satisfaction in Luxury Hotels and Create a Competitive Advantage. Signature.</a:t>
            </a:r>
          </a:p>
          <a:p>
            <a:r>
              <a:rPr lang="en-US" dirty="0" err="1"/>
              <a:t>Iyer</a:t>
            </a:r>
            <a:r>
              <a:rPr lang="en-US" dirty="0"/>
              <a:t>, P., 2019. This Could Be Home: Raffles Hotel and the City of Tomorrow. Epigram Books.</a:t>
            </a:r>
          </a:p>
          <a:p>
            <a:r>
              <a:rPr lang="en-US" dirty="0" err="1"/>
              <a:t>Nikolskaya</a:t>
            </a:r>
            <a:r>
              <a:rPr lang="en-US" dirty="0"/>
              <a:t>, E.Y., </a:t>
            </a:r>
            <a:r>
              <a:rPr lang="en-US" dirty="0" err="1"/>
              <a:t>Lepeshkin</a:t>
            </a:r>
            <a:r>
              <a:rPr lang="en-US" dirty="0"/>
              <a:t>, V.A., </a:t>
            </a:r>
            <a:r>
              <a:rPr lang="en-US" dirty="0" err="1"/>
              <a:t>Kulgachev</a:t>
            </a:r>
            <a:r>
              <a:rPr lang="en-US" dirty="0"/>
              <a:t>, I.P., </a:t>
            </a:r>
            <a:r>
              <a:rPr lang="en-US" dirty="0" err="1"/>
              <a:t>Matveev</a:t>
            </a:r>
            <a:r>
              <a:rPr lang="en-US" dirty="0"/>
              <a:t>, A.A. and </a:t>
            </a:r>
            <a:r>
              <a:rPr lang="en-US" dirty="0" err="1"/>
              <a:t>Lebedeva</a:t>
            </a:r>
            <a:r>
              <a:rPr lang="en-US" dirty="0"/>
              <a:t>, O.Y., 2020. Perfection of quality management of hotel services. Journal of Environmental Management and Tourism, 11(2 (42)), p.417.</a:t>
            </a:r>
          </a:p>
          <a:p>
            <a:r>
              <a:rPr lang="en-US" dirty="0" err="1"/>
              <a:t>Priyo</a:t>
            </a:r>
            <a:r>
              <a:rPr lang="en-US" dirty="0"/>
              <a:t>, J.S., Mohamad, B. and </a:t>
            </a:r>
            <a:r>
              <a:rPr lang="en-US" dirty="0" err="1"/>
              <a:t>Adetunji</a:t>
            </a:r>
            <a:r>
              <a:rPr lang="en-US" dirty="0"/>
              <a:t>, R.R., 2019. An examination of the effects of service quality and customer satisfaction on customer loyalty in the hotel industry. International Journal of Supply Chain Management, 8(1), pp.653-663.</a:t>
            </a:r>
          </a:p>
          <a:p>
            <a:r>
              <a:rPr lang="en-US" dirty="0" err="1"/>
              <a:t>Punzon</a:t>
            </a:r>
            <a:r>
              <a:rPr lang="en-US" dirty="0"/>
              <a:t>, J.G., 2021. Digital Customer Journey in the Luxury Hotel Experience: A Case Study Approach. In Advanced Digital Marketing Strategies in a Data-Driven Era (pp. 246-260). IGI Global.</a:t>
            </a:r>
          </a:p>
          <a:p>
            <a:r>
              <a:rPr lang="en-US" dirty="0" err="1"/>
              <a:t>Teng</a:t>
            </a:r>
            <a:r>
              <a:rPr lang="en-US" dirty="0"/>
              <a:t>, H.Y., 2019. Job crafting and customer service behaviors in the hospitality industry: Mediating effect of job passion. International Journal of Hospitality Management, 81, pp.34-42.</a:t>
            </a:r>
          </a:p>
          <a:p>
            <a:r>
              <a:rPr lang="en-US" dirty="0" err="1"/>
              <a:t>Thirumaran</a:t>
            </a:r>
            <a:r>
              <a:rPr lang="en-US" dirty="0"/>
              <a:t>, K., </a:t>
            </a:r>
            <a:r>
              <a:rPr lang="en-US" dirty="0" err="1"/>
              <a:t>Mohammadi</a:t>
            </a:r>
            <a:r>
              <a:rPr lang="en-US" dirty="0"/>
              <a:t>, Z., </a:t>
            </a:r>
            <a:r>
              <a:rPr lang="en-US" dirty="0" err="1"/>
              <a:t>Azzali</a:t>
            </a:r>
            <a:r>
              <a:rPr lang="en-US" dirty="0"/>
              <a:t>, S., </a:t>
            </a:r>
            <a:r>
              <a:rPr lang="en-US" dirty="0" err="1"/>
              <a:t>Eijdenberg</a:t>
            </a:r>
            <a:r>
              <a:rPr lang="en-US" dirty="0"/>
              <a:t>, E.L. and </a:t>
            </a:r>
            <a:r>
              <a:rPr lang="en-US" dirty="0" err="1"/>
              <a:t>Donough</a:t>
            </a:r>
            <a:r>
              <a:rPr lang="en-US" dirty="0"/>
              <a:t>-Tan, G., 2023. Transformed landscapes, tourist sentiments: the place making the narrative of a luxury heritage hotel in Singapore. Journal of Heritage Tourism, 18(2), pp.243-264.</a:t>
            </a:r>
          </a:p>
          <a:p>
            <a:r>
              <a:rPr lang="en-US" dirty="0"/>
              <a:t>Zhu, J.N., Lam, L.W. and Lai, J.Y., 2019. Returning good for evil: A study of customer incivility and extra-role customer service. International Journal of Hospitality Management, 81, pp.65-72.</a:t>
            </a:r>
          </a:p>
          <a:p>
            <a:endParaRPr lang="en-US" dirty="0"/>
          </a:p>
        </p:txBody>
      </p:sp>
    </p:spTree>
    <p:extLst>
      <p:ext uri="{BB962C8B-B14F-4D97-AF65-F5344CB8AC3E}">
        <p14:creationId xmlns:p14="http://schemas.microsoft.com/office/powerpoint/2010/main" val="2877167492"/>
      </p:ext>
    </p:extLst>
  </p:cSld>
  <p:clrMapOvr>
    <a:masterClrMapping/>
  </p:clrMapOvr>
</p:sld>
</file>

<file path=ppt/theme/theme1.xml><?xml version="1.0" encoding="utf-8"?>
<a:theme xmlns:a="http://schemas.openxmlformats.org/drawingml/2006/main" name="Financial_PitchDeck_MO-v6">
  <a:themeElements>
    <a:clrScheme name="Custom 23">
      <a:dk1>
        <a:srgbClr val="006F83"/>
      </a:dk1>
      <a:lt1>
        <a:srgbClr val="FFFFFF"/>
      </a:lt1>
      <a:dk2>
        <a:srgbClr val="4D4D4D"/>
      </a:dk2>
      <a:lt2>
        <a:srgbClr val="DED8A4"/>
      </a:lt2>
      <a:accent1>
        <a:srgbClr val="DED8A4"/>
      </a:accent1>
      <a:accent2>
        <a:srgbClr val="790000"/>
      </a:accent2>
      <a:accent3>
        <a:srgbClr val="969959"/>
      </a:accent3>
      <a:accent4>
        <a:srgbClr val="32A1A6"/>
      </a:accent4>
      <a:accent5>
        <a:srgbClr val="606032"/>
      </a:accent5>
      <a:accent6>
        <a:srgbClr val="3C8C41"/>
      </a:accent6>
      <a:hlink>
        <a:srgbClr val="006F83"/>
      </a:hlink>
      <a:folHlink>
        <a:srgbClr val="006F83"/>
      </a:folHlink>
    </a:clrScheme>
    <a:fontScheme name="Custom 6">
      <a:majorFont>
        <a:latin typeface="Tahoma"/>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78270744_Financial pitch deck_AAS_v4" id="{6B56449C-CC63-4FF3-BE4A-64780CE1EAAB}" vid="{648F9AC5-FF4B-45EC-957E-86958EA969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5BA64CC-A486-4853-8170-C389804B0B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EEFE3F-2FB4-416D-9B9D-A1CF2786247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D935F702-06A3-47B5-A78B-5ADAC21E3B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Financial pitch deck</Template>
  <TotalTime>0</TotalTime>
  <Words>2334</Words>
  <Application>Microsoft Office PowerPoint</Application>
  <PresentationFormat>Widescreen</PresentationFormat>
  <Paragraphs>109</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Tahoma</vt:lpstr>
      <vt:lpstr>Times New Roman</vt:lpstr>
      <vt:lpstr>Wingdings</vt:lpstr>
      <vt:lpstr>Financial_PitchDeck_MO-v6</vt:lpstr>
      <vt:lpstr>Hospitality and Guest Services Saima Jabeen Student number : 2241265 Module code: BMIH4003 </vt:lpstr>
      <vt:lpstr>Introduction</vt:lpstr>
      <vt:lpstr>Main Consumers of Raffles Hotel</vt:lpstr>
      <vt:lpstr>Services of Raffles Hotel to their Guest</vt:lpstr>
      <vt:lpstr>Role of Guest Services in General</vt:lpstr>
      <vt:lpstr>Importance of Hospitality</vt:lpstr>
      <vt:lpstr>Hotel Meets Guest Expectations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2023-10-21T08:00:27Z</dcterms:created>
  <dcterms:modified xsi:type="dcterms:W3CDTF">2023-10-22T19:04:19Z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