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3" r:id="rId1"/>
  </p:sldMasterIdLst>
  <p:notesMasterIdLst>
    <p:notesMasterId r:id="rId15"/>
  </p:notesMasterIdLst>
  <p:sldIdLst>
    <p:sldId id="256" r:id="rId2"/>
    <p:sldId id="267" r:id="rId3"/>
    <p:sldId id="262" r:id="rId4"/>
    <p:sldId id="257" r:id="rId5"/>
    <p:sldId id="263" r:id="rId6"/>
    <p:sldId id="258" r:id="rId7"/>
    <p:sldId id="259" r:id="rId8"/>
    <p:sldId id="260" r:id="rId9"/>
    <p:sldId id="266" r:id="rId10"/>
    <p:sldId id="264" r:id="rId11"/>
    <p:sldId id="271" r:id="rId12"/>
    <p:sldId id="265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24AAD9-2D3F-FBAA-99BC-C478DC36E9EB}" v="2" vWet="3" dt="2022-02-25T12:23:46.380"/>
    <p1510:client id="{D4BC9144-EF4F-44AF-8A75-D5C3E528A47D}" v="898" dt="2022-02-25T12:33:21.001"/>
    <p1510:client id="{DCF05518-B894-5C78-7B3A-45A71C57524D}" v="2" dt="2022-02-25T12:19:08.886"/>
    <p1510:client id="{EE243660-B462-F8A6-C2DC-77D251044197}" v="8" dt="2022-02-25T12:31:36.2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cott Uwafiokun Eweka (2122699)" userId="S::2122699@student.uwtsd.ac.uk::f3bc2c40-bc5b-4573-939c-a088c663d05a" providerId="AD" clId="Web-{9424AAD9-2D3F-FBAA-99BC-C478DC36E9EB}"/>
    <pc:docChg chg="modSld">
      <pc:chgData name="Scott Uwafiokun Eweka (2122699)" userId="S::2122699@student.uwtsd.ac.uk::f3bc2c40-bc5b-4573-939c-a088c663d05a" providerId="AD" clId="Web-{9424AAD9-2D3F-FBAA-99BC-C478DC36E9EB}" dt="2022-02-25T12:23:29.301" v="0" actId="20577"/>
      <pc:docMkLst>
        <pc:docMk/>
      </pc:docMkLst>
      <pc:sldChg chg="modSp">
        <pc:chgData name="Scott Uwafiokun Eweka (2122699)" userId="S::2122699@student.uwtsd.ac.uk::f3bc2c40-bc5b-4573-939c-a088c663d05a" providerId="AD" clId="Web-{9424AAD9-2D3F-FBAA-99BC-C478DC36E9EB}" dt="2022-02-25T12:23:29.301" v="0" actId="20577"/>
        <pc:sldMkLst>
          <pc:docMk/>
          <pc:sldMk cId="825097998" sldId="270"/>
        </pc:sldMkLst>
        <pc:spChg chg="mod">
          <ac:chgData name="Scott Uwafiokun Eweka (2122699)" userId="S::2122699@student.uwtsd.ac.uk::f3bc2c40-bc5b-4573-939c-a088c663d05a" providerId="AD" clId="Web-{9424AAD9-2D3F-FBAA-99BC-C478DC36E9EB}" dt="2022-02-25T12:23:29.301" v="0" actId="20577"/>
          <ac:spMkLst>
            <pc:docMk/>
            <pc:sldMk cId="825097998" sldId="270"/>
            <ac:spMk id="5" creationId="{9FE3F2C0-A1E0-4D41-AED9-067CD807FB9B}"/>
          </ac:spMkLst>
        </pc:spChg>
      </pc:sldChg>
    </pc:docChg>
  </pc:docChgLst>
  <pc:docChgLst>
    <pc:chgData name="Scott Uwafiokun Eweka (2122699)" userId="S::2122699@student.uwtsd.ac.uk::f3bc2c40-bc5b-4573-939c-a088c663d05a" providerId="AD" clId="Web-{EE243660-B462-F8A6-C2DC-77D251044197}"/>
    <pc:docChg chg="addSld delSld modSld">
      <pc:chgData name="Scott Uwafiokun Eweka (2122699)" userId="S::2122699@student.uwtsd.ac.uk::f3bc2c40-bc5b-4573-939c-a088c663d05a" providerId="AD" clId="Web-{EE243660-B462-F8A6-C2DC-77D251044197}" dt="2022-02-25T12:31:36.283" v="6" actId="20577"/>
      <pc:docMkLst>
        <pc:docMk/>
      </pc:docMkLst>
      <pc:sldChg chg="add del replId">
        <pc:chgData name="Scott Uwafiokun Eweka (2122699)" userId="S::2122699@student.uwtsd.ac.uk::f3bc2c40-bc5b-4573-939c-a088c663d05a" providerId="AD" clId="Web-{EE243660-B462-F8A6-C2DC-77D251044197}" dt="2022-02-25T12:30:29.734" v="1"/>
        <pc:sldMkLst>
          <pc:docMk/>
          <pc:sldMk cId="2287378268" sldId="271"/>
        </pc:sldMkLst>
      </pc:sldChg>
      <pc:sldChg chg="addSp modSp new">
        <pc:chgData name="Scott Uwafiokun Eweka (2122699)" userId="S::2122699@student.uwtsd.ac.uk::f3bc2c40-bc5b-4573-939c-a088c663d05a" providerId="AD" clId="Web-{EE243660-B462-F8A6-C2DC-77D251044197}" dt="2022-02-25T12:31:36.283" v="6" actId="20577"/>
        <pc:sldMkLst>
          <pc:docMk/>
          <pc:sldMk cId="2866015384" sldId="271"/>
        </pc:sldMkLst>
        <pc:spChg chg="add mod">
          <ac:chgData name="Scott Uwafiokun Eweka (2122699)" userId="S::2122699@student.uwtsd.ac.uk::f3bc2c40-bc5b-4573-939c-a088c663d05a" providerId="AD" clId="Web-{EE243660-B462-F8A6-C2DC-77D251044197}" dt="2022-02-25T12:31:36.283" v="6" actId="20577"/>
          <ac:spMkLst>
            <pc:docMk/>
            <pc:sldMk cId="2866015384" sldId="271"/>
            <ac:spMk id="2" creationId="{9773FED0-4C3C-4294-8035-325169B8F216}"/>
          </ac:spMkLst>
        </pc:spChg>
      </pc:sldChg>
    </pc:docChg>
  </pc:docChgLst>
  <pc:docChgLst>
    <pc:chgData name="Tehreem Arshad (2120566)" userId="S::2120566@student.uwtsd.ac.uk::de3108eb-3c15-46d8-b27e-ad475ebcbb9a" providerId="AD" clId="Web-{0174AE1D-C148-42F5-8DB7-27C5426C82E8}"/>
    <pc:docChg chg="addSld delSld modSld addMainMaster delMainMaster">
      <pc:chgData name="Tehreem Arshad (2120566)" userId="S::2120566@student.uwtsd.ac.uk::de3108eb-3c15-46d8-b27e-ad475ebcbb9a" providerId="AD" clId="Web-{0174AE1D-C148-42F5-8DB7-27C5426C82E8}" dt="2022-02-15T10:41:35.364" v="433" actId="20577"/>
      <pc:docMkLst>
        <pc:docMk/>
      </pc:docMkLst>
      <pc:sldChg chg="addSp delSp modSp mod setBg modClrScheme delDesignElem chgLayout">
        <pc:chgData name="Tehreem Arshad (2120566)" userId="S::2120566@student.uwtsd.ac.uk::de3108eb-3c15-46d8-b27e-ad475ebcbb9a" providerId="AD" clId="Web-{0174AE1D-C148-42F5-8DB7-27C5426C82E8}" dt="2022-02-15T10:41:35.364" v="433" actId="20577"/>
        <pc:sldMkLst>
          <pc:docMk/>
          <pc:sldMk cId="109857222" sldId="256"/>
        </pc:sldMkLst>
        <pc:spChg chg="mod or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ehreem Arshad (2120566)" userId="S::2120566@student.uwtsd.ac.uk::de3108eb-3c15-46d8-b27e-ad475ebcbb9a" providerId="AD" clId="Web-{0174AE1D-C148-42F5-8DB7-27C5426C82E8}" dt="2022-02-15T10:41:35.364" v="433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5" creationId="{EA7E347D-B32A-4759-B7FF-FD25A9AEE645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6" creationId="{681F9FCB-1E38-43E9-8567-6292F4842051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8" creationId="{ED029D64-BBDD-43FA-92CF-C6BF515141E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05:56.973" v="127"/>
          <ac:spMkLst>
            <pc:docMk/>
            <pc:sldMk cId="109857222" sldId="256"/>
            <ac:spMk id="9" creationId="{E2748806-3AF5-4078-830A-C1F26BF1B20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10" creationId="{DF862680-7FF3-4F94-B3EC-A17BECACFD1D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05:56.973" v="127"/>
          <ac:spMkLst>
            <pc:docMk/>
            <pc:sldMk cId="109857222" sldId="256"/>
            <ac:spMk id="11" creationId="{34FBEBF3-C941-4CB0-8AC2-3B50E1371BBF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20.842" v="199"/>
          <ac:spMkLst>
            <pc:docMk/>
            <pc:sldMk cId="109857222" sldId="256"/>
            <ac:spMk id="12" creationId="{E579D572-0B2B-49CD-A3A7-BE6B3FD44C47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3" creationId="{95598DD8-827C-48DB-AD4F-AEBB72483D5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4" creationId="{AE192E3E-68A9-4F36-936C-1C8D0B9EF13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5" creationId="{EB40E5E0-6677-497A-8E9D-E8575E276FA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6" creationId="{7DC12D2C-21A1-44CF-BA29-D0EE453AB701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620" v="195"/>
          <ac:spMkLst>
            <pc:docMk/>
            <pc:sldMk cId="109857222" sldId="256"/>
            <ac:spMk id="17" creationId="{AC46E49D-1D37-455E-BDA2-28DAF372147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43.530" v="201"/>
          <ac:spMkLst>
            <pc:docMk/>
            <pc:sldMk cId="109857222" sldId="256"/>
            <ac:spMk id="21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2.651" v="188"/>
          <ac:spMkLst>
            <pc:docMk/>
            <pc:sldMk cId="109857222" sldId="256"/>
            <ac:spMk id="23" creationId="{F69F96FE-C3F5-4F02-8428-78ADCB975ED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7.901" v="190"/>
          <ac:spMkLst>
            <pc:docMk/>
            <pc:sldMk cId="109857222" sldId="256"/>
            <ac:spMk id="27" creationId="{08C9B587-E65E-4B52-B37C-ABEBB6E8792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7.901" v="190"/>
          <ac:spMkLst>
            <pc:docMk/>
            <pc:sldMk cId="109857222" sldId="256"/>
            <ac:spMk id="28" creationId="{68AF5748-FED8-45BA-8631-26D1D10F324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37.901" v="190"/>
          <ac:spMkLst>
            <pc:docMk/>
            <pc:sldMk cId="109857222" sldId="256"/>
            <ac:spMk id="29" creationId="{AF2F604E-43BE-4DC3-B983-E071523364F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1" creationId="{49306479-8C4D-4E4A-A330-DFC80A8A01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2" creationId="{84136905-015B-4510-B514-027CBA846BD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3" creationId="{36CD0F97-2E5B-4E84-8544-EB24DED1044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46.745" v="192"/>
          <ac:spMkLst>
            <pc:docMk/>
            <pc:sldMk cId="109857222" sldId="256"/>
            <ac:spMk id="34" creationId="{EF37EE88-E359-4E69-A072-9959A84E111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35" creationId="{60376AD7-5814-4A2B-B3FC-395355E39461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6" creationId="{368F9D89-54B8-41F8-8839-49992D6458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7" creationId="{F2EB764E-4EF9-4AB3-9ACB-6FFF21C3E8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8" creationId="{D3D27CB3-A194-4D33-8FF6-0B71CA5A348A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39" creationId="{19D0E688-E23E-43B0-9C68-AE7A8634309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0:54.542" v="194"/>
          <ac:spMkLst>
            <pc:docMk/>
            <pc:sldMk cId="109857222" sldId="256"/>
            <ac:spMk id="40" creationId="{16A81337-D121-4D4C-AF57-21F875DFBC3B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43.530" v="201"/>
          <ac:spMkLst>
            <pc:docMk/>
            <pc:sldMk cId="109857222" sldId="256"/>
            <ac:spMk id="41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3:43.530" v="201"/>
          <ac:spMkLst>
            <pc:docMk/>
            <pc:sldMk cId="109857222" sldId="256"/>
            <ac:spMk id="44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45" creationId="{1B7C4707-9C68-44ED-A6DE-88FF7A50F45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46" creationId="{B69060A4-9EDF-4FB5-87A8-A9FC83E446D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09:11:21.386" v="197"/>
          <ac:spMkLst>
            <pc:docMk/>
            <pc:sldMk cId="109857222" sldId="256"/>
            <ac:spMk id="47" creationId="{E937A4B0-1638-4AFA-91A5-60F8BB498C8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69" v="340"/>
          <ac:spMkLst>
            <pc:docMk/>
            <pc:sldMk cId="109857222" sldId="256"/>
            <ac:spMk id="62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69" v="340"/>
          <ac:spMkLst>
            <pc:docMk/>
            <pc:sldMk cId="109857222" sldId="256"/>
            <ac:spMk id="71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81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92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102" creationId="{F420BC5C-C418-4843-B04B-6918968D09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104" creationId="{13E5F285-BD95-4989-B20B-77899015947C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2.528" v="337"/>
          <ac:spMkLst>
            <pc:docMk/>
            <pc:sldMk cId="109857222" sldId="256"/>
            <ac:spMk id="114" creationId="{6B6061A8-D267-4967-AF47-C3CC451385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22" v="339"/>
          <ac:spMkLst>
            <pc:docMk/>
            <pc:sldMk cId="109857222" sldId="256"/>
            <ac:spMk id="125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22" v="339"/>
          <ac:spMkLst>
            <pc:docMk/>
            <pc:sldMk cId="109857222" sldId="256"/>
            <ac:spMk id="127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7:05.622" v="339"/>
          <ac:spMkLst>
            <pc:docMk/>
            <pc:sldMk cId="109857222" sldId="256"/>
            <ac:spMk id="129" creationId="{142D98E1-37D2-4470-BF74-845E897954C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133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134" creationId="{948AEA76-67F2-4344-A189-9BFFE007638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39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41" creationId="{948AEA76-67F2-4344-A189-9BFFE0076388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43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50" creationId="{59226104-0061-4319-8237-9C001BF85D49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151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29.378" v="415"/>
          <ac:spMkLst>
            <pc:docMk/>
            <pc:sldMk cId="109857222" sldId="256"/>
            <ac:spMk id="153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60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62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71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33.893" v="417"/>
          <ac:spMkLst>
            <pc:docMk/>
            <pc:sldMk cId="109857222" sldId="256"/>
            <ac:spMk id="172" creationId="{55820E42-2F9D-41EF-B67F-522A133B3373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87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1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5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6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40:50.301" v="419"/>
          <ac:spMkLst>
            <pc:docMk/>
            <pc:sldMk cId="109857222" sldId="256"/>
            <ac:spMk id="198" creationId="{D5B4F0F5-BE58-4EC0-B650-A71A07437CDD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201" creationId="{A5D0B0D3-D735-4619-AA45-B57B791E1744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40:50.362" v="420"/>
          <ac:spMkLst>
            <pc:docMk/>
            <pc:sldMk cId="109857222" sldId="256"/>
            <ac:spMk id="202" creationId="{25A2CBEC-4F23-437D-9D03-9968C9B79790}"/>
          </ac:spMkLst>
        </pc:spChg>
        <pc:grpChg chg="add del">
          <ac:chgData name="Tehreem Arshad (2120566)" userId="S::2120566@student.uwtsd.ac.uk::de3108eb-3c15-46d8-b27e-ad475ebcbb9a" providerId="AD" clId="Web-{0174AE1D-C148-42F5-8DB7-27C5426C82E8}" dt="2022-02-15T09:13:20.842" v="199"/>
          <ac:grpSpMkLst>
            <pc:docMk/>
            <pc:sldMk cId="109857222" sldId="256"/>
            <ac:grpSpMk id="19" creationId="{85615CD2-01A9-44A9-8364-A8B932AF1817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1:21.386" v="197"/>
          <ac:grpSpMkLst>
            <pc:docMk/>
            <pc:sldMk cId="109857222" sldId="256"/>
            <ac:grpSpMk id="42" creationId="{23F5135F-115E-423C-BE4A-B56C35DC9F3E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1:21.386" v="197"/>
          <ac:grpSpMkLst>
            <pc:docMk/>
            <pc:sldMk cId="109857222" sldId="256"/>
            <ac:grpSpMk id="48" creationId="{D2D2835C-DDE9-4332-9476-94B711F05374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3:43.530" v="201"/>
          <ac:grpSpMkLst>
            <pc:docMk/>
            <pc:sldMk cId="109857222" sldId="256"/>
            <ac:grpSpMk id="4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09:13:43.530" v="201"/>
          <ac:grpSpMkLst>
            <pc:docMk/>
            <pc:sldMk cId="109857222" sldId="256"/>
            <ac:grpSpMk id="56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69" v="340"/>
          <ac:grpSpMkLst>
            <pc:docMk/>
            <pc:sldMk cId="109857222" sldId="256"/>
            <ac:grpSpMk id="64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69" v="340"/>
          <ac:grpSpMkLst>
            <pc:docMk/>
            <pc:sldMk cId="109857222" sldId="256"/>
            <ac:grpSpMk id="72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83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62" v="420"/>
          <ac:grpSpMkLst>
            <pc:docMk/>
            <pc:sldMk cId="109857222" sldId="256"/>
            <ac:grpSpMk id="85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94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106" creationId="{6C02F4BE-6538-4CAD-B506-5FEB41D378BC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2.528" v="337"/>
          <ac:grpSpMkLst>
            <pc:docMk/>
            <pc:sldMk cId="109857222" sldId="256"/>
            <ac:grpSpMk id="116" creationId="{12DB770A-658D-4212-9BF2-236070D5D7A4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22" v="339"/>
          <ac:grpSpMkLst>
            <pc:docMk/>
            <pc:sldMk cId="109857222" sldId="256"/>
            <ac:grpSpMk id="126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22" v="339"/>
          <ac:grpSpMkLst>
            <pc:docMk/>
            <pc:sldMk cId="109857222" sldId="256"/>
            <ac:grpSpMk id="128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7:05.622" v="339"/>
          <ac:grpSpMkLst>
            <pc:docMk/>
            <pc:sldMk cId="109857222" sldId="256"/>
            <ac:grpSpMk id="130" creationId="{C5035748-E666-464D-B95F-ED814634680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29.378" v="415"/>
          <ac:grpSpMkLst>
            <pc:docMk/>
            <pc:sldMk cId="109857222" sldId="256"/>
            <ac:grpSpMk id="145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52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29.378" v="415"/>
          <ac:grpSpMkLst>
            <pc:docMk/>
            <pc:sldMk cId="109857222" sldId="256"/>
            <ac:grpSpMk id="155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64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73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33.893" v="417"/>
          <ac:grpSpMkLst>
            <pc:docMk/>
            <pc:sldMk cId="109857222" sldId="256"/>
            <ac:grpSpMk id="174" creationId="{13D9BC31-B57D-4933-AD83-94F462D4C2F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88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92" creationId="{AC552FEA-472E-4E74-B31D-531852C1908D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97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40:50.301" v="419"/>
          <ac:grpSpMkLst>
            <pc:docMk/>
            <pc:sldMk cId="109857222" sldId="256"/>
            <ac:grpSpMk id="199" creationId="{E700C1F5-B637-45FE-96CC-270D263A597B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40:50.362" v="420"/>
          <ac:grpSpMkLst>
            <pc:docMk/>
            <pc:sldMk cId="109857222" sldId="256"/>
            <ac:grpSpMk id="203" creationId="{DBBA0A0D-8F6A-400A-9E49-8C008E2C7DB1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40:50.362" v="420"/>
          <ac:grpSpMkLst>
            <pc:docMk/>
            <pc:sldMk cId="109857222" sldId="256"/>
            <ac:grpSpMk id="205" creationId="{C2983E8C-44FB-463B-B6B0-B53E96ACCD72}"/>
          </ac:grpSpMkLst>
        </pc:grpChg>
        <pc:picChg chg="add del">
          <ac:chgData name="Tehreem Arshad (2120566)" userId="S::2120566@student.uwtsd.ac.uk::de3108eb-3c15-46d8-b27e-ad475ebcbb9a" providerId="AD" clId="Web-{0174AE1D-C148-42F5-8DB7-27C5426C82E8}" dt="2022-02-15T09:05:56.973" v="127"/>
          <ac:picMkLst>
            <pc:docMk/>
            <pc:sldMk cId="109857222" sldId="256"/>
            <ac:picMk id="4" creationId="{C805638E-1973-4E8E-8763-A761E393ED4E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09:13:20.842" v="199"/>
          <ac:picMkLst>
            <pc:docMk/>
            <pc:sldMk cId="109857222" sldId="256"/>
            <ac:picMk id="7" creationId="{3B86313B-1D36-4581-A552-EB4E7DB26DA2}"/>
          </ac:picMkLst>
        </pc:picChg>
        <pc:picChg chg="add del mod ord">
          <ac:chgData name="Tehreem Arshad (2120566)" userId="S::2120566@student.uwtsd.ac.uk::de3108eb-3c15-46d8-b27e-ad475ebcbb9a" providerId="AD" clId="Web-{0174AE1D-C148-42F5-8DB7-27C5426C82E8}" dt="2022-02-15T09:11:13.043" v="196"/>
          <ac:picMkLst>
            <pc:docMk/>
            <pc:sldMk cId="109857222" sldId="256"/>
            <ac:picMk id="18" creationId="{2452A52D-6DCE-4D31-B773-3B855986DCE1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09:13:43.530" v="201"/>
          <ac:picMkLst>
            <pc:docMk/>
            <pc:sldMk cId="109857222" sldId="256"/>
            <ac:picMk id="43" creationId="{DE2B195E-83D0-43B0-BD43-6B8EDBC72183}"/>
          </ac:picMkLst>
        </pc:picChg>
        <pc:picChg chg="add mod ord">
          <ac:chgData name="Tehreem Arshad (2120566)" userId="S::2120566@student.uwtsd.ac.uk::de3108eb-3c15-46d8-b27e-ad475ebcbb9a" providerId="AD" clId="Web-{0174AE1D-C148-42F5-8DB7-27C5426C82E8}" dt="2022-02-15T10:40:50.362" v="420"/>
          <ac:picMkLst>
            <pc:docMk/>
            <pc:sldMk cId="109857222" sldId="256"/>
            <ac:picMk id="63" creationId="{6682DE16-1569-4EFB-86AC-FD68F7F13440}"/>
          </ac:picMkLst>
        </pc:picChg>
        <pc:cxnChg chg="add del">
          <ac:chgData name="Tehreem Arshad (2120566)" userId="S::2120566@student.uwtsd.ac.uk::de3108eb-3c15-46d8-b27e-ad475ebcbb9a" providerId="AD" clId="Web-{0174AE1D-C148-42F5-8DB7-27C5426C82E8}" dt="2022-02-15T09:10:32.651" v="188"/>
          <ac:cxnSpMkLst>
            <pc:docMk/>
            <pc:sldMk cId="109857222" sldId="256"/>
            <ac:cxnSpMk id="25" creationId="{16BEECB0-0766-4C59-B86E-5D26B7D8EF4D}"/>
          </ac:cxnSpMkLst>
        </pc:cxnChg>
      </pc:sldChg>
      <pc:sldChg chg="addSp delSp modSp new mod setBg">
        <pc:chgData name="Tehreem Arshad (2120566)" userId="S::2120566@student.uwtsd.ac.uk::de3108eb-3c15-46d8-b27e-ad475ebcbb9a" providerId="AD" clId="Web-{0174AE1D-C148-42F5-8DB7-27C5426C82E8}" dt="2022-02-15T10:36:27.480" v="335"/>
        <pc:sldMkLst>
          <pc:docMk/>
          <pc:sldMk cId="2406145434" sldId="257"/>
        </pc:sldMkLst>
        <pc:spChg chg="mod">
          <ac:chgData name="Tehreem Arshad (2120566)" userId="S::2120566@student.uwtsd.ac.uk::de3108eb-3c15-46d8-b27e-ad475ebcbb9a" providerId="AD" clId="Web-{0174AE1D-C148-42F5-8DB7-27C5426C82E8}" dt="2022-02-15T10:34:03.195" v="329"/>
          <ac:spMkLst>
            <pc:docMk/>
            <pc:sldMk cId="2406145434" sldId="257"/>
            <ac:spMk id="2" creationId="{D0C08AF6-312C-4BA3-AF08-85A49C3AF595}"/>
          </ac:spMkLst>
        </pc:spChg>
        <pc:spChg chg="mod">
          <ac:chgData name="Tehreem Arshad (2120566)" userId="S::2120566@student.uwtsd.ac.uk::de3108eb-3c15-46d8-b27e-ad475ebcbb9a" providerId="AD" clId="Web-{0174AE1D-C148-42F5-8DB7-27C5426C82E8}" dt="2022-02-15T10:34:03.195" v="329"/>
          <ac:spMkLst>
            <pc:docMk/>
            <pc:sldMk cId="2406145434" sldId="257"/>
            <ac:spMk id="3" creationId="{09628E2A-1470-4646-B362-36910DA740D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20.694" v="324"/>
          <ac:spMkLst>
            <pc:docMk/>
            <pc:sldMk cId="2406145434" sldId="257"/>
            <ac:spMk id="8" creationId="{F420BC5C-C418-4843-B04B-6918968D0982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17.960" v="322"/>
          <ac:spMkLst>
            <pc:docMk/>
            <pc:sldMk cId="2406145434" sldId="257"/>
            <ac:spMk id="9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20.694" v="324"/>
          <ac:spMkLst>
            <pc:docMk/>
            <pc:sldMk cId="2406145434" sldId="257"/>
            <ac:spMk id="10" creationId="{13E5F285-BD95-4989-B20B-77899015947C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17.960" v="322"/>
          <ac:spMkLst>
            <pc:docMk/>
            <pc:sldMk cId="2406145434" sldId="257"/>
            <ac:spMk id="11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20.694" v="324"/>
          <ac:spMkLst>
            <pc:docMk/>
            <pc:sldMk cId="2406145434" sldId="257"/>
            <ac:spMk id="20" creationId="{A2597A8B-414A-4F6D-9710-2F1BE256E74B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17.960" v="322"/>
          <ac:spMkLst>
            <pc:docMk/>
            <pc:sldMk cId="2406145434" sldId="257"/>
            <ac:spMk id="21" creationId="{55820E42-2F9D-41EF-B67F-522A133B3373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58.196" v="326"/>
          <ac:spMkLst>
            <pc:docMk/>
            <pc:sldMk cId="2406145434" sldId="257"/>
            <ac:spMk id="35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3:58.196" v="326"/>
          <ac:spMkLst>
            <pc:docMk/>
            <pc:sldMk cId="2406145434" sldId="257"/>
            <ac:spMk id="38" creationId="{62F1D297-74F5-4948-9655-BC87A30A469D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4:03.180" v="328"/>
          <ac:spMkLst>
            <pc:docMk/>
            <pc:sldMk cId="2406145434" sldId="257"/>
            <ac:spMk id="42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4:03.180" v="328"/>
          <ac:spMkLst>
            <pc:docMk/>
            <pc:sldMk cId="2406145434" sldId="257"/>
            <ac:spMk id="46" creationId="{62F1D297-74F5-4948-9655-BC87A30A469D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50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51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54" creationId="{55820E42-2F9D-41EF-B67F-522A133B3373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60" creationId="{2F9C493A-9F03-49B4-B3FB-19CE5AC115BE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62" creationId="{90A46C7D-C1BB-49B8-8D37-39742820E964}"/>
          </ac:spMkLst>
        </pc:spChg>
        <pc:spChg chg="add">
          <ac:chgData name="Tehreem Arshad (2120566)" userId="S::2120566@student.uwtsd.ac.uk::de3108eb-3c15-46d8-b27e-ad475ebcbb9a" providerId="AD" clId="Web-{0174AE1D-C148-42F5-8DB7-27C5426C82E8}" dt="2022-02-15T10:36:27.480" v="335"/>
          <ac:spMkLst>
            <pc:docMk/>
            <pc:sldMk cId="2406145434" sldId="257"/>
            <ac:spMk id="72" creationId="{55820E42-2F9D-41EF-B67F-522A133B3373}"/>
          </ac:spMkLst>
        </pc:spChg>
        <pc:grpChg chg="add del">
          <ac:chgData name="Tehreem Arshad (2120566)" userId="S::2120566@student.uwtsd.ac.uk::de3108eb-3c15-46d8-b27e-ad475ebcbb9a" providerId="AD" clId="Web-{0174AE1D-C148-42F5-8DB7-27C5426C82E8}" dt="2022-02-15T10:33:20.694" v="324"/>
          <ac:grpSpMkLst>
            <pc:docMk/>
            <pc:sldMk cId="2406145434" sldId="257"/>
            <ac:grpSpMk id="12" creationId="{6C02F4BE-6538-4CAD-B506-5FEB41D378BC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17.960" v="322"/>
          <ac:grpSpMkLst>
            <pc:docMk/>
            <pc:sldMk cId="2406145434" sldId="257"/>
            <ac:grpSpMk id="13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20.694" v="324"/>
          <ac:grpSpMkLst>
            <pc:docMk/>
            <pc:sldMk cId="2406145434" sldId="257"/>
            <ac:grpSpMk id="22" creationId="{09BA142B-E03A-4CCD-8C46-8BDDD96AB334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17.960" v="322"/>
          <ac:grpSpMkLst>
            <pc:docMk/>
            <pc:sldMk cId="2406145434" sldId="257"/>
            <ac:grpSpMk id="23" creationId="{13D9BC31-B57D-4933-AD83-94F462D4C2F9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58.196" v="326"/>
          <ac:grpSpMkLst>
            <pc:docMk/>
            <pc:sldMk cId="2406145434" sldId="257"/>
            <ac:grpSpMk id="36" creationId="{5E46079A-4648-465E-9D1A-479174C99FFA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3:58.196" v="326"/>
          <ac:grpSpMkLst>
            <pc:docMk/>
            <pc:sldMk cId="2406145434" sldId="257"/>
            <ac:grpSpMk id="39" creationId="{756DB040-BB4B-446D-9172-7253A56604B0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4:03.180" v="328"/>
          <ac:grpSpMkLst>
            <pc:docMk/>
            <pc:sldMk cId="2406145434" sldId="257"/>
            <ac:grpSpMk id="44" creationId="{5E46079A-4648-465E-9D1A-479174C99FFA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4:03.180" v="328"/>
          <ac:grpSpMkLst>
            <pc:docMk/>
            <pc:sldMk cId="2406145434" sldId="257"/>
            <ac:grpSpMk id="47" creationId="{756DB040-BB4B-446D-9172-7253A56604B0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52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55" creationId="{13D9BC31-B57D-4933-AD83-94F462D4C2F9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64" creationId="{61BBAB6F-65E6-4E2B-B363-6AB27C84E0C1}"/>
          </ac:grpSpMkLst>
        </pc:grpChg>
        <pc:grpChg chg="add">
          <ac:chgData name="Tehreem Arshad (2120566)" userId="S::2120566@student.uwtsd.ac.uk::de3108eb-3c15-46d8-b27e-ad475ebcbb9a" providerId="AD" clId="Web-{0174AE1D-C148-42F5-8DB7-27C5426C82E8}" dt="2022-02-15T10:36:27.480" v="335"/>
          <ac:grpSpMkLst>
            <pc:docMk/>
            <pc:sldMk cId="2406145434" sldId="257"/>
            <ac:grpSpMk id="74" creationId="{13D9BC31-B57D-4933-AD83-94F462D4C2F9}"/>
          </ac:grpSpMkLst>
        </pc:grpChg>
        <pc:picChg chg="add del">
          <ac:chgData name="Tehreem Arshad (2120566)" userId="S::2120566@student.uwtsd.ac.uk::de3108eb-3c15-46d8-b27e-ad475ebcbb9a" providerId="AD" clId="Web-{0174AE1D-C148-42F5-8DB7-27C5426C82E8}" dt="2022-02-15T10:33:17.960" v="322"/>
          <ac:picMkLst>
            <pc:docMk/>
            <pc:sldMk cId="2406145434" sldId="257"/>
            <ac:picMk id="5" creationId="{2AB9A57B-F058-43F6-B03E-C77E78DB680E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10:33:58.196" v="326"/>
          <ac:picMkLst>
            <pc:docMk/>
            <pc:sldMk cId="2406145434" sldId="257"/>
            <ac:picMk id="7" creationId="{5FB0C48A-54D8-4B25-AA77-F76697CC569C}"/>
          </ac:picMkLst>
        </pc:picChg>
        <pc:picChg chg="add del">
          <ac:chgData name="Tehreem Arshad (2120566)" userId="S::2120566@student.uwtsd.ac.uk::de3108eb-3c15-46d8-b27e-ad475ebcbb9a" providerId="AD" clId="Web-{0174AE1D-C148-42F5-8DB7-27C5426C82E8}" dt="2022-02-15T10:34:03.180" v="328"/>
          <ac:picMkLst>
            <pc:docMk/>
            <pc:sldMk cId="2406145434" sldId="257"/>
            <ac:picMk id="43" creationId="{96058EE0-7A0E-4F5E-98B9-B20D7C718A25}"/>
          </ac:picMkLst>
        </pc:picChg>
        <pc:picChg chg="add mod">
          <ac:chgData name="Tehreem Arshad (2120566)" userId="S::2120566@student.uwtsd.ac.uk::de3108eb-3c15-46d8-b27e-ad475ebcbb9a" providerId="AD" clId="Web-{0174AE1D-C148-42F5-8DB7-27C5426C82E8}" dt="2022-02-15T10:36:27.480" v="335"/>
          <ac:picMkLst>
            <pc:docMk/>
            <pc:sldMk cId="2406145434" sldId="257"/>
            <ac:picMk id="53" creationId="{2AB9A57B-F058-43F6-B03E-C77E78DB680E}"/>
          </ac:picMkLst>
        </pc:picChg>
      </pc:sldChg>
      <pc:sldChg chg="add del replId">
        <pc:chgData name="Tehreem Arshad (2120566)" userId="S::2120566@student.uwtsd.ac.uk::de3108eb-3c15-46d8-b27e-ad475ebcbb9a" providerId="AD" clId="Web-{0174AE1D-C148-42F5-8DB7-27C5426C82E8}" dt="2022-02-15T10:37:25.966" v="342"/>
        <pc:sldMkLst>
          <pc:docMk/>
          <pc:sldMk cId="509098530" sldId="258"/>
        </pc:sldMkLst>
      </pc:sldChg>
      <pc:sldChg chg="modSp add del replId">
        <pc:chgData name="Tehreem Arshad (2120566)" userId="S::2120566@student.uwtsd.ac.uk::de3108eb-3c15-46d8-b27e-ad475ebcbb9a" providerId="AD" clId="Web-{0174AE1D-C148-42F5-8DB7-27C5426C82E8}" dt="2022-02-15T10:40:15.783" v="413"/>
        <pc:sldMkLst>
          <pc:docMk/>
          <pc:sldMk cId="3047280871" sldId="258"/>
        </pc:sldMkLst>
        <pc:spChg chg="mod">
          <ac:chgData name="Tehreem Arshad (2120566)" userId="S::2120566@student.uwtsd.ac.uk::de3108eb-3c15-46d8-b27e-ad475ebcbb9a" providerId="AD" clId="Web-{0174AE1D-C148-42F5-8DB7-27C5426C82E8}" dt="2022-02-15T10:38:14.468" v="373" actId="20577"/>
          <ac:spMkLst>
            <pc:docMk/>
            <pc:sldMk cId="3047280871" sldId="258"/>
            <ac:spMk id="2" creationId="{00000000-0000-0000-0000-000000000000}"/>
          </ac:spMkLst>
        </pc:spChg>
        <pc:spChg chg="mod">
          <ac:chgData name="Tehreem Arshad (2120566)" userId="S::2120566@student.uwtsd.ac.uk::de3108eb-3c15-46d8-b27e-ad475ebcbb9a" providerId="AD" clId="Web-{0174AE1D-C148-42F5-8DB7-27C5426C82E8}" dt="2022-02-15T10:40:12.815" v="412" actId="20577"/>
          <ac:spMkLst>
            <pc:docMk/>
            <pc:sldMk cId="3047280871" sldId="258"/>
            <ac:spMk id="3" creationId="{00000000-0000-0000-0000-000000000000}"/>
          </ac:spMkLst>
        </pc:spChg>
      </pc:sld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05:57.020" v="128"/>
        <pc:sldMasterMkLst>
          <pc:docMk/>
          <pc:sldMasterMk cId="2460954070" sldId="2147483660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05:57.020" v="1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Tehreem Arshad (2120566)" userId="S::2120566@student.uwtsd.ac.uk::de3108eb-3c15-46d8-b27e-ad475ebcbb9a" providerId="AD" clId="Web-{0174AE1D-C148-42F5-8DB7-27C5426C82E8}" dt="2022-02-15T09:05:56.973" v="127"/>
        <pc:sldMasterMkLst>
          <pc:docMk/>
          <pc:sldMasterMk cId="928297650" sldId="2147483672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1782284218" sldId="2147483673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4017242387" sldId="2147483674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2403928528" sldId="2147483675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706304586" sldId="2147483676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2259727709" sldId="2147483677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1670887006" sldId="2147483678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879585836" sldId="2147483679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791020701" sldId="2147483680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22384947" sldId="2147483681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90052041" sldId="2147483682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05:56.973" v="127"/>
          <pc:sldLayoutMkLst>
            <pc:docMk/>
            <pc:sldMasterMk cId="928297650" sldId="2147483672"/>
            <pc:sldLayoutMk cId="3560329848" sldId="2147483683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54.620" v="195"/>
        <pc:sldMasterMkLst>
          <pc:docMk/>
          <pc:sldMasterMk cId="1322783429" sldId="2147483698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1895925418" sldId="214748368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426048568" sldId="214748368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247007688" sldId="214748368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234066936" sldId="214748369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1700368281" sldId="214748369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845758093" sldId="214748369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127916147" sldId="214748369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329540558" sldId="214748369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1063427201" sldId="214748369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194516719" sldId="214748369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620" v="195"/>
          <pc:sldLayoutMkLst>
            <pc:docMk/>
            <pc:sldMasterMk cId="1322783429" sldId="2147483698"/>
            <pc:sldLayoutMk cId="258109799" sldId="2147483697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32.651" v="188"/>
        <pc:sldMasterMkLst>
          <pc:docMk/>
          <pc:sldMasterMk cId="1053203068" sldId="2147483699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4232794602" sldId="214748370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347594592" sldId="214748370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404967552" sldId="214748370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472309149" sldId="214748370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1789493539" sldId="214748370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011480686" sldId="214748370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920308486" sldId="214748370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796510264" sldId="214748370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694233590" sldId="214748370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2214341347" sldId="214748370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2.651" v="188"/>
          <pc:sldLayoutMkLst>
            <pc:docMk/>
            <pc:sldMasterMk cId="1053203068" sldId="2147483699"/>
            <pc:sldLayoutMk cId="3885640799" sldId="2147483710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37.901" v="190"/>
        <pc:sldMasterMkLst>
          <pc:docMk/>
          <pc:sldMasterMk cId="2862537777" sldId="2147483722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1209782260" sldId="214748371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1081741" sldId="214748371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4247195739" sldId="214748371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1901878255" sldId="214748371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913781391" sldId="214748371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211857577" sldId="214748371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976711353" sldId="214748371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644246327" sldId="214748371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3066454221" sldId="214748371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2608200805" sldId="214748372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37.901" v="190"/>
          <pc:sldLayoutMkLst>
            <pc:docMk/>
            <pc:sldMasterMk cId="2862537777" sldId="2147483722"/>
            <pc:sldLayoutMk cId="4159071021" sldId="2147483721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46.745" v="192"/>
        <pc:sldMasterMkLst>
          <pc:docMk/>
          <pc:sldMasterMk cId="3523474925" sldId="2147483735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4289914347" sldId="214748372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3807362490" sldId="214748372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1123404479" sldId="214748372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051102035" sldId="214748372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1789562600" sldId="214748372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230728275" sldId="214748372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879723671" sldId="214748373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2567489380" sldId="214748373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910986820" sldId="214748373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1707492339" sldId="214748373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46.745" v="192"/>
          <pc:sldLayoutMkLst>
            <pc:docMk/>
            <pc:sldMasterMk cId="3523474925" sldId="2147483735"/>
            <pc:sldLayoutMk cId="3655649961" sldId="2147483734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0:54.542" v="194"/>
        <pc:sldMasterMkLst>
          <pc:docMk/>
          <pc:sldMasterMk cId="577346906" sldId="2147483761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2580648968" sldId="214748375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581238571" sldId="214748375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1388602810" sldId="214748375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976530637" sldId="214748375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1318580241" sldId="214748375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1105702737" sldId="214748375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2606380762" sldId="214748375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4176056282" sldId="214748375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3795114489" sldId="214748375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2395565415" sldId="214748375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0:54.542" v="194"/>
          <pc:sldLayoutMkLst>
            <pc:docMk/>
            <pc:sldMasterMk cId="577346906" sldId="2147483761"/>
            <pc:sldLayoutMk cId="3374519403" sldId="2147483760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1:21.386" v="197"/>
        <pc:sldMasterMkLst>
          <pc:docMk/>
          <pc:sldMasterMk cId="3903989540" sldId="2147483787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1695985737" sldId="214748377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2569191970" sldId="214748377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3886695161" sldId="214748377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1394188991" sldId="214748377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2200844312" sldId="214748378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68006198" sldId="214748378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787083642" sldId="214748378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3997806458" sldId="214748378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211090300" sldId="214748378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1069347984" sldId="214748378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1:21.386" v="197"/>
          <pc:sldLayoutMkLst>
            <pc:docMk/>
            <pc:sldMasterMk cId="3903989540" sldId="2147483787"/>
            <pc:sldLayoutMk cId="3928440492" sldId="2147483786"/>
          </pc:sldLayoutMkLst>
        </pc:sldLayoutChg>
      </pc:sldMasterChg>
      <pc:sldMasterChg chg="add del addSldLayout delSldLayout modSldLayout">
        <pc:chgData name="Tehreem Arshad (2120566)" userId="S::2120566@student.uwtsd.ac.uk::de3108eb-3c15-46d8-b27e-ad475ebcbb9a" providerId="AD" clId="Web-{0174AE1D-C148-42F5-8DB7-27C5426C82E8}" dt="2022-02-15T09:13:43.640" v="202"/>
        <pc:sldMasterMkLst>
          <pc:docMk/>
          <pc:sldMasterMk cId="1637049823" sldId="2147483788"/>
        </pc:sldMasterMkLst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4173190605" sldId="2147483789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879778395" sldId="2147483790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029036146" sldId="2147483791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1610628514" sldId="2147483792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1784421568" sldId="2147483793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167920054" sldId="2147483794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515593418" sldId="2147483795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4266830271" sldId="2147483796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580358771" sldId="2147483797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738925388" sldId="2147483798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481318725" sldId="2147483799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022989963" sldId="2147483800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377063032" sldId="2147483801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430133640" sldId="2147483802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581671256" sldId="2147483803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875160716" sldId="2147483804"/>
          </pc:sldLayoutMkLst>
        </pc:sldLayoutChg>
        <pc:sldLayoutChg chg="add del mo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1637049823" sldId="2147483788"/>
            <pc:sldLayoutMk cId="2718454231" sldId="2147483805"/>
          </pc:sldLayoutMkLst>
        </pc:sldLayoutChg>
      </pc:sldMasterChg>
      <pc:sldMasterChg chg="add del replId addSldLayout delSldLayout">
        <pc:chgData name="Tehreem Arshad (2120566)" userId="S::2120566@student.uwtsd.ac.uk::de3108eb-3c15-46d8-b27e-ad475ebcbb9a" providerId="AD" clId="Web-{0174AE1D-C148-42F5-8DB7-27C5426C82E8}" dt="2022-02-15T09:13:20.842" v="199"/>
        <pc:sldMasterMkLst>
          <pc:docMk/>
          <pc:sldMasterMk cId="3184867495" sldId="2147483806"/>
        </pc:sldMasterMkLst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496318368" sldId="2147483807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18249150" sldId="2147483808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680391741" sldId="2147483809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2208963938" sldId="2147483810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031439726" sldId="2147483811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4097362384" sldId="2147483812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823755617" sldId="2147483813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157082252" sldId="2147483814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4075471079" sldId="2147483815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3357775806" sldId="2147483816"/>
          </pc:sldLayoutMkLst>
        </pc:sldLayoutChg>
        <pc:sldLayoutChg chg="add del replId">
          <pc:chgData name="Tehreem Arshad (2120566)" userId="S::2120566@student.uwtsd.ac.uk::de3108eb-3c15-46d8-b27e-ad475ebcbb9a" providerId="AD" clId="Web-{0174AE1D-C148-42F5-8DB7-27C5426C82E8}" dt="2022-02-15T09:13:20.842" v="199"/>
          <pc:sldLayoutMkLst>
            <pc:docMk/>
            <pc:sldMasterMk cId="3184867495" sldId="2147483806"/>
            <pc:sldLayoutMk cId="2650266958" sldId="2147483817"/>
          </pc:sldLayoutMkLst>
        </pc:sldLayoutChg>
      </pc:sldMasterChg>
      <pc:sldMasterChg chg="add addSldLayout">
        <pc:chgData name="Tehreem Arshad (2120566)" userId="S::2120566@student.uwtsd.ac.uk::de3108eb-3c15-46d8-b27e-ad475ebcbb9a" providerId="AD" clId="Web-{0174AE1D-C148-42F5-8DB7-27C5426C82E8}" dt="2022-02-15T09:13:43.640" v="202"/>
        <pc:sldMasterMkLst>
          <pc:docMk/>
          <pc:sldMasterMk cId="439010193" sldId="2147483813"/>
        </pc:sldMasterMkLst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617196921" sldId="2147483806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1487117703" sldId="2147483807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715552453" sldId="2147483808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549307799" sldId="2147483809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807857444" sldId="2147483810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163866817" sldId="2147483811"/>
          </pc:sldLayoutMkLst>
        </pc:sldLayoutChg>
        <pc:sldLayoutChg chg="ad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43406174" sldId="2147483812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955751723" sldId="2147483814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3490192716" sldId="2147483815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987186581" sldId="2147483816"/>
          </pc:sldLayoutMkLst>
        </pc:sldLayoutChg>
        <pc:sldLayoutChg chg="add replId">
          <pc:chgData name="Tehreem Arshad (2120566)" userId="S::2120566@student.uwtsd.ac.uk::de3108eb-3c15-46d8-b27e-ad475ebcbb9a" providerId="AD" clId="Web-{0174AE1D-C148-42F5-8DB7-27C5426C82E8}" dt="2022-02-15T09:13:43.640" v="202"/>
          <pc:sldLayoutMkLst>
            <pc:docMk/>
            <pc:sldMasterMk cId="439010193" sldId="2147483813"/>
            <pc:sldLayoutMk cId="2255022563" sldId="2147483817"/>
          </pc:sldLayoutMkLst>
        </pc:sldLayoutChg>
      </pc:sldMasterChg>
      <pc:sldMasterChg chg="add del addSldLayout delSldLayout">
        <pc:chgData name="Tehreem Arshad (2120566)" userId="S::2120566@student.uwtsd.ac.uk::de3108eb-3c15-46d8-b27e-ad475ebcbb9a" providerId="AD" clId="Web-{0174AE1D-C148-42F5-8DB7-27C5426C82E8}" dt="2022-02-15T09:13:43.530" v="201"/>
        <pc:sldMasterMkLst>
          <pc:docMk/>
          <pc:sldMasterMk cId="3051596369" sldId="2147483852"/>
        </pc:sldMasterMkLst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1442320634" sldId="2147483841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442679706" sldId="2147483842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2729938035" sldId="2147483843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599656540" sldId="2147483844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4253211750" sldId="2147483845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2162440899" sldId="2147483846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2074518737" sldId="2147483847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580912618" sldId="2147483848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286869878" sldId="2147483849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590688478" sldId="2147483850"/>
          </pc:sldLayoutMkLst>
        </pc:sldLayoutChg>
        <pc:sldLayoutChg chg="add del">
          <pc:chgData name="Tehreem Arshad (2120566)" userId="S::2120566@student.uwtsd.ac.uk::de3108eb-3c15-46d8-b27e-ad475ebcbb9a" providerId="AD" clId="Web-{0174AE1D-C148-42F5-8DB7-27C5426C82E8}" dt="2022-02-15T09:13:43.530" v="201"/>
          <pc:sldLayoutMkLst>
            <pc:docMk/>
            <pc:sldMasterMk cId="3051596369" sldId="2147483852"/>
            <pc:sldLayoutMk cId="3749894106" sldId="2147483851"/>
          </pc:sldLayoutMkLst>
        </pc:sldLayoutChg>
      </pc:sldMasterChg>
    </pc:docChg>
  </pc:docChgLst>
  <pc:docChgLst>
    <pc:chgData name="Tehreem Arshad (2120566)" userId="S::2120566@student.uwtsd.ac.uk::de3108eb-3c15-46d8-b27e-ad475ebcbb9a" providerId="AD" clId="Web-{29761417-A2BD-25F3-AD95-0F69A7D6D397}"/>
    <pc:docChg chg="addSld delSld modSld">
      <pc:chgData name="Tehreem Arshad (2120566)" userId="S::2120566@student.uwtsd.ac.uk::de3108eb-3c15-46d8-b27e-ad475ebcbb9a" providerId="AD" clId="Web-{29761417-A2BD-25F3-AD95-0F69A7D6D397}" dt="2022-02-15T11:21:13.845" v="301" actId="20577"/>
      <pc:docMkLst>
        <pc:docMk/>
      </pc:docMkLst>
      <pc:sldChg chg="addSp delSp modSp">
        <pc:chgData name="Tehreem Arshad (2120566)" userId="S::2120566@student.uwtsd.ac.uk::de3108eb-3c15-46d8-b27e-ad475ebcbb9a" providerId="AD" clId="Web-{29761417-A2BD-25F3-AD95-0F69A7D6D397}" dt="2022-02-15T11:21:13.845" v="301" actId="20577"/>
        <pc:sldMkLst>
          <pc:docMk/>
          <pc:sldMk cId="109857222" sldId="256"/>
        </pc:sldMkLst>
        <pc:spChg chg="mo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21:13.845" v="301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108" creationId="{435959F4-53DA-47FF-BC24-1E5B75C69876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119" creationId="{59226104-0061-4319-8237-9C001BF85D49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131" creationId="{13E5F285-BD95-4989-B20B-77899015947C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3:57.167" v="0"/>
          <ac:spMkLst>
            <pc:docMk/>
            <pc:sldMk cId="109857222" sldId="256"/>
            <ac:spMk id="151" creationId="{6264A856-A4F6-4068-9AC3-7B38A00DA75A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3:57.167" v="0"/>
          <ac:spMkLst>
            <pc:docMk/>
            <pc:sldMk cId="109857222" sldId="256"/>
            <ac:spMk id="201" creationId="{A5D0B0D3-D735-4619-AA45-B57B791E1744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3:57.167" v="0"/>
          <ac:spMkLst>
            <pc:docMk/>
            <pc:sldMk cId="109857222" sldId="256"/>
            <ac:spMk id="202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12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14" creationId="{3D505D40-32E9-4C48-81F8-AD80433BE6B7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38" creationId="{F420BC5C-C418-4843-B04B-6918968D0982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4:11.730" v="1"/>
          <ac:spMkLst>
            <pc:docMk/>
            <pc:sldMk cId="109857222" sldId="256"/>
            <ac:spMk id="242" creationId="{6B6061A8-D267-4967-AF47-C3CC45138582}"/>
          </ac:spMkLst>
        </pc:s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110" creationId="{A7CF83E8-F6F0-41E3-B580-7412A04DDFB5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121" creationId="{AC552FEA-472E-4E74-B31D-531852C1908D}"/>
          </ac:grpSpMkLst>
        </pc:grpChg>
        <pc:grpChg chg="del">
          <ac:chgData name="Tehreem Arshad (2120566)" userId="S::2120566@student.uwtsd.ac.uk::de3108eb-3c15-46d8-b27e-ad475ebcbb9a" providerId="AD" clId="Web-{29761417-A2BD-25F3-AD95-0F69A7D6D397}" dt="2022-02-15T10:43:57.167" v="0"/>
          <ac:grpSpMkLst>
            <pc:docMk/>
            <pc:sldMk cId="109857222" sldId="256"/>
            <ac:grpSpMk id="203" creationId="{DBBA0A0D-8F6A-400A-9E49-8C008E2C7DB1}"/>
          </ac:grpSpMkLst>
        </pc:grpChg>
        <pc:grpChg chg="del">
          <ac:chgData name="Tehreem Arshad (2120566)" userId="S::2120566@student.uwtsd.ac.uk::de3108eb-3c15-46d8-b27e-ad475ebcbb9a" providerId="AD" clId="Web-{29761417-A2BD-25F3-AD95-0F69A7D6D397}" dt="2022-02-15T10:43:57.167" v="0"/>
          <ac:grpSpMkLst>
            <pc:docMk/>
            <pc:sldMk cId="109857222" sldId="256"/>
            <ac:grpSpMk id="205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16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25" creationId="{DBBA0A0D-8F6A-400A-9E49-8C008E2C7DB1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39" creationId="{6C02F4BE-6538-4CAD-B506-5FEB41D378BC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4:11.730" v="1"/>
          <ac:grpSpMkLst>
            <pc:docMk/>
            <pc:sldMk cId="109857222" sldId="256"/>
            <ac:grpSpMk id="243" creationId="{12DB770A-658D-4212-9BF2-236070D5D7A4}"/>
          </ac:grpSpMkLst>
        </pc:grpChg>
        <pc:picChg chg="mod ord">
          <ac:chgData name="Tehreem Arshad (2120566)" userId="S::2120566@student.uwtsd.ac.uk::de3108eb-3c15-46d8-b27e-ad475ebcbb9a" providerId="AD" clId="Web-{29761417-A2BD-25F3-AD95-0F69A7D6D397}" dt="2022-02-15T10:44:11.730" v="1"/>
          <ac:picMkLst>
            <pc:docMk/>
            <pc:sldMk cId="109857222" sldId="256"/>
            <ac:picMk id="63" creationId="{6682DE16-1569-4EFB-86AC-FD68F7F13440}"/>
          </ac:picMkLst>
        </pc:picChg>
      </pc:sldChg>
      <pc:sldChg chg="addSp delSp modSp new mod setBg">
        <pc:chgData name="Tehreem Arshad (2120566)" userId="S::2120566@student.uwtsd.ac.uk::de3108eb-3c15-46d8-b27e-ad475ebcbb9a" providerId="AD" clId="Web-{29761417-A2BD-25F3-AD95-0F69A7D6D397}" dt="2022-02-15T10:47:54.096" v="68"/>
        <pc:sldMkLst>
          <pc:docMk/>
          <pc:sldMk cId="1858114712" sldId="258"/>
        </pc:sldMkLst>
        <pc:spChg chg="mo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2" creationId="{5E74C614-B53C-4596-841B-1C8234DCB416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47:33.658" v="65"/>
          <ac:spMkLst>
            <pc:docMk/>
            <pc:sldMk cId="1858114712" sldId="258"/>
            <ac:spMk id="3" creationId="{DBBD3ACE-4CF4-487E-90B8-944F99F6A7C9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9" creationId="{435959F4-53DA-47FF-BC24-1E5B75C69876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20" creationId="{59226104-0061-4319-8237-9C001BF85D49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30" creationId="{A5D0B0D3-D735-4619-AA45-B57B791E1744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32" creationId="{752C2BA4-3BBE-4D22-A0D9-8D2A7B8F1C71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0:47:54.096" v="68"/>
          <ac:spMkLst>
            <pc:docMk/>
            <pc:sldMk cId="1858114712" sldId="258"/>
            <ac:spMk id="34" creationId="{82AA7049-B18D-49D6-AD7D-DBB9E19FBB78}"/>
          </ac:spMkLst>
        </pc:s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11" creationId="{A7CF83E8-F6F0-41E3-B580-7412A04DDFB5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22" creationId="{51B01909-73B8-4486-A749-C643B1D7E361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36" creationId="{3850DB66-16D1-4953-A6E3-FCA3DC5F276F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0:47:54.096" v="68"/>
          <ac:grpSpMkLst>
            <pc:docMk/>
            <pc:sldMk cId="1858114712" sldId="258"/>
            <ac:grpSpMk id="43" creationId="{06B4C967-D337-479B-87CA-7587B7FCFF5E}"/>
          </ac:grpSpMkLst>
        </pc:grpChg>
        <pc:picChg chg="add mod ord">
          <ac:chgData name="Tehreem Arshad (2120566)" userId="S::2120566@student.uwtsd.ac.uk::de3108eb-3c15-46d8-b27e-ad475ebcbb9a" providerId="AD" clId="Web-{29761417-A2BD-25F3-AD95-0F69A7D6D397}" dt="2022-02-15T10:47:54.096" v="68"/>
          <ac:picMkLst>
            <pc:docMk/>
            <pc:sldMk cId="1858114712" sldId="258"/>
            <ac:picMk id="4" creationId="{2BD3BE03-B2A7-40FA-B21F-15F763D36B54}"/>
          </ac:picMkLst>
        </pc:picChg>
      </pc:sldChg>
      <pc:sldChg chg="addSp delSp modSp new mod setBg">
        <pc:chgData name="Tehreem Arshad (2120566)" userId="S::2120566@student.uwtsd.ac.uk::de3108eb-3c15-46d8-b27e-ad475ebcbb9a" providerId="AD" clId="Web-{29761417-A2BD-25F3-AD95-0F69A7D6D397}" dt="2022-02-15T11:11:00.561" v="285"/>
        <pc:sldMkLst>
          <pc:docMk/>
          <pc:sldMk cId="307511241" sldId="259"/>
        </pc:sldMkLst>
        <pc:spChg chg="del mod ord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2" creationId="{C6C6389D-06CE-4E4B-B355-903B29CE76C2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0:56:49.285" v="72"/>
          <ac:spMkLst>
            <pc:docMk/>
            <pc:sldMk cId="307511241" sldId="259"/>
            <ac:spMk id="3" creationId="{9C6F454F-57DB-4538-BE3C-62B6F488EE6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9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20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30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32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7:49.740" v="83"/>
          <ac:spMkLst>
            <pc:docMk/>
            <pc:sldMk cId="307511241" sldId="259"/>
            <ac:spMk id="42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58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04.224" v="85"/>
          <ac:spMkLst>
            <pc:docMk/>
            <pc:sldMk cId="307511241" sldId="259"/>
            <ac:spMk id="60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68" creationId="{25A2CBEC-4F23-437D-9D03-9968C9B7979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28.210" v="87"/>
          <ac:spMkLst>
            <pc:docMk/>
            <pc:sldMk cId="307511241" sldId="259"/>
            <ac:spMk id="70" creationId="{6264A856-A4F6-4068-9AC3-7B38A00DA75A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78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8:36.647" v="89"/>
          <ac:spMkLst>
            <pc:docMk/>
            <pc:sldMk cId="307511241" sldId="259"/>
            <ac:spMk id="80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3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5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8" creationId="{752C2BA4-3BBE-4D22-A0D9-8D2A7B8F1C71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0:59:10.492" v="92"/>
          <ac:spMkLst>
            <pc:docMk/>
            <pc:sldMk cId="307511241" sldId="259"/>
            <ac:spMk id="89" creationId="{82AA7049-B18D-49D6-AD7D-DBB9E19FBB78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95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06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08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10" creationId="{CF7F2079-504C-499A-A644-58F4DDC7643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00.917" v="94"/>
          <ac:spMkLst>
            <pc:docMk/>
            <pc:sldMk cId="307511241" sldId="259"/>
            <ac:spMk id="112" creationId="{3D505D40-32E9-4C48-81F8-AD80433BE6B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0:56.295" v="282"/>
          <ac:spMkLst>
            <pc:docMk/>
            <pc:sldMk cId="307511241" sldId="259"/>
            <ac:spMk id="115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0:56.295" v="282"/>
          <ac:spMkLst>
            <pc:docMk/>
            <pc:sldMk cId="307511241" sldId="259"/>
            <ac:spMk id="125" creationId="{62F1D297-74F5-4948-9655-BC87A30A469D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26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37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47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49" creationId="{752C2BA4-3BBE-4D22-A0D9-8D2A7B8F1C71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1:22.246" v="97"/>
          <ac:spMkLst>
            <pc:docMk/>
            <pc:sldMk cId="307511241" sldId="259"/>
            <ac:spMk id="151" creationId="{82AA7049-B18D-49D6-AD7D-DBB9E19FBB78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01:19.840" v="96" actId="14100"/>
          <ac:spMkLst>
            <pc:docMk/>
            <pc:sldMk cId="307511241" sldId="259"/>
            <ac:spMk id="161" creationId="{6EF1A9DB-7052-4254-8534-9AAED6F6B652}"/>
          </ac:spMkLst>
        </pc:spChg>
        <pc:spChg chg="del">
          <ac:chgData name="Tehreem Arshad (2120566)" userId="S::2120566@student.uwtsd.ac.uk::de3108eb-3c15-46d8-b27e-ad475ebcbb9a" providerId="AD" clId="Web-{29761417-A2BD-25F3-AD95-0F69A7D6D397}" dt="2022-02-15T11:01:08.136" v="95"/>
          <ac:spMkLst>
            <pc:docMk/>
            <pc:sldMk cId="307511241" sldId="259"/>
            <ac:spMk id="166" creationId="{E05BEC0E-4EE4-42C4-BF0B-15F9AC518157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170" creationId="{435959F4-53DA-47FF-BC24-1E5B75C6987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181" creationId="{59226104-0061-4319-8237-9C001BF85D49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191" creationId="{A5D0B0D3-D735-4619-AA45-B57B791E174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9:21.714" v="269"/>
          <ac:spMkLst>
            <pc:docMk/>
            <pc:sldMk cId="307511241" sldId="259"/>
            <ac:spMk id="201" creationId="{3D505D40-32E9-4C48-81F8-AD80433BE6B7}"/>
          </ac:spMkLst>
        </pc:spChg>
        <pc:spChg chg="add mod or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14" creationId="{C04BE821-348D-4F9B-B1A8-E31A8261580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17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19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29" creationId="{55820E42-2F9D-41EF-B67F-522A133B3373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4"/>
          <ac:spMkLst>
            <pc:docMk/>
            <pc:sldMk cId="307511241" sldId="259"/>
            <ac:spMk id="242" creationId="{142D98E1-37D2-4470-BF74-845E897954C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4"/>
          <ac:spMkLst>
            <pc:docMk/>
            <pc:sldMk cId="307511241" sldId="259"/>
            <ac:spMk id="243" creationId="{E9BFB270-A887-4B62-B243-50F92509AD58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11:00.561" v="284"/>
          <ac:spMkLst>
            <pc:docMk/>
            <pc:sldMk cId="307511241" sldId="259"/>
            <ac:spMk id="245" creationId="{E1BEDD21-8CC9-4E04-B8CF-CE59786DFB3A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47" creationId="{F420BC5C-C418-4843-B04B-6918968D0982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48" creationId="{13E5F285-BD95-4989-B20B-77899015947C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11:00.561" v="285"/>
          <ac:spMkLst>
            <pc:docMk/>
            <pc:sldMk cId="307511241" sldId="259"/>
            <ac:spMk id="251" creationId="{6B6061A8-D267-4967-AF47-C3CC45138582}"/>
          </ac:spMkLst>
        </pc:s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11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22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34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36" creationId="{3850DB66-16D1-4953-A6E3-FCA3DC5F276F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43" creationId="{06B4C967-D337-479B-87CA-7587B7FCFF5E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7:49.740" v="83"/>
          <ac:grpSpMkLst>
            <pc:docMk/>
            <pc:sldMk cId="307511241" sldId="259"/>
            <ac:grpSpMk id="44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5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5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5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04.224" v="85"/>
          <ac:grpSpMkLst>
            <pc:docMk/>
            <pc:sldMk cId="307511241" sldId="259"/>
            <ac:grpSpMk id="61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6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6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6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28.210" v="87"/>
          <ac:grpSpMkLst>
            <pc:docMk/>
            <pc:sldMk cId="307511241" sldId="259"/>
            <ac:grpSpMk id="71" creationId="{C2983E8C-44FB-463B-B6B0-B53E96ACCD72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7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7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79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8:36.647" v="89"/>
          <ac:grpSpMkLst>
            <pc:docMk/>
            <pc:sldMk cId="307511241" sldId="259"/>
            <ac:grpSpMk id="81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84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0:59:10.492" v="92"/>
          <ac:grpSpMkLst>
            <pc:docMk/>
            <pc:sldMk cId="307511241" sldId="259"/>
            <ac:grpSpMk id="86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00.917" v="94"/>
          <ac:grpSpMkLst>
            <pc:docMk/>
            <pc:sldMk cId="307511241" sldId="259"/>
            <ac:grpSpMk id="97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00.917" v="94"/>
          <ac:grpSpMkLst>
            <pc:docMk/>
            <pc:sldMk cId="307511241" sldId="259"/>
            <ac:grpSpMk id="114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0:56.295" v="282"/>
          <ac:grpSpMkLst>
            <pc:docMk/>
            <pc:sldMk cId="307511241" sldId="259"/>
            <ac:grpSpMk id="117" creationId="{5E46079A-4648-465E-9D1A-479174C99FFA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4"/>
          <ac:grpSpMkLst>
            <pc:docMk/>
            <pc:sldMk cId="307511241" sldId="259"/>
            <ac:grpSpMk id="119" creationId="{2EDC2578-BDB0-4118-975D-CFCE02823D48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0:56.295" v="282"/>
          <ac:grpSpMkLst>
            <pc:docMk/>
            <pc:sldMk cId="307511241" sldId="259"/>
            <ac:grpSpMk id="127" creationId="{756DB040-BB4B-446D-9172-7253A56604B0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28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4"/>
          <ac:grpSpMkLst>
            <pc:docMk/>
            <pc:sldMk cId="307511241" sldId="259"/>
            <ac:grpSpMk id="129" creationId="{3B108AF4-088E-4064-B983-46D04AE2E23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39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53" creationId="{3850DB66-16D1-4953-A6E3-FCA3DC5F276F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1:22.246" v="97"/>
          <ac:grpSpMkLst>
            <pc:docMk/>
            <pc:sldMk cId="307511241" sldId="259"/>
            <ac:grpSpMk id="160" creationId="{06B4C967-D337-479B-87CA-7587B7FCFF5E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172" creationId="{A7CF83E8-F6F0-41E3-B580-7412A04DDFB5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183" creationId="{51B01909-73B8-4486-A749-C643B1D7E36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193" creationId="{DBBA0A0D-8F6A-400A-9E49-8C008E2C7DB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9:21.714" v="269"/>
          <ac:grpSpMkLst>
            <pc:docMk/>
            <pc:sldMk cId="307511241" sldId="259"/>
            <ac:grpSpMk id="203" creationId="{C507BF36-B92B-4CAC-BCA7-8364B51E1F09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21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31" creationId="{13D9BC31-B57D-4933-AD83-94F462D4C2F9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49" creationId="{6C02F4BE-6538-4CAD-B506-5FEB41D378BC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11:00.561" v="285"/>
          <ac:grpSpMkLst>
            <pc:docMk/>
            <pc:sldMk cId="307511241" sldId="259"/>
            <ac:grpSpMk id="252" creationId="{12DB770A-658D-4212-9BF2-236070D5D7A4}"/>
          </ac:grpSpMkLst>
        </pc:grpChg>
        <pc:picChg chg="add mod ord">
          <ac:chgData name="Tehreem Arshad (2120566)" userId="S::2120566@student.uwtsd.ac.uk::de3108eb-3c15-46d8-b27e-ad475ebcbb9a" providerId="AD" clId="Web-{29761417-A2BD-25F3-AD95-0F69A7D6D397}" dt="2022-02-15T11:11:00.561" v="285"/>
          <ac:picMkLst>
            <pc:docMk/>
            <pc:sldMk cId="307511241" sldId="259"/>
            <ac:picMk id="4" creationId="{85055FA0-DA16-4CF0-8279-E08A909079F6}"/>
          </ac:picMkLst>
        </pc:picChg>
      </pc:sldChg>
      <pc:sldChg chg="addSp delSp modSp new del mod setBg">
        <pc:chgData name="Tehreem Arshad (2120566)" userId="S::2120566@student.uwtsd.ac.uk::de3108eb-3c15-46d8-b27e-ad475ebcbb9a" providerId="AD" clId="Web-{29761417-A2BD-25F3-AD95-0F69A7D6D397}" dt="2022-02-15T11:06:36.568" v="204"/>
        <pc:sldMkLst>
          <pc:docMk/>
          <pc:sldMk cId="689298067" sldId="260"/>
        </pc:sldMkLst>
        <pc:spChg chg="mod">
          <ac:chgData name="Tehreem Arshad (2120566)" userId="S::2120566@student.uwtsd.ac.uk::de3108eb-3c15-46d8-b27e-ad475ebcbb9a" providerId="AD" clId="Web-{29761417-A2BD-25F3-AD95-0F69A7D6D397}" dt="2022-02-15T11:06:18.833" v="203" actId="20577"/>
          <ac:spMkLst>
            <pc:docMk/>
            <pc:sldMk cId="689298067" sldId="260"/>
            <ac:spMk id="2" creationId="{95986DF5-4EEA-42B3-9537-ACD8AB91EB1B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3" creationId="{F76FD81E-ADD9-47B6-8917-F5A938F36C30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38.032" v="191"/>
          <ac:spMkLst>
            <pc:docMk/>
            <pc:sldMk cId="689298067" sldId="260"/>
            <ac:spMk id="8" creationId="{2F9C493A-9F03-49B4-B3FB-19CE5AC115BE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38.032" v="191"/>
          <ac:spMkLst>
            <pc:docMk/>
            <pc:sldMk cId="689298067" sldId="260"/>
            <ac:spMk id="10" creationId="{90A46C7D-C1BB-49B8-8D37-39742820E964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40.500" v="193"/>
          <ac:spMkLst>
            <pc:docMk/>
            <pc:sldMk cId="689298067" sldId="260"/>
            <ac:spMk id="18" creationId="{808D4A0C-A317-468C-ABC7-9713599D8A5B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38.032" v="191"/>
          <ac:spMkLst>
            <pc:docMk/>
            <pc:sldMk cId="689298067" sldId="260"/>
            <ac:spMk id="20" creationId="{D5B4F0F5-BE58-4EC0-B650-A71A07437CDD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3:40.500" v="193"/>
          <ac:spMkLst>
            <pc:docMk/>
            <pc:sldMk cId="689298067" sldId="260"/>
            <ac:spMk id="31" creationId="{142D98E1-37D2-4470-BF74-845E897954C6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37" creationId="{F420BC5C-C418-4843-B04B-6918968D0982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38" creationId="{13E5F285-BD95-4989-B20B-77899015947C}"/>
          </ac:spMkLst>
        </pc:spChg>
        <pc:spChg chg="add del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41" creationId="{A2597A8B-414A-4F6D-9710-2F1BE256E74B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47" creationId="{142D98E1-37D2-4470-BF74-845E897954C6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49" creationId="{3AB5BF24-836F-4A13-AAE6-3EEB92256D25}"/>
          </ac:spMkLst>
        </pc:spChg>
        <pc:spChg chg="add">
          <ac:chgData name="Tehreem Arshad (2120566)" userId="S::2120566@student.uwtsd.ac.uk::de3108eb-3c15-46d8-b27e-ad475ebcbb9a" providerId="AD" clId="Web-{29761417-A2BD-25F3-AD95-0F69A7D6D397}" dt="2022-02-15T11:05:43.707" v="200"/>
          <ac:spMkLst>
            <pc:docMk/>
            <pc:sldMk cId="689298067" sldId="260"/>
            <ac:spMk id="59" creationId="{01AB72E4-85FE-4925-94E8-F8DC756A0A07}"/>
          </ac:spMkLst>
        </pc:spChg>
        <pc:grpChg chg="add del">
          <ac:chgData name="Tehreem Arshad (2120566)" userId="S::2120566@student.uwtsd.ac.uk::de3108eb-3c15-46d8-b27e-ad475ebcbb9a" providerId="AD" clId="Web-{29761417-A2BD-25F3-AD95-0F69A7D6D397}" dt="2022-02-15T11:03:38.032" v="191"/>
          <ac:grpSpMkLst>
            <pc:docMk/>
            <pc:sldMk cId="689298067" sldId="260"/>
            <ac:grpSpMk id="12" creationId="{61BBAB6F-65E6-4E2B-B363-6AB27C84E0C1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3:38.032" v="191"/>
          <ac:grpSpMkLst>
            <pc:docMk/>
            <pc:sldMk cId="689298067" sldId="260"/>
            <ac:grpSpMk id="22" creationId="{E700C1F5-B637-45FE-96CC-270D263A597B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3:40.500" v="193"/>
          <ac:grpSpMkLst>
            <pc:docMk/>
            <pc:sldMk cId="689298067" sldId="260"/>
            <ac:grpSpMk id="32" creationId="{2EDC2578-BDB0-4118-975D-CFCE02823D48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3:40.500" v="193"/>
          <ac:grpSpMkLst>
            <pc:docMk/>
            <pc:sldMk cId="689298067" sldId="260"/>
            <ac:grpSpMk id="34" creationId="{66D15788-48EC-465C-BB15-0E2B97EE0D44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39" creationId="{6C02F4BE-6538-4CAD-B506-5FEB41D378BC}"/>
          </ac:grpSpMkLst>
        </pc:grpChg>
        <pc:grpChg chg="add del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42" creationId="{09BA142B-E03A-4CCD-8C46-8BDDD96AB334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51" creationId="{AFA309B8-3551-4D00-8F72-F8224F39C893}"/>
          </ac:grpSpMkLst>
        </pc:grpChg>
        <pc:grpChg chg="add">
          <ac:chgData name="Tehreem Arshad (2120566)" userId="S::2120566@student.uwtsd.ac.uk::de3108eb-3c15-46d8-b27e-ad475ebcbb9a" providerId="AD" clId="Web-{29761417-A2BD-25F3-AD95-0F69A7D6D397}" dt="2022-02-15T11:05:43.707" v="200"/>
          <ac:grpSpMkLst>
            <pc:docMk/>
            <pc:sldMk cId="689298067" sldId="260"/>
            <ac:grpSpMk id="61" creationId="{2B5F2BAA-9430-49D4-AFB2-873C0C5B32F0}"/>
          </ac:grpSpMkLst>
        </pc:grpChg>
      </pc:sldChg>
      <pc:sldChg chg="modSp new">
        <pc:chgData name="Tehreem Arshad (2120566)" userId="S::2120566@student.uwtsd.ac.uk::de3108eb-3c15-46d8-b27e-ad475ebcbb9a" providerId="AD" clId="Web-{29761417-A2BD-25F3-AD95-0F69A7D6D397}" dt="2022-02-15T11:12:42.517" v="298" actId="20577"/>
        <pc:sldMkLst>
          <pc:docMk/>
          <pc:sldMk cId="1942153676" sldId="260"/>
        </pc:sldMkLst>
        <pc:spChg chg="mod">
          <ac:chgData name="Tehreem Arshad (2120566)" userId="S::2120566@student.uwtsd.ac.uk::de3108eb-3c15-46d8-b27e-ad475ebcbb9a" providerId="AD" clId="Web-{29761417-A2BD-25F3-AD95-0F69A7D6D397}" dt="2022-02-15T11:12:42.517" v="298" actId="20577"/>
          <ac:spMkLst>
            <pc:docMk/>
            <pc:sldMk cId="1942153676" sldId="260"/>
            <ac:spMk id="2" creationId="{C73B6244-A8D3-4F90-A991-EC7509FCE220}"/>
          </ac:spMkLst>
        </pc:spChg>
      </pc:sldChg>
      <pc:sldChg chg="modSp new del">
        <pc:chgData name="Tehreem Arshad (2120566)" userId="S::2120566@student.uwtsd.ac.uk::de3108eb-3c15-46d8-b27e-ad475ebcbb9a" providerId="AD" clId="Web-{29761417-A2BD-25F3-AD95-0F69A7D6D397}" dt="2022-02-15T11:08:31.353" v="267"/>
        <pc:sldMkLst>
          <pc:docMk/>
          <pc:sldMk cId="2217009468" sldId="261"/>
        </pc:sldMkLst>
        <pc:spChg chg="mod">
          <ac:chgData name="Tehreem Arshad (2120566)" userId="S::2120566@student.uwtsd.ac.uk::de3108eb-3c15-46d8-b27e-ad475ebcbb9a" providerId="AD" clId="Web-{29761417-A2BD-25F3-AD95-0F69A7D6D397}" dt="2022-02-15T11:06:47.053" v="206" actId="20577"/>
          <ac:spMkLst>
            <pc:docMk/>
            <pc:sldMk cId="2217009468" sldId="261"/>
            <ac:spMk id="2" creationId="{D3CE4CEC-AF2E-4B22-B24D-4BA9C392C7A2}"/>
          </ac:spMkLst>
        </pc:spChg>
        <pc:spChg chg="mod">
          <ac:chgData name="Tehreem Arshad (2120566)" userId="S::2120566@student.uwtsd.ac.uk::de3108eb-3c15-46d8-b27e-ad475ebcbb9a" providerId="AD" clId="Web-{29761417-A2BD-25F3-AD95-0F69A7D6D397}" dt="2022-02-15T11:08:05.555" v="266" actId="20577"/>
          <ac:spMkLst>
            <pc:docMk/>
            <pc:sldMk cId="2217009468" sldId="261"/>
            <ac:spMk id="3" creationId="{BDE59E18-E94E-4B0D-8D62-9C2FBB05FDD5}"/>
          </ac:spMkLst>
        </pc:spChg>
      </pc:sldChg>
    </pc:docChg>
  </pc:docChgLst>
  <pc:docChgLst>
    <pc:chgData name="Aisha" userId="473e9736-a2a9-43a8-b63e-a6666be55ef3" providerId="ADAL" clId="{990B21B2-413B-4CBC-9D96-CEE08580CA9A}"/>
    <pc:docChg chg="undo redo custSel addSld delSld modSld">
      <pc:chgData name="Aisha" userId="473e9736-a2a9-43a8-b63e-a6666be55ef3" providerId="ADAL" clId="{990B21B2-413B-4CBC-9D96-CEE08580CA9A}" dt="2022-02-24T11:00:14.185" v="100" actId="20577"/>
      <pc:docMkLst>
        <pc:docMk/>
      </pc:docMkLst>
      <pc:sldChg chg="addSp delSp modSp new add del mod">
        <pc:chgData name="Aisha" userId="473e9736-a2a9-43a8-b63e-a6666be55ef3" providerId="ADAL" clId="{990B21B2-413B-4CBC-9D96-CEE08580CA9A}" dt="2022-02-20T19:59:38.334" v="36" actId="14100"/>
        <pc:sldMkLst>
          <pc:docMk/>
          <pc:sldMk cId="4024168171" sldId="261"/>
        </pc:sldMkLst>
        <pc:spChg chg="del mod">
          <ac:chgData name="Aisha" userId="473e9736-a2a9-43a8-b63e-a6666be55ef3" providerId="ADAL" clId="{990B21B2-413B-4CBC-9D96-CEE08580CA9A}" dt="2022-02-20T19:58:38.923" v="24" actId="478"/>
          <ac:spMkLst>
            <pc:docMk/>
            <pc:sldMk cId="4024168171" sldId="261"/>
            <ac:spMk id="2" creationId="{C7387267-54F2-45F3-871A-6BB14DF23B55}"/>
          </ac:spMkLst>
        </pc:spChg>
        <pc:spChg chg="del mod">
          <ac:chgData name="Aisha" userId="473e9736-a2a9-43a8-b63e-a6666be55ef3" providerId="ADAL" clId="{990B21B2-413B-4CBC-9D96-CEE08580CA9A}" dt="2022-02-20T19:58:38.923" v="24" actId="478"/>
          <ac:spMkLst>
            <pc:docMk/>
            <pc:sldMk cId="4024168171" sldId="261"/>
            <ac:spMk id="3" creationId="{239F1994-512E-4447-A73E-881C99646654}"/>
          </ac:spMkLst>
        </pc:spChg>
        <pc:spChg chg="add del mod">
          <ac:chgData name="Aisha" userId="473e9736-a2a9-43a8-b63e-a6666be55ef3" providerId="ADAL" clId="{990B21B2-413B-4CBC-9D96-CEE08580CA9A}" dt="2022-02-20T19:59:09.925" v="29"/>
          <ac:spMkLst>
            <pc:docMk/>
            <pc:sldMk cId="4024168171" sldId="261"/>
            <ac:spMk id="7" creationId="{6E4A60BE-5A76-4C70-98B4-B88EADFC85F4}"/>
          </ac:spMkLst>
        </pc:spChg>
        <pc:picChg chg="add del mod">
          <ac:chgData name="Aisha" userId="473e9736-a2a9-43a8-b63e-a6666be55ef3" providerId="ADAL" clId="{990B21B2-413B-4CBC-9D96-CEE08580CA9A}" dt="2022-02-20T19:58:27.323" v="20" actId="22"/>
          <ac:picMkLst>
            <pc:docMk/>
            <pc:sldMk cId="4024168171" sldId="261"/>
            <ac:picMk id="5" creationId="{2990E180-081A-4D52-84EB-49787DE0FDFB}"/>
          </ac:picMkLst>
        </pc:picChg>
        <pc:picChg chg="add del">
          <ac:chgData name="Aisha" userId="473e9736-a2a9-43a8-b63e-a6666be55ef3" providerId="ADAL" clId="{990B21B2-413B-4CBC-9D96-CEE08580CA9A}" dt="2022-02-20T19:58:26.600" v="17"/>
          <ac:picMkLst>
            <pc:docMk/>
            <pc:sldMk cId="4024168171" sldId="261"/>
            <ac:picMk id="6" creationId="{21753979-C660-46A5-AFD8-C0A5D881C598}"/>
          </ac:picMkLst>
        </pc:picChg>
        <pc:picChg chg="add del mod">
          <ac:chgData name="Aisha" userId="473e9736-a2a9-43a8-b63e-a6666be55ef3" providerId="ADAL" clId="{990B21B2-413B-4CBC-9D96-CEE08580CA9A}" dt="2022-02-20T19:59:23.690" v="33" actId="21"/>
          <ac:picMkLst>
            <pc:docMk/>
            <pc:sldMk cId="4024168171" sldId="261"/>
            <ac:picMk id="8" creationId="{2D624A89-3F67-476F-82FE-3813B99F1622}"/>
          </ac:picMkLst>
        </pc:picChg>
        <pc:picChg chg="add mod">
          <ac:chgData name="Aisha" userId="473e9736-a2a9-43a8-b63e-a6666be55ef3" providerId="ADAL" clId="{990B21B2-413B-4CBC-9D96-CEE08580CA9A}" dt="2022-02-20T19:59:38.334" v="36" actId="14100"/>
          <ac:picMkLst>
            <pc:docMk/>
            <pc:sldMk cId="4024168171" sldId="261"/>
            <ac:picMk id="9" creationId="{3A436525-6A97-40F9-B10E-D6DF6D248DA7}"/>
          </ac:picMkLst>
        </pc:picChg>
      </pc:sldChg>
      <pc:sldChg chg="modSp mod">
        <pc:chgData name="Aisha" userId="473e9736-a2a9-43a8-b63e-a6666be55ef3" providerId="ADAL" clId="{990B21B2-413B-4CBC-9D96-CEE08580CA9A}" dt="2022-02-24T11:00:14.185" v="100" actId="20577"/>
        <pc:sldMkLst>
          <pc:docMk/>
          <pc:sldMk cId="1986457809" sldId="267"/>
        </pc:sldMkLst>
        <pc:spChg chg="mod">
          <ac:chgData name="Aisha" userId="473e9736-a2a9-43a8-b63e-a6666be55ef3" providerId="ADAL" clId="{990B21B2-413B-4CBC-9D96-CEE08580CA9A}" dt="2022-02-24T11:00:14.185" v="100" actId="20577"/>
          <ac:spMkLst>
            <pc:docMk/>
            <pc:sldMk cId="1986457809" sldId="267"/>
            <ac:spMk id="3" creationId="{172172ED-9AEA-4F1B-A0E6-9D268725C0F6}"/>
          </ac:spMkLst>
        </pc:spChg>
      </pc:sldChg>
    </pc:docChg>
  </pc:docChgLst>
  <pc:docChgLst>
    <pc:chgData name="Scott Uwafiokun Eweka (2122699)" userId="S::2122699@student.uwtsd.ac.uk::f3bc2c40-bc5b-4573-939c-a088c663d05a" providerId="AD" clId="Web-{D97E8988-87D9-1CC3-5E50-FDBB768B5BAF}"/>
    <pc:docChg chg="modSld">
      <pc:chgData name="Scott Uwafiokun Eweka (2122699)" userId="S::2122699@student.uwtsd.ac.uk::f3bc2c40-bc5b-4573-939c-a088c663d05a" providerId="AD" clId="Web-{D97E8988-87D9-1CC3-5E50-FDBB768B5BAF}" dt="2022-02-17T12:58:54.455" v="2" actId="1076"/>
      <pc:docMkLst>
        <pc:docMk/>
      </pc:docMkLst>
      <pc:sldChg chg="modSp">
        <pc:chgData name="Scott Uwafiokun Eweka (2122699)" userId="S::2122699@student.uwtsd.ac.uk::f3bc2c40-bc5b-4573-939c-a088c663d05a" providerId="AD" clId="Web-{D97E8988-87D9-1CC3-5E50-FDBB768B5BAF}" dt="2022-02-17T12:58:54.455" v="2" actId="1076"/>
        <pc:sldMkLst>
          <pc:docMk/>
          <pc:sldMk cId="109857222" sldId="256"/>
        </pc:sldMkLst>
        <pc:picChg chg="mod">
          <ac:chgData name="Scott Uwafiokun Eweka (2122699)" userId="S::2122699@student.uwtsd.ac.uk::f3bc2c40-bc5b-4573-939c-a088c663d05a" providerId="AD" clId="Web-{D97E8988-87D9-1CC3-5E50-FDBB768B5BAF}" dt="2022-02-17T12:58:54.455" v="2" actId="1076"/>
          <ac:picMkLst>
            <pc:docMk/>
            <pc:sldMk cId="109857222" sldId="256"/>
            <ac:picMk id="63" creationId="{6682DE16-1569-4EFB-86AC-FD68F7F13440}"/>
          </ac:picMkLst>
        </pc:picChg>
      </pc:sldChg>
    </pc:docChg>
  </pc:docChgLst>
  <pc:docChgLst>
    <pc:chgData name="Tehreem Arshad (2120566)" userId="de3108eb-3c15-46d8-b27e-ad475ebcbb9a" providerId="ADAL" clId="{D4BC9144-EF4F-44AF-8A75-D5C3E528A47D}"/>
    <pc:docChg chg="undo custSel addSld delSld modSld sldOrd modMainMaster">
      <pc:chgData name="Tehreem Arshad (2120566)" userId="de3108eb-3c15-46d8-b27e-ad475ebcbb9a" providerId="ADAL" clId="{D4BC9144-EF4F-44AF-8A75-D5C3E528A47D}" dt="2022-02-25T12:33:21.002" v="3977"/>
      <pc:docMkLst>
        <pc:docMk/>
      </pc:docMkLst>
      <pc:sldChg chg="addSp delSp modSp mod modTransition setBg setClrOvrMap delDesignElem">
        <pc:chgData name="Tehreem Arshad (2120566)" userId="de3108eb-3c15-46d8-b27e-ad475ebcbb9a" providerId="ADAL" clId="{D4BC9144-EF4F-44AF-8A75-D5C3E528A47D}" dt="2022-02-25T11:40:58.023" v="3497" actId="207"/>
        <pc:sldMkLst>
          <pc:docMk/>
          <pc:sldMk cId="109857222" sldId="256"/>
        </pc:sldMkLst>
        <pc:spChg chg="mo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Tehreem Arshad (2120566)" userId="de3108eb-3c15-46d8-b27e-ad475ebcbb9a" providerId="ADAL" clId="{D4BC9144-EF4F-44AF-8A75-D5C3E528A47D}" dt="2022-02-25T11:40:58.023" v="3497" actId="20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Tehreem Arshad (2120566)" userId="de3108eb-3c15-46d8-b27e-ad475ebcbb9a" providerId="ADAL" clId="{D4BC9144-EF4F-44AF-8A75-D5C3E528A47D}" dt="2022-02-23T12:20:27.329" v="1975" actId="26606"/>
          <ac:spMkLst>
            <pc:docMk/>
            <pc:sldMk cId="109857222" sldId="256"/>
            <ac:spMk id="65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20:27.329" v="1975" actId="26606"/>
          <ac:spMkLst>
            <pc:docMk/>
            <pc:sldMk cId="109857222" sldId="256"/>
            <ac:spMk id="78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20:27.329" v="1975" actId="26606"/>
          <ac:spMkLst>
            <pc:docMk/>
            <pc:sldMk cId="109857222" sldId="256"/>
            <ac:spMk id="80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0:18.039" v="1969" actId="26606"/>
          <ac:spMkLst>
            <pc:docMk/>
            <pc:sldMk cId="109857222" sldId="256"/>
            <ac:spMk id="82" creationId="{C4731D99-FE94-40AD-B267-E598F798859A}"/>
          </ac:spMkLst>
        </pc:spChg>
        <pc:spChg chg="add del">
          <ac:chgData name="Tehreem Arshad (2120566)" userId="de3108eb-3c15-46d8-b27e-ad475ebcbb9a" providerId="ADAL" clId="{D4BC9144-EF4F-44AF-8A75-D5C3E528A47D}" dt="2022-02-23T12:20:20.259" v="1972" actId="26606"/>
          <ac:spMkLst>
            <pc:docMk/>
            <pc:sldMk cId="109857222" sldId="256"/>
            <ac:spMk id="84" creationId="{A4322390-8B58-46BE-88EB-D9FD30C08743}"/>
          </ac:spMkLst>
        </pc:spChg>
        <pc:spChg chg="add del">
          <ac:chgData name="Tehreem Arshad (2120566)" userId="de3108eb-3c15-46d8-b27e-ad475ebcbb9a" providerId="ADAL" clId="{D4BC9144-EF4F-44AF-8A75-D5C3E528A47D}" dt="2022-02-23T12:20:20.259" v="1972" actId="26606"/>
          <ac:spMkLst>
            <pc:docMk/>
            <pc:sldMk cId="109857222" sldId="256"/>
            <ac:spMk id="87" creationId="{C885E190-58DD-42DD-A4A8-401E15C92A52}"/>
          </ac:spMkLst>
        </pc:spChg>
        <pc:spChg chg="add del">
          <ac:chgData name="Tehreem Arshad (2120566)" userId="de3108eb-3c15-46d8-b27e-ad475ebcbb9a" providerId="ADAL" clId="{D4BC9144-EF4F-44AF-8A75-D5C3E528A47D}" dt="2022-02-23T12:20:27.274" v="1974" actId="26606"/>
          <ac:spMkLst>
            <pc:docMk/>
            <pc:sldMk cId="109857222" sldId="256"/>
            <ac:spMk id="89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20:27.274" v="1974" actId="26606"/>
          <ac:spMkLst>
            <pc:docMk/>
            <pc:sldMk cId="109857222" sldId="256"/>
            <ac:spMk id="95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27:11.791" v="2061" actId="26606"/>
          <ac:spMkLst>
            <pc:docMk/>
            <pc:sldMk cId="109857222" sldId="256"/>
            <ac:spMk id="97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7:11.791" v="2061" actId="26606"/>
          <ac:spMkLst>
            <pc:docMk/>
            <pc:sldMk cId="109857222" sldId="256"/>
            <ac:spMk id="100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27:11.791" v="2061" actId="26606"/>
          <ac:spMkLst>
            <pc:docMk/>
            <pc:sldMk cId="109857222" sldId="256"/>
            <ac:spMk id="105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27:11.698" v="2060" actId="26606"/>
          <ac:spMkLst>
            <pc:docMk/>
            <pc:sldMk cId="109857222" sldId="256"/>
            <ac:spMk id="107" creationId="{A8A41FDE-DCFF-432F-BE1C-B36B647F6BB3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108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111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119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120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3:10:15.230" v="2332" actId="26606"/>
          <ac:spMkLst>
            <pc:docMk/>
            <pc:sldMk cId="109857222" sldId="256"/>
            <ac:spMk id="124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131" creationId="{13E5F285-BD95-4989-B20B-77899015947C}"/>
          </ac:spMkLst>
        </pc:spChg>
        <pc:spChg chg="add del">
          <ac:chgData name="Tehreem Arshad (2120566)" userId="de3108eb-3c15-46d8-b27e-ad475ebcbb9a" providerId="ADAL" clId="{D4BC9144-EF4F-44AF-8A75-D5C3E528A47D}" dt="2022-02-23T13:10:15.230" v="2332" actId="26606"/>
          <ac:spMkLst>
            <pc:docMk/>
            <pc:sldMk cId="109857222" sldId="256"/>
            <ac:spMk id="135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37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2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7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8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49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3:10:16.782" v="2334" actId="26606"/>
          <ac:spMkLst>
            <pc:docMk/>
            <pc:sldMk cId="109857222" sldId="256"/>
            <ac:spMk id="154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58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63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65" creationId="{DDBA86CC-34C3-43C1-B328-62490FE69046}"/>
          </ac:spMkLst>
        </pc:spChg>
        <pc:spChg chg="add del">
          <ac:chgData name="Tehreem Arshad (2120566)" userId="de3108eb-3c15-46d8-b27e-ad475ebcbb9a" providerId="ADAL" clId="{D4BC9144-EF4F-44AF-8A75-D5C3E528A47D}" dt="2022-02-23T13:10:23.563" v="2336" actId="26606"/>
          <ac:spMkLst>
            <pc:docMk/>
            <pc:sldMk cId="109857222" sldId="256"/>
            <ac:spMk id="166" creationId="{9CF4C9D6-90BC-48A0-91E8-0F0373CA11B5}"/>
          </ac:spMkLst>
        </pc:spChg>
        <pc:spChg chg="add del">
          <ac:chgData name="Tehreem Arshad (2120566)" userId="de3108eb-3c15-46d8-b27e-ad475ebcbb9a" providerId="ADAL" clId="{D4BC9144-EF4F-44AF-8A75-D5C3E528A47D}" dt="2022-02-23T13:10:25.721" v="2339" actId="26606"/>
          <ac:spMkLst>
            <pc:docMk/>
            <pc:sldMk cId="109857222" sldId="256"/>
            <ac:spMk id="168" creationId="{CC356176-0E5D-4665-B02D-FAA7B26CC599}"/>
          </ac:spMkLst>
        </pc:spChg>
        <pc:spChg chg="add del">
          <ac:chgData name="Tehreem Arshad (2120566)" userId="de3108eb-3c15-46d8-b27e-ad475ebcbb9a" providerId="ADAL" clId="{D4BC9144-EF4F-44AF-8A75-D5C3E528A47D}" dt="2022-02-23T13:10:25.721" v="2339" actId="26606"/>
          <ac:spMkLst>
            <pc:docMk/>
            <pc:sldMk cId="109857222" sldId="256"/>
            <ac:spMk id="169" creationId="{BAF8C88E-EC45-4BA1-BF2E-0596BF97DCD2}"/>
          </ac:spMkLst>
        </pc:spChg>
        <pc:spChg chg="add del">
          <ac:chgData name="Tehreem Arshad (2120566)" userId="de3108eb-3c15-46d8-b27e-ad475ebcbb9a" providerId="ADAL" clId="{D4BC9144-EF4F-44AF-8A75-D5C3E528A47D}" dt="2022-02-23T13:10:25.721" v="2339" actId="26606"/>
          <ac:spMkLst>
            <pc:docMk/>
            <pc:sldMk cId="109857222" sldId="256"/>
            <ac:spMk id="170" creationId="{681010AF-D59A-4537-A2C7-F25545726C44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175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0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3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4" creationId="{923E8915-D2AA-4327-A45A-972C3CA9574B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85" creationId="{8302FC3C-9804-4950-B721-5FD704BA6065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186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3:10:28.853" v="2341" actId="26606"/>
          <ac:spMkLst>
            <pc:docMk/>
            <pc:sldMk cId="109857222" sldId="256"/>
            <ac:spMk id="193" creationId="{F3798573-F27B-47EB-8EA4-7EE34954C2D6}"/>
          </ac:spMkLst>
        </pc:spChg>
        <pc:spChg chg="add del">
          <ac:chgData name="Tehreem Arshad (2120566)" userId="de3108eb-3c15-46d8-b27e-ad475ebcbb9a" providerId="ADAL" clId="{D4BC9144-EF4F-44AF-8A75-D5C3E528A47D}" dt="2022-02-23T13:10:51.561" v="2343" actId="26606"/>
          <ac:spMkLst>
            <pc:docMk/>
            <pc:sldMk cId="109857222" sldId="256"/>
            <ac:spMk id="204" creationId="{87BE56A7-2B14-4ABE-8DF3-40C07E64B19D}"/>
          </ac:spMkLst>
        </pc:spChg>
        <pc:spChg chg="add del">
          <ac:chgData name="Tehreem Arshad (2120566)" userId="de3108eb-3c15-46d8-b27e-ad475ebcbb9a" providerId="ADAL" clId="{D4BC9144-EF4F-44AF-8A75-D5C3E528A47D}" dt="2022-02-23T13:10:51.561" v="2343" actId="26606"/>
          <ac:spMkLst>
            <pc:docMk/>
            <pc:sldMk cId="109857222" sldId="256"/>
            <ac:spMk id="206" creationId="{140D5101-D8FB-4102-A338-49651E97150A}"/>
          </ac:spMkLst>
        </pc:spChg>
        <pc:spChg chg="add del">
          <ac:chgData name="Tehreem Arshad (2120566)" userId="de3108eb-3c15-46d8-b27e-ad475ebcbb9a" providerId="ADAL" clId="{D4BC9144-EF4F-44AF-8A75-D5C3E528A47D}" dt="2022-02-23T13:10:51.561" v="2343" actId="26606"/>
          <ac:spMkLst>
            <pc:docMk/>
            <pc:sldMk cId="109857222" sldId="256"/>
            <ac:spMk id="207" creationId="{73E26159-C029-4449-8912-A9B418CC328B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208" creationId="{D5B4F0F5-BE58-4EC0-B650-A71A07437CDD}"/>
          </ac:spMkLst>
        </pc:spChg>
        <pc:spChg chg="ad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11" creationId="{CC356176-0E5D-4665-B02D-FAA7B26CC599}"/>
          </ac:spMkLst>
        </pc:spChg>
        <pc:spChg chg="ad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13" creationId="{BAF8C88E-EC45-4BA1-BF2E-0596BF97DCD2}"/>
          </ac:spMkLst>
        </pc:spChg>
        <pc:spChg chg="add">
          <ac:chgData name="Tehreem Arshad (2120566)" userId="de3108eb-3c15-46d8-b27e-ad475ebcbb9a" providerId="ADAL" clId="{D4BC9144-EF4F-44AF-8A75-D5C3E528A47D}" dt="2022-02-23T13:10:51.591" v="2344" actId="26606"/>
          <ac:spMkLst>
            <pc:docMk/>
            <pc:sldMk cId="109857222" sldId="256"/>
            <ac:spMk id="215" creationId="{681010AF-D59A-4537-A2C7-F25545726C44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238" creationId="{F420BC5C-C418-4843-B04B-6918968D0982}"/>
          </ac:spMkLst>
        </pc:spChg>
        <pc:spChg chg="add del">
          <ac:chgData name="Tehreem Arshad (2120566)" userId="de3108eb-3c15-46d8-b27e-ad475ebcbb9a" providerId="ADAL" clId="{D4BC9144-EF4F-44AF-8A75-D5C3E528A47D}" dt="2022-02-23T12:17:59.791" v="1940" actId="26606"/>
          <ac:spMkLst>
            <pc:docMk/>
            <pc:sldMk cId="109857222" sldId="256"/>
            <ac:spMk id="242" creationId="{6B6061A8-D267-4967-AF47-C3CC45138582}"/>
          </ac:spMkLst>
        </pc:spChg>
        <pc:spChg chg="add del">
          <ac:chgData name="Tehreem Arshad (2120566)" userId="de3108eb-3c15-46d8-b27e-ad475ebcbb9a" providerId="ADAL" clId="{D4BC9144-EF4F-44AF-8A75-D5C3E528A47D}" dt="2022-02-23T12:17:35.124" v="1927" actId="26606"/>
          <ac:spMkLst>
            <pc:docMk/>
            <pc:sldMk cId="109857222" sldId="256"/>
            <ac:spMk id="250" creationId="{A5D0B0D3-D735-4619-AA45-B57B791E1744}"/>
          </ac:spMkLst>
        </pc:spChg>
        <pc:spChg chg="add del">
          <ac:chgData name="Tehreem Arshad (2120566)" userId="de3108eb-3c15-46d8-b27e-ad475ebcbb9a" providerId="ADAL" clId="{D4BC9144-EF4F-44AF-8A75-D5C3E528A47D}" dt="2022-02-23T12:17:35.124" v="1927" actId="26606"/>
          <ac:spMkLst>
            <pc:docMk/>
            <pc:sldMk cId="109857222" sldId="256"/>
            <ac:spMk id="252" creationId="{CF7F2079-504C-499A-A644-58F4DDC7643B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61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35.124" v="1927" actId="26606"/>
          <ac:spMkLst>
            <pc:docMk/>
            <pc:sldMk cId="109857222" sldId="256"/>
            <ac:spMk id="262" creationId="{3D505D40-32E9-4C48-81F8-AD80433BE6B7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271" creationId="{F420BC5C-C418-4843-B04B-6918968D0982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73" creationId="{90A46C7D-C1BB-49B8-8D37-39742820E964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74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283" creationId="{55820E42-2F9D-41EF-B67F-522A133B3373}"/>
          </ac:spMkLst>
        </pc:spChg>
        <pc:spChg chg="add del">
          <ac:chgData name="Tehreem Arshad (2120566)" userId="de3108eb-3c15-46d8-b27e-ad475ebcbb9a" providerId="ADAL" clId="{D4BC9144-EF4F-44AF-8A75-D5C3E528A47D}" dt="2022-02-23T12:17:40.482" v="1929" actId="26606"/>
          <ac:spMkLst>
            <pc:docMk/>
            <pc:sldMk cId="109857222" sldId="256"/>
            <ac:spMk id="303" creationId="{2F9C493A-9F03-49B4-B3FB-19CE5AC115BE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05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10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13" creationId="{13E5F285-BD95-4989-B20B-77899015947C}"/>
          </ac:spMkLst>
        </pc:spChg>
        <pc:spChg chg="add del">
          <ac:chgData name="Tehreem Arshad (2120566)" userId="de3108eb-3c15-46d8-b27e-ad475ebcbb9a" providerId="ADAL" clId="{D4BC9144-EF4F-44AF-8A75-D5C3E528A47D}" dt="2022-02-23T12:17:44.642" v="1931" actId="26606"/>
          <ac:spMkLst>
            <pc:docMk/>
            <pc:sldMk cId="109857222" sldId="256"/>
            <ac:spMk id="320" creationId="{6B6061A8-D267-4967-AF47-C3CC45138582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30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37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44" creationId="{2F9C493A-9F03-49B4-B3FB-19CE5AC115BE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45" creationId="{90A46C7D-C1BB-49B8-8D37-39742820E964}"/>
          </ac:spMkLst>
        </pc:spChg>
        <pc:spChg chg="add del">
          <ac:chgData name="Tehreem Arshad (2120566)" userId="de3108eb-3c15-46d8-b27e-ad475ebcbb9a" providerId="ADAL" clId="{D4BC9144-EF4F-44AF-8A75-D5C3E528A47D}" dt="2022-02-23T12:17:50.075" v="1933" actId="26606"/>
          <ac:spMkLst>
            <pc:docMk/>
            <pc:sldMk cId="109857222" sldId="256"/>
            <ac:spMk id="347" creationId="{D5B4F0F5-BE58-4EC0-B650-A71A07437CDD}"/>
          </ac:spMkLst>
        </pc:spChg>
        <pc:spChg chg="add del">
          <ac:chgData name="Tehreem Arshad (2120566)" userId="de3108eb-3c15-46d8-b27e-ad475ebcbb9a" providerId="ADAL" clId="{D4BC9144-EF4F-44AF-8A75-D5C3E528A47D}" dt="2022-02-23T12:17:52.469" v="1935" actId="26606"/>
          <ac:spMkLst>
            <pc:docMk/>
            <pc:sldMk cId="109857222" sldId="256"/>
            <ac:spMk id="350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2.469" v="1935" actId="26606"/>
          <ac:spMkLst>
            <pc:docMk/>
            <pc:sldMk cId="109857222" sldId="256"/>
            <ac:spMk id="355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2.469" v="1935" actId="26606"/>
          <ac:spMkLst>
            <pc:docMk/>
            <pc:sldMk cId="109857222" sldId="256"/>
            <ac:spMk id="358" creationId="{142D98E1-37D2-4470-BF74-845E897954C6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66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73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80" creationId="{142D98E1-37D2-4470-BF74-845E897954C6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81" creationId="{E9BFB270-A887-4B62-B243-50F92509AD58}"/>
          </ac:spMkLst>
        </pc:spChg>
        <pc:spChg chg="add del">
          <ac:chgData name="Tehreem Arshad (2120566)" userId="de3108eb-3c15-46d8-b27e-ad475ebcbb9a" providerId="ADAL" clId="{D4BC9144-EF4F-44AF-8A75-D5C3E528A47D}" dt="2022-02-23T12:17:54.619" v="1937" actId="26606"/>
          <ac:spMkLst>
            <pc:docMk/>
            <pc:sldMk cId="109857222" sldId="256"/>
            <ac:spMk id="384" creationId="{E1BEDD21-8CC9-4E04-B8CF-CE59786DFB3A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87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92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95" creationId="{F420BC5C-C418-4843-B04B-6918968D0982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396" creationId="{13E5F285-BD95-4989-B20B-77899015947C}"/>
          </ac:spMkLst>
        </pc:spChg>
        <pc:spChg chg="add del">
          <ac:chgData name="Tehreem Arshad (2120566)" userId="de3108eb-3c15-46d8-b27e-ad475ebcbb9a" providerId="ADAL" clId="{D4BC9144-EF4F-44AF-8A75-D5C3E528A47D}" dt="2022-02-23T12:17:59.739" v="1939" actId="26606"/>
          <ac:spMkLst>
            <pc:docMk/>
            <pc:sldMk cId="109857222" sldId="256"/>
            <ac:spMk id="403" creationId="{6B6061A8-D267-4967-AF47-C3CC45138582}"/>
          </ac:spMkLst>
        </pc:spChg>
        <pc:spChg chg="add del">
          <ac:chgData name="Tehreem Arshad (2120566)" userId="de3108eb-3c15-46d8-b27e-ad475ebcbb9a" providerId="ADAL" clId="{D4BC9144-EF4F-44AF-8A75-D5C3E528A47D}" dt="2022-02-23T12:18:39.480" v="1948" actId="26606"/>
          <ac:spMkLst>
            <pc:docMk/>
            <pc:sldMk cId="109857222" sldId="256"/>
            <ac:spMk id="413" creationId="{A5D0B0D3-D735-4619-AA45-B57B791E1744}"/>
          </ac:spMkLst>
        </pc:spChg>
        <pc:spChg chg="add del">
          <ac:chgData name="Tehreem Arshad (2120566)" userId="de3108eb-3c15-46d8-b27e-ad475ebcbb9a" providerId="ADAL" clId="{D4BC9144-EF4F-44AF-8A75-D5C3E528A47D}" dt="2022-02-23T12:18:39.480" v="1948" actId="26606"/>
          <ac:spMkLst>
            <pc:docMk/>
            <pc:sldMk cId="109857222" sldId="256"/>
            <ac:spMk id="414" creationId="{CF7F2079-504C-499A-A644-58F4DDC7643B}"/>
          </ac:spMkLst>
        </pc:spChg>
        <pc:spChg chg="add del">
          <ac:chgData name="Tehreem Arshad (2120566)" userId="de3108eb-3c15-46d8-b27e-ad475ebcbb9a" providerId="ADAL" clId="{D4BC9144-EF4F-44AF-8A75-D5C3E528A47D}" dt="2022-02-23T12:18:39.480" v="1948" actId="26606"/>
          <ac:spMkLst>
            <pc:docMk/>
            <pc:sldMk cId="109857222" sldId="256"/>
            <ac:spMk id="420" creationId="{3D505D40-32E9-4C48-81F8-AD80433BE6B7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431" creationId="{2F9C493A-9F03-49B4-B3FB-19CE5AC115BE}"/>
          </ac:spMkLst>
        </pc:spChg>
        <pc:spChg chg="add del">
          <ac:chgData name="Tehreem Arshad (2120566)" userId="de3108eb-3c15-46d8-b27e-ad475ebcbb9a" providerId="ADAL" clId="{D4BC9144-EF4F-44AF-8A75-D5C3E528A47D}" dt="2022-02-23T12:18:39.448" v="1947" actId="26606"/>
          <ac:spMkLst>
            <pc:docMk/>
            <pc:sldMk cId="109857222" sldId="256"/>
            <ac:spMk id="432" creationId="{90A46C7D-C1BB-49B8-8D37-39742820E964}"/>
          </ac:spMkLst>
        </pc:spChg>
        <pc:spChg chg="add 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09857222" sldId="256"/>
            <ac:spMk id="441" creationId="{A5D0B0D3-D735-4619-AA45-B57B791E1744}"/>
          </ac:spMkLst>
        </pc:spChg>
        <pc:spChg chg="add 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09857222" sldId="256"/>
            <ac:spMk id="442" creationId="{948AEA76-67F2-4344-A189-9BFFE0076388}"/>
          </ac:spMkLst>
        </pc:s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110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121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177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200" creationId="{61BBAB6F-65E6-4E2B-B363-6AB27C84E0C1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210" creationId="{E700C1F5-B637-45FE-96CC-270D263A597B}"/>
          </ac:grpSpMkLst>
        </pc:gr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239" creationId="{6C02F4BE-6538-4CAD-B506-5FEB41D378BC}"/>
          </ac:grpSpMkLst>
        </pc:grpChg>
        <pc:grpChg chg="add del">
          <ac:chgData name="Tehreem Arshad (2120566)" userId="de3108eb-3c15-46d8-b27e-ad475ebcbb9a" providerId="ADAL" clId="{D4BC9144-EF4F-44AF-8A75-D5C3E528A47D}" dt="2022-02-23T12:17:59.791" v="1940" actId="26606"/>
          <ac:grpSpMkLst>
            <pc:docMk/>
            <pc:sldMk cId="109857222" sldId="256"/>
            <ac:grpSpMk id="243" creationId="{12DB770A-658D-4212-9BF2-236070D5D7A4}"/>
          </ac:grpSpMkLst>
        </pc:grpChg>
        <pc:grpChg chg="add del">
          <ac:chgData name="Tehreem Arshad (2120566)" userId="de3108eb-3c15-46d8-b27e-ad475ebcbb9a" providerId="ADAL" clId="{D4BC9144-EF4F-44AF-8A75-D5C3E528A47D}" dt="2022-02-23T12:17:35.124" v="1927" actId="26606"/>
          <ac:grpSpMkLst>
            <pc:docMk/>
            <pc:sldMk cId="109857222" sldId="256"/>
            <ac:grpSpMk id="254" creationId="{DBBA0A0D-8F6A-400A-9E49-8C008E2C7DB1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63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35.124" v="1927" actId="26606"/>
          <ac:grpSpMkLst>
            <pc:docMk/>
            <pc:sldMk cId="109857222" sldId="256"/>
            <ac:grpSpMk id="264" creationId="{C507BF36-B92B-4CAC-BCA7-8364B51E1F09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75" creationId="{61BBAB6F-65E6-4E2B-B363-6AB27C84E0C1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82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40.482" v="1929" actId="26606"/>
          <ac:grpSpMkLst>
            <pc:docMk/>
            <pc:sldMk cId="109857222" sldId="256"/>
            <ac:grpSpMk id="285" creationId="{13D9BC31-B57D-4933-AD83-94F462D4C2F9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06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11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14" creationId="{6C02F4BE-6538-4CAD-B506-5FEB41D378BC}"/>
          </ac:grpSpMkLst>
        </pc:grpChg>
        <pc:grpChg chg="add del">
          <ac:chgData name="Tehreem Arshad (2120566)" userId="de3108eb-3c15-46d8-b27e-ad475ebcbb9a" providerId="ADAL" clId="{D4BC9144-EF4F-44AF-8A75-D5C3E528A47D}" dt="2022-02-23T12:17:44.642" v="1931" actId="26606"/>
          <ac:grpSpMkLst>
            <pc:docMk/>
            <pc:sldMk cId="109857222" sldId="256"/>
            <ac:grpSpMk id="321" creationId="{12DB770A-658D-4212-9BF2-236070D5D7A4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31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38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46" creationId="{61BBAB6F-65E6-4E2B-B363-6AB27C84E0C1}"/>
          </ac:grpSpMkLst>
        </pc:grpChg>
        <pc:grpChg chg="add del">
          <ac:chgData name="Tehreem Arshad (2120566)" userId="de3108eb-3c15-46d8-b27e-ad475ebcbb9a" providerId="ADAL" clId="{D4BC9144-EF4F-44AF-8A75-D5C3E528A47D}" dt="2022-02-23T12:17:50.075" v="1933" actId="26606"/>
          <ac:grpSpMkLst>
            <pc:docMk/>
            <pc:sldMk cId="109857222" sldId="256"/>
            <ac:grpSpMk id="348" creationId="{E700C1F5-B637-45FE-96CC-270D263A597B}"/>
          </ac:grpSpMkLst>
        </pc:grpChg>
        <pc:grpChg chg="add del">
          <ac:chgData name="Tehreem Arshad (2120566)" userId="de3108eb-3c15-46d8-b27e-ad475ebcbb9a" providerId="ADAL" clId="{D4BC9144-EF4F-44AF-8A75-D5C3E528A47D}" dt="2022-02-23T12:17:52.469" v="1935" actId="26606"/>
          <ac:grpSpMkLst>
            <pc:docMk/>
            <pc:sldMk cId="109857222" sldId="256"/>
            <ac:grpSpMk id="351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2.469" v="1935" actId="26606"/>
          <ac:grpSpMkLst>
            <pc:docMk/>
            <pc:sldMk cId="109857222" sldId="256"/>
            <ac:grpSpMk id="356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2.469" v="1935" actId="26606"/>
          <ac:grpSpMkLst>
            <pc:docMk/>
            <pc:sldMk cId="109857222" sldId="256"/>
            <ac:grpSpMk id="359" creationId="{2EDC2578-BDB0-4118-975D-CFCE02823D48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67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74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82" creationId="{2EDC2578-BDB0-4118-975D-CFCE02823D48}"/>
          </ac:grpSpMkLst>
        </pc:grpChg>
        <pc:grpChg chg="add del">
          <ac:chgData name="Tehreem Arshad (2120566)" userId="de3108eb-3c15-46d8-b27e-ad475ebcbb9a" providerId="ADAL" clId="{D4BC9144-EF4F-44AF-8A75-D5C3E528A47D}" dt="2022-02-23T12:17:54.619" v="1937" actId="26606"/>
          <ac:grpSpMkLst>
            <pc:docMk/>
            <pc:sldMk cId="109857222" sldId="256"/>
            <ac:grpSpMk id="385" creationId="{3B108AF4-088E-4064-B983-46D04AE2E231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388" creationId="{A7CF83E8-F6F0-41E3-B580-7412A04DDFB5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393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397" creationId="{6C02F4BE-6538-4CAD-B506-5FEB41D378BC}"/>
          </ac:grpSpMkLst>
        </pc:grpChg>
        <pc:grpChg chg="add del">
          <ac:chgData name="Tehreem Arshad (2120566)" userId="de3108eb-3c15-46d8-b27e-ad475ebcbb9a" providerId="ADAL" clId="{D4BC9144-EF4F-44AF-8A75-D5C3E528A47D}" dt="2022-02-23T12:17:59.739" v="1939" actId="26606"/>
          <ac:grpSpMkLst>
            <pc:docMk/>
            <pc:sldMk cId="109857222" sldId="256"/>
            <ac:grpSpMk id="404" creationId="{12DB770A-658D-4212-9BF2-236070D5D7A4}"/>
          </ac:grpSpMkLst>
        </pc:grpChg>
        <pc:grpChg chg="add del">
          <ac:chgData name="Tehreem Arshad (2120566)" userId="de3108eb-3c15-46d8-b27e-ad475ebcbb9a" providerId="ADAL" clId="{D4BC9144-EF4F-44AF-8A75-D5C3E528A47D}" dt="2022-02-23T12:18:39.480" v="1948" actId="26606"/>
          <ac:grpSpMkLst>
            <pc:docMk/>
            <pc:sldMk cId="109857222" sldId="256"/>
            <ac:grpSpMk id="415" creationId="{DBBA0A0D-8F6A-400A-9E49-8C008E2C7DB1}"/>
          </ac:grpSpMkLst>
        </pc:grpChg>
        <pc:grpChg chg="add del">
          <ac:chgData name="Tehreem Arshad (2120566)" userId="de3108eb-3c15-46d8-b27e-ad475ebcbb9a" providerId="ADAL" clId="{D4BC9144-EF4F-44AF-8A75-D5C3E528A47D}" dt="2022-02-23T12:18:39.480" v="1948" actId="26606"/>
          <ac:grpSpMkLst>
            <pc:docMk/>
            <pc:sldMk cId="109857222" sldId="256"/>
            <ac:grpSpMk id="421" creationId="{C507BF36-B92B-4CAC-BCA7-8364B51E1F09}"/>
          </ac:grpSpMkLst>
        </pc:grpChg>
        <pc:grpChg chg="add del">
          <ac:chgData name="Tehreem Arshad (2120566)" userId="de3108eb-3c15-46d8-b27e-ad475ebcbb9a" providerId="ADAL" clId="{D4BC9144-EF4F-44AF-8A75-D5C3E528A47D}" dt="2022-02-23T12:18:39.448" v="1947" actId="26606"/>
          <ac:grpSpMkLst>
            <pc:docMk/>
            <pc:sldMk cId="109857222" sldId="256"/>
            <ac:grpSpMk id="428" creationId="{AC552FEA-472E-4E74-B31D-531852C1908D}"/>
          </ac:grpSpMkLst>
        </pc:grpChg>
        <pc:grpChg chg="add 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09857222" sldId="256"/>
            <ac:grpSpMk id="443" creationId="{DBBA0A0D-8F6A-400A-9E49-8C008E2C7DB1}"/>
          </ac:grpSpMkLst>
        </pc:grpChg>
        <pc:picChg chg="del mod ord">
          <ac:chgData name="Tehreem Arshad (2120566)" userId="de3108eb-3c15-46d8-b27e-ad475ebcbb9a" providerId="ADAL" clId="{D4BC9144-EF4F-44AF-8A75-D5C3E528A47D}" dt="2022-02-23T13:10:04.868" v="2330" actId="21"/>
          <ac:picMkLst>
            <pc:docMk/>
            <pc:sldMk cId="109857222" sldId="256"/>
            <ac:picMk id="63" creationId="{6682DE16-1569-4EFB-86AC-FD68F7F13440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68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70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74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20:27.329" v="1975" actId="26606"/>
          <ac:picMkLst>
            <pc:docMk/>
            <pc:sldMk cId="109857222" sldId="256"/>
            <ac:picMk id="76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0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1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3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2:20:27.274" v="1974" actId="26606"/>
          <ac:picMkLst>
            <pc:docMk/>
            <pc:sldMk cId="109857222" sldId="256"/>
            <ac:picMk id="96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98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99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101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27:11.791" v="2061" actId="26606"/>
          <ac:picMkLst>
            <pc:docMk/>
            <pc:sldMk cId="109857222" sldId="256"/>
            <ac:picMk id="103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09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12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13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118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22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23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32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15.230" v="2332" actId="26606"/>
          <ac:picMkLst>
            <pc:docMk/>
            <pc:sldMk cId="109857222" sldId="256"/>
            <ac:picMk id="136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3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40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44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16.782" v="2334" actId="26606"/>
          <ac:picMkLst>
            <pc:docMk/>
            <pc:sldMk cId="109857222" sldId="256"/>
            <ac:picMk id="146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56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57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59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23.563" v="2336" actId="26606"/>
          <ac:picMkLst>
            <pc:docMk/>
            <pc:sldMk cId="109857222" sldId="256"/>
            <ac:picMk id="161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25.721" v="2339" actId="26606"/>
          <ac:picMkLst>
            <pc:docMk/>
            <pc:sldMk cId="109857222" sldId="256"/>
            <ac:picMk id="176" creationId="{DB0EC4D1-6B5C-47FB-8CFA-B3B018261532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7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79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81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82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3:10:28.853" v="2341" actId="26606"/>
          <ac:picMkLst>
            <pc:docMk/>
            <pc:sldMk cId="109857222" sldId="256"/>
            <ac:picMk id="190" creationId="{3BC6EBB2-9BDC-4075-BA6B-43A9FBF9C86C}"/>
          </ac:picMkLst>
        </pc:picChg>
        <pc:picChg chg="add del">
          <ac:chgData name="Tehreem Arshad (2120566)" userId="de3108eb-3c15-46d8-b27e-ad475ebcbb9a" providerId="ADAL" clId="{D4BC9144-EF4F-44AF-8A75-D5C3E528A47D}" dt="2022-02-23T13:10:51.561" v="2343" actId="26606"/>
          <ac:picMkLst>
            <pc:docMk/>
            <pc:sldMk cId="109857222" sldId="256"/>
            <ac:picMk id="209" creationId="{7C939ADE-A8DE-4E02-AEB7-0F106DCEB16F}"/>
          </ac:picMkLst>
        </pc:picChg>
        <pc:picChg chg="add">
          <ac:chgData name="Tehreem Arshad (2120566)" userId="de3108eb-3c15-46d8-b27e-ad475ebcbb9a" providerId="ADAL" clId="{D4BC9144-EF4F-44AF-8A75-D5C3E528A47D}" dt="2022-02-23T13:10:51.591" v="2344" actId="26606"/>
          <ac:picMkLst>
            <pc:docMk/>
            <pc:sldMk cId="109857222" sldId="256"/>
            <ac:picMk id="217" creationId="{DB0EC4D1-6B5C-47FB-8CFA-B3B018261532}"/>
          </ac:picMkLst>
        </pc:picChg>
        <pc:cxnChg chg="add del">
          <ac:chgData name="Tehreem Arshad (2120566)" userId="de3108eb-3c15-46d8-b27e-ad475ebcbb9a" providerId="ADAL" clId="{D4BC9144-EF4F-44AF-8A75-D5C3E528A47D}" dt="2022-02-23T13:10:28.853" v="2341" actId="26606"/>
          <ac:cxnSpMkLst>
            <pc:docMk/>
            <pc:sldMk cId="109857222" sldId="256"/>
            <ac:cxnSpMk id="189" creationId="{6B9695BD-ECF6-49CA-8877-8C493193C65D}"/>
          </ac:cxnSpMkLst>
        </pc:cxnChg>
      </pc:sldChg>
      <pc:sldChg chg="addSp delSp modSp mod modTransition setBg delDesignElem">
        <pc:chgData name="Tehreem Arshad (2120566)" userId="de3108eb-3c15-46d8-b27e-ad475ebcbb9a" providerId="ADAL" clId="{D4BC9144-EF4F-44AF-8A75-D5C3E528A47D}" dt="2022-02-25T10:05:36.141" v="3174" actId="20577"/>
        <pc:sldMkLst>
          <pc:docMk/>
          <pc:sldMk cId="2406145434" sldId="257"/>
        </pc:sldMkLst>
        <pc:spChg chg="mod">
          <ac:chgData name="Tehreem Arshad (2120566)" userId="de3108eb-3c15-46d8-b27e-ad475ebcbb9a" providerId="ADAL" clId="{D4BC9144-EF4F-44AF-8A75-D5C3E528A47D}" dt="2022-02-23T13:26:35.456" v="2601" actId="26606"/>
          <ac:spMkLst>
            <pc:docMk/>
            <pc:sldMk cId="2406145434" sldId="257"/>
            <ac:spMk id="2" creationId="{D0C08AF6-312C-4BA3-AF08-85A49C3AF595}"/>
          </ac:spMkLst>
        </pc:spChg>
        <pc:spChg chg="mod">
          <ac:chgData name="Tehreem Arshad (2120566)" userId="de3108eb-3c15-46d8-b27e-ad475ebcbb9a" providerId="ADAL" clId="{D4BC9144-EF4F-44AF-8A75-D5C3E528A47D}" dt="2022-02-25T10:05:36.141" v="3174" actId="20577"/>
          <ac:spMkLst>
            <pc:docMk/>
            <pc:sldMk cId="2406145434" sldId="257"/>
            <ac:spMk id="3" creationId="{09628E2A-1470-4646-B362-36910DA740D4}"/>
          </ac:spMkLst>
        </pc:spChg>
        <pc:spChg chg="add">
          <ac:chgData name="Tehreem Arshad (2120566)" userId="de3108eb-3c15-46d8-b27e-ad475ebcbb9a" providerId="ADAL" clId="{D4BC9144-EF4F-44AF-8A75-D5C3E528A47D}" dt="2022-02-23T13:26:35.456" v="2601" actId="26606"/>
          <ac:spMkLst>
            <pc:docMk/>
            <pc:sldMk cId="2406145434" sldId="257"/>
            <ac:spMk id="56" creationId="{0D93D774-E48C-4FFC-816B-0C472273F1EE}"/>
          </ac:spMkLst>
        </pc:spChg>
        <pc:spChg chg="add del">
          <ac:chgData name="Tehreem Arshad (2120566)" userId="de3108eb-3c15-46d8-b27e-ad475ebcbb9a" providerId="ADAL" clId="{D4BC9144-EF4F-44AF-8A75-D5C3E528A47D}" dt="2022-02-23T12:27:30.403" v="2063" actId="26606"/>
          <ac:spMkLst>
            <pc:docMk/>
            <pc:sldMk cId="2406145434" sldId="257"/>
            <ac:spMk id="58" creationId="{0D187C4E-14B9-4504-B200-5127823FA78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2406145434" sldId="257"/>
            <ac:spMk id="60" creationId="{2F9C493A-9F03-49B4-B3FB-19CE5AC115BE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2406145434" sldId="257"/>
            <ac:spMk id="62" creationId="{90A46C7D-C1BB-49B8-8D37-39742820E964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2406145434" sldId="257"/>
            <ac:spMk id="72" creationId="{55820E42-2F9D-41EF-B67F-522A133B3373}"/>
          </ac:spMkLst>
        </pc:s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2406145434" sldId="257"/>
            <ac:grpSpMk id="64" creationId="{61BBAB6F-65E6-4E2B-B363-6AB27C84E0C1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2406145434" sldId="257"/>
            <ac:grpSpMk id="74" creationId="{13D9BC31-B57D-4933-AD83-94F462D4C2F9}"/>
          </ac:grpSpMkLst>
        </pc:grpChg>
        <pc:picChg chg="mod ord">
          <ac:chgData name="Tehreem Arshad (2120566)" userId="de3108eb-3c15-46d8-b27e-ad475ebcbb9a" providerId="ADAL" clId="{D4BC9144-EF4F-44AF-8A75-D5C3E528A47D}" dt="2022-02-23T13:26:35.456" v="2601" actId="26606"/>
          <ac:picMkLst>
            <pc:docMk/>
            <pc:sldMk cId="2406145434" sldId="257"/>
            <ac:picMk id="53" creationId="{2AB9A57B-F058-43F6-B03E-C77E78DB680E}"/>
          </ac:picMkLst>
        </pc:picChg>
      </pc:sldChg>
      <pc:sldChg chg="addSp delSp modSp mod modTransition setBg delDesignElem">
        <pc:chgData name="Tehreem Arshad (2120566)" userId="de3108eb-3c15-46d8-b27e-ad475ebcbb9a" providerId="ADAL" clId="{D4BC9144-EF4F-44AF-8A75-D5C3E528A47D}" dt="2022-02-23T12:32:35.163" v="2079"/>
        <pc:sldMkLst>
          <pc:docMk/>
          <pc:sldMk cId="1858114712" sldId="258"/>
        </pc:sldMkLst>
        <pc:spChg chg="mo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2" creationId="{5E74C614-B53C-4596-841B-1C8234DCB416}"/>
          </ac:spMkLst>
        </pc:spChg>
        <pc:spChg chg="add del">
          <ac:chgData name="Tehreem Arshad (2120566)" userId="de3108eb-3c15-46d8-b27e-ad475ebcbb9a" providerId="ADAL" clId="{D4BC9144-EF4F-44AF-8A75-D5C3E528A47D}" dt="2022-02-23T12:25:46.664" v="2052" actId="26606"/>
          <ac:spMkLst>
            <pc:docMk/>
            <pc:sldMk cId="1858114712" sldId="258"/>
            <ac:spMk id="6" creationId="{0D93D774-E48C-4FFC-816B-0C472273F1EE}"/>
          </ac:spMkLst>
        </pc:spChg>
        <pc:spChg chg="add del">
          <ac:chgData name="Tehreem Arshad (2120566)" userId="de3108eb-3c15-46d8-b27e-ad475ebcbb9a" providerId="ADAL" clId="{D4BC9144-EF4F-44AF-8A75-D5C3E528A47D}" dt="2022-02-23T12:25:46.664" v="2052" actId="26606"/>
          <ac:spMkLst>
            <pc:docMk/>
            <pc:sldMk cId="1858114712" sldId="258"/>
            <ac:spMk id="8" creationId="{1D30776D-B08C-4CCE-BE79-0FC4A5040223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9" creationId="{435959F4-53DA-47FF-BC24-1E5B75C69876}"/>
          </ac:spMkLst>
        </pc:spChg>
        <pc:spChg chg="add del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13" creationId="{8A610DC7-FE1B-47B9-8452-CFC389786C2D}"/>
          </ac:spMkLst>
        </pc:spChg>
        <pc:spChg chg="add del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19" creationId="{DC9A0934-0C2C-4565-9290-A345B19BD94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20" creationId="{59226104-0061-4319-8237-9C001BF85D49}"/>
          </ac:spMkLst>
        </pc:spChg>
        <pc:spChg chg="add del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21" creationId="{A8A41FDE-DCFF-432F-BE1C-B36B647F6BB3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23" creationId="{8A610DC7-FE1B-47B9-8452-CFC389786C2D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27" creationId="{DC9A0934-0C2C-4565-9290-A345B19BD94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30" creationId="{A5D0B0D3-D735-4619-AA45-B57B791E1744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32" creationId="{752C2BA4-3BBE-4D22-A0D9-8D2A7B8F1C71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1858114712" sldId="258"/>
            <ac:spMk id="34" creationId="{82AA7049-B18D-49D6-AD7D-DBB9E19FBB78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38" creationId="{87BE56A7-2B14-4ABE-8DF3-40C07E64B19D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40" creationId="{140D5101-D8FB-4102-A338-49651E97150A}"/>
          </ac:spMkLst>
        </pc:spChg>
        <pc:spChg chg="add del">
          <ac:chgData name="Tehreem Arshad (2120566)" userId="de3108eb-3c15-46d8-b27e-ad475ebcbb9a" providerId="ADAL" clId="{D4BC9144-EF4F-44AF-8A75-D5C3E528A47D}" dt="2022-02-23T12:26:28.984" v="2055" actId="26606"/>
          <ac:spMkLst>
            <pc:docMk/>
            <pc:sldMk cId="1858114712" sldId="258"/>
            <ac:spMk id="42" creationId="{73E26159-C029-4449-8912-A9B418CC328B}"/>
          </ac:spMkLst>
        </pc:spChg>
        <pc:spChg chg="add del">
          <ac:chgData name="Tehreem Arshad (2120566)" userId="de3108eb-3c15-46d8-b27e-ad475ebcbb9a" providerId="ADAL" clId="{D4BC9144-EF4F-44AF-8A75-D5C3E528A47D}" dt="2022-02-23T12:26:30.567" v="2057" actId="26606"/>
          <ac:spMkLst>
            <pc:docMk/>
            <pc:sldMk cId="1858114712" sldId="258"/>
            <ac:spMk id="46" creationId="{8A610DC7-FE1B-47B9-8452-CFC389786C2D}"/>
          </ac:spMkLst>
        </pc:spChg>
        <pc:spChg chg="add del">
          <ac:chgData name="Tehreem Arshad (2120566)" userId="de3108eb-3c15-46d8-b27e-ad475ebcbb9a" providerId="ADAL" clId="{D4BC9144-EF4F-44AF-8A75-D5C3E528A47D}" dt="2022-02-23T12:26:30.567" v="2057" actId="26606"/>
          <ac:spMkLst>
            <pc:docMk/>
            <pc:sldMk cId="1858114712" sldId="258"/>
            <ac:spMk id="49" creationId="{DC9A0934-0C2C-4565-9290-A345B19BD94C}"/>
          </ac:spMkLst>
        </pc:spChg>
        <pc:spChg chg="add del">
          <ac:chgData name="Tehreem Arshad (2120566)" userId="de3108eb-3c15-46d8-b27e-ad475ebcbb9a" providerId="ADAL" clId="{D4BC9144-EF4F-44AF-8A75-D5C3E528A47D}" dt="2022-02-23T12:26:30.567" v="2057" actId="26606"/>
          <ac:spMkLst>
            <pc:docMk/>
            <pc:sldMk cId="1858114712" sldId="258"/>
            <ac:spMk id="50" creationId="{A8A41FDE-DCFF-432F-BE1C-B36B647F6BB3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4" creationId="{8A610DC7-FE1B-47B9-8452-CFC389786C2D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7" creationId="{DC9A0934-0C2C-4565-9290-A345B19BD94C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8" creationId="{87BE56A7-2B14-4ABE-8DF3-40C07E64B19D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59" creationId="{140D5101-D8FB-4102-A338-49651E97150A}"/>
          </ac:spMkLst>
        </pc:spChg>
        <pc:spChg chg="add">
          <ac:chgData name="Tehreem Arshad (2120566)" userId="de3108eb-3c15-46d8-b27e-ad475ebcbb9a" providerId="ADAL" clId="{D4BC9144-EF4F-44AF-8A75-D5C3E528A47D}" dt="2022-02-23T12:26:30.608" v="2058" actId="26606"/>
          <ac:spMkLst>
            <pc:docMk/>
            <pc:sldMk cId="1858114712" sldId="258"/>
            <ac:spMk id="60" creationId="{73E26159-C029-4449-8912-A9B418CC328B}"/>
          </ac:spMkLst>
        </pc:s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11" creationId="{A7CF83E8-F6F0-41E3-B580-7412A04DDFB5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22" creationId="{51B01909-73B8-4486-A749-C643B1D7E361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36" creationId="{3850DB66-16D1-4953-A6E3-FCA3DC5F276F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1858114712" sldId="258"/>
            <ac:grpSpMk id="43" creationId="{06B4C967-D337-479B-87CA-7587B7FCFF5E}"/>
          </ac:grpSpMkLst>
        </pc:grpChg>
        <pc:picChg chg="mo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4" creationId="{2BD3BE03-B2A7-40FA-B21F-15F763D36B54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0" creationId="{C9134821-5D8B-4373-BA74-CFE9AB35A55A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2" creationId="{5965195F-79F5-4911-907D-13CB3F534351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5" creationId="{2742ADC1-2286-40B7-A3C6-D6C3362FA04B}"/>
          </ac:picMkLst>
        </pc:picChg>
        <pc:picChg chg="add del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17" creationId="{C878FBDC-78F2-4D49-8DB3-1A48CA9F7FC0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4" creationId="{2742ADC1-2286-40B7-A3C6-D6C3362FA04B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5" creationId="{C878FBDC-78F2-4D49-8DB3-1A48CA9F7FC0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6" creationId="{C9134821-5D8B-4373-BA74-CFE9AB35A55A}"/>
          </ac:picMkLst>
        </pc:picChg>
        <pc:picChg chg="add del">
          <ac:chgData name="Tehreem Arshad (2120566)" userId="de3108eb-3c15-46d8-b27e-ad475ebcbb9a" providerId="ADAL" clId="{D4BC9144-EF4F-44AF-8A75-D5C3E528A47D}" dt="2022-02-23T12:26:28.984" v="2055" actId="26606"/>
          <ac:picMkLst>
            <pc:docMk/>
            <pc:sldMk cId="1858114712" sldId="258"/>
            <ac:picMk id="28" creationId="{5965195F-79F5-4911-907D-13CB3F534351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4" creationId="{C9134821-5D8B-4373-BA74-CFE9AB35A55A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5" creationId="{5965195F-79F5-4911-907D-13CB3F534351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7" creationId="{2742ADC1-2286-40B7-A3C6-D6C3362FA04B}"/>
          </ac:picMkLst>
        </pc:picChg>
        <pc:picChg chg="add del">
          <ac:chgData name="Tehreem Arshad (2120566)" userId="de3108eb-3c15-46d8-b27e-ad475ebcbb9a" providerId="ADAL" clId="{D4BC9144-EF4F-44AF-8A75-D5C3E528A47D}" dt="2022-02-23T12:26:30.567" v="2057" actId="26606"/>
          <ac:picMkLst>
            <pc:docMk/>
            <pc:sldMk cId="1858114712" sldId="258"/>
            <ac:picMk id="48" creationId="{C878FBDC-78F2-4D49-8DB3-1A48CA9F7FC0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2" creationId="{C9134821-5D8B-4373-BA74-CFE9AB35A55A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3" creationId="{5965195F-79F5-4911-907D-13CB3F534351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5" creationId="{2742ADC1-2286-40B7-A3C6-D6C3362FA04B}"/>
          </ac:picMkLst>
        </pc:picChg>
        <pc:picChg chg="add">
          <ac:chgData name="Tehreem Arshad (2120566)" userId="de3108eb-3c15-46d8-b27e-ad475ebcbb9a" providerId="ADAL" clId="{D4BC9144-EF4F-44AF-8A75-D5C3E528A47D}" dt="2022-02-23T12:26:30.608" v="2058" actId="26606"/>
          <ac:picMkLst>
            <pc:docMk/>
            <pc:sldMk cId="1858114712" sldId="258"/>
            <ac:picMk id="56" creationId="{C878FBDC-78F2-4D49-8DB3-1A48CA9F7FC0}"/>
          </ac:picMkLst>
        </pc:picChg>
      </pc:sldChg>
      <pc:sldChg chg="delSp ord modTransition delDesignElem">
        <pc:chgData name="Tehreem Arshad (2120566)" userId="de3108eb-3c15-46d8-b27e-ad475ebcbb9a" providerId="ADAL" clId="{D4BC9144-EF4F-44AF-8A75-D5C3E528A47D}" dt="2022-02-23T12:32:35.163" v="2079"/>
        <pc:sldMkLst>
          <pc:docMk/>
          <pc:sldMk cId="307511241" sldId="259"/>
        </pc:sldMkLst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307511241" sldId="259"/>
            <ac:spMk id="247" creationId="{F420BC5C-C418-4843-B04B-6918968D0982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307511241" sldId="259"/>
            <ac:spMk id="248" creationId="{13E5F285-BD95-4989-B20B-77899015947C}"/>
          </ac:spMkLst>
        </pc:spChg>
        <pc:spChg chg="del">
          <ac:chgData name="Tehreem Arshad (2120566)" userId="de3108eb-3c15-46d8-b27e-ad475ebcbb9a" providerId="ADAL" clId="{D4BC9144-EF4F-44AF-8A75-D5C3E528A47D}" dt="2022-02-23T12:18:47.473" v="1954"/>
          <ac:spMkLst>
            <pc:docMk/>
            <pc:sldMk cId="307511241" sldId="259"/>
            <ac:spMk id="251" creationId="{6B6061A8-D267-4967-AF47-C3CC45138582}"/>
          </ac:spMkLst>
        </pc:s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307511241" sldId="259"/>
            <ac:grpSpMk id="249" creationId="{6C02F4BE-6538-4CAD-B506-5FEB41D378BC}"/>
          </ac:grpSpMkLst>
        </pc:grpChg>
        <pc:grpChg chg="del">
          <ac:chgData name="Tehreem Arshad (2120566)" userId="de3108eb-3c15-46d8-b27e-ad475ebcbb9a" providerId="ADAL" clId="{D4BC9144-EF4F-44AF-8A75-D5C3E528A47D}" dt="2022-02-23T12:18:47.473" v="1954"/>
          <ac:grpSpMkLst>
            <pc:docMk/>
            <pc:sldMk cId="307511241" sldId="259"/>
            <ac:grpSpMk id="252" creationId="{12DB770A-658D-4212-9BF2-236070D5D7A4}"/>
          </ac:grpSpMkLst>
        </pc:grpChg>
      </pc:sldChg>
      <pc:sldChg chg="addSp modSp mod modTransition setBg setClrOvrMap">
        <pc:chgData name="Tehreem Arshad (2120566)" userId="de3108eb-3c15-46d8-b27e-ad475ebcbb9a" providerId="ADAL" clId="{D4BC9144-EF4F-44AF-8A75-D5C3E528A47D}" dt="2022-02-25T10:28:22.156" v="3258" actId="20577"/>
        <pc:sldMkLst>
          <pc:docMk/>
          <pc:sldMk cId="1942153676" sldId="260"/>
        </pc:sldMkLst>
        <pc:spChg chg="mo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2" creationId="{C73B6244-A8D3-4F90-A991-EC7509FCE220}"/>
          </ac:spMkLst>
        </pc:spChg>
        <pc:spChg chg="mod">
          <ac:chgData name="Tehreem Arshad (2120566)" userId="de3108eb-3c15-46d8-b27e-ad475ebcbb9a" providerId="ADAL" clId="{D4BC9144-EF4F-44AF-8A75-D5C3E528A47D}" dt="2022-02-25T10:28:22.156" v="3258" actId="20577"/>
          <ac:spMkLst>
            <pc:docMk/>
            <pc:sldMk cId="1942153676" sldId="260"/>
            <ac:spMk id="3" creationId="{C34EDA75-FAB9-4D17-B816-9651CED16508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8" creationId="{052BEFF1-896C-45B1-B02C-96A6A1BC389A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10" creationId="{BB237A14-61B1-4C00-A670-5D8D68A8668E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12" creationId="{8598F259-6F54-47A3-8D13-1603D786A328}"/>
          </ac:spMkLst>
        </pc:spChg>
        <pc:spChg chg="add">
          <ac:chgData name="Tehreem Arshad (2120566)" userId="de3108eb-3c15-46d8-b27e-ad475ebcbb9a" providerId="ADAL" clId="{D4BC9144-EF4F-44AF-8A75-D5C3E528A47D}" dt="2022-02-23T12:30:50.322" v="2068" actId="26606"/>
          <ac:spMkLst>
            <pc:docMk/>
            <pc:sldMk cId="1942153676" sldId="260"/>
            <ac:spMk id="14" creationId="{0BA768A8-4FED-4ED8-9E46-6BE72188ECD2}"/>
          </ac:spMkLst>
        </pc:spChg>
      </pc:sldChg>
      <pc:sldChg chg="addSp delSp modSp del mod modTransition">
        <pc:chgData name="Tehreem Arshad (2120566)" userId="de3108eb-3c15-46d8-b27e-ad475ebcbb9a" providerId="ADAL" clId="{D4BC9144-EF4F-44AF-8A75-D5C3E528A47D}" dt="2022-02-25T12:32:35.481" v="3975" actId="2696"/>
        <pc:sldMkLst>
          <pc:docMk/>
          <pc:sldMk cId="4024168171" sldId="261"/>
        </pc:sldMkLst>
        <pc:spChg chg="add mod">
          <ac:chgData name="Tehreem Arshad (2120566)" userId="de3108eb-3c15-46d8-b27e-ad475ebcbb9a" providerId="ADAL" clId="{D4BC9144-EF4F-44AF-8A75-D5C3E528A47D}" dt="2022-02-25T11:48:39.862" v="3714" actId="20577"/>
          <ac:spMkLst>
            <pc:docMk/>
            <pc:sldMk cId="4024168171" sldId="261"/>
            <ac:spMk id="2" creationId="{E9EA5E89-1387-4F1F-8907-05B56E853394}"/>
          </ac:spMkLst>
        </pc:spChg>
        <pc:picChg chg="add mod">
          <ac:chgData name="Tehreem Arshad (2120566)" userId="de3108eb-3c15-46d8-b27e-ad475ebcbb9a" providerId="ADAL" clId="{D4BC9144-EF4F-44AF-8A75-D5C3E528A47D}" dt="2022-02-25T12:14:21.666" v="3732" actId="1076"/>
          <ac:picMkLst>
            <pc:docMk/>
            <pc:sldMk cId="4024168171" sldId="261"/>
            <ac:picMk id="4" creationId="{4BF9BEF8-3141-471C-87D0-97837F6872AE}"/>
          </ac:picMkLst>
        </pc:picChg>
        <pc:picChg chg="add mod">
          <ac:chgData name="Tehreem Arshad (2120566)" userId="de3108eb-3c15-46d8-b27e-ad475ebcbb9a" providerId="ADAL" clId="{D4BC9144-EF4F-44AF-8A75-D5C3E528A47D}" dt="2022-02-25T12:14:23.775" v="3733" actId="1076"/>
          <ac:picMkLst>
            <pc:docMk/>
            <pc:sldMk cId="4024168171" sldId="261"/>
            <ac:picMk id="6" creationId="{B09C3FEB-5C65-405D-93B9-26A3F87A202B}"/>
          </ac:picMkLst>
        </pc:picChg>
        <pc:picChg chg="add mod">
          <ac:chgData name="Tehreem Arshad (2120566)" userId="de3108eb-3c15-46d8-b27e-ad475ebcbb9a" providerId="ADAL" clId="{D4BC9144-EF4F-44AF-8A75-D5C3E528A47D}" dt="2022-02-25T12:26:38.682" v="3973" actId="1076"/>
          <ac:picMkLst>
            <pc:docMk/>
            <pc:sldMk cId="4024168171" sldId="261"/>
            <ac:picMk id="8" creationId="{148A206D-5661-43B8-9A8E-08F04FB2D27B}"/>
          </ac:picMkLst>
        </pc:picChg>
        <pc:picChg chg="del mod">
          <ac:chgData name="Tehreem Arshad (2120566)" userId="de3108eb-3c15-46d8-b27e-ad475ebcbb9a" providerId="ADAL" clId="{D4BC9144-EF4F-44AF-8A75-D5C3E528A47D}" dt="2022-02-25T12:09:09.332" v="3716" actId="21"/>
          <ac:picMkLst>
            <pc:docMk/>
            <pc:sldMk cId="4024168171" sldId="261"/>
            <ac:picMk id="9" creationId="{3A436525-6A97-40F9-B10E-D6DF6D248DA7}"/>
          </ac:picMkLst>
        </pc:picChg>
      </pc:sldChg>
      <pc:sldChg chg="addSp delSp modSp new mod ord modTransition setBg setClrOvrMap">
        <pc:chgData name="Tehreem Arshad (2120566)" userId="de3108eb-3c15-46d8-b27e-ad475ebcbb9a" providerId="ADAL" clId="{D4BC9144-EF4F-44AF-8A75-D5C3E528A47D}" dt="2022-02-25T12:33:21.002" v="3977"/>
        <pc:sldMkLst>
          <pc:docMk/>
          <pc:sldMk cId="1000341395" sldId="262"/>
        </pc:sldMkLst>
        <pc:spChg chg="mo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2" creationId="{ABAA6B1E-B03F-4E0B-BA2A-0FE2923A1BD8}"/>
          </ac:spMkLst>
        </pc:spChg>
        <pc:spChg chg="add del mod">
          <ac:chgData name="Tehreem Arshad (2120566)" userId="de3108eb-3c15-46d8-b27e-ad475ebcbb9a" providerId="ADAL" clId="{D4BC9144-EF4F-44AF-8A75-D5C3E528A47D}" dt="2022-02-23T12:22:28.532" v="1994" actId="26606"/>
          <ac:spMkLst>
            <pc:docMk/>
            <pc:sldMk cId="1000341395" sldId="262"/>
            <ac:spMk id="3" creationId="{D9F0743D-00D3-4A76-BEB9-352E22EF5F65}"/>
          </ac:spMkLst>
        </pc:spChg>
        <pc:spChg chg="add del">
          <ac:chgData name="Tehreem Arshad (2120566)" userId="de3108eb-3c15-46d8-b27e-ad475ebcbb9a" providerId="ADAL" clId="{D4BC9144-EF4F-44AF-8A75-D5C3E528A47D}" dt="2022-02-23T12:22:06.744" v="1983" actId="26606"/>
          <ac:spMkLst>
            <pc:docMk/>
            <pc:sldMk cId="1000341395" sldId="262"/>
            <ac:spMk id="8" creationId="{923E8915-D2AA-4327-A45A-972C3CA9574B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9" creationId="{81E3F4E1-B084-4FFF-9627-13782BE0BE4A}"/>
          </ac:spMkLst>
        </pc:spChg>
        <pc:spChg chg="add del">
          <ac:chgData name="Tehreem Arshad (2120566)" userId="de3108eb-3c15-46d8-b27e-ad475ebcbb9a" providerId="ADAL" clId="{D4BC9144-EF4F-44AF-8A75-D5C3E528A47D}" dt="2022-02-23T12:22:06.744" v="1983" actId="26606"/>
          <ac:spMkLst>
            <pc:docMk/>
            <pc:sldMk cId="1000341395" sldId="262"/>
            <ac:spMk id="10" creationId="{8302FC3C-9804-4950-B721-5FD704BA6065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11" creationId="{1F8051AB-C2F8-461F-812A-3E58862141B3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13" creationId="{481E0C28-CB2F-425F-98C5-AF23B9B704DF}"/>
          </ac:spMkLst>
        </pc:spChg>
        <pc:spChg chg="add del">
          <ac:chgData name="Tehreem Arshad (2120566)" userId="de3108eb-3c15-46d8-b27e-ad475ebcbb9a" providerId="ADAL" clId="{D4BC9144-EF4F-44AF-8A75-D5C3E528A47D}" dt="2022-02-23T12:22:19.137" v="1987" actId="26606"/>
          <ac:spMkLst>
            <pc:docMk/>
            <pc:sldMk cId="1000341395" sldId="262"/>
            <ac:spMk id="15" creationId="{2DB2879C-F0B1-4195-A323-E97B6065A78E}"/>
          </ac:spMkLst>
        </pc:spChg>
        <pc:spChg chg="add del">
          <ac:chgData name="Tehreem Arshad (2120566)" userId="de3108eb-3c15-46d8-b27e-ad475ebcbb9a" providerId="ADAL" clId="{D4BC9144-EF4F-44AF-8A75-D5C3E528A47D}" dt="2022-02-23T12:22:06.744" v="1983" actId="26606"/>
          <ac:spMkLst>
            <pc:docMk/>
            <pc:sldMk cId="1000341395" sldId="262"/>
            <ac:spMk id="16" creationId="{F3798573-F27B-47EB-8EA4-7EE34954C2D6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17" creationId="{20331F6A-DA09-422D-8CED-00C0B458583E}"/>
          </ac:spMkLst>
        </pc:spChg>
        <pc:spChg chg="add del">
          <ac:chgData name="Tehreem Arshad (2120566)" userId="de3108eb-3c15-46d8-b27e-ad475ebcbb9a" providerId="ADAL" clId="{D4BC9144-EF4F-44AF-8A75-D5C3E528A47D}" dt="2022-02-23T12:22:10.567" v="1985" actId="26606"/>
          <ac:spMkLst>
            <pc:docMk/>
            <pc:sldMk cId="1000341395" sldId="262"/>
            <ac:spMk id="18" creationId="{74171A0C-99A8-498E-9F1F-86C734DB8FD8}"/>
          </ac:spMkLst>
        </pc:spChg>
        <pc:spChg chg="add del">
          <ac:chgData name="Tehreem Arshad (2120566)" userId="de3108eb-3c15-46d8-b27e-ad475ebcbb9a" providerId="ADAL" clId="{D4BC9144-EF4F-44AF-8A75-D5C3E528A47D}" dt="2022-02-23T12:22:10.567" v="1985" actId="26606"/>
          <ac:spMkLst>
            <pc:docMk/>
            <pc:sldMk cId="1000341395" sldId="262"/>
            <ac:spMk id="19" creationId="{270BDA80-627C-422A-AFFD-B7F1DC0F7734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20" creationId="{107C2F65-00C4-451C-8BFA-E765DEC17168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21" creationId="{50DDF752-B2A6-49DC-B474-8E1F71AFF1DF}"/>
          </ac:spMkLst>
        </pc:spChg>
        <pc:spChg chg="add del">
          <ac:chgData name="Tehreem Arshad (2120566)" userId="de3108eb-3c15-46d8-b27e-ad475ebcbb9a" providerId="ADAL" clId="{D4BC9144-EF4F-44AF-8A75-D5C3E528A47D}" dt="2022-02-23T12:22:21.110" v="1989" actId="26606"/>
          <ac:spMkLst>
            <pc:docMk/>
            <pc:sldMk cId="1000341395" sldId="262"/>
            <ac:spMk id="22" creationId="{D9F0743D-00D3-4A76-BEB9-352E22EF5F65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4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5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6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7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22:24.826" v="1991" actId="26606"/>
          <ac:spMkLst>
            <pc:docMk/>
            <pc:sldMk cId="1000341395" sldId="262"/>
            <ac:spMk id="28" creationId="{D9F0743D-00D3-4A76-BEB9-352E22EF5F65}"/>
          </ac:spMkLst>
        </pc:spChg>
        <pc:spChg chg="add mod">
          <ac:chgData name="Tehreem Arshad (2120566)" userId="de3108eb-3c15-46d8-b27e-ad475ebcbb9a" providerId="ADAL" clId="{D4BC9144-EF4F-44AF-8A75-D5C3E528A47D}" dt="2022-02-25T10:23:04.819" v="3201"/>
          <ac:spMkLst>
            <pc:docMk/>
            <pc:sldMk cId="1000341395" sldId="262"/>
            <ac:spMk id="32" creationId="{D9F0743D-00D3-4A76-BEB9-352E22EF5F65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37" creationId="{052BEFF1-896C-45B1-B02C-96A6A1BC389A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39" creationId="{BB237A14-61B1-4C00-A670-5D8D68A8668E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41" creationId="{8598F259-6F54-47A3-8D13-1603D786A328}"/>
          </ac:spMkLst>
        </pc:spChg>
        <pc:spChg chg="add">
          <ac:chgData name="Tehreem Arshad (2120566)" userId="de3108eb-3c15-46d8-b27e-ad475ebcbb9a" providerId="ADAL" clId="{D4BC9144-EF4F-44AF-8A75-D5C3E528A47D}" dt="2022-02-23T12:27:39.045" v="2064" actId="26606"/>
          <ac:spMkLst>
            <pc:docMk/>
            <pc:sldMk cId="1000341395" sldId="262"/>
            <ac:spMk id="43" creationId="{0BA768A8-4FED-4ED8-9E46-6BE72188ECD2}"/>
          </ac:spMkLst>
        </pc:spChg>
        <pc:graphicFrameChg chg="add del">
          <ac:chgData name="Tehreem Arshad (2120566)" userId="de3108eb-3c15-46d8-b27e-ad475ebcbb9a" providerId="ADAL" clId="{D4BC9144-EF4F-44AF-8A75-D5C3E528A47D}" dt="2022-02-23T12:22:19.137" v="1987" actId="26606"/>
          <ac:graphicFrameMkLst>
            <pc:docMk/>
            <pc:sldMk cId="1000341395" sldId="262"/>
            <ac:graphicFrameMk id="5" creationId="{5CFDDB1E-A942-477E-B8DF-67B447E99B32}"/>
          </ac:graphicFrameMkLst>
        </pc:graphicFrameChg>
        <pc:graphicFrameChg chg="add del">
          <ac:chgData name="Tehreem Arshad (2120566)" userId="de3108eb-3c15-46d8-b27e-ad475ebcbb9a" providerId="ADAL" clId="{D4BC9144-EF4F-44AF-8A75-D5C3E528A47D}" dt="2022-02-23T12:22:28.519" v="1993" actId="26606"/>
          <ac:graphicFrameMkLst>
            <pc:docMk/>
            <pc:sldMk cId="1000341395" sldId="262"/>
            <ac:graphicFrameMk id="30" creationId="{5F1628EF-005B-4611-B2A7-00C8A17467E6}"/>
          </ac:graphicFrameMkLst>
        </pc:graphicFrameChg>
        <pc:picChg chg="add del">
          <ac:chgData name="Tehreem Arshad (2120566)" userId="de3108eb-3c15-46d8-b27e-ad475ebcbb9a" providerId="ADAL" clId="{D4BC9144-EF4F-44AF-8A75-D5C3E528A47D}" dt="2022-02-23T12:22:06.744" v="1983" actId="26606"/>
          <ac:picMkLst>
            <pc:docMk/>
            <pc:sldMk cId="1000341395" sldId="262"/>
            <ac:picMk id="14" creationId="{3BC6EBB2-9BDC-4075-BA6B-43A9FBF9C86C}"/>
          </ac:picMkLst>
        </pc:picChg>
        <pc:cxnChg chg="add del">
          <ac:chgData name="Tehreem Arshad (2120566)" userId="de3108eb-3c15-46d8-b27e-ad475ebcbb9a" providerId="ADAL" clId="{D4BC9144-EF4F-44AF-8A75-D5C3E528A47D}" dt="2022-02-23T12:22:06.744" v="1983" actId="26606"/>
          <ac:cxnSpMkLst>
            <pc:docMk/>
            <pc:sldMk cId="1000341395" sldId="262"/>
            <ac:cxnSpMk id="12" creationId="{6B9695BD-ECF6-49CA-8877-8C493193C65D}"/>
          </ac:cxnSpMkLst>
        </pc:cxnChg>
      </pc:sldChg>
      <pc:sldChg chg="addSp delSp modSp new mod modTransition setBg setClrOvrMap">
        <pc:chgData name="Tehreem Arshad (2120566)" userId="de3108eb-3c15-46d8-b27e-ad475ebcbb9a" providerId="ADAL" clId="{D4BC9144-EF4F-44AF-8A75-D5C3E528A47D}" dt="2022-02-25T10:27:10.155" v="3209" actId="20577"/>
        <pc:sldMkLst>
          <pc:docMk/>
          <pc:sldMk cId="3491220141" sldId="263"/>
        </pc:sldMkLst>
        <pc:spChg chg="mod">
          <ac:chgData name="Tehreem Arshad (2120566)" userId="de3108eb-3c15-46d8-b27e-ad475ebcbb9a" providerId="ADAL" clId="{D4BC9144-EF4F-44AF-8A75-D5C3E528A47D}" dt="2022-02-23T12:24:53.334" v="2050" actId="26606"/>
          <ac:spMkLst>
            <pc:docMk/>
            <pc:sldMk cId="3491220141" sldId="263"/>
            <ac:spMk id="2" creationId="{0BD05D30-FBBD-4A47-8F04-DD6B99E57C49}"/>
          </ac:spMkLst>
        </pc:spChg>
        <pc:spChg chg="add del mod">
          <ac:chgData name="Tehreem Arshad (2120566)" userId="de3108eb-3c15-46d8-b27e-ad475ebcbb9a" providerId="ADAL" clId="{D4BC9144-EF4F-44AF-8A75-D5C3E528A47D}" dt="2022-02-23T12:24:53.334" v="2050" actId="26606"/>
          <ac:spMkLst>
            <pc:docMk/>
            <pc:sldMk cId="3491220141" sldId="263"/>
            <ac:spMk id="3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24:31.839" v="2039" actId="26606"/>
          <ac:spMkLst>
            <pc:docMk/>
            <pc:sldMk cId="3491220141" sldId="263"/>
            <ac:spMk id="9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3" creationId="{481E0C28-CB2F-425F-98C5-AF23B9B704DF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4" creationId="{81E3F4E1-B084-4FFF-9627-13782BE0BE4A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5" creationId="{2DB2879C-F0B1-4195-A323-E97B6065A78E}"/>
          </ac:spMkLst>
        </pc:spChg>
        <pc:spChg chg="add del">
          <ac:chgData name="Tehreem Arshad (2120566)" userId="de3108eb-3c15-46d8-b27e-ad475ebcbb9a" providerId="ADAL" clId="{D4BC9144-EF4F-44AF-8A75-D5C3E528A47D}" dt="2022-02-23T12:24:40.290" v="2043" actId="26606"/>
          <ac:spMkLst>
            <pc:docMk/>
            <pc:sldMk cId="3491220141" sldId="263"/>
            <ac:spMk id="16" creationId="{1F8051AB-C2F8-461F-812A-3E58862141B3}"/>
          </ac:spMkLst>
        </pc:spChg>
        <pc:spChg chg="add del">
          <ac:chgData name="Tehreem Arshad (2120566)" userId="de3108eb-3c15-46d8-b27e-ad475ebcbb9a" providerId="ADAL" clId="{D4BC9144-EF4F-44AF-8A75-D5C3E528A47D}" dt="2022-02-23T12:24:48.499" v="2045" actId="26606"/>
          <ac:spMkLst>
            <pc:docMk/>
            <pc:sldMk cId="3491220141" sldId="263"/>
            <ac:spMk id="20" creationId="{1F6D1B57-10C5-4A11-968D-5EF04F324D63}"/>
          </ac:spMkLst>
        </pc:spChg>
        <pc:spChg chg="add del">
          <ac:chgData name="Tehreem Arshad (2120566)" userId="de3108eb-3c15-46d8-b27e-ad475ebcbb9a" providerId="ADAL" clId="{D4BC9144-EF4F-44AF-8A75-D5C3E528A47D}" dt="2022-02-23T12:24:48.499" v="2045" actId="26606"/>
          <ac:spMkLst>
            <pc:docMk/>
            <pc:sldMk cId="3491220141" sldId="263"/>
            <ac:spMk id="21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24:49.823" v="2047" actId="26606"/>
          <ac:spMkLst>
            <pc:docMk/>
            <pc:sldMk cId="3491220141" sldId="263"/>
            <ac:spMk id="24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24:49.823" v="2047" actId="26606"/>
          <ac:spMkLst>
            <pc:docMk/>
            <pc:sldMk cId="3491220141" sldId="263"/>
            <ac:spMk id="25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24:53.308" v="2049" actId="26606"/>
          <ac:spMkLst>
            <pc:docMk/>
            <pc:sldMk cId="3491220141" sldId="263"/>
            <ac:spMk id="27" creationId="{D2009683-9E22-469F-9CD5-94A1DCA3E3A3}"/>
          </ac:spMkLst>
        </pc:spChg>
        <pc:spChg chg="add del">
          <ac:chgData name="Tehreem Arshad (2120566)" userId="de3108eb-3c15-46d8-b27e-ad475ebcbb9a" providerId="ADAL" clId="{D4BC9144-EF4F-44AF-8A75-D5C3E528A47D}" dt="2022-02-23T12:30:14.428" v="2065" actId="26606"/>
          <ac:spMkLst>
            <pc:docMk/>
            <pc:sldMk cId="3491220141" sldId="263"/>
            <ac:spMk id="30" creationId="{0D187C4E-14B9-4504-B200-5127823FA78C}"/>
          </ac:spMkLst>
        </pc:spChg>
        <pc:spChg chg="add mod">
          <ac:chgData name="Tehreem Arshad (2120566)" userId="de3108eb-3c15-46d8-b27e-ad475ebcbb9a" providerId="ADAL" clId="{D4BC9144-EF4F-44AF-8A75-D5C3E528A47D}" dt="2022-02-25T10:27:10.155" v="3209" actId="20577"/>
          <ac:spMkLst>
            <pc:docMk/>
            <pc:sldMk cId="3491220141" sldId="263"/>
            <ac:spMk id="31" creationId="{D2009683-9E22-469F-9CD5-94A1DCA3E3A3}"/>
          </ac:spMkLst>
        </pc:spChg>
        <pc:spChg chg="add">
          <ac:chgData name="Tehreem Arshad (2120566)" userId="de3108eb-3c15-46d8-b27e-ad475ebcbb9a" providerId="ADAL" clId="{D4BC9144-EF4F-44AF-8A75-D5C3E528A47D}" dt="2022-02-23T12:30:14.428" v="2065" actId="26606"/>
          <ac:spMkLst>
            <pc:docMk/>
            <pc:sldMk cId="3491220141" sldId="263"/>
            <ac:spMk id="36" creationId="{98AA0E06-14DE-4C1A-B11B-D05846A279E0}"/>
          </ac:spMkLst>
        </pc:spChg>
        <pc:graphicFrameChg chg="add del">
          <ac:chgData name="Tehreem Arshad (2120566)" userId="de3108eb-3c15-46d8-b27e-ad475ebcbb9a" providerId="ADAL" clId="{D4BC9144-EF4F-44AF-8A75-D5C3E528A47D}" dt="2022-02-23T12:24:35.380" v="2041" actId="26606"/>
          <ac:graphicFrameMkLst>
            <pc:docMk/>
            <pc:sldMk cId="3491220141" sldId="263"/>
            <ac:graphicFrameMk id="11" creationId="{7480E791-E1DF-4EDA-9BAE-0A9F9C68659C}"/>
          </ac:graphicFrameMkLst>
        </pc:graphicFrameChg>
        <pc:graphicFrameChg chg="add del">
          <ac:chgData name="Tehreem Arshad (2120566)" userId="de3108eb-3c15-46d8-b27e-ad475ebcbb9a" providerId="ADAL" clId="{D4BC9144-EF4F-44AF-8A75-D5C3E528A47D}" dt="2022-02-23T12:24:40.290" v="2043" actId="26606"/>
          <ac:graphicFrameMkLst>
            <pc:docMk/>
            <pc:sldMk cId="3491220141" sldId="263"/>
            <ac:graphicFrameMk id="17" creationId="{43A46DFC-DB9B-4C38-95A7-D1643687D8F0}"/>
          </ac:graphicFrameMkLst>
        </pc:graphicFrameChg>
        <pc:picChg chg="add del">
          <ac:chgData name="Tehreem Arshad (2120566)" userId="de3108eb-3c15-46d8-b27e-ad475ebcbb9a" providerId="ADAL" clId="{D4BC9144-EF4F-44AF-8A75-D5C3E528A47D}" dt="2022-02-23T12:24:31.839" v="2039" actId="26606"/>
          <ac:picMkLst>
            <pc:docMk/>
            <pc:sldMk cId="3491220141" sldId="263"/>
            <ac:picMk id="5" creationId="{2568C1D0-E53C-449E-BC27-0E82E8C428A7}"/>
          </ac:picMkLst>
        </pc:picChg>
        <pc:picChg chg="add del">
          <ac:chgData name="Tehreem Arshad (2120566)" userId="de3108eb-3c15-46d8-b27e-ad475ebcbb9a" providerId="ADAL" clId="{D4BC9144-EF4F-44AF-8A75-D5C3E528A47D}" dt="2022-02-23T12:24:48.499" v="2045" actId="26606"/>
          <ac:picMkLst>
            <pc:docMk/>
            <pc:sldMk cId="3491220141" sldId="263"/>
            <ac:picMk id="19" creationId="{4DA98647-DC4B-4406-A696-4718E873E532}"/>
          </ac:picMkLst>
        </pc:picChg>
        <pc:picChg chg="add del">
          <ac:chgData name="Tehreem Arshad (2120566)" userId="de3108eb-3c15-46d8-b27e-ad475ebcbb9a" providerId="ADAL" clId="{D4BC9144-EF4F-44AF-8A75-D5C3E528A47D}" dt="2022-02-23T12:24:49.823" v="2047" actId="26606"/>
          <ac:picMkLst>
            <pc:docMk/>
            <pc:sldMk cId="3491220141" sldId="263"/>
            <ac:picMk id="23" creationId="{2568C1D0-E53C-449E-BC27-0E82E8C428A7}"/>
          </ac:picMkLst>
        </pc:picChg>
        <pc:picChg chg="add mod">
          <ac:chgData name="Tehreem Arshad (2120566)" userId="de3108eb-3c15-46d8-b27e-ad475ebcbb9a" providerId="ADAL" clId="{D4BC9144-EF4F-44AF-8A75-D5C3E528A47D}" dt="2022-02-23T12:30:14.428" v="2065" actId="26606"/>
          <ac:picMkLst>
            <pc:docMk/>
            <pc:sldMk cId="3491220141" sldId="263"/>
            <ac:picMk id="29" creationId="{2568C1D0-E53C-449E-BC27-0E82E8C428A7}"/>
          </ac:picMkLst>
        </pc:picChg>
      </pc:sldChg>
      <pc:sldChg chg="addSp delSp modSp new mod modTransition setBg modClrScheme addAnim modAnim delDesignElem chgLayout">
        <pc:chgData name="Tehreem Arshad (2120566)" userId="de3108eb-3c15-46d8-b27e-ad475ebcbb9a" providerId="ADAL" clId="{D4BC9144-EF4F-44AF-8A75-D5C3E528A47D}" dt="2022-02-25T11:44:19.330" v="3549" actId="20577"/>
        <pc:sldMkLst>
          <pc:docMk/>
          <pc:sldMk cId="1972876521" sldId="264"/>
        </pc:sldMkLst>
        <pc:spChg chg="mod ord">
          <ac:chgData name="Tehreem Arshad (2120566)" userId="de3108eb-3c15-46d8-b27e-ad475ebcbb9a" providerId="ADAL" clId="{D4BC9144-EF4F-44AF-8A75-D5C3E528A47D}" dt="2022-02-25T09:15:42.213" v="2886" actId="700"/>
          <ac:spMkLst>
            <pc:docMk/>
            <pc:sldMk cId="1972876521" sldId="264"/>
            <ac:spMk id="2" creationId="{2EB5B601-4ABC-4E8C-A3E5-6A388BD20867}"/>
          </ac:spMkLst>
        </pc:spChg>
        <pc:spChg chg="mod ord">
          <ac:chgData name="Tehreem Arshad (2120566)" userId="de3108eb-3c15-46d8-b27e-ad475ebcbb9a" providerId="ADAL" clId="{D4BC9144-EF4F-44AF-8A75-D5C3E528A47D}" dt="2022-02-25T11:18:13.005" v="3353" actId="20577"/>
          <ac:spMkLst>
            <pc:docMk/>
            <pc:sldMk cId="1972876521" sldId="264"/>
            <ac:spMk id="3" creationId="{E75F01AC-DE71-4FA8-8BD3-FF01E5D04C34}"/>
          </ac:spMkLst>
        </pc:spChg>
        <pc:spChg chg="add del mod">
          <ac:chgData name="Tehreem Arshad (2120566)" userId="de3108eb-3c15-46d8-b27e-ad475ebcbb9a" providerId="ADAL" clId="{D4BC9144-EF4F-44AF-8A75-D5C3E528A47D}" dt="2022-02-25T09:15:24.643" v="2885"/>
          <ac:spMkLst>
            <pc:docMk/>
            <pc:sldMk cId="1972876521" sldId="264"/>
            <ac:spMk id="4" creationId="{BC1CE2DB-6197-4EBA-B56D-45D76E069B6E}"/>
          </ac:spMkLst>
        </pc:spChg>
        <pc:spChg chg="add del mod">
          <ac:chgData name="Tehreem Arshad (2120566)" userId="de3108eb-3c15-46d8-b27e-ad475ebcbb9a" providerId="ADAL" clId="{D4BC9144-EF4F-44AF-8A75-D5C3E528A47D}" dt="2022-02-25T09:15:24.643" v="2885"/>
          <ac:spMkLst>
            <pc:docMk/>
            <pc:sldMk cId="1972876521" sldId="264"/>
            <ac:spMk id="6" creationId="{24B30673-1AFF-4AF7-AEC1-3DC6F41547FF}"/>
          </ac:spMkLst>
        </pc:spChg>
        <pc:spChg chg="add del">
          <ac:chgData name="Tehreem Arshad (2120566)" userId="de3108eb-3c15-46d8-b27e-ad475ebcbb9a" providerId="ADAL" clId="{D4BC9144-EF4F-44AF-8A75-D5C3E528A47D}" dt="2022-02-25T09:15:24.643" v="2885"/>
          <ac:spMkLst>
            <pc:docMk/>
            <pc:sldMk cId="1972876521" sldId="264"/>
            <ac:spMk id="9" creationId="{C4731D99-FE94-40AD-B267-E598F798859A}"/>
          </ac:spMkLst>
        </pc:spChg>
        <pc:graphicFrameChg chg="add del mod modGraphic">
          <ac:chgData name="Tehreem Arshad (2120566)" userId="de3108eb-3c15-46d8-b27e-ad475ebcbb9a" providerId="ADAL" clId="{D4BC9144-EF4F-44AF-8A75-D5C3E528A47D}" dt="2022-02-25T11:21:47.500" v="3423" actId="478"/>
          <ac:graphicFrameMkLst>
            <pc:docMk/>
            <pc:sldMk cId="1972876521" sldId="264"/>
            <ac:graphicFrameMk id="4" creationId="{50491EB4-1E05-4A34-813E-0A49DF265C73}"/>
          </ac:graphicFrameMkLst>
        </pc:graphicFrameChg>
        <pc:graphicFrameChg chg="add mod modGraphic">
          <ac:chgData name="Tehreem Arshad (2120566)" userId="de3108eb-3c15-46d8-b27e-ad475ebcbb9a" providerId="ADAL" clId="{D4BC9144-EF4F-44AF-8A75-D5C3E528A47D}" dt="2022-02-25T11:44:19.330" v="3549" actId="20577"/>
          <ac:graphicFrameMkLst>
            <pc:docMk/>
            <pc:sldMk cId="1972876521" sldId="264"/>
            <ac:graphicFrameMk id="6" creationId="{A8B30D88-BA63-4DA4-9E98-BF525E443D8D}"/>
          </ac:graphicFrameMkLst>
        </pc:graphicFrameChg>
        <pc:picChg chg="add mod">
          <ac:chgData name="Tehreem Arshad (2120566)" userId="de3108eb-3c15-46d8-b27e-ad475ebcbb9a" providerId="ADAL" clId="{D4BC9144-EF4F-44AF-8A75-D5C3E528A47D}" dt="2022-02-25T09:43:27.980" v="3084" actId="14100"/>
          <ac:picMkLst>
            <pc:docMk/>
            <pc:sldMk cId="1972876521" sldId="264"/>
            <ac:picMk id="5" creationId="{100AEFCA-8740-4D34-BC1B-E6B6DDE7D065}"/>
          </ac:picMkLst>
        </pc:picChg>
      </pc:sldChg>
      <pc:sldChg chg="addSp delSp modSp new mod modTransition setBg modClrScheme setClrOvrMap delDesignElem chgLayout">
        <pc:chgData name="Tehreem Arshad (2120566)" userId="de3108eb-3c15-46d8-b27e-ad475ebcbb9a" providerId="ADAL" clId="{D4BC9144-EF4F-44AF-8A75-D5C3E528A47D}" dt="2022-02-25T09:11:42.958" v="2880" actId="255"/>
        <pc:sldMkLst>
          <pc:docMk/>
          <pc:sldMk cId="130234677" sldId="265"/>
        </pc:sldMkLst>
        <pc:spChg chg="mod ord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2" creationId="{9DA5A3CE-F03E-486B-A585-824036373016}"/>
          </ac:spMkLst>
        </pc:spChg>
        <pc:spChg chg="mod ord">
          <ac:chgData name="Tehreem Arshad (2120566)" userId="de3108eb-3c15-46d8-b27e-ad475ebcbb9a" providerId="ADAL" clId="{D4BC9144-EF4F-44AF-8A75-D5C3E528A47D}" dt="2022-02-25T09:11:42.958" v="2880" actId="255"/>
          <ac:spMkLst>
            <pc:docMk/>
            <pc:sldMk cId="130234677" sldId="265"/>
            <ac:spMk id="3" creationId="{4F50F690-D101-455E-B6BA-C96E899AEDE5}"/>
          </ac:spMkLst>
        </pc:spChg>
        <pc:spChg chg="add del">
          <ac:chgData name="Tehreem Arshad (2120566)" userId="de3108eb-3c15-46d8-b27e-ad475ebcbb9a" providerId="ADAL" clId="{D4BC9144-EF4F-44AF-8A75-D5C3E528A47D}" dt="2022-02-23T12:31:28.057" v="2073" actId="26606"/>
          <ac:spMkLst>
            <pc:docMk/>
            <pc:sldMk cId="130234677" sldId="265"/>
            <ac:spMk id="12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31:25.961" v="2071" actId="26606"/>
          <ac:spMkLst>
            <pc:docMk/>
            <pc:sldMk cId="130234677" sldId="265"/>
            <ac:spMk id="13" creationId="{FE5ECD52-6A23-4FF4-8C32-7B5DE9973ADA}"/>
          </ac:spMkLst>
        </pc:spChg>
        <pc:spChg chg="add del">
          <ac:chgData name="Tehreem Arshad (2120566)" userId="de3108eb-3c15-46d8-b27e-ad475ebcbb9a" providerId="ADAL" clId="{D4BC9144-EF4F-44AF-8A75-D5C3E528A47D}" dt="2022-02-23T12:31:28.057" v="2073" actId="26606"/>
          <ac:spMkLst>
            <pc:docMk/>
            <pc:sldMk cId="130234677" sldId="265"/>
            <ac:spMk id="18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31:25.961" v="2071" actId="26606"/>
          <ac:spMkLst>
            <pc:docMk/>
            <pc:sldMk cId="130234677" sldId="265"/>
            <ac:spMk id="19" creationId="{45624C63-3CCA-4EA6-B822-6E710A82062B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0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31:25.961" v="2071" actId="26606"/>
          <ac:spMkLst>
            <pc:docMk/>
            <pc:sldMk cId="130234677" sldId="265"/>
            <ac:spMk id="21" creationId="{0D187C4E-14B9-4504-B200-5127823FA78C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2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4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6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27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3.528" v="2182" actId="26606"/>
          <ac:spMkLst>
            <pc:docMk/>
            <pc:sldMk cId="130234677" sldId="265"/>
            <ac:spMk id="30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39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45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47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49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51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46.221" v="2175" actId="26606"/>
          <ac:spMkLst>
            <pc:docMk/>
            <pc:sldMk cId="130234677" sldId="265"/>
            <ac:spMk id="53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57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0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1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2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3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50.384" v="2177" actId="26606"/>
          <ac:spMkLst>
            <pc:docMk/>
            <pc:sldMk cId="130234677" sldId="265"/>
            <ac:spMk id="64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68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1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2" creationId="{74CD14DB-BB81-479F-A1FC-1C75640E9F84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3" creationId="{C943A91B-7CA7-4592-A975-73B1BF8C4C74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4" creationId="{EC471314-E46A-414B-8D91-74880E84F187}"/>
          </ac:spMkLst>
        </pc:spChg>
        <pc:spChg chg="add del">
          <ac:chgData name="Tehreem Arshad (2120566)" userId="de3108eb-3c15-46d8-b27e-ad475ebcbb9a" providerId="ADAL" clId="{D4BC9144-EF4F-44AF-8A75-D5C3E528A47D}" dt="2022-02-23T12:52:51.924" v="2179" actId="26606"/>
          <ac:spMkLst>
            <pc:docMk/>
            <pc:sldMk cId="130234677" sldId="265"/>
            <ac:spMk id="75" creationId="{6A681326-1C9D-44A3-A627-3871BDAE4127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79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2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3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4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5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2:53.495" v="2181" actId="26606"/>
          <ac:spMkLst>
            <pc:docMk/>
            <pc:sldMk cId="130234677" sldId="265"/>
            <ac:spMk id="86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0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3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4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5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6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3:47.181" v="2188" actId="26606"/>
          <ac:spMkLst>
            <pc:docMk/>
            <pc:sldMk cId="130234677" sldId="265"/>
            <ac:spMk id="97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06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2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4" creationId="{052BEFF1-896C-45B1-B02C-96A6A1BC389A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6" creationId="{BB237A14-61B1-4C00-A670-5D8D68A8668E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18" creationId="{8598F259-6F54-47A3-8D13-1603D786A328}"/>
          </ac:spMkLst>
        </pc:spChg>
        <pc:spChg chg="add del">
          <ac:chgData name="Tehreem Arshad (2120566)" userId="de3108eb-3c15-46d8-b27e-ad475ebcbb9a" providerId="ADAL" clId="{D4BC9144-EF4F-44AF-8A75-D5C3E528A47D}" dt="2022-02-23T12:53:47.115" v="2187" actId="26606"/>
          <ac:spMkLst>
            <pc:docMk/>
            <pc:sldMk cId="130234677" sldId="265"/>
            <ac:spMk id="120" creationId="{0BA768A8-4FED-4ED8-9E46-6BE72188ECD2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2" creationId="{F3798573-F27B-47EB-8EA4-7EE34954C2D6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5" creationId="{7A00717A-7D3C-456B-A779-9D0638878237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8" creationId="{546E6246-28E6-4A2D-B924-24539B8C6CB4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29" creationId="{923E8915-D2AA-4327-A45A-972C3CA9574B}"/>
          </ac:spMkLst>
        </pc:spChg>
        <pc:spChg chg="add del">
          <ac:chgData name="Tehreem Arshad (2120566)" userId="de3108eb-3c15-46d8-b27e-ad475ebcbb9a" providerId="ADAL" clId="{D4BC9144-EF4F-44AF-8A75-D5C3E528A47D}" dt="2022-02-25T09:11:14.879" v="2878" actId="700"/>
          <ac:spMkLst>
            <pc:docMk/>
            <pc:sldMk cId="130234677" sldId="265"/>
            <ac:spMk id="130" creationId="{8302FC3C-9804-4950-B721-5FD704BA6065}"/>
          </ac:spMkLst>
        </pc:sp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5" creationId="{C80F1EF1-9A2C-470D-9ADD-F8C1916F6276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9" creationId="{26E32CE1-D113-412E-9933-113646E21F53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10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11" creationId="{117B7C8B-175B-4009-808B-9F66FD108AB3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14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15" creationId="{5C3F2B96-5F34-41C9-8E37-A9CD279A4270}"/>
          </ac:picMkLst>
        </pc:picChg>
        <pc:picChg chg="add del">
          <ac:chgData name="Tehreem Arshad (2120566)" userId="de3108eb-3c15-46d8-b27e-ad475ebcbb9a" providerId="ADAL" clId="{D4BC9144-EF4F-44AF-8A75-D5C3E528A47D}" dt="2022-02-23T12:31:28.057" v="2073" actId="26606"/>
          <ac:picMkLst>
            <pc:docMk/>
            <pc:sldMk cId="130234677" sldId="265"/>
            <ac:picMk id="16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31:25.961" v="2071" actId="26606"/>
          <ac:picMkLst>
            <pc:docMk/>
            <pc:sldMk cId="130234677" sldId="265"/>
            <ac:picMk id="17" creationId="{9A4E02BF-4F0E-44E2-A489-075900B7866C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3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5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8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3.528" v="2182" actId="26606"/>
          <ac:picMkLst>
            <pc:docMk/>
            <pc:sldMk cId="130234677" sldId="265"/>
            <ac:picMk id="29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35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37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41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46.221" v="2175" actId="26606"/>
          <ac:picMkLst>
            <pc:docMk/>
            <pc:sldMk cId="130234677" sldId="265"/>
            <ac:picMk id="43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5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6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8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0.384" v="2177" actId="26606"/>
          <ac:picMkLst>
            <pc:docMk/>
            <pc:sldMk cId="130234677" sldId="265"/>
            <ac:picMk id="59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66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67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69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1.924" v="2179" actId="26606"/>
          <ac:picMkLst>
            <pc:docMk/>
            <pc:sldMk cId="130234677" sldId="265"/>
            <ac:picMk id="70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77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78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80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2:53.495" v="2181" actId="26606"/>
          <ac:picMkLst>
            <pc:docMk/>
            <pc:sldMk cId="130234677" sldId="265"/>
            <ac:picMk id="81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88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89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91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3:47.181" v="2188" actId="26606"/>
          <ac:picMkLst>
            <pc:docMk/>
            <pc:sldMk cId="130234677" sldId="265"/>
            <ac:picMk id="92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02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04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08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3T12:53:47.115" v="2187" actId="26606"/>
          <ac:picMkLst>
            <pc:docMk/>
            <pc:sldMk cId="130234677" sldId="265"/>
            <ac:picMk id="110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3" creationId="{73B88195-8D9E-4359-A86C-9456C469F7CC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4" creationId="{03EC48BD-A960-4717-BC76-7E4C982250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6" creationId="{EEB0E133-CF2F-4AD3-ACA6-03E91BB603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27" creationId="{6CD94893-A2D1-401B-A469-D34E425DCE3D}"/>
          </ac:picMkLst>
        </pc:picChg>
        <pc:picChg chg="add del">
          <ac:chgData name="Tehreem Arshad (2120566)" userId="de3108eb-3c15-46d8-b27e-ad475ebcbb9a" providerId="ADAL" clId="{D4BC9144-EF4F-44AF-8A75-D5C3E528A47D}" dt="2022-02-25T09:11:14.879" v="2878" actId="700"/>
          <ac:picMkLst>
            <pc:docMk/>
            <pc:sldMk cId="130234677" sldId="265"/>
            <ac:picMk id="132" creationId="{3BC6EBB2-9BDC-4075-BA6B-43A9FBF9C86C}"/>
          </ac:picMkLst>
        </pc:picChg>
        <pc:cxnChg chg="add del">
          <ac:chgData name="Tehreem Arshad (2120566)" userId="de3108eb-3c15-46d8-b27e-ad475ebcbb9a" providerId="ADAL" clId="{D4BC9144-EF4F-44AF-8A75-D5C3E528A47D}" dt="2022-02-25T09:11:14.879" v="2878" actId="700"/>
          <ac:cxnSpMkLst>
            <pc:docMk/>
            <pc:sldMk cId="130234677" sldId="265"/>
            <ac:cxnSpMk id="131" creationId="{6B9695BD-ECF6-49CA-8877-8C493193C65D}"/>
          </ac:cxnSpMkLst>
        </pc:cxnChg>
      </pc:sldChg>
      <pc:sldChg chg="addSp delSp modSp new mod">
        <pc:chgData name="Tehreem Arshad (2120566)" userId="de3108eb-3c15-46d8-b27e-ad475ebcbb9a" providerId="ADAL" clId="{D4BC9144-EF4F-44AF-8A75-D5C3E528A47D}" dt="2022-02-23T12:56:47.707" v="2205" actId="14100"/>
        <pc:sldMkLst>
          <pc:docMk/>
          <pc:sldMk cId="3152808942" sldId="266"/>
        </pc:sldMkLst>
        <pc:spChg chg="mod">
          <ac:chgData name="Tehreem Arshad (2120566)" userId="de3108eb-3c15-46d8-b27e-ad475ebcbb9a" providerId="ADAL" clId="{D4BC9144-EF4F-44AF-8A75-D5C3E528A47D}" dt="2022-02-23T12:54:59.484" v="2198" actId="20577"/>
          <ac:spMkLst>
            <pc:docMk/>
            <pc:sldMk cId="3152808942" sldId="266"/>
            <ac:spMk id="2" creationId="{61418C86-92A5-4A60-B764-E82B133E3D51}"/>
          </ac:spMkLst>
        </pc:spChg>
        <pc:spChg chg="del">
          <ac:chgData name="Tehreem Arshad (2120566)" userId="de3108eb-3c15-46d8-b27e-ad475ebcbb9a" providerId="ADAL" clId="{D4BC9144-EF4F-44AF-8A75-D5C3E528A47D}" dt="2022-02-23T12:56:24.167" v="2199" actId="931"/>
          <ac:spMkLst>
            <pc:docMk/>
            <pc:sldMk cId="3152808942" sldId="266"/>
            <ac:spMk id="3" creationId="{F5287ED0-47AF-455D-85B4-D393CF2B76EC}"/>
          </ac:spMkLst>
        </pc:spChg>
        <pc:picChg chg="add mod">
          <ac:chgData name="Tehreem Arshad (2120566)" userId="de3108eb-3c15-46d8-b27e-ad475ebcbb9a" providerId="ADAL" clId="{D4BC9144-EF4F-44AF-8A75-D5C3E528A47D}" dt="2022-02-23T12:56:47.707" v="2205" actId="14100"/>
          <ac:picMkLst>
            <pc:docMk/>
            <pc:sldMk cId="3152808942" sldId="266"/>
            <ac:picMk id="5" creationId="{EE786C09-C386-400B-9BAE-3D4E63409461}"/>
          </ac:picMkLst>
        </pc:picChg>
      </pc:sldChg>
      <pc:sldChg chg="addSp delSp modSp new mod setBg modClrScheme delDesignElem chgLayout">
        <pc:chgData name="Tehreem Arshad (2120566)" userId="de3108eb-3c15-46d8-b27e-ad475ebcbb9a" providerId="ADAL" clId="{D4BC9144-EF4F-44AF-8A75-D5C3E528A47D}" dt="2022-02-25T11:41:50.345" v="3547" actId="20577"/>
        <pc:sldMkLst>
          <pc:docMk/>
          <pc:sldMk cId="1986457809" sldId="267"/>
        </pc:sldMkLst>
        <pc:spChg chg="mod ord">
          <ac:chgData name="Tehreem Arshad (2120566)" userId="de3108eb-3c15-46d8-b27e-ad475ebcbb9a" providerId="ADAL" clId="{D4BC9144-EF4F-44AF-8A75-D5C3E528A47D}" dt="2022-02-25T09:16:08.073" v="2887" actId="700"/>
          <ac:spMkLst>
            <pc:docMk/>
            <pc:sldMk cId="1986457809" sldId="267"/>
            <ac:spMk id="2" creationId="{992AB30D-5B7C-4DA5-B7A3-16D2CFCA7F71}"/>
          </ac:spMkLst>
        </pc:spChg>
        <pc:spChg chg="mod ord">
          <ac:chgData name="Tehreem Arshad (2120566)" userId="de3108eb-3c15-46d8-b27e-ad475ebcbb9a" providerId="ADAL" clId="{D4BC9144-EF4F-44AF-8A75-D5C3E528A47D}" dt="2022-02-25T11:41:50.345" v="3547" actId="20577"/>
          <ac:spMkLst>
            <pc:docMk/>
            <pc:sldMk cId="1986457809" sldId="267"/>
            <ac:spMk id="3" creationId="{172172ED-9AEA-4F1B-A0E6-9D268725C0F6}"/>
          </ac:spMkLst>
        </pc:spChg>
        <pc:cxnChg chg="add del">
          <ac:chgData name="Tehreem Arshad (2120566)" userId="de3108eb-3c15-46d8-b27e-ad475ebcbb9a" providerId="ADAL" clId="{D4BC9144-EF4F-44AF-8A75-D5C3E528A47D}" dt="2022-02-25T09:16:08.073" v="2887" actId="700"/>
          <ac:cxnSpMkLst>
            <pc:docMk/>
            <pc:sldMk cId="1986457809" sldId="267"/>
            <ac:cxnSpMk id="8" creationId="{179C4C8E-197B-4679-AE96-B5147F971C90}"/>
          </ac:cxnSpMkLst>
        </pc:cxnChg>
      </pc:sldChg>
      <pc:sldChg chg="new del">
        <pc:chgData name="Tehreem Arshad (2120566)" userId="de3108eb-3c15-46d8-b27e-ad475ebcbb9a" providerId="ADAL" clId="{D4BC9144-EF4F-44AF-8A75-D5C3E528A47D}" dt="2022-02-23T13:23:27.820" v="2594" actId="2696"/>
        <pc:sldMkLst>
          <pc:docMk/>
          <pc:sldMk cId="670393318" sldId="268"/>
        </pc:sldMkLst>
      </pc:sldChg>
      <pc:sldChg chg="addSp delSp modSp new del mod setBg setClrOvrMap">
        <pc:chgData name="Tehreem Arshad (2120566)" userId="de3108eb-3c15-46d8-b27e-ad475ebcbb9a" providerId="ADAL" clId="{D4BC9144-EF4F-44AF-8A75-D5C3E528A47D}" dt="2022-02-25T10:34:18.539" v="3282" actId="2696"/>
        <pc:sldMkLst>
          <pc:docMk/>
          <pc:sldMk cId="3305281024" sldId="268"/>
        </pc:sldMkLst>
        <pc:spChg chg="del mod">
          <ac:chgData name="Tehreem Arshad (2120566)" userId="de3108eb-3c15-46d8-b27e-ad475ebcbb9a" providerId="ADAL" clId="{D4BC9144-EF4F-44AF-8A75-D5C3E528A47D}" dt="2022-02-25T10:31:24.056" v="3268" actId="21"/>
          <ac:spMkLst>
            <pc:docMk/>
            <pc:sldMk cId="3305281024" sldId="268"/>
            <ac:spMk id="2" creationId="{969C5672-F6D1-48F1-AA42-09F51C7DF2A4}"/>
          </ac:spMkLst>
        </pc:spChg>
        <pc:spChg chg="mod">
          <ac:chgData name="Tehreem Arshad (2120566)" userId="de3108eb-3c15-46d8-b27e-ad475ebcbb9a" providerId="ADAL" clId="{D4BC9144-EF4F-44AF-8A75-D5C3E528A47D}" dt="2022-02-25T10:30:41.517" v="3266" actId="20577"/>
          <ac:spMkLst>
            <pc:docMk/>
            <pc:sldMk cId="3305281024" sldId="268"/>
            <ac:spMk id="3" creationId="{D250E74E-BB39-4A7B-9511-FB94EBB587C1}"/>
          </ac:spMkLst>
        </pc:spChg>
        <pc:spChg chg="add">
          <ac:chgData name="Tehreem Arshad (2120566)" userId="de3108eb-3c15-46d8-b27e-ad475ebcbb9a" providerId="ADAL" clId="{D4BC9144-EF4F-44AF-8A75-D5C3E528A47D}" dt="2022-02-25T10:30:59.870" v="3267"/>
          <ac:spMkLst>
            <pc:docMk/>
            <pc:sldMk cId="3305281024" sldId="268"/>
            <ac:spMk id="4" creationId="{0037AC7E-F925-4781-A5C6-0DCAD64D63E3}"/>
          </ac:spMkLst>
        </pc:spChg>
        <pc:spChg chg="add mod">
          <ac:chgData name="Tehreem Arshad (2120566)" userId="de3108eb-3c15-46d8-b27e-ad475ebcbb9a" providerId="ADAL" clId="{D4BC9144-EF4F-44AF-8A75-D5C3E528A47D}" dt="2022-02-25T10:31:24.056" v="3268" actId="21"/>
          <ac:spMkLst>
            <pc:docMk/>
            <pc:sldMk cId="3305281024" sldId="268"/>
            <ac:spMk id="6" creationId="{9AD1CF12-DC28-4E79-A15D-5AAC6F692A2C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8" creationId="{052BEFF1-896C-45B1-B02C-96A6A1BC389A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10" creationId="{BB237A14-61B1-4C00-A670-5D8D68A8668E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12" creationId="{8598F259-6F54-47A3-8D13-1603D786A328}"/>
          </ac:spMkLst>
        </pc:spChg>
        <pc:spChg chg="add">
          <ac:chgData name="Tehreem Arshad (2120566)" userId="de3108eb-3c15-46d8-b27e-ad475ebcbb9a" providerId="ADAL" clId="{D4BC9144-EF4F-44AF-8A75-D5C3E528A47D}" dt="2022-02-23T13:32:28.731" v="2622" actId="26606"/>
          <ac:spMkLst>
            <pc:docMk/>
            <pc:sldMk cId="3305281024" sldId="268"/>
            <ac:spMk id="14" creationId="{0BA768A8-4FED-4ED8-9E46-6BE72188ECD2}"/>
          </ac:spMkLst>
        </pc:spChg>
      </pc:sldChg>
      <pc:sldChg chg="addSp delSp modSp new mod setBg modClrScheme chgLayout">
        <pc:chgData name="Tehreem Arshad (2120566)" userId="de3108eb-3c15-46d8-b27e-ad475ebcbb9a" providerId="ADAL" clId="{D4BC9144-EF4F-44AF-8A75-D5C3E528A47D}" dt="2022-02-25T10:35:45.992" v="3352" actId="255"/>
        <pc:sldMkLst>
          <pc:docMk/>
          <pc:sldMk cId="3460801841" sldId="269"/>
        </pc:sldMkLst>
        <pc:spChg chg="del mod">
          <ac:chgData name="Tehreem Arshad (2120566)" userId="de3108eb-3c15-46d8-b27e-ad475ebcbb9a" providerId="ADAL" clId="{D4BC9144-EF4F-44AF-8A75-D5C3E528A47D}" dt="2022-02-25T10:31:56.061" v="3274" actId="700"/>
          <ac:spMkLst>
            <pc:docMk/>
            <pc:sldMk cId="3460801841" sldId="269"/>
            <ac:spMk id="2" creationId="{50274DD7-7461-40C2-91DE-899D8D6054AA}"/>
          </ac:spMkLst>
        </pc:spChg>
        <pc:spChg chg="add del mod">
          <ac:chgData name="Tehreem Arshad (2120566)" userId="de3108eb-3c15-46d8-b27e-ad475ebcbb9a" providerId="ADAL" clId="{D4BC9144-EF4F-44AF-8A75-D5C3E528A47D}" dt="2022-02-25T10:32:24.873" v="3276" actId="478"/>
          <ac:spMkLst>
            <pc:docMk/>
            <pc:sldMk cId="3460801841" sldId="269"/>
            <ac:spMk id="3" creationId="{12D69911-B1EA-4317-AFDD-AB15439BB606}"/>
          </ac:spMkLst>
        </pc:spChg>
        <pc:spChg chg="add mod">
          <ac:chgData name="Tehreem Arshad (2120566)" userId="de3108eb-3c15-46d8-b27e-ad475ebcbb9a" providerId="ADAL" clId="{D4BC9144-EF4F-44AF-8A75-D5C3E528A47D}" dt="2022-02-25T10:34:51.188" v="3329" actId="20577"/>
          <ac:spMkLst>
            <pc:docMk/>
            <pc:sldMk cId="3460801841" sldId="269"/>
            <ac:spMk id="4" creationId="{34988856-CEDD-4538-966B-3D55C3F9AF7F}"/>
          </ac:spMkLst>
        </pc:spChg>
        <pc:spChg chg="add mod">
          <ac:chgData name="Tehreem Arshad (2120566)" userId="de3108eb-3c15-46d8-b27e-ad475ebcbb9a" providerId="ADAL" clId="{D4BC9144-EF4F-44AF-8A75-D5C3E528A47D}" dt="2022-02-25T10:35:45.992" v="3352" actId="255"/>
          <ac:spMkLst>
            <pc:docMk/>
            <pc:sldMk cId="3460801841" sldId="269"/>
            <ac:spMk id="5" creationId="{AAD71B5F-58EE-48E0-81AB-FC35FF1F4081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13" creationId="{7A00717A-7D3C-456B-A779-9D0638878237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19" creationId="{546E6246-28E6-4A2D-B924-24539B8C6CB4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21" creationId="{923E8915-D2AA-4327-A45A-972C3CA9574B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23" creationId="{8302FC3C-9804-4950-B721-5FD704BA6065}"/>
          </ac:spMkLst>
        </pc:spChg>
        <pc:spChg chg="add">
          <ac:chgData name="Tehreem Arshad (2120566)" userId="de3108eb-3c15-46d8-b27e-ad475ebcbb9a" providerId="ADAL" clId="{D4BC9144-EF4F-44AF-8A75-D5C3E528A47D}" dt="2022-02-25T10:33:50.155" v="3281" actId="26606"/>
          <ac:spMkLst>
            <pc:docMk/>
            <pc:sldMk cId="3460801841" sldId="269"/>
            <ac:spMk id="29" creationId="{F3798573-F27B-47EB-8EA4-7EE34954C2D6}"/>
          </ac:spMkLst>
        </pc:sp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9" creationId="{73B88195-8D9E-4359-A86C-9456C469F7CC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11" creationId="{03EC48BD-A960-4717-BC76-7E4C9822503D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15" creationId="{EEB0E133-CF2F-4AD3-ACA6-03E91BB6033D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17" creationId="{6CD94893-A2D1-401B-A469-D34E425DCE3D}"/>
          </ac:picMkLst>
        </pc:picChg>
        <pc:picChg chg="add">
          <ac:chgData name="Tehreem Arshad (2120566)" userId="de3108eb-3c15-46d8-b27e-ad475ebcbb9a" providerId="ADAL" clId="{D4BC9144-EF4F-44AF-8A75-D5C3E528A47D}" dt="2022-02-25T10:33:50.155" v="3281" actId="26606"/>
          <ac:picMkLst>
            <pc:docMk/>
            <pc:sldMk cId="3460801841" sldId="269"/>
            <ac:picMk id="27" creationId="{3BC6EBB2-9BDC-4075-BA6B-43A9FBF9C86C}"/>
          </ac:picMkLst>
        </pc:picChg>
        <pc:cxnChg chg="add">
          <ac:chgData name="Tehreem Arshad (2120566)" userId="de3108eb-3c15-46d8-b27e-ad475ebcbb9a" providerId="ADAL" clId="{D4BC9144-EF4F-44AF-8A75-D5C3E528A47D}" dt="2022-02-25T10:33:50.155" v="3281" actId="26606"/>
          <ac:cxnSpMkLst>
            <pc:docMk/>
            <pc:sldMk cId="3460801841" sldId="269"/>
            <ac:cxnSpMk id="25" creationId="{6B9695BD-ECF6-49CA-8877-8C493193C65D}"/>
          </ac:cxnSpMkLst>
        </pc:cxnChg>
      </pc:sldChg>
      <pc:sldChg chg="addSp delSp modSp new del mod">
        <pc:chgData name="Tehreem Arshad (2120566)" userId="de3108eb-3c15-46d8-b27e-ad475ebcbb9a" providerId="ADAL" clId="{D4BC9144-EF4F-44AF-8A75-D5C3E528A47D}" dt="2022-02-25T12:32:16.419" v="3974" actId="2696"/>
        <pc:sldMkLst>
          <pc:docMk/>
          <pc:sldMk cId="825097998" sldId="270"/>
        </pc:sldMkLst>
        <pc:spChg chg="add del mod">
          <ac:chgData name="Tehreem Arshad (2120566)" userId="de3108eb-3c15-46d8-b27e-ad475ebcbb9a" providerId="ADAL" clId="{D4BC9144-EF4F-44AF-8A75-D5C3E528A47D}" dt="2022-02-25T12:15:49.852" v="3852"/>
          <ac:spMkLst>
            <pc:docMk/>
            <pc:sldMk cId="825097998" sldId="270"/>
            <ac:spMk id="3" creationId="{1AC7771A-91EF-4EC2-B69D-353DA0B42EBB}"/>
          </ac:spMkLst>
        </pc:spChg>
        <pc:spChg chg="add del mod">
          <ac:chgData name="Tehreem Arshad (2120566)" userId="de3108eb-3c15-46d8-b27e-ad475ebcbb9a" providerId="ADAL" clId="{D4BC9144-EF4F-44AF-8A75-D5C3E528A47D}" dt="2022-02-25T12:18:22.571" v="3971"/>
          <ac:spMkLst>
            <pc:docMk/>
            <pc:sldMk cId="825097998" sldId="270"/>
            <ac:spMk id="5" creationId="{9FE3F2C0-A1E0-4D41-AED9-067CD807FB9B}"/>
          </ac:spMkLst>
        </pc:spChg>
      </pc:sldChg>
      <pc:sldChg chg="del">
        <pc:chgData name="Tehreem Arshad (2120566)" userId="de3108eb-3c15-46d8-b27e-ad475ebcbb9a" providerId="ADAL" clId="{D4BC9144-EF4F-44AF-8A75-D5C3E528A47D}" dt="2022-02-25T12:25:06.179" v="3972" actId="2696"/>
        <pc:sldMkLst>
          <pc:docMk/>
          <pc:sldMk cId="228668355" sldId="271"/>
        </pc:sldMkLst>
      </pc:sldChg>
      <pc:sldMasterChg chg="modTransition modSldLayout">
        <pc:chgData name="Tehreem Arshad (2120566)" userId="de3108eb-3c15-46d8-b27e-ad475ebcbb9a" providerId="ADAL" clId="{D4BC9144-EF4F-44AF-8A75-D5C3E528A47D}" dt="2022-02-23T12:32:35.163" v="2079"/>
        <pc:sldMasterMkLst>
          <pc:docMk/>
          <pc:sldMasterMk cId="245465102" sldId="2147483883"/>
        </pc:sldMasterMkLst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2199523559" sldId="2147483884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580865697" sldId="2147483885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443910245" sldId="2147483886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904146358" sldId="2147483887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311783983" sldId="2147483888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417943147" sldId="2147483889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26288285" sldId="2147483890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478791676" sldId="2147483891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2386451776" sldId="2147483892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488101988" sldId="2147483893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1046802509" sldId="2147483894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4156369984" sldId="2147483895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225485145" sldId="2147483896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4141005574" sldId="2147483897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554551624" sldId="2147483898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3948035797" sldId="2147483899"/>
          </pc:sldLayoutMkLst>
        </pc:sldLayoutChg>
        <pc:sldLayoutChg chg="modTransition">
          <pc:chgData name="Tehreem Arshad (2120566)" userId="de3108eb-3c15-46d8-b27e-ad475ebcbb9a" providerId="ADAL" clId="{D4BC9144-EF4F-44AF-8A75-D5C3E528A47D}" dt="2022-02-23T12:32:35.163" v="2079"/>
          <pc:sldLayoutMkLst>
            <pc:docMk/>
            <pc:sldMasterMk cId="245465102" sldId="2147483883"/>
            <pc:sldLayoutMk cId="975194687" sldId="2147483900"/>
          </pc:sldLayoutMkLst>
        </pc:sldLayoutChg>
      </pc:sldMasterChg>
    </pc:docChg>
  </pc:docChgLst>
  <pc:docChgLst>
    <pc:chgData name="Scott Uwafiokun Eweka (2122699)" userId="S::2122699@student.uwtsd.ac.uk::f3bc2c40-bc5b-4573-939c-a088c663d05a" providerId="AD" clId="Web-{DCF05518-B894-5C78-7B3A-45A71C57524D}"/>
    <pc:docChg chg="addSld modSld">
      <pc:chgData name="Scott Uwafiokun Eweka (2122699)" userId="S::2122699@student.uwtsd.ac.uk::f3bc2c40-bc5b-4573-939c-a088c663d05a" providerId="AD" clId="Web-{DCF05518-B894-5C78-7B3A-45A71C57524D}" dt="2022-02-25T12:19:08.886" v="1"/>
      <pc:docMkLst>
        <pc:docMk/>
      </pc:docMkLst>
      <pc:sldChg chg="addSp">
        <pc:chgData name="Scott Uwafiokun Eweka (2122699)" userId="S::2122699@student.uwtsd.ac.uk::f3bc2c40-bc5b-4573-939c-a088c663d05a" providerId="AD" clId="Web-{DCF05518-B894-5C78-7B3A-45A71C57524D}" dt="2022-02-25T12:13:22.767" v="0"/>
        <pc:sldMkLst>
          <pc:docMk/>
          <pc:sldMk cId="4024168171" sldId="261"/>
        </pc:sldMkLst>
        <pc:spChg chg="add">
          <ac:chgData name="Scott Uwafiokun Eweka (2122699)" userId="S::2122699@student.uwtsd.ac.uk::f3bc2c40-bc5b-4573-939c-a088c663d05a" providerId="AD" clId="Web-{DCF05518-B894-5C78-7B3A-45A71C57524D}" dt="2022-02-25T12:13:22.767" v="0"/>
          <ac:spMkLst>
            <pc:docMk/>
            <pc:sldMk cId="4024168171" sldId="261"/>
            <ac:spMk id="3" creationId="{7CCBBE64-BBDA-4D66-B08D-70CCA4C20257}"/>
          </ac:spMkLst>
        </pc:spChg>
      </pc:sldChg>
      <pc:sldChg chg="new">
        <pc:chgData name="Scott Uwafiokun Eweka (2122699)" userId="S::2122699@student.uwtsd.ac.uk::f3bc2c40-bc5b-4573-939c-a088c663d05a" providerId="AD" clId="Web-{DCF05518-B894-5C78-7B3A-45A71C57524D}" dt="2022-02-25T12:19:08.886" v="1"/>
        <pc:sldMkLst>
          <pc:docMk/>
          <pc:sldMk cId="228668355" sldId="271"/>
        </pc:sldMkLst>
      </pc:sldChg>
    </pc:docChg>
  </pc:docChgLst>
  <pc:docChgLst>
    <pc:chgData name="Scott Uwafiokun Eweka (2122699)" userId="S::2122699@student.uwtsd.ac.uk::f3bc2c40-bc5b-4573-939c-a088c663d05a" providerId="AD" clId="Web-{069F82C0-A059-6184-80B5-02BE8FA0D4C5}"/>
    <pc:docChg chg="modSld">
      <pc:chgData name="Scott Uwafiokun Eweka (2122699)" userId="S::2122699@student.uwtsd.ac.uk::f3bc2c40-bc5b-4573-939c-a088c663d05a" providerId="AD" clId="Web-{069F82C0-A059-6184-80B5-02BE8FA0D4C5}" dt="2022-02-17T11:56:13.964" v="1" actId="1076"/>
      <pc:docMkLst>
        <pc:docMk/>
      </pc:docMkLst>
      <pc:sldChg chg="modSp">
        <pc:chgData name="Scott Uwafiokun Eweka (2122699)" userId="S::2122699@student.uwtsd.ac.uk::f3bc2c40-bc5b-4573-939c-a088c663d05a" providerId="AD" clId="Web-{069F82C0-A059-6184-80B5-02BE8FA0D4C5}" dt="2022-02-17T11:56:13.964" v="1" actId="1076"/>
        <pc:sldMkLst>
          <pc:docMk/>
          <pc:sldMk cId="109857222" sldId="256"/>
        </pc:sldMkLst>
        <pc:picChg chg="mod">
          <ac:chgData name="Scott Uwafiokun Eweka (2122699)" userId="S::2122699@student.uwtsd.ac.uk::f3bc2c40-bc5b-4573-939c-a088c663d05a" providerId="AD" clId="Web-{069F82C0-A059-6184-80B5-02BE8FA0D4C5}" dt="2022-02-17T11:56:13.964" v="1" actId="1076"/>
          <ac:picMkLst>
            <pc:docMk/>
            <pc:sldMk cId="109857222" sldId="256"/>
            <ac:picMk id="63" creationId="{6682DE16-1569-4EFB-86AC-FD68F7F1344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DFC45D-2B9E-43F3-8EB8-E22C8BA49546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059401-C710-4994-9DE6-4759337D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059401-C710-4994-9DE6-4759337D54B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81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C6359-9BB8-4148-8114-537E698DA205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23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6191F-481E-48E9-BB9A-369A67A7362D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65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10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46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783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3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88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91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451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101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802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6369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485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055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51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035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194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5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  <p:sldLayoutId id="2147483900" r:id="rId17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nlinelibrary-wiley-com.ezproxy.uwtsd.ac.uk/doi/full/10.1002/tie.22233#tie22233-bib-0007" TargetMode="External"/><Relationship Id="rId4" Type="http://schemas.openxmlformats.org/officeDocument/2006/relationships/hyperlink" Target="https://onlinelibrary-wiley-com.ezproxy.uwtsd.ac.uk/doi/full/10.1002/tie.22233#tie22233-bib-003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hwb.uwtsd.ac.uk/dashboard/studen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forms.office.com%2FPages%2FDesignPage.aspx%3Ffragment%3DFormId%253D-REPTm4EBUWcuNshUjEeIesIMd4VPNhGsn6tR168u5pUNDc4UjY2MzVLWUZXNzZEUDdIN1FMOVk2Ny4u&amp;data=04%7C01%7C2122699%40student.uwtsd.ac.uk%7C347d0df532d641a3060e08d9f85a546f%7C4e0f11f9046e45059cb8db2152311e21%7C0%7C0%7C637813889102755173%7CUnknown%7CTWFpbGZsb3d8eyJWIjoiMC4wLjAwMDAiLCJQIjoiV2luMzIiLCJBTiI6Ik1haWwiLCJXVCI6Mn0%3D%7C3000&amp;sdata=fAn8TpSM7JTa19Tt2kFAVx7AaqnSzL4m3%2BXlXdD4EeU%3D&amp;reserved=0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quick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2012" y="1447800"/>
            <a:ext cx="5222325" cy="33295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>
                <a:effectLst/>
              </a:rPr>
              <a:t>How do we use technology to collaborate at UWTSD?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2012" y="4777380"/>
            <a:ext cx="5222326" cy="861420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BY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Tehreem Arshad(2120566)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Aisha Bibi(2122694)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Scott </a:t>
            </a:r>
            <a:r>
              <a:rPr lang="en-US" sz="1100" err="1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Uwafiokun</a:t>
            </a: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err="1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Eweka</a:t>
            </a: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(2122699)</a:t>
            </a:r>
          </a:p>
          <a:p>
            <a:pPr>
              <a:lnSpc>
                <a:spcPct val="90000"/>
              </a:lnSpc>
            </a:pPr>
            <a:r>
              <a:rPr lang="en-US" sz="1100" err="1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Samia</a:t>
            </a: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Waseem(2123965)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code-BMSW4003          Digital skills &amp; research method 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Lecturer-</a:t>
            </a:r>
            <a:r>
              <a:rPr lang="en-US" sz="1100" err="1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M.Zuwirai</a:t>
            </a:r>
            <a:endParaRPr lang="en-US" sz="1100">
              <a:solidFill>
                <a:schemeClr val="tx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1" name="Rectangle 126">
            <a:extLst>
              <a:ext uri="{FF2B5EF4-FFF2-40B4-BE49-F238E27FC236}">
                <a16:creationId xmlns:a16="http://schemas.microsoft.com/office/drawing/2014/main" id="{CC356176-0E5D-4665-B02D-FAA7B26C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57780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3" name="Freeform 8">
            <a:extLst>
              <a:ext uri="{FF2B5EF4-FFF2-40B4-BE49-F238E27FC236}">
                <a16:creationId xmlns:a16="http://schemas.microsoft.com/office/drawing/2014/main" id="{BAF8C88E-EC45-4BA1-BF2E-0596BF97D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5692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" name="Freeform 5">
            <a:extLst>
              <a:ext uri="{FF2B5EF4-FFF2-40B4-BE49-F238E27FC236}">
                <a16:creationId xmlns:a16="http://schemas.microsoft.com/office/drawing/2014/main" id="{681010AF-D59A-4537-A2C7-F25545726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8060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217" name="Graphic 123" descr="Connections">
            <a:extLst>
              <a:ext uri="{FF2B5EF4-FFF2-40B4-BE49-F238E27FC236}">
                <a16:creationId xmlns:a16="http://schemas.microsoft.com/office/drawing/2014/main" id="{DB0EC4D1-6B5C-47FB-8CFA-B3B01826153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7240" y="2074882"/>
            <a:ext cx="2936836" cy="293683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B30D-5B7C-4DA5-B7A3-16D2CFCA7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Introduction</a:t>
            </a:r>
            <a:br>
              <a:rPr lang="en-US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172ED-9AEA-4F1B-A0E6-9D268725C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en-US"/>
              <a:t>Most needed tool to survive in the modern world.</a:t>
            </a:r>
          </a:p>
          <a:p>
            <a:pPr algn="r"/>
            <a:r>
              <a:rPr lang="en-US"/>
              <a:t>Use of technology to collaborate</a:t>
            </a:r>
          </a:p>
          <a:p>
            <a:pPr algn="r"/>
            <a:r>
              <a:rPr lang="en-US"/>
              <a:t>What digital tool is best for the staff and student to collaborate at UWTSD? </a:t>
            </a:r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4578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A6B1E-B03F-4E0B-BA2A-0FE2923A1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Technology and collaboration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9F0743D-00D3-4A76-BEB9-352E22EF5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 </a:t>
            </a:r>
          </a:p>
          <a:p>
            <a:endParaRPr lang="en-GB"/>
          </a:p>
          <a:p>
            <a:pPr marL="0" indent="0">
              <a:buNone/>
            </a:pP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present, in response to the current COVID-19 crisis, employers worldwide are increasingly using digital solutions to ensure that their employees are able to work from home in national and international locations.</a:t>
            </a: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Sahakiants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Dorner, 2021)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341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08AF6-312C-4BA3-AF08-85A49C3AF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/>
              <a:t>Technology and collaboration</a:t>
            </a:r>
          </a:p>
        </p:txBody>
      </p:sp>
      <p:pic>
        <p:nvPicPr>
          <p:cNvPr id="53" name="Picture 4" descr="Mobile device with apps">
            <a:extLst>
              <a:ext uri="{FF2B5EF4-FFF2-40B4-BE49-F238E27FC236}">
                <a16:creationId xmlns:a16="http://schemas.microsoft.com/office/drawing/2014/main" id="{2AB9A57B-F058-43F6-B03E-C77E78DB68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787" r="11100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56" name="Rectangle 57">
            <a:extLst>
              <a:ext uri="{FF2B5EF4-FFF2-40B4-BE49-F238E27FC236}">
                <a16:creationId xmlns:a16="http://schemas.microsoft.com/office/drawing/2014/main" id="{0D93D774-E48C-4FFC-816B-0C472273F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28E2A-1470-4646-B362-36910DA74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Collaboration technologies used at [organization] keep a record of communication that can last long after the initial communication.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Zoonen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al., 2021)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45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>
            <a:extLst>
              <a:ext uri="{FF2B5EF4-FFF2-40B4-BE49-F238E27FC236}">
                <a16:creationId xmlns:a16="http://schemas.microsoft.com/office/drawing/2014/main" id="{2568C1D0-E53C-449E-BC27-0E82E8C428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D05D30-FBBD-4A47-8F04-DD6B99E57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Benefits of Technology and collaboration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8AA0E06-14DE-4C1A-B11B-D05846A2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D2009683-9E22-469F-9CD5-94A1DCA3E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 anchor="ctr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US" b="0" i="0">
                <a:effectLst/>
                <a:latin typeface="Open Sans" panose="020B0606030504020204" pitchFamily="34" charset="0"/>
              </a:rPr>
              <a:t>T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Internet has been cited as the most disruptive technology of the last decades and named in 2009 as the number one innovation of the last 30 years.Knowledge@Wharton,(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2009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u="sng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Instant messaging, video conferencing 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 the simultaneous editing and synchronization of documents stored in shared repositories on the Cloud (Brans,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2018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220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25">
            <a:extLst>
              <a:ext uri="{FF2B5EF4-FFF2-40B4-BE49-F238E27FC236}">
                <a16:creationId xmlns:a16="http://schemas.microsoft.com/office/drawing/2014/main" id="{C9134821-5D8B-4373-BA74-CFE9AB35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53" name="Picture 27">
            <a:extLst>
              <a:ext uri="{FF2B5EF4-FFF2-40B4-BE49-F238E27FC236}">
                <a16:creationId xmlns:a16="http://schemas.microsoft.com/office/drawing/2014/main" id="{5965195F-79F5-4911-907D-13CB3F534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4" name="Oval 29">
            <a:extLst>
              <a:ext uri="{FF2B5EF4-FFF2-40B4-BE49-F238E27FC236}">
                <a16:creationId xmlns:a16="http://schemas.microsoft.com/office/drawing/2014/main" id="{8A610DC7-FE1B-47B9-8452-CFC38978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5" name="Picture 31">
            <a:extLst>
              <a:ext uri="{FF2B5EF4-FFF2-40B4-BE49-F238E27FC236}">
                <a16:creationId xmlns:a16="http://schemas.microsoft.com/office/drawing/2014/main" id="{2742ADC1-2286-40B7-A3C6-D6C3362FA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6" name="Picture 33">
            <a:extLst>
              <a:ext uri="{FF2B5EF4-FFF2-40B4-BE49-F238E27FC236}">
                <a16:creationId xmlns:a16="http://schemas.microsoft.com/office/drawing/2014/main" id="{C878FBDC-78F2-4D49-8DB3-1A48CA9F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7" name="Rectangle 35">
            <a:extLst>
              <a:ext uri="{FF2B5EF4-FFF2-40B4-BE49-F238E27FC236}">
                <a16:creationId xmlns:a16="http://schemas.microsoft.com/office/drawing/2014/main" id="{DC9A0934-0C2C-4565-9290-A345B19B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4C614-B53C-4596-841B-1C8234DCB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The most used digital tools for collaboration at UWTSD</a:t>
            </a:r>
          </a:p>
        </p:txBody>
      </p:sp>
      <p:sp>
        <p:nvSpPr>
          <p:cNvPr id="58" name="Rectangle 37">
            <a:extLst>
              <a:ext uri="{FF2B5EF4-FFF2-40B4-BE49-F238E27FC236}">
                <a16:creationId xmlns:a16="http://schemas.microsoft.com/office/drawing/2014/main" id="{87BE56A7-2B14-4ABE-8DF3-40C07E64B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 36">
            <a:extLst>
              <a:ext uri="{FF2B5EF4-FFF2-40B4-BE49-F238E27FC236}">
                <a16:creationId xmlns:a16="http://schemas.microsoft.com/office/drawing/2014/main" id="{140D5101-D8FB-4102-A338-49651E97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73E26159-C029-4449-8912-A9B418CC3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2BD3BE03-B2A7-40FA-B21F-15F763D36B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7" b="27"/>
          <a:stretch/>
        </p:blipFill>
        <p:spPr>
          <a:xfrm>
            <a:off x="997169" y="647698"/>
            <a:ext cx="5564031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58114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Content Placeholder 213">
            <a:extLst>
              <a:ext uri="{FF2B5EF4-FFF2-40B4-BE49-F238E27FC236}">
                <a16:creationId xmlns:a16="http://schemas.microsoft.com/office/drawing/2014/main" id="{C04BE821-348D-4F9B-B1A8-E31A82615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  <a:hlinkClick r:id="rId2"/>
              </a:rPr>
              <a:t>Students » Hub (uwtsd.ac.uk)</a:t>
            </a:r>
          </a:p>
          <a:p>
            <a:r>
              <a:rPr lang="en-US"/>
              <a:t>Quick links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5055FA0-DA16-4CF0-8279-E08A909079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"/>
          <a:stretch/>
        </p:blipFill>
        <p:spPr>
          <a:xfrm>
            <a:off x="5980742" y="1801728"/>
            <a:ext cx="5654663" cy="31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11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B6244-A8D3-4F90-A991-EC7509FCE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Access to Facilities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EDA75-FAB9-4D17-B816-9651CED16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Outlook-communication between Staff and students within UWTSD</a:t>
            </a:r>
          </a:p>
          <a:p>
            <a:pPr marL="0" indent="0">
              <a:buNone/>
            </a:pPr>
            <a:r>
              <a:rPr lang="en-US">
                <a:latin typeface="Open Sans" panose="020B0606030504020204" pitchFamily="34" charset="0"/>
              </a:rPr>
              <a:t>“</a:t>
            </a:r>
            <a:r>
              <a:rPr lang="en-US" b="0" i="0">
                <a:effectLst/>
                <a:latin typeface="Open Sans" panose="020B0606030504020204" pitchFamily="34" charset="0"/>
              </a:rPr>
              <a:t>Emails, for instance, have become a commonplace and standard form of business and private communication”.</a:t>
            </a:r>
          </a:p>
          <a:p>
            <a:pPr marL="0" indent="0">
              <a:buNone/>
            </a:pPr>
            <a:r>
              <a:rPr lang="en-US" b="1" i="0">
                <a:effectLst/>
                <a:latin typeface="Open Sans" panose="020B0606030504020204" pitchFamily="34" charset="0"/>
              </a:rPr>
              <a:t> </a:t>
            </a:r>
            <a:r>
              <a:rPr lang="en-US" i="0">
                <a:effectLst/>
                <a:latin typeface="Open Sans" panose="020B0606030504020204" pitchFamily="34" charset="0"/>
              </a:rPr>
              <a:t>Using social media and online collaboration technology in expatriate management: Benefits, challenges, and recommendations.</a:t>
            </a: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Sahakiants</a:t>
            </a: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2021)</a:t>
            </a:r>
          </a:p>
          <a:p>
            <a:pPr marL="0" indent="0">
              <a:buNone/>
            </a:pPr>
            <a:endParaRPr lang="en-US" i="0">
              <a:effectLst/>
              <a:latin typeface="Open Sans" panose="020B06060305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1536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18C86-92A5-4A60-B764-E82B133E3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Moodle</a:t>
            </a:r>
            <a:endParaRPr lang="en-GB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EE786C09-C386-400B-9BAE-3D4E634094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321" y="1371600"/>
            <a:ext cx="7459133" cy="4474029"/>
          </a:xfrm>
        </p:spPr>
      </p:pic>
    </p:spTree>
    <p:extLst>
      <p:ext uri="{BB962C8B-B14F-4D97-AF65-F5344CB8AC3E}">
        <p14:creationId xmlns:p14="http://schemas.microsoft.com/office/powerpoint/2010/main" val="3152808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ack and white spiralling staircase">
            <a:extLst>
              <a:ext uri="{FF2B5EF4-FFF2-40B4-BE49-F238E27FC236}">
                <a16:creationId xmlns:a16="http://schemas.microsoft.com/office/drawing/2014/main" id="{100AEFCA-8740-4D34-BC1B-E6B6DDE7D0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30"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B5B601-4ABC-4E8C-A3E5-6A388BD20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Consideration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F01AC-DE71-4FA8-8BD3-FF01E5D04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UWTSD staff and students</a:t>
            </a:r>
          </a:p>
          <a:p>
            <a:r>
              <a:rPr lang="en-GB"/>
              <a:t>Research in week 7 and data Analysis</a:t>
            </a:r>
          </a:p>
          <a:p>
            <a:r>
              <a:rPr lang="en-GB"/>
              <a:t>Primarily research-questionnaire </a:t>
            </a:r>
          </a:p>
          <a:p>
            <a:endParaRPr lang="en-GB"/>
          </a:p>
          <a:p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8B30D88-BA63-4DA4-9E98-BF525E443D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55975"/>
              </p:ext>
            </p:extLst>
          </p:nvPr>
        </p:nvGraphicFramePr>
        <p:xfrm>
          <a:off x="1103312" y="3528180"/>
          <a:ext cx="8127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94120390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07259542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29116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Questionnaire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End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135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err="1"/>
                        <a:t>Quantitive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11-02-2022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04-03-2022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280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2876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73FED0-4C3C-4294-8035-325169B8F216}"/>
              </a:ext>
            </a:extLst>
          </p:cNvPr>
          <p:cNvSpPr txBox="1"/>
          <p:nvPr/>
        </p:nvSpPr>
        <p:spPr>
          <a:xfrm>
            <a:off x="4724400" y="320040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2"/>
              </a:rPr>
              <a:t>Data Collection Questionnaire</a:t>
            </a:r>
            <a:r>
              <a:rPr lang="en-US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866015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5A3CE-F03E-486B-A585-82403637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50F690-D101-455E-B6BA-C96E899AE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technology and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Facilitator of remote working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Hwb-best digital tool at UWTSD</a:t>
            </a:r>
          </a:p>
        </p:txBody>
      </p:sp>
    </p:spTree>
    <p:extLst>
      <p:ext uri="{BB962C8B-B14F-4D97-AF65-F5344CB8AC3E}">
        <p14:creationId xmlns:p14="http://schemas.microsoft.com/office/powerpoint/2010/main" val="130234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3B88195-8D9E-4359-A86C-9456C469F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EC48BD-A960-4717-BC76-7E4C98225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7A00717A-7D3C-456B-A779-9D0638878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EB0E133-CF2F-4AD3-ACA6-03E91BB60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CD94893-A2D1-401B-A469-D34E425DC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46E6246-28E6-4A2D-B924-24539B8C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4988856-CEDD-4538-966B-3D55C3F9AF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5861" y="804671"/>
            <a:ext cx="6399930" cy="52486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Sahakiants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I. &amp; Dorner, G., 2021. Using social media and online collaboration technology in expatriate management: Benefits, challenges, and recommendations.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ThunderBird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International Business Review, 63 (6), pp. 779-789.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Zoonen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W. v.,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Sivunen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A. &amp;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Treem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J. W., 2021. Why people engage in supplemental work: The role of technology, response expectations, and communication persistence. Journal of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Organisational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Behaviour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42(7), pp. 867 - 884.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lang="en-US" altLang="en-US">
                <a:latin typeface="+mj-lt"/>
                <a:ea typeface="+mj-ea"/>
                <a:cs typeface="+mj-cs"/>
                <a:hlinkClick r:id="rId8"/>
              </a:rPr>
              <a:t>www.uwtsd.ac.uk/quick</a:t>
            </a:r>
            <a:r>
              <a:rPr lang="en-US" altLang="en-US">
                <a:latin typeface="+mj-lt"/>
                <a:ea typeface="+mj-ea"/>
                <a:cs typeface="+mj-cs"/>
              </a:rPr>
              <a:t>links</a:t>
            </a: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D71B5F-58EE-48E0-81AB-FC35FF1F4081}"/>
              </a:ext>
            </a:extLst>
          </p:cNvPr>
          <p:cNvSpPr txBox="1"/>
          <p:nvPr/>
        </p:nvSpPr>
        <p:spPr>
          <a:xfrm>
            <a:off x="1077147" y="1676400"/>
            <a:ext cx="3364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60801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Application>Microsoft Office PowerPoint</Application>
  <PresentationFormat>Widescreen</PresentationFormat>
  <Slides>13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Ion</vt:lpstr>
      <vt:lpstr>How do we use technology to collaborate at UWTSD?</vt:lpstr>
      <vt:lpstr>Introduction </vt:lpstr>
      <vt:lpstr> Technology and collaboration</vt:lpstr>
      <vt:lpstr>Technology and collaboration</vt:lpstr>
      <vt:lpstr>Benefits of Technology and collaboration</vt:lpstr>
      <vt:lpstr>The most used digital tools for collaboration at UWTSD</vt:lpstr>
      <vt:lpstr>PowerPoint Presentation</vt:lpstr>
      <vt:lpstr>Access to Facilities  </vt:lpstr>
      <vt:lpstr>Moodle</vt:lpstr>
      <vt:lpstr>Ethical Consideration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2022-02-15T08:51:24Z</dcterms:created>
  <dcterms:modified xsi:type="dcterms:W3CDTF">2022-02-25T12:33:23Z</dcterms:modified>
</cp:coreProperties>
</file>