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8" r:id="rId1"/>
  </p:sldMasterIdLst>
  <p:sldIdLst>
    <p:sldId id="256" r:id="rId2"/>
    <p:sldId id="257" r:id="rId3"/>
    <p:sldId id="258" r:id="rId4"/>
    <p:sldId id="259" r:id="rId5"/>
    <p:sldId id="260" r:id="rId6"/>
    <p:sldId id="261" r:id="rId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8134432-1B5C-404F-B0F0-6D39DD7E4779}" v="853" dt="2020-11-28T21:09:03.24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74" d="100"/>
          <a:sy n="74" d="100"/>
        </p:scale>
        <p:origin x="372"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C710C5B-38C3-43E7-99A1-017A5CE026F0}"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06E6B297-FF8B-4B81-8058-A25055995927}">
      <dgm:prSet/>
      <dgm:spPr/>
      <dgm:t>
        <a:bodyPr/>
        <a:lstStyle/>
        <a:p>
          <a:r>
            <a:rPr lang="en-GB"/>
            <a:t>High similarity %</a:t>
          </a:r>
          <a:endParaRPr lang="en-US"/>
        </a:p>
      </dgm:t>
    </dgm:pt>
    <dgm:pt modelId="{CE8A2454-E53B-4F32-8DA0-A1B279E3E6EF}" type="parTrans" cxnId="{51AE4D52-3A81-46FF-B5EE-5A5061E5B8FC}">
      <dgm:prSet/>
      <dgm:spPr/>
      <dgm:t>
        <a:bodyPr/>
        <a:lstStyle/>
        <a:p>
          <a:endParaRPr lang="en-US"/>
        </a:p>
      </dgm:t>
    </dgm:pt>
    <dgm:pt modelId="{FF6D2033-ED9A-4B39-9C4F-F73B4B928FED}" type="sibTrans" cxnId="{51AE4D52-3A81-46FF-B5EE-5A5061E5B8FC}">
      <dgm:prSet/>
      <dgm:spPr/>
      <dgm:t>
        <a:bodyPr/>
        <a:lstStyle/>
        <a:p>
          <a:endParaRPr lang="en-US"/>
        </a:p>
      </dgm:t>
    </dgm:pt>
    <dgm:pt modelId="{73FEA058-B277-4BC3-A81C-81F9B4291F80}">
      <dgm:prSet/>
      <dgm:spPr/>
      <dgm:t>
        <a:bodyPr/>
        <a:lstStyle/>
        <a:p>
          <a:r>
            <a:rPr lang="en-GB"/>
            <a:t>Paraphrase</a:t>
          </a:r>
          <a:endParaRPr lang="en-US"/>
        </a:p>
      </dgm:t>
    </dgm:pt>
    <dgm:pt modelId="{CE37D975-F931-4669-B2B1-015FE851377E}" type="parTrans" cxnId="{6507F5D3-665A-4F9A-864D-E09478ECD953}">
      <dgm:prSet/>
      <dgm:spPr/>
      <dgm:t>
        <a:bodyPr/>
        <a:lstStyle/>
        <a:p>
          <a:endParaRPr lang="en-US"/>
        </a:p>
      </dgm:t>
    </dgm:pt>
    <dgm:pt modelId="{B66451CB-857A-41F2-B495-CC72EB49975A}" type="sibTrans" cxnId="{6507F5D3-665A-4F9A-864D-E09478ECD953}">
      <dgm:prSet/>
      <dgm:spPr/>
      <dgm:t>
        <a:bodyPr/>
        <a:lstStyle/>
        <a:p>
          <a:endParaRPr lang="en-US"/>
        </a:p>
      </dgm:t>
    </dgm:pt>
    <dgm:pt modelId="{A798E3B4-28A0-4336-B3E5-36DAA37566C4}">
      <dgm:prSet/>
      <dgm:spPr/>
      <dgm:t>
        <a:bodyPr/>
        <a:lstStyle/>
        <a:p>
          <a:r>
            <a:rPr lang="en-GB"/>
            <a:t>Harvard referencing</a:t>
          </a:r>
          <a:endParaRPr lang="en-US"/>
        </a:p>
      </dgm:t>
    </dgm:pt>
    <dgm:pt modelId="{E055D716-7B98-4DD3-B95E-D1EF35A54DEE}" type="parTrans" cxnId="{E133ADD1-E5F2-42C2-8936-4F3C4BF90572}">
      <dgm:prSet/>
      <dgm:spPr/>
      <dgm:t>
        <a:bodyPr/>
        <a:lstStyle/>
        <a:p>
          <a:endParaRPr lang="en-US"/>
        </a:p>
      </dgm:t>
    </dgm:pt>
    <dgm:pt modelId="{AF9223B9-4E56-4786-B790-FDF8A8F57BAA}" type="sibTrans" cxnId="{E133ADD1-E5F2-42C2-8936-4F3C4BF90572}">
      <dgm:prSet/>
      <dgm:spPr/>
      <dgm:t>
        <a:bodyPr/>
        <a:lstStyle/>
        <a:p>
          <a:endParaRPr lang="en-US"/>
        </a:p>
      </dgm:t>
    </dgm:pt>
    <dgm:pt modelId="{083FA658-EE1D-4388-A1C1-4B37325FC4F0}">
      <dgm:prSet/>
      <dgm:spPr/>
      <dgm:t>
        <a:bodyPr/>
        <a:lstStyle/>
        <a:p>
          <a:r>
            <a:rPr lang="en-GB"/>
            <a:t>Academic sources</a:t>
          </a:r>
          <a:endParaRPr lang="en-US"/>
        </a:p>
      </dgm:t>
    </dgm:pt>
    <dgm:pt modelId="{CC5C8FA6-2D90-4303-965D-D126BA7E86C8}" type="parTrans" cxnId="{8A1850BD-58EE-47C0-8B3E-8A9A7247F452}">
      <dgm:prSet/>
      <dgm:spPr/>
      <dgm:t>
        <a:bodyPr/>
        <a:lstStyle/>
        <a:p>
          <a:endParaRPr lang="en-US"/>
        </a:p>
      </dgm:t>
    </dgm:pt>
    <dgm:pt modelId="{A2B1DD6B-EA4C-440C-BDB4-6958F2AECC86}" type="sibTrans" cxnId="{8A1850BD-58EE-47C0-8B3E-8A9A7247F452}">
      <dgm:prSet/>
      <dgm:spPr/>
      <dgm:t>
        <a:bodyPr/>
        <a:lstStyle/>
        <a:p>
          <a:endParaRPr lang="en-US"/>
        </a:p>
      </dgm:t>
    </dgm:pt>
    <dgm:pt modelId="{78C879B5-1F5C-4977-907B-B8C6006987EB}">
      <dgm:prSet/>
      <dgm:spPr/>
      <dgm:t>
        <a:bodyPr/>
        <a:lstStyle/>
        <a:p>
          <a:r>
            <a:rPr lang="en-GB"/>
            <a:t>Paragraphs, spelling and punctuation</a:t>
          </a:r>
          <a:endParaRPr lang="en-US"/>
        </a:p>
      </dgm:t>
    </dgm:pt>
    <dgm:pt modelId="{74EEF598-1B2A-4643-ADAE-B5C55524AF1F}" type="parTrans" cxnId="{B905F7DB-162A-4D5F-A4E8-D6FCBDA4BEA1}">
      <dgm:prSet/>
      <dgm:spPr/>
      <dgm:t>
        <a:bodyPr/>
        <a:lstStyle/>
        <a:p>
          <a:endParaRPr lang="en-US"/>
        </a:p>
      </dgm:t>
    </dgm:pt>
    <dgm:pt modelId="{63672ADB-85C9-4BBD-9435-58DFB8E9A341}" type="sibTrans" cxnId="{B905F7DB-162A-4D5F-A4E8-D6FCBDA4BEA1}">
      <dgm:prSet/>
      <dgm:spPr/>
      <dgm:t>
        <a:bodyPr/>
        <a:lstStyle/>
        <a:p>
          <a:endParaRPr lang="en-US"/>
        </a:p>
      </dgm:t>
    </dgm:pt>
    <dgm:pt modelId="{68738A43-15BF-418A-ABE2-2B0BA87D0CB7}" type="pres">
      <dgm:prSet presAssocID="{CC710C5B-38C3-43E7-99A1-017A5CE026F0}" presName="vert0" presStyleCnt="0">
        <dgm:presLayoutVars>
          <dgm:dir/>
          <dgm:animOne val="branch"/>
          <dgm:animLvl val="lvl"/>
        </dgm:presLayoutVars>
      </dgm:prSet>
      <dgm:spPr/>
      <dgm:t>
        <a:bodyPr/>
        <a:lstStyle/>
        <a:p>
          <a:endParaRPr lang="en-GB"/>
        </a:p>
      </dgm:t>
    </dgm:pt>
    <dgm:pt modelId="{4B2C8AF0-B3D8-4B63-A56F-1457FFD8CE5B}" type="pres">
      <dgm:prSet presAssocID="{06E6B297-FF8B-4B81-8058-A25055995927}" presName="thickLine" presStyleLbl="alignNode1" presStyleIdx="0" presStyleCnt="5"/>
      <dgm:spPr/>
    </dgm:pt>
    <dgm:pt modelId="{7C9AAD88-B9E9-4329-9EE9-2F8A68B952C3}" type="pres">
      <dgm:prSet presAssocID="{06E6B297-FF8B-4B81-8058-A25055995927}" presName="horz1" presStyleCnt="0"/>
      <dgm:spPr/>
    </dgm:pt>
    <dgm:pt modelId="{3B694E51-BAD8-4371-A87F-F551D142A01C}" type="pres">
      <dgm:prSet presAssocID="{06E6B297-FF8B-4B81-8058-A25055995927}" presName="tx1" presStyleLbl="revTx" presStyleIdx="0" presStyleCnt="5"/>
      <dgm:spPr/>
      <dgm:t>
        <a:bodyPr/>
        <a:lstStyle/>
        <a:p>
          <a:endParaRPr lang="en-GB"/>
        </a:p>
      </dgm:t>
    </dgm:pt>
    <dgm:pt modelId="{C308F2FE-D2EF-4489-A4D4-647BE65919E1}" type="pres">
      <dgm:prSet presAssocID="{06E6B297-FF8B-4B81-8058-A25055995927}" presName="vert1" presStyleCnt="0"/>
      <dgm:spPr/>
    </dgm:pt>
    <dgm:pt modelId="{F0C05C2B-877A-4C70-93D9-D3E354C96A85}" type="pres">
      <dgm:prSet presAssocID="{73FEA058-B277-4BC3-A81C-81F9B4291F80}" presName="thickLine" presStyleLbl="alignNode1" presStyleIdx="1" presStyleCnt="5"/>
      <dgm:spPr/>
    </dgm:pt>
    <dgm:pt modelId="{507E1D00-82FE-4CA4-BB08-EED8884A8719}" type="pres">
      <dgm:prSet presAssocID="{73FEA058-B277-4BC3-A81C-81F9B4291F80}" presName="horz1" presStyleCnt="0"/>
      <dgm:spPr/>
    </dgm:pt>
    <dgm:pt modelId="{1A205CFE-DE6F-44A1-ADEF-C799594E3198}" type="pres">
      <dgm:prSet presAssocID="{73FEA058-B277-4BC3-A81C-81F9B4291F80}" presName="tx1" presStyleLbl="revTx" presStyleIdx="1" presStyleCnt="5"/>
      <dgm:spPr/>
      <dgm:t>
        <a:bodyPr/>
        <a:lstStyle/>
        <a:p>
          <a:endParaRPr lang="en-GB"/>
        </a:p>
      </dgm:t>
    </dgm:pt>
    <dgm:pt modelId="{383FAFEA-D435-4D8B-9067-49CA63379E72}" type="pres">
      <dgm:prSet presAssocID="{73FEA058-B277-4BC3-A81C-81F9B4291F80}" presName="vert1" presStyleCnt="0"/>
      <dgm:spPr/>
    </dgm:pt>
    <dgm:pt modelId="{34EE42B0-35FF-4A3B-AB37-082CBCFBE12A}" type="pres">
      <dgm:prSet presAssocID="{A798E3B4-28A0-4336-B3E5-36DAA37566C4}" presName="thickLine" presStyleLbl="alignNode1" presStyleIdx="2" presStyleCnt="5"/>
      <dgm:spPr/>
    </dgm:pt>
    <dgm:pt modelId="{34303F43-AB19-48F9-9884-FD02501AD581}" type="pres">
      <dgm:prSet presAssocID="{A798E3B4-28A0-4336-B3E5-36DAA37566C4}" presName="horz1" presStyleCnt="0"/>
      <dgm:spPr/>
    </dgm:pt>
    <dgm:pt modelId="{8C5F9DAE-F1FC-40F3-8A34-1D36E89EA30D}" type="pres">
      <dgm:prSet presAssocID="{A798E3B4-28A0-4336-B3E5-36DAA37566C4}" presName="tx1" presStyleLbl="revTx" presStyleIdx="2" presStyleCnt="5"/>
      <dgm:spPr/>
      <dgm:t>
        <a:bodyPr/>
        <a:lstStyle/>
        <a:p>
          <a:endParaRPr lang="en-GB"/>
        </a:p>
      </dgm:t>
    </dgm:pt>
    <dgm:pt modelId="{61066A1F-36D4-4061-91FA-F3EF5BD5DBCA}" type="pres">
      <dgm:prSet presAssocID="{A798E3B4-28A0-4336-B3E5-36DAA37566C4}" presName="vert1" presStyleCnt="0"/>
      <dgm:spPr/>
    </dgm:pt>
    <dgm:pt modelId="{FB203783-AD8B-40EA-AEF3-2162C5402A7D}" type="pres">
      <dgm:prSet presAssocID="{083FA658-EE1D-4388-A1C1-4B37325FC4F0}" presName="thickLine" presStyleLbl="alignNode1" presStyleIdx="3" presStyleCnt="5"/>
      <dgm:spPr/>
    </dgm:pt>
    <dgm:pt modelId="{C54CDFC5-AD22-4F4F-B3B4-2213B8C09C93}" type="pres">
      <dgm:prSet presAssocID="{083FA658-EE1D-4388-A1C1-4B37325FC4F0}" presName="horz1" presStyleCnt="0"/>
      <dgm:spPr/>
    </dgm:pt>
    <dgm:pt modelId="{A786F4B3-D7AF-4C5F-957C-CFE664963793}" type="pres">
      <dgm:prSet presAssocID="{083FA658-EE1D-4388-A1C1-4B37325FC4F0}" presName="tx1" presStyleLbl="revTx" presStyleIdx="3" presStyleCnt="5"/>
      <dgm:spPr/>
      <dgm:t>
        <a:bodyPr/>
        <a:lstStyle/>
        <a:p>
          <a:endParaRPr lang="en-GB"/>
        </a:p>
      </dgm:t>
    </dgm:pt>
    <dgm:pt modelId="{7F64C5FA-5F88-4667-9A60-62AA4D72D669}" type="pres">
      <dgm:prSet presAssocID="{083FA658-EE1D-4388-A1C1-4B37325FC4F0}" presName="vert1" presStyleCnt="0"/>
      <dgm:spPr/>
    </dgm:pt>
    <dgm:pt modelId="{09916950-C30E-4682-BEE8-862B2AE7F901}" type="pres">
      <dgm:prSet presAssocID="{78C879B5-1F5C-4977-907B-B8C6006987EB}" presName="thickLine" presStyleLbl="alignNode1" presStyleIdx="4" presStyleCnt="5"/>
      <dgm:spPr/>
    </dgm:pt>
    <dgm:pt modelId="{F155F503-0848-4CBC-A302-8519A3BD9671}" type="pres">
      <dgm:prSet presAssocID="{78C879B5-1F5C-4977-907B-B8C6006987EB}" presName="horz1" presStyleCnt="0"/>
      <dgm:spPr/>
    </dgm:pt>
    <dgm:pt modelId="{7D6DC44E-C3C5-493C-81E2-69BD56CB55B0}" type="pres">
      <dgm:prSet presAssocID="{78C879B5-1F5C-4977-907B-B8C6006987EB}" presName="tx1" presStyleLbl="revTx" presStyleIdx="4" presStyleCnt="5"/>
      <dgm:spPr/>
      <dgm:t>
        <a:bodyPr/>
        <a:lstStyle/>
        <a:p>
          <a:endParaRPr lang="en-GB"/>
        </a:p>
      </dgm:t>
    </dgm:pt>
    <dgm:pt modelId="{B147BEED-4541-47C6-81C5-6DEECD0A798A}" type="pres">
      <dgm:prSet presAssocID="{78C879B5-1F5C-4977-907B-B8C6006987EB}" presName="vert1" presStyleCnt="0"/>
      <dgm:spPr/>
    </dgm:pt>
  </dgm:ptLst>
  <dgm:cxnLst>
    <dgm:cxn modelId="{3855A890-9C76-43F2-BDE3-57E0AADD2B83}" type="presOf" srcId="{CC710C5B-38C3-43E7-99A1-017A5CE026F0}" destId="{68738A43-15BF-418A-ABE2-2B0BA87D0CB7}" srcOrd="0" destOrd="0" presId="urn:microsoft.com/office/officeart/2008/layout/LinedList"/>
    <dgm:cxn modelId="{DB2D08D7-F9F4-48C4-92A2-C6E370CA0E67}" type="presOf" srcId="{78C879B5-1F5C-4977-907B-B8C6006987EB}" destId="{7D6DC44E-C3C5-493C-81E2-69BD56CB55B0}" srcOrd="0" destOrd="0" presId="urn:microsoft.com/office/officeart/2008/layout/LinedList"/>
    <dgm:cxn modelId="{8A1850BD-58EE-47C0-8B3E-8A9A7247F452}" srcId="{CC710C5B-38C3-43E7-99A1-017A5CE026F0}" destId="{083FA658-EE1D-4388-A1C1-4B37325FC4F0}" srcOrd="3" destOrd="0" parTransId="{CC5C8FA6-2D90-4303-965D-D126BA7E86C8}" sibTransId="{A2B1DD6B-EA4C-440C-BDB4-6958F2AECC86}"/>
    <dgm:cxn modelId="{9594ED8E-6EC3-4E9B-96BD-E2630617C876}" type="presOf" srcId="{73FEA058-B277-4BC3-A81C-81F9B4291F80}" destId="{1A205CFE-DE6F-44A1-ADEF-C799594E3198}" srcOrd="0" destOrd="0" presId="urn:microsoft.com/office/officeart/2008/layout/LinedList"/>
    <dgm:cxn modelId="{3FC1769A-5275-4DC5-A8EF-52A9BF78A885}" type="presOf" srcId="{083FA658-EE1D-4388-A1C1-4B37325FC4F0}" destId="{A786F4B3-D7AF-4C5F-957C-CFE664963793}" srcOrd="0" destOrd="0" presId="urn:microsoft.com/office/officeart/2008/layout/LinedList"/>
    <dgm:cxn modelId="{6507F5D3-665A-4F9A-864D-E09478ECD953}" srcId="{CC710C5B-38C3-43E7-99A1-017A5CE026F0}" destId="{73FEA058-B277-4BC3-A81C-81F9B4291F80}" srcOrd="1" destOrd="0" parTransId="{CE37D975-F931-4669-B2B1-015FE851377E}" sibTransId="{B66451CB-857A-41F2-B495-CC72EB49975A}"/>
    <dgm:cxn modelId="{51AE4D52-3A81-46FF-B5EE-5A5061E5B8FC}" srcId="{CC710C5B-38C3-43E7-99A1-017A5CE026F0}" destId="{06E6B297-FF8B-4B81-8058-A25055995927}" srcOrd="0" destOrd="0" parTransId="{CE8A2454-E53B-4F32-8DA0-A1B279E3E6EF}" sibTransId="{FF6D2033-ED9A-4B39-9C4F-F73B4B928FED}"/>
    <dgm:cxn modelId="{6E971E90-D4C9-4915-9097-70D2C4C55975}" type="presOf" srcId="{A798E3B4-28A0-4336-B3E5-36DAA37566C4}" destId="{8C5F9DAE-F1FC-40F3-8A34-1D36E89EA30D}" srcOrd="0" destOrd="0" presId="urn:microsoft.com/office/officeart/2008/layout/LinedList"/>
    <dgm:cxn modelId="{B905F7DB-162A-4D5F-A4E8-D6FCBDA4BEA1}" srcId="{CC710C5B-38C3-43E7-99A1-017A5CE026F0}" destId="{78C879B5-1F5C-4977-907B-B8C6006987EB}" srcOrd="4" destOrd="0" parTransId="{74EEF598-1B2A-4643-ADAE-B5C55524AF1F}" sibTransId="{63672ADB-85C9-4BBD-9435-58DFB8E9A341}"/>
    <dgm:cxn modelId="{E133ADD1-E5F2-42C2-8936-4F3C4BF90572}" srcId="{CC710C5B-38C3-43E7-99A1-017A5CE026F0}" destId="{A798E3B4-28A0-4336-B3E5-36DAA37566C4}" srcOrd="2" destOrd="0" parTransId="{E055D716-7B98-4DD3-B95E-D1EF35A54DEE}" sibTransId="{AF9223B9-4E56-4786-B790-FDF8A8F57BAA}"/>
    <dgm:cxn modelId="{8975EFBF-9BF9-411C-AB51-16D286AEAE56}" type="presOf" srcId="{06E6B297-FF8B-4B81-8058-A25055995927}" destId="{3B694E51-BAD8-4371-A87F-F551D142A01C}" srcOrd="0" destOrd="0" presId="urn:microsoft.com/office/officeart/2008/layout/LinedList"/>
    <dgm:cxn modelId="{1D439FC9-40C8-4B7E-A57E-83A4BCA99766}" type="presParOf" srcId="{68738A43-15BF-418A-ABE2-2B0BA87D0CB7}" destId="{4B2C8AF0-B3D8-4B63-A56F-1457FFD8CE5B}" srcOrd="0" destOrd="0" presId="urn:microsoft.com/office/officeart/2008/layout/LinedList"/>
    <dgm:cxn modelId="{A823D42F-4904-40DF-82C2-46D81E72F176}" type="presParOf" srcId="{68738A43-15BF-418A-ABE2-2B0BA87D0CB7}" destId="{7C9AAD88-B9E9-4329-9EE9-2F8A68B952C3}" srcOrd="1" destOrd="0" presId="urn:microsoft.com/office/officeart/2008/layout/LinedList"/>
    <dgm:cxn modelId="{585DA2AF-7722-4FF7-8B7A-ADEB2315CF7D}" type="presParOf" srcId="{7C9AAD88-B9E9-4329-9EE9-2F8A68B952C3}" destId="{3B694E51-BAD8-4371-A87F-F551D142A01C}" srcOrd="0" destOrd="0" presId="urn:microsoft.com/office/officeart/2008/layout/LinedList"/>
    <dgm:cxn modelId="{00BF6E38-A824-4E34-8991-06F2F80E9E23}" type="presParOf" srcId="{7C9AAD88-B9E9-4329-9EE9-2F8A68B952C3}" destId="{C308F2FE-D2EF-4489-A4D4-647BE65919E1}" srcOrd="1" destOrd="0" presId="urn:microsoft.com/office/officeart/2008/layout/LinedList"/>
    <dgm:cxn modelId="{F07490C5-0035-4F69-AF91-E8BD018BF4D0}" type="presParOf" srcId="{68738A43-15BF-418A-ABE2-2B0BA87D0CB7}" destId="{F0C05C2B-877A-4C70-93D9-D3E354C96A85}" srcOrd="2" destOrd="0" presId="urn:microsoft.com/office/officeart/2008/layout/LinedList"/>
    <dgm:cxn modelId="{99B25375-8184-43E5-8311-8B031ABFE67B}" type="presParOf" srcId="{68738A43-15BF-418A-ABE2-2B0BA87D0CB7}" destId="{507E1D00-82FE-4CA4-BB08-EED8884A8719}" srcOrd="3" destOrd="0" presId="urn:microsoft.com/office/officeart/2008/layout/LinedList"/>
    <dgm:cxn modelId="{C2F4F514-A20E-475A-B2DE-DEF7BD7BF14E}" type="presParOf" srcId="{507E1D00-82FE-4CA4-BB08-EED8884A8719}" destId="{1A205CFE-DE6F-44A1-ADEF-C799594E3198}" srcOrd="0" destOrd="0" presId="urn:microsoft.com/office/officeart/2008/layout/LinedList"/>
    <dgm:cxn modelId="{211F86D1-5D7A-4C2E-8584-F1629E52ACB8}" type="presParOf" srcId="{507E1D00-82FE-4CA4-BB08-EED8884A8719}" destId="{383FAFEA-D435-4D8B-9067-49CA63379E72}" srcOrd="1" destOrd="0" presId="urn:microsoft.com/office/officeart/2008/layout/LinedList"/>
    <dgm:cxn modelId="{2C6345EC-DBB8-440D-AD2A-6A97ED1AB5F2}" type="presParOf" srcId="{68738A43-15BF-418A-ABE2-2B0BA87D0CB7}" destId="{34EE42B0-35FF-4A3B-AB37-082CBCFBE12A}" srcOrd="4" destOrd="0" presId="urn:microsoft.com/office/officeart/2008/layout/LinedList"/>
    <dgm:cxn modelId="{31D99AF7-684B-44F0-A317-4892FFABE8D8}" type="presParOf" srcId="{68738A43-15BF-418A-ABE2-2B0BA87D0CB7}" destId="{34303F43-AB19-48F9-9884-FD02501AD581}" srcOrd="5" destOrd="0" presId="urn:microsoft.com/office/officeart/2008/layout/LinedList"/>
    <dgm:cxn modelId="{E6DC7F0B-8C44-4FB1-B3E6-CEF65A05D280}" type="presParOf" srcId="{34303F43-AB19-48F9-9884-FD02501AD581}" destId="{8C5F9DAE-F1FC-40F3-8A34-1D36E89EA30D}" srcOrd="0" destOrd="0" presId="urn:microsoft.com/office/officeart/2008/layout/LinedList"/>
    <dgm:cxn modelId="{CDAB5A4C-3D42-49A6-B4F2-DF6FC6B2CB0E}" type="presParOf" srcId="{34303F43-AB19-48F9-9884-FD02501AD581}" destId="{61066A1F-36D4-4061-91FA-F3EF5BD5DBCA}" srcOrd="1" destOrd="0" presId="urn:microsoft.com/office/officeart/2008/layout/LinedList"/>
    <dgm:cxn modelId="{0332FD01-841C-4483-86A0-088E4C6AAF9A}" type="presParOf" srcId="{68738A43-15BF-418A-ABE2-2B0BA87D0CB7}" destId="{FB203783-AD8B-40EA-AEF3-2162C5402A7D}" srcOrd="6" destOrd="0" presId="urn:microsoft.com/office/officeart/2008/layout/LinedList"/>
    <dgm:cxn modelId="{4A0E4EB9-78F5-41F6-AD3A-5B8D5EF9B9B9}" type="presParOf" srcId="{68738A43-15BF-418A-ABE2-2B0BA87D0CB7}" destId="{C54CDFC5-AD22-4F4F-B3B4-2213B8C09C93}" srcOrd="7" destOrd="0" presId="urn:microsoft.com/office/officeart/2008/layout/LinedList"/>
    <dgm:cxn modelId="{D57CB825-9709-46B3-98D6-F5EFD0A99E96}" type="presParOf" srcId="{C54CDFC5-AD22-4F4F-B3B4-2213B8C09C93}" destId="{A786F4B3-D7AF-4C5F-957C-CFE664963793}" srcOrd="0" destOrd="0" presId="urn:microsoft.com/office/officeart/2008/layout/LinedList"/>
    <dgm:cxn modelId="{0784B155-D7D4-4C50-B0D8-9021B5B6AD14}" type="presParOf" srcId="{C54CDFC5-AD22-4F4F-B3B4-2213B8C09C93}" destId="{7F64C5FA-5F88-4667-9A60-62AA4D72D669}" srcOrd="1" destOrd="0" presId="urn:microsoft.com/office/officeart/2008/layout/LinedList"/>
    <dgm:cxn modelId="{F8E10B45-BECA-4776-8E4B-E20EFED68F88}" type="presParOf" srcId="{68738A43-15BF-418A-ABE2-2B0BA87D0CB7}" destId="{09916950-C30E-4682-BEE8-862B2AE7F901}" srcOrd="8" destOrd="0" presId="urn:microsoft.com/office/officeart/2008/layout/LinedList"/>
    <dgm:cxn modelId="{E3CE35A0-7501-490C-9074-F41F6AD3588A}" type="presParOf" srcId="{68738A43-15BF-418A-ABE2-2B0BA87D0CB7}" destId="{F155F503-0848-4CBC-A302-8519A3BD9671}" srcOrd="9" destOrd="0" presId="urn:microsoft.com/office/officeart/2008/layout/LinedList"/>
    <dgm:cxn modelId="{AE8A1421-3757-4A60-8752-E148C48F2238}" type="presParOf" srcId="{F155F503-0848-4CBC-A302-8519A3BD9671}" destId="{7D6DC44E-C3C5-493C-81E2-69BD56CB55B0}" srcOrd="0" destOrd="0" presId="urn:microsoft.com/office/officeart/2008/layout/LinedList"/>
    <dgm:cxn modelId="{38CD1ED1-A61D-477A-8B40-B7E945EE537F}" type="presParOf" srcId="{F155F503-0848-4CBC-A302-8519A3BD9671}" destId="{B147BEED-4541-47C6-81C5-6DEECD0A798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75EF58D-B62B-40BB-83AA-9D07CFC4ED2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xmlns="" id="{66AC06D3-F571-4213-A2A4-6A1915120CE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xmlns="" id="{75A10580-AD31-4B8F-8448-55A666AC1725}"/>
              </a:ext>
            </a:extLst>
          </p:cNvPr>
          <p:cNvSpPr>
            <a:spLocks noGrp="1"/>
          </p:cNvSpPr>
          <p:nvPr>
            <p:ph type="dt" sz="half" idx="10"/>
          </p:nvPr>
        </p:nvSpPr>
        <p:spPr/>
        <p:txBody>
          <a:bodyPr/>
          <a:lstStyle/>
          <a:p>
            <a:fld id="{0DAF61AA-5A98-4049-A93E-477E5505141A}" type="datetimeFigureOut">
              <a:rPr lang="en-US" smtClean="0"/>
              <a:t>11/28/2020</a:t>
            </a:fld>
            <a:endParaRPr lang="en-US" dirty="0"/>
          </a:p>
        </p:txBody>
      </p:sp>
      <p:sp>
        <p:nvSpPr>
          <p:cNvPr id="5" name="Footer Placeholder 4">
            <a:extLst>
              <a:ext uri="{FF2B5EF4-FFF2-40B4-BE49-F238E27FC236}">
                <a16:creationId xmlns:a16="http://schemas.microsoft.com/office/drawing/2014/main" xmlns="" id="{15EC99C8-515A-4FEA-9CD2-6D0BF46CF6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E972AF1B-1868-4C05-B6C3-9EBF29A50AD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6390052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5E6D384-B2C5-42A4-9774-A931C39BA53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xmlns="" id="{AF8D736C-5FCC-43BC-B824-A90F2CC5D19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1A4A3A50-B922-45BE-945D-7ED3EBD83F7C}"/>
              </a:ext>
            </a:extLst>
          </p:cNvPr>
          <p:cNvSpPr>
            <a:spLocks noGrp="1"/>
          </p:cNvSpPr>
          <p:nvPr>
            <p:ph type="dt" sz="half" idx="10"/>
          </p:nvPr>
        </p:nvSpPr>
        <p:spPr/>
        <p:txBody>
          <a:bodyPr/>
          <a:lstStyle/>
          <a:p>
            <a:fld id="{0DAF61AA-5A98-4049-A93E-477E5505141A}" type="datetimeFigureOut">
              <a:rPr lang="en-US" smtClean="0"/>
              <a:t>11/28/2020</a:t>
            </a:fld>
            <a:endParaRPr lang="en-US"/>
          </a:p>
        </p:txBody>
      </p:sp>
      <p:sp>
        <p:nvSpPr>
          <p:cNvPr id="5" name="Footer Placeholder 4">
            <a:extLst>
              <a:ext uri="{FF2B5EF4-FFF2-40B4-BE49-F238E27FC236}">
                <a16:creationId xmlns:a16="http://schemas.microsoft.com/office/drawing/2014/main" xmlns="" id="{64241F78-20DE-4D53-BB25-79E5C4E1AB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7E643084-C669-4FDF-87D4-F22D36BB827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1650830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5C6C559-800C-489A-9174-7901F92B0D4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xmlns="" id="{C142B5C3-320B-4CFD-B6A7-A28C7E435B4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xmlns="" id="{62FCA372-3F42-4113-A73B-5FDCF93CB5BC}"/>
              </a:ext>
            </a:extLst>
          </p:cNvPr>
          <p:cNvSpPr>
            <a:spLocks noGrp="1"/>
          </p:cNvSpPr>
          <p:nvPr>
            <p:ph type="dt" sz="half" idx="10"/>
          </p:nvPr>
        </p:nvSpPr>
        <p:spPr/>
        <p:txBody>
          <a:bodyPr/>
          <a:lstStyle/>
          <a:p>
            <a:fld id="{0DAF61AA-5A98-4049-A93E-477E5505141A}" type="datetimeFigureOut">
              <a:rPr lang="en-US" smtClean="0"/>
              <a:t>11/28/2020</a:t>
            </a:fld>
            <a:endParaRPr lang="en-US"/>
          </a:p>
        </p:txBody>
      </p:sp>
      <p:sp>
        <p:nvSpPr>
          <p:cNvPr id="5" name="Footer Placeholder 4">
            <a:extLst>
              <a:ext uri="{FF2B5EF4-FFF2-40B4-BE49-F238E27FC236}">
                <a16:creationId xmlns:a16="http://schemas.microsoft.com/office/drawing/2014/main" xmlns="" id="{F0DA1197-0C78-4878-B086-5D206EA491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8F1B83D8-FD42-44FF-AA20-944A519CC0B2}"/>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625143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ED685AA-B5C7-4E3D-85FA-94F3C73E59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xmlns="" id="{603AFEEA-6F3F-4630-A950-61C05D2FAFB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xmlns="" id="{0AC36817-B869-4D19-9EE8-A3166B0E159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xmlns="" id="{FC074146-2374-4321-AEBB-3E9B09D7796D}"/>
              </a:ext>
            </a:extLst>
          </p:cNvPr>
          <p:cNvSpPr>
            <a:spLocks noGrp="1"/>
          </p:cNvSpPr>
          <p:nvPr>
            <p:ph type="dt" sz="half" idx="10"/>
          </p:nvPr>
        </p:nvSpPr>
        <p:spPr/>
        <p:txBody>
          <a:bodyPr/>
          <a:lstStyle/>
          <a:p>
            <a:fld id="{0DAF61AA-5A98-4049-A93E-477E5505141A}" type="datetimeFigureOut">
              <a:rPr lang="en-US" smtClean="0"/>
              <a:t>11/28/2020</a:t>
            </a:fld>
            <a:endParaRPr lang="en-US"/>
          </a:p>
        </p:txBody>
      </p:sp>
      <p:sp>
        <p:nvSpPr>
          <p:cNvPr id="6" name="Footer Placeholder 5">
            <a:extLst>
              <a:ext uri="{FF2B5EF4-FFF2-40B4-BE49-F238E27FC236}">
                <a16:creationId xmlns:a16="http://schemas.microsoft.com/office/drawing/2014/main" xmlns="" id="{2C42337B-B902-4DC2-BB94-02B8A754926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C44AD585-B83C-4ECF-AF42-8DDF6996B79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9872046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93A9ADB-3495-481F-BB4E-9C7128B17B1F}"/>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xmlns="" id="{DED6FF4C-26CB-4281-A2F7-6CBE4518679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xmlns="" id="{1F2E72A9-F222-45B4-9355-C04C0586413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xmlns="" id="{4A699F6E-77AD-4EBC-BAF9-5A43CDEC41E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xmlns="" id="{80F77677-7169-4591-B047-0678815F48E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xmlns="" id="{1482A6EB-0285-4FA4-A00C-A7F716084FD3}"/>
              </a:ext>
            </a:extLst>
          </p:cNvPr>
          <p:cNvSpPr>
            <a:spLocks noGrp="1"/>
          </p:cNvSpPr>
          <p:nvPr>
            <p:ph type="dt" sz="half" idx="10"/>
          </p:nvPr>
        </p:nvSpPr>
        <p:spPr/>
        <p:txBody>
          <a:bodyPr/>
          <a:lstStyle/>
          <a:p>
            <a:fld id="{0DAF61AA-5A98-4049-A93E-477E5505141A}" type="datetimeFigureOut">
              <a:rPr lang="en-US" smtClean="0"/>
              <a:t>11/28/2020</a:t>
            </a:fld>
            <a:endParaRPr lang="en-US"/>
          </a:p>
        </p:txBody>
      </p:sp>
      <p:sp>
        <p:nvSpPr>
          <p:cNvPr id="8" name="Footer Placeholder 7">
            <a:extLst>
              <a:ext uri="{FF2B5EF4-FFF2-40B4-BE49-F238E27FC236}">
                <a16:creationId xmlns:a16="http://schemas.microsoft.com/office/drawing/2014/main" xmlns="" id="{86D39526-82B8-402C-8A2B-82EF8F3F3A7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xmlns="" id="{C55EC9E6-6FF1-4541-9CB1-A2FF9D852169}"/>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9749211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1170F54-6CED-4251-A0A6-32CCD1213F8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xmlns="" id="{6572C8E6-49D6-46A5-8DC3-B0D8E683C9CB}"/>
              </a:ext>
            </a:extLst>
          </p:cNvPr>
          <p:cNvSpPr>
            <a:spLocks noGrp="1"/>
          </p:cNvSpPr>
          <p:nvPr>
            <p:ph type="dt" sz="half" idx="10"/>
          </p:nvPr>
        </p:nvSpPr>
        <p:spPr/>
        <p:txBody>
          <a:bodyPr/>
          <a:lstStyle/>
          <a:p>
            <a:fld id="{0DAF61AA-5A98-4049-A93E-477E5505141A}" type="datetimeFigureOut">
              <a:rPr lang="en-US" smtClean="0"/>
              <a:t>11/28/2020</a:t>
            </a:fld>
            <a:endParaRPr lang="en-US"/>
          </a:p>
        </p:txBody>
      </p:sp>
      <p:sp>
        <p:nvSpPr>
          <p:cNvPr id="4" name="Footer Placeholder 3">
            <a:extLst>
              <a:ext uri="{FF2B5EF4-FFF2-40B4-BE49-F238E27FC236}">
                <a16:creationId xmlns:a16="http://schemas.microsoft.com/office/drawing/2014/main" xmlns="" id="{AB883CBA-77CD-4490-A5F3-BAA8FC254A3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xmlns="" id="{0EA5FF79-61B6-4693-8547-95B1F2F7A194}"/>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7778171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4FBDCB94-13E9-41CB-88F0-D30A1791DCBA}"/>
              </a:ext>
            </a:extLst>
          </p:cNvPr>
          <p:cNvSpPr>
            <a:spLocks noGrp="1"/>
          </p:cNvSpPr>
          <p:nvPr>
            <p:ph type="dt" sz="half" idx="10"/>
          </p:nvPr>
        </p:nvSpPr>
        <p:spPr/>
        <p:txBody>
          <a:bodyPr/>
          <a:lstStyle/>
          <a:p>
            <a:fld id="{0DAF61AA-5A98-4049-A93E-477E5505141A}" type="datetimeFigureOut">
              <a:rPr lang="en-US" smtClean="0"/>
              <a:t>11/28/2020</a:t>
            </a:fld>
            <a:endParaRPr lang="en-US"/>
          </a:p>
        </p:txBody>
      </p:sp>
      <p:sp>
        <p:nvSpPr>
          <p:cNvPr id="3" name="Footer Placeholder 2">
            <a:extLst>
              <a:ext uri="{FF2B5EF4-FFF2-40B4-BE49-F238E27FC236}">
                <a16:creationId xmlns:a16="http://schemas.microsoft.com/office/drawing/2014/main" xmlns="" id="{244795A4-736C-426D-8559-5AD5892756A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xmlns="" id="{9B2A2ACD-17F3-4C16-8E77-86EC92CCD552}"/>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9594530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E7FCB2E-B68A-48F9-8B20-CDED818FB6E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xmlns="" id="{FD081C83-64B5-4BFD-A163-75C2EA7F897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xmlns="" id="{725D44AD-E361-48A3-936D-DDA0D514451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C9EED06C-E016-489C-8863-EA1BE998BC48}"/>
              </a:ext>
            </a:extLst>
          </p:cNvPr>
          <p:cNvSpPr>
            <a:spLocks noGrp="1"/>
          </p:cNvSpPr>
          <p:nvPr>
            <p:ph type="dt" sz="half" idx="10"/>
          </p:nvPr>
        </p:nvSpPr>
        <p:spPr/>
        <p:txBody>
          <a:bodyPr/>
          <a:lstStyle/>
          <a:p>
            <a:fld id="{0DAF61AA-5A98-4049-A93E-477E5505141A}" type="datetimeFigureOut">
              <a:rPr lang="en-US" smtClean="0"/>
              <a:t>11/28/2020</a:t>
            </a:fld>
            <a:endParaRPr lang="en-US"/>
          </a:p>
        </p:txBody>
      </p:sp>
      <p:sp>
        <p:nvSpPr>
          <p:cNvPr id="6" name="Footer Placeholder 5">
            <a:extLst>
              <a:ext uri="{FF2B5EF4-FFF2-40B4-BE49-F238E27FC236}">
                <a16:creationId xmlns:a16="http://schemas.microsoft.com/office/drawing/2014/main" xmlns="" id="{359161F0-D253-49A7-9A08-7A0A228146C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A742C61A-B326-40A7-A286-90D0544BBC34}"/>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7898517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CF2DF6F-D00F-4CE4-8701-B0062734611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xmlns="" id="{0A0FF7AB-F851-4425-8407-996C920E684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xmlns="" id="{A2ED6CF5-154F-4615-8CDC-E2BFA61FABE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81A5C400-0D13-495F-8C4E-EC3CDF5F22AF}"/>
              </a:ext>
            </a:extLst>
          </p:cNvPr>
          <p:cNvSpPr>
            <a:spLocks noGrp="1"/>
          </p:cNvSpPr>
          <p:nvPr>
            <p:ph type="dt" sz="half" idx="10"/>
          </p:nvPr>
        </p:nvSpPr>
        <p:spPr/>
        <p:txBody>
          <a:bodyPr/>
          <a:lstStyle/>
          <a:p>
            <a:fld id="{0DAF61AA-5A98-4049-A93E-477E5505141A}" type="datetimeFigureOut">
              <a:rPr lang="en-US" smtClean="0"/>
              <a:t>11/28/2020</a:t>
            </a:fld>
            <a:endParaRPr lang="en-US"/>
          </a:p>
        </p:txBody>
      </p:sp>
      <p:sp>
        <p:nvSpPr>
          <p:cNvPr id="6" name="Footer Placeholder 5">
            <a:extLst>
              <a:ext uri="{FF2B5EF4-FFF2-40B4-BE49-F238E27FC236}">
                <a16:creationId xmlns:a16="http://schemas.microsoft.com/office/drawing/2014/main" xmlns="" id="{4CB290D7-98AC-45E5-A7D6-73520AFC73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9294276C-2BD2-4C4F-AC04-DD3D73768A5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5155162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35170B0-C1C5-4976-80E8-6B4F90EB362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xmlns="" id="{097593EE-493E-4BCE-8992-24CA63E1E09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F780919F-FDDD-42FB-8422-A0665D558D00}"/>
              </a:ext>
            </a:extLst>
          </p:cNvPr>
          <p:cNvSpPr>
            <a:spLocks noGrp="1"/>
          </p:cNvSpPr>
          <p:nvPr>
            <p:ph type="dt" sz="half" idx="10"/>
          </p:nvPr>
        </p:nvSpPr>
        <p:spPr/>
        <p:txBody>
          <a:bodyPr/>
          <a:lstStyle/>
          <a:p>
            <a:fld id="{0DAF61AA-5A98-4049-A93E-477E5505141A}" type="datetimeFigureOut">
              <a:rPr lang="en-US" smtClean="0"/>
              <a:t>11/28/2020</a:t>
            </a:fld>
            <a:endParaRPr lang="en-US"/>
          </a:p>
        </p:txBody>
      </p:sp>
      <p:sp>
        <p:nvSpPr>
          <p:cNvPr id="5" name="Footer Placeholder 4">
            <a:extLst>
              <a:ext uri="{FF2B5EF4-FFF2-40B4-BE49-F238E27FC236}">
                <a16:creationId xmlns:a16="http://schemas.microsoft.com/office/drawing/2014/main" xmlns="" id="{A216D38A-35F8-4667-A1F4-49644471E92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059CC230-78B7-487B-9C95-CB00868F6F1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578257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xmlns="" id="{D14CB826-D9AA-4689-B8C0-38D999F0D065}"/>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xmlns="" id="{A61F1CDD-16FB-45E0-9887-24374C56764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56846397-BBD2-4426-B1F5-FD6EA3CDC866}"/>
              </a:ext>
            </a:extLst>
          </p:cNvPr>
          <p:cNvSpPr>
            <a:spLocks noGrp="1"/>
          </p:cNvSpPr>
          <p:nvPr>
            <p:ph type="dt" sz="half" idx="10"/>
          </p:nvPr>
        </p:nvSpPr>
        <p:spPr/>
        <p:txBody>
          <a:bodyPr/>
          <a:lstStyle/>
          <a:p>
            <a:fld id="{0DAF61AA-5A98-4049-A93E-477E5505141A}" type="datetimeFigureOut">
              <a:rPr lang="en-US" smtClean="0"/>
              <a:t>11/28/2020</a:t>
            </a:fld>
            <a:endParaRPr lang="en-US"/>
          </a:p>
        </p:txBody>
      </p:sp>
      <p:sp>
        <p:nvSpPr>
          <p:cNvPr id="5" name="Footer Placeholder 4">
            <a:extLst>
              <a:ext uri="{FF2B5EF4-FFF2-40B4-BE49-F238E27FC236}">
                <a16:creationId xmlns:a16="http://schemas.microsoft.com/office/drawing/2014/main" xmlns="" id="{FDAB91E4-73D0-4ACD-8F54-00EE6FB1D6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FEB28C61-59FE-44D6-A7D6-AAD29223277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9415032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xmlns="" id="{247A131F-D5DE-41A5-B4CF-4F345319B40B}"/>
              </a:ext>
            </a:extLst>
          </p:cNvPr>
          <p:cNvSpPr/>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8" name="Freeform: Shape 7">
            <a:extLst>
              <a:ext uri="{FF2B5EF4-FFF2-40B4-BE49-F238E27FC236}">
                <a16:creationId xmlns:a16="http://schemas.microsoft.com/office/drawing/2014/main" xmlns="" id="{3AF4666D-BD98-40A5-A75F-478B982010B2}"/>
              </a:ext>
            </a:extLst>
          </p:cNvPr>
          <p:cNvSpPr/>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a:p>
        </p:txBody>
      </p:sp>
      <p:sp>
        <p:nvSpPr>
          <p:cNvPr id="9" name="Freeform: Shape 8">
            <a:extLst>
              <a:ext uri="{FF2B5EF4-FFF2-40B4-BE49-F238E27FC236}">
                <a16:creationId xmlns:a16="http://schemas.microsoft.com/office/drawing/2014/main" xmlns="" id="{68680585-71F9-4721-A998-4974171D2EB4}"/>
              </a:ext>
            </a:extLst>
          </p:cNvPr>
          <p:cNvSpPr/>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a:p>
        </p:txBody>
      </p:sp>
      <p:sp>
        <p:nvSpPr>
          <p:cNvPr id="10" name="Freeform: Shape 9">
            <a:extLst>
              <a:ext uri="{FF2B5EF4-FFF2-40B4-BE49-F238E27FC236}">
                <a16:creationId xmlns:a16="http://schemas.microsoft.com/office/drawing/2014/main" xmlns="" id="{12BC95C2-2EEC-4F59-ABA8-660B0D059CCF}"/>
              </a:ext>
            </a:extLst>
          </p:cNvPr>
          <p:cNvSpPr/>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1" name="Graphic 141">
            <a:extLst>
              <a:ext uri="{FF2B5EF4-FFF2-40B4-BE49-F238E27FC236}">
                <a16:creationId xmlns:a16="http://schemas.microsoft.com/office/drawing/2014/main" xmlns="" id="{03E9870D-4BBA-43AF-8D44-BBADF020CFF6}"/>
              </a:ext>
            </a:extLst>
          </p:cNvPr>
          <p:cNvGrpSpPr/>
          <p:nvPr/>
        </p:nvGrpSpPr>
        <p:grpSpPr>
          <a:xfrm>
            <a:off x="10849" y="15178"/>
            <a:ext cx="2198951" cy="3331254"/>
            <a:chOff x="4473129" y="923925"/>
            <a:chExt cx="3308947" cy="5012817"/>
          </a:xfrm>
          <a:noFill/>
        </p:grpSpPr>
        <p:sp>
          <p:nvSpPr>
            <p:cNvPr id="12" name="Freeform: Shape 11">
              <a:extLst>
                <a:ext uri="{FF2B5EF4-FFF2-40B4-BE49-F238E27FC236}">
                  <a16:creationId xmlns:a16="http://schemas.microsoft.com/office/drawing/2014/main" xmlns="" id="{34BC5055-C77D-43CD-BB1D-A77B6779CDAD}"/>
                </a:ext>
              </a:extLst>
            </p:cNvPr>
            <p:cNvSpPr/>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a:p>
          </p:txBody>
        </p:sp>
        <p:sp>
          <p:nvSpPr>
            <p:cNvPr id="13" name="Freeform: Shape 12">
              <a:extLst>
                <a:ext uri="{FF2B5EF4-FFF2-40B4-BE49-F238E27FC236}">
                  <a16:creationId xmlns:a16="http://schemas.microsoft.com/office/drawing/2014/main" xmlns="" id="{DB12D0B8-9385-489A-85AE-3D14AD0BA2FC}"/>
                </a:ext>
              </a:extLst>
            </p:cNvPr>
            <p:cNvSpPr/>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a:p>
          </p:txBody>
        </p:sp>
        <p:sp>
          <p:nvSpPr>
            <p:cNvPr id="14" name="Freeform: Shape 13">
              <a:extLst>
                <a:ext uri="{FF2B5EF4-FFF2-40B4-BE49-F238E27FC236}">
                  <a16:creationId xmlns:a16="http://schemas.microsoft.com/office/drawing/2014/main" xmlns="" id="{D158A14A-147E-4130-A5E2-38FD84B181AF}"/>
                </a:ext>
              </a:extLst>
            </p:cNvPr>
            <p:cNvSpPr/>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a:p>
          </p:txBody>
        </p:sp>
        <p:sp>
          <p:nvSpPr>
            <p:cNvPr id="15" name="Freeform: Shape 14">
              <a:extLst>
                <a:ext uri="{FF2B5EF4-FFF2-40B4-BE49-F238E27FC236}">
                  <a16:creationId xmlns:a16="http://schemas.microsoft.com/office/drawing/2014/main" xmlns="" id="{75B8B1EB-5E2B-472C-AE60-2EC5961F16F9}"/>
                </a:ext>
              </a:extLst>
            </p:cNvPr>
            <p:cNvSpPr/>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a:p>
          </p:txBody>
        </p:sp>
        <p:sp>
          <p:nvSpPr>
            <p:cNvPr id="16" name="Freeform: Shape 15">
              <a:extLst>
                <a:ext uri="{FF2B5EF4-FFF2-40B4-BE49-F238E27FC236}">
                  <a16:creationId xmlns:a16="http://schemas.microsoft.com/office/drawing/2014/main" xmlns="" id="{B4F5BD77-58D7-4B61-A666-1B4139A63A28}"/>
                </a:ext>
              </a:extLst>
            </p:cNvPr>
            <p:cNvSpPr/>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xmlns="" id="{F5CBEC6B-EDB6-40B8-8771-E5AF41B8D698}"/>
                </a:ext>
              </a:extLst>
            </p:cNvPr>
            <p:cNvSpPr/>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xmlns="" id="{91BD0EE8-AA47-4044-9251-9F5A4B820120}"/>
                </a:ext>
              </a:extLst>
            </p:cNvPr>
            <p:cNvSpPr/>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dirty="0"/>
            </a:p>
          </p:txBody>
        </p:sp>
      </p:grpSp>
      <p:grpSp>
        <p:nvGrpSpPr>
          <p:cNvPr id="19" name="Graphic 157">
            <a:extLst>
              <a:ext uri="{FF2B5EF4-FFF2-40B4-BE49-F238E27FC236}">
                <a16:creationId xmlns:a16="http://schemas.microsoft.com/office/drawing/2014/main" xmlns="" id="{C3279E8D-2BAA-4CB1-834B-09FADD54DE56}"/>
              </a:ext>
            </a:extLst>
          </p:cNvPr>
          <p:cNvGrpSpPr/>
          <p:nvPr/>
        </p:nvGrpSpPr>
        <p:grpSpPr>
          <a:xfrm>
            <a:off x="8610600" y="3276600"/>
            <a:ext cx="3529260" cy="3581399"/>
            <a:chOff x="4114800" y="1423987"/>
            <a:chExt cx="3961542" cy="4007547"/>
          </a:xfrm>
          <a:noFill/>
        </p:grpSpPr>
        <p:sp>
          <p:nvSpPr>
            <p:cNvPr id="20" name="Freeform: Shape 19">
              <a:extLst>
                <a:ext uri="{FF2B5EF4-FFF2-40B4-BE49-F238E27FC236}">
                  <a16:creationId xmlns:a16="http://schemas.microsoft.com/office/drawing/2014/main" xmlns="" id="{3456F18E-4F61-486D-9CD6-65B30372C534}"/>
                </a:ext>
              </a:extLst>
            </p:cNvPr>
            <p:cNvSpPr/>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xmlns="" id="{318DDF45-08F0-46B6-A0B7-133735C94F47}"/>
                </a:ext>
              </a:extLst>
            </p:cNvPr>
            <p:cNvSpPr/>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xmlns="" id="{B9D0CC0F-710D-43F4-BC86-763767420133}"/>
                </a:ext>
              </a:extLst>
            </p:cNvPr>
            <p:cNvSpPr/>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a:p>
          </p:txBody>
        </p:sp>
        <p:sp>
          <p:nvSpPr>
            <p:cNvPr id="23" name="Freeform: Shape 22">
              <a:extLst>
                <a:ext uri="{FF2B5EF4-FFF2-40B4-BE49-F238E27FC236}">
                  <a16:creationId xmlns:a16="http://schemas.microsoft.com/office/drawing/2014/main" xmlns="" id="{6FB36AB6-CB81-495A-8A33-C0BCE67D6F23}"/>
                </a:ext>
              </a:extLst>
            </p:cNvPr>
            <p:cNvSpPr/>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a:p>
          </p:txBody>
        </p:sp>
        <p:sp>
          <p:nvSpPr>
            <p:cNvPr id="24" name="Freeform: Shape 23">
              <a:extLst>
                <a:ext uri="{FF2B5EF4-FFF2-40B4-BE49-F238E27FC236}">
                  <a16:creationId xmlns:a16="http://schemas.microsoft.com/office/drawing/2014/main" xmlns="" id="{1993F7E6-ABF6-482D-BEA5-B4E607DDB433}"/>
                </a:ext>
              </a:extLst>
            </p:cNvPr>
            <p:cNvSpPr/>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a:p>
          </p:txBody>
        </p:sp>
        <p:sp>
          <p:nvSpPr>
            <p:cNvPr id="25" name="Freeform: Shape 24">
              <a:extLst>
                <a:ext uri="{FF2B5EF4-FFF2-40B4-BE49-F238E27FC236}">
                  <a16:creationId xmlns:a16="http://schemas.microsoft.com/office/drawing/2014/main" xmlns="" id="{DCA0B097-C21A-40B4-95E4-2FFA9697F824}"/>
                </a:ext>
              </a:extLst>
            </p:cNvPr>
            <p:cNvSpPr/>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a:p>
          </p:txBody>
        </p:sp>
        <p:sp>
          <p:nvSpPr>
            <p:cNvPr id="26" name="Freeform: Shape 25">
              <a:extLst>
                <a:ext uri="{FF2B5EF4-FFF2-40B4-BE49-F238E27FC236}">
                  <a16:creationId xmlns:a16="http://schemas.microsoft.com/office/drawing/2014/main" xmlns="" id="{AB2AF0F5-7EAA-4BAB-8DE2-D84E124170FA}"/>
                </a:ext>
              </a:extLst>
            </p:cNvPr>
            <p:cNvSpPr/>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a:p>
          </p:txBody>
        </p:sp>
      </p:grpSp>
      <p:sp>
        <p:nvSpPr>
          <p:cNvPr id="2" name="Title Placeholder 1">
            <a:extLst>
              <a:ext uri="{FF2B5EF4-FFF2-40B4-BE49-F238E27FC236}">
                <a16:creationId xmlns:a16="http://schemas.microsoft.com/office/drawing/2014/main" xmlns="" id="{B760C036-BBCE-4F9E-AD56-DD36D4407B2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xmlns="" id="{E3A5D7EC-1E6A-473F-B5A4-18CDFB6CF95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xmlns="" id="{9F9981C7-34D5-49A4-949D-715FD4BD8FE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lang="en-US" sz="900" kern="1200" cap="all" spc="200" smtClean="0">
                <a:solidFill>
                  <a:schemeClr val="accent1"/>
                </a:solidFill>
                <a:latin typeface="+mn-lt"/>
                <a:ea typeface="+mn-ea"/>
                <a:cs typeface="Segoe UI Semilight" panose="020B0402040204020203" pitchFamily="34" charset="0"/>
              </a:defRPr>
            </a:lvl1pPr>
          </a:lstStyle>
          <a:p>
            <a:fld id="{0DAF61AA-5A98-4049-A93E-477E5505141A}" type="datetimeFigureOut">
              <a:rPr lang="en-US" smtClean="0"/>
              <a:pPr/>
              <a:t>11/28/2020</a:t>
            </a:fld>
            <a:endParaRPr lang="en-US" dirty="0"/>
          </a:p>
        </p:txBody>
      </p:sp>
      <p:sp>
        <p:nvSpPr>
          <p:cNvPr id="5" name="Footer Placeholder 4">
            <a:extLst>
              <a:ext uri="{FF2B5EF4-FFF2-40B4-BE49-F238E27FC236}">
                <a16:creationId xmlns:a16="http://schemas.microsoft.com/office/drawing/2014/main" xmlns="" id="{FA85CE6E-733D-4C60-B40B-C7C10CB5AF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lang="en-US" sz="900" kern="1200" cap="all" spc="200" dirty="0">
                <a:solidFill>
                  <a:schemeClr val="accent1"/>
                </a:solidFill>
                <a:latin typeface="+mn-lt"/>
                <a:ea typeface="+mn-ea"/>
                <a:cs typeface="Segoe UI Semilight" panose="020B0402040204020203" pitchFamily="34" charset="0"/>
              </a:defRPr>
            </a:lvl1pPr>
          </a:lstStyle>
          <a:p>
            <a:endParaRPr lang="en-US"/>
          </a:p>
        </p:txBody>
      </p:sp>
      <p:sp>
        <p:nvSpPr>
          <p:cNvPr id="6" name="Slide Number Placeholder 5">
            <a:extLst>
              <a:ext uri="{FF2B5EF4-FFF2-40B4-BE49-F238E27FC236}">
                <a16:creationId xmlns:a16="http://schemas.microsoft.com/office/drawing/2014/main" xmlns="" id="{92D80D8B-7909-4114-8EBA-C3086DC62B08}"/>
              </a:ext>
            </a:extLst>
          </p:cNvPr>
          <p:cNvSpPr>
            <a:spLocks noGrp="1"/>
          </p:cNvSpPr>
          <p:nvPr>
            <p:ph type="sldNum" sz="quarter" idx="4"/>
          </p:nvPr>
        </p:nvSpPr>
        <p:spPr>
          <a:xfrm>
            <a:off x="9906000" y="6356350"/>
            <a:ext cx="1447800" cy="365125"/>
          </a:xfrm>
          <a:prstGeom prst="rect">
            <a:avLst/>
          </a:prstGeom>
        </p:spPr>
        <p:txBody>
          <a:bodyPr vert="horz" lIns="91440" tIns="45720" rIns="91440" bIns="45720" rtlCol="0" anchor="ctr"/>
          <a:lstStyle>
            <a:lvl1pPr algn="r">
              <a:defRPr lang="en-US" sz="900" kern="1200" cap="all" spc="200" smtClean="0">
                <a:solidFill>
                  <a:schemeClr val="accent1"/>
                </a:solidFill>
                <a:latin typeface="+mn-lt"/>
                <a:ea typeface="+mn-ea"/>
                <a:cs typeface="Segoe UI Semilight" panose="020B0402040204020203" pitchFamily="34" charset="0"/>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1590438316"/>
      </p:ext>
    </p:extLst>
  </p:cSld>
  <p:clrMap bg1="lt1" tx1="dk1" bg2="lt2" tx2="dk2" accent1="accent1" accent2="accent2" accent3="accent3" accent4="accent4" accent5="accent5" accent6="accent6" hlink="hlink" folHlink="folHlink"/>
  <p:sldLayoutIdLst>
    <p:sldLayoutId id="2147483693" r:id="rId1"/>
    <p:sldLayoutId id="2147483694" r:id="rId2"/>
    <p:sldLayoutId id="2147483695" r:id="rId3"/>
    <p:sldLayoutId id="2147483696" r:id="rId4"/>
    <p:sldLayoutId id="2147483697" r:id="rId5"/>
    <p:sldLayoutId id="2147483691" r:id="rId6"/>
    <p:sldLayoutId id="2147483687" r:id="rId7"/>
    <p:sldLayoutId id="2147483688" r:id="rId8"/>
    <p:sldLayoutId id="2147483689" r:id="rId9"/>
    <p:sldLayoutId id="2147483690" r:id="rId10"/>
    <p:sldLayoutId id="2147483692" r:id="rId11"/>
  </p:sldLayoutIdLst>
  <p:txStyles>
    <p:titleStyle>
      <a:lvl1pPr algn="l" defTabSz="914400" rtl="0" eaLnBrk="1" latinLnBrk="0" hangingPunct="1">
        <a:lnSpc>
          <a:spcPct val="100000"/>
        </a:lnSpc>
        <a:spcBef>
          <a:spcPct val="0"/>
        </a:spcBef>
        <a:buNone/>
        <a:defRPr sz="4400" kern="120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5"/>
        </a:buClr>
        <a:buFont typeface="Avenir Next LT Pro" panose="020B05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2400" kern="1200">
          <a:solidFill>
            <a:schemeClr val="tx2"/>
          </a:solidFill>
          <a:latin typeface="+mn-lt"/>
          <a:ea typeface="+mn-ea"/>
          <a:cs typeface="+mn-cs"/>
        </a:defRPr>
      </a:lvl2pPr>
      <a:lvl3pPr marL="11430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1800" kern="1200">
          <a:solidFill>
            <a:schemeClr val="tx2"/>
          </a:solidFill>
          <a:latin typeface="+mn-lt"/>
          <a:ea typeface="+mn-ea"/>
          <a:cs typeface="+mn-cs"/>
        </a:defRPr>
      </a:lvl4pPr>
      <a:lvl5pPr marL="20574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xmlns="" id="{3A6C273A-38F2-4D34-98BF-47B248862B7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57" name="Rectangle 56">
            <a:extLst>
              <a:ext uri="{FF2B5EF4-FFF2-40B4-BE49-F238E27FC236}">
                <a16:creationId xmlns:a16="http://schemas.microsoft.com/office/drawing/2014/main" xmlns="" id="{2E2CF659-EE5D-432C-B47F-10AC4A48A34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59" name="Rectangle 58">
            <a:extLst>
              <a:ext uri="{FF2B5EF4-FFF2-40B4-BE49-F238E27FC236}">
                <a16:creationId xmlns:a16="http://schemas.microsoft.com/office/drawing/2014/main" xmlns="" id="{683AA549-1F0C-46E0-AAD8-DC3DC6CA618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xmlns="" id="{9BF70B16-C917-4016-AFFF-C5B1DFD8F28F}"/>
              </a:ext>
            </a:extLst>
          </p:cNvPr>
          <p:cNvPicPr>
            <a:picLocks noChangeAspect="1"/>
          </p:cNvPicPr>
          <p:nvPr/>
        </p:nvPicPr>
        <p:blipFill rotWithShape="1">
          <a:blip r:embed="rId2">
            <a:alphaModFix amt="70000"/>
          </a:blip>
          <a:srcRect t="2765" r="-1" b="12961"/>
          <a:stretch/>
        </p:blipFill>
        <p:spPr>
          <a:xfrm>
            <a:off x="20" y="10"/>
            <a:ext cx="12188932" cy="6856614"/>
          </a:xfrm>
          <a:prstGeom prst="rect">
            <a:avLst/>
          </a:prstGeom>
        </p:spPr>
      </p:pic>
      <p:grpSp>
        <p:nvGrpSpPr>
          <p:cNvPr id="61" name="Bottom Right">
            <a:extLst>
              <a:ext uri="{FF2B5EF4-FFF2-40B4-BE49-F238E27FC236}">
                <a16:creationId xmlns:a16="http://schemas.microsoft.com/office/drawing/2014/main" xmlns="" id="{7B2F7E43-35EC-4103-9D95-2ACDB00387CC}"/>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7980400" y="3276601"/>
            <a:ext cx="4211600" cy="3581399"/>
            <a:chOff x="7980400" y="3276601"/>
            <a:chExt cx="4211600" cy="3581399"/>
          </a:xfrm>
        </p:grpSpPr>
        <p:grpSp>
          <p:nvGrpSpPr>
            <p:cNvPr id="62" name="Graphic 157">
              <a:extLst>
                <a:ext uri="{FF2B5EF4-FFF2-40B4-BE49-F238E27FC236}">
                  <a16:creationId xmlns:a16="http://schemas.microsoft.com/office/drawing/2014/main" xmlns="" id="{4CBE545A-C704-48FA-8193-05D4FDAA2102}"/>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xmlns="" val="1"/>
                </p:ext>
              </p:extLst>
            </p:nvPr>
          </p:nvGrpSpPr>
          <p:grpSpPr>
            <a:xfrm>
              <a:off x="8662740" y="3276601"/>
              <a:ext cx="3529260" cy="3581398"/>
              <a:chOff x="4114800" y="1423987"/>
              <a:chExt cx="3961542" cy="4007547"/>
            </a:xfrm>
            <a:noFill/>
          </p:grpSpPr>
          <p:sp>
            <p:nvSpPr>
              <p:cNvPr id="64" name="Freeform: Shape 63">
                <a:extLst>
                  <a:ext uri="{FF2B5EF4-FFF2-40B4-BE49-F238E27FC236}">
                    <a16:creationId xmlns:a16="http://schemas.microsoft.com/office/drawing/2014/main" xmlns="" id="{DFC12F8B-A54C-43DD-B393-14555547B64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bg2">
                    <a:alpha val="35000"/>
                  </a:schemeClr>
                </a:solidFill>
                <a:prstDash val="lgDash"/>
                <a:round/>
              </a:ln>
            </p:spPr>
            <p:txBody>
              <a:bodyPr rtlCol="0" anchor="ctr"/>
              <a:lstStyle/>
              <a:p>
                <a:endParaRPr lang="en-US"/>
              </a:p>
            </p:txBody>
          </p:sp>
          <p:sp>
            <p:nvSpPr>
              <p:cNvPr id="65" name="Freeform: Shape 64">
                <a:extLst>
                  <a:ext uri="{FF2B5EF4-FFF2-40B4-BE49-F238E27FC236}">
                    <a16:creationId xmlns:a16="http://schemas.microsoft.com/office/drawing/2014/main" xmlns="" id="{E3B33274-B053-4224-A5A0-B90126BFFFE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bg2">
                    <a:alpha val="35000"/>
                  </a:schemeClr>
                </a:solidFill>
                <a:prstDash val="lgDash"/>
                <a:round/>
              </a:ln>
            </p:spPr>
            <p:txBody>
              <a:bodyPr rtlCol="0" anchor="ctr"/>
              <a:lstStyle/>
              <a:p>
                <a:endParaRPr lang="en-US"/>
              </a:p>
            </p:txBody>
          </p:sp>
          <p:sp>
            <p:nvSpPr>
              <p:cNvPr id="66" name="Freeform: Shape 65">
                <a:extLst>
                  <a:ext uri="{FF2B5EF4-FFF2-40B4-BE49-F238E27FC236}">
                    <a16:creationId xmlns:a16="http://schemas.microsoft.com/office/drawing/2014/main" xmlns="" id="{1C7170C7-58C1-4C2A-BCB1-A35DA8E12D9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bg2">
                    <a:alpha val="35000"/>
                  </a:schemeClr>
                </a:solidFill>
                <a:prstDash val="lgDash"/>
                <a:round/>
              </a:ln>
            </p:spPr>
            <p:txBody>
              <a:bodyPr rtlCol="0" anchor="ctr"/>
              <a:lstStyle/>
              <a:p>
                <a:endParaRPr lang="en-US"/>
              </a:p>
            </p:txBody>
          </p:sp>
          <p:sp>
            <p:nvSpPr>
              <p:cNvPr id="67" name="Freeform: Shape 66">
                <a:extLst>
                  <a:ext uri="{FF2B5EF4-FFF2-40B4-BE49-F238E27FC236}">
                    <a16:creationId xmlns:a16="http://schemas.microsoft.com/office/drawing/2014/main" xmlns="" id="{5931EDD4-C978-4F30-9A9D-2C5D3B3E4BA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bg2">
                    <a:alpha val="35000"/>
                  </a:schemeClr>
                </a:solidFill>
                <a:prstDash val="lgDash"/>
                <a:round/>
              </a:ln>
            </p:spPr>
            <p:txBody>
              <a:bodyPr rtlCol="0" anchor="ctr"/>
              <a:lstStyle/>
              <a:p>
                <a:endParaRPr lang="en-US"/>
              </a:p>
            </p:txBody>
          </p:sp>
          <p:sp>
            <p:nvSpPr>
              <p:cNvPr id="68" name="Freeform: Shape 67">
                <a:extLst>
                  <a:ext uri="{FF2B5EF4-FFF2-40B4-BE49-F238E27FC236}">
                    <a16:creationId xmlns:a16="http://schemas.microsoft.com/office/drawing/2014/main" xmlns="" id="{3E984CF3-8D55-4CD4-8256-69FDFE61C12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bg2">
                    <a:alpha val="35000"/>
                  </a:schemeClr>
                </a:solidFill>
                <a:prstDash val="lgDash"/>
                <a:round/>
              </a:ln>
            </p:spPr>
            <p:txBody>
              <a:bodyPr rtlCol="0" anchor="ctr"/>
              <a:lstStyle/>
              <a:p>
                <a:endParaRPr lang="en-US"/>
              </a:p>
            </p:txBody>
          </p:sp>
          <p:sp>
            <p:nvSpPr>
              <p:cNvPr id="69" name="Freeform: Shape 68">
                <a:extLst>
                  <a:ext uri="{FF2B5EF4-FFF2-40B4-BE49-F238E27FC236}">
                    <a16:creationId xmlns:a16="http://schemas.microsoft.com/office/drawing/2014/main" xmlns="" id="{E9CC4F5D-4692-4689-807E-46C4886AD3E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bg2">
                    <a:alpha val="35000"/>
                  </a:schemeClr>
                </a:solidFill>
                <a:prstDash val="lgDash"/>
                <a:round/>
              </a:ln>
            </p:spPr>
            <p:txBody>
              <a:bodyPr rtlCol="0" anchor="ctr"/>
              <a:lstStyle/>
              <a:p>
                <a:endParaRPr lang="en-US"/>
              </a:p>
            </p:txBody>
          </p:sp>
          <p:sp>
            <p:nvSpPr>
              <p:cNvPr id="70" name="Freeform: Shape 69">
                <a:extLst>
                  <a:ext uri="{FF2B5EF4-FFF2-40B4-BE49-F238E27FC236}">
                    <a16:creationId xmlns:a16="http://schemas.microsoft.com/office/drawing/2014/main" xmlns="" id="{B872E016-A490-4CAF-AAC9-3EE29CBD43D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bg2">
                    <a:alpha val="35000"/>
                  </a:schemeClr>
                </a:solidFill>
                <a:prstDash val="lgDash"/>
                <a:round/>
              </a:ln>
            </p:spPr>
            <p:txBody>
              <a:bodyPr rtlCol="0" anchor="ctr"/>
              <a:lstStyle/>
              <a:p>
                <a:endParaRPr lang="en-US"/>
              </a:p>
            </p:txBody>
          </p:sp>
        </p:grpSp>
        <p:sp>
          <p:nvSpPr>
            <p:cNvPr id="63" name="Freeform: Shape 62">
              <a:extLst>
                <a:ext uri="{FF2B5EF4-FFF2-40B4-BE49-F238E27FC236}">
                  <a16:creationId xmlns:a16="http://schemas.microsoft.com/office/drawing/2014/main" xmlns="" id="{594A6B7E-847F-437A-BC2F-A78EE3F87DE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72" name="Footer Placeholder 42">
            <a:extLst>
              <a:ext uri="{FF2B5EF4-FFF2-40B4-BE49-F238E27FC236}">
                <a16:creationId xmlns:a16="http://schemas.microsoft.com/office/drawing/2014/main" xmlns="" id="{03E51277-1095-412F-913B-8FA8021AA626}"/>
              </a:ext>
              <a:ext uri="{C183D7F6-B498-43B3-948B-1728B52AA6E4}">
                <adec:decorative xmlns:adec="http://schemas.microsoft.com/office/drawing/2017/decorative" xmlns=""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038600" y="6356350"/>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000" cap="all" spc="200">
              <a:latin typeface="Segoe UI Semilight" panose="020B0402040204020203" pitchFamily="34" charset="0"/>
              <a:cs typeface="Segoe UI Semilight" panose="020B0402040204020203" pitchFamily="34" charset="0"/>
            </a:endParaRPr>
          </a:p>
        </p:txBody>
      </p:sp>
      <p:grpSp>
        <p:nvGrpSpPr>
          <p:cNvPr id="74" name="Top Left">
            <a:extLst>
              <a:ext uri="{FF2B5EF4-FFF2-40B4-BE49-F238E27FC236}">
                <a16:creationId xmlns:a16="http://schemas.microsoft.com/office/drawing/2014/main" xmlns="" id="{96F2112D-BBBE-46A6-B66D-A3F02ED3284E}"/>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0" y="-3087"/>
            <a:ext cx="7921775" cy="6887020"/>
            <a:chOff x="3662362" y="1504950"/>
            <a:chExt cx="4411694" cy="3835431"/>
          </a:xfrm>
          <a:noFill/>
        </p:grpSpPr>
        <p:sp>
          <p:nvSpPr>
            <p:cNvPr id="75" name="Freeform: Shape 74">
              <a:extLst>
                <a:ext uri="{FF2B5EF4-FFF2-40B4-BE49-F238E27FC236}">
                  <a16:creationId xmlns:a16="http://schemas.microsoft.com/office/drawing/2014/main" xmlns="" id="{712269F1-E4D6-4EEB-8A0F-059FAFC4084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5595342" y="1540859"/>
              <a:ext cx="2478714" cy="3799522"/>
            </a:xfrm>
            <a:custGeom>
              <a:avLst/>
              <a:gdLst>
                <a:gd name="connsiteX0" fmla="*/ 545711 w 2478714"/>
                <a:gd name="connsiteY0" fmla="*/ 3799523 h 3799522"/>
                <a:gd name="connsiteX1" fmla="*/ 280820 w 2478714"/>
                <a:gd name="connsiteY1" fmla="*/ 3178874 h 3799522"/>
                <a:gd name="connsiteX2" fmla="*/ 43076 w 2478714"/>
                <a:gd name="connsiteY2" fmla="*/ 2663762 h 3799522"/>
                <a:gd name="connsiteX3" fmla="*/ 3167 w 2478714"/>
                <a:gd name="connsiteY3" fmla="*/ 2344769 h 3799522"/>
                <a:gd name="connsiteX4" fmla="*/ 117943 w 2478714"/>
                <a:gd name="connsiteY4" fmla="*/ 1976723 h 3799522"/>
                <a:gd name="connsiteX5" fmla="*/ 224242 w 2478714"/>
                <a:gd name="connsiteY5" fmla="*/ 1744123 h 3799522"/>
                <a:gd name="connsiteX6" fmla="*/ 447222 w 2478714"/>
                <a:gd name="connsiteY6" fmla="*/ 1569244 h 3799522"/>
                <a:gd name="connsiteX7" fmla="*/ 708588 w 2478714"/>
                <a:gd name="connsiteY7" fmla="*/ 1598295 h 3799522"/>
                <a:gd name="connsiteX8" fmla="*/ 1024532 w 2478714"/>
                <a:gd name="connsiteY8" fmla="*/ 1741837 h 3799522"/>
                <a:gd name="connsiteX9" fmla="*/ 1538692 w 2478714"/>
                <a:gd name="connsiteY9" fmla="*/ 1773460 h 3799522"/>
                <a:gd name="connsiteX10" fmla="*/ 1869019 w 2478714"/>
                <a:gd name="connsiteY10" fmla="*/ 1650016 h 3799522"/>
                <a:gd name="connsiteX11" fmla="*/ 2124670 w 2478714"/>
                <a:gd name="connsiteY11" fmla="*/ 1515047 h 3799522"/>
                <a:gd name="connsiteX12" fmla="*/ 2334410 w 2478714"/>
                <a:gd name="connsiteY12" fmla="*/ 1305401 h 3799522"/>
                <a:gd name="connsiteX13" fmla="*/ 2430232 w 2478714"/>
                <a:gd name="connsiteY13" fmla="*/ 933164 h 3799522"/>
                <a:gd name="connsiteX14" fmla="*/ 2430232 w 2478714"/>
                <a:gd name="connsiteY14" fmla="*/ 571786 h 3799522"/>
                <a:gd name="connsiteX15" fmla="*/ 2445472 w 2478714"/>
                <a:gd name="connsiteY15" fmla="*/ 315659 h 3799522"/>
                <a:gd name="connsiteX16" fmla="*/ 2478714 w 2478714"/>
                <a:gd name="connsiteY16" fmla="*/ 0 h 37995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478714" h="3799522">
                  <a:moveTo>
                    <a:pt x="545711" y="3799523"/>
                  </a:moveTo>
                  <a:cubicBezTo>
                    <a:pt x="492847" y="3532346"/>
                    <a:pt x="330541" y="3270313"/>
                    <a:pt x="280820" y="3178874"/>
                  </a:cubicBezTo>
                  <a:cubicBezTo>
                    <a:pt x="190047" y="3012281"/>
                    <a:pt x="98988" y="2844832"/>
                    <a:pt x="43076" y="2663762"/>
                  </a:cubicBezTo>
                  <a:cubicBezTo>
                    <a:pt x="11072" y="2560130"/>
                    <a:pt x="-7882" y="2452402"/>
                    <a:pt x="3167" y="2344769"/>
                  </a:cubicBezTo>
                  <a:cubicBezTo>
                    <a:pt x="16311" y="2216468"/>
                    <a:pt x="71175" y="2097310"/>
                    <a:pt x="117943" y="1976723"/>
                  </a:cubicBezTo>
                  <a:cubicBezTo>
                    <a:pt x="148899" y="1896904"/>
                    <a:pt x="177569" y="1815751"/>
                    <a:pt x="224242" y="1744123"/>
                  </a:cubicBezTo>
                  <a:cubicBezTo>
                    <a:pt x="277677" y="1662017"/>
                    <a:pt x="352829" y="1593437"/>
                    <a:pt x="447222" y="1569244"/>
                  </a:cubicBezTo>
                  <a:cubicBezTo>
                    <a:pt x="534090" y="1547051"/>
                    <a:pt x="624387" y="1565910"/>
                    <a:pt x="708588" y="1598295"/>
                  </a:cubicBezTo>
                  <a:cubicBezTo>
                    <a:pt x="816697" y="1640015"/>
                    <a:pt x="915948" y="1701546"/>
                    <a:pt x="1024532" y="1741837"/>
                  </a:cubicBezTo>
                  <a:cubicBezTo>
                    <a:pt x="1188743" y="1802797"/>
                    <a:pt x="1367814" y="1811750"/>
                    <a:pt x="1538692" y="1773460"/>
                  </a:cubicBezTo>
                  <a:cubicBezTo>
                    <a:pt x="1653659" y="1747647"/>
                    <a:pt x="1761863" y="1699355"/>
                    <a:pt x="1869019" y="1650016"/>
                  </a:cubicBezTo>
                  <a:cubicBezTo>
                    <a:pt x="1956744" y="1609630"/>
                    <a:pt x="2044279" y="1568291"/>
                    <a:pt x="2124670" y="1515047"/>
                  </a:cubicBezTo>
                  <a:cubicBezTo>
                    <a:pt x="2208204" y="1459706"/>
                    <a:pt x="2282976" y="1391222"/>
                    <a:pt x="2334410" y="1305401"/>
                  </a:cubicBezTo>
                  <a:cubicBezTo>
                    <a:pt x="2401181" y="1194054"/>
                    <a:pt x="2423565" y="1063276"/>
                    <a:pt x="2430232" y="933164"/>
                  </a:cubicBezTo>
                  <a:cubicBezTo>
                    <a:pt x="2436423" y="812864"/>
                    <a:pt x="2428517" y="692277"/>
                    <a:pt x="2430232" y="571786"/>
                  </a:cubicBezTo>
                  <a:cubicBezTo>
                    <a:pt x="2431470" y="486251"/>
                    <a:pt x="2438233" y="400907"/>
                    <a:pt x="2445472" y="315659"/>
                  </a:cubicBezTo>
                  <a:cubicBezTo>
                    <a:pt x="2454426" y="210217"/>
                    <a:pt x="2463284" y="104680"/>
                    <a:pt x="2478714" y="0"/>
                  </a:cubicBezTo>
                </a:path>
              </a:pathLst>
            </a:custGeom>
            <a:noFill/>
            <a:ln w="9525" cap="rnd">
              <a:solidFill>
                <a:schemeClr val="bg2">
                  <a:alpha val="25000"/>
                </a:schemeClr>
              </a:solidFill>
              <a:prstDash val="lgDash"/>
              <a:round/>
            </a:ln>
          </p:spPr>
          <p:txBody>
            <a:bodyPr rtlCol="0" anchor="ctr"/>
            <a:lstStyle/>
            <a:p>
              <a:endParaRPr lang="en-US"/>
            </a:p>
          </p:txBody>
        </p:sp>
        <p:sp>
          <p:nvSpPr>
            <p:cNvPr id="76" name="Freeform: Shape 75">
              <a:extLst>
                <a:ext uri="{FF2B5EF4-FFF2-40B4-BE49-F238E27FC236}">
                  <a16:creationId xmlns:a16="http://schemas.microsoft.com/office/drawing/2014/main" xmlns="" id="{088D87B2-D2A4-4577-89DC-7AF275C0170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3671982" y="2388008"/>
              <a:ext cx="2302192" cy="2952373"/>
            </a:xfrm>
            <a:custGeom>
              <a:avLst/>
              <a:gdLst>
                <a:gd name="connsiteX0" fmla="*/ 2302193 w 2302192"/>
                <a:gd name="connsiteY0" fmla="*/ 2952373 h 2952373"/>
                <a:gd name="connsiteX1" fmla="*/ 2022729 w 2302192"/>
                <a:gd name="connsiteY1" fmla="*/ 2442309 h 2952373"/>
                <a:gd name="connsiteX2" fmla="*/ 1834039 w 2302192"/>
                <a:gd name="connsiteY2" fmla="*/ 1937199 h 2952373"/>
                <a:gd name="connsiteX3" fmla="*/ 1789748 w 2302192"/>
                <a:gd name="connsiteY3" fmla="*/ 1609063 h 2952373"/>
                <a:gd name="connsiteX4" fmla="*/ 1870139 w 2302192"/>
                <a:gd name="connsiteY4" fmla="*/ 1183962 h 2952373"/>
                <a:gd name="connsiteX5" fmla="*/ 2021110 w 2302192"/>
                <a:gd name="connsiteY5" fmla="*/ 743621 h 2952373"/>
                <a:gd name="connsiteX6" fmla="*/ 2010061 w 2302192"/>
                <a:gd name="connsiteY6" fmla="*/ 342047 h 2952373"/>
                <a:gd name="connsiteX7" fmla="*/ 1867376 w 2302192"/>
                <a:gd name="connsiteY7" fmla="*/ 55440 h 2952373"/>
                <a:gd name="connsiteX8" fmla="*/ 1652683 w 2302192"/>
                <a:gd name="connsiteY8" fmla="*/ 2862 h 2952373"/>
                <a:gd name="connsiteX9" fmla="*/ 1295305 w 2302192"/>
                <a:gd name="connsiteY9" fmla="*/ 234129 h 2952373"/>
                <a:gd name="connsiteX10" fmla="*/ 812101 w 2302192"/>
                <a:gd name="connsiteY10" fmla="*/ 886401 h 2952373"/>
                <a:gd name="connsiteX11" fmla="*/ 668846 w 2302192"/>
                <a:gd name="connsiteY11" fmla="*/ 1126145 h 2952373"/>
                <a:gd name="connsiteX12" fmla="*/ 498443 w 2302192"/>
                <a:gd name="connsiteY12" fmla="*/ 1405799 h 2952373"/>
                <a:gd name="connsiteX13" fmla="*/ 355759 w 2302192"/>
                <a:gd name="connsiteY13" fmla="*/ 1634304 h 2952373"/>
                <a:gd name="connsiteX14" fmla="*/ 161449 w 2302192"/>
                <a:gd name="connsiteY14" fmla="*/ 1913576 h 2952373"/>
                <a:gd name="connsiteX15" fmla="*/ 0 w 2302192"/>
                <a:gd name="connsiteY15" fmla="*/ 2189802 h 2952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302192" h="2952373">
                  <a:moveTo>
                    <a:pt x="2302193" y="2952373"/>
                  </a:moveTo>
                  <a:cubicBezTo>
                    <a:pt x="2141125" y="2809308"/>
                    <a:pt x="2070068" y="2504603"/>
                    <a:pt x="2022729" y="2442309"/>
                  </a:cubicBezTo>
                  <a:cubicBezTo>
                    <a:pt x="1884140" y="2259810"/>
                    <a:pt x="1887760" y="2160274"/>
                    <a:pt x="1834039" y="1937199"/>
                  </a:cubicBezTo>
                  <a:cubicBezTo>
                    <a:pt x="1808131" y="1829376"/>
                    <a:pt x="1789367" y="1719838"/>
                    <a:pt x="1789748" y="1609063"/>
                  </a:cubicBezTo>
                  <a:cubicBezTo>
                    <a:pt x="1790224" y="1464092"/>
                    <a:pt x="1822418" y="1321122"/>
                    <a:pt x="1870139" y="1183962"/>
                  </a:cubicBezTo>
                  <a:cubicBezTo>
                    <a:pt x="1921288" y="1036896"/>
                    <a:pt x="1991868" y="896307"/>
                    <a:pt x="2021110" y="743621"/>
                  </a:cubicBezTo>
                  <a:cubicBezTo>
                    <a:pt x="2046637" y="610842"/>
                    <a:pt x="2036921" y="474730"/>
                    <a:pt x="2010061" y="342047"/>
                  </a:cubicBezTo>
                  <a:cubicBezTo>
                    <a:pt x="1988058" y="233367"/>
                    <a:pt x="1954340" y="122210"/>
                    <a:pt x="1867376" y="55440"/>
                  </a:cubicBezTo>
                  <a:cubicBezTo>
                    <a:pt x="1806512" y="8767"/>
                    <a:pt x="1728883" y="-7140"/>
                    <a:pt x="1652683" y="2862"/>
                  </a:cubicBezTo>
                  <a:cubicBezTo>
                    <a:pt x="1508474" y="21816"/>
                    <a:pt x="1395984" y="127068"/>
                    <a:pt x="1295305" y="234129"/>
                  </a:cubicBezTo>
                  <a:cubicBezTo>
                    <a:pt x="1109377" y="431772"/>
                    <a:pt x="953453" y="654657"/>
                    <a:pt x="812101" y="886401"/>
                  </a:cubicBezTo>
                  <a:cubicBezTo>
                    <a:pt x="763619" y="965934"/>
                    <a:pt x="716566" y="1046230"/>
                    <a:pt x="668846" y="1126145"/>
                  </a:cubicBezTo>
                  <a:cubicBezTo>
                    <a:pt x="612839" y="1219871"/>
                    <a:pt x="555308" y="1312644"/>
                    <a:pt x="498443" y="1405799"/>
                  </a:cubicBezTo>
                  <a:cubicBezTo>
                    <a:pt x="451676" y="1482475"/>
                    <a:pt x="405289" y="1559342"/>
                    <a:pt x="355759" y="1634304"/>
                  </a:cubicBezTo>
                  <a:cubicBezTo>
                    <a:pt x="293275" y="1728887"/>
                    <a:pt x="225362" y="1819946"/>
                    <a:pt x="161449" y="1913576"/>
                  </a:cubicBezTo>
                  <a:cubicBezTo>
                    <a:pt x="86487" y="2023495"/>
                    <a:pt x="0" y="2189802"/>
                    <a:pt x="0" y="2189802"/>
                  </a:cubicBezTo>
                </a:path>
              </a:pathLst>
            </a:custGeom>
            <a:noFill/>
            <a:ln w="9525" cap="rnd">
              <a:solidFill>
                <a:schemeClr val="bg2">
                  <a:alpha val="25000"/>
                </a:schemeClr>
              </a:solidFill>
              <a:prstDash val="lgDash"/>
              <a:round/>
            </a:ln>
          </p:spPr>
          <p:txBody>
            <a:bodyPr rtlCol="0" anchor="ctr"/>
            <a:lstStyle/>
            <a:p>
              <a:endParaRPr lang="en-US"/>
            </a:p>
          </p:txBody>
        </p:sp>
        <p:grpSp>
          <p:nvGrpSpPr>
            <p:cNvPr id="77" name="Graphic 3">
              <a:extLst>
                <a:ext uri="{FF2B5EF4-FFF2-40B4-BE49-F238E27FC236}">
                  <a16:creationId xmlns:a16="http://schemas.microsoft.com/office/drawing/2014/main" xmlns="" id="{96F2112D-BBBE-46A6-B66D-A3F02ED3284E}"/>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xmlns="" val="1"/>
                </p:ext>
              </p:extLst>
            </p:nvPr>
          </p:nvGrpSpPr>
          <p:grpSpPr>
            <a:xfrm>
              <a:off x="3662362" y="1504950"/>
              <a:ext cx="1913000" cy="3816381"/>
              <a:chOff x="3662362" y="1504950"/>
              <a:chExt cx="1913000" cy="3816381"/>
            </a:xfrm>
            <a:noFill/>
          </p:grpSpPr>
          <p:sp>
            <p:nvSpPr>
              <p:cNvPr id="88" name="Freeform: Shape 87">
                <a:extLst>
                  <a:ext uri="{FF2B5EF4-FFF2-40B4-BE49-F238E27FC236}">
                    <a16:creationId xmlns:a16="http://schemas.microsoft.com/office/drawing/2014/main" xmlns="" id="{ACCB55F8-F950-431F-9B90-688950D9F3B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3662362" y="1504950"/>
                <a:ext cx="9525" cy="9525"/>
              </a:xfrm>
              <a:custGeom>
                <a:avLst/>
                <a:gdLst/>
                <a:ahLst/>
                <a:cxnLst/>
                <a:rect l="l" t="t" r="r" b="b"/>
                <a:pathLst>
                  <a:path w="9525" h="9525"/>
                </a:pathLst>
              </a:custGeom>
              <a:noFill/>
              <a:ln w="9525" cap="rnd">
                <a:solidFill>
                  <a:schemeClr val="bg2">
                    <a:alpha val="25000"/>
                  </a:schemeClr>
                </a:solidFill>
                <a:prstDash val="lgDash"/>
                <a:round/>
              </a:ln>
            </p:spPr>
            <p:txBody>
              <a:bodyPr rtlCol="0" anchor="ctr"/>
              <a:lstStyle/>
              <a:p>
                <a:endParaRPr lang="en-US"/>
              </a:p>
            </p:txBody>
          </p:sp>
          <p:sp>
            <p:nvSpPr>
              <p:cNvPr id="89" name="Freeform: Shape 88">
                <a:extLst>
                  <a:ext uri="{FF2B5EF4-FFF2-40B4-BE49-F238E27FC236}">
                    <a16:creationId xmlns:a16="http://schemas.microsoft.com/office/drawing/2014/main" xmlns="" id="{27D0AA11-2E4E-479C-B953-547285E724B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3662362" y="1504950"/>
                <a:ext cx="9525" cy="9525"/>
              </a:xfrm>
              <a:custGeom>
                <a:avLst/>
                <a:gdLst/>
                <a:ahLst/>
                <a:cxnLst/>
                <a:rect l="l" t="t" r="r" b="b"/>
                <a:pathLst>
                  <a:path w="9525" h="9525"/>
                </a:pathLst>
              </a:custGeom>
              <a:noFill/>
              <a:ln w="9525" cap="rnd">
                <a:solidFill>
                  <a:schemeClr val="bg2">
                    <a:alpha val="25000"/>
                  </a:schemeClr>
                </a:solidFill>
                <a:prstDash val="lgDash"/>
                <a:round/>
              </a:ln>
            </p:spPr>
            <p:txBody>
              <a:bodyPr rtlCol="0" anchor="ctr"/>
              <a:lstStyle/>
              <a:p>
                <a:endParaRPr lang="en-US"/>
              </a:p>
            </p:txBody>
          </p:sp>
          <p:sp>
            <p:nvSpPr>
              <p:cNvPr id="90" name="Freeform: Shape 89">
                <a:extLst>
                  <a:ext uri="{FF2B5EF4-FFF2-40B4-BE49-F238E27FC236}">
                    <a16:creationId xmlns:a16="http://schemas.microsoft.com/office/drawing/2014/main" xmlns="" id="{90D86C66-EDF0-4ABB-87F4-A2882A2E028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3671791" y="3466048"/>
                <a:ext cx="1604295" cy="1847472"/>
              </a:xfrm>
              <a:custGeom>
                <a:avLst/>
                <a:gdLst>
                  <a:gd name="connsiteX0" fmla="*/ 1604296 w 1604295"/>
                  <a:gd name="connsiteY0" fmla="*/ 1847472 h 1847472"/>
                  <a:gd name="connsiteX1" fmla="*/ 1517809 w 1604295"/>
                  <a:gd name="connsiteY1" fmla="*/ 1544292 h 1847472"/>
                  <a:gd name="connsiteX2" fmla="*/ 1394841 w 1604295"/>
                  <a:gd name="connsiteY2" fmla="*/ 1183771 h 1847472"/>
                  <a:gd name="connsiteX3" fmla="*/ 1318355 w 1604295"/>
                  <a:gd name="connsiteY3" fmla="*/ 695233 h 1847472"/>
                  <a:gd name="connsiteX4" fmla="*/ 1359884 w 1604295"/>
                  <a:gd name="connsiteY4" fmla="*/ 397863 h 1847472"/>
                  <a:gd name="connsiteX5" fmla="*/ 1359884 w 1604295"/>
                  <a:gd name="connsiteY5" fmla="*/ 236700 h 1847472"/>
                  <a:gd name="connsiteX6" fmla="*/ 1351598 w 1604295"/>
                  <a:gd name="connsiteY6" fmla="*/ 67250 h 1847472"/>
                  <a:gd name="connsiteX7" fmla="*/ 1316641 w 1604295"/>
                  <a:gd name="connsiteY7" fmla="*/ 10767 h 1847472"/>
                  <a:gd name="connsiteX8" fmla="*/ 1195292 w 1604295"/>
                  <a:gd name="connsiteY8" fmla="*/ 34008 h 1847472"/>
                  <a:gd name="connsiteX9" fmla="*/ 1005745 w 1604295"/>
                  <a:gd name="connsiteY9" fmla="*/ 254988 h 1847472"/>
                  <a:gd name="connsiteX10" fmla="*/ 763048 w 1604295"/>
                  <a:gd name="connsiteY10" fmla="*/ 587315 h 1847472"/>
                  <a:gd name="connsiteX11" fmla="*/ 548640 w 1604295"/>
                  <a:gd name="connsiteY11" fmla="*/ 861444 h 1847472"/>
                  <a:gd name="connsiteX12" fmla="*/ 328803 w 1604295"/>
                  <a:gd name="connsiteY12" fmla="*/ 1145480 h 1847472"/>
                  <a:gd name="connsiteX13" fmla="*/ 0 w 1604295"/>
                  <a:gd name="connsiteY13" fmla="*/ 1607157 h 18474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604295" h="1847472">
                    <a:moveTo>
                      <a:pt x="1604296" y="1847472"/>
                    </a:moveTo>
                    <a:cubicBezTo>
                      <a:pt x="1573721" y="1753270"/>
                      <a:pt x="1548479" y="1638399"/>
                      <a:pt x="1517809" y="1544292"/>
                    </a:cubicBezTo>
                    <a:cubicBezTo>
                      <a:pt x="1478471" y="1423515"/>
                      <a:pt x="1432846" y="1304929"/>
                      <a:pt x="1394841" y="1183771"/>
                    </a:cubicBezTo>
                    <a:cubicBezTo>
                      <a:pt x="1345025" y="1024893"/>
                      <a:pt x="1305497" y="860778"/>
                      <a:pt x="1318355" y="695233"/>
                    </a:cubicBezTo>
                    <a:cubicBezTo>
                      <a:pt x="1326071" y="595316"/>
                      <a:pt x="1353312" y="497780"/>
                      <a:pt x="1359884" y="397863"/>
                    </a:cubicBezTo>
                    <a:cubicBezTo>
                      <a:pt x="1363409" y="344237"/>
                      <a:pt x="1359503" y="290421"/>
                      <a:pt x="1359884" y="236700"/>
                    </a:cubicBezTo>
                    <a:cubicBezTo>
                      <a:pt x="1360265" y="179740"/>
                      <a:pt x="1366076" y="122114"/>
                      <a:pt x="1351598" y="67250"/>
                    </a:cubicBezTo>
                    <a:cubicBezTo>
                      <a:pt x="1345692" y="44866"/>
                      <a:pt x="1335691" y="23530"/>
                      <a:pt x="1316641" y="10767"/>
                    </a:cubicBezTo>
                    <a:cubicBezTo>
                      <a:pt x="1279874" y="-13998"/>
                      <a:pt x="1233202" y="8290"/>
                      <a:pt x="1195292" y="34008"/>
                    </a:cubicBezTo>
                    <a:cubicBezTo>
                      <a:pt x="1114330" y="89062"/>
                      <a:pt x="1060990" y="173644"/>
                      <a:pt x="1005745" y="254988"/>
                    </a:cubicBezTo>
                    <a:cubicBezTo>
                      <a:pt x="928688" y="368526"/>
                      <a:pt x="847058" y="478825"/>
                      <a:pt x="763048" y="587315"/>
                    </a:cubicBezTo>
                    <a:cubicBezTo>
                      <a:pt x="691991" y="679041"/>
                      <a:pt x="621697" y="771338"/>
                      <a:pt x="548640" y="861444"/>
                    </a:cubicBezTo>
                    <a:cubicBezTo>
                      <a:pt x="425672" y="1012987"/>
                      <a:pt x="453866" y="995747"/>
                      <a:pt x="328803" y="1145480"/>
                    </a:cubicBezTo>
                    <a:cubicBezTo>
                      <a:pt x="294418" y="1186628"/>
                      <a:pt x="21146" y="1558103"/>
                      <a:pt x="0" y="1607157"/>
                    </a:cubicBezTo>
                  </a:path>
                </a:pathLst>
              </a:custGeom>
              <a:noFill/>
              <a:ln w="9525" cap="rnd">
                <a:solidFill>
                  <a:schemeClr val="bg2">
                    <a:alpha val="25000"/>
                  </a:schemeClr>
                </a:solidFill>
                <a:prstDash val="lgDash"/>
                <a:round/>
              </a:ln>
            </p:spPr>
            <p:txBody>
              <a:bodyPr rtlCol="0" anchor="ctr"/>
              <a:lstStyle/>
              <a:p>
                <a:endParaRPr lang="en-US"/>
              </a:p>
            </p:txBody>
          </p:sp>
          <p:sp>
            <p:nvSpPr>
              <p:cNvPr id="91" name="Freeform: Shape 90">
                <a:extLst>
                  <a:ext uri="{FF2B5EF4-FFF2-40B4-BE49-F238E27FC236}">
                    <a16:creationId xmlns:a16="http://schemas.microsoft.com/office/drawing/2014/main" xmlns="" id="{D026082B-E695-4987-8C03-332366C6C9D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3683507" y="3153822"/>
                <a:ext cx="1223105" cy="1676495"/>
              </a:xfrm>
              <a:custGeom>
                <a:avLst/>
                <a:gdLst>
                  <a:gd name="connsiteX0" fmla="*/ 1223105 w 1223105"/>
                  <a:gd name="connsiteY0" fmla="*/ 0 h 1676495"/>
                  <a:gd name="connsiteX1" fmla="*/ 1000792 w 1223105"/>
                  <a:gd name="connsiteY1" fmla="*/ 254794 h 1676495"/>
                  <a:gd name="connsiteX2" fmla="*/ 744760 w 1223105"/>
                  <a:gd name="connsiteY2" fmla="*/ 651891 h 1676495"/>
                  <a:gd name="connsiteX3" fmla="*/ 345758 w 1223105"/>
                  <a:gd name="connsiteY3" fmla="*/ 1231773 h 1676495"/>
                  <a:gd name="connsiteX4" fmla="*/ 0 w 1223105"/>
                  <a:gd name="connsiteY4" fmla="*/ 1676495 h 16764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3105" h="1676495">
                    <a:moveTo>
                      <a:pt x="1223105" y="0"/>
                    </a:moveTo>
                    <a:cubicBezTo>
                      <a:pt x="1136523" y="72771"/>
                      <a:pt x="1066324" y="162401"/>
                      <a:pt x="1000792" y="254794"/>
                    </a:cubicBezTo>
                    <a:cubicBezTo>
                      <a:pt x="909733" y="383286"/>
                      <a:pt x="827723" y="517970"/>
                      <a:pt x="744760" y="651891"/>
                    </a:cubicBezTo>
                    <a:cubicBezTo>
                      <a:pt x="621030" y="851726"/>
                      <a:pt x="497777" y="1052608"/>
                      <a:pt x="345758" y="1231773"/>
                    </a:cubicBezTo>
                    <a:cubicBezTo>
                      <a:pt x="248888" y="1345978"/>
                      <a:pt x="61722" y="1540764"/>
                      <a:pt x="0" y="1676495"/>
                    </a:cubicBezTo>
                  </a:path>
                </a:pathLst>
              </a:custGeom>
              <a:noFill/>
              <a:ln w="9525" cap="rnd">
                <a:solidFill>
                  <a:schemeClr val="bg2">
                    <a:alpha val="25000"/>
                  </a:schemeClr>
                </a:solidFill>
                <a:prstDash val="lgDash"/>
                <a:round/>
              </a:ln>
            </p:spPr>
            <p:txBody>
              <a:bodyPr rtlCol="0" anchor="ctr"/>
              <a:lstStyle/>
              <a:p>
                <a:endParaRPr lang="en-US"/>
              </a:p>
            </p:txBody>
          </p:sp>
          <p:sp>
            <p:nvSpPr>
              <p:cNvPr id="92" name="Freeform: Shape 91">
                <a:extLst>
                  <a:ext uri="{FF2B5EF4-FFF2-40B4-BE49-F238E27FC236}">
                    <a16:creationId xmlns:a16="http://schemas.microsoft.com/office/drawing/2014/main" xmlns="" id="{461A8835-D9FC-4CAB-AF19-A5513B17BA0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4906517" y="3097027"/>
                <a:ext cx="668845" cy="2224304"/>
              </a:xfrm>
              <a:custGeom>
                <a:avLst/>
                <a:gdLst>
                  <a:gd name="connsiteX0" fmla="*/ 668846 w 668845"/>
                  <a:gd name="connsiteY0" fmla="*/ 2224305 h 2224304"/>
                  <a:gd name="connsiteX1" fmla="*/ 486918 w 668845"/>
                  <a:gd name="connsiteY1" fmla="*/ 1944365 h 2224304"/>
                  <a:gd name="connsiteX2" fmla="*/ 376809 w 668845"/>
                  <a:gd name="connsiteY2" fmla="*/ 1659663 h 2224304"/>
                  <a:gd name="connsiteX3" fmla="*/ 319373 w 668845"/>
                  <a:gd name="connsiteY3" fmla="*/ 1425157 h 2224304"/>
                  <a:gd name="connsiteX4" fmla="*/ 264319 w 668845"/>
                  <a:gd name="connsiteY4" fmla="*/ 1130834 h 2224304"/>
                  <a:gd name="connsiteX5" fmla="*/ 278702 w 668845"/>
                  <a:gd name="connsiteY5" fmla="*/ 882041 h 2224304"/>
                  <a:gd name="connsiteX6" fmla="*/ 302609 w 668845"/>
                  <a:gd name="connsiteY6" fmla="*/ 736118 h 2224304"/>
                  <a:gd name="connsiteX7" fmla="*/ 360045 w 668845"/>
                  <a:gd name="connsiteY7" fmla="*/ 444177 h 2224304"/>
                  <a:gd name="connsiteX8" fmla="*/ 386334 w 668845"/>
                  <a:gd name="connsiteY8" fmla="*/ 233675 h 2224304"/>
                  <a:gd name="connsiteX9" fmla="*/ 0 w 668845"/>
                  <a:gd name="connsiteY9" fmla="*/ 56795 h 2224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68845" h="2224304">
                    <a:moveTo>
                      <a:pt x="668846" y="2224305"/>
                    </a:moveTo>
                    <a:cubicBezTo>
                      <a:pt x="599218" y="2137151"/>
                      <a:pt x="537210" y="2043996"/>
                      <a:pt x="486918" y="1944365"/>
                    </a:cubicBezTo>
                    <a:cubicBezTo>
                      <a:pt x="441008" y="1853306"/>
                      <a:pt x="404717" y="1757770"/>
                      <a:pt x="376809" y="1659663"/>
                    </a:cubicBezTo>
                    <a:cubicBezTo>
                      <a:pt x="354806" y="1582224"/>
                      <a:pt x="337757" y="1503548"/>
                      <a:pt x="319373" y="1425157"/>
                    </a:cubicBezTo>
                    <a:cubicBezTo>
                      <a:pt x="296418" y="1327811"/>
                      <a:pt x="270510" y="1230657"/>
                      <a:pt x="264319" y="1130834"/>
                    </a:cubicBezTo>
                    <a:cubicBezTo>
                      <a:pt x="259080" y="1047681"/>
                      <a:pt x="266891" y="964528"/>
                      <a:pt x="278702" y="882041"/>
                    </a:cubicBezTo>
                    <a:cubicBezTo>
                      <a:pt x="285655" y="833274"/>
                      <a:pt x="293751" y="784601"/>
                      <a:pt x="302609" y="736118"/>
                    </a:cubicBezTo>
                    <a:cubicBezTo>
                      <a:pt x="320516" y="638582"/>
                      <a:pt x="339471" y="541237"/>
                      <a:pt x="360045" y="444177"/>
                    </a:cubicBezTo>
                    <a:cubicBezTo>
                      <a:pt x="374809" y="374549"/>
                      <a:pt x="389763" y="304541"/>
                      <a:pt x="386334" y="233675"/>
                    </a:cubicBezTo>
                    <a:cubicBezTo>
                      <a:pt x="383191" y="168809"/>
                      <a:pt x="391287" y="-120751"/>
                      <a:pt x="0" y="56795"/>
                    </a:cubicBezTo>
                  </a:path>
                </a:pathLst>
              </a:custGeom>
              <a:noFill/>
              <a:ln w="9525" cap="rnd">
                <a:solidFill>
                  <a:schemeClr val="bg2">
                    <a:alpha val="25000"/>
                  </a:schemeClr>
                </a:solidFill>
                <a:prstDash val="lgDash"/>
                <a:round/>
              </a:ln>
            </p:spPr>
            <p:txBody>
              <a:bodyPr rtlCol="0" anchor="ctr"/>
              <a:lstStyle/>
              <a:p>
                <a:endParaRPr lang="en-US"/>
              </a:p>
            </p:txBody>
          </p:sp>
        </p:grpSp>
        <p:sp>
          <p:nvSpPr>
            <p:cNvPr id="78" name="Freeform: Shape 77">
              <a:extLst>
                <a:ext uri="{FF2B5EF4-FFF2-40B4-BE49-F238E27FC236}">
                  <a16:creationId xmlns:a16="http://schemas.microsoft.com/office/drawing/2014/main" xmlns="" id="{54E6BA76-9515-415F-BAC9-76958DA6EB4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3839145" y="4663452"/>
              <a:ext cx="1103852" cy="657879"/>
            </a:xfrm>
            <a:custGeom>
              <a:avLst/>
              <a:gdLst>
                <a:gd name="connsiteX0" fmla="*/ 1103852 w 1103852"/>
                <a:gd name="connsiteY0" fmla="*/ 657879 h 657879"/>
                <a:gd name="connsiteX1" fmla="*/ 883063 w 1103852"/>
                <a:gd name="connsiteY1" fmla="*/ 177724 h 657879"/>
                <a:gd name="connsiteX2" fmla="*/ 678085 w 1103852"/>
                <a:gd name="connsiteY2" fmla="*/ 17132 h 657879"/>
                <a:gd name="connsiteX3" fmla="*/ 461962 w 1103852"/>
                <a:gd name="connsiteY3" fmla="*/ 17132 h 657879"/>
                <a:gd name="connsiteX4" fmla="*/ 136398 w 1103852"/>
                <a:gd name="connsiteY4" fmla="*/ 267735 h 657879"/>
                <a:gd name="connsiteX5" fmla="*/ 0 w 1103852"/>
                <a:gd name="connsiteY5" fmla="*/ 650830 h 657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03852" h="657879">
                  <a:moveTo>
                    <a:pt x="1103852" y="657879"/>
                  </a:moveTo>
                  <a:cubicBezTo>
                    <a:pt x="1071563" y="576250"/>
                    <a:pt x="937546" y="246494"/>
                    <a:pt x="883063" y="177724"/>
                  </a:cubicBezTo>
                  <a:cubicBezTo>
                    <a:pt x="828104" y="108382"/>
                    <a:pt x="761238" y="46279"/>
                    <a:pt x="678085" y="17132"/>
                  </a:cubicBezTo>
                  <a:cubicBezTo>
                    <a:pt x="608171" y="-7347"/>
                    <a:pt x="533210" y="-4013"/>
                    <a:pt x="461962" y="17132"/>
                  </a:cubicBezTo>
                  <a:cubicBezTo>
                    <a:pt x="326898" y="57137"/>
                    <a:pt x="214027" y="150101"/>
                    <a:pt x="136398" y="267735"/>
                  </a:cubicBezTo>
                  <a:cubicBezTo>
                    <a:pt x="86773" y="343078"/>
                    <a:pt x="16764" y="562153"/>
                    <a:pt x="0" y="650830"/>
                  </a:cubicBezTo>
                </a:path>
              </a:pathLst>
            </a:custGeom>
            <a:noFill/>
            <a:ln w="9525" cap="rnd">
              <a:solidFill>
                <a:schemeClr val="bg2">
                  <a:alpha val="25000"/>
                </a:schemeClr>
              </a:solidFill>
              <a:prstDash val="lgDash"/>
              <a:round/>
            </a:ln>
          </p:spPr>
          <p:txBody>
            <a:bodyPr rtlCol="0" anchor="ctr"/>
            <a:lstStyle/>
            <a:p>
              <a:endParaRPr lang="en-US"/>
            </a:p>
          </p:txBody>
        </p:sp>
        <p:sp>
          <p:nvSpPr>
            <p:cNvPr id="79" name="Freeform: Shape 78">
              <a:extLst>
                <a:ext uri="{FF2B5EF4-FFF2-40B4-BE49-F238E27FC236}">
                  <a16:creationId xmlns:a16="http://schemas.microsoft.com/office/drawing/2014/main" xmlns="" id="{4C120B3D-CF1C-49AE-B5B4-6BF589737A2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3671887" y="1521047"/>
              <a:ext cx="1271168" cy="2861881"/>
            </a:xfrm>
            <a:custGeom>
              <a:avLst/>
              <a:gdLst>
                <a:gd name="connsiteX0" fmla="*/ 0 w 1271168"/>
                <a:gd name="connsiteY0" fmla="*/ 2861882 h 2861881"/>
                <a:gd name="connsiteX1" fmla="*/ 115157 w 1271168"/>
                <a:gd name="connsiteY1" fmla="*/ 2685002 h 2861881"/>
                <a:gd name="connsiteX2" fmla="*/ 277178 w 1271168"/>
                <a:gd name="connsiteY2" fmla="*/ 2461070 h 2861881"/>
                <a:gd name="connsiteX3" fmla="*/ 421958 w 1271168"/>
                <a:gd name="connsiteY3" fmla="*/ 2209514 h 2861881"/>
                <a:gd name="connsiteX4" fmla="*/ 690848 w 1271168"/>
                <a:gd name="connsiteY4" fmla="*/ 1751267 h 2861881"/>
                <a:gd name="connsiteX5" fmla="*/ 830580 w 1271168"/>
                <a:gd name="connsiteY5" fmla="*/ 1451039 h 2861881"/>
                <a:gd name="connsiteX6" fmla="*/ 917067 w 1271168"/>
                <a:gd name="connsiteY6" fmla="*/ 1276541 h 2861881"/>
                <a:gd name="connsiteX7" fmla="*/ 1114901 w 1271168"/>
                <a:gd name="connsiteY7" fmla="*/ 965835 h 2861881"/>
                <a:gd name="connsiteX8" fmla="*/ 1204627 w 1271168"/>
                <a:gd name="connsiteY8" fmla="*/ 819626 h 2861881"/>
                <a:gd name="connsiteX9" fmla="*/ 1271111 w 1271168"/>
                <a:gd name="connsiteY9" fmla="*/ 585311 h 2861881"/>
                <a:gd name="connsiteX10" fmla="*/ 1128141 w 1271168"/>
                <a:gd name="connsiteY10" fmla="*/ 292894 h 2861881"/>
                <a:gd name="connsiteX11" fmla="*/ 882110 w 1271168"/>
                <a:gd name="connsiteY11" fmla="*/ 135065 h 2861881"/>
                <a:gd name="connsiteX12" fmla="*/ 574929 w 1271168"/>
                <a:gd name="connsiteY12" fmla="*/ 0 h 28618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71168" h="2861881">
                  <a:moveTo>
                    <a:pt x="0" y="2861882"/>
                  </a:moveTo>
                  <a:cubicBezTo>
                    <a:pt x="0" y="2861882"/>
                    <a:pt x="67151" y="2751201"/>
                    <a:pt x="115157" y="2685002"/>
                  </a:cubicBezTo>
                  <a:cubicBezTo>
                    <a:pt x="169259" y="2610326"/>
                    <a:pt x="226981" y="2538317"/>
                    <a:pt x="277178" y="2461070"/>
                  </a:cubicBezTo>
                  <a:cubicBezTo>
                    <a:pt x="329946" y="2379917"/>
                    <a:pt x="374142" y="2293715"/>
                    <a:pt x="421958" y="2209514"/>
                  </a:cubicBezTo>
                  <a:cubicBezTo>
                    <a:pt x="509492" y="2055495"/>
                    <a:pt x="609695" y="1908715"/>
                    <a:pt x="690848" y="1751267"/>
                  </a:cubicBezTo>
                  <a:cubicBezTo>
                    <a:pt x="741426" y="1653159"/>
                    <a:pt x="784670" y="1551432"/>
                    <a:pt x="830580" y="1451039"/>
                  </a:cubicBezTo>
                  <a:cubicBezTo>
                    <a:pt x="857631" y="1391984"/>
                    <a:pt x="885635" y="1333405"/>
                    <a:pt x="917067" y="1276541"/>
                  </a:cubicBezTo>
                  <a:cubicBezTo>
                    <a:pt x="976408" y="1169003"/>
                    <a:pt x="1046417" y="1067848"/>
                    <a:pt x="1114901" y="965835"/>
                  </a:cubicBezTo>
                  <a:cubicBezTo>
                    <a:pt x="1146810" y="918305"/>
                    <a:pt x="1177671" y="870109"/>
                    <a:pt x="1204627" y="819626"/>
                  </a:cubicBezTo>
                  <a:cubicBezTo>
                    <a:pt x="1243679" y="746665"/>
                    <a:pt x="1272635" y="667703"/>
                    <a:pt x="1271111" y="585311"/>
                  </a:cubicBezTo>
                  <a:cubicBezTo>
                    <a:pt x="1269111" y="473012"/>
                    <a:pt x="1209485" y="371284"/>
                    <a:pt x="1128141" y="292894"/>
                  </a:cubicBezTo>
                  <a:cubicBezTo>
                    <a:pt x="1057561" y="224790"/>
                    <a:pt x="971836" y="175260"/>
                    <a:pt x="882110" y="135065"/>
                  </a:cubicBezTo>
                  <a:cubicBezTo>
                    <a:pt x="779907" y="89249"/>
                    <a:pt x="672560" y="54673"/>
                    <a:pt x="574929" y="0"/>
                  </a:cubicBezTo>
                </a:path>
              </a:pathLst>
            </a:custGeom>
            <a:noFill/>
            <a:ln w="9525" cap="rnd">
              <a:solidFill>
                <a:schemeClr val="bg2">
                  <a:alpha val="25000"/>
                </a:schemeClr>
              </a:solidFill>
              <a:prstDash val="lgDash"/>
              <a:round/>
            </a:ln>
          </p:spPr>
          <p:txBody>
            <a:bodyPr rtlCol="0" anchor="ctr"/>
            <a:lstStyle/>
            <a:p>
              <a:endParaRPr lang="en-US"/>
            </a:p>
          </p:txBody>
        </p:sp>
        <p:sp>
          <p:nvSpPr>
            <p:cNvPr id="80" name="Freeform: Shape 79">
              <a:extLst>
                <a:ext uri="{FF2B5EF4-FFF2-40B4-BE49-F238E27FC236}">
                  <a16:creationId xmlns:a16="http://schemas.microsoft.com/office/drawing/2014/main" xmlns="" id="{5F7B6392-DF04-4EF6-A433-4A7A757D657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3671887" y="1536477"/>
              <a:ext cx="919096" cy="2636139"/>
            </a:xfrm>
            <a:custGeom>
              <a:avLst/>
              <a:gdLst>
                <a:gd name="connsiteX0" fmla="*/ 0 w 919096"/>
                <a:gd name="connsiteY0" fmla="*/ 2636139 h 2636139"/>
                <a:gd name="connsiteX1" fmla="*/ 274415 w 919096"/>
                <a:gd name="connsiteY1" fmla="*/ 2218277 h 2636139"/>
                <a:gd name="connsiteX2" fmla="*/ 607981 w 919096"/>
                <a:gd name="connsiteY2" fmla="*/ 1655921 h 2636139"/>
                <a:gd name="connsiteX3" fmla="*/ 792290 w 919096"/>
                <a:gd name="connsiteY3" fmla="*/ 1163003 h 2636139"/>
                <a:gd name="connsiteX4" fmla="*/ 914400 w 919096"/>
                <a:gd name="connsiteY4" fmla="*/ 808863 h 2636139"/>
                <a:gd name="connsiteX5" fmla="*/ 847344 w 919096"/>
                <a:gd name="connsiteY5" fmla="*/ 516922 h 2636139"/>
                <a:gd name="connsiteX6" fmla="*/ 610362 w 919096"/>
                <a:gd name="connsiteY6" fmla="*/ 366141 h 2636139"/>
                <a:gd name="connsiteX7" fmla="*/ 361379 w 919096"/>
                <a:gd name="connsiteY7" fmla="*/ 222599 h 2636139"/>
                <a:gd name="connsiteX8" fmla="*/ 67056 w 919096"/>
                <a:gd name="connsiteY8" fmla="*/ 0 h 2636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19096" h="2636139">
                  <a:moveTo>
                    <a:pt x="0" y="2636139"/>
                  </a:moveTo>
                  <a:cubicBezTo>
                    <a:pt x="0" y="2636139"/>
                    <a:pt x="162020" y="2392394"/>
                    <a:pt x="274415" y="2218277"/>
                  </a:cubicBezTo>
                  <a:cubicBezTo>
                    <a:pt x="392906" y="2034730"/>
                    <a:pt x="518732" y="1854994"/>
                    <a:pt x="607981" y="1655921"/>
                  </a:cubicBezTo>
                  <a:cubicBezTo>
                    <a:pt x="679799" y="1495806"/>
                    <a:pt x="726091" y="1325594"/>
                    <a:pt x="792290" y="1163003"/>
                  </a:cubicBezTo>
                  <a:cubicBezTo>
                    <a:pt x="839724" y="1046607"/>
                    <a:pt x="897922" y="933164"/>
                    <a:pt x="914400" y="808863"/>
                  </a:cubicBezTo>
                  <a:cubicBezTo>
                    <a:pt x="928116" y="705326"/>
                    <a:pt x="913543" y="596932"/>
                    <a:pt x="847344" y="516922"/>
                  </a:cubicBezTo>
                  <a:cubicBezTo>
                    <a:pt x="786956" y="444056"/>
                    <a:pt x="696087" y="407956"/>
                    <a:pt x="610362" y="366141"/>
                  </a:cubicBezTo>
                  <a:cubicBezTo>
                    <a:pt x="524161" y="324136"/>
                    <a:pt x="442722" y="273272"/>
                    <a:pt x="361379" y="222599"/>
                  </a:cubicBezTo>
                  <a:cubicBezTo>
                    <a:pt x="245459" y="150400"/>
                    <a:pt x="126968" y="121348"/>
                    <a:pt x="67056" y="0"/>
                  </a:cubicBezTo>
                </a:path>
              </a:pathLst>
            </a:custGeom>
            <a:noFill/>
            <a:ln w="9525" cap="rnd">
              <a:solidFill>
                <a:schemeClr val="bg2">
                  <a:alpha val="25000"/>
                </a:schemeClr>
              </a:solidFill>
              <a:prstDash val="lgDash"/>
              <a:round/>
            </a:ln>
          </p:spPr>
          <p:txBody>
            <a:bodyPr rtlCol="0" anchor="ctr"/>
            <a:lstStyle/>
            <a:p>
              <a:endParaRPr lang="en-US"/>
            </a:p>
          </p:txBody>
        </p:sp>
        <p:sp>
          <p:nvSpPr>
            <p:cNvPr id="81" name="Freeform: Shape 80">
              <a:extLst>
                <a:ext uri="{FF2B5EF4-FFF2-40B4-BE49-F238E27FC236}">
                  <a16:creationId xmlns:a16="http://schemas.microsoft.com/office/drawing/2014/main" xmlns="" id="{CFB987BC-4338-4C63-8DB9-5CB9DC4890C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3671887" y="1717738"/>
              <a:ext cx="625711" cy="2292381"/>
            </a:xfrm>
            <a:custGeom>
              <a:avLst/>
              <a:gdLst>
                <a:gd name="connsiteX0" fmla="*/ 0 w 625711"/>
                <a:gd name="connsiteY0" fmla="*/ 2292382 h 2292381"/>
                <a:gd name="connsiteX1" fmla="*/ 181070 w 625711"/>
                <a:gd name="connsiteY1" fmla="*/ 2019967 h 2292381"/>
                <a:gd name="connsiteX2" fmla="*/ 385000 w 625711"/>
                <a:gd name="connsiteY2" fmla="*/ 1640967 h 2292381"/>
                <a:gd name="connsiteX3" fmla="*/ 514255 w 625711"/>
                <a:gd name="connsiteY3" fmla="*/ 1376839 h 2292381"/>
                <a:gd name="connsiteX4" fmla="*/ 606171 w 625711"/>
                <a:gd name="connsiteY4" fmla="*/ 1015079 h 2292381"/>
                <a:gd name="connsiteX5" fmla="*/ 606171 w 625711"/>
                <a:gd name="connsiteY5" fmla="*/ 673418 h 2292381"/>
                <a:gd name="connsiteX6" fmla="*/ 485489 w 625711"/>
                <a:gd name="connsiteY6" fmla="*/ 475297 h 2292381"/>
                <a:gd name="connsiteX7" fmla="*/ 313182 w 625711"/>
                <a:gd name="connsiteY7" fmla="*/ 328898 h 2292381"/>
                <a:gd name="connsiteX8" fmla="*/ 173831 w 625711"/>
                <a:gd name="connsiteY8" fmla="*/ 189643 h 2292381"/>
                <a:gd name="connsiteX9" fmla="*/ 0 w 625711"/>
                <a:gd name="connsiteY9" fmla="*/ 0 h 2292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5711" h="2292381">
                  <a:moveTo>
                    <a:pt x="0" y="2292382"/>
                  </a:moveTo>
                  <a:cubicBezTo>
                    <a:pt x="0" y="2292382"/>
                    <a:pt x="110776" y="2140363"/>
                    <a:pt x="181070" y="2019967"/>
                  </a:cubicBezTo>
                  <a:cubicBezTo>
                    <a:pt x="253460" y="1896047"/>
                    <a:pt x="318325" y="1768031"/>
                    <a:pt x="385000" y="1640967"/>
                  </a:cubicBezTo>
                  <a:cubicBezTo>
                    <a:pt x="430625" y="1554099"/>
                    <a:pt x="478536" y="1468184"/>
                    <a:pt x="514255" y="1376839"/>
                  </a:cubicBezTo>
                  <a:cubicBezTo>
                    <a:pt x="559689" y="1260634"/>
                    <a:pt x="585788" y="1138333"/>
                    <a:pt x="606171" y="1015079"/>
                  </a:cubicBezTo>
                  <a:cubicBezTo>
                    <a:pt x="625031" y="900779"/>
                    <a:pt x="638556" y="784003"/>
                    <a:pt x="606171" y="673418"/>
                  </a:cubicBezTo>
                  <a:cubicBezTo>
                    <a:pt x="584168" y="598075"/>
                    <a:pt x="540258" y="531590"/>
                    <a:pt x="485489" y="475297"/>
                  </a:cubicBezTo>
                  <a:cubicBezTo>
                    <a:pt x="432911" y="421195"/>
                    <a:pt x="369475" y="379095"/>
                    <a:pt x="313182" y="328898"/>
                  </a:cubicBezTo>
                  <a:cubicBezTo>
                    <a:pt x="264128" y="285179"/>
                    <a:pt x="219361" y="237077"/>
                    <a:pt x="173831" y="189643"/>
                  </a:cubicBezTo>
                  <a:cubicBezTo>
                    <a:pt x="109347" y="122111"/>
                    <a:pt x="0" y="0"/>
                    <a:pt x="0" y="0"/>
                  </a:cubicBezTo>
                </a:path>
              </a:pathLst>
            </a:custGeom>
            <a:noFill/>
            <a:ln w="9525" cap="rnd">
              <a:solidFill>
                <a:schemeClr val="bg2">
                  <a:alpha val="25000"/>
                </a:schemeClr>
              </a:solidFill>
              <a:prstDash val="lgDash"/>
              <a:round/>
            </a:ln>
          </p:spPr>
          <p:txBody>
            <a:bodyPr rtlCol="0" anchor="ctr"/>
            <a:lstStyle/>
            <a:p>
              <a:endParaRPr lang="en-US"/>
            </a:p>
          </p:txBody>
        </p:sp>
        <p:sp>
          <p:nvSpPr>
            <p:cNvPr id="82" name="Freeform: Shape 81">
              <a:extLst>
                <a:ext uri="{FF2B5EF4-FFF2-40B4-BE49-F238E27FC236}">
                  <a16:creationId xmlns:a16="http://schemas.microsoft.com/office/drawing/2014/main" xmlns="" id="{F0B5029E-655F-4CB5-BCA2-B62400CE760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3671887" y="1951196"/>
              <a:ext cx="421548" cy="1865756"/>
            </a:xfrm>
            <a:custGeom>
              <a:avLst/>
              <a:gdLst>
                <a:gd name="connsiteX0" fmla="*/ 0 w 421548"/>
                <a:gd name="connsiteY0" fmla="*/ 0 h 1865756"/>
                <a:gd name="connsiteX1" fmla="*/ 258699 w 421548"/>
                <a:gd name="connsiteY1" fmla="*/ 330803 h 1865756"/>
                <a:gd name="connsiteX2" fmla="*/ 408051 w 421548"/>
                <a:gd name="connsiteY2" fmla="*/ 617887 h 1865756"/>
                <a:gd name="connsiteX3" fmla="*/ 408051 w 421548"/>
                <a:gd name="connsiteY3" fmla="*/ 910781 h 1865756"/>
                <a:gd name="connsiteX4" fmla="*/ 336233 w 421548"/>
                <a:gd name="connsiteY4" fmla="*/ 1269683 h 1865756"/>
                <a:gd name="connsiteX5" fmla="*/ 186881 w 421548"/>
                <a:gd name="connsiteY5" fmla="*/ 1582674 h 1865756"/>
                <a:gd name="connsiteX6" fmla="*/ 0 w 421548"/>
                <a:gd name="connsiteY6" fmla="*/ 1865757 h 18657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1548" h="1865756">
                  <a:moveTo>
                    <a:pt x="0" y="0"/>
                  </a:moveTo>
                  <a:cubicBezTo>
                    <a:pt x="0" y="0"/>
                    <a:pt x="155734" y="188309"/>
                    <a:pt x="258699" y="330803"/>
                  </a:cubicBezTo>
                  <a:cubicBezTo>
                    <a:pt x="322517" y="419100"/>
                    <a:pt x="383096" y="512255"/>
                    <a:pt x="408051" y="617887"/>
                  </a:cubicBezTo>
                  <a:cubicBezTo>
                    <a:pt x="430625" y="713613"/>
                    <a:pt x="420815" y="812768"/>
                    <a:pt x="408051" y="910781"/>
                  </a:cubicBezTo>
                  <a:cubicBezTo>
                    <a:pt x="392240" y="1032129"/>
                    <a:pt x="376142" y="1154049"/>
                    <a:pt x="336233" y="1269683"/>
                  </a:cubicBezTo>
                  <a:cubicBezTo>
                    <a:pt x="298418" y="1379125"/>
                    <a:pt x="246412" y="1483138"/>
                    <a:pt x="186881" y="1582674"/>
                  </a:cubicBezTo>
                  <a:cubicBezTo>
                    <a:pt x="122777" y="1689640"/>
                    <a:pt x="0" y="1865757"/>
                    <a:pt x="0" y="1865757"/>
                  </a:cubicBezTo>
                </a:path>
              </a:pathLst>
            </a:custGeom>
            <a:noFill/>
            <a:ln w="9525" cap="rnd">
              <a:solidFill>
                <a:schemeClr val="bg2">
                  <a:alpha val="25000"/>
                </a:schemeClr>
              </a:solidFill>
              <a:prstDash val="lgDash"/>
              <a:round/>
            </a:ln>
          </p:spPr>
          <p:txBody>
            <a:bodyPr rtlCol="0" anchor="ctr"/>
            <a:lstStyle/>
            <a:p>
              <a:endParaRPr lang="en-US"/>
            </a:p>
          </p:txBody>
        </p:sp>
        <p:sp>
          <p:nvSpPr>
            <p:cNvPr id="83" name="Freeform: Shape 82">
              <a:extLst>
                <a:ext uri="{FF2B5EF4-FFF2-40B4-BE49-F238E27FC236}">
                  <a16:creationId xmlns:a16="http://schemas.microsoft.com/office/drawing/2014/main" xmlns="" id="{966F436B-D502-4927-A05D-0691A99F659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3671887" y="2201418"/>
              <a:ext cx="286935" cy="1358264"/>
            </a:xfrm>
            <a:custGeom>
              <a:avLst/>
              <a:gdLst>
                <a:gd name="connsiteX0" fmla="*/ 11621 w 286935"/>
                <a:gd name="connsiteY0" fmla="*/ 1358265 h 1358264"/>
                <a:gd name="connsiteX1" fmla="*/ 163830 w 286935"/>
                <a:gd name="connsiteY1" fmla="*/ 1157287 h 1358264"/>
                <a:gd name="connsiteX2" fmla="*/ 258604 w 286935"/>
                <a:gd name="connsiteY2" fmla="*/ 858679 h 1358264"/>
                <a:gd name="connsiteX3" fmla="*/ 284417 w 286935"/>
                <a:gd name="connsiteY3" fmla="*/ 577310 h 1358264"/>
                <a:gd name="connsiteX4" fmla="*/ 215456 w 286935"/>
                <a:gd name="connsiteY4" fmla="*/ 330422 h 1358264"/>
                <a:gd name="connsiteX5" fmla="*/ 0 w 286935"/>
                <a:gd name="connsiteY5" fmla="*/ 0 h 13582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86935" h="1358264">
                  <a:moveTo>
                    <a:pt x="11621" y="1358265"/>
                  </a:moveTo>
                  <a:cubicBezTo>
                    <a:pt x="11621" y="1358265"/>
                    <a:pt x="104299" y="1269016"/>
                    <a:pt x="163830" y="1157287"/>
                  </a:cubicBezTo>
                  <a:cubicBezTo>
                    <a:pt x="213074" y="1064800"/>
                    <a:pt x="237458" y="961453"/>
                    <a:pt x="258604" y="858679"/>
                  </a:cubicBezTo>
                  <a:cubicBezTo>
                    <a:pt x="277749" y="765905"/>
                    <a:pt x="293180" y="671512"/>
                    <a:pt x="284417" y="577310"/>
                  </a:cubicBezTo>
                  <a:cubicBezTo>
                    <a:pt x="276511" y="491680"/>
                    <a:pt x="250412" y="409099"/>
                    <a:pt x="215456" y="330422"/>
                  </a:cubicBezTo>
                  <a:cubicBezTo>
                    <a:pt x="153353" y="190405"/>
                    <a:pt x="0" y="0"/>
                    <a:pt x="0" y="0"/>
                  </a:cubicBezTo>
                </a:path>
              </a:pathLst>
            </a:custGeom>
            <a:noFill/>
            <a:ln w="9525" cap="rnd">
              <a:solidFill>
                <a:schemeClr val="bg2">
                  <a:alpha val="25000"/>
                </a:schemeClr>
              </a:solidFill>
              <a:prstDash val="lgDash"/>
              <a:round/>
            </a:ln>
          </p:spPr>
          <p:txBody>
            <a:bodyPr rtlCol="0" anchor="ctr"/>
            <a:lstStyle/>
            <a:p>
              <a:endParaRPr lang="en-US"/>
            </a:p>
          </p:txBody>
        </p:sp>
        <p:sp>
          <p:nvSpPr>
            <p:cNvPr id="84" name="Freeform: Shape 83">
              <a:extLst>
                <a:ext uri="{FF2B5EF4-FFF2-40B4-BE49-F238E27FC236}">
                  <a16:creationId xmlns:a16="http://schemas.microsoft.com/office/drawing/2014/main" xmlns="" id="{63D19BC0-342A-4662-8B01-078F5BC25F5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3671887" y="2482500"/>
              <a:ext cx="167300" cy="890873"/>
            </a:xfrm>
            <a:custGeom>
              <a:avLst/>
              <a:gdLst>
                <a:gd name="connsiteX0" fmla="*/ 0 w 167300"/>
                <a:gd name="connsiteY0" fmla="*/ 0 h 890873"/>
                <a:gd name="connsiteX1" fmla="*/ 143732 w 167300"/>
                <a:gd name="connsiteY1" fmla="*/ 233077 h 890873"/>
                <a:gd name="connsiteX2" fmla="*/ 160973 w 167300"/>
                <a:gd name="connsiteY2" fmla="*/ 482822 h 890873"/>
                <a:gd name="connsiteX3" fmla="*/ 0 w 167300"/>
                <a:gd name="connsiteY3" fmla="*/ 890873 h 890873"/>
              </a:gdLst>
              <a:ahLst/>
              <a:cxnLst>
                <a:cxn ang="0">
                  <a:pos x="connsiteX0" y="connsiteY0"/>
                </a:cxn>
                <a:cxn ang="0">
                  <a:pos x="connsiteX1" y="connsiteY1"/>
                </a:cxn>
                <a:cxn ang="0">
                  <a:pos x="connsiteX2" y="connsiteY2"/>
                </a:cxn>
                <a:cxn ang="0">
                  <a:pos x="connsiteX3" y="connsiteY3"/>
                </a:cxn>
              </a:cxnLst>
              <a:rect l="l" t="t" r="r" b="b"/>
              <a:pathLst>
                <a:path w="167300" h="890873">
                  <a:moveTo>
                    <a:pt x="0" y="0"/>
                  </a:moveTo>
                  <a:cubicBezTo>
                    <a:pt x="0" y="0"/>
                    <a:pt x="110585" y="127254"/>
                    <a:pt x="143732" y="233077"/>
                  </a:cubicBezTo>
                  <a:cubicBezTo>
                    <a:pt x="168974" y="313563"/>
                    <a:pt x="172593" y="399098"/>
                    <a:pt x="160973" y="482822"/>
                  </a:cubicBezTo>
                  <a:cubicBezTo>
                    <a:pt x="136970" y="655892"/>
                    <a:pt x="0" y="890873"/>
                    <a:pt x="0" y="890873"/>
                  </a:cubicBezTo>
                </a:path>
              </a:pathLst>
            </a:custGeom>
            <a:noFill/>
            <a:ln w="9525" cap="rnd">
              <a:solidFill>
                <a:schemeClr val="bg2">
                  <a:alpha val="25000"/>
                </a:schemeClr>
              </a:solidFill>
              <a:prstDash val="lgDash"/>
              <a:round/>
            </a:ln>
          </p:spPr>
          <p:txBody>
            <a:bodyPr rtlCol="0" anchor="ctr"/>
            <a:lstStyle/>
            <a:p>
              <a:endParaRPr lang="en-US"/>
            </a:p>
          </p:txBody>
        </p:sp>
        <p:sp>
          <p:nvSpPr>
            <p:cNvPr id="85" name="Freeform: Shape 84">
              <a:extLst>
                <a:ext uri="{FF2B5EF4-FFF2-40B4-BE49-F238E27FC236}">
                  <a16:creationId xmlns:a16="http://schemas.microsoft.com/office/drawing/2014/main" xmlns="" id="{DF32521F-B67B-4D14-BB6E-0DD27E1C702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4849272" y="1514475"/>
              <a:ext cx="3076098" cy="1677721"/>
            </a:xfrm>
            <a:custGeom>
              <a:avLst/>
              <a:gdLst>
                <a:gd name="connsiteX0" fmla="*/ 3076099 w 3076098"/>
                <a:gd name="connsiteY0" fmla="*/ 12287 h 1677721"/>
                <a:gd name="connsiteX1" fmla="*/ 3054287 w 3076098"/>
                <a:gd name="connsiteY1" fmla="*/ 609029 h 1677721"/>
                <a:gd name="connsiteX2" fmla="*/ 3054287 w 3076098"/>
                <a:gd name="connsiteY2" fmla="*/ 824770 h 1677721"/>
                <a:gd name="connsiteX3" fmla="*/ 3002375 w 3076098"/>
                <a:gd name="connsiteY3" fmla="*/ 1158240 h 1677721"/>
                <a:gd name="connsiteX4" fmla="*/ 2945797 w 3076098"/>
                <a:gd name="connsiteY4" fmla="*/ 1277112 h 1677721"/>
                <a:gd name="connsiteX5" fmla="*/ 2706815 w 3076098"/>
                <a:gd name="connsiteY5" fmla="*/ 1492853 h 1677721"/>
                <a:gd name="connsiteX6" fmla="*/ 2451735 w 3076098"/>
                <a:gd name="connsiteY6" fmla="*/ 1618583 h 1677721"/>
                <a:gd name="connsiteX7" fmla="*/ 2128457 w 3076098"/>
                <a:gd name="connsiteY7" fmla="*/ 1677448 h 1677721"/>
                <a:gd name="connsiteX8" fmla="*/ 1672495 w 3076098"/>
                <a:gd name="connsiteY8" fmla="*/ 1505522 h 1677721"/>
                <a:gd name="connsiteX9" fmla="*/ 1445038 w 3076098"/>
                <a:gd name="connsiteY9" fmla="*/ 1230916 h 1677721"/>
                <a:gd name="connsiteX10" fmla="*/ 1381506 w 3076098"/>
                <a:gd name="connsiteY10" fmla="*/ 1044035 h 1677721"/>
                <a:gd name="connsiteX11" fmla="*/ 1260253 w 3076098"/>
                <a:gd name="connsiteY11" fmla="*/ 837533 h 1677721"/>
                <a:gd name="connsiteX12" fmla="*/ 1108520 w 3076098"/>
                <a:gd name="connsiteY12" fmla="*/ 772954 h 1677721"/>
                <a:gd name="connsiteX13" fmla="*/ 955358 w 3076098"/>
                <a:gd name="connsiteY13" fmla="*/ 751427 h 1677721"/>
                <a:gd name="connsiteX14" fmla="*/ 763810 w 3076098"/>
                <a:gd name="connsiteY14" fmla="*/ 764762 h 1677721"/>
                <a:gd name="connsiteX15" fmla="*/ 651224 w 3076098"/>
                <a:gd name="connsiteY15" fmla="*/ 728186 h 1677721"/>
                <a:gd name="connsiteX16" fmla="*/ 510730 w 3076098"/>
                <a:gd name="connsiteY16" fmla="*/ 587788 h 1677721"/>
                <a:gd name="connsiteX17" fmla="*/ 323183 w 3076098"/>
                <a:gd name="connsiteY17" fmla="*/ 353187 h 1677721"/>
                <a:gd name="connsiteX18" fmla="*/ 0 w 3076098"/>
                <a:gd name="connsiteY18" fmla="*/ 0 h 1677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076098" h="1677721">
                  <a:moveTo>
                    <a:pt x="3076099" y="12287"/>
                  </a:moveTo>
                  <a:cubicBezTo>
                    <a:pt x="3069336" y="183071"/>
                    <a:pt x="3053525" y="438150"/>
                    <a:pt x="3054287" y="609029"/>
                  </a:cubicBezTo>
                  <a:cubicBezTo>
                    <a:pt x="3054572" y="680942"/>
                    <a:pt x="3056477" y="752856"/>
                    <a:pt x="3054287" y="824770"/>
                  </a:cubicBezTo>
                  <a:cubicBezTo>
                    <a:pt x="3050858" y="937832"/>
                    <a:pt x="3038285" y="1051084"/>
                    <a:pt x="3002375" y="1158240"/>
                  </a:cubicBezTo>
                  <a:cubicBezTo>
                    <a:pt x="2988374" y="1200055"/>
                    <a:pt x="2969895" y="1240155"/>
                    <a:pt x="2945797" y="1277112"/>
                  </a:cubicBezTo>
                  <a:cubicBezTo>
                    <a:pt x="2886742" y="1367885"/>
                    <a:pt x="2798636" y="1434846"/>
                    <a:pt x="2706815" y="1492853"/>
                  </a:cubicBezTo>
                  <a:cubicBezTo>
                    <a:pt x="2626424" y="1543717"/>
                    <a:pt x="2541080" y="1586103"/>
                    <a:pt x="2451735" y="1618583"/>
                  </a:cubicBezTo>
                  <a:cubicBezTo>
                    <a:pt x="2347817" y="1656398"/>
                    <a:pt x="2238851" y="1680591"/>
                    <a:pt x="2128457" y="1677448"/>
                  </a:cubicBezTo>
                  <a:cubicBezTo>
                    <a:pt x="1962436" y="1672781"/>
                    <a:pt x="1804702" y="1606677"/>
                    <a:pt x="1672495" y="1505522"/>
                  </a:cubicBezTo>
                  <a:cubicBezTo>
                    <a:pt x="1576483" y="1432084"/>
                    <a:pt x="1493520" y="1341501"/>
                    <a:pt x="1445038" y="1230916"/>
                  </a:cubicBezTo>
                  <a:cubicBezTo>
                    <a:pt x="1418653" y="1170623"/>
                    <a:pt x="1401794" y="1106710"/>
                    <a:pt x="1381506" y="1044035"/>
                  </a:cubicBezTo>
                  <a:cubicBezTo>
                    <a:pt x="1356360" y="966026"/>
                    <a:pt x="1324261" y="887730"/>
                    <a:pt x="1260253" y="837533"/>
                  </a:cubicBezTo>
                  <a:cubicBezTo>
                    <a:pt x="1216628" y="803243"/>
                    <a:pt x="1162717" y="786194"/>
                    <a:pt x="1108520" y="772954"/>
                  </a:cubicBezTo>
                  <a:cubicBezTo>
                    <a:pt x="1058228" y="760667"/>
                    <a:pt x="1007078" y="750570"/>
                    <a:pt x="955358" y="751427"/>
                  </a:cubicBezTo>
                  <a:cubicBezTo>
                    <a:pt x="891064" y="752475"/>
                    <a:pt x="827818" y="770001"/>
                    <a:pt x="763810" y="764762"/>
                  </a:cubicBezTo>
                  <a:cubicBezTo>
                    <a:pt x="723995" y="761524"/>
                    <a:pt x="685514" y="748760"/>
                    <a:pt x="651224" y="728186"/>
                  </a:cubicBezTo>
                  <a:cubicBezTo>
                    <a:pt x="594074" y="693896"/>
                    <a:pt x="552545" y="639985"/>
                    <a:pt x="510730" y="587788"/>
                  </a:cubicBezTo>
                  <a:cubicBezTo>
                    <a:pt x="448151" y="509683"/>
                    <a:pt x="384524" y="432245"/>
                    <a:pt x="323183" y="353187"/>
                  </a:cubicBezTo>
                  <a:cubicBezTo>
                    <a:pt x="246221" y="253937"/>
                    <a:pt x="94202" y="82868"/>
                    <a:pt x="0" y="0"/>
                  </a:cubicBezTo>
                </a:path>
              </a:pathLst>
            </a:custGeom>
            <a:noFill/>
            <a:ln w="9525" cap="rnd">
              <a:solidFill>
                <a:schemeClr val="bg2">
                  <a:alpha val="25000"/>
                </a:schemeClr>
              </a:solidFill>
              <a:prstDash val="lgDash"/>
              <a:round/>
            </a:ln>
          </p:spPr>
          <p:txBody>
            <a:bodyPr rtlCol="0" anchor="ctr"/>
            <a:lstStyle/>
            <a:p>
              <a:endParaRPr lang="en-US"/>
            </a:p>
          </p:txBody>
        </p:sp>
        <p:sp>
          <p:nvSpPr>
            <p:cNvPr id="86" name="Freeform: Shape 85">
              <a:extLst>
                <a:ext uri="{FF2B5EF4-FFF2-40B4-BE49-F238E27FC236}">
                  <a16:creationId xmlns:a16="http://schemas.microsoft.com/office/drawing/2014/main" xmlns="" id="{56F73602-5ACB-4102-894B-D140E71E67F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5159025" y="1548764"/>
              <a:ext cx="2607257" cy="1468691"/>
            </a:xfrm>
            <a:custGeom>
              <a:avLst/>
              <a:gdLst>
                <a:gd name="connsiteX0" fmla="*/ 2568321 w 2607257"/>
                <a:gd name="connsiteY0" fmla="*/ 18002 h 1468691"/>
                <a:gd name="connsiteX1" fmla="*/ 2590609 w 2607257"/>
                <a:gd name="connsiteY1" fmla="*/ 258509 h 1468691"/>
                <a:gd name="connsiteX2" fmla="*/ 2606802 w 2607257"/>
                <a:gd name="connsiteY2" fmla="*/ 563118 h 1468691"/>
                <a:gd name="connsiteX3" fmla="*/ 2587181 w 2607257"/>
                <a:gd name="connsiteY3" fmla="*/ 910400 h 1468691"/>
                <a:gd name="connsiteX4" fmla="*/ 2568702 w 2607257"/>
                <a:gd name="connsiteY4" fmla="*/ 1001554 h 1468691"/>
                <a:gd name="connsiteX5" fmla="*/ 2407063 w 2607257"/>
                <a:gd name="connsiteY5" fmla="*/ 1262348 h 1468691"/>
                <a:gd name="connsiteX6" fmla="*/ 2211896 w 2607257"/>
                <a:gd name="connsiteY6" fmla="*/ 1390078 h 1468691"/>
                <a:gd name="connsiteX7" fmla="*/ 1936623 w 2607257"/>
                <a:gd name="connsiteY7" fmla="*/ 1466660 h 1468691"/>
                <a:gd name="connsiteX8" fmla="*/ 1749933 w 2607257"/>
                <a:gd name="connsiteY8" fmla="*/ 1447514 h 1468691"/>
                <a:gd name="connsiteX9" fmla="*/ 1594295 w 2607257"/>
                <a:gd name="connsiteY9" fmla="*/ 1351788 h 1468691"/>
                <a:gd name="connsiteX10" fmla="*/ 1512951 w 2607257"/>
                <a:gd name="connsiteY10" fmla="*/ 1227392 h 1468691"/>
                <a:gd name="connsiteX11" fmla="*/ 1500949 w 2607257"/>
                <a:gd name="connsiteY11" fmla="*/ 992886 h 1468691"/>
                <a:gd name="connsiteX12" fmla="*/ 1541621 w 2607257"/>
                <a:gd name="connsiteY12" fmla="*/ 803910 h 1468691"/>
                <a:gd name="connsiteX13" fmla="*/ 1541621 w 2607257"/>
                <a:gd name="connsiteY13" fmla="*/ 665131 h 1468691"/>
                <a:gd name="connsiteX14" fmla="*/ 1429131 w 2607257"/>
                <a:gd name="connsiteY14" fmla="*/ 526352 h 1468691"/>
                <a:gd name="connsiteX15" fmla="*/ 1163383 w 2607257"/>
                <a:gd name="connsiteY15" fmla="*/ 449771 h 1468691"/>
                <a:gd name="connsiteX16" fmla="*/ 811530 w 2607257"/>
                <a:gd name="connsiteY16" fmla="*/ 406718 h 1468691"/>
                <a:gd name="connsiteX17" fmla="*/ 574548 w 2607257"/>
                <a:gd name="connsiteY17" fmla="*/ 354044 h 1468691"/>
                <a:gd name="connsiteX18" fmla="*/ 284893 w 2607257"/>
                <a:gd name="connsiteY18" fmla="*/ 224885 h 1468691"/>
                <a:gd name="connsiteX19" fmla="*/ 0 w 2607257"/>
                <a:gd name="connsiteY19" fmla="*/ 0 h 1468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607257" h="1468691">
                  <a:moveTo>
                    <a:pt x="2568321" y="18002"/>
                  </a:moveTo>
                  <a:cubicBezTo>
                    <a:pt x="2574989" y="70009"/>
                    <a:pt x="2587752" y="206121"/>
                    <a:pt x="2590609" y="258509"/>
                  </a:cubicBezTo>
                  <a:cubicBezTo>
                    <a:pt x="2596134" y="360045"/>
                    <a:pt x="2604707" y="461486"/>
                    <a:pt x="2606802" y="563118"/>
                  </a:cubicBezTo>
                  <a:cubicBezTo>
                    <a:pt x="2609088" y="679228"/>
                    <a:pt x="2602802" y="795338"/>
                    <a:pt x="2587181" y="910400"/>
                  </a:cubicBezTo>
                  <a:cubicBezTo>
                    <a:pt x="2582990" y="941165"/>
                    <a:pt x="2577274" y="971645"/>
                    <a:pt x="2568702" y="1001554"/>
                  </a:cubicBezTo>
                  <a:cubicBezTo>
                    <a:pt x="2540222" y="1101471"/>
                    <a:pt x="2482501" y="1190816"/>
                    <a:pt x="2407063" y="1262348"/>
                  </a:cubicBezTo>
                  <a:cubicBezTo>
                    <a:pt x="2350294" y="1316165"/>
                    <a:pt x="2283047" y="1357313"/>
                    <a:pt x="2211896" y="1390078"/>
                  </a:cubicBezTo>
                  <a:cubicBezTo>
                    <a:pt x="2124742" y="1430179"/>
                    <a:pt x="2032159" y="1458754"/>
                    <a:pt x="1936623" y="1466660"/>
                  </a:cubicBezTo>
                  <a:cubicBezTo>
                    <a:pt x="1873567" y="1471898"/>
                    <a:pt x="1809845" y="1467517"/>
                    <a:pt x="1749933" y="1447514"/>
                  </a:cubicBezTo>
                  <a:cubicBezTo>
                    <a:pt x="1691449" y="1428083"/>
                    <a:pt x="1638109" y="1395222"/>
                    <a:pt x="1594295" y="1351788"/>
                  </a:cubicBezTo>
                  <a:cubicBezTo>
                    <a:pt x="1558576" y="1316450"/>
                    <a:pt x="1530001" y="1274540"/>
                    <a:pt x="1512951" y="1227392"/>
                  </a:cubicBezTo>
                  <a:cubicBezTo>
                    <a:pt x="1485900" y="1152811"/>
                    <a:pt x="1487519" y="1071467"/>
                    <a:pt x="1500949" y="992886"/>
                  </a:cubicBezTo>
                  <a:cubicBezTo>
                    <a:pt x="1511808" y="929354"/>
                    <a:pt x="1529810" y="867251"/>
                    <a:pt x="1541621" y="803910"/>
                  </a:cubicBezTo>
                  <a:cubicBezTo>
                    <a:pt x="1550194" y="757714"/>
                    <a:pt x="1554194" y="710279"/>
                    <a:pt x="1541621" y="665131"/>
                  </a:cubicBezTo>
                  <a:cubicBezTo>
                    <a:pt x="1525143" y="605981"/>
                    <a:pt x="1481233" y="559403"/>
                    <a:pt x="1429131" y="526352"/>
                  </a:cubicBezTo>
                  <a:cubicBezTo>
                    <a:pt x="1350455" y="476536"/>
                    <a:pt x="1256157" y="461772"/>
                    <a:pt x="1163383" y="449771"/>
                  </a:cubicBezTo>
                  <a:cubicBezTo>
                    <a:pt x="1046131" y="434626"/>
                    <a:pt x="928306" y="424720"/>
                    <a:pt x="811530" y="406718"/>
                  </a:cubicBezTo>
                  <a:cubicBezTo>
                    <a:pt x="731425" y="394335"/>
                    <a:pt x="652081" y="377571"/>
                    <a:pt x="574548" y="354044"/>
                  </a:cubicBezTo>
                  <a:cubicBezTo>
                    <a:pt x="472916" y="323279"/>
                    <a:pt x="375094" y="280702"/>
                    <a:pt x="284893" y="224885"/>
                  </a:cubicBezTo>
                  <a:cubicBezTo>
                    <a:pt x="181832" y="161068"/>
                    <a:pt x="90868" y="80296"/>
                    <a:pt x="0" y="0"/>
                  </a:cubicBezTo>
                </a:path>
              </a:pathLst>
            </a:custGeom>
            <a:noFill/>
            <a:ln w="9525" cap="rnd">
              <a:solidFill>
                <a:schemeClr val="bg2">
                  <a:alpha val="25000"/>
                </a:schemeClr>
              </a:solidFill>
              <a:prstDash val="lgDash"/>
              <a:round/>
            </a:ln>
          </p:spPr>
          <p:txBody>
            <a:bodyPr rtlCol="0" anchor="ctr"/>
            <a:lstStyle/>
            <a:p>
              <a:endParaRPr lang="en-US"/>
            </a:p>
          </p:txBody>
        </p:sp>
        <p:sp>
          <p:nvSpPr>
            <p:cNvPr id="87" name="Freeform: Shape 86">
              <a:extLst>
                <a:ext uri="{FF2B5EF4-FFF2-40B4-BE49-F238E27FC236}">
                  <a16:creationId xmlns:a16="http://schemas.microsoft.com/office/drawing/2014/main" xmlns="" id="{E87FA368-45DC-4276-A257-F67A12B20FE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5450204" y="1524380"/>
              <a:ext cx="2095685" cy="1175182"/>
            </a:xfrm>
            <a:custGeom>
              <a:avLst/>
              <a:gdLst>
                <a:gd name="connsiteX0" fmla="*/ 1950434 w 2095685"/>
                <a:gd name="connsiteY0" fmla="*/ 0 h 1175182"/>
                <a:gd name="connsiteX1" fmla="*/ 2077307 w 2095685"/>
                <a:gd name="connsiteY1" fmla="*/ 479108 h 1175182"/>
                <a:gd name="connsiteX2" fmla="*/ 2089309 w 2095685"/>
                <a:gd name="connsiteY2" fmla="*/ 826008 h 1175182"/>
                <a:gd name="connsiteX3" fmla="*/ 1987582 w 2095685"/>
                <a:gd name="connsiteY3" fmla="*/ 1101185 h 1175182"/>
                <a:gd name="connsiteX4" fmla="*/ 1818037 w 2095685"/>
                <a:gd name="connsiteY4" fmla="*/ 1173004 h 1175182"/>
                <a:gd name="connsiteX5" fmla="*/ 1694402 w 2095685"/>
                <a:gd name="connsiteY5" fmla="*/ 1157097 h 1175182"/>
                <a:gd name="connsiteX6" fmla="*/ 1594676 w 2095685"/>
                <a:gd name="connsiteY6" fmla="*/ 1013555 h 1175182"/>
                <a:gd name="connsiteX7" fmla="*/ 1664494 w 2095685"/>
                <a:gd name="connsiteY7" fmla="*/ 790289 h 1175182"/>
                <a:gd name="connsiteX8" fmla="*/ 1684401 w 2095685"/>
                <a:gd name="connsiteY8" fmla="*/ 527114 h 1175182"/>
                <a:gd name="connsiteX9" fmla="*/ 1550765 w 2095685"/>
                <a:gd name="connsiteY9" fmla="*/ 343662 h 1175182"/>
                <a:gd name="connsiteX10" fmla="*/ 1315402 w 2095685"/>
                <a:gd name="connsiteY10" fmla="*/ 265938 h 1175182"/>
                <a:gd name="connsiteX11" fmla="*/ 876586 w 2095685"/>
                <a:gd name="connsiteY11" fmla="*/ 200120 h 1175182"/>
                <a:gd name="connsiteX12" fmla="*/ 591312 w 2095685"/>
                <a:gd name="connsiteY12" fmla="*/ 186119 h 1175182"/>
                <a:gd name="connsiteX13" fmla="*/ 0 w 2095685"/>
                <a:gd name="connsiteY13" fmla="*/ 16669 h 1175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095685" h="1175182">
                  <a:moveTo>
                    <a:pt x="1950434" y="0"/>
                  </a:moveTo>
                  <a:cubicBezTo>
                    <a:pt x="1973485" y="77629"/>
                    <a:pt x="2063115" y="399383"/>
                    <a:pt x="2077307" y="479108"/>
                  </a:cubicBezTo>
                  <a:cubicBezTo>
                    <a:pt x="2097786" y="593693"/>
                    <a:pt x="2100167" y="710089"/>
                    <a:pt x="2089309" y="826008"/>
                  </a:cubicBezTo>
                  <a:cubicBezTo>
                    <a:pt x="2079784" y="927545"/>
                    <a:pt x="2061401" y="1032891"/>
                    <a:pt x="1987582" y="1101185"/>
                  </a:cubicBezTo>
                  <a:cubicBezTo>
                    <a:pt x="1941481" y="1143762"/>
                    <a:pt x="1880616" y="1165670"/>
                    <a:pt x="1818037" y="1173004"/>
                  </a:cubicBezTo>
                  <a:cubicBezTo>
                    <a:pt x="1775746" y="1177957"/>
                    <a:pt x="1732693" y="1175195"/>
                    <a:pt x="1694402" y="1157097"/>
                  </a:cubicBezTo>
                  <a:cubicBezTo>
                    <a:pt x="1638110" y="1130427"/>
                    <a:pt x="1600295" y="1075373"/>
                    <a:pt x="1594676" y="1013555"/>
                  </a:cubicBezTo>
                  <a:cubicBezTo>
                    <a:pt x="1587532" y="934879"/>
                    <a:pt x="1635633" y="864870"/>
                    <a:pt x="1664494" y="790289"/>
                  </a:cubicBezTo>
                  <a:cubicBezTo>
                    <a:pt x="1696974" y="706279"/>
                    <a:pt x="1708594" y="613791"/>
                    <a:pt x="1684401" y="527114"/>
                  </a:cubicBezTo>
                  <a:cubicBezTo>
                    <a:pt x="1663351" y="451580"/>
                    <a:pt x="1616488" y="386620"/>
                    <a:pt x="1550765" y="343662"/>
                  </a:cubicBezTo>
                  <a:cubicBezTo>
                    <a:pt x="1480947" y="298133"/>
                    <a:pt x="1397508" y="282131"/>
                    <a:pt x="1315402" y="265938"/>
                  </a:cubicBezTo>
                  <a:cubicBezTo>
                    <a:pt x="1170051" y="237173"/>
                    <a:pt x="1024128" y="212027"/>
                    <a:pt x="876586" y="200120"/>
                  </a:cubicBezTo>
                  <a:cubicBezTo>
                    <a:pt x="781717" y="192500"/>
                    <a:pt x="686276" y="193643"/>
                    <a:pt x="591312" y="186119"/>
                  </a:cubicBezTo>
                  <a:cubicBezTo>
                    <a:pt x="465296" y="176213"/>
                    <a:pt x="160211" y="193453"/>
                    <a:pt x="0" y="16669"/>
                  </a:cubicBezTo>
                </a:path>
              </a:pathLst>
            </a:custGeom>
            <a:noFill/>
            <a:ln w="9525" cap="rnd">
              <a:solidFill>
                <a:schemeClr val="bg2">
                  <a:alpha val="25000"/>
                </a:schemeClr>
              </a:solidFill>
              <a:prstDash val="lgDash"/>
              <a:round/>
            </a:ln>
          </p:spPr>
          <p:txBody>
            <a:bodyPr rtlCol="0" anchor="ctr"/>
            <a:lstStyle/>
            <a:p>
              <a:endParaRPr lang="en-US"/>
            </a:p>
          </p:txBody>
        </p:sp>
      </p:grpSp>
      <p:sp>
        <p:nvSpPr>
          <p:cNvPr id="2" name="Title 1"/>
          <p:cNvSpPr>
            <a:spLocks noGrp="1"/>
          </p:cNvSpPr>
          <p:nvPr>
            <p:ph type="ctrTitle"/>
          </p:nvPr>
        </p:nvSpPr>
        <p:spPr>
          <a:xfrm>
            <a:off x="994404" y="731041"/>
            <a:ext cx="10191942" cy="3173034"/>
          </a:xfrm>
        </p:spPr>
        <p:txBody>
          <a:bodyPr>
            <a:normAutofit/>
          </a:bodyPr>
          <a:lstStyle/>
          <a:p>
            <a:r>
              <a:rPr lang="en-GB" sz="6600">
                <a:solidFill>
                  <a:srgbClr val="FFFFFF"/>
                </a:solidFill>
                <a:cs typeface="Calibri Light"/>
              </a:rPr>
              <a:t>Public law workshop </a:t>
            </a:r>
            <a:endParaRPr lang="en-GB" sz="6600">
              <a:solidFill>
                <a:srgbClr val="FFFFFF"/>
              </a:solidFill>
            </a:endParaRPr>
          </a:p>
        </p:txBody>
      </p:sp>
      <p:sp>
        <p:nvSpPr>
          <p:cNvPr id="3" name="Subtitle 2"/>
          <p:cNvSpPr>
            <a:spLocks noGrp="1"/>
          </p:cNvSpPr>
          <p:nvPr>
            <p:ph type="subTitle" idx="1"/>
          </p:nvPr>
        </p:nvSpPr>
        <p:spPr>
          <a:xfrm>
            <a:off x="1524000" y="4069354"/>
            <a:ext cx="9144000" cy="1265285"/>
          </a:xfrm>
        </p:spPr>
        <p:txBody>
          <a:bodyPr vert="horz" lIns="91440" tIns="45720" rIns="91440" bIns="45720" rtlCol="0">
            <a:normAutofit/>
          </a:bodyPr>
          <a:lstStyle/>
          <a:p>
            <a:r>
              <a:rPr lang="en-GB" sz="2200" dirty="0">
                <a:solidFill>
                  <a:srgbClr val="FFFFFF"/>
                </a:solidFill>
                <a:cs typeface="Calibri"/>
              </a:rPr>
              <a:t>Laura </a:t>
            </a:r>
            <a:endParaRPr lang="en-GB" sz="2200" dirty="0">
              <a:solidFill>
                <a:srgbClr val="FFFFFF"/>
              </a:solidFill>
            </a:endParaRPr>
          </a:p>
          <a:p>
            <a:r>
              <a:rPr lang="en-GB" sz="2200">
                <a:solidFill>
                  <a:srgbClr val="FFFFFF"/>
                </a:solidFill>
                <a:cs typeface="Calibri"/>
              </a:rPr>
              <a:t>Knight</a:t>
            </a:r>
            <a:endParaRPr lang="en-GB" sz="2200">
              <a:solidFill>
                <a:srgbClr val="FFFFFF"/>
              </a:solidFill>
            </a:endParaRPr>
          </a:p>
        </p:txBody>
      </p:sp>
      <p:grpSp>
        <p:nvGrpSpPr>
          <p:cNvPr id="94" name="Cross">
            <a:extLst>
              <a:ext uri="{FF2B5EF4-FFF2-40B4-BE49-F238E27FC236}">
                <a16:creationId xmlns:a16="http://schemas.microsoft.com/office/drawing/2014/main" xmlns="" id="{DDB99EF5-8801-40E2-83D3-196FADCBBA7F}"/>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6030939" y="3874229"/>
            <a:ext cx="118872" cy="118872"/>
            <a:chOff x="1175347" y="3733800"/>
            <a:chExt cx="118872" cy="118872"/>
          </a:xfrm>
        </p:grpSpPr>
        <p:cxnSp>
          <p:nvCxnSpPr>
            <p:cNvPr id="95" name="Straight Connector 94">
              <a:extLst>
                <a:ext uri="{FF2B5EF4-FFF2-40B4-BE49-F238E27FC236}">
                  <a16:creationId xmlns:a16="http://schemas.microsoft.com/office/drawing/2014/main" xmlns="" id="{50FE3A76-C0EC-41F2-92AD-1A75BA37712D}"/>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1234783" y="3733800"/>
              <a:ext cx="0" cy="118872"/>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cxnSp>
          <p:nvCxnSpPr>
            <p:cNvPr id="96" name="Straight Connector 95">
              <a:extLst>
                <a:ext uri="{FF2B5EF4-FFF2-40B4-BE49-F238E27FC236}">
                  <a16:creationId xmlns:a16="http://schemas.microsoft.com/office/drawing/2014/main" xmlns="" id="{C22AF00A-AACB-4D06-A706-4231FD4EC6FA}"/>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1175347" y="3793236"/>
              <a:ext cx="118872" cy="0"/>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gr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8651CFA9-6065-4243-AC48-858E359780B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xmlns="" id="{37962AE0-6A1C-4B76-9D52-10E5E6D7D3B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3" name="Top left">
            <a:extLst>
              <a:ext uri="{FF2B5EF4-FFF2-40B4-BE49-F238E27FC236}">
                <a16:creationId xmlns:a16="http://schemas.microsoft.com/office/drawing/2014/main" xmlns="" id="{F73EC8D8-C118-4A24-B3A2-F22636F209B4}"/>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5425" y="-1543"/>
            <a:ext cx="2198951" cy="3349518"/>
            <a:chOff x="10849" y="-3086"/>
            <a:chExt cx="2198951" cy="3349518"/>
          </a:xfrm>
        </p:grpSpPr>
        <p:sp>
          <p:nvSpPr>
            <p:cNvPr id="14" name="Freeform: Shape 13">
              <a:extLst>
                <a:ext uri="{FF2B5EF4-FFF2-40B4-BE49-F238E27FC236}">
                  <a16:creationId xmlns:a16="http://schemas.microsoft.com/office/drawing/2014/main" xmlns="" id="{33A839E4-FE02-4C32-B9F7-07884043E9D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5" name="Freeform: Shape 14">
              <a:extLst>
                <a:ext uri="{FF2B5EF4-FFF2-40B4-BE49-F238E27FC236}">
                  <a16:creationId xmlns:a16="http://schemas.microsoft.com/office/drawing/2014/main" xmlns="" id="{9C10340A-FCF2-4B86-A53A-4AC07E6CFB8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6" name="Freeform: Shape 15">
              <a:extLst>
                <a:ext uri="{FF2B5EF4-FFF2-40B4-BE49-F238E27FC236}">
                  <a16:creationId xmlns:a16="http://schemas.microsoft.com/office/drawing/2014/main" xmlns="" id="{2E85F37B-D9B1-4701-B54A-A91E836FA9B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7" name="Freeform: Shape 16">
              <a:extLst>
                <a:ext uri="{FF2B5EF4-FFF2-40B4-BE49-F238E27FC236}">
                  <a16:creationId xmlns:a16="http://schemas.microsoft.com/office/drawing/2014/main" xmlns="" id="{227C5295-7462-4E42-B19A-682465F9FB9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8" name="Freeform: Shape 17">
              <a:extLst>
                <a:ext uri="{FF2B5EF4-FFF2-40B4-BE49-F238E27FC236}">
                  <a16:creationId xmlns:a16="http://schemas.microsoft.com/office/drawing/2014/main" xmlns="" id="{712C31CF-3625-4E9F-99FC-C7AA5BBA888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9" name="Freeform: Shape 18">
              <a:extLst>
                <a:ext uri="{FF2B5EF4-FFF2-40B4-BE49-F238E27FC236}">
                  <a16:creationId xmlns:a16="http://schemas.microsoft.com/office/drawing/2014/main" xmlns="" id="{36EDCF2F-2C4B-4D4B-964F-F640BCDCE8C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0" name="Freeform: Shape 19">
              <a:extLst>
                <a:ext uri="{FF2B5EF4-FFF2-40B4-BE49-F238E27FC236}">
                  <a16:creationId xmlns:a16="http://schemas.microsoft.com/office/drawing/2014/main" xmlns="" id="{21B0354D-2FFC-40F9-91E5-A83DDD770DC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1" name="Freeform: Shape 20">
              <a:extLst>
                <a:ext uri="{FF2B5EF4-FFF2-40B4-BE49-F238E27FC236}">
                  <a16:creationId xmlns:a16="http://schemas.microsoft.com/office/drawing/2014/main" xmlns="" id="{E4F4CED2-0CA8-4824-93F0-00BE4C7D1A1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2" name="Title 1">
            <a:extLst>
              <a:ext uri="{FF2B5EF4-FFF2-40B4-BE49-F238E27FC236}">
                <a16:creationId xmlns:a16="http://schemas.microsoft.com/office/drawing/2014/main" xmlns="" id="{8D2C1239-B7FE-4031-86CE-22AF8BE7C413}"/>
              </a:ext>
            </a:extLst>
          </p:cNvPr>
          <p:cNvSpPr>
            <a:spLocks noGrp="1"/>
          </p:cNvSpPr>
          <p:nvPr>
            <p:ph type="title"/>
          </p:nvPr>
        </p:nvSpPr>
        <p:spPr>
          <a:xfrm>
            <a:off x="1198182" y="559813"/>
            <a:ext cx="3980254" cy="5577934"/>
          </a:xfrm>
        </p:spPr>
        <p:txBody>
          <a:bodyPr>
            <a:normAutofit/>
          </a:bodyPr>
          <a:lstStyle/>
          <a:p>
            <a:r>
              <a:rPr lang="en-GB" dirty="0"/>
              <a:t>General feedback assignment 1</a:t>
            </a:r>
          </a:p>
        </p:txBody>
      </p:sp>
      <p:grpSp>
        <p:nvGrpSpPr>
          <p:cNvPr id="23" name="Bottom Right">
            <a:extLst>
              <a:ext uri="{FF2B5EF4-FFF2-40B4-BE49-F238E27FC236}">
                <a16:creationId xmlns:a16="http://schemas.microsoft.com/office/drawing/2014/main" xmlns="" id="{3BA0B410-FA41-4CD6-A923-146E029BBB25}"/>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7974976" y="3278144"/>
            <a:ext cx="4211600" cy="3581399"/>
            <a:chOff x="7980400" y="3276601"/>
            <a:chExt cx="4211600" cy="3581399"/>
          </a:xfrm>
        </p:grpSpPr>
        <p:grpSp>
          <p:nvGrpSpPr>
            <p:cNvPr id="24" name="Graphic 157">
              <a:extLst>
                <a:ext uri="{FF2B5EF4-FFF2-40B4-BE49-F238E27FC236}">
                  <a16:creationId xmlns:a16="http://schemas.microsoft.com/office/drawing/2014/main" xmlns="" id="{2448B270-CA89-4A7C-8CFC-8237ED03AE13}"/>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xmlns="" val="1"/>
                </p:ext>
              </p:extLst>
            </p:nvPr>
          </p:nvGrpSpPr>
          <p:grpSpPr>
            <a:xfrm>
              <a:off x="8662740" y="3276601"/>
              <a:ext cx="3529260" cy="3581396"/>
              <a:chOff x="4114800" y="1423987"/>
              <a:chExt cx="3961542" cy="4007547"/>
            </a:xfrm>
            <a:noFill/>
          </p:grpSpPr>
          <p:sp>
            <p:nvSpPr>
              <p:cNvPr id="26" name="Freeform: Shape 25">
                <a:extLst>
                  <a:ext uri="{FF2B5EF4-FFF2-40B4-BE49-F238E27FC236}">
                    <a16:creationId xmlns:a16="http://schemas.microsoft.com/office/drawing/2014/main" xmlns="" id="{BD2ED6FF-1F6E-4BF0-BFFF-5CB8D36F14F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7" name="Freeform: Shape 26">
                <a:extLst>
                  <a:ext uri="{FF2B5EF4-FFF2-40B4-BE49-F238E27FC236}">
                    <a16:creationId xmlns:a16="http://schemas.microsoft.com/office/drawing/2014/main" xmlns="" id="{2F2CCA35-C35D-416B-A083-A167138A579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8" name="Freeform: Shape 27">
                <a:extLst>
                  <a:ext uri="{FF2B5EF4-FFF2-40B4-BE49-F238E27FC236}">
                    <a16:creationId xmlns:a16="http://schemas.microsoft.com/office/drawing/2014/main" xmlns="" id="{70FAEE04-D524-4356-8CFE-091D44ED18F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9" name="Freeform: Shape 28">
                <a:extLst>
                  <a:ext uri="{FF2B5EF4-FFF2-40B4-BE49-F238E27FC236}">
                    <a16:creationId xmlns:a16="http://schemas.microsoft.com/office/drawing/2014/main" xmlns="" id="{5F641E2E-FB37-449C-96DA-945907C7590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30" name="Freeform: Shape 29">
                <a:extLst>
                  <a:ext uri="{FF2B5EF4-FFF2-40B4-BE49-F238E27FC236}">
                    <a16:creationId xmlns:a16="http://schemas.microsoft.com/office/drawing/2014/main" xmlns="" id="{283CE73A-E65A-44EA-9C23-C6F2137AFBD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31" name="Freeform: Shape 30">
                <a:extLst>
                  <a:ext uri="{FF2B5EF4-FFF2-40B4-BE49-F238E27FC236}">
                    <a16:creationId xmlns:a16="http://schemas.microsoft.com/office/drawing/2014/main" xmlns="" id="{41745A30-6979-4D1D-A629-E7C0C6A5352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32" name="Freeform: Shape 31">
                <a:extLst>
                  <a:ext uri="{FF2B5EF4-FFF2-40B4-BE49-F238E27FC236}">
                    <a16:creationId xmlns:a16="http://schemas.microsoft.com/office/drawing/2014/main" xmlns="" id="{E70C366B-087F-442D-AC20-1319F97A95F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grpSp>
        <p:sp>
          <p:nvSpPr>
            <p:cNvPr id="25" name="Freeform: Shape 24">
              <a:extLst>
                <a:ext uri="{FF2B5EF4-FFF2-40B4-BE49-F238E27FC236}">
                  <a16:creationId xmlns:a16="http://schemas.microsoft.com/office/drawing/2014/main" xmlns="" id="{1D2F7A6B-9CB6-4AC5-B906-664FC95A172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graphicFrame>
        <p:nvGraphicFramePr>
          <p:cNvPr id="5" name="Content Placeholder 2">
            <a:extLst>
              <a:ext uri="{FF2B5EF4-FFF2-40B4-BE49-F238E27FC236}">
                <a16:creationId xmlns:a16="http://schemas.microsoft.com/office/drawing/2014/main" xmlns="" id="{69F4CC0A-FDAB-4E43-B607-931F3892B673}"/>
              </a:ext>
            </a:extLst>
          </p:cNvPr>
          <p:cNvGraphicFramePr>
            <a:graphicFrameLocks noGrp="1"/>
          </p:cNvGraphicFramePr>
          <p:nvPr>
            <p:ph idx="1"/>
            <p:extLst>
              <p:ext uri="{D42A27DB-BD31-4B8C-83A1-F6EECF244321}">
                <p14:modId xmlns:p14="http://schemas.microsoft.com/office/powerpoint/2010/main" val="94065957"/>
              </p:ext>
            </p:extLst>
          </p:nvPr>
        </p:nvGraphicFramePr>
        <p:xfrm>
          <a:off x="5408988" y="341165"/>
          <a:ext cx="6173409" cy="584346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032258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4FB2903-2F54-49EB-A090-16FE010A9CE2}"/>
              </a:ext>
            </a:extLst>
          </p:cNvPr>
          <p:cNvSpPr>
            <a:spLocks noGrp="1"/>
          </p:cNvSpPr>
          <p:nvPr>
            <p:ph type="title"/>
          </p:nvPr>
        </p:nvSpPr>
        <p:spPr/>
        <p:txBody>
          <a:bodyPr/>
          <a:lstStyle/>
          <a:p>
            <a:r>
              <a:rPr lang="en-GB" dirty="0"/>
              <a:t>ASSIGNMENT 2</a:t>
            </a:r>
          </a:p>
        </p:txBody>
      </p:sp>
      <p:sp>
        <p:nvSpPr>
          <p:cNvPr id="3" name="Content Placeholder 2">
            <a:extLst>
              <a:ext uri="{FF2B5EF4-FFF2-40B4-BE49-F238E27FC236}">
                <a16:creationId xmlns:a16="http://schemas.microsoft.com/office/drawing/2014/main" xmlns="" id="{6F824611-933B-4B11-BB67-2203858904CC}"/>
              </a:ext>
            </a:extLst>
          </p:cNvPr>
          <p:cNvSpPr>
            <a:spLocks noGrp="1"/>
          </p:cNvSpPr>
          <p:nvPr>
            <p:ph idx="1"/>
          </p:nvPr>
        </p:nvSpPr>
        <p:spPr/>
        <p:txBody>
          <a:bodyPr vert="horz" lIns="91440" tIns="45720" rIns="91440" bIns="45720" rtlCol="0" anchor="t">
            <a:normAutofit/>
          </a:bodyPr>
          <a:lstStyle/>
          <a:p>
            <a:r>
              <a:rPr lang="en-GB" dirty="0">
                <a:cs typeface="Arial"/>
              </a:rPr>
              <a:t>TWO PARTS: You must answer both</a:t>
            </a:r>
          </a:p>
          <a:p>
            <a:r>
              <a:rPr lang="en-GB" dirty="0">
                <a:cs typeface="Arial"/>
              </a:rPr>
              <a:t>2nd assignment worth 50% of overall mark</a:t>
            </a:r>
          </a:p>
          <a:p>
            <a:r>
              <a:rPr lang="en-GB" dirty="0">
                <a:cs typeface="Arial"/>
              </a:rPr>
              <a:t>Question A (50%), Question B (50%) - 1000 words each.</a:t>
            </a:r>
          </a:p>
          <a:p>
            <a:r>
              <a:rPr lang="en-GB" dirty="0">
                <a:cs typeface="Arial"/>
              </a:rPr>
              <a:t>Due by </a:t>
            </a:r>
            <a:r>
              <a:rPr lang="en-GB" b="1" dirty="0">
                <a:solidFill>
                  <a:srgbClr val="FF0000"/>
                </a:solidFill>
                <a:cs typeface="Arial"/>
              </a:rPr>
              <a:t>23:59 on Friday 8th January 2021 </a:t>
            </a:r>
          </a:p>
          <a:p>
            <a:r>
              <a:rPr lang="en-GB" dirty="0">
                <a:solidFill>
                  <a:schemeClr val="tx1"/>
                </a:solidFill>
                <a:cs typeface="Arial"/>
              </a:rPr>
              <a:t>Christmas leave</a:t>
            </a:r>
            <a:r>
              <a:rPr lang="en-GB" b="1" dirty="0">
                <a:solidFill>
                  <a:srgbClr val="FF0000"/>
                </a:solidFill>
                <a:cs typeface="Arial"/>
              </a:rPr>
              <a:t> </a:t>
            </a:r>
          </a:p>
          <a:p>
            <a:r>
              <a:rPr lang="en-GB" b="1" dirty="0">
                <a:solidFill>
                  <a:srgbClr val="FF0000"/>
                </a:solidFill>
                <a:cs typeface="Arial"/>
              </a:rPr>
              <a:t> </a:t>
            </a:r>
            <a:r>
              <a:rPr lang="en-GB" dirty="0">
                <a:solidFill>
                  <a:schemeClr val="tx1"/>
                </a:solidFill>
                <a:cs typeface="Arial"/>
              </a:rPr>
              <a:t>Submit with enough time to account for any errors (I.e. technology/ not knowing where to submit etc).</a:t>
            </a:r>
          </a:p>
        </p:txBody>
      </p:sp>
    </p:spTree>
    <p:extLst>
      <p:ext uri="{BB962C8B-B14F-4D97-AF65-F5344CB8AC3E}">
        <p14:creationId xmlns:p14="http://schemas.microsoft.com/office/powerpoint/2010/main" val="22601834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E0AD26B-71E3-47D2-9781-4207109A96BD}"/>
              </a:ext>
            </a:extLst>
          </p:cNvPr>
          <p:cNvSpPr>
            <a:spLocks noGrp="1"/>
          </p:cNvSpPr>
          <p:nvPr>
            <p:ph type="title"/>
          </p:nvPr>
        </p:nvSpPr>
        <p:spPr>
          <a:xfrm>
            <a:off x="3382992" y="-324988"/>
            <a:ext cx="10515600" cy="1325563"/>
          </a:xfrm>
        </p:spPr>
        <p:txBody>
          <a:bodyPr/>
          <a:lstStyle/>
          <a:p>
            <a:r>
              <a:rPr lang="en-GB" dirty="0"/>
              <a:t>Question 1:</a:t>
            </a:r>
          </a:p>
        </p:txBody>
      </p:sp>
      <p:sp>
        <p:nvSpPr>
          <p:cNvPr id="3" name="Content Placeholder 2">
            <a:extLst>
              <a:ext uri="{FF2B5EF4-FFF2-40B4-BE49-F238E27FC236}">
                <a16:creationId xmlns:a16="http://schemas.microsoft.com/office/drawing/2014/main" xmlns="" id="{2FDD8724-3EBB-4316-B949-195CA70DACAC}"/>
              </a:ext>
            </a:extLst>
          </p:cNvPr>
          <p:cNvSpPr>
            <a:spLocks noGrp="1"/>
          </p:cNvSpPr>
          <p:nvPr>
            <p:ph idx="1"/>
          </p:nvPr>
        </p:nvSpPr>
        <p:spPr>
          <a:xfrm>
            <a:off x="320615" y="862342"/>
            <a:ext cx="11737675" cy="5587790"/>
          </a:xfrm>
        </p:spPr>
        <p:txBody>
          <a:bodyPr vert="horz" lIns="91440" tIns="45720" rIns="91440" bIns="45720" rtlCol="0" anchor="t">
            <a:normAutofit fontScale="47500" lnSpcReduction="20000"/>
          </a:bodyPr>
          <a:lstStyle/>
          <a:p>
            <a:pPr>
              <a:buNone/>
            </a:pPr>
            <a:r>
              <a:rPr lang="en-GB" sz="5100" b="1" dirty="0">
                <a:solidFill>
                  <a:schemeClr val="tx1"/>
                </a:solidFill>
                <a:ea typeface="+mn-lt"/>
                <a:cs typeface="+mn-lt"/>
              </a:rPr>
              <a:t>To what extent does the law on defamation strike a just balance between protecting an individual’s reputation and allowing freedom of expression by the press?</a:t>
            </a:r>
            <a:r>
              <a:rPr lang="en-GB" sz="5100" dirty="0">
                <a:solidFill>
                  <a:schemeClr val="tx1"/>
                </a:solidFill>
                <a:ea typeface="+mn-lt"/>
                <a:cs typeface="+mn-lt"/>
              </a:rPr>
              <a:t> </a:t>
            </a:r>
            <a:endParaRPr lang="en-US" sz="2900">
              <a:solidFill>
                <a:schemeClr val="tx1"/>
              </a:solidFill>
              <a:cs typeface="Arial"/>
            </a:endParaRPr>
          </a:p>
          <a:p>
            <a:pPr>
              <a:buNone/>
            </a:pPr>
            <a:r>
              <a:rPr lang="en-GB" sz="3200" dirty="0">
                <a:ea typeface="+mn-lt"/>
                <a:cs typeface="+mn-lt"/>
              </a:rPr>
              <a:t>  </a:t>
            </a:r>
            <a:endParaRPr lang="en-GB" sz="3200">
              <a:cs typeface="Arial"/>
            </a:endParaRPr>
          </a:p>
          <a:p>
            <a:pPr>
              <a:buNone/>
            </a:pPr>
            <a:r>
              <a:rPr lang="en-GB" sz="3200" dirty="0">
                <a:ea typeface="+mn-lt"/>
                <a:cs typeface="+mn-lt"/>
              </a:rPr>
              <a:t>You must aim to answer this question within approximately 1,000 words and within an essay format. </a:t>
            </a:r>
            <a:endParaRPr lang="en-GB" sz="3200">
              <a:ea typeface="+mn-lt"/>
              <a:cs typeface="+mn-lt"/>
            </a:endParaRPr>
          </a:p>
          <a:p>
            <a:pPr>
              <a:buNone/>
            </a:pPr>
            <a:r>
              <a:rPr lang="en-GB" sz="3200" dirty="0">
                <a:ea typeface="+mn-lt"/>
                <a:cs typeface="+mn-lt"/>
              </a:rPr>
              <a:t>You must reference in accordance with the Harvard referencing system. </a:t>
            </a:r>
            <a:endParaRPr lang="en-GB" sz="3200">
              <a:cs typeface="Arial"/>
            </a:endParaRPr>
          </a:p>
          <a:p>
            <a:pPr>
              <a:buNone/>
            </a:pPr>
            <a:r>
              <a:rPr lang="en-GB" sz="3200" dirty="0">
                <a:ea typeface="+mn-lt"/>
                <a:cs typeface="+mn-lt"/>
              </a:rPr>
              <a:t>Your answer should include discussion of the defence of ‘public interest’ under section 4 of the Defamation Act (2013), s.10 Contempt of Court Act (1981) and other relevant case law, including but not limited to: </a:t>
            </a:r>
            <a:endParaRPr lang="en-GB" sz="3200">
              <a:cs typeface="Arial"/>
            </a:endParaRPr>
          </a:p>
          <a:p>
            <a:pPr>
              <a:buNone/>
            </a:pPr>
            <a:r>
              <a:rPr lang="en-GB" sz="3200" dirty="0">
                <a:ea typeface="+mn-lt"/>
                <a:cs typeface="+mn-lt"/>
              </a:rPr>
              <a:t>Reynolds v Times Newspapers </a:t>
            </a:r>
            <a:endParaRPr lang="en-GB" sz="3200">
              <a:cs typeface="Arial"/>
            </a:endParaRPr>
          </a:p>
          <a:p>
            <a:pPr>
              <a:buNone/>
            </a:pPr>
            <a:r>
              <a:rPr lang="en-GB" sz="3200" dirty="0" err="1">
                <a:ea typeface="+mn-lt"/>
                <a:cs typeface="+mn-lt"/>
              </a:rPr>
              <a:t>Loutchansky</a:t>
            </a:r>
            <a:r>
              <a:rPr lang="en-GB" sz="3200" dirty="0">
                <a:ea typeface="+mn-lt"/>
                <a:cs typeface="+mn-lt"/>
              </a:rPr>
              <a:t> v Times Newspapers (2002) </a:t>
            </a:r>
            <a:endParaRPr lang="en-GB" sz="3200">
              <a:cs typeface="Arial"/>
            </a:endParaRPr>
          </a:p>
          <a:p>
            <a:pPr>
              <a:buNone/>
            </a:pPr>
            <a:r>
              <a:rPr lang="en-GB" sz="3200" dirty="0">
                <a:ea typeface="+mn-lt"/>
                <a:cs typeface="+mn-lt"/>
              </a:rPr>
              <a:t>Flood v Times Newspapers Ltd (2012) </a:t>
            </a:r>
            <a:endParaRPr lang="en-GB" sz="3200">
              <a:cs typeface="Arial"/>
            </a:endParaRPr>
          </a:p>
          <a:p>
            <a:pPr>
              <a:buNone/>
            </a:pPr>
            <a:r>
              <a:rPr lang="en-GB" sz="3200" dirty="0">
                <a:ea typeface="+mn-lt"/>
                <a:cs typeface="+mn-lt"/>
              </a:rPr>
              <a:t>Economou de Freitas (2017) </a:t>
            </a:r>
            <a:endParaRPr lang="en-GB" sz="3200">
              <a:cs typeface="Arial"/>
            </a:endParaRPr>
          </a:p>
          <a:p>
            <a:pPr>
              <a:buNone/>
            </a:pPr>
            <a:r>
              <a:rPr lang="en-GB" sz="3200" dirty="0">
                <a:ea typeface="+mn-lt"/>
                <a:cs typeface="+mn-lt"/>
              </a:rPr>
              <a:t>Secretary of State for Defence v Guardian Newspapers Ltd (1985) </a:t>
            </a:r>
            <a:endParaRPr lang="en-GB" sz="3200">
              <a:cs typeface="Arial"/>
            </a:endParaRPr>
          </a:p>
          <a:p>
            <a:pPr>
              <a:buNone/>
            </a:pPr>
            <a:r>
              <a:rPr lang="en-GB" sz="3200" dirty="0">
                <a:ea typeface="+mn-lt"/>
                <a:cs typeface="+mn-lt"/>
              </a:rPr>
              <a:t>Interbrew SA v Financial Times Ltd (2002) </a:t>
            </a:r>
            <a:endParaRPr lang="en-GB" sz="3200">
              <a:cs typeface="Arial"/>
            </a:endParaRPr>
          </a:p>
          <a:p>
            <a:pPr marL="0" indent="0">
              <a:buNone/>
            </a:pPr>
            <a:r>
              <a:rPr lang="en-GB" sz="3200" dirty="0">
                <a:ea typeface="+mn-lt"/>
                <a:cs typeface="+mn-lt"/>
              </a:rPr>
              <a:t>Financial Times Ltd v UK (2009) </a:t>
            </a:r>
            <a:endParaRPr lang="en-GB" dirty="0"/>
          </a:p>
        </p:txBody>
      </p:sp>
    </p:spTree>
    <p:extLst>
      <p:ext uri="{BB962C8B-B14F-4D97-AF65-F5344CB8AC3E}">
        <p14:creationId xmlns:p14="http://schemas.microsoft.com/office/powerpoint/2010/main" val="35333965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17EF17B-4591-4E2C-9865-EF3ECC9925FE}"/>
              </a:ext>
            </a:extLst>
          </p:cNvPr>
          <p:cNvSpPr>
            <a:spLocks noGrp="1"/>
          </p:cNvSpPr>
          <p:nvPr>
            <p:ph type="title"/>
          </p:nvPr>
        </p:nvSpPr>
        <p:spPr>
          <a:xfrm>
            <a:off x="3382992" y="365125"/>
            <a:ext cx="7970808" cy="520431"/>
          </a:xfrm>
        </p:spPr>
        <p:txBody>
          <a:bodyPr>
            <a:normAutofit fontScale="90000"/>
          </a:bodyPr>
          <a:lstStyle/>
          <a:p>
            <a:r>
              <a:rPr lang="en-GB" dirty="0"/>
              <a:t>Question 2: </a:t>
            </a:r>
          </a:p>
        </p:txBody>
      </p:sp>
      <p:sp>
        <p:nvSpPr>
          <p:cNvPr id="3" name="Content Placeholder 2">
            <a:extLst>
              <a:ext uri="{FF2B5EF4-FFF2-40B4-BE49-F238E27FC236}">
                <a16:creationId xmlns:a16="http://schemas.microsoft.com/office/drawing/2014/main" xmlns="" id="{CECA70ED-A982-44DF-8EF7-8B4128279377}"/>
              </a:ext>
            </a:extLst>
          </p:cNvPr>
          <p:cNvSpPr>
            <a:spLocks noGrp="1"/>
          </p:cNvSpPr>
          <p:nvPr>
            <p:ph idx="1"/>
          </p:nvPr>
        </p:nvSpPr>
        <p:spPr>
          <a:xfrm>
            <a:off x="306239" y="1308041"/>
            <a:ext cx="11421372" cy="5745940"/>
          </a:xfrm>
        </p:spPr>
        <p:txBody>
          <a:bodyPr vert="horz" lIns="91440" tIns="45720" rIns="91440" bIns="45720" rtlCol="0" anchor="t">
            <a:noAutofit/>
          </a:bodyPr>
          <a:lstStyle/>
          <a:p>
            <a:pPr>
              <a:buNone/>
            </a:pPr>
            <a:r>
              <a:rPr lang="en-GB" sz="1200" dirty="0">
                <a:ea typeface="+mn-lt"/>
                <a:cs typeface="+mn-lt"/>
              </a:rPr>
              <a:t>In 2019, Parliament passed the ‘Environmental Protection Act’. The aim of the act is to promote the recycling of plastics. The Act created the ‘Plastic Regulatory Authority’ (PRA) who regulate the number and standard of plastic recycling plants within a certain area. Any business who wishes to operate a plastic recycling plant must contact the ‘Plastic Regulatory Authority’ and apply for a licence. The Environmental Protection Act (2019) stipulates that all applications made for a licence must be displayed at the proposed site itself, online and in the local newspaper. </a:t>
            </a:r>
            <a:endParaRPr lang="en-US" sz="1200">
              <a:cs typeface="Arial"/>
            </a:endParaRPr>
          </a:p>
          <a:p>
            <a:pPr>
              <a:buNone/>
            </a:pPr>
            <a:r>
              <a:rPr lang="en-GB" sz="1200" dirty="0">
                <a:ea typeface="+mn-lt"/>
                <a:cs typeface="+mn-lt"/>
              </a:rPr>
              <a:t>‘Norton Solutions plc’ recently applied to the PRA for a licence to open a new recycling plant in The Mumbles, Swansea. Last week the ‘Norton Solutions plc’ licence was refused on the basis of the PRA policy to only grant a licence for one recycling plant within one area. </a:t>
            </a:r>
            <a:endParaRPr lang="en-GB" sz="1200">
              <a:cs typeface="Arial"/>
            </a:endParaRPr>
          </a:p>
          <a:p>
            <a:pPr>
              <a:buNone/>
            </a:pPr>
            <a:r>
              <a:rPr lang="en-GB" sz="1200" dirty="0">
                <a:ea typeface="+mn-lt"/>
                <a:cs typeface="+mn-lt"/>
              </a:rPr>
              <a:t>Another company in Swansea, ‘</a:t>
            </a:r>
            <a:r>
              <a:rPr lang="en-GB" sz="1200" err="1">
                <a:ea typeface="+mn-lt"/>
                <a:cs typeface="+mn-lt"/>
              </a:rPr>
              <a:t>Westcross</a:t>
            </a:r>
            <a:r>
              <a:rPr lang="en-GB" sz="1200" dirty="0">
                <a:ea typeface="+mn-lt"/>
                <a:cs typeface="+mn-lt"/>
              </a:rPr>
              <a:t> plc’ has already been granted the licence for the Swansea area. However ‘Norton Solutions plc’ has evidence suggesting ‘</a:t>
            </a:r>
            <a:r>
              <a:rPr lang="en-GB" sz="1200" err="1">
                <a:ea typeface="+mn-lt"/>
                <a:cs typeface="+mn-lt"/>
              </a:rPr>
              <a:t>Westcross</a:t>
            </a:r>
            <a:r>
              <a:rPr lang="en-GB" sz="1200" dirty="0">
                <a:ea typeface="+mn-lt"/>
                <a:cs typeface="+mn-lt"/>
              </a:rPr>
              <a:t> plc’ will not be able to meet the local demand for plastics recycling. </a:t>
            </a:r>
            <a:endParaRPr lang="en-GB" sz="1200">
              <a:cs typeface="Arial"/>
            </a:endParaRPr>
          </a:p>
          <a:p>
            <a:pPr>
              <a:buNone/>
            </a:pPr>
            <a:r>
              <a:rPr lang="en-GB" sz="1200" dirty="0">
                <a:ea typeface="+mn-lt"/>
                <a:cs typeface="+mn-lt"/>
              </a:rPr>
              <a:t>Three months ago, the PRA also granted a licence to </a:t>
            </a:r>
            <a:r>
              <a:rPr lang="en-GB" sz="1200" dirty="0" err="1">
                <a:ea typeface="+mn-lt"/>
                <a:cs typeface="+mn-lt"/>
              </a:rPr>
              <a:t>LakeRec</a:t>
            </a:r>
            <a:r>
              <a:rPr lang="en-GB" sz="1200" dirty="0">
                <a:ea typeface="+mn-lt"/>
                <a:cs typeface="+mn-lt"/>
              </a:rPr>
              <a:t> Ltd for a new plastic recycling plant opposite a nature reserve in Swansea. The PRA justified its decision stating </a:t>
            </a:r>
            <a:r>
              <a:rPr lang="en-GB" sz="1200" err="1">
                <a:ea typeface="+mn-lt"/>
                <a:cs typeface="+mn-lt"/>
              </a:rPr>
              <a:t>LakeRec</a:t>
            </a:r>
            <a:r>
              <a:rPr lang="en-GB" sz="1200" dirty="0">
                <a:ea typeface="+mn-lt"/>
                <a:cs typeface="+mn-lt"/>
              </a:rPr>
              <a:t> Ltd had shown how the new recycling plant would help stimulate economic growth in the deprived area </a:t>
            </a:r>
            <a:endParaRPr lang="en-GB" sz="1200">
              <a:cs typeface="Arial"/>
            </a:endParaRPr>
          </a:p>
          <a:p>
            <a:pPr>
              <a:buNone/>
            </a:pPr>
            <a:r>
              <a:rPr lang="en-GB" sz="1200" dirty="0">
                <a:ea typeface="+mn-lt"/>
                <a:cs typeface="+mn-lt"/>
              </a:rPr>
              <a:t>The Nature Reserve Trust (‘NRT’), a group which campaigns nationwide on environmental issues, is concerned that, although the notice about the licence application was published in a local newspaper, it was not published online or at the site itself. This meant that most users of the nature reserve were unaware of the proposed recycling plant and could not put forward their concerns regarding its environmental impact. Due to the limited publicity regarding the proposal, the NRT only heard about the decision to grant ‘</a:t>
            </a:r>
            <a:r>
              <a:rPr lang="en-GB" sz="1200" dirty="0" err="1">
                <a:ea typeface="+mn-lt"/>
                <a:cs typeface="+mn-lt"/>
              </a:rPr>
              <a:t>LakeRec</a:t>
            </a:r>
            <a:r>
              <a:rPr lang="en-GB" sz="1200" dirty="0">
                <a:ea typeface="+mn-lt"/>
                <a:cs typeface="+mn-lt"/>
              </a:rPr>
              <a:t> Ltd’ a licence a few days ago. </a:t>
            </a:r>
            <a:endParaRPr lang="en-GB" sz="1200">
              <a:cs typeface="Arial"/>
            </a:endParaRPr>
          </a:p>
          <a:p>
            <a:pPr>
              <a:buNone/>
            </a:pPr>
            <a:r>
              <a:rPr lang="en-GB" sz="1200" dirty="0">
                <a:ea typeface="+mn-lt"/>
                <a:cs typeface="+mn-lt"/>
              </a:rPr>
              <a:t>  </a:t>
            </a:r>
            <a:endParaRPr lang="en-GB" sz="1200">
              <a:cs typeface="Arial"/>
            </a:endParaRPr>
          </a:p>
          <a:p>
            <a:pPr>
              <a:buNone/>
            </a:pPr>
            <a:r>
              <a:rPr lang="en-GB" sz="1200" b="1" dirty="0">
                <a:ea typeface="+mn-lt"/>
                <a:cs typeface="+mn-lt"/>
              </a:rPr>
              <a:t>Advise Norton Solutions plc and the NRT whether each may make a claim for judicial review of the decisions affecting them and whether any such claim is likely to succeed.</a:t>
            </a:r>
            <a:r>
              <a:rPr lang="en-GB" sz="1200" dirty="0">
                <a:ea typeface="+mn-lt"/>
                <a:cs typeface="+mn-lt"/>
              </a:rPr>
              <a:t> </a:t>
            </a:r>
            <a:endParaRPr lang="en-GB" sz="1200">
              <a:cs typeface="Arial"/>
            </a:endParaRPr>
          </a:p>
          <a:p>
            <a:pPr>
              <a:buNone/>
            </a:pPr>
            <a:r>
              <a:rPr lang="en-GB" sz="1200" dirty="0">
                <a:ea typeface="+mn-lt"/>
                <a:cs typeface="+mn-lt"/>
              </a:rPr>
              <a:t>   </a:t>
            </a:r>
            <a:endParaRPr lang="en-GB" sz="1200">
              <a:cs typeface="Arial"/>
            </a:endParaRPr>
          </a:p>
          <a:p>
            <a:pPr marL="0" indent="0">
              <a:buNone/>
            </a:pPr>
            <a:r>
              <a:rPr lang="en-GB" sz="1200" dirty="0">
                <a:ea typeface="+mn-lt"/>
                <a:cs typeface="+mn-lt"/>
              </a:rPr>
              <a:t>You should aim to answer this question within 1,000 words. It is not necessary for you to use Harvard referencing of academic sources in this task, but you are required to support your answer with relevant case law and legislation. </a:t>
            </a:r>
            <a:endParaRPr lang="en-GB" sz="1200">
              <a:cs typeface="Arial"/>
            </a:endParaRPr>
          </a:p>
        </p:txBody>
      </p:sp>
    </p:spTree>
    <p:extLst>
      <p:ext uri="{BB962C8B-B14F-4D97-AF65-F5344CB8AC3E}">
        <p14:creationId xmlns:p14="http://schemas.microsoft.com/office/powerpoint/2010/main" val="4007982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xmlns="" id="{247A131F-D5DE-41A5-B4CF-4F345319B40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 name="Freeform: Shape 9">
            <a:extLst>
              <a:ext uri="{FF2B5EF4-FFF2-40B4-BE49-F238E27FC236}">
                <a16:creationId xmlns:a16="http://schemas.microsoft.com/office/drawing/2014/main" xmlns="" id="{3AF4666D-BD98-40A5-A75F-478B982010B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12" name="Freeform: Shape 11">
            <a:extLst>
              <a:ext uri="{FF2B5EF4-FFF2-40B4-BE49-F238E27FC236}">
                <a16:creationId xmlns:a16="http://schemas.microsoft.com/office/drawing/2014/main" xmlns="" id="{68680585-71F9-4721-A998-4974171D2EB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14" name="Freeform: Shape 13">
            <a:extLst>
              <a:ext uri="{FF2B5EF4-FFF2-40B4-BE49-F238E27FC236}">
                <a16:creationId xmlns:a16="http://schemas.microsoft.com/office/drawing/2014/main" xmlns="" id="{12BC95C2-2EEC-4F59-ABA8-660B0D059CC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6" name="Graphic 141">
            <a:extLst>
              <a:ext uri="{FF2B5EF4-FFF2-40B4-BE49-F238E27FC236}">
                <a16:creationId xmlns:a16="http://schemas.microsoft.com/office/drawing/2014/main" xmlns="" id="{03E9870D-4BBA-43AF-8D44-BBADF020CFF6}"/>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10849" y="15178"/>
            <a:ext cx="2198951" cy="3331254"/>
            <a:chOff x="4473129" y="923925"/>
            <a:chExt cx="3308947" cy="5012817"/>
          </a:xfrm>
          <a:noFill/>
        </p:grpSpPr>
        <p:sp>
          <p:nvSpPr>
            <p:cNvPr id="17" name="Freeform: Shape 16">
              <a:extLst>
                <a:ext uri="{FF2B5EF4-FFF2-40B4-BE49-F238E27FC236}">
                  <a16:creationId xmlns:a16="http://schemas.microsoft.com/office/drawing/2014/main" xmlns="" id="{34BC5055-C77D-43CD-BB1D-A77B6779CDA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xmlns="" id="{DB12D0B8-9385-489A-85AE-3D14AD0BA2F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xmlns="" id="{D158A14A-147E-4130-A5E2-38FD84B181A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xmlns="" id="{75B8B1EB-5E2B-472C-AE60-2EC5961F16F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xmlns="" id="{B4F5BD77-58D7-4B61-A666-1B4139A63A2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xmlns="" id="{F5CBEC6B-EDB6-40B8-8771-E5AF41B8D69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a:p>
          </p:txBody>
        </p:sp>
        <p:sp>
          <p:nvSpPr>
            <p:cNvPr id="23" name="Freeform: Shape 22">
              <a:extLst>
                <a:ext uri="{FF2B5EF4-FFF2-40B4-BE49-F238E27FC236}">
                  <a16:creationId xmlns:a16="http://schemas.microsoft.com/office/drawing/2014/main" xmlns="" id="{91BD0EE8-AA47-4044-9251-9F5A4B82012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dirty="0"/>
            </a:p>
          </p:txBody>
        </p:sp>
      </p:grpSp>
      <p:grpSp>
        <p:nvGrpSpPr>
          <p:cNvPr id="25" name="Graphic 157">
            <a:extLst>
              <a:ext uri="{FF2B5EF4-FFF2-40B4-BE49-F238E27FC236}">
                <a16:creationId xmlns:a16="http://schemas.microsoft.com/office/drawing/2014/main" xmlns="" id="{C3279E8D-2BAA-4CB1-834B-09FADD54DE56}"/>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8610600" y="3276600"/>
            <a:ext cx="3529260" cy="3581398"/>
            <a:chOff x="4114800" y="1423987"/>
            <a:chExt cx="3961542" cy="4007547"/>
          </a:xfrm>
          <a:noFill/>
        </p:grpSpPr>
        <p:sp>
          <p:nvSpPr>
            <p:cNvPr id="26" name="Freeform: Shape 25">
              <a:extLst>
                <a:ext uri="{FF2B5EF4-FFF2-40B4-BE49-F238E27FC236}">
                  <a16:creationId xmlns:a16="http://schemas.microsoft.com/office/drawing/2014/main" xmlns="" id="{3456F18E-4F61-486D-9CD6-65B30372C53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a:p>
          </p:txBody>
        </p:sp>
        <p:sp>
          <p:nvSpPr>
            <p:cNvPr id="27" name="Freeform: Shape 26">
              <a:extLst>
                <a:ext uri="{FF2B5EF4-FFF2-40B4-BE49-F238E27FC236}">
                  <a16:creationId xmlns:a16="http://schemas.microsoft.com/office/drawing/2014/main" xmlns="" id="{318DDF45-08F0-46B6-A0B7-133735C94F4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xmlns="" id="{B9D0CC0F-710D-43F4-BC86-76376742013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xmlns="" id="{6FB36AB6-CB81-495A-8A33-C0BCE67D6F2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xmlns="" id="{1993F7E6-ABF6-482D-BEA5-B4E607DDB43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xmlns="" id="{DCA0B097-C21A-40B4-95E4-2FFA9697F82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xmlns="" id="{AB2AF0F5-7EAA-4BAB-8DE2-D84E124170F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a:p>
          </p:txBody>
        </p:sp>
      </p:grpSp>
      <p:sp useBgFill="1">
        <p:nvSpPr>
          <p:cNvPr id="34" name="Rectangle 33">
            <a:extLst>
              <a:ext uri="{FF2B5EF4-FFF2-40B4-BE49-F238E27FC236}">
                <a16:creationId xmlns:a16="http://schemas.microsoft.com/office/drawing/2014/main" xmlns="" id="{F1174801-1395-44C5-9B00-CCAC45C056E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6" name="Rectangle 35">
            <a:extLst>
              <a:ext uri="{FF2B5EF4-FFF2-40B4-BE49-F238E27FC236}">
                <a16:creationId xmlns:a16="http://schemas.microsoft.com/office/drawing/2014/main" xmlns="" id="{996DFAFB-BCE1-4BEC-82FB-D574234DEF0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4" name="Picture 3">
            <a:extLst>
              <a:ext uri="{FF2B5EF4-FFF2-40B4-BE49-F238E27FC236}">
                <a16:creationId xmlns:a16="http://schemas.microsoft.com/office/drawing/2014/main" xmlns="" id="{C052B596-8601-4732-9D34-8B4FAD77D962}"/>
              </a:ext>
            </a:extLst>
          </p:cNvPr>
          <p:cNvPicPr>
            <a:picLocks noChangeAspect="1"/>
          </p:cNvPicPr>
          <p:nvPr/>
        </p:nvPicPr>
        <p:blipFill rotWithShape="1">
          <a:blip r:embed="rId2">
            <a:alphaModFix/>
          </a:blip>
          <a:srcRect t="9172" r="6" b="5873"/>
          <a:stretch/>
        </p:blipFill>
        <p:spPr>
          <a:xfrm>
            <a:off x="20" y="10"/>
            <a:ext cx="12188932" cy="6856614"/>
          </a:xfrm>
          <a:prstGeom prst="rect">
            <a:avLst/>
          </a:prstGeom>
        </p:spPr>
      </p:pic>
      <p:sp>
        <p:nvSpPr>
          <p:cNvPr id="38" name="Rectangle 37">
            <a:extLst>
              <a:ext uri="{FF2B5EF4-FFF2-40B4-BE49-F238E27FC236}">
                <a16:creationId xmlns:a16="http://schemas.microsoft.com/office/drawing/2014/main" xmlns="" id="{8D2A0DB3-EF43-4032-9B27-954E12CCB68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307" y="0"/>
            <a:ext cx="12188952" cy="3732362"/>
          </a:xfrm>
          <a:prstGeom prst="rect">
            <a:avLst/>
          </a:prstGeom>
          <a:gradFill>
            <a:gsLst>
              <a:gs pos="100000">
                <a:schemeClr val="tx1">
                  <a:alpha val="0"/>
                </a:schemeClr>
              </a:gs>
              <a:gs pos="0">
                <a:schemeClr val="tx1"/>
              </a:gs>
              <a:gs pos="0">
                <a:schemeClr val="tx1">
                  <a:alpha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xmlns="" id="{D686F353-6DBC-4365-825A-254DDD4EDDCA}"/>
              </a:ext>
            </a:extLst>
          </p:cNvPr>
          <p:cNvSpPr txBox="1"/>
          <p:nvPr/>
        </p:nvSpPr>
        <p:spPr>
          <a:xfrm>
            <a:off x="996275" y="156477"/>
            <a:ext cx="10190071" cy="1515091"/>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gn="ctr">
              <a:spcBef>
                <a:spcPct val="0"/>
              </a:spcBef>
              <a:spcAft>
                <a:spcPts val="600"/>
              </a:spcAft>
            </a:pPr>
            <a:r>
              <a:rPr lang="en-US" sz="5400" kern="1200">
                <a:solidFill>
                  <a:srgbClr val="FFFFFF"/>
                </a:solidFill>
                <a:latin typeface="+mj-lt"/>
                <a:ea typeface="+mj-ea"/>
                <a:cs typeface="+mj-cs"/>
              </a:rPr>
              <a:t>HARVARD REFERENCING</a:t>
            </a:r>
          </a:p>
        </p:txBody>
      </p:sp>
      <p:grpSp>
        <p:nvGrpSpPr>
          <p:cNvPr id="40" name="Top Left">
            <a:extLst>
              <a:ext uri="{FF2B5EF4-FFF2-40B4-BE49-F238E27FC236}">
                <a16:creationId xmlns:a16="http://schemas.microsoft.com/office/drawing/2014/main" xmlns="" id="{18579DB9-24B0-487B-81E3-8D02AD5F8C81}"/>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10849" y="15178"/>
            <a:ext cx="2198951" cy="3331254"/>
            <a:chOff x="4473129" y="923925"/>
            <a:chExt cx="3308947" cy="5012817"/>
          </a:xfrm>
          <a:noFill/>
        </p:grpSpPr>
        <p:sp>
          <p:nvSpPr>
            <p:cNvPr id="41" name="Freeform: Shape 40">
              <a:extLst>
                <a:ext uri="{FF2B5EF4-FFF2-40B4-BE49-F238E27FC236}">
                  <a16:creationId xmlns:a16="http://schemas.microsoft.com/office/drawing/2014/main" xmlns="" id="{7180CB2C-161F-4538-9214-24AF97B01A3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bg2">
                  <a:alpha val="50000"/>
                </a:schemeClr>
              </a:solidFill>
              <a:prstDash val="lgDash"/>
              <a:round/>
            </a:ln>
          </p:spPr>
          <p:txBody>
            <a:bodyPr rtlCol="0" anchor="ctr"/>
            <a:lstStyle/>
            <a:p>
              <a:endParaRPr lang="en-US"/>
            </a:p>
          </p:txBody>
        </p:sp>
        <p:sp>
          <p:nvSpPr>
            <p:cNvPr id="42" name="Freeform: Shape 41">
              <a:extLst>
                <a:ext uri="{FF2B5EF4-FFF2-40B4-BE49-F238E27FC236}">
                  <a16:creationId xmlns:a16="http://schemas.microsoft.com/office/drawing/2014/main" xmlns="" id="{EE25AFBE-8731-4348-B66F-FD7E38F76A5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bg2">
                  <a:alpha val="50000"/>
                </a:schemeClr>
              </a:solidFill>
              <a:prstDash val="lgDash"/>
              <a:round/>
            </a:ln>
          </p:spPr>
          <p:txBody>
            <a:bodyPr rtlCol="0" anchor="ctr"/>
            <a:lstStyle/>
            <a:p>
              <a:endParaRPr lang="en-US"/>
            </a:p>
          </p:txBody>
        </p:sp>
        <p:sp>
          <p:nvSpPr>
            <p:cNvPr id="43" name="Freeform: Shape 42">
              <a:extLst>
                <a:ext uri="{FF2B5EF4-FFF2-40B4-BE49-F238E27FC236}">
                  <a16:creationId xmlns:a16="http://schemas.microsoft.com/office/drawing/2014/main" xmlns="" id="{5F6C27D8-4E47-470F-B6B5-407CE7D1D7F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bg2">
                  <a:alpha val="50000"/>
                </a:schemeClr>
              </a:solidFill>
              <a:prstDash val="lgDash"/>
              <a:round/>
            </a:ln>
          </p:spPr>
          <p:txBody>
            <a:bodyPr rtlCol="0" anchor="ctr"/>
            <a:lstStyle/>
            <a:p>
              <a:endParaRPr lang="en-US"/>
            </a:p>
          </p:txBody>
        </p:sp>
        <p:sp>
          <p:nvSpPr>
            <p:cNvPr id="44" name="Freeform: Shape 43">
              <a:extLst>
                <a:ext uri="{FF2B5EF4-FFF2-40B4-BE49-F238E27FC236}">
                  <a16:creationId xmlns:a16="http://schemas.microsoft.com/office/drawing/2014/main" xmlns="" id="{66348964-B561-445E-A6A4-730FBA4285B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bg2">
                  <a:alpha val="50000"/>
                </a:schemeClr>
              </a:solidFill>
              <a:prstDash val="lgDash"/>
              <a:round/>
            </a:ln>
          </p:spPr>
          <p:txBody>
            <a:bodyPr rtlCol="0" anchor="ctr"/>
            <a:lstStyle/>
            <a:p>
              <a:endParaRPr lang="en-US"/>
            </a:p>
          </p:txBody>
        </p:sp>
        <p:sp>
          <p:nvSpPr>
            <p:cNvPr id="45" name="Freeform: Shape 44">
              <a:extLst>
                <a:ext uri="{FF2B5EF4-FFF2-40B4-BE49-F238E27FC236}">
                  <a16:creationId xmlns:a16="http://schemas.microsoft.com/office/drawing/2014/main" xmlns="" id="{C5D1A3FD-B031-4670-8F09-29E8E38D45A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bg2">
                  <a:alpha val="50000"/>
                </a:schemeClr>
              </a:solidFill>
              <a:prstDash val="lgDash"/>
              <a:round/>
            </a:ln>
          </p:spPr>
          <p:txBody>
            <a:bodyPr rtlCol="0" anchor="ctr"/>
            <a:lstStyle/>
            <a:p>
              <a:endParaRPr lang="en-US"/>
            </a:p>
          </p:txBody>
        </p:sp>
        <p:sp>
          <p:nvSpPr>
            <p:cNvPr id="46" name="Freeform: Shape 45">
              <a:extLst>
                <a:ext uri="{FF2B5EF4-FFF2-40B4-BE49-F238E27FC236}">
                  <a16:creationId xmlns:a16="http://schemas.microsoft.com/office/drawing/2014/main" xmlns="" id="{80BD3287-1860-4987-8CA5-8728EDBB6B7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bg2">
                  <a:alpha val="50000"/>
                </a:schemeClr>
              </a:solidFill>
              <a:prstDash val="lgDash"/>
              <a:round/>
            </a:ln>
          </p:spPr>
          <p:txBody>
            <a:bodyPr rtlCol="0" anchor="ctr"/>
            <a:lstStyle/>
            <a:p>
              <a:endParaRPr lang="en-US"/>
            </a:p>
          </p:txBody>
        </p:sp>
        <p:sp>
          <p:nvSpPr>
            <p:cNvPr id="47" name="Freeform: Shape 46">
              <a:extLst>
                <a:ext uri="{FF2B5EF4-FFF2-40B4-BE49-F238E27FC236}">
                  <a16:creationId xmlns:a16="http://schemas.microsoft.com/office/drawing/2014/main" xmlns="" id="{E1FEEEA6-82B5-4005-A3D5-FC2A152FDDA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bg2">
                  <a:alpha val="50000"/>
                </a:schemeClr>
              </a:solidFill>
              <a:prstDash val="lgDash"/>
              <a:round/>
            </a:ln>
          </p:spPr>
          <p:txBody>
            <a:bodyPr rtlCol="0" anchor="ctr"/>
            <a:lstStyle/>
            <a:p>
              <a:endParaRPr lang="en-US" dirty="0"/>
            </a:p>
          </p:txBody>
        </p:sp>
      </p:grpSp>
      <p:grpSp>
        <p:nvGrpSpPr>
          <p:cNvPr id="49" name="Bottom Right">
            <a:extLst>
              <a:ext uri="{FF2B5EF4-FFF2-40B4-BE49-F238E27FC236}">
                <a16:creationId xmlns:a16="http://schemas.microsoft.com/office/drawing/2014/main" xmlns="" id="{8F281804-17FE-49B9-9065-1A44CD473CAE}"/>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7980400" y="3276601"/>
            <a:ext cx="4211600" cy="3581399"/>
            <a:chOff x="7980400" y="3276601"/>
            <a:chExt cx="4211600" cy="3581399"/>
          </a:xfrm>
        </p:grpSpPr>
        <p:grpSp>
          <p:nvGrpSpPr>
            <p:cNvPr id="50" name="Graphic 157">
              <a:extLst>
                <a:ext uri="{FF2B5EF4-FFF2-40B4-BE49-F238E27FC236}">
                  <a16:creationId xmlns:a16="http://schemas.microsoft.com/office/drawing/2014/main" xmlns="" id="{737BB70B-7AAF-4229-8400-5AFF12A2367A}"/>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xmlns="" val="1"/>
                </p:ext>
              </p:extLst>
            </p:nvPr>
          </p:nvGrpSpPr>
          <p:grpSpPr>
            <a:xfrm>
              <a:off x="8662740" y="3276601"/>
              <a:ext cx="3529260" cy="3581398"/>
              <a:chOff x="4114800" y="1423987"/>
              <a:chExt cx="3961542" cy="4007547"/>
            </a:xfrm>
            <a:noFill/>
          </p:grpSpPr>
          <p:sp>
            <p:nvSpPr>
              <p:cNvPr id="52" name="Freeform: Shape 51">
                <a:extLst>
                  <a:ext uri="{FF2B5EF4-FFF2-40B4-BE49-F238E27FC236}">
                    <a16:creationId xmlns:a16="http://schemas.microsoft.com/office/drawing/2014/main" xmlns="" id="{9B992201-AA48-4BE7-ADC2-908B16934F4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bg2">
                    <a:alpha val="35000"/>
                  </a:schemeClr>
                </a:solidFill>
                <a:prstDash val="lgDash"/>
                <a:round/>
              </a:ln>
            </p:spPr>
            <p:txBody>
              <a:bodyPr rtlCol="0" anchor="ctr"/>
              <a:lstStyle/>
              <a:p>
                <a:endParaRPr lang="en-US"/>
              </a:p>
            </p:txBody>
          </p:sp>
          <p:sp>
            <p:nvSpPr>
              <p:cNvPr id="53" name="Freeform: Shape 52">
                <a:extLst>
                  <a:ext uri="{FF2B5EF4-FFF2-40B4-BE49-F238E27FC236}">
                    <a16:creationId xmlns:a16="http://schemas.microsoft.com/office/drawing/2014/main" xmlns="" id="{840E3649-4ED2-4501-AF92-DEC3DFF5C8D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bg2">
                    <a:alpha val="35000"/>
                  </a:schemeClr>
                </a:solidFill>
                <a:prstDash val="lgDash"/>
                <a:round/>
              </a:ln>
            </p:spPr>
            <p:txBody>
              <a:bodyPr rtlCol="0" anchor="ctr"/>
              <a:lstStyle/>
              <a:p>
                <a:endParaRPr lang="en-US"/>
              </a:p>
            </p:txBody>
          </p:sp>
          <p:sp>
            <p:nvSpPr>
              <p:cNvPr id="54" name="Freeform: Shape 53">
                <a:extLst>
                  <a:ext uri="{FF2B5EF4-FFF2-40B4-BE49-F238E27FC236}">
                    <a16:creationId xmlns:a16="http://schemas.microsoft.com/office/drawing/2014/main" xmlns="" id="{68B38FD5-4195-4693-8AB7-D01C58D21E3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bg2">
                    <a:alpha val="35000"/>
                  </a:schemeClr>
                </a:solidFill>
                <a:prstDash val="lgDash"/>
                <a:round/>
              </a:ln>
            </p:spPr>
            <p:txBody>
              <a:bodyPr rtlCol="0" anchor="ctr"/>
              <a:lstStyle/>
              <a:p>
                <a:endParaRPr lang="en-US"/>
              </a:p>
            </p:txBody>
          </p:sp>
          <p:sp>
            <p:nvSpPr>
              <p:cNvPr id="55" name="Freeform: Shape 54">
                <a:extLst>
                  <a:ext uri="{FF2B5EF4-FFF2-40B4-BE49-F238E27FC236}">
                    <a16:creationId xmlns:a16="http://schemas.microsoft.com/office/drawing/2014/main" xmlns="" id="{F0635352-3FD2-43A8-832C-705F1CB9173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bg2">
                    <a:alpha val="35000"/>
                  </a:schemeClr>
                </a:solidFill>
                <a:prstDash val="lgDash"/>
                <a:round/>
              </a:ln>
            </p:spPr>
            <p:txBody>
              <a:bodyPr rtlCol="0" anchor="ctr"/>
              <a:lstStyle/>
              <a:p>
                <a:endParaRPr lang="en-US"/>
              </a:p>
            </p:txBody>
          </p:sp>
          <p:sp>
            <p:nvSpPr>
              <p:cNvPr id="56" name="Freeform: Shape 55">
                <a:extLst>
                  <a:ext uri="{FF2B5EF4-FFF2-40B4-BE49-F238E27FC236}">
                    <a16:creationId xmlns:a16="http://schemas.microsoft.com/office/drawing/2014/main" xmlns="" id="{FBEAF61E-74F7-41BA-9576-39B19615014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bg2">
                    <a:alpha val="35000"/>
                  </a:schemeClr>
                </a:solidFill>
                <a:prstDash val="lgDash"/>
                <a:round/>
              </a:ln>
            </p:spPr>
            <p:txBody>
              <a:bodyPr rtlCol="0" anchor="ctr"/>
              <a:lstStyle/>
              <a:p>
                <a:endParaRPr lang="en-US"/>
              </a:p>
            </p:txBody>
          </p:sp>
          <p:sp>
            <p:nvSpPr>
              <p:cNvPr id="57" name="Freeform: Shape 56">
                <a:extLst>
                  <a:ext uri="{FF2B5EF4-FFF2-40B4-BE49-F238E27FC236}">
                    <a16:creationId xmlns:a16="http://schemas.microsoft.com/office/drawing/2014/main" xmlns="" id="{AB31D9B5-1401-4F40-BEE6-D4929199543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bg2">
                    <a:alpha val="35000"/>
                  </a:schemeClr>
                </a:solidFill>
                <a:prstDash val="lgDash"/>
                <a:round/>
              </a:ln>
            </p:spPr>
            <p:txBody>
              <a:bodyPr rtlCol="0" anchor="ctr"/>
              <a:lstStyle/>
              <a:p>
                <a:endParaRPr lang="en-US"/>
              </a:p>
            </p:txBody>
          </p:sp>
          <p:sp>
            <p:nvSpPr>
              <p:cNvPr id="58" name="Freeform: Shape 57">
                <a:extLst>
                  <a:ext uri="{FF2B5EF4-FFF2-40B4-BE49-F238E27FC236}">
                    <a16:creationId xmlns:a16="http://schemas.microsoft.com/office/drawing/2014/main" xmlns="" id="{8EDD38F5-BC63-401D-8C72-8D41A360A9F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bg2">
                    <a:alpha val="35000"/>
                  </a:schemeClr>
                </a:solidFill>
                <a:prstDash val="lgDash"/>
                <a:round/>
              </a:ln>
            </p:spPr>
            <p:txBody>
              <a:bodyPr rtlCol="0" anchor="ctr"/>
              <a:lstStyle/>
              <a:p>
                <a:endParaRPr lang="en-US"/>
              </a:p>
            </p:txBody>
          </p:sp>
        </p:grpSp>
        <p:sp>
          <p:nvSpPr>
            <p:cNvPr id="51" name="Freeform: Shape 50">
              <a:extLst>
                <a:ext uri="{FF2B5EF4-FFF2-40B4-BE49-F238E27FC236}">
                  <a16:creationId xmlns:a16="http://schemas.microsoft.com/office/drawing/2014/main" xmlns="" id="{05CE5B18-7300-438F-80EB-4F4E431C806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2549300613"/>
      </p:ext>
    </p:extLst>
  </p:cSld>
  <p:clrMapOvr>
    <a:masterClrMapping/>
  </p:clrMapOvr>
</p:sld>
</file>

<file path=ppt/theme/theme1.xml><?xml version="1.0" encoding="utf-8"?>
<a:theme xmlns:a="http://schemas.openxmlformats.org/drawingml/2006/main" name="ExploreVTI">
  <a:themeElements>
    <a:clrScheme name="AnalogousFromLightSeedRightStep">
      <a:dk1>
        <a:srgbClr val="000000"/>
      </a:dk1>
      <a:lt1>
        <a:srgbClr val="FFFFFF"/>
      </a:lt1>
      <a:dk2>
        <a:srgbClr val="413424"/>
      </a:dk2>
      <a:lt2>
        <a:srgbClr val="E5E8E2"/>
      </a:lt2>
      <a:accent1>
        <a:srgbClr val="AA92CB"/>
      </a:accent1>
      <a:accent2>
        <a:srgbClr val="B579BF"/>
      </a:accent2>
      <a:accent3>
        <a:srgbClr val="CB92BB"/>
      </a:accent3>
      <a:accent4>
        <a:srgbClr val="BF798F"/>
      </a:accent4>
      <a:accent5>
        <a:srgbClr val="CB9792"/>
      </a:accent5>
      <a:accent6>
        <a:srgbClr val="BF9E79"/>
      </a:accent6>
      <a:hlink>
        <a:srgbClr val="738B54"/>
      </a:hlink>
      <a:folHlink>
        <a:srgbClr val="7F7F7F"/>
      </a:folHlink>
    </a:clrScheme>
    <a:fontScheme name="Custom 23">
      <a:majorFont>
        <a:latin typeface="Sagona Book"/>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xploreVTI" id="{157DDAE2-BFCD-43FD-9602-E5EFEAD66DC3}" vid="{04B6EBF8-4645-4305-9753-050B4204785C}"/>
    </a:ext>
  </a:extLst>
</a:theme>
</file>

<file path=docProps/app.xml><?xml version="1.0" encoding="utf-8"?>
<Properties xmlns="http://schemas.openxmlformats.org/officeDocument/2006/extended-properties" xmlns:vt="http://schemas.openxmlformats.org/officeDocument/2006/docPropsVTypes">
  <Template>office theme</Template>
  <TotalTime>0</TotalTime>
  <Words>200</Words>
  <Application>Microsoft Office PowerPoint</Application>
  <PresentationFormat>Widescreen</PresentationFormat>
  <Paragraphs>42</Paragraphs>
  <Slides>6</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6</vt:i4>
      </vt:variant>
    </vt:vector>
  </HeadingPairs>
  <TitlesOfParts>
    <vt:vector size="14" baseType="lpstr">
      <vt:lpstr>Arial</vt:lpstr>
      <vt:lpstr>Avenir Next LT Pro</vt:lpstr>
      <vt:lpstr>AvenirNext LT Pro Medium</vt:lpstr>
      <vt:lpstr>Calibri</vt:lpstr>
      <vt:lpstr>Calibri Light</vt:lpstr>
      <vt:lpstr>Sagona Book</vt:lpstr>
      <vt:lpstr>Segoe UI Semilight</vt:lpstr>
      <vt:lpstr>ExploreVTI</vt:lpstr>
      <vt:lpstr>Public law workshop </vt:lpstr>
      <vt:lpstr>General feedback assignment 1</vt:lpstr>
      <vt:lpstr>ASSIGNMENT 2</vt:lpstr>
      <vt:lpstr>Question 1:</vt:lpstr>
      <vt:lpstr>Question 2: </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Laura Knight</dc:creator>
  <cp:lastModifiedBy>Laura Knight</cp:lastModifiedBy>
  <cp:revision>130</cp:revision>
  <dcterms:created xsi:type="dcterms:W3CDTF">2020-11-28T20:00:30Z</dcterms:created>
  <dcterms:modified xsi:type="dcterms:W3CDTF">2020-11-28T21:11:50Z</dcterms:modified>
</cp:coreProperties>
</file>