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49"/>
  </p:notesMasterIdLst>
  <p:sldIdLst>
    <p:sldId id="256" r:id="rId5"/>
    <p:sldId id="395" r:id="rId6"/>
    <p:sldId id="399" r:id="rId7"/>
    <p:sldId id="378" r:id="rId8"/>
    <p:sldId id="379" r:id="rId9"/>
    <p:sldId id="382" r:id="rId10"/>
    <p:sldId id="390" r:id="rId11"/>
    <p:sldId id="391" r:id="rId12"/>
    <p:sldId id="335" r:id="rId13"/>
    <p:sldId id="413" r:id="rId14"/>
    <p:sldId id="414" r:id="rId15"/>
    <p:sldId id="401" r:id="rId16"/>
    <p:sldId id="267" r:id="rId17"/>
    <p:sldId id="402" r:id="rId18"/>
    <p:sldId id="405" r:id="rId19"/>
    <p:sldId id="273" r:id="rId20"/>
    <p:sldId id="271" r:id="rId21"/>
    <p:sldId id="270" r:id="rId22"/>
    <p:sldId id="341" r:id="rId23"/>
    <p:sldId id="269" r:id="rId24"/>
    <p:sldId id="274" r:id="rId25"/>
    <p:sldId id="272" r:id="rId26"/>
    <p:sldId id="350" r:id="rId27"/>
    <p:sldId id="351" r:id="rId28"/>
    <p:sldId id="352" r:id="rId29"/>
    <p:sldId id="348" r:id="rId30"/>
    <p:sldId id="406" r:id="rId31"/>
    <p:sldId id="360" r:id="rId32"/>
    <p:sldId id="362" r:id="rId33"/>
    <p:sldId id="277" r:id="rId34"/>
    <p:sldId id="365" r:id="rId35"/>
    <p:sldId id="366" r:id="rId36"/>
    <p:sldId id="367" r:id="rId37"/>
    <p:sldId id="368" r:id="rId38"/>
    <p:sldId id="342" r:id="rId39"/>
    <p:sldId id="355" r:id="rId40"/>
    <p:sldId id="369" r:id="rId41"/>
    <p:sldId id="285" r:id="rId42"/>
    <p:sldId id="343" r:id="rId43"/>
    <p:sldId id="286" r:id="rId44"/>
    <p:sldId id="412" r:id="rId45"/>
    <p:sldId id="356" r:id="rId46"/>
    <p:sldId id="357" r:id="rId47"/>
    <p:sldId id="358" r:id="rId4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45DC20-E061-445E-9EC4-9A4CCDFB1DE9}" v="496" dt="2023-12-11T11:35:40.4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81" y="5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on Phillips" userId="ceb937aa-b9c3-4941-91d8-fdd18470a62e" providerId="ADAL" clId="{5545DC20-E061-445E-9EC4-9A4CCDFB1DE9}"/>
    <pc:docChg chg="undo custSel addSld delSld modSld modMainMaster">
      <pc:chgData name="Marion Phillips" userId="ceb937aa-b9c3-4941-91d8-fdd18470a62e" providerId="ADAL" clId="{5545DC20-E061-445E-9EC4-9A4CCDFB1DE9}" dt="2023-12-11T11:37:01.253" v="3450" actId="255"/>
      <pc:docMkLst>
        <pc:docMk/>
      </pc:docMkLst>
      <pc:sldChg chg="delSp modSp mod">
        <pc:chgData name="Marion Phillips" userId="ceb937aa-b9c3-4941-91d8-fdd18470a62e" providerId="ADAL" clId="{5545DC20-E061-445E-9EC4-9A4CCDFB1DE9}" dt="2023-12-10T18:41:33.919" v="2278" actId="1036"/>
        <pc:sldMkLst>
          <pc:docMk/>
          <pc:sldMk cId="109857222" sldId="256"/>
        </pc:sldMkLst>
        <pc:spChg chg="del mod">
          <ac:chgData name="Marion Phillips" userId="ceb937aa-b9c3-4941-91d8-fdd18470a62e" providerId="ADAL" clId="{5545DC20-E061-445E-9EC4-9A4CCDFB1DE9}" dt="2023-12-10T15:23:18.800" v="2" actId="478"/>
          <ac:spMkLst>
            <pc:docMk/>
            <pc:sldMk cId="109857222" sldId="256"/>
            <ac:spMk id="2" creationId="{00000000-0000-0000-0000-000000000000}"/>
          </ac:spMkLst>
        </pc:spChg>
        <pc:spChg chg="mod">
          <ac:chgData name="Marion Phillips" userId="ceb937aa-b9c3-4941-91d8-fdd18470a62e" providerId="ADAL" clId="{5545DC20-E061-445E-9EC4-9A4CCDFB1DE9}" dt="2023-12-10T18:41:33.919" v="2278" actId="1036"/>
          <ac:spMkLst>
            <pc:docMk/>
            <pc:sldMk cId="109857222" sldId="256"/>
            <ac:spMk id="3" creationId="{00000000-0000-0000-0000-000000000000}"/>
          </ac:spMkLst>
        </pc:spChg>
      </pc:sldChg>
      <pc:sldChg chg="del setBg">
        <pc:chgData name="Marion Phillips" userId="ceb937aa-b9c3-4941-91d8-fdd18470a62e" providerId="ADAL" clId="{5545DC20-E061-445E-9EC4-9A4CCDFB1DE9}" dt="2023-12-10T15:51:19.770" v="568" actId="47"/>
        <pc:sldMkLst>
          <pc:docMk/>
          <pc:sldMk cId="1850780668" sldId="263"/>
        </pc:sldMkLst>
      </pc:sldChg>
      <pc:sldChg chg="addSp delSp modSp mod">
        <pc:chgData name="Marion Phillips" userId="ceb937aa-b9c3-4941-91d8-fdd18470a62e" providerId="ADAL" clId="{5545DC20-E061-445E-9EC4-9A4CCDFB1DE9}" dt="2023-12-10T16:06:38.725" v="894" actId="1076"/>
        <pc:sldMkLst>
          <pc:docMk/>
          <pc:sldMk cId="445364859" sldId="267"/>
        </pc:sldMkLst>
        <pc:spChg chg="mod">
          <ac:chgData name="Marion Phillips" userId="ceb937aa-b9c3-4941-91d8-fdd18470a62e" providerId="ADAL" clId="{5545DC20-E061-445E-9EC4-9A4CCDFB1DE9}" dt="2023-12-10T16:05:53.281" v="886" actId="1076"/>
          <ac:spMkLst>
            <pc:docMk/>
            <pc:sldMk cId="445364859" sldId="267"/>
            <ac:spMk id="2" creationId="{00000000-0000-0000-0000-000000000000}"/>
          </ac:spMkLst>
        </pc:spChg>
        <pc:spChg chg="del">
          <ac:chgData name="Marion Phillips" userId="ceb937aa-b9c3-4941-91d8-fdd18470a62e" providerId="ADAL" clId="{5545DC20-E061-445E-9EC4-9A4CCDFB1DE9}" dt="2023-12-10T16:05:59.151" v="887" actId="478"/>
          <ac:spMkLst>
            <pc:docMk/>
            <pc:sldMk cId="445364859" sldId="267"/>
            <ac:spMk id="3" creationId="{00000000-0000-0000-0000-000000000000}"/>
          </ac:spMkLst>
        </pc:spChg>
        <pc:spChg chg="mod">
          <ac:chgData name="Marion Phillips" userId="ceb937aa-b9c3-4941-91d8-fdd18470a62e" providerId="ADAL" clId="{5545DC20-E061-445E-9EC4-9A4CCDFB1DE9}" dt="2023-12-10T16:06:25.174" v="891" actId="255"/>
          <ac:spMkLst>
            <pc:docMk/>
            <pc:sldMk cId="445364859" sldId="267"/>
            <ac:spMk id="4" creationId="{00000000-0000-0000-0000-000000000000}"/>
          </ac:spMkLst>
        </pc:spChg>
        <pc:spChg chg="mod">
          <ac:chgData name="Marion Phillips" userId="ceb937aa-b9c3-4941-91d8-fdd18470a62e" providerId="ADAL" clId="{5545DC20-E061-445E-9EC4-9A4CCDFB1DE9}" dt="2023-12-10T16:06:38.725" v="894" actId="1076"/>
          <ac:spMkLst>
            <pc:docMk/>
            <pc:sldMk cId="445364859" sldId="267"/>
            <ac:spMk id="6" creationId="{00000000-0000-0000-0000-000000000000}"/>
          </ac:spMkLst>
        </pc:spChg>
        <pc:spChg chg="add del mod">
          <ac:chgData name="Marion Phillips" userId="ceb937aa-b9c3-4941-91d8-fdd18470a62e" providerId="ADAL" clId="{5545DC20-E061-445E-9EC4-9A4CCDFB1DE9}" dt="2023-12-10T16:06:01.051" v="888" actId="478"/>
          <ac:spMkLst>
            <pc:docMk/>
            <pc:sldMk cId="445364859" sldId="267"/>
            <ac:spMk id="7" creationId="{428025BB-4D58-B977-8661-E95EF2026593}"/>
          </ac:spMkLst>
        </pc:spChg>
        <pc:spChg chg="del">
          <ac:chgData name="Marion Phillips" userId="ceb937aa-b9c3-4941-91d8-fdd18470a62e" providerId="ADAL" clId="{5545DC20-E061-445E-9EC4-9A4CCDFB1DE9}" dt="2023-12-10T16:06:33.213" v="893" actId="478"/>
          <ac:spMkLst>
            <pc:docMk/>
            <pc:sldMk cId="445364859" sldId="267"/>
            <ac:spMk id="8" creationId="{00000000-0000-0000-0000-000000000000}"/>
          </ac:spMkLst>
        </pc:spChg>
        <pc:picChg chg="del">
          <ac:chgData name="Marion Phillips" userId="ceb937aa-b9c3-4941-91d8-fdd18470a62e" providerId="ADAL" clId="{5545DC20-E061-445E-9EC4-9A4CCDFB1DE9}" dt="2023-12-10T16:06:29.873" v="892" actId="478"/>
          <ac:picMkLst>
            <pc:docMk/>
            <pc:sldMk cId="445364859" sldId="267"/>
            <ac:picMk id="3074" creationId="{00000000-0000-0000-0000-000000000000}"/>
          </ac:picMkLst>
        </pc:picChg>
      </pc:sldChg>
      <pc:sldChg chg="addSp delSp modSp mod modAnim">
        <pc:chgData name="Marion Phillips" userId="ceb937aa-b9c3-4941-91d8-fdd18470a62e" providerId="ADAL" clId="{5545DC20-E061-445E-9EC4-9A4CCDFB1DE9}" dt="2023-12-11T11:09:29.185" v="2891" actId="20577"/>
        <pc:sldMkLst>
          <pc:docMk/>
          <pc:sldMk cId="305730465" sldId="269"/>
        </pc:sldMkLst>
        <pc:spChg chg="mod">
          <ac:chgData name="Marion Phillips" userId="ceb937aa-b9c3-4941-91d8-fdd18470a62e" providerId="ADAL" clId="{5545DC20-E061-445E-9EC4-9A4CCDFB1DE9}" dt="2023-12-11T11:08:06.313" v="2789" actId="20577"/>
          <ac:spMkLst>
            <pc:docMk/>
            <pc:sldMk cId="305730465" sldId="269"/>
            <ac:spMk id="2" creationId="{00000000-0000-0000-0000-000000000000}"/>
          </ac:spMkLst>
        </pc:spChg>
        <pc:spChg chg="del">
          <ac:chgData name="Marion Phillips" userId="ceb937aa-b9c3-4941-91d8-fdd18470a62e" providerId="ADAL" clId="{5545DC20-E061-445E-9EC4-9A4CCDFB1DE9}" dt="2023-12-10T16:22:35.569" v="1035" actId="478"/>
          <ac:spMkLst>
            <pc:docMk/>
            <pc:sldMk cId="305730465" sldId="269"/>
            <ac:spMk id="3" creationId="{00000000-0000-0000-0000-000000000000}"/>
          </ac:spMkLst>
        </pc:spChg>
        <pc:spChg chg="mod">
          <ac:chgData name="Marion Phillips" userId="ceb937aa-b9c3-4941-91d8-fdd18470a62e" providerId="ADAL" clId="{5545DC20-E061-445E-9EC4-9A4CCDFB1DE9}" dt="2023-12-11T11:09:29.185" v="2891" actId="20577"/>
          <ac:spMkLst>
            <pc:docMk/>
            <pc:sldMk cId="305730465" sldId="269"/>
            <ac:spMk id="4" creationId="{00000000-0000-0000-0000-000000000000}"/>
          </ac:spMkLst>
        </pc:spChg>
        <pc:spChg chg="add del mod">
          <ac:chgData name="Marion Phillips" userId="ceb937aa-b9c3-4941-91d8-fdd18470a62e" providerId="ADAL" clId="{5545DC20-E061-445E-9EC4-9A4CCDFB1DE9}" dt="2023-12-10T16:22:38.081" v="1036" actId="478"/>
          <ac:spMkLst>
            <pc:docMk/>
            <pc:sldMk cId="305730465" sldId="269"/>
            <ac:spMk id="7" creationId="{72C84C0B-735E-E86C-9B29-4A8CBE424A85}"/>
          </ac:spMkLst>
        </pc:spChg>
        <pc:picChg chg="del">
          <ac:chgData name="Marion Phillips" userId="ceb937aa-b9c3-4941-91d8-fdd18470a62e" providerId="ADAL" clId="{5545DC20-E061-445E-9EC4-9A4CCDFB1DE9}" dt="2023-12-10T16:22:39.872" v="1037" actId="478"/>
          <ac:picMkLst>
            <pc:docMk/>
            <pc:sldMk cId="305730465" sldId="269"/>
            <ac:picMk id="5" creationId="{00000000-0000-0000-0000-000000000000}"/>
          </ac:picMkLst>
        </pc:picChg>
        <pc:picChg chg="del">
          <ac:chgData name="Marion Phillips" userId="ceb937aa-b9c3-4941-91d8-fdd18470a62e" providerId="ADAL" clId="{5545DC20-E061-445E-9EC4-9A4CCDFB1DE9}" dt="2023-12-10T16:22:27.081" v="1033" actId="478"/>
          <ac:picMkLst>
            <pc:docMk/>
            <pc:sldMk cId="305730465" sldId="269"/>
            <ac:picMk id="11" creationId="{00000000-0000-0000-0000-000000000000}"/>
          </ac:picMkLst>
        </pc:picChg>
      </pc:sldChg>
      <pc:sldChg chg="addSp delSp modSp mod modAnim">
        <pc:chgData name="Marion Phillips" userId="ceb937aa-b9c3-4941-91d8-fdd18470a62e" providerId="ADAL" clId="{5545DC20-E061-445E-9EC4-9A4CCDFB1DE9}" dt="2023-12-11T11:06:56.218" v="2761" actId="5793"/>
        <pc:sldMkLst>
          <pc:docMk/>
          <pc:sldMk cId="1485466088" sldId="270"/>
        </pc:sldMkLst>
        <pc:spChg chg="del">
          <ac:chgData name="Marion Phillips" userId="ceb937aa-b9c3-4941-91d8-fdd18470a62e" providerId="ADAL" clId="{5545DC20-E061-445E-9EC4-9A4CCDFB1DE9}" dt="2023-12-10T16:11:33.108" v="932" actId="478"/>
          <ac:spMkLst>
            <pc:docMk/>
            <pc:sldMk cId="1485466088" sldId="270"/>
            <ac:spMk id="2" creationId="{00000000-0000-0000-0000-000000000000}"/>
          </ac:spMkLst>
        </pc:spChg>
        <pc:spChg chg="del">
          <ac:chgData name="Marion Phillips" userId="ceb937aa-b9c3-4941-91d8-fdd18470a62e" providerId="ADAL" clId="{5545DC20-E061-445E-9EC4-9A4CCDFB1DE9}" dt="2023-12-10T16:11:42.887" v="935" actId="478"/>
          <ac:spMkLst>
            <pc:docMk/>
            <pc:sldMk cId="1485466088" sldId="270"/>
            <ac:spMk id="3" creationId="{00000000-0000-0000-0000-000000000000}"/>
          </ac:spMkLst>
        </pc:spChg>
        <pc:spChg chg="mod">
          <ac:chgData name="Marion Phillips" userId="ceb937aa-b9c3-4941-91d8-fdd18470a62e" providerId="ADAL" clId="{5545DC20-E061-445E-9EC4-9A4CCDFB1DE9}" dt="2023-12-11T11:06:56.218" v="2761" actId="5793"/>
          <ac:spMkLst>
            <pc:docMk/>
            <pc:sldMk cId="1485466088" sldId="270"/>
            <ac:spMk id="4" creationId="{00000000-0000-0000-0000-000000000000}"/>
          </ac:spMkLst>
        </pc:spChg>
        <pc:spChg chg="add del mod">
          <ac:chgData name="Marion Phillips" userId="ceb937aa-b9c3-4941-91d8-fdd18470a62e" providerId="ADAL" clId="{5545DC20-E061-445E-9EC4-9A4CCDFB1DE9}" dt="2023-12-10T16:11:37.959" v="933" actId="478"/>
          <ac:spMkLst>
            <pc:docMk/>
            <pc:sldMk cId="1485466088" sldId="270"/>
            <ac:spMk id="7" creationId="{63E3E141-F4BE-78BF-7ECC-8FB245E0F4FD}"/>
          </ac:spMkLst>
        </pc:spChg>
        <pc:spChg chg="add del mod">
          <ac:chgData name="Marion Phillips" userId="ceb937aa-b9c3-4941-91d8-fdd18470a62e" providerId="ADAL" clId="{5545DC20-E061-445E-9EC4-9A4CCDFB1DE9}" dt="2023-12-10T16:11:45.238" v="936" actId="478"/>
          <ac:spMkLst>
            <pc:docMk/>
            <pc:sldMk cId="1485466088" sldId="270"/>
            <ac:spMk id="9" creationId="{827C97C3-D852-7424-392A-AB0FFE1E0790}"/>
          </ac:spMkLst>
        </pc:spChg>
        <pc:picChg chg="del">
          <ac:chgData name="Marion Phillips" userId="ceb937aa-b9c3-4941-91d8-fdd18470a62e" providerId="ADAL" clId="{5545DC20-E061-445E-9EC4-9A4CCDFB1DE9}" dt="2023-12-10T16:11:40.021" v="934" actId="478"/>
          <ac:picMkLst>
            <pc:docMk/>
            <pc:sldMk cId="1485466088" sldId="270"/>
            <ac:picMk id="5" creationId="{00000000-0000-0000-0000-000000000000}"/>
          </ac:picMkLst>
        </pc:picChg>
      </pc:sldChg>
      <pc:sldChg chg="addSp delSp modSp mod modAnim">
        <pc:chgData name="Marion Phillips" userId="ceb937aa-b9c3-4941-91d8-fdd18470a62e" providerId="ADAL" clId="{5545DC20-E061-445E-9EC4-9A4CCDFB1DE9}" dt="2023-12-11T11:07:14.213" v="2769" actId="5793"/>
        <pc:sldMkLst>
          <pc:docMk/>
          <pc:sldMk cId="2868682121" sldId="271"/>
        </pc:sldMkLst>
        <pc:spChg chg="del">
          <ac:chgData name="Marion Phillips" userId="ceb937aa-b9c3-4941-91d8-fdd18470a62e" providerId="ADAL" clId="{5545DC20-E061-445E-9EC4-9A4CCDFB1DE9}" dt="2023-12-10T16:10:21.576" v="922" actId="478"/>
          <ac:spMkLst>
            <pc:docMk/>
            <pc:sldMk cId="2868682121" sldId="271"/>
            <ac:spMk id="3" creationId="{00000000-0000-0000-0000-000000000000}"/>
          </ac:spMkLst>
        </pc:spChg>
        <pc:spChg chg="mod">
          <ac:chgData name="Marion Phillips" userId="ceb937aa-b9c3-4941-91d8-fdd18470a62e" providerId="ADAL" clId="{5545DC20-E061-445E-9EC4-9A4CCDFB1DE9}" dt="2023-12-11T11:07:14.213" v="2769" actId="5793"/>
          <ac:spMkLst>
            <pc:docMk/>
            <pc:sldMk cId="2868682121" sldId="271"/>
            <ac:spMk id="4" creationId="{00000000-0000-0000-0000-000000000000}"/>
          </ac:spMkLst>
        </pc:spChg>
        <pc:spChg chg="add del mod">
          <ac:chgData name="Marion Phillips" userId="ceb937aa-b9c3-4941-91d8-fdd18470a62e" providerId="ADAL" clId="{5545DC20-E061-445E-9EC4-9A4CCDFB1DE9}" dt="2023-12-10T16:10:15.486" v="920" actId="478"/>
          <ac:spMkLst>
            <pc:docMk/>
            <pc:sldMk cId="2868682121" sldId="271"/>
            <ac:spMk id="5" creationId="{61C05048-8AAB-32D6-05AC-07DD84DDB827}"/>
          </ac:spMkLst>
        </pc:spChg>
        <pc:spChg chg="del">
          <ac:chgData name="Marion Phillips" userId="ceb937aa-b9c3-4941-91d8-fdd18470a62e" providerId="ADAL" clId="{5545DC20-E061-445E-9EC4-9A4CCDFB1DE9}" dt="2023-12-10T16:10:12.496" v="919" actId="478"/>
          <ac:spMkLst>
            <pc:docMk/>
            <pc:sldMk cId="2868682121" sldId="271"/>
            <ac:spMk id="7" creationId="{1658F7D7-B3E5-0F68-8047-6FCE4DA61D9A}"/>
          </ac:spMkLst>
        </pc:spChg>
        <pc:spChg chg="add del mod">
          <ac:chgData name="Marion Phillips" userId="ceb937aa-b9c3-4941-91d8-fdd18470a62e" providerId="ADAL" clId="{5545DC20-E061-445E-9EC4-9A4CCDFB1DE9}" dt="2023-12-10T16:10:26.986" v="923" actId="478"/>
          <ac:spMkLst>
            <pc:docMk/>
            <pc:sldMk cId="2868682121" sldId="271"/>
            <ac:spMk id="9" creationId="{3774426E-6A64-B7B6-0B17-1FF25255C238}"/>
          </ac:spMkLst>
        </pc:spChg>
        <pc:picChg chg="del">
          <ac:chgData name="Marion Phillips" userId="ceb937aa-b9c3-4941-91d8-fdd18470a62e" providerId="ADAL" clId="{5545DC20-E061-445E-9EC4-9A4CCDFB1DE9}" dt="2023-12-10T16:10:17.768" v="921" actId="478"/>
          <ac:picMkLst>
            <pc:docMk/>
            <pc:sldMk cId="2868682121" sldId="271"/>
            <ac:picMk id="6" creationId="{00000000-0000-0000-0000-000000000000}"/>
          </ac:picMkLst>
        </pc:picChg>
      </pc:sldChg>
      <pc:sldChg chg="addSp delSp modSp mod modAnim">
        <pc:chgData name="Marion Phillips" userId="ceb937aa-b9c3-4941-91d8-fdd18470a62e" providerId="ADAL" clId="{5545DC20-E061-445E-9EC4-9A4CCDFB1DE9}" dt="2023-12-11T11:10:57.103" v="2921" actId="14100"/>
        <pc:sldMkLst>
          <pc:docMk/>
          <pc:sldMk cId="4214664219" sldId="272"/>
        </pc:sldMkLst>
        <pc:spChg chg="mod">
          <ac:chgData name="Marion Phillips" userId="ceb937aa-b9c3-4941-91d8-fdd18470a62e" providerId="ADAL" clId="{5545DC20-E061-445E-9EC4-9A4CCDFB1DE9}" dt="2023-12-11T11:10:27.148" v="2911" actId="20577"/>
          <ac:spMkLst>
            <pc:docMk/>
            <pc:sldMk cId="4214664219" sldId="272"/>
            <ac:spMk id="2" creationId="{00000000-0000-0000-0000-000000000000}"/>
          </ac:spMkLst>
        </pc:spChg>
        <pc:spChg chg="del">
          <ac:chgData name="Marion Phillips" userId="ceb937aa-b9c3-4941-91d8-fdd18470a62e" providerId="ADAL" clId="{5545DC20-E061-445E-9EC4-9A4CCDFB1DE9}" dt="2023-12-10T16:25:08.224" v="1090" actId="478"/>
          <ac:spMkLst>
            <pc:docMk/>
            <pc:sldMk cId="4214664219" sldId="272"/>
            <ac:spMk id="3" creationId="{00000000-0000-0000-0000-000000000000}"/>
          </ac:spMkLst>
        </pc:spChg>
        <pc:spChg chg="mod">
          <ac:chgData name="Marion Phillips" userId="ceb937aa-b9c3-4941-91d8-fdd18470a62e" providerId="ADAL" clId="{5545DC20-E061-445E-9EC4-9A4CCDFB1DE9}" dt="2023-12-11T11:10:57.103" v="2921" actId="14100"/>
          <ac:spMkLst>
            <pc:docMk/>
            <pc:sldMk cId="4214664219" sldId="272"/>
            <ac:spMk id="4" creationId="{00000000-0000-0000-0000-000000000000}"/>
          </ac:spMkLst>
        </pc:spChg>
        <pc:spChg chg="add del mod">
          <ac:chgData name="Marion Phillips" userId="ceb937aa-b9c3-4941-91d8-fdd18470a62e" providerId="ADAL" clId="{5545DC20-E061-445E-9EC4-9A4CCDFB1DE9}" dt="2023-12-10T16:25:09.694" v="1091" actId="478"/>
          <ac:spMkLst>
            <pc:docMk/>
            <pc:sldMk cId="4214664219" sldId="272"/>
            <ac:spMk id="7" creationId="{82D8DED5-E383-95BA-15ED-D5173B391C44}"/>
          </ac:spMkLst>
        </pc:spChg>
        <pc:picChg chg="del">
          <ac:chgData name="Marion Phillips" userId="ceb937aa-b9c3-4941-91d8-fdd18470a62e" providerId="ADAL" clId="{5545DC20-E061-445E-9EC4-9A4CCDFB1DE9}" dt="2023-12-10T16:25:04.083" v="1089" actId="478"/>
          <ac:picMkLst>
            <pc:docMk/>
            <pc:sldMk cId="4214664219" sldId="272"/>
            <ac:picMk id="6" creationId="{00000000-0000-0000-0000-000000000000}"/>
          </ac:picMkLst>
        </pc:picChg>
      </pc:sldChg>
      <pc:sldChg chg="addSp delSp modSp mod modAnim">
        <pc:chgData name="Marion Phillips" userId="ceb937aa-b9c3-4941-91d8-fdd18470a62e" providerId="ADAL" clId="{5545DC20-E061-445E-9EC4-9A4CCDFB1DE9}" dt="2023-12-11T11:05:29.529" v="2748" actId="14100"/>
        <pc:sldMkLst>
          <pc:docMk/>
          <pc:sldMk cId="3119217108" sldId="273"/>
        </pc:sldMkLst>
        <pc:spChg chg="mod">
          <ac:chgData name="Marion Phillips" userId="ceb937aa-b9c3-4941-91d8-fdd18470a62e" providerId="ADAL" clId="{5545DC20-E061-445E-9EC4-9A4CCDFB1DE9}" dt="2023-12-10T16:08:42.191" v="905" actId="1076"/>
          <ac:spMkLst>
            <pc:docMk/>
            <pc:sldMk cId="3119217108" sldId="273"/>
            <ac:spMk id="2" creationId="{00000000-0000-0000-0000-000000000000}"/>
          </ac:spMkLst>
        </pc:spChg>
        <pc:spChg chg="del">
          <ac:chgData name="Marion Phillips" userId="ceb937aa-b9c3-4941-91d8-fdd18470a62e" providerId="ADAL" clId="{5545DC20-E061-445E-9EC4-9A4CCDFB1DE9}" dt="2023-12-10T16:08:22.759" v="901" actId="478"/>
          <ac:spMkLst>
            <pc:docMk/>
            <pc:sldMk cId="3119217108" sldId="273"/>
            <ac:spMk id="3" creationId="{00000000-0000-0000-0000-000000000000}"/>
          </ac:spMkLst>
        </pc:spChg>
        <pc:spChg chg="mod">
          <ac:chgData name="Marion Phillips" userId="ceb937aa-b9c3-4941-91d8-fdd18470a62e" providerId="ADAL" clId="{5545DC20-E061-445E-9EC4-9A4CCDFB1DE9}" dt="2023-12-11T11:05:29.529" v="2748" actId="14100"/>
          <ac:spMkLst>
            <pc:docMk/>
            <pc:sldMk cId="3119217108" sldId="273"/>
            <ac:spMk id="4" creationId="{00000000-0000-0000-0000-000000000000}"/>
          </ac:spMkLst>
        </pc:spChg>
        <pc:spChg chg="del">
          <ac:chgData name="Marion Phillips" userId="ceb937aa-b9c3-4941-91d8-fdd18470a62e" providerId="ADAL" clId="{5545DC20-E061-445E-9EC4-9A4CCDFB1DE9}" dt="2023-12-10T16:08:49.223" v="906" actId="478"/>
          <ac:spMkLst>
            <pc:docMk/>
            <pc:sldMk cId="3119217108" sldId="273"/>
            <ac:spMk id="7" creationId="{00000000-0000-0000-0000-000000000000}"/>
          </ac:spMkLst>
        </pc:spChg>
        <pc:spChg chg="mod">
          <ac:chgData name="Marion Phillips" userId="ceb937aa-b9c3-4941-91d8-fdd18470a62e" providerId="ADAL" clId="{5545DC20-E061-445E-9EC4-9A4CCDFB1DE9}" dt="2023-12-10T16:10:02.868" v="918" actId="1076"/>
          <ac:spMkLst>
            <pc:docMk/>
            <pc:sldMk cId="3119217108" sldId="273"/>
            <ac:spMk id="8" creationId="{00000000-0000-0000-0000-000000000000}"/>
          </ac:spMkLst>
        </pc:spChg>
        <pc:spChg chg="add del mod">
          <ac:chgData name="Marion Phillips" userId="ceb937aa-b9c3-4941-91d8-fdd18470a62e" providerId="ADAL" clId="{5545DC20-E061-445E-9EC4-9A4CCDFB1DE9}" dt="2023-12-10T16:08:25.936" v="902" actId="478"/>
          <ac:spMkLst>
            <pc:docMk/>
            <pc:sldMk cId="3119217108" sldId="273"/>
            <ac:spMk id="9" creationId="{B52B3571-563C-0A2A-F526-2D80208895E1}"/>
          </ac:spMkLst>
        </pc:spChg>
        <pc:picChg chg="del">
          <ac:chgData name="Marion Phillips" userId="ceb937aa-b9c3-4941-91d8-fdd18470a62e" providerId="ADAL" clId="{5545DC20-E061-445E-9EC4-9A4CCDFB1DE9}" dt="2023-12-10T16:08:30.379" v="903" actId="478"/>
          <ac:picMkLst>
            <pc:docMk/>
            <pc:sldMk cId="3119217108" sldId="273"/>
            <ac:picMk id="6" creationId="{00000000-0000-0000-0000-000000000000}"/>
          </ac:picMkLst>
        </pc:picChg>
      </pc:sldChg>
      <pc:sldChg chg="addSp delSp modSp mod modAnim">
        <pc:chgData name="Marion Phillips" userId="ceb937aa-b9c3-4941-91d8-fdd18470a62e" providerId="ADAL" clId="{5545DC20-E061-445E-9EC4-9A4CCDFB1DE9}" dt="2023-12-11T11:09:50.400" v="2892"/>
        <pc:sldMkLst>
          <pc:docMk/>
          <pc:sldMk cId="1541765429" sldId="274"/>
        </pc:sldMkLst>
        <pc:spChg chg="mod">
          <ac:chgData name="Marion Phillips" userId="ceb937aa-b9c3-4941-91d8-fdd18470a62e" providerId="ADAL" clId="{5545DC20-E061-445E-9EC4-9A4CCDFB1DE9}" dt="2023-12-10T16:24:10.984" v="1079" actId="1076"/>
          <ac:spMkLst>
            <pc:docMk/>
            <pc:sldMk cId="1541765429" sldId="274"/>
            <ac:spMk id="2" creationId="{00000000-0000-0000-0000-000000000000}"/>
          </ac:spMkLst>
        </pc:spChg>
        <pc:spChg chg="del">
          <ac:chgData name="Marion Phillips" userId="ceb937aa-b9c3-4941-91d8-fdd18470a62e" providerId="ADAL" clId="{5545DC20-E061-445E-9EC4-9A4CCDFB1DE9}" dt="2023-12-10T16:24:14.015" v="1080" actId="478"/>
          <ac:spMkLst>
            <pc:docMk/>
            <pc:sldMk cId="1541765429" sldId="274"/>
            <ac:spMk id="3" creationId="{00000000-0000-0000-0000-000000000000}"/>
          </ac:spMkLst>
        </pc:spChg>
        <pc:spChg chg="mod">
          <ac:chgData name="Marion Phillips" userId="ceb937aa-b9c3-4941-91d8-fdd18470a62e" providerId="ADAL" clId="{5545DC20-E061-445E-9EC4-9A4CCDFB1DE9}" dt="2023-12-10T16:24:47.933" v="1087" actId="255"/>
          <ac:spMkLst>
            <pc:docMk/>
            <pc:sldMk cId="1541765429" sldId="274"/>
            <ac:spMk id="4" creationId="{00000000-0000-0000-0000-000000000000}"/>
          </ac:spMkLst>
        </pc:spChg>
        <pc:spChg chg="del">
          <ac:chgData name="Marion Phillips" userId="ceb937aa-b9c3-4941-91d8-fdd18470a62e" providerId="ADAL" clId="{5545DC20-E061-445E-9EC4-9A4CCDFB1DE9}" dt="2023-12-10T16:24:21.813" v="1082" actId="478"/>
          <ac:spMkLst>
            <pc:docMk/>
            <pc:sldMk cId="1541765429" sldId="274"/>
            <ac:spMk id="5" creationId="{FFBC2FBB-7B84-F3BD-1E86-38048DD4D379}"/>
          </ac:spMkLst>
        </pc:spChg>
        <pc:spChg chg="add del mod">
          <ac:chgData name="Marion Phillips" userId="ceb937aa-b9c3-4941-91d8-fdd18470a62e" providerId="ADAL" clId="{5545DC20-E061-445E-9EC4-9A4CCDFB1DE9}" dt="2023-12-10T16:24:19.408" v="1081" actId="478"/>
          <ac:spMkLst>
            <pc:docMk/>
            <pc:sldMk cId="1541765429" sldId="274"/>
            <ac:spMk id="7" creationId="{C09DA425-1C23-F5C3-B50D-3D63C8B4F6BF}"/>
          </ac:spMkLst>
        </pc:spChg>
        <pc:spChg chg="mod">
          <ac:chgData name="Marion Phillips" userId="ceb937aa-b9c3-4941-91d8-fdd18470a62e" providerId="ADAL" clId="{5545DC20-E061-445E-9EC4-9A4CCDFB1DE9}" dt="2023-12-10T16:24:36.776" v="1086" actId="1076"/>
          <ac:spMkLst>
            <pc:docMk/>
            <pc:sldMk cId="1541765429" sldId="274"/>
            <ac:spMk id="9" creationId="{5EA5B058-CDA8-31BC-816F-9C46D3A3A874}"/>
          </ac:spMkLst>
        </pc:spChg>
        <pc:picChg chg="del">
          <ac:chgData name="Marion Phillips" userId="ceb937aa-b9c3-4941-91d8-fdd18470a62e" providerId="ADAL" clId="{5545DC20-E061-445E-9EC4-9A4CCDFB1DE9}" dt="2023-12-10T16:23:48.288" v="1073" actId="478"/>
          <ac:picMkLst>
            <pc:docMk/>
            <pc:sldMk cId="1541765429" sldId="274"/>
            <ac:picMk id="8194" creationId="{00000000-0000-0000-0000-000000000000}"/>
          </ac:picMkLst>
        </pc:picChg>
      </pc:sldChg>
      <pc:sldChg chg="del">
        <pc:chgData name="Marion Phillips" userId="ceb937aa-b9c3-4941-91d8-fdd18470a62e" providerId="ADAL" clId="{5545DC20-E061-445E-9EC4-9A4CCDFB1DE9}" dt="2023-12-10T16:24:58.989" v="1088" actId="47"/>
        <pc:sldMkLst>
          <pc:docMk/>
          <pc:sldMk cId="732592742" sldId="275"/>
        </pc:sldMkLst>
      </pc:sldChg>
      <pc:sldChg chg="addSp delSp modSp mod modAnim">
        <pc:chgData name="Marion Phillips" userId="ceb937aa-b9c3-4941-91d8-fdd18470a62e" providerId="ADAL" clId="{5545DC20-E061-445E-9EC4-9A4CCDFB1DE9}" dt="2023-12-11T11:19:41.959" v="3081" actId="20577"/>
        <pc:sldMkLst>
          <pc:docMk/>
          <pc:sldMk cId="3717107454" sldId="277"/>
        </pc:sldMkLst>
        <pc:spChg chg="mod">
          <ac:chgData name="Marion Phillips" userId="ceb937aa-b9c3-4941-91d8-fdd18470a62e" providerId="ADAL" clId="{5545DC20-E061-445E-9EC4-9A4CCDFB1DE9}" dt="2023-12-10T16:48:09.531" v="1518" actId="1076"/>
          <ac:spMkLst>
            <pc:docMk/>
            <pc:sldMk cId="3717107454" sldId="277"/>
            <ac:spMk id="2" creationId="{00000000-0000-0000-0000-000000000000}"/>
          </ac:spMkLst>
        </pc:spChg>
        <pc:spChg chg="del">
          <ac:chgData name="Marion Phillips" userId="ceb937aa-b9c3-4941-91d8-fdd18470a62e" providerId="ADAL" clId="{5545DC20-E061-445E-9EC4-9A4CCDFB1DE9}" dt="2023-12-10T16:48:13.804" v="1519" actId="478"/>
          <ac:spMkLst>
            <pc:docMk/>
            <pc:sldMk cId="3717107454" sldId="277"/>
            <ac:spMk id="3" creationId="{00000000-0000-0000-0000-000000000000}"/>
          </ac:spMkLst>
        </pc:spChg>
        <pc:spChg chg="mod">
          <ac:chgData name="Marion Phillips" userId="ceb937aa-b9c3-4941-91d8-fdd18470a62e" providerId="ADAL" clId="{5545DC20-E061-445E-9EC4-9A4CCDFB1DE9}" dt="2023-12-11T11:19:41.959" v="3081" actId="20577"/>
          <ac:spMkLst>
            <pc:docMk/>
            <pc:sldMk cId="3717107454" sldId="277"/>
            <ac:spMk id="4" creationId="{00000000-0000-0000-0000-000000000000}"/>
          </ac:spMkLst>
        </pc:spChg>
        <pc:spChg chg="add del mod">
          <ac:chgData name="Marion Phillips" userId="ceb937aa-b9c3-4941-91d8-fdd18470a62e" providerId="ADAL" clId="{5545DC20-E061-445E-9EC4-9A4CCDFB1DE9}" dt="2023-12-10T16:48:16.298" v="1520" actId="478"/>
          <ac:spMkLst>
            <pc:docMk/>
            <pc:sldMk cId="3717107454" sldId="277"/>
            <ac:spMk id="7" creationId="{D58AC00A-6BC4-8124-CC9B-B77430DA8E94}"/>
          </ac:spMkLst>
        </pc:spChg>
        <pc:picChg chg="del">
          <ac:chgData name="Marion Phillips" userId="ceb937aa-b9c3-4941-91d8-fdd18470a62e" providerId="ADAL" clId="{5545DC20-E061-445E-9EC4-9A4CCDFB1DE9}" dt="2023-12-10T16:47:51.767" v="1497" actId="478"/>
          <ac:picMkLst>
            <pc:docMk/>
            <pc:sldMk cId="3717107454" sldId="277"/>
            <ac:picMk id="5" creationId="{DBF538D8-9877-B1AD-72CB-E8F865BF41C5}"/>
          </ac:picMkLst>
        </pc:picChg>
      </pc:sldChg>
      <pc:sldChg chg="addSp delSp modSp del mod">
        <pc:chgData name="Marion Phillips" userId="ceb937aa-b9c3-4941-91d8-fdd18470a62e" providerId="ADAL" clId="{5545DC20-E061-445E-9EC4-9A4CCDFB1DE9}" dt="2023-12-10T19:06:54.219" v="2446" actId="47"/>
        <pc:sldMkLst>
          <pc:docMk/>
          <pc:sldMk cId="390183001" sldId="278"/>
        </pc:sldMkLst>
        <pc:spChg chg="mod">
          <ac:chgData name="Marion Phillips" userId="ceb937aa-b9c3-4941-91d8-fdd18470a62e" providerId="ADAL" clId="{5545DC20-E061-445E-9EC4-9A4CCDFB1DE9}" dt="2023-12-10T16:38:11.441" v="1280" actId="1076"/>
          <ac:spMkLst>
            <pc:docMk/>
            <pc:sldMk cId="390183001" sldId="278"/>
            <ac:spMk id="2" creationId="{00000000-0000-0000-0000-000000000000}"/>
          </ac:spMkLst>
        </pc:spChg>
        <pc:spChg chg="del">
          <ac:chgData name="Marion Phillips" userId="ceb937aa-b9c3-4941-91d8-fdd18470a62e" providerId="ADAL" clId="{5545DC20-E061-445E-9EC4-9A4CCDFB1DE9}" dt="2023-12-10T16:38:15.728" v="1281" actId="478"/>
          <ac:spMkLst>
            <pc:docMk/>
            <pc:sldMk cId="390183001" sldId="278"/>
            <ac:spMk id="3" creationId="{00000000-0000-0000-0000-000000000000}"/>
          </ac:spMkLst>
        </pc:spChg>
        <pc:spChg chg="mod">
          <ac:chgData name="Marion Phillips" userId="ceb937aa-b9c3-4941-91d8-fdd18470a62e" providerId="ADAL" clId="{5545DC20-E061-445E-9EC4-9A4CCDFB1DE9}" dt="2023-12-10T16:39:49.299" v="1368" actId="255"/>
          <ac:spMkLst>
            <pc:docMk/>
            <pc:sldMk cId="390183001" sldId="278"/>
            <ac:spMk id="4" creationId="{00000000-0000-0000-0000-000000000000}"/>
          </ac:spMkLst>
        </pc:spChg>
        <pc:spChg chg="add del mod">
          <ac:chgData name="Marion Phillips" userId="ceb937aa-b9c3-4941-91d8-fdd18470a62e" providerId="ADAL" clId="{5545DC20-E061-445E-9EC4-9A4CCDFB1DE9}" dt="2023-12-10T16:38:17.619" v="1282" actId="478"/>
          <ac:spMkLst>
            <pc:docMk/>
            <pc:sldMk cId="390183001" sldId="278"/>
            <ac:spMk id="6" creationId="{DA10D21C-011D-3653-D861-D77CCB8208BE}"/>
          </ac:spMkLst>
        </pc:spChg>
      </pc:sldChg>
      <pc:sldChg chg="modSp del mod">
        <pc:chgData name="Marion Phillips" userId="ceb937aa-b9c3-4941-91d8-fdd18470a62e" providerId="ADAL" clId="{5545DC20-E061-445E-9EC4-9A4CCDFB1DE9}" dt="2023-12-10T16:39:55.032" v="1369" actId="47"/>
        <pc:sldMkLst>
          <pc:docMk/>
          <pc:sldMk cId="1566878275" sldId="279"/>
        </pc:sldMkLst>
        <pc:spChg chg="mod">
          <ac:chgData name="Marion Phillips" userId="ceb937aa-b9c3-4941-91d8-fdd18470a62e" providerId="ADAL" clId="{5545DC20-E061-445E-9EC4-9A4CCDFB1DE9}" dt="2023-12-10T16:38:57.666" v="1286" actId="21"/>
          <ac:spMkLst>
            <pc:docMk/>
            <pc:sldMk cId="1566878275" sldId="279"/>
            <ac:spMk id="4" creationId="{00000000-0000-0000-0000-000000000000}"/>
          </ac:spMkLst>
        </pc:spChg>
      </pc:sldChg>
      <pc:sldChg chg="addSp delSp modSp del mod">
        <pc:chgData name="Marion Phillips" userId="ceb937aa-b9c3-4941-91d8-fdd18470a62e" providerId="ADAL" clId="{5545DC20-E061-445E-9EC4-9A4CCDFB1DE9}" dt="2023-12-10T19:06:50.959" v="2445" actId="47"/>
        <pc:sldMkLst>
          <pc:docMk/>
          <pc:sldMk cId="4025248719" sldId="280"/>
        </pc:sldMkLst>
        <pc:spChg chg="mod">
          <ac:chgData name="Marion Phillips" userId="ceb937aa-b9c3-4941-91d8-fdd18470a62e" providerId="ADAL" clId="{5545DC20-E061-445E-9EC4-9A4CCDFB1DE9}" dt="2023-12-10T16:37:21.670" v="1263" actId="1076"/>
          <ac:spMkLst>
            <pc:docMk/>
            <pc:sldMk cId="4025248719" sldId="280"/>
            <ac:spMk id="2" creationId="{00000000-0000-0000-0000-000000000000}"/>
          </ac:spMkLst>
        </pc:spChg>
        <pc:spChg chg="del mod">
          <ac:chgData name="Marion Phillips" userId="ceb937aa-b9c3-4941-91d8-fdd18470a62e" providerId="ADAL" clId="{5545DC20-E061-445E-9EC4-9A4CCDFB1DE9}" dt="2023-12-10T16:37:09.874" v="1251" actId="478"/>
          <ac:spMkLst>
            <pc:docMk/>
            <pc:sldMk cId="4025248719" sldId="280"/>
            <ac:spMk id="3" creationId="{00000000-0000-0000-0000-000000000000}"/>
          </ac:spMkLst>
        </pc:spChg>
        <pc:spChg chg="mod">
          <ac:chgData name="Marion Phillips" userId="ceb937aa-b9c3-4941-91d8-fdd18470a62e" providerId="ADAL" clId="{5545DC20-E061-445E-9EC4-9A4CCDFB1DE9}" dt="2023-12-10T16:37:56.832" v="1269" actId="5793"/>
          <ac:spMkLst>
            <pc:docMk/>
            <pc:sldMk cId="4025248719" sldId="280"/>
            <ac:spMk id="4" creationId="{00000000-0000-0000-0000-000000000000}"/>
          </ac:spMkLst>
        </pc:spChg>
        <pc:spChg chg="add del mod">
          <ac:chgData name="Marion Phillips" userId="ceb937aa-b9c3-4941-91d8-fdd18470a62e" providerId="ADAL" clId="{5545DC20-E061-445E-9EC4-9A4CCDFB1DE9}" dt="2023-12-10T16:37:11.546" v="1252" actId="478"/>
          <ac:spMkLst>
            <pc:docMk/>
            <pc:sldMk cId="4025248719" sldId="280"/>
            <ac:spMk id="7" creationId="{B5AD995E-214A-A3FD-4C47-6C5EB31579AA}"/>
          </ac:spMkLst>
        </pc:spChg>
        <pc:picChg chg="del">
          <ac:chgData name="Marion Phillips" userId="ceb937aa-b9c3-4941-91d8-fdd18470a62e" providerId="ADAL" clId="{5545DC20-E061-445E-9EC4-9A4CCDFB1DE9}" dt="2023-12-10T16:37:02.515" v="1249" actId="478"/>
          <ac:picMkLst>
            <pc:docMk/>
            <pc:sldMk cId="4025248719" sldId="280"/>
            <ac:picMk id="6" creationId="{00000000-0000-0000-0000-000000000000}"/>
          </ac:picMkLst>
        </pc:picChg>
      </pc:sldChg>
      <pc:sldChg chg="addSp delSp modSp del mod modAnim">
        <pc:chgData name="Marion Phillips" userId="ceb937aa-b9c3-4941-91d8-fdd18470a62e" providerId="ADAL" clId="{5545DC20-E061-445E-9EC4-9A4CCDFB1DE9}" dt="2023-12-11T11:28:59.752" v="3242" actId="47"/>
        <pc:sldMkLst>
          <pc:docMk/>
          <pc:sldMk cId="410612731" sldId="284"/>
        </pc:sldMkLst>
        <pc:spChg chg="mod">
          <ac:chgData name="Marion Phillips" userId="ceb937aa-b9c3-4941-91d8-fdd18470a62e" providerId="ADAL" clId="{5545DC20-E061-445E-9EC4-9A4CCDFB1DE9}" dt="2023-12-10T19:20:48.885" v="2585" actId="20577"/>
          <ac:spMkLst>
            <pc:docMk/>
            <pc:sldMk cId="410612731" sldId="284"/>
            <ac:spMk id="2" creationId="{00000000-0000-0000-0000-000000000000}"/>
          </ac:spMkLst>
        </pc:spChg>
        <pc:spChg chg="del">
          <ac:chgData name="Marion Phillips" userId="ceb937aa-b9c3-4941-91d8-fdd18470a62e" providerId="ADAL" clId="{5545DC20-E061-445E-9EC4-9A4CCDFB1DE9}" dt="2023-12-10T16:56:55.625" v="2000" actId="478"/>
          <ac:spMkLst>
            <pc:docMk/>
            <pc:sldMk cId="410612731" sldId="284"/>
            <ac:spMk id="3" creationId="{00000000-0000-0000-0000-000000000000}"/>
          </ac:spMkLst>
        </pc:spChg>
        <pc:spChg chg="mod">
          <ac:chgData name="Marion Phillips" userId="ceb937aa-b9c3-4941-91d8-fdd18470a62e" providerId="ADAL" clId="{5545DC20-E061-445E-9EC4-9A4CCDFB1DE9}" dt="2023-12-11T11:28:36.559" v="3241" actId="14100"/>
          <ac:spMkLst>
            <pc:docMk/>
            <pc:sldMk cId="410612731" sldId="284"/>
            <ac:spMk id="4" creationId="{00000000-0000-0000-0000-000000000000}"/>
          </ac:spMkLst>
        </pc:spChg>
        <pc:spChg chg="add del mod">
          <ac:chgData name="Marion Phillips" userId="ceb937aa-b9c3-4941-91d8-fdd18470a62e" providerId="ADAL" clId="{5545DC20-E061-445E-9EC4-9A4CCDFB1DE9}" dt="2023-12-10T16:57:01.068" v="2001" actId="478"/>
          <ac:spMkLst>
            <pc:docMk/>
            <pc:sldMk cId="410612731" sldId="284"/>
            <ac:spMk id="6" creationId="{204289C9-8F06-5558-5F20-990DD9717308}"/>
          </ac:spMkLst>
        </pc:spChg>
      </pc:sldChg>
      <pc:sldChg chg="addSp delSp modSp mod modAnim">
        <pc:chgData name="Marion Phillips" userId="ceb937aa-b9c3-4941-91d8-fdd18470a62e" providerId="ADAL" clId="{5545DC20-E061-445E-9EC4-9A4CCDFB1DE9}" dt="2023-12-11T11:29:43.457" v="3259"/>
        <pc:sldMkLst>
          <pc:docMk/>
          <pc:sldMk cId="539147111" sldId="285"/>
        </pc:sldMkLst>
        <pc:spChg chg="mod">
          <ac:chgData name="Marion Phillips" userId="ceb937aa-b9c3-4941-91d8-fdd18470a62e" providerId="ADAL" clId="{5545DC20-E061-445E-9EC4-9A4CCDFB1DE9}" dt="2023-12-10T19:21:07.596" v="2588" actId="20577"/>
          <ac:spMkLst>
            <pc:docMk/>
            <pc:sldMk cId="539147111" sldId="285"/>
            <ac:spMk id="2" creationId="{00000000-0000-0000-0000-000000000000}"/>
          </ac:spMkLst>
        </pc:spChg>
        <pc:spChg chg="del">
          <ac:chgData name="Marion Phillips" userId="ceb937aa-b9c3-4941-91d8-fdd18470a62e" providerId="ADAL" clId="{5545DC20-E061-445E-9EC4-9A4CCDFB1DE9}" dt="2023-12-10T16:57:35.516" v="2007" actId="478"/>
          <ac:spMkLst>
            <pc:docMk/>
            <pc:sldMk cId="539147111" sldId="285"/>
            <ac:spMk id="3" creationId="{00000000-0000-0000-0000-000000000000}"/>
          </ac:spMkLst>
        </pc:spChg>
        <pc:spChg chg="mod">
          <ac:chgData name="Marion Phillips" userId="ceb937aa-b9c3-4941-91d8-fdd18470a62e" providerId="ADAL" clId="{5545DC20-E061-445E-9EC4-9A4CCDFB1DE9}" dt="2023-12-11T11:29:28.515" v="3258" actId="5793"/>
          <ac:spMkLst>
            <pc:docMk/>
            <pc:sldMk cId="539147111" sldId="285"/>
            <ac:spMk id="4" creationId="{00000000-0000-0000-0000-000000000000}"/>
          </ac:spMkLst>
        </pc:spChg>
        <pc:spChg chg="add del mod">
          <ac:chgData name="Marion Phillips" userId="ceb937aa-b9c3-4941-91d8-fdd18470a62e" providerId="ADAL" clId="{5545DC20-E061-445E-9EC4-9A4CCDFB1DE9}" dt="2023-12-10T16:57:37.355" v="2008" actId="478"/>
          <ac:spMkLst>
            <pc:docMk/>
            <pc:sldMk cId="539147111" sldId="285"/>
            <ac:spMk id="6" creationId="{4566483B-2277-CA8C-B221-824580709FE0}"/>
          </ac:spMkLst>
        </pc:spChg>
      </pc:sldChg>
      <pc:sldChg chg="addSp delSp modSp mod">
        <pc:chgData name="Marion Phillips" userId="ceb937aa-b9c3-4941-91d8-fdd18470a62e" providerId="ADAL" clId="{5545DC20-E061-445E-9EC4-9A4CCDFB1DE9}" dt="2023-12-11T11:31:12.418" v="3381" actId="20577"/>
        <pc:sldMkLst>
          <pc:docMk/>
          <pc:sldMk cId="3739501051" sldId="286"/>
        </pc:sldMkLst>
        <pc:spChg chg="mod">
          <ac:chgData name="Marion Phillips" userId="ceb937aa-b9c3-4941-91d8-fdd18470a62e" providerId="ADAL" clId="{5545DC20-E061-445E-9EC4-9A4CCDFB1DE9}" dt="2023-12-10T16:59:02.295" v="2094" actId="1076"/>
          <ac:spMkLst>
            <pc:docMk/>
            <pc:sldMk cId="3739501051" sldId="286"/>
            <ac:spMk id="2" creationId="{00000000-0000-0000-0000-000000000000}"/>
          </ac:spMkLst>
        </pc:spChg>
        <pc:spChg chg="del">
          <ac:chgData name="Marion Phillips" userId="ceb937aa-b9c3-4941-91d8-fdd18470a62e" providerId="ADAL" clId="{5545DC20-E061-445E-9EC4-9A4CCDFB1DE9}" dt="2023-12-10T16:59:07.578" v="2095" actId="478"/>
          <ac:spMkLst>
            <pc:docMk/>
            <pc:sldMk cId="3739501051" sldId="286"/>
            <ac:spMk id="3" creationId="{00000000-0000-0000-0000-000000000000}"/>
          </ac:spMkLst>
        </pc:spChg>
        <pc:spChg chg="mod">
          <ac:chgData name="Marion Phillips" userId="ceb937aa-b9c3-4941-91d8-fdd18470a62e" providerId="ADAL" clId="{5545DC20-E061-445E-9EC4-9A4CCDFB1DE9}" dt="2023-12-11T11:31:12.418" v="3381" actId="20577"/>
          <ac:spMkLst>
            <pc:docMk/>
            <pc:sldMk cId="3739501051" sldId="286"/>
            <ac:spMk id="4" creationId="{00000000-0000-0000-0000-000000000000}"/>
          </ac:spMkLst>
        </pc:spChg>
        <pc:spChg chg="add del mod">
          <ac:chgData name="Marion Phillips" userId="ceb937aa-b9c3-4941-91d8-fdd18470a62e" providerId="ADAL" clId="{5545DC20-E061-445E-9EC4-9A4CCDFB1DE9}" dt="2023-12-10T16:59:10.188" v="2096" actId="478"/>
          <ac:spMkLst>
            <pc:docMk/>
            <pc:sldMk cId="3739501051" sldId="286"/>
            <ac:spMk id="7" creationId="{9A04BDE9-937F-DEF3-DDE3-130DA626CC69}"/>
          </ac:spMkLst>
        </pc:spChg>
        <pc:picChg chg="del">
          <ac:chgData name="Marion Phillips" userId="ceb937aa-b9c3-4941-91d8-fdd18470a62e" providerId="ADAL" clId="{5545DC20-E061-445E-9EC4-9A4CCDFB1DE9}" dt="2023-12-10T16:58:57.517" v="2093" actId="478"/>
          <ac:picMkLst>
            <pc:docMk/>
            <pc:sldMk cId="3739501051" sldId="286"/>
            <ac:picMk id="6" creationId="{00000000-0000-0000-0000-000000000000}"/>
          </ac:picMkLst>
        </pc:picChg>
        <pc:picChg chg="del">
          <ac:chgData name="Marion Phillips" userId="ceb937aa-b9c3-4941-91d8-fdd18470a62e" providerId="ADAL" clId="{5545DC20-E061-445E-9EC4-9A4CCDFB1DE9}" dt="2023-12-10T16:59:12.196" v="2097" actId="478"/>
          <ac:picMkLst>
            <pc:docMk/>
            <pc:sldMk cId="3739501051" sldId="286"/>
            <ac:picMk id="8194" creationId="{00000000-0000-0000-0000-000000000000}"/>
          </ac:picMkLst>
        </pc:picChg>
      </pc:sldChg>
      <pc:sldChg chg="del">
        <pc:chgData name="Marion Phillips" userId="ceb937aa-b9c3-4941-91d8-fdd18470a62e" providerId="ADAL" clId="{5545DC20-E061-445E-9EC4-9A4CCDFB1DE9}" dt="2023-12-10T16:30:00.244" v="1118" actId="47"/>
        <pc:sldMkLst>
          <pc:docMk/>
          <pc:sldMk cId="2037925390" sldId="294"/>
        </pc:sldMkLst>
      </pc:sldChg>
      <pc:sldChg chg="del">
        <pc:chgData name="Marion Phillips" userId="ceb937aa-b9c3-4941-91d8-fdd18470a62e" providerId="ADAL" clId="{5545DC20-E061-445E-9EC4-9A4CCDFB1DE9}" dt="2023-12-10T16:33:59.484" v="1150" actId="47"/>
        <pc:sldMkLst>
          <pc:docMk/>
          <pc:sldMk cId="1746368686" sldId="304"/>
        </pc:sldMkLst>
      </pc:sldChg>
      <pc:sldChg chg="modSp mod">
        <pc:chgData name="Marion Phillips" userId="ceb937aa-b9c3-4941-91d8-fdd18470a62e" providerId="ADAL" clId="{5545DC20-E061-445E-9EC4-9A4CCDFB1DE9}" dt="2023-12-11T11:00:35.408" v="2660" actId="1076"/>
        <pc:sldMkLst>
          <pc:docMk/>
          <pc:sldMk cId="2369544859" sldId="335"/>
        </pc:sldMkLst>
        <pc:spChg chg="mod">
          <ac:chgData name="Marion Phillips" userId="ceb937aa-b9c3-4941-91d8-fdd18470a62e" providerId="ADAL" clId="{5545DC20-E061-445E-9EC4-9A4CCDFB1DE9}" dt="2023-12-11T11:00:35.408" v="2660" actId="1076"/>
          <ac:spMkLst>
            <pc:docMk/>
            <pc:sldMk cId="2369544859" sldId="335"/>
            <ac:spMk id="2" creationId="{00000000-0000-0000-0000-000000000000}"/>
          </ac:spMkLst>
        </pc:spChg>
      </pc:sldChg>
      <pc:sldChg chg="addSp delSp modSp del mod modAnim">
        <pc:chgData name="Marion Phillips" userId="ceb937aa-b9c3-4941-91d8-fdd18470a62e" providerId="ADAL" clId="{5545DC20-E061-445E-9EC4-9A4CCDFB1DE9}" dt="2023-12-11T11:03:57.504" v="2747" actId="47"/>
        <pc:sldMkLst>
          <pc:docMk/>
          <pc:sldMk cId="1667109380" sldId="339"/>
        </pc:sldMkLst>
        <pc:spChg chg="mod">
          <ac:chgData name="Marion Phillips" userId="ceb937aa-b9c3-4941-91d8-fdd18470a62e" providerId="ADAL" clId="{5545DC20-E061-445E-9EC4-9A4CCDFB1DE9}" dt="2023-12-10T16:05:13.822" v="883" actId="20577"/>
          <ac:spMkLst>
            <pc:docMk/>
            <pc:sldMk cId="1667109380" sldId="339"/>
            <ac:spMk id="2" creationId="{00000000-0000-0000-0000-000000000000}"/>
          </ac:spMkLst>
        </pc:spChg>
        <pc:spChg chg="del">
          <ac:chgData name="Marion Phillips" userId="ceb937aa-b9c3-4941-91d8-fdd18470a62e" providerId="ADAL" clId="{5545DC20-E061-445E-9EC4-9A4CCDFB1DE9}" dt="2023-12-10T16:04:09.259" v="845" actId="478"/>
          <ac:spMkLst>
            <pc:docMk/>
            <pc:sldMk cId="1667109380" sldId="339"/>
            <ac:spMk id="3" creationId="{00000000-0000-0000-0000-000000000000}"/>
          </ac:spMkLst>
        </pc:spChg>
        <pc:spChg chg="mod">
          <ac:chgData name="Marion Phillips" userId="ceb937aa-b9c3-4941-91d8-fdd18470a62e" providerId="ADAL" clId="{5545DC20-E061-445E-9EC4-9A4CCDFB1DE9}" dt="2023-12-11T11:03:32.079" v="2740" actId="21"/>
          <ac:spMkLst>
            <pc:docMk/>
            <pc:sldMk cId="1667109380" sldId="339"/>
            <ac:spMk id="4" creationId="{00000000-0000-0000-0000-000000000000}"/>
          </ac:spMkLst>
        </pc:spChg>
        <pc:spChg chg="add del mod">
          <ac:chgData name="Marion Phillips" userId="ceb937aa-b9c3-4941-91d8-fdd18470a62e" providerId="ADAL" clId="{5545DC20-E061-445E-9EC4-9A4CCDFB1DE9}" dt="2023-12-10T16:04:13.599" v="846" actId="478"/>
          <ac:spMkLst>
            <pc:docMk/>
            <pc:sldMk cId="1667109380" sldId="339"/>
            <ac:spMk id="6" creationId="{01058CFD-9047-685A-9098-34D410AF4E90}"/>
          </ac:spMkLst>
        </pc:spChg>
      </pc:sldChg>
      <pc:sldChg chg="addSp delSp modSp mod modAnim">
        <pc:chgData name="Marion Phillips" userId="ceb937aa-b9c3-4941-91d8-fdd18470a62e" providerId="ADAL" clId="{5545DC20-E061-445E-9EC4-9A4CCDFB1DE9}" dt="2023-12-10T18:55:41.644" v="2348"/>
        <pc:sldMkLst>
          <pc:docMk/>
          <pc:sldMk cId="125749304" sldId="341"/>
        </pc:sldMkLst>
        <pc:spChg chg="del">
          <ac:chgData name="Marion Phillips" userId="ceb937aa-b9c3-4941-91d8-fdd18470a62e" providerId="ADAL" clId="{5545DC20-E061-445E-9EC4-9A4CCDFB1DE9}" dt="2023-12-10T16:14:03.310" v="1003" actId="478"/>
          <ac:spMkLst>
            <pc:docMk/>
            <pc:sldMk cId="125749304" sldId="341"/>
            <ac:spMk id="2" creationId="{00000000-0000-0000-0000-000000000000}"/>
          </ac:spMkLst>
        </pc:spChg>
        <pc:spChg chg="del">
          <ac:chgData name="Marion Phillips" userId="ceb937aa-b9c3-4941-91d8-fdd18470a62e" providerId="ADAL" clId="{5545DC20-E061-445E-9EC4-9A4CCDFB1DE9}" dt="2023-12-10T16:14:15.184" v="1006" actId="478"/>
          <ac:spMkLst>
            <pc:docMk/>
            <pc:sldMk cId="125749304" sldId="341"/>
            <ac:spMk id="3" creationId="{00000000-0000-0000-0000-000000000000}"/>
          </ac:spMkLst>
        </pc:spChg>
        <pc:spChg chg="mod">
          <ac:chgData name="Marion Phillips" userId="ceb937aa-b9c3-4941-91d8-fdd18470a62e" providerId="ADAL" clId="{5545DC20-E061-445E-9EC4-9A4CCDFB1DE9}" dt="2023-12-10T18:54:05.203" v="2344" actId="403"/>
          <ac:spMkLst>
            <pc:docMk/>
            <pc:sldMk cId="125749304" sldId="341"/>
            <ac:spMk id="4" creationId="{00000000-0000-0000-0000-000000000000}"/>
          </ac:spMkLst>
        </pc:spChg>
        <pc:spChg chg="del mod">
          <ac:chgData name="Marion Phillips" userId="ceb937aa-b9c3-4941-91d8-fdd18470a62e" providerId="ADAL" clId="{5545DC20-E061-445E-9EC4-9A4CCDFB1DE9}" dt="2023-12-10T16:14:32.212" v="1011" actId="478"/>
          <ac:spMkLst>
            <pc:docMk/>
            <pc:sldMk cId="125749304" sldId="341"/>
            <ac:spMk id="6" creationId="{6EAE17C9-4688-C848-EA20-982A057881CE}"/>
          </ac:spMkLst>
        </pc:spChg>
        <pc:spChg chg="mod">
          <ac:chgData name="Marion Phillips" userId="ceb937aa-b9c3-4941-91d8-fdd18470a62e" providerId="ADAL" clId="{5545DC20-E061-445E-9EC4-9A4CCDFB1DE9}" dt="2023-12-10T18:53:48.203" v="2338" actId="1036"/>
          <ac:spMkLst>
            <pc:docMk/>
            <pc:sldMk cId="125749304" sldId="341"/>
            <ac:spMk id="7" creationId="{1012B875-388B-0C6E-FADF-E0D8B7AEA415}"/>
          </ac:spMkLst>
        </pc:spChg>
        <pc:spChg chg="mod">
          <ac:chgData name="Marion Phillips" userId="ceb937aa-b9c3-4941-91d8-fdd18470a62e" providerId="ADAL" clId="{5545DC20-E061-445E-9EC4-9A4CCDFB1DE9}" dt="2023-12-10T18:53:56.208" v="2340" actId="1076"/>
          <ac:spMkLst>
            <pc:docMk/>
            <pc:sldMk cId="125749304" sldId="341"/>
            <ac:spMk id="8" creationId="{33081D8C-126D-18CC-B33E-9FB83DDC8D8E}"/>
          </ac:spMkLst>
        </pc:spChg>
        <pc:spChg chg="mod">
          <ac:chgData name="Marion Phillips" userId="ceb937aa-b9c3-4941-91d8-fdd18470a62e" providerId="ADAL" clId="{5545DC20-E061-445E-9EC4-9A4CCDFB1DE9}" dt="2023-12-10T18:54:11.153" v="2345" actId="1076"/>
          <ac:spMkLst>
            <pc:docMk/>
            <pc:sldMk cId="125749304" sldId="341"/>
            <ac:spMk id="9" creationId="{39F2A105-FE1D-F455-E03C-723304CEC418}"/>
          </ac:spMkLst>
        </pc:spChg>
        <pc:spChg chg="del">
          <ac:chgData name="Marion Phillips" userId="ceb937aa-b9c3-4941-91d8-fdd18470a62e" providerId="ADAL" clId="{5545DC20-E061-445E-9EC4-9A4CCDFB1DE9}" dt="2023-12-10T16:14:24.521" v="1009" actId="478"/>
          <ac:spMkLst>
            <pc:docMk/>
            <pc:sldMk cId="125749304" sldId="341"/>
            <ac:spMk id="10" creationId="{A34DEB5C-F42D-3316-414F-BCCFF5A63C82}"/>
          </ac:spMkLst>
        </pc:spChg>
        <pc:spChg chg="del">
          <ac:chgData name="Marion Phillips" userId="ceb937aa-b9c3-4941-91d8-fdd18470a62e" providerId="ADAL" clId="{5545DC20-E061-445E-9EC4-9A4CCDFB1DE9}" dt="2023-12-10T16:14:21.491" v="1008" actId="478"/>
          <ac:spMkLst>
            <pc:docMk/>
            <pc:sldMk cId="125749304" sldId="341"/>
            <ac:spMk id="11" creationId="{30DB3B0F-2880-241D-A3A7-D837603CD716}"/>
          </ac:spMkLst>
        </pc:spChg>
        <pc:spChg chg="add del mod">
          <ac:chgData name="Marion Phillips" userId="ceb937aa-b9c3-4941-91d8-fdd18470a62e" providerId="ADAL" clId="{5545DC20-E061-445E-9EC4-9A4CCDFB1DE9}" dt="2023-12-10T16:14:08.580" v="1004" actId="478"/>
          <ac:spMkLst>
            <pc:docMk/>
            <pc:sldMk cId="125749304" sldId="341"/>
            <ac:spMk id="13" creationId="{15317258-A54D-1B97-55F6-78F8F8E4BD3D}"/>
          </ac:spMkLst>
        </pc:spChg>
        <pc:spChg chg="add del mod">
          <ac:chgData name="Marion Phillips" userId="ceb937aa-b9c3-4941-91d8-fdd18470a62e" providerId="ADAL" clId="{5545DC20-E061-445E-9EC4-9A4CCDFB1DE9}" dt="2023-12-10T16:14:18.339" v="1007" actId="478"/>
          <ac:spMkLst>
            <pc:docMk/>
            <pc:sldMk cId="125749304" sldId="341"/>
            <ac:spMk id="15" creationId="{59F7EE79-B6C9-88AD-695B-DBBD8A61C67C}"/>
          </ac:spMkLst>
        </pc:spChg>
        <pc:spChg chg="add del mod">
          <ac:chgData name="Marion Phillips" userId="ceb937aa-b9c3-4941-91d8-fdd18470a62e" providerId="ADAL" clId="{5545DC20-E061-445E-9EC4-9A4CCDFB1DE9}" dt="2023-12-10T16:14:34.211" v="1012" actId="478"/>
          <ac:spMkLst>
            <pc:docMk/>
            <pc:sldMk cId="125749304" sldId="341"/>
            <ac:spMk id="17" creationId="{C5E05200-9483-66A8-C884-ED261AA019DE}"/>
          </ac:spMkLst>
        </pc:spChg>
        <pc:picChg chg="del">
          <ac:chgData name="Marion Phillips" userId="ceb937aa-b9c3-4941-91d8-fdd18470a62e" providerId="ADAL" clId="{5545DC20-E061-445E-9EC4-9A4CCDFB1DE9}" dt="2023-12-10T16:14:11.250" v="1005" actId="478"/>
          <ac:picMkLst>
            <pc:docMk/>
            <pc:sldMk cId="125749304" sldId="341"/>
            <ac:picMk id="5" creationId="{78F7AD1D-6D75-0FC4-8C2B-29524E2A6F47}"/>
          </ac:picMkLst>
        </pc:picChg>
      </pc:sldChg>
      <pc:sldChg chg="addSp delSp modSp mod modAnim">
        <pc:chgData name="Marion Phillips" userId="ceb937aa-b9c3-4941-91d8-fdd18470a62e" providerId="ADAL" clId="{5545DC20-E061-445E-9EC4-9A4CCDFB1DE9}" dt="2023-12-11T11:26:04.715" v="3171" actId="20577"/>
        <pc:sldMkLst>
          <pc:docMk/>
          <pc:sldMk cId="1092530277" sldId="342"/>
        </pc:sldMkLst>
        <pc:spChg chg="mod">
          <ac:chgData name="Marion Phillips" userId="ceb937aa-b9c3-4941-91d8-fdd18470a62e" providerId="ADAL" clId="{5545DC20-E061-445E-9EC4-9A4CCDFB1DE9}" dt="2023-12-11T11:26:04.715" v="3171" actId="20577"/>
          <ac:spMkLst>
            <pc:docMk/>
            <pc:sldMk cId="1092530277" sldId="342"/>
            <ac:spMk id="2" creationId="{00000000-0000-0000-0000-000000000000}"/>
          </ac:spMkLst>
        </pc:spChg>
        <pc:spChg chg="del">
          <ac:chgData name="Marion Phillips" userId="ceb937aa-b9c3-4941-91d8-fdd18470a62e" providerId="ADAL" clId="{5545DC20-E061-445E-9EC4-9A4CCDFB1DE9}" dt="2023-12-10T16:54:42.703" v="1881" actId="478"/>
          <ac:spMkLst>
            <pc:docMk/>
            <pc:sldMk cId="1092530277" sldId="342"/>
            <ac:spMk id="3" creationId="{00000000-0000-0000-0000-000000000000}"/>
          </ac:spMkLst>
        </pc:spChg>
        <pc:spChg chg="mod">
          <ac:chgData name="Marion Phillips" userId="ceb937aa-b9c3-4941-91d8-fdd18470a62e" providerId="ADAL" clId="{5545DC20-E061-445E-9EC4-9A4CCDFB1DE9}" dt="2023-12-11T11:24:55.978" v="3155" actId="5793"/>
          <ac:spMkLst>
            <pc:docMk/>
            <pc:sldMk cId="1092530277" sldId="342"/>
            <ac:spMk id="4" creationId="{00000000-0000-0000-0000-000000000000}"/>
          </ac:spMkLst>
        </pc:spChg>
        <pc:spChg chg="add del mod">
          <ac:chgData name="Marion Phillips" userId="ceb937aa-b9c3-4941-91d8-fdd18470a62e" providerId="ADAL" clId="{5545DC20-E061-445E-9EC4-9A4CCDFB1DE9}" dt="2023-12-10T16:54:46.859" v="1882" actId="478"/>
          <ac:spMkLst>
            <pc:docMk/>
            <pc:sldMk cId="1092530277" sldId="342"/>
            <ac:spMk id="6" creationId="{0D5A992F-5973-8BC9-DC7C-12A38A21316A}"/>
          </ac:spMkLst>
        </pc:spChg>
      </pc:sldChg>
      <pc:sldChg chg="addSp delSp modSp mod modAnim">
        <pc:chgData name="Marion Phillips" userId="ceb937aa-b9c3-4941-91d8-fdd18470a62e" providerId="ADAL" clId="{5545DC20-E061-445E-9EC4-9A4CCDFB1DE9}" dt="2023-12-11T11:30:03.493" v="3265" actId="5793"/>
        <pc:sldMkLst>
          <pc:docMk/>
          <pc:sldMk cId="1723251430" sldId="343"/>
        </pc:sldMkLst>
        <pc:spChg chg="add del mod">
          <ac:chgData name="Marion Phillips" userId="ceb937aa-b9c3-4941-91d8-fdd18470a62e" providerId="ADAL" clId="{5545DC20-E061-445E-9EC4-9A4CCDFB1DE9}" dt="2023-12-10T16:58:28.307" v="2069" actId="478"/>
          <ac:spMkLst>
            <pc:docMk/>
            <pc:sldMk cId="1723251430" sldId="343"/>
            <ac:spMk id="3" creationId="{EFBE7D5E-FE36-20A1-6650-2D31427E3B27}"/>
          </ac:spMkLst>
        </pc:spChg>
        <pc:spChg chg="mod">
          <ac:chgData name="Marion Phillips" userId="ceb937aa-b9c3-4941-91d8-fdd18470a62e" providerId="ADAL" clId="{5545DC20-E061-445E-9EC4-9A4CCDFB1DE9}" dt="2023-12-10T16:58:18.258" v="2067" actId="1076"/>
          <ac:spMkLst>
            <pc:docMk/>
            <pc:sldMk cId="1723251430" sldId="343"/>
            <ac:spMk id="5" creationId="{00000000-0000-0000-0000-000000000000}"/>
          </ac:spMkLst>
        </pc:spChg>
        <pc:spChg chg="del">
          <ac:chgData name="Marion Phillips" userId="ceb937aa-b9c3-4941-91d8-fdd18470a62e" providerId="ADAL" clId="{5545DC20-E061-445E-9EC4-9A4CCDFB1DE9}" dt="2023-12-10T16:58:24.037" v="2068" actId="478"/>
          <ac:spMkLst>
            <pc:docMk/>
            <pc:sldMk cId="1723251430" sldId="343"/>
            <ac:spMk id="6" creationId="{00000000-0000-0000-0000-000000000000}"/>
          </ac:spMkLst>
        </pc:spChg>
        <pc:spChg chg="mod">
          <ac:chgData name="Marion Phillips" userId="ceb937aa-b9c3-4941-91d8-fdd18470a62e" providerId="ADAL" clId="{5545DC20-E061-445E-9EC4-9A4CCDFB1DE9}" dt="2023-12-11T11:30:03.493" v="3265" actId="5793"/>
          <ac:spMkLst>
            <pc:docMk/>
            <pc:sldMk cId="1723251430" sldId="343"/>
            <ac:spMk id="7" creationId="{00000000-0000-0000-0000-000000000000}"/>
          </ac:spMkLst>
        </pc:spChg>
      </pc:sldChg>
      <pc:sldChg chg="addSp delSp modSp del mod">
        <pc:chgData name="Marion Phillips" userId="ceb937aa-b9c3-4941-91d8-fdd18470a62e" providerId="ADAL" clId="{5545DC20-E061-445E-9EC4-9A4CCDFB1DE9}" dt="2023-12-10T16:13:54.838" v="1002" actId="47"/>
        <pc:sldMkLst>
          <pc:docMk/>
          <pc:sldMk cId="69663997" sldId="346"/>
        </pc:sldMkLst>
        <pc:spChg chg="del">
          <ac:chgData name="Marion Phillips" userId="ceb937aa-b9c3-4941-91d8-fdd18470a62e" providerId="ADAL" clId="{5545DC20-E061-445E-9EC4-9A4CCDFB1DE9}" dt="2023-12-10T16:12:24.929" v="942" actId="478"/>
          <ac:spMkLst>
            <pc:docMk/>
            <pc:sldMk cId="69663997" sldId="346"/>
            <ac:spMk id="2" creationId="{00000000-0000-0000-0000-000000000000}"/>
          </ac:spMkLst>
        </pc:spChg>
        <pc:spChg chg="del">
          <ac:chgData name="Marion Phillips" userId="ceb937aa-b9c3-4941-91d8-fdd18470a62e" providerId="ADAL" clId="{5545DC20-E061-445E-9EC4-9A4CCDFB1DE9}" dt="2023-12-10T16:12:33.152" v="945" actId="478"/>
          <ac:spMkLst>
            <pc:docMk/>
            <pc:sldMk cId="69663997" sldId="346"/>
            <ac:spMk id="3" creationId="{00000000-0000-0000-0000-000000000000}"/>
          </ac:spMkLst>
        </pc:spChg>
        <pc:spChg chg="mod">
          <ac:chgData name="Marion Phillips" userId="ceb937aa-b9c3-4941-91d8-fdd18470a62e" providerId="ADAL" clId="{5545DC20-E061-445E-9EC4-9A4CCDFB1DE9}" dt="2023-12-10T16:13:17.666" v="1000" actId="21"/>
          <ac:spMkLst>
            <pc:docMk/>
            <pc:sldMk cId="69663997" sldId="346"/>
            <ac:spMk id="4" creationId="{00000000-0000-0000-0000-000000000000}"/>
          </ac:spMkLst>
        </pc:spChg>
        <pc:spChg chg="add del mod">
          <ac:chgData name="Marion Phillips" userId="ceb937aa-b9c3-4941-91d8-fdd18470a62e" providerId="ADAL" clId="{5545DC20-E061-445E-9EC4-9A4CCDFB1DE9}" dt="2023-12-10T16:12:26.788" v="943" actId="478"/>
          <ac:spMkLst>
            <pc:docMk/>
            <pc:sldMk cId="69663997" sldId="346"/>
            <ac:spMk id="7" creationId="{98C68606-10DF-421E-BBC6-F0B27F827160}"/>
          </ac:spMkLst>
        </pc:spChg>
        <pc:spChg chg="add del mod">
          <ac:chgData name="Marion Phillips" userId="ceb937aa-b9c3-4941-91d8-fdd18470a62e" providerId="ADAL" clId="{5545DC20-E061-445E-9EC4-9A4CCDFB1DE9}" dt="2023-12-10T16:12:34.919" v="946" actId="478"/>
          <ac:spMkLst>
            <pc:docMk/>
            <pc:sldMk cId="69663997" sldId="346"/>
            <ac:spMk id="9" creationId="{19A4C23B-75B0-C517-93F0-56215D735AAA}"/>
          </ac:spMkLst>
        </pc:spChg>
        <pc:picChg chg="del">
          <ac:chgData name="Marion Phillips" userId="ceb937aa-b9c3-4941-91d8-fdd18470a62e" providerId="ADAL" clId="{5545DC20-E061-445E-9EC4-9A4CCDFB1DE9}" dt="2023-12-10T16:12:29.239" v="944" actId="478"/>
          <ac:picMkLst>
            <pc:docMk/>
            <pc:sldMk cId="69663997" sldId="346"/>
            <ac:picMk id="5" creationId="{0D5C61C8-E639-AAB2-8296-9189174913F3}"/>
          </ac:picMkLst>
        </pc:picChg>
      </pc:sldChg>
      <pc:sldChg chg="addSp delSp modSp mod modAnim">
        <pc:chgData name="Marion Phillips" userId="ceb937aa-b9c3-4941-91d8-fdd18470a62e" providerId="ADAL" clId="{5545DC20-E061-445E-9EC4-9A4CCDFB1DE9}" dt="2023-12-11T11:15:00.640" v="2977" actId="20577"/>
        <pc:sldMkLst>
          <pc:docMk/>
          <pc:sldMk cId="941767920" sldId="348"/>
        </pc:sldMkLst>
        <pc:spChg chg="mod">
          <ac:chgData name="Marion Phillips" userId="ceb937aa-b9c3-4941-91d8-fdd18470a62e" providerId="ADAL" clId="{5545DC20-E061-445E-9EC4-9A4CCDFB1DE9}" dt="2023-12-11T11:15:00.640" v="2977" actId="20577"/>
          <ac:spMkLst>
            <pc:docMk/>
            <pc:sldMk cId="941767920" sldId="348"/>
            <ac:spMk id="2" creationId="{00000000-0000-0000-0000-000000000000}"/>
          </ac:spMkLst>
        </pc:spChg>
        <pc:spChg chg="del">
          <ac:chgData name="Marion Phillips" userId="ceb937aa-b9c3-4941-91d8-fdd18470a62e" providerId="ADAL" clId="{5545DC20-E061-445E-9EC4-9A4CCDFB1DE9}" dt="2023-12-10T16:34:24.625" v="1154" actId="478"/>
          <ac:spMkLst>
            <pc:docMk/>
            <pc:sldMk cId="941767920" sldId="348"/>
            <ac:spMk id="3" creationId="{00000000-0000-0000-0000-000000000000}"/>
          </ac:spMkLst>
        </pc:spChg>
        <pc:spChg chg="mod">
          <ac:chgData name="Marion Phillips" userId="ceb937aa-b9c3-4941-91d8-fdd18470a62e" providerId="ADAL" clId="{5545DC20-E061-445E-9EC4-9A4CCDFB1DE9}" dt="2023-12-10T19:05:23.734" v="2440" actId="15"/>
          <ac:spMkLst>
            <pc:docMk/>
            <pc:sldMk cId="941767920" sldId="348"/>
            <ac:spMk id="4" creationId="{00000000-0000-0000-0000-000000000000}"/>
          </ac:spMkLst>
        </pc:spChg>
        <pc:spChg chg="add del mod">
          <ac:chgData name="Marion Phillips" userId="ceb937aa-b9c3-4941-91d8-fdd18470a62e" providerId="ADAL" clId="{5545DC20-E061-445E-9EC4-9A4CCDFB1DE9}" dt="2023-12-10T16:34:26.475" v="1155" actId="478"/>
          <ac:spMkLst>
            <pc:docMk/>
            <pc:sldMk cId="941767920" sldId="348"/>
            <ac:spMk id="6" creationId="{9804B054-E675-6B56-2B38-F984E9B44822}"/>
          </ac:spMkLst>
        </pc:spChg>
      </pc:sldChg>
      <pc:sldChg chg="addSp delSp modSp del mod">
        <pc:chgData name="Marion Phillips" userId="ceb937aa-b9c3-4941-91d8-fdd18470a62e" providerId="ADAL" clId="{5545DC20-E061-445E-9EC4-9A4CCDFB1DE9}" dt="2023-12-10T19:06:20.807" v="2444" actId="47"/>
        <pc:sldMkLst>
          <pc:docMk/>
          <pc:sldMk cId="3009501304" sldId="349"/>
        </pc:sldMkLst>
        <pc:spChg chg="mod">
          <ac:chgData name="Marion Phillips" userId="ceb937aa-b9c3-4941-91d8-fdd18470a62e" providerId="ADAL" clId="{5545DC20-E061-445E-9EC4-9A4CCDFB1DE9}" dt="2023-12-10T16:35:37.306" v="1240" actId="1076"/>
          <ac:spMkLst>
            <pc:docMk/>
            <pc:sldMk cId="3009501304" sldId="349"/>
            <ac:spMk id="2" creationId="{00000000-0000-0000-0000-000000000000}"/>
          </ac:spMkLst>
        </pc:spChg>
        <pc:spChg chg="del">
          <ac:chgData name="Marion Phillips" userId="ceb937aa-b9c3-4941-91d8-fdd18470a62e" providerId="ADAL" clId="{5545DC20-E061-445E-9EC4-9A4CCDFB1DE9}" dt="2023-12-10T16:35:44.345" v="1241" actId="478"/>
          <ac:spMkLst>
            <pc:docMk/>
            <pc:sldMk cId="3009501304" sldId="349"/>
            <ac:spMk id="3" creationId="{00000000-0000-0000-0000-000000000000}"/>
          </ac:spMkLst>
        </pc:spChg>
        <pc:spChg chg="mod">
          <ac:chgData name="Marion Phillips" userId="ceb937aa-b9c3-4941-91d8-fdd18470a62e" providerId="ADAL" clId="{5545DC20-E061-445E-9EC4-9A4CCDFB1DE9}" dt="2023-12-10T19:05:00.939" v="2437" actId="21"/>
          <ac:spMkLst>
            <pc:docMk/>
            <pc:sldMk cId="3009501304" sldId="349"/>
            <ac:spMk id="4" creationId="{00000000-0000-0000-0000-000000000000}"/>
          </ac:spMkLst>
        </pc:spChg>
        <pc:spChg chg="add del mod">
          <ac:chgData name="Marion Phillips" userId="ceb937aa-b9c3-4941-91d8-fdd18470a62e" providerId="ADAL" clId="{5545DC20-E061-445E-9EC4-9A4CCDFB1DE9}" dt="2023-12-10T16:35:49.056" v="1242" actId="478"/>
          <ac:spMkLst>
            <pc:docMk/>
            <pc:sldMk cId="3009501304" sldId="349"/>
            <ac:spMk id="6" creationId="{E99F2D3B-243A-2561-6DB1-E3F12C2F4A62}"/>
          </ac:spMkLst>
        </pc:spChg>
      </pc:sldChg>
      <pc:sldChg chg="addSp delSp modSp mod modAnim">
        <pc:chgData name="Marion Phillips" userId="ceb937aa-b9c3-4941-91d8-fdd18470a62e" providerId="ADAL" clId="{5545DC20-E061-445E-9EC4-9A4CCDFB1DE9}" dt="2023-12-11T11:13:28.128" v="2964"/>
        <pc:sldMkLst>
          <pc:docMk/>
          <pc:sldMk cId="2354047931" sldId="350"/>
        </pc:sldMkLst>
        <pc:spChg chg="add del mod">
          <ac:chgData name="Marion Phillips" userId="ceb937aa-b9c3-4941-91d8-fdd18470a62e" providerId="ADAL" clId="{5545DC20-E061-445E-9EC4-9A4CCDFB1DE9}" dt="2023-12-10T16:26:25.121" v="1099" actId="478"/>
          <ac:spMkLst>
            <pc:docMk/>
            <pc:sldMk cId="2354047931" sldId="350"/>
            <ac:spMk id="3" creationId="{08F6A9A0-45D2-AEEB-AE60-2C636BADE029}"/>
          </ac:spMkLst>
        </pc:spChg>
        <pc:spChg chg="mod">
          <ac:chgData name="Marion Phillips" userId="ceb937aa-b9c3-4941-91d8-fdd18470a62e" providerId="ADAL" clId="{5545DC20-E061-445E-9EC4-9A4CCDFB1DE9}" dt="2023-12-11T11:11:32.301" v="2929" actId="20577"/>
          <ac:spMkLst>
            <pc:docMk/>
            <pc:sldMk cId="2354047931" sldId="350"/>
            <ac:spMk id="4" creationId="{00000000-0000-0000-0000-000000000000}"/>
          </ac:spMkLst>
        </pc:spChg>
        <pc:spChg chg="del">
          <ac:chgData name="Marion Phillips" userId="ceb937aa-b9c3-4941-91d8-fdd18470a62e" providerId="ADAL" clId="{5545DC20-E061-445E-9EC4-9A4CCDFB1DE9}" dt="2023-12-10T16:26:23.091" v="1098" actId="478"/>
          <ac:spMkLst>
            <pc:docMk/>
            <pc:sldMk cId="2354047931" sldId="350"/>
            <ac:spMk id="5" creationId="{00000000-0000-0000-0000-000000000000}"/>
          </ac:spMkLst>
        </pc:spChg>
        <pc:spChg chg="mod">
          <ac:chgData name="Marion Phillips" userId="ceb937aa-b9c3-4941-91d8-fdd18470a62e" providerId="ADAL" clId="{5545DC20-E061-445E-9EC4-9A4CCDFB1DE9}" dt="2023-12-11T11:11:12.375" v="2924" actId="404"/>
          <ac:spMkLst>
            <pc:docMk/>
            <pc:sldMk cId="2354047931" sldId="350"/>
            <ac:spMk id="6" creationId="{00000000-0000-0000-0000-000000000000}"/>
          </ac:spMkLst>
        </pc:spChg>
      </pc:sldChg>
      <pc:sldChg chg="addSp delSp modSp mod">
        <pc:chgData name="Marion Phillips" userId="ceb937aa-b9c3-4941-91d8-fdd18470a62e" providerId="ADAL" clId="{5545DC20-E061-445E-9EC4-9A4CCDFB1DE9}" dt="2023-12-11T11:37:01.253" v="3450" actId="255"/>
        <pc:sldMkLst>
          <pc:docMk/>
          <pc:sldMk cId="892898399" sldId="351"/>
        </pc:sldMkLst>
        <pc:spChg chg="del mod">
          <ac:chgData name="Marion Phillips" userId="ceb937aa-b9c3-4941-91d8-fdd18470a62e" providerId="ADAL" clId="{5545DC20-E061-445E-9EC4-9A4CCDFB1DE9}" dt="2023-12-10T19:02:25.501" v="2391" actId="478"/>
          <ac:spMkLst>
            <pc:docMk/>
            <pc:sldMk cId="892898399" sldId="351"/>
            <ac:spMk id="2" creationId="{00000000-0000-0000-0000-000000000000}"/>
          </ac:spMkLst>
        </pc:spChg>
        <pc:spChg chg="del">
          <ac:chgData name="Marion Phillips" userId="ceb937aa-b9c3-4941-91d8-fdd18470a62e" providerId="ADAL" clId="{5545DC20-E061-445E-9EC4-9A4CCDFB1DE9}" dt="2023-12-10T16:32:04.603" v="1120" actId="478"/>
          <ac:spMkLst>
            <pc:docMk/>
            <pc:sldMk cId="892898399" sldId="351"/>
            <ac:spMk id="3" creationId="{00000000-0000-0000-0000-000000000000}"/>
          </ac:spMkLst>
        </pc:spChg>
        <pc:spChg chg="mod">
          <ac:chgData name="Marion Phillips" userId="ceb937aa-b9c3-4941-91d8-fdd18470a62e" providerId="ADAL" clId="{5545DC20-E061-445E-9EC4-9A4CCDFB1DE9}" dt="2023-12-11T11:37:01.253" v="3450" actId="255"/>
          <ac:spMkLst>
            <pc:docMk/>
            <pc:sldMk cId="892898399" sldId="351"/>
            <ac:spMk id="4" creationId="{00000000-0000-0000-0000-000000000000}"/>
          </ac:spMkLst>
        </pc:spChg>
        <pc:spChg chg="add del mod">
          <ac:chgData name="Marion Phillips" userId="ceb937aa-b9c3-4941-91d8-fdd18470a62e" providerId="ADAL" clId="{5545DC20-E061-445E-9EC4-9A4CCDFB1DE9}" dt="2023-12-10T16:32:06.864" v="1121" actId="478"/>
          <ac:spMkLst>
            <pc:docMk/>
            <pc:sldMk cId="892898399" sldId="351"/>
            <ac:spMk id="6" creationId="{B0A48C15-7CEC-E82F-2B16-F726FB041CF8}"/>
          </ac:spMkLst>
        </pc:spChg>
      </pc:sldChg>
      <pc:sldChg chg="addSp delSp modSp mod modAnim">
        <pc:chgData name="Marion Phillips" userId="ceb937aa-b9c3-4941-91d8-fdd18470a62e" providerId="ADAL" clId="{5545DC20-E061-445E-9EC4-9A4CCDFB1DE9}" dt="2023-12-11T11:13:06.329" v="2963"/>
        <pc:sldMkLst>
          <pc:docMk/>
          <pc:sldMk cId="647316613" sldId="352"/>
        </pc:sldMkLst>
        <pc:spChg chg="mod">
          <ac:chgData name="Marion Phillips" userId="ceb937aa-b9c3-4941-91d8-fdd18470a62e" providerId="ADAL" clId="{5545DC20-E061-445E-9EC4-9A4CCDFB1DE9}" dt="2023-12-11T11:12:47.020" v="2961" actId="20577"/>
          <ac:spMkLst>
            <pc:docMk/>
            <pc:sldMk cId="647316613" sldId="352"/>
            <ac:spMk id="2" creationId="{00000000-0000-0000-0000-000000000000}"/>
          </ac:spMkLst>
        </pc:spChg>
        <pc:spChg chg="del">
          <ac:chgData name="Marion Phillips" userId="ceb937aa-b9c3-4941-91d8-fdd18470a62e" providerId="ADAL" clId="{5545DC20-E061-445E-9EC4-9A4CCDFB1DE9}" dt="2023-12-10T16:33:16.844" v="1142" actId="478"/>
          <ac:spMkLst>
            <pc:docMk/>
            <pc:sldMk cId="647316613" sldId="352"/>
            <ac:spMk id="3" creationId="{00000000-0000-0000-0000-000000000000}"/>
          </ac:spMkLst>
        </pc:spChg>
        <pc:spChg chg="mod">
          <ac:chgData name="Marion Phillips" userId="ceb937aa-b9c3-4941-91d8-fdd18470a62e" providerId="ADAL" clId="{5545DC20-E061-445E-9EC4-9A4CCDFB1DE9}" dt="2023-12-11T11:12:38.433" v="2947" actId="404"/>
          <ac:spMkLst>
            <pc:docMk/>
            <pc:sldMk cId="647316613" sldId="352"/>
            <ac:spMk id="4" creationId="{00000000-0000-0000-0000-000000000000}"/>
          </ac:spMkLst>
        </pc:spChg>
        <pc:spChg chg="add del mod">
          <ac:chgData name="Marion Phillips" userId="ceb937aa-b9c3-4941-91d8-fdd18470a62e" providerId="ADAL" clId="{5545DC20-E061-445E-9EC4-9A4CCDFB1DE9}" dt="2023-12-10T16:33:19.173" v="1143" actId="478"/>
          <ac:spMkLst>
            <pc:docMk/>
            <pc:sldMk cId="647316613" sldId="352"/>
            <ac:spMk id="6" creationId="{D36B2005-C0A8-B56F-5879-CCA63E359FD0}"/>
          </ac:spMkLst>
        </pc:spChg>
        <pc:picChg chg="del">
          <ac:chgData name="Marion Phillips" userId="ceb937aa-b9c3-4941-91d8-fdd18470a62e" providerId="ADAL" clId="{5545DC20-E061-445E-9EC4-9A4CCDFB1DE9}" dt="2023-12-10T16:33:12.229" v="1141" actId="478"/>
          <ac:picMkLst>
            <pc:docMk/>
            <pc:sldMk cId="647316613" sldId="352"/>
            <ac:picMk id="1026" creationId="{00000000-0000-0000-0000-000000000000}"/>
          </ac:picMkLst>
        </pc:picChg>
      </pc:sldChg>
      <pc:sldChg chg="del">
        <pc:chgData name="Marion Phillips" userId="ceb937aa-b9c3-4941-91d8-fdd18470a62e" providerId="ADAL" clId="{5545DC20-E061-445E-9EC4-9A4CCDFB1DE9}" dt="2023-12-10T16:36:38.696" v="1246" actId="47"/>
        <pc:sldMkLst>
          <pc:docMk/>
          <pc:sldMk cId="1511761490" sldId="354"/>
        </pc:sldMkLst>
      </pc:sldChg>
      <pc:sldChg chg="addSp delSp modSp mod modAnim">
        <pc:chgData name="Marion Phillips" userId="ceb937aa-b9c3-4941-91d8-fdd18470a62e" providerId="ADAL" clId="{5545DC20-E061-445E-9EC4-9A4CCDFB1DE9}" dt="2023-12-11T11:28:13.796" v="3239" actId="27636"/>
        <pc:sldMkLst>
          <pc:docMk/>
          <pc:sldMk cId="2374134730" sldId="355"/>
        </pc:sldMkLst>
        <pc:spChg chg="mod">
          <ac:chgData name="Marion Phillips" userId="ceb937aa-b9c3-4941-91d8-fdd18470a62e" providerId="ADAL" clId="{5545DC20-E061-445E-9EC4-9A4CCDFB1DE9}" dt="2023-12-11T11:26:17.377" v="3182" actId="14100"/>
          <ac:spMkLst>
            <pc:docMk/>
            <pc:sldMk cId="2374134730" sldId="355"/>
            <ac:spMk id="2" creationId="{00000000-0000-0000-0000-000000000000}"/>
          </ac:spMkLst>
        </pc:spChg>
        <pc:spChg chg="del">
          <ac:chgData name="Marion Phillips" userId="ceb937aa-b9c3-4941-91d8-fdd18470a62e" providerId="ADAL" clId="{5545DC20-E061-445E-9EC4-9A4CCDFB1DE9}" dt="2023-12-10T16:55:24.753" v="1942" actId="478"/>
          <ac:spMkLst>
            <pc:docMk/>
            <pc:sldMk cId="2374134730" sldId="355"/>
            <ac:spMk id="3" creationId="{00000000-0000-0000-0000-000000000000}"/>
          </ac:spMkLst>
        </pc:spChg>
        <pc:spChg chg="mod">
          <ac:chgData name="Marion Phillips" userId="ceb937aa-b9c3-4941-91d8-fdd18470a62e" providerId="ADAL" clId="{5545DC20-E061-445E-9EC4-9A4CCDFB1DE9}" dt="2023-12-11T11:28:13.796" v="3239" actId="27636"/>
          <ac:spMkLst>
            <pc:docMk/>
            <pc:sldMk cId="2374134730" sldId="355"/>
            <ac:spMk id="4" creationId="{00000000-0000-0000-0000-000000000000}"/>
          </ac:spMkLst>
        </pc:spChg>
        <pc:spChg chg="add del mod">
          <ac:chgData name="Marion Phillips" userId="ceb937aa-b9c3-4941-91d8-fdd18470a62e" providerId="ADAL" clId="{5545DC20-E061-445E-9EC4-9A4CCDFB1DE9}" dt="2023-12-10T16:55:28.341" v="1943" actId="478"/>
          <ac:spMkLst>
            <pc:docMk/>
            <pc:sldMk cId="2374134730" sldId="355"/>
            <ac:spMk id="6" creationId="{6757B120-C337-1055-1C17-5961165014FE}"/>
          </ac:spMkLst>
        </pc:spChg>
      </pc:sldChg>
      <pc:sldChg chg="addSp delSp modSp mod modAnim">
        <pc:chgData name="Marion Phillips" userId="ceb937aa-b9c3-4941-91d8-fdd18470a62e" providerId="ADAL" clId="{5545DC20-E061-445E-9EC4-9A4CCDFB1DE9}" dt="2023-12-10T19:23:10.699" v="2605"/>
        <pc:sldMkLst>
          <pc:docMk/>
          <pc:sldMk cId="1510684622" sldId="356"/>
        </pc:sldMkLst>
        <pc:spChg chg="mod">
          <ac:chgData name="Marion Phillips" userId="ceb937aa-b9c3-4941-91d8-fdd18470a62e" providerId="ADAL" clId="{5545DC20-E061-445E-9EC4-9A4CCDFB1DE9}" dt="2023-12-10T19:23:05.600" v="2604" actId="20577"/>
          <ac:spMkLst>
            <pc:docMk/>
            <pc:sldMk cId="1510684622" sldId="356"/>
            <ac:spMk id="2" creationId="{00000000-0000-0000-0000-000000000000}"/>
          </ac:spMkLst>
        </pc:spChg>
        <pc:spChg chg="del">
          <ac:chgData name="Marion Phillips" userId="ceb937aa-b9c3-4941-91d8-fdd18470a62e" providerId="ADAL" clId="{5545DC20-E061-445E-9EC4-9A4CCDFB1DE9}" dt="2023-12-10T18:36:12.084" v="2179" actId="478"/>
          <ac:spMkLst>
            <pc:docMk/>
            <pc:sldMk cId="1510684622" sldId="356"/>
            <ac:spMk id="4" creationId="{00000000-0000-0000-0000-000000000000}"/>
          </ac:spMkLst>
        </pc:spChg>
        <pc:spChg chg="del">
          <ac:chgData name="Marion Phillips" userId="ceb937aa-b9c3-4941-91d8-fdd18470a62e" providerId="ADAL" clId="{5545DC20-E061-445E-9EC4-9A4CCDFB1DE9}" dt="2023-12-10T18:36:05.631" v="2177" actId="478"/>
          <ac:spMkLst>
            <pc:docMk/>
            <pc:sldMk cId="1510684622" sldId="356"/>
            <ac:spMk id="5" creationId="{00000000-0000-0000-0000-000000000000}"/>
          </ac:spMkLst>
        </pc:spChg>
        <pc:spChg chg="del">
          <ac:chgData name="Marion Phillips" userId="ceb937aa-b9c3-4941-91d8-fdd18470a62e" providerId="ADAL" clId="{5545DC20-E061-445E-9EC4-9A4CCDFB1DE9}" dt="2023-12-10T18:36:24.724" v="2182" actId="478"/>
          <ac:spMkLst>
            <pc:docMk/>
            <pc:sldMk cId="1510684622" sldId="356"/>
            <ac:spMk id="6" creationId="{00000000-0000-0000-0000-000000000000}"/>
          </ac:spMkLst>
        </pc:spChg>
        <pc:spChg chg="mod">
          <ac:chgData name="Marion Phillips" userId="ceb937aa-b9c3-4941-91d8-fdd18470a62e" providerId="ADAL" clId="{5545DC20-E061-445E-9EC4-9A4CCDFB1DE9}" dt="2023-12-10T18:36:49.240" v="2187" actId="255"/>
          <ac:spMkLst>
            <pc:docMk/>
            <pc:sldMk cId="1510684622" sldId="356"/>
            <ac:spMk id="7" creationId="{00000000-0000-0000-0000-000000000000}"/>
          </ac:spMkLst>
        </pc:spChg>
        <pc:spChg chg="add del mod">
          <ac:chgData name="Marion Phillips" userId="ceb937aa-b9c3-4941-91d8-fdd18470a62e" providerId="ADAL" clId="{5545DC20-E061-445E-9EC4-9A4CCDFB1DE9}" dt="2023-12-10T18:36:08.776" v="2178" actId="478"/>
          <ac:spMkLst>
            <pc:docMk/>
            <pc:sldMk cId="1510684622" sldId="356"/>
            <ac:spMk id="8" creationId="{24FF80B5-84DC-84D4-8DFF-E09A0E81244E}"/>
          </ac:spMkLst>
        </pc:spChg>
        <pc:spChg chg="add del mod">
          <ac:chgData name="Marion Phillips" userId="ceb937aa-b9c3-4941-91d8-fdd18470a62e" providerId="ADAL" clId="{5545DC20-E061-445E-9EC4-9A4CCDFB1DE9}" dt="2023-12-10T18:36:13.914" v="2180" actId="478"/>
          <ac:spMkLst>
            <pc:docMk/>
            <pc:sldMk cId="1510684622" sldId="356"/>
            <ac:spMk id="10" creationId="{B4322079-C171-9FE6-E317-4A61EB121473}"/>
          </ac:spMkLst>
        </pc:spChg>
        <pc:spChg chg="add del mod">
          <ac:chgData name="Marion Phillips" userId="ceb937aa-b9c3-4941-91d8-fdd18470a62e" providerId="ADAL" clId="{5545DC20-E061-445E-9EC4-9A4CCDFB1DE9}" dt="2023-12-10T18:36:28.375" v="2183" actId="478"/>
          <ac:spMkLst>
            <pc:docMk/>
            <pc:sldMk cId="1510684622" sldId="356"/>
            <ac:spMk id="12" creationId="{DD9300AE-7CE1-2FFC-8CB9-766569B011ED}"/>
          </ac:spMkLst>
        </pc:spChg>
      </pc:sldChg>
      <pc:sldChg chg="addSp delSp modSp mod modAnim">
        <pc:chgData name="Marion Phillips" userId="ceb937aa-b9c3-4941-91d8-fdd18470a62e" providerId="ADAL" clId="{5545DC20-E061-445E-9EC4-9A4CCDFB1DE9}" dt="2023-12-10T19:23:17.837" v="2606"/>
        <pc:sldMkLst>
          <pc:docMk/>
          <pc:sldMk cId="560931419" sldId="357"/>
        </pc:sldMkLst>
        <pc:spChg chg="mod">
          <ac:chgData name="Marion Phillips" userId="ceb937aa-b9c3-4941-91d8-fdd18470a62e" providerId="ADAL" clId="{5545DC20-E061-445E-9EC4-9A4CCDFB1DE9}" dt="2023-12-10T18:37:19.765" v="2213" actId="1076"/>
          <ac:spMkLst>
            <pc:docMk/>
            <pc:sldMk cId="560931419" sldId="357"/>
            <ac:spMk id="2" creationId="{00000000-0000-0000-0000-000000000000}"/>
          </ac:spMkLst>
        </pc:spChg>
        <pc:spChg chg="del">
          <ac:chgData name="Marion Phillips" userId="ceb937aa-b9c3-4941-91d8-fdd18470a62e" providerId="ADAL" clId="{5545DC20-E061-445E-9EC4-9A4CCDFB1DE9}" dt="2023-12-10T18:37:23.093" v="2214" actId="478"/>
          <ac:spMkLst>
            <pc:docMk/>
            <pc:sldMk cId="560931419" sldId="357"/>
            <ac:spMk id="3" creationId="{00000000-0000-0000-0000-000000000000}"/>
          </ac:spMkLst>
        </pc:spChg>
        <pc:spChg chg="mod">
          <ac:chgData name="Marion Phillips" userId="ceb937aa-b9c3-4941-91d8-fdd18470a62e" providerId="ADAL" clId="{5545DC20-E061-445E-9EC4-9A4CCDFB1DE9}" dt="2023-12-10T18:37:46.294" v="2220" actId="27636"/>
          <ac:spMkLst>
            <pc:docMk/>
            <pc:sldMk cId="560931419" sldId="357"/>
            <ac:spMk id="4" creationId="{00000000-0000-0000-0000-000000000000}"/>
          </ac:spMkLst>
        </pc:spChg>
        <pc:spChg chg="add del mod">
          <ac:chgData name="Marion Phillips" userId="ceb937aa-b9c3-4941-91d8-fdd18470a62e" providerId="ADAL" clId="{5545DC20-E061-445E-9EC4-9A4CCDFB1DE9}" dt="2023-12-10T18:37:24.859" v="2215" actId="478"/>
          <ac:spMkLst>
            <pc:docMk/>
            <pc:sldMk cId="560931419" sldId="357"/>
            <ac:spMk id="6" creationId="{18341486-BE83-9F0E-632C-7CBD1FF1CAB2}"/>
          </ac:spMkLst>
        </pc:spChg>
      </pc:sldChg>
      <pc:sldChg chg="addSp delSp modSp mod modAnim">
        <pc:chgData name="Marion Phillips" userId="ceb937aa-b9c3-4941-91d8-fdd18470a62e" providerId="ADAL" clId="{5545DC20-E061-445E-9EC4-9A4CCDFB1DE9}" dt="2023-12-11T11:32:12.741" v="3409" actId="27636"/>
        <pc:sldMkLst>
          <pc:docMk/>
          <pc:sldMk cId="3585619430" sldId="358"/>
        </pc:sldMkLst>
        <pc:spChg chg="mod">
          <ac:chgData name="Marion Phillips" userId="ceb937aa-b9c3-4941-91d8-fdd18470a62e" providerId="ADAL" clId="{5545DC20-E061-445E-9EC4-9A4CCDFB1DE9}" dt="2023-12-10T18:38:17.916" v="2249" actId="1076"/>
          <ac:spMkLst>
            <pc:docMk/>
            <pc:sldMk cId="3585619430" sldId="358"/>
            <ac:spMk id="2" creationId="{00000000-0000-0000-0000-000000000000}"/>
          </ac:spMkLst>
        </pc:spChg>
        <pc:spChg chg="del">
          <ac:chgData name="Marion Phillips" userId="ceb937aa-b9c3-4941-91d8-fdd18470a62e" providerId="ADAL" clId="{5545DC20-E061-445E-9EC4-9A4CCDFB1DE9}" dt="2023-12-10T18:37:54.339" v="2221" actId="478"/>
          <ac:spMkLst>
            <pc:docMk/>
            <pc:sldMk cId="3585619430" sldId="358"/>
            <ac:spMk id="3" creationId="{00000000-0000-0000-0000-000000000000}"/>
          </ac:spMkLst>
        </pc:spChg>
        <pc:spChg chg="mod">
          <ac:chgData name="Marion Phillips" userId="ceb937aa-b9c3-4941-91d8-fdd18470a62e" providerId="ADAL" clId="{5545DC20-E061-445E-9EC4-9A4CCDFB1DE9}" dt="2023-12-11T11:32:12.741" v="3409" actId="27636"/>
          <ac:spMkLst>
            <pc:docMk/>
            <pc:sldMk cId="3585619430" sldId="358"/>
            <ac:spMk id="4" creationId="{00000000-0000-0000-0000-000000000000}"/>
          </ac:spMkLst>
        </pc:spChg>
        <pc:spChg chg="add del mod">
          <ac:chgData name="Marion Phillips" userId="ceb937aa-b9c3-4941-91d8-fdd18470a62e" providerId="ADAL" clId="{5545DC20-E061-445E-9EC4-9A4CCDFB1DE9}" dt="2023-12-10T18:37:56.097" v="2222" actId="478"/>
          <ac:spMkLst>
            <pc:docMk/>
            <pc:sldMk cId="3585619430" sldId="358"/>
            <ac:spMk id="6" creationId="{12150188-16F1-0B6E-C960-10F1D297435D}"/>
          </ac:spMkLst>
        </pc:spChg>
      </pc:sldChg>
      <pc:sldChg chg="addSp delSp modSp mod modAnim">
        <pc:chgData name="Marion Phillips" userId="ceb937aa-b9c3-4941-91d8-fdd18470a62e" providerId="ADAL" clId="{5545DC20-E061-445E-9EC4-9A4CCDFB1DE9}" dt="2023-12-11T11:16:51.160" v="3042" actId="20577"/>
        <pc:sldMkLst>
          <pc:docMk/>
          <pc:sldMk cId="2333297195" sldId="360"/>
        </pc:sldMkLst>
        <pc:spChg chg="mod">
          <ac:chgData name="Marion Phillips" userId="ceb937aa-b9c3-4941-91d8-fdd18470a62e" providerId="ADAL" clId="{5545DC20-E061-445E-9EC4-9A4CCDFB1DE9}" dt="2023-12-11T11:16:51.160" v="3042" actId="20577"/>
          <ac:spMkLst>
            <pc:docMk/>
            <pc:sldMk cId="2333297195" sldId="360"/>
            <ac:spMk id="2" creationId="{00000000-0000-0000-0000-000000000000}"/>
          </ac:spMkLst>
        </pc:spChg>
        <pc:spChg chg="del">
          <ac:chgData name="Marion Phillips" userId="ceb937aa-b9c3-4941-91d8-fdd18470a62e" providerId="ADAL" clId="{5545DC20-E061-445E-9EC4-9A4CCDFB1DE9}" dt="2023-12-10T16:44:19.769" v="1401" actId="478"/>
          <ac:spMkLst>
            <pc:docMk/>
            <pc:sldMk cId="2333297195" sldId="360"/>
            <ac:spMk id="3" creationId="{00000000-0000-0000-0000-000000000000}"/>
          </ac:spMkLst>
        </pc:spChg>
        <pc:spChg chg="mod">
          <ac:chgData name="Marion Phillips" userId="ceb937aa-b9c3-4941-91d8-fdd18470a62e" providerId="ADAL" clId="{5545DC20-E061-445E-9EC4-9A4CCDFB1DE9}" dt="2023-12-11T11:16:23.130" v="3032" actId="20577"/>
          <ac:spMkLst>
            <pc:docMk/>
            <pc:sldMk cId="2333297195" sldId="360"/>
            <ac:spMk id="4" creationId="{00000000-0000-0000-0000-000000000000}"/>
          </ac:spMkLst>
        </pc:spChg>
        <pc:spChg chg="add del mod">
          <ac:chgData name="Marion Phillips" userId="ceb937aa-b9c3-4941-91d8-fdd18470a62e" providerId="ADAL" clId="{5545DC20-E061-445E-9EC4-9A4CCDFB1DE9}" dt="2023-12-10T16:44:22.070" v="1402" actId="478"/>
          <ac:spMkLst>
            <pc:docMk/>
            <pc:sldMk cId="2333297195" sldId="360"/>
            <ac:spMk id="6" creationId="{63ECD3F9-ED5D-AC10-BD0C-61982DA99E10}"/>
          </ac:spMkLst>
        </pc:spChg>
      </pc:sldChg>
      <pc:sldChg chg="addSp delSp modSp del mod">
        <pc:chgData name="Marion Phillips" userId="ceb937aa-b9c3-4941-91d8-fdd18470a62e" providerId="ADAL" clId="{5545DC20-E061-445E-9EC4-9A4CCDFB1DE9}" dt="2023-12-10T19:12:07.942" v="2481" actId="47"/>
        <pc:sldMkLst>
          <pc:docMk/>
          <pc:sldMk cId="4013733841" sldId="361"/>
        </pc:sldMkLst>
        <pc:spChg chg="mod">
          <ac:chgData name="Marion Phillips" userId="ceb937aa-b9c3-4941-91d8-fdd18470a62e" providerId="ADAL" clId="{5545DC20-E061-445E-9EC4-9A4CCDFB1DE9}" dt="2023-12-10T16:46:05.352" v="1450" actId="1076"/>
          <ac:spMkLst>
            <pc:docMk/>
            <pc:sldMk cId="4013733841" sldId="361"/>
            <ac:spMk id="2" creationId="{00000000-0000-0000-0000-000000000000}"/>
          </ac:spMkLst>
        </pc:spChg>
        <pc:spChg chg="del">
          <ac:chgData name="Marion Phillips" userId="ceb937aa-b9c3-4941-91d8-fdd18470a62e" providerId="ADAL" clId="{5545DC20-E061-445E-9EC4-9A4CCDFB1DE9}" dt="2023-12-10T16:46:08.838" v="1451" actId="478"/>
          <ac:spMkLst>
            <pc:docMk/>
            <pc:sldMk cId="4013733841" sldId="361"/>
            <ac:spMk id="3" creationId="{00000000-0000-0000-0000-000000000000}"/>
          </ac:spMkLst>
        </pc:spChg>
        <pc:spChg chg="mod">
          <ac:chgData name="Marion Phillips" userId="ceb937aa-b9c3-4941-91d8-fdd18470a62e" providerId="ADAL" clId="{5545DC20-E061-445E-9EC4-9A4CCDFB1DE9}" dt="2023-12-10T16:46:32.577" v="1455" actId="255"/>
          <ac:spMkLst>
            <pc:docMk/>
            <pc:sldMk cId="4013733841" sldId="361"/>
            <ac:spMk id="4" creationId="{00000000-0000-0000-0000-000000000000}"/>
          </ac:spMkLst>
        </pc:spChg>
        <pc:spChg chg="add del mod">
          <ac:chgData name="Marion Phillips" userId="ceb937aa-b9c3-4941-91d8-fdd18470a62e" providerId="ADAL" clId="{5545DC20-E061-445E-9EC4-9A4CCDFB1DE9}" dt="2023-12-10T16:46:10.506" v="1452" actId="478"/>
          <ac:spMkLst>
            <pc:docMk/>
            <pc:sldMk cId="4013733841" sldId="361"/>
            <ac:spMk id="7" creationId="{4CA5E447-7A8C-219A-6060-FC983D024633}"/>
          </ac:spMkLst>
        </pc:spChg>
        <pc:picChg chg="del">
          <ac:chgData name="Marion Phillips" userId="ceb937aa-b9c3-4941-91d8-fdd18470a62e" providerId="ADAL" clId="{5545DC20-E061-445E-9EC4-9A4CCDFB1DE9}" dt="2023-12-10T16:45:57.972" v="1449" actId="478"/>
          <ac:picMkLst>
            <pc:docMk/>
            <pc:sldMk cId="4013733841" sldId="361"/>
            <ac:picMk id="6" creationId="{36FCF2C8-6E8F-A8F4-27BA-77F2E830BEEE}"/>
          </ac:picMkLst>
        </pc:picChg>
      </pc:sldChg>
      <pc:sldChg chg="addSp delSp modSp mod modAnim">
        <pc:chgData name="Marion Phillips" userId="ceb937aa-b9c3-4941-91d8-fdd18470a62e" providerId="ADAL" clId="{5545DC20-E061-445E-9EC4-9A4CCDFB1DE9}" dt="2023-12-10T19:16:24.274" v="2540"/>
        <pc:sldMkLst>
          <pc:docMk/>
          <pc:sldMk cId="2514126303" sldId="362"/>
        </pc:sldMkLst>
        <pc:spChg chg="mod">
          <ac:chgData name="Marion Phillips" userId="ceb937aa-b9c3-4941-91d8-fdd18470a62e" providerId="ADAL" clId="{5545DC20-E061-445E-9EC4-9A4CCDFB1DE9}" dt="2023-12-10T19:08:03.348" v="2471" actId="1076"/>
          <ac:spMkLst>
            <pc:docMk/>
            <pc:sldMk cId="2514126303" sldId="362"/>
            <ac:spMk id="2" creationId="{00000000-0000-0000-0000-000000000000}"/>
          </ac:spMkLst>
        </pc:spChg>
        <pc:spChg chg="del">
          <ac:chgData name="Marion Phillips" userId="ceb937aa-b9c3-4941-91d8-fdd18470a62e" providerId="ADAL" clId="{5545DC20-E061-445E-9EC4-9A4CCDFB1DE9}" dt="2023-12-10T16:45:03.425" v="1426" actId="478"/>
          <ac:spMkLst>
            <pc:docMk/>
            <pc:sldMk cId="2514126303" sldId="362"/>
            <ac:spMk id="3" creationId="{00000000-0000-0000-0000-000000000000}"/>
          </ac:spMkLst>
        </pc:spChg>
        <pc:spChg chg="mod">
          <ac:chgData name="Marion Phillips" userId="ceb937aa-b9c3-4941-91d8-fdd18470a62e" providerId="ADAL" clId="{5545DC20-E061-445E-9EC4-9A4CCDFB1DE9}" dt="2023-12-10T19:15:00.886" v="2537" actId="113"/>
          <ac:spMkLst>
            <pc:docMk/>
            <pc:sldMk cId="2514126303" sldId="362"/>
            <ac:spMk id="4" creationId="{00000000-0000-0000-0000-000000000000}"/>
          </ac:spMkLst>
        </pc:spChg>
        <pc:spChg chg="add del mod">
          <ac:chgData name="Marion Phillips" userId="ceb937aa-b9c3-4941-91d8-fdd18470a62e" providerId="ADAL" clId="{5545DC20-E061-445E-9EC4-9A4CCDFB1DE9}" dt="2023-12-10T16:45:09.364" v="1427" actId="478"/>
          <ac:spMkLst>
            <pc:docMk/>
            <pc:sldMk cId="2514126303" sldId="362"/>
            <ac:spMk id="7" creationId="{691FC475-0070-14A3-B746-43DBEB689EB5}"/>
          </ac:spMkLst>
        </pc:spChg>
        <pc:picChg chg="del">
          <ac:chgData name="Marion Phillips" userId="ceb937aa-b9c3-4941-91d8-fdd18470a62e" providerId="ADAL" clId="{5545DC20-E061-445E-9EC4-9A4CCDFB1DE9}" dt="2023-12-10T16:44:52.894" v="1424" actId="478"/>
          <ac:picMkLst>
            <pc:docMk/>
            <pc:sldMk cId="2514126303" sldId="362"/>
            <ac:picMk id="5" creationId="{43E1A56D-4538-CA09-2BCF-452CFFCE6DFF}"/>
          </ac:picMkLst>
        </pc:picChg>
      </pc:sldChg>
      <pc:sldChg chg="addSp delSp modSp del mod">
        <pc:chgData name="Marion Phillips" userId="ceb937aa-b9c3-4941-91d8-fdd18470a62e" providerId="ADAL" clId="{5545DC20-E061-445E-9EC4-9A4CCDFB1DE9}" dt="2023-12-10T19:13:08.833" v="2490" actId="47"/>
        <pc:sldMkLst>
          <pc:docMk/>
          <pc:sldMk cId="3972733450" sldId="363"/>
        </pc:sldMkLst>
        <pc:spChg chg="del">
          <ac:chgData name="Marion Phillips" userId="ceb937aa-b9c3-4941-91d8-fdd18470a62e" providerId="ADAL" clId="{5545DC20-E061-445E-9EC4-9A4CCDFB1DE9}" dt="2023-12-10T16:47:05.618" v="1476" actId="478"/>
          <ac:spMkLst>
            <pc:docMk/>
            <pc:sldMk cId="3972733450" sldId="363"/>
            <ac:spMk id="3" creationId="{00000000-0000-0000-0000-000000000000}"/>
          </ac:spMkLst>
        </pc:spChg>
        <pc:spChg chg="mod">
          <ac:chgData name="Marion Phillips" userId="ceb937aa-b9c3-4941-91d8-fdd18470a62e" providerId="ADAL" clId="{5545DC20-E061-445E-9EC4-9A4CCDFB1DE9}" dt="2023-12-10T16:47:34.287" v="1480" actId="255"/>
          <ac:spMkLst>
            <pc:docMk/>
            <pc:sldMk cId="3972733450" sldId="363"/>
            <ac:spMk id="4" creationId="{00000000-0000-0000-0000-000000000000}"/>
          </ac:spMkLst>
        </pc:spChg>
        <pc:spChg chg="add del mod">
          <ac:chgData name="Marion Phillips" userId="ceb937aa-b9c3-4941-91d8-fdd18470a62e" providerId="ADAL" clId="{5545DC20-E061-445E-9EC4-9A4CCDFB1DE9}" dt="2023-12-10T16:47:08.378" v="1477" actId="478"/>
          <ac:spMkLst>
            <pc:docMk/>
            <pc:sldMk cId="3972733450" sldId="363"/>
            <ac:spMk id="5" creationId="{9442ADD9-1151-B45A-40E1-63A1303D2333}"/>
          </ac:spMkLst>
        </pc:spChg>
        <pc:spChg chg="mod">
          <ac:chgData name="Marion Phillips" userId="ceb937aa-b9c3-4941-91d8-fdd18470a62e" providerId="ADAL" clId="{5545DC20-E061-445E-9EC4-9A4CCDFB1DE9}" dt="2023-12-10T16:47:02.041" v="1475" actId="1076"/>
          <ac:spMkLst>
            <pc:docMk/>
            <pc:sldMk cId="3972733450" sldId="363"/>
            <ac:spMk id="9" creationId="{40EF92F2-4E27-FEAC-FEAC-AFEE2AD13EF2}"/>
          </ac:spMkLst>
        </pc:spChg>
        <pc:picChg chg="del">
          <ac:chgData name="Marion Phillips" userId="ceb937aa-b9c3-4941-91d8-fdd18470a62e" providerId="ADAL" clId="{5545DC20-E061-445E-9EC4-9A4CCDFB1DE9}" dt="2023-12-10T16:46:51.627" v="1456" actId="478"/>
          <ac:picMkLst>
            <pc:docMk/>
            <pc:sldMk cId="3972733450" sldId="363"/>
            <ac:picMk id="5122" creationId="{00000000-0000-0000-0000-000000000000}"/>
          </ac:picMkLst>
        </pc:picChg>
      </pc:sldChg>
      <pc:sldChg chg="addSp delSp modSp mod modAnim">
        <pc:chgData name="Marion Phillips" userId="ceb937aa-b9c3-4941-91d8-fdd18470a62e" providerId="ADAL" clId="{5545DC20-E061-445E-9EC4-9A4CCDFB1DE9}" dt="2023-12-11T11:21:50.455" v="3096" actId="20577"/>
        <pc:sldMkLst>
          <pc:docMk/>
          <pc:sldMk cId="97033939" sldId="365"/>
        </pc:sldMkLst>
        <pc:spChg chg="del">
          <ac:chgData name="Marion Phillips" userId="ceb937aa-b9c3-4941-91d8-fdd18470a62e" providerId="ADAL" clId="{5545DC20-E061-445E-9EC4-9A4CCDFB1DE9}" dt="2023-12-10T16:48:55.777" v="1526" actId="478"/>
          <ac:spMkLst>
            <pc:docMk/>
            <pc:sldMk cId="97033939" sldId="365"/>
            <ac:spMk id="3" creationId="{00000000-0000-0000-0000-000000000000}"/>
          </ac:spMkLst>
        </pc:spChg>
        <pc:spChg chg="mod">
          <ac:chgData name="Marion Phillips" userId="ceb937aa-b9c3-4941-91d8-fdd18470a62e" providerId="ADAL" clId="{5545DC20-E061-445E-9EC4-9A4CCDFB1DE9}" dt="2023-12-11T11:21:50.455" v="3096" actId="20577"/>
          <ac:spMkLst>
            <pc:docMk/>
            <pc:sldMk cId="97033939" sldId="365"/>
            <ac:spMk id="4" creationId="{00000000-0000-0000-0000-000000000000}"/>
          </ac:spMkLst>
        </pc:spChg>
        <pc:spChg chg="add del mod">
          <ac:chgData name="Marion Phillips" userId="ceb937aa-b9c3-4941-91d8-fdd18470a62e" providerId="ADAL" clId="{5545DC20-E061-445E-9EC4-9A4CCDFB1DE9}" dt="2023-12-10T16:48:57.509" v="1527" actId="478"/>
          <ac:spMkLst>
            <pc:docMk/>
            <pc:sldMk cId="97033939" sldId="365"/>
            <ac:spMk id="5" creationId="{2F967436-497F-6A95-E4C1-58B08A527639}"/>
          </ac:spMkLst>
        </pc:spChg>
        <pc:spChg chg="add del mod">
          <ac:chgData name="Marion Phillips" userId="ceb937aa-b9c3-4941-91d8-fdd18470a62e" providerId="ADAL" clId="{5545DC20-E061-445E-9EC4-9A4CCDFB1DE9}" dt="2023-12-10T16:49:03.189" v="1529" actId="478"/>
          <ac:spMkLst>
            <pc:docMk/>
            <pc:sldMk cId="97033939" sldId="365"/>
            <ac:spMk id="7" creationId="{04378A4C-DEB6-DBF5-3B84-D1022282787B}"/>
          </ac:spMkLst>
        </pc:spChg>
        <pc:spChg chg="del">
          <ac:chgData name="Marion Phillips" userId="ceb937aa-b9c3-4941-91d8-fdd18470a62e" providerId="ADAL" clId="{5545DC20-E061-445E-9EC4-9A4CCDFB1DE9}" dt="2023-12-10T16:49:01.429" v="1528" actId="478"/>
          <ac:spMkLst>
            <pc:docMk/>
            <pc:sldMk cId="97033939" sldId="365"/>
            <ac:spMk id="9" creationId="{6C49F671-C4D3-48FD-4DF0-37FD948F9E11}"/>
          </ac:spMkLst>
        </pc:spChg>
        <pc:picChg chg="del">
          <ac:chgData name="Marion Phillips" userId="ceb937aa-b9c3-4941-91d8-fdd18470a62e" providerId="ADAL" clId="{5545DC20-E061-445E-9EC4-9A4CCDFB1DE9}" dt="2023-12-10T16:49:05.498" v="1530" actId="478"/>
          <ac:picMkLst>
            <pc:docMk/>
            <pc:sldMk cId="97033939" sldId="365"/>
            <ac:picMk id="6147" creationId="{00000000-0000-0000-0000-000000000000}"/>
          </ac:picMkLst>
        </pc:picChg>
      </pc:sldChg>
      <pc:sldChg chg="modSp mod modAnim">
        <pc:chgData name="Marion Phillips" userId="ceb937aa-b9c3-4941-91d8-fdd18470a62e" providerId="ADAL" clId="{5545DC20-E061-445E-9EC4-9A4CCDFB1DE9}" dt="2023-12-11T11:25:50.933" v="3161" actId="20577"/>
        <pc:sldMkLst>
          <pc:docMk/>
          <pc:sldMk cId="1975501003" sldId="366"/>
        </pc:sldMkLst>
        <pc:spChg chg="mod">
          <ac:chgData name="Marion Phillips" userId="ceb937aa-b9c3-4941-91d8-fdd18470a62e" providerId="ADAL" clId="{5545DC20-E061-445E-9EC4-9A4CCDFB1DE9}" dt="2023-12-11T11:25:50.933" v="3161" actId="20577"/>
          <ac:spMkLst>
            <pc:docMk/>
            <pc:sldMk cId="1975501003" sldId="366"/>
            <ac:spMk id="2" creationId="{00000000-0000-0000-0000-000000000000}"/>
          </ac:spMkLst>
        </pc:spChg>
        <pc:spChg chg="mod">
          <ac:chgData name="Marion Phillips" userId="ceb937aa-b9c3-4941-91d8-fdd18470a62e" providerId="ADAL" clId="{5545DC20-E061-445E-9EC4-9A4CCDFB1DE9}" dt="2023-12-11T11:22:22.625" v="3106" actId="20577"/>
          <ac:spMkLst>
            <pc:docMk/>
            <pc:sldMk cId="1975501003" sldId="366"/>
            <ac:spMk id="3" creationId="{00000000-0000-0000-0000-000000000000}"/>
          </ac:spMkLst>
        </pc:spChg>
      </pc:sldChg>
      <pc:sldChg chg="addSp delSp modSp mod">
        <pc:chgData name="Marion Phillips" userId="ceb937aa-b9c3-4941-91d8-fdd18470a62e" providerId="ADAL" clId="{5545DC20-E061-445E-9EC4-9A4CCDFB1DE9}" dt="2023-12-11T11:23:30.970" v="3128" actId="20577"/>
        <pc:sldMkLst>
          <pc:docMk/>
          <pc:sldMk cId="1141423410" sldId="367"/>
        </pc:sldMkLst>
        <pc:spChg chg="mod">
          <ac:chgData name="Marion Phillips" userId="ceb937aa-b9c3-4941-91d8-fdd18470a62e" providerId="ADAL" clId="{5545DC20-E061-445E-9EC4-9A4CCDFB1DE9}" dt="2023-12-10T16:53:15.850" v="1786" actId="1076"/>
          <ac:spMkLst>
            <pc:docMk/>
            <pc:sldMk cId="1141423410" sldId="367"/>
            <ac:spMk id="2" creationId="{00000000-0000-0000-0000-000000000000}"/>
          </ac:spMkLst>
        </pc:spChg>
        <pc:spChg chg="del">
          <ac:chgData name="Marion Phillips" userId="ceb937aa-b9c3-4941-91d8-fdd18470a62e" providerId="ADAL" clId="{5545DC20-E061-445E-9EC4-9A4CCDFB1DE9}" dt="2023-12-10T16:53:19.081" v="1787" actId="478"/>
          <ac:spMkLst>
            <pc:docMk/>
            <pc:sldMk cId="1141423410" sldId="367"/>
            <ac:spMk id="3" creationId="{00000000-0000-0000-0000-000000000000}"/>
          </ac:spMkLst>
        </pc:spChg>
        <pc:spChg chg="mod">
          <ac:chgData name="Marion Phillips" userId="ceb937aa-b9c3-4941-91d8-fdd18470a62e" providerId="ADAL" clId="{5545DC20-E061-445E-9EC4-9A4CCDFB1DE9}" dt="2023-12-11T11:23:30.970" v="3128" actId="20577"/>
          <ac:spMkLst>
            <pc:docMk/>
            <pc:sldMk cId="1141423410" sldId="367"/>
            <ac:spMk id="4" creationId="{00000000-0000-0000-0000-000000000000}"/>
          </ac:spMkLst>
        </pc:spChg>
        <pc:spChg chg="add del mod">
          <ac:chgData name="Marion Phillips" userId="ceb937aa-b9c3-4941-91d8-fdd18470a62e" providerId="ADAL" clId="{5545DC20-E061-445E-9EC4-9A4CCDFB1DE9}" dt="2023-12-10T16:53:21.709" v="1788" actId="478"/>
          <ac:spMkLst>
            <pc:docMk/>
            <pc:sldMk cId="1141423410" sldId="367"/>
            <ac:spMk id="6" creationId="{15F191FC-0272-7CD2-C59C-BF21D071E6E7}"/>
          </ac:spMkLst>
        </pc:spChg>
      </pc:sldChg>
      <pc:sldChg chg="addSp delSp modSp mod">
        <pc:chgData name="Marion Phillips" userId="ceb937aa-b9c3-4941-91d8-fdd18470a62e" providerId="ADAL" clId="{5545DC20-E061-445E-9EC4-9A4CCDFB1DE9}" dt="2023-12-11T11:25:40.934" v="3159" actId="20577"/>
        <pc:sldMkLst>
          <pc:docMk/>
          <pc:sldMk cId="3340676370" sldId="368"/>
        </pc:sldMkLst>
        <pc:spChg chg="mod">
          <ac:chgData name="Marion Phillips" userId="ceb937aa-b9c3-4941-91d8-fdd18470a62e" providerId="ADAL" clId="{5545DC20-E061-445E-9EC4-9A4CCDFB1DE9}" dt="2023-12-11T11:25:40.934" v="3159" actId="20577"/>
          <ac:spMkLst>
            <pc:docMk/>
            <pc:sldMk cId="3340676370" sldId="368"/>
            <ac:spMk id="2" creationId="{00000000-0000-0000-0000-000000000000}"/>
          </ac:spMkLst>
        </pc:spChg>
        <pc:spChg chg="del">
          <ac:chgData name="Marion Phillips" userId="ceb937aa-b9c3-4941-91d8-fdd18470a62e" providerId="ADAL" clId="{5545DC20-E061-445E-9EC4-9A4CCDFB1DE9}" dt="2023-12-10T16:54:04.653" v="1823" actId="478"/>
          <ac:spMkLst>
            <pc:docMk/>
            <pc:sldMk cId="3340676370" sldId="368"/>
            <ac:spMk id="3" creationId="{00000000-0000-0000-0000-000000000000}"/>
          </ac:spMkLst>
        </pc:spChg>
        <pc:spChg chg="mod">
          <ac:chgData name="Marion Phillips" userId="ceb937aa-b9c3-4941-91d8-fdd18470a62e" providerId="ADAL" clId="{5545DC20-E061-445E-9EC4-9A4CCDFB1DE9}" dt="2023-12-11T11:24:29.622" v="3150" actId="255"/>
          <ac:spMkLst>
            <pc:docMk/>
            <pc:sldMk cId="3340676370" sldId="368"/>
            <ac:spMk id="4" creationId="{00000000-0000-0000-0000-000000000000}"/>
          </ac:spMkLst>
        </pc:spChg>
        <pc:spChg chg="add del mod">
          <ac:chgData name="Marion Phillips" userId="ceb937aa-b9c3-4941-91d8-fdd18470a62e" providerId="ADAL" clId="{5545DC20-E061-445E-9EC4-9A4CCDFB1DE9}" dt="2023-12-10T16:54:06.353" v="1824" actId="478"/>
          <ac:spMkLst>
            <pc:docMk/>
            <pc:sldMk cId="3340676370" sldId="368"/>
            <ac:spMk id="6" creationId="{D529982D-74AF-AA92-39B4-F6706842DB5C}"/>
          </ac:spMkLst>
        </pc:spChg>
      </pc:sldChg>
      <pc:sldChg chg="addSp delSp modSp mod modAnim">
        <pc:chgData name="Marion Phillips" userId="ceb937aa-b9c3-4941-91d8-fdd18470a62e" providerId="ADAL" clId="{5545DC20-E061-445E-9EC4-9A4CCDFB1DE9}" dt="2023-12-11T11:27:56.619" v="3227"/>
        <pc:sldMkLst>
          <pc:docMk/>
          <pc:sldMk cId="2238437490" sldId="369"/>
        </pc:sldMkLst>
        <pc:spChg chg="mod">
          <ac:chgData name="Marion Phillips" userId="ceb937aa-b9c3-4941-91d8-fdd18470a62e" providerId="ADAL" clId="{5545DC20-E061-445E-9EC4-9A4CCDFB1DE9}" dt="2023-12-10T19:20:03.613" v="2582" actId="20577"/>
          <ac:spMkLst>
            <pc:docMk/>
            <pc:sldMk cId="2238437490" sldId="369"/>
            <ac:spMk id="2" creationId="{00000000-0000-0000-0000-000000000000}"/>
          </ac:spMkLst>
        </pc:spChg>
        <pc:spChg chg="del">
          <ac:chgData name="Marion Phillips" userId="ceb937aa-b9c3-4941-91d8-fdd18470a62e" providerId="ADAL" clId="{5545DC20-E061-445E-9EC4-9A4CCDFB1DE9}" dt="2023-12-10T16:56:11.545" v="1971" actId="478"/>
          <ac:spMkLst>
            <pc:docMk/>
            <pc:sldMk cId="2238437490" sldId="369"/>
            <ac:spMk id="3" creationId="{00000000-0000-0000-0000-000000000000}"/>
          </ac:spMkLst>
        </pc:spChg>
        <pc:spChg chg="mod">
          <ac:chgData name="Marion Phillips" userId="ceb937aa-b9c3-4941-91d8-fdd18470a62e" providerId="ADAL" clId="{5545DC20-E061-445E-9EC4-9A4CCDFB1DE9}" dt="2023-12-11T11:27:40.624" v="3225" actId="5793"/>
          <ac:spMkLst>
            <pc:docMk/>
            <pc:sldMk cId="2238437490" sldId="369"/>
            <ac:spMk id="4" creationId="{00000000-0000-0000-0000-000000000000}"/>
          </ac:spMkLst>
        </pc:spChg>
        <pc:spChg chg="add del mod">
          <ac:chgData name="Marion Phillips" userId="ceb937aa-b9c3-4941-91d8-fdd18470a62e" providerId="ADAL" clId="{5545DC20-E061-445E-9EC4-9A4CCDFB1DE9}" dt="2023-12-10T16:56:15.248" v="1972" actId="478"/>
          <ac:spMkLst>
            <pc:docMk/>
            <pc:sldMk cId="2238437490" sldId="369"/>
            <ac:spMk id="6" creationId="{C6848D44-0012-8F90-B437-B26AE7B471DE}"/>
          </ac:spMkLst>
        </pc:spChg>
      </pc:sldChg>
      <pc:sldChg chg="del">
        <pc:chgData name="Marion Phillips" userId="ceb937aa-b9c3-4941-91d8-fdd18470a62e" providerId="ADAL" clId="{5545DC20-E061-445E-9EC4-9A4CCDFB1DE9}" dt="2023-12-10T15:25:18.135" v="55" actId="47"/>
        <pc:sldMkLst>
          <pc:docMk/>
          <pc:sldMk cId="297119834" sldId="377"/>
        </pc:sldMkLst>
      </pc:sldChg>
      <pc:sldChg chg="addSp delSp modSp mod modAnim">
        <pc:chgData name="Marion Phillips" userId="ceb937aa-b9c3-4941-91d8-fdd18470a62e" providerId="ADAL" clId="{5545DC20-E061-445E-9EC4-9A4CCDFB1DE9}" dt="2023-12-11T11:33:55.749" v="3430" actId="20577"/>
        <pc:sldMkLst>
          <pc:docMk/>
          <pc:sldMk cId="1027192594" sldId="378"/>
        </pc:sldMkLst>
        <pc:spChg chg="mod">
          <ac:chgData name="Marion Phillips" userId="ceb937aa-b9c3-4941-91d8-fdd18470a62e" providerId="ADAL" clId="{5545DC20-E061-445E-9EC4-9A4CCDFB1DE9}" dt="2023-12-10T15:42:05.998" v="188" actId="14100"/>
          <ac:spMkLst>
            <pc:docMk/>
            <pc:sldMk cId="1027192594" sldId="378"/>
            <ac:spMk id="2" creationId="{A075730E-0133-A801-9D3D-39644374D55C}"/>
          </ac:spMkLst>
        </pc:spChg>
        <pc:spChg chg="mod">
          <ac:chgData name="Marion Phillips" userId="ceb937aa-b9c3-4941-91d8-fdd18470a62e" providerId="ADAL" clId="{5545DC20-E061-445E-9EC4-9A4CCDFB1DE9}" dt="2023-12-10T15:41:00.262" v="180" actId="1076"/>
          <ac:spMkLst>
            <pc:docMk/>
            <pc:sldMk cId="1027192594" sldId="378"/>
            <ac:spMk id="4" creationId="{00000000-0000-0000-0000-000000000000}"/>
          </ac:spMkLst>
        </pc:spChg>
        <pc:spChg chg="del">
          <ac:chgData name="Marion Phillips" userId="ceb937aa-b9c3-4941-91d8-fdd18470a62e" providerId="ADAL" clId="{5545DC20-E061-445E-9EC4-9A4CCDFB1DE9}" dt="2023-12-10T15:33:23.829" v="113" actId="478"/>
          <ac:spMkLst>
            <pc:docMk/>
            <pc:sldMk cId="1027192594" sldId="378"/>
            <ac:spMk id="5" creationId="{00000000-0000-0000-0000-000000000000}"/>
          </ac:spMkLst>
        </pc:spChg>
        <pc:spChg chg="mod">
          <ac:chgData name="Marion Phillips" userId="ceb937aa-b9c3-4941-91d8-fdd18470a62e" providerId="ADAL" clId="{5545DC20-E061-445E-9EC4-9A4CCDFB1DE9}" dt="2023-12-11T11:33:55.749" v="3430" actId="20577"/>
          <ac:spMkLst>
            <pc:docMk/>
            <pc:sldMk cId="1027192594" sldId="378"/>
            <ac:spMk id="6" creationId="{00000000-0000-0000-0000-000000000000}"/>
          </ac:spMkLst>
        </pc:spChg>
        <pc:spChg chg="add del mod">
          <ac:chgData name="Marion Phillips" userId="ceb937aa-b9c3-4941-91d8-fdd18470a62e" providerId="ADAL" clId="{5545DC20-E061-445E-9EC4-9A4CCDFB1DE9}" dt="2023-12-10T15:33:27.437" v="114" actId="478"/>
          <ac:spMkLst>
            <pc:docMk/>
            <pc:sldMk cId="1027192594" sldId="378"/>
            <ac:spMk id="7" creationId="{D6827978-8084-99A3-F137-BDE0E9162F8F}"/>
          </ac:spMkLst>
        </pc:spChg>
      </pc:sldChg>
      <pc:sldChg chg="addSp delSp modSp mod modAnim">
        <pc:chgData name="Marion Phillips" userId="ceb937aa-b9c3-4941-91d8-fdd18470a62e" providerId="ADAL" clId="{5545DC20-E061-445E-9EC4-9A4CCDFB1DE9}" dt="2023-12-11T10:59:25.888" v="2655" actId="255"/>
        <pc:sldMkLst>
          <pc:docMk/>
          <pc:sldMk cId="525728975" sldId="379"/>
        </pc:sldMkLst>
        <pc:spChg chg="mod">
          <ac:chgData name="Marion Phillips" userId="ceb937aa-b9c3-4941-91d8-fdd18470a62e" providerId="ADAL" clId="{5545DC20-E061-445E-9EC4-9A4CCDFB1DE9}" dt="2023-12-10T15:43:44.548" v="214" actId="20577"/>
          <ac:spMkLst>
            <pc:docMk/>
            <pc:sldMk cId="525728975" sldId="379"/>
            <ac:spMk id="2" creationId="{00000000-0000-0000-0000-000000000000}"/>
          </ac:spMkLst>
        </pc:spChg>
        <pc:spChg chg="mod">
          <ac:chgData name="Marion Phillips" userId="ceb937aa-b9c3-4941-91d8-fdd18470a62e" providerId="ADAL" clId="{5545DC20-E061-445E-9EC4-9A4CCDFB1DE9}" dt="2023-12-11T10:59:25.888" v="2655" actId="255"/>
          <ac:spMkLst>
            <pc:docMk/>
            <pc:sldMk cId="525728975" sldId="379"/>
            <ac:spMk id="3" creationId="{00000000-0000-0000-0000-000000000000}"/>
          </ac:spMkLst>
        </pc:spChg>
        <pc:spChg chg="del">
          <ac:chgData name="Marion Phillips" userId="ceb937aa-b9c3-4941-91d8-fdd18470a62e" providerId="ADAL" clId="{5545DC20-E061-445E-9EC4-9A4CCDFB1DE9}" dt="2023-12-10T15:34:55.163" v="124" actId="478"/>
          <ac:spMkLst>
            <pc:docMk/>
            <pc:sldMk cId="525728975" sldId="379"/>
            <ac:spMk id="4" creationId="{00000000-0000-0000-0000-000000000000}"/>
          </ac:spMkLst>
        </pc:spChg>
        <pc:spChg chg="add del mod">
          <ac:chgData name="Marion Phillips" userId="ceb937aa-b9c3-4941-91d8-fdd18470a62e" providerId="ADAL" clId="{5545DC20-E061-445E-9EC4-9A4CCDFB1DE9}" dt="2023-12-10T15:35:00.847" v="126" actId="478"/>
          <ac:spMkLst>
            <pc:docMk/>
            <pc:sldMk cId="525728975" sldId="379"/>
            <ac:spMk id="6" creationId="{4D113471-844A-F468-9CA2-A4B95C59053E}"/>
          </ac:spMkLst>
        </pc:spChg>
      </pc:sldChg>
      <pc:sldChg chg="modSp del mod">
        <pc:chgData name="Marion Phillips" userId="ceb937aa-b9c3-4941-91d8-fdd18470a62e" providerId="ADAL" clId="{5545DC20-E061-445E-9EC4-9A4CCDFB1DE9}" dt="2023-12-10T15:44:43.666" v="228" actId="47"/>
        <pc:sldMkLst>
          <pc:docMk/>
          <pc:sldMk cId="1331032528" sldId="380"/>
        </pc:sldMkLst>
        <pc:spChg chg="mod">
          <ac:chgData name="Marion Phillips" userId="ceb937aa-b9c3-4941-91d8-fdd18470a62e" providerId="ADAL" clId="{5545DC20-E061-445E-9EC4-9A4CCDFB1DE9}" dt="2023-12-10T15:44:29.823" v="227" actId="20577"/>
          <ac:spMkLst>
            <pc:docMk/>
            <pc:sldMk cId="1331032528" sldId="380"/>
            <ac:spMk id="5" creationId="{00000000-0000-0000-0000-000000000000}"/>
          </ac:spMkLst>
        </pc:spChg>
      </pc:sldChg>
      <pc:sldChg chg="addSp delSp modSp del mod setBg">
        <pc:chgData name="Marion Phillips" userId="ceb937aa-b9c3-4941-91d8-fdd18470a62e" providerId="ADAL" clId="{5545DC20-E061-445E-9EC4-9A4CCDFB1DE9}" dt="2023-12-10T16:02:20.501" v="826" actId="47"/>
        <pc:sldMkLst>
          <pc:docMk/>
          <pc:sldMk cId="1753186196" sldId="381"/>
        </pc:sldMkLst>
        <pc:spChg chg="del mod">
          <ac:chgData name="Marion Phillips" userId="ceb937aa-b9c3-4941-91d8-fdd18470a62e" providerId="ADAL" clId="{5545DC20-E061-445E-9EC4-9A4CCDFB1DE9}" dt="2023-12-10T16:00:44.682" v="809" actId="21"/>
          <ac:spMkLst>
            <pc:docMk/>
            <pc:sldMk cId="1753186196" sldId="381"/>
            <ac:spMk id="2" creationId="{00000000-0000-0000-0000-000000000000}"/>
          </ac:spMkLst>
        </pc:spChg>
        <pc:spChg chg="add mod">
          <ac:chgData name="Marion Phillips" userId="ceb937aa-b9c3-4941-91d8-fdd18470a62e" providerId="ADAL" clId="{5545DC20-E061-445E-9EC4-9A4CCDFB1DE9}" dt="2023-12-10T16:00:44.682" v="809" actId="21"/>
          <ac:spMkLst>
            <pc:docMk/>
            <pc:sldMk cId="1753186196" sldId="381"/>
            <ac:spMk id="4" creationId="{EF3339DE-09E6-E14A-C8D6-913A88B8A2A4}"/>
          </ac:spMkLst>
        </pc:spChg>
        <pc:spChg chg="del">
          <ac:chgData name="Marion Phillips" userId="ceb937aa-b9c3-4941-91d8-fdd18470a62e" providerId="ADAL" clId="{5545DC20-E061-445E-9EC4-9A4CCDFB1DE9}" dt="2023-12-10T16:01:07.534" v="813" actId="21"/>
          <ac:spMkLst>
            <pc:docMk/>
            <pc:sldMk cId="1753186196" sldId="381"/>
            <ac:spMk id="6" creationId="{FF2AF4DC-2EE9-FB91-B02F-C5207C6F7B78}"/>
          </ac:spMkLst>
        </pc:spChg>
        <pc:spChg chg="add mod">
          <ac:chgData name="Marion Phillips" userId="ceb937aa-b9c3-4941-91d8-fdd18470a62e" providerId="ADAL" clId="{5545DC20-E061-445E-9EC4-9A4CCDFB1DE9}" dt="2023-12-10T16:01:07.534" v="813" actId="21"/>
          <ac:spMkLst>
            <pc:docMk/>
            <pc:sldMk cId="1753186196" sldId="381"/>
            <ac:spMk id="7" creationId="{ED6FBB8A-FD33-B838-342D-3FE114812A5B}"/>
          </ac:spMkLst>
        </pc:spChg>
      </pc:sldChg>
      <pc:sldChg chg="addSp delSp modSp mod modAnim">
        <pc:chgData name="Marion Phillips" userId="ceb937aa-b9c3-4941-91d8-fdd18470a62e" providerId="ADAL" clId="{5545DC20-E061-445E-9EC4-9A4CCDFB1DE9}" dt="2023-12-11T10:59:15.246" v="2654" actId="404"/>
        <pc:sldMkLst>
          <pc:docMk/>
          <pc:sldMk cId="2665235737" sldId="382"/>
        </pc:sldMkLst>
        <pc:spChg chg="mod">
          <ac:chgData name="Marion Phillips" userId="ceb937aa-b9c3-4941-91d8-fdd18470a62e" providerId="ADAL" clId="{5545DC20-E061-445E-9EC4-9A4CCDFB1DE9}" dt="2023-12-11T10:57:45.524" v="2640" actId="20577"/>
          <ac:spMkLst>
            <pc:docMk/>
            <pc:sldMk cId="2665235737" sldId="382"/>
            <ac:spMk id="2" creationId="{00000000-0000-0000-0000-000000000000}"/>
          </ac:spMkLst>
        </pc:spChg>
        <pc:spChg chg="mod">
          <ac:chgData name="Marion Phillips" userId="ceb937aa-b9c3-4941-91d8-fdd18470a62e" providerId="ADAL" clId="{5545DC20-E061-445E-9EC4-9A4CCDFB1DE9}" dt="2023-12-11T10:59:15.246" v="2654" actId="404"/>
          <ac:spMkLst>
            <pc:docMk/>
            <pc:sldMk cId="2665235737" sldId="382"/>
            <ac:spMk id="4" creationId="{00000000-0000-0000-0000-000000000000}"/>
          </ac:spMkLst>
        </pc:spChg>
        <pc:spChg chg="del">
          <ac:chgData name="Marion Phillips" userId="ceb937aa-b9c3-4941-91d8-fdd18470a62e" providerId="ADAL" clId="{5545DC20-E061-445E-9EC4-9A4CCDFB1DE9}" dt="2023-12-10T15:46:39.967" v="255" actId="478"/>
          <ac:spMkLst>
            <pc:docMk/>
            <pc:sldMk cId="2665235737" sldId="382"/>
            <ac:spMk id="5" creationId="{00000000-0000-0000-0000-000000000000}"/>
          </ac:spMkLst>
        </pc:spChg>
        <pc:spChg chg="add del mod">
          <ac:chgData name="Marion Phillips" userId="ceb937aa-b9c3-4941-91d8-fdd18470a62e" providerId="ADAL" clId="{5545DC20-E061-445E-9EC4-9A4CCDFB1DE9}" dt="2023-12-10T15:46:42.122" v="256" actId="478"/>
          <ac:spMkLst>
            <pc:docMk/>
            <pc:sldMk cId="2665235737" sldId="382"/>
            <ac:spMk id="7" creationId="{05640656-9732-D5FF-14A1-3BEDE81C57C6}"/>
          </ac:spMkLst>
        </pc:spChg>
        <pc:picChg chg="del">
          <ac:chgData name="Marion Phillips" userId="ceb937aa-b9c3-4941-91d8-fdd18470a62e" providerId="ADAL" clId="{5545DC20-E061-445E-9EC4-9A4CCDFB1DE9}" dt="2023-12-10T15:45:53.476" v="229" actId="478"/>
          <ac:picMkLst>
            <pc:docMk/>
            <pc:sldMk cId="2665235737" sldId="382"/>
            <ac:picMk id="6" creationId="{00000000-0000-0000-0000-000000000000}"/>
          </ac:picMkLst>
        </pc:picChg>
        <pc:picChg chg="del">
          <ac:chgData name="Marion Phillips" userId="ceb937aa-b9c3-4941-91d8-fdd18470a62e" providerId="ADAL" clId="{5545DC20-E061-445E-9EC4-9A4CCDFB1DE9}" dt="2023-12-10T15:45:58.733" v="231" actId="478"/>
          <ac:picMkLst>
            <pc:docMk/>
            <pc:sldMk cId="2665235737" sldId="382"/>
            <ac:picMk id="2050" creationId="{00000000-0000-0000-0000-000000000000}"/>
          </ac:picMkLst>
        </pc:picChg>
        <pc:picChg chg="del">
          <ac:chgData name="Marion Phillips" userId="ceb937aa-b9c3-4941-91d8-fdd18470a62e" providerId="ADAL" clId="{5545DC20-E061-445E-9EC4-9A4CCDFB1DE9}" dt="2023-12-10T15:45:55.811" v="230" actId="478"/>
          <ac:picMkLst>
            <pc:docMk/>
            <pc:sldMk cId="2665235737" sldId="382"/>
            <ac:picMk id="2051" creationId="{00000000-0000-0000-0000-000000000000}"/>
          </ac:picMkLst>
        </pc:picChg>
      </pc:sldChg>
      <pc:sldChg chg="del setBg">
        <pc:chgData name="Marion Phillips" userId="ceb937aa-b9c3-4941-91d8-fdd18470a62e" providerId="ADAL" clId="{5545DC20-E061-445E-9EC4-9A4CCDFB1DE9}" dt="2023-12-10T15:48:43.626" v="427" actId="47"/>
        <pc:sldMkLst>
          <pc:docMk/>
          <pc:sldMk cId="1703107278" sldId="384"/>
        </pc:sldMkLst>
      </pc:sldChg>
      <pc:sldChg chg="del setBg">
        <pc:chgData name="Marion Phillips" userId="ceb937aa-b9c3-4941-91d8-fdd18470a62e" providerId="ADAL" clId="{5545DC20-E061-445E-9EC4-9A4CCDFB1DE9}" dt="2023-12-10T15:49:17.745" v="440" actId="47"/>
        <pc:sldMkLst>
          <pc:docMk/>
          <pc:sldMk cId="2888178233" sldId="385"/>
        </pc:sldMkLst>
      </pc:sldChg>
      <pc:sldChg chg="del setBg">
        <pc:chgData name="Marion Phillips" userId="ceb937aa-b9c3-4941-91d8-fdd18470a62e" providerId="ADAL" clId="{5545DC20-E061-445E-9EC4-9A4CCDFB1DE9}" dt="2023-12-10T15:50:03.175" v="489" actId="47"/>
        <pc:sldMkLst>
          <pc:docMk/>
          <pc:sldMk cId="123838366" sldId="386"/>
        </pc:sldMkLst>
      </pc:sldChg>
      <pc:sldChg chg="del setBg">
        <pc:chgData name="Marion Phillips" userId="ceb937aa-b9c3-4941-91d8-fdd18470a62e" providerId="ADAL" clId="{5545DC20-E061-445E-9EC4-9A4CCDFB1DE9}" dt="2023-12-10T15:51:17.253" v="567" actId="47"/>
        <pc:sldMkLst>
          <pc:docMk/>
          <pc:sldMk cId="284982380" sldId="387"/>
        </pc:sldMkLst>
      </pc:sldChg>
      <pc:sldChg chg="del setBg">
        <pc:chgData name="Marion Phillips" userId="ceb937aa-b9c3-4941-91d8-fdd18470a62e" providerId="ADAL" clId="{5545DC20-E061-445E-9EC4-9A4CCDFB1DE9}" dt="2023-12-10T15:51:52.427" v="603" actId="47"/>
        <pc:sldMkLst>
          <pc:docMk/>
          <pc:sldMk cId="1880144653" sldId="388"/>
        </pc:sldMkLst>
      </pc:sldChg>
      <pc:sldChg chg="del setBg">
        <pc:chgData name="Marion Phillips" userId="ceb937aa-b9c3-4941-91d8-fdd18470a62e" providerId="ADAL" clId="{5545DC20-E061-445E-9EC4-9A4CCDFB1DE9}" dt="2023-12-10T15:51:58.563" v="604" actId="47"/>
        <pc:sldMkLst>
          <pc:docMk/>
          <pc:sldMk cId="265625762" sldId="389"/>
        </pc:sldMkLst>
      </pc:sldChg>
      <pc:sldChg chg="addSp delSp modSp mod modAnim">
        <pc:chgData name="Marion Phillips" userId="ceb937aa-b9c3-4941-91d8-fdd18470a62e" providerId="ADAL" clId="{5545DC20-E061-445E-9EC4-9A4CCDFB1DE9}" dt="2023-12-11T10:59:35.416" v="2657" actId="404"/>
        <pc:sldMkLst>
          <pc:docMk/>
          <pc:sldMk cId="1758040520" sldId="390"/>
        </pc:sldMkLst>
        <pc:spChg chg="add del mod">
          <ac:chgData name="Marion Phillips" userId="ceb937aa-b9c3-4941-91d8-fdd18470a62e" providerId="ADAL" clId="{5545DC20-E061-445E-9EC4-9A4CCDFB1DE9}" dt="2023-12-10T15:52:53.377" v="611" actId="478"/>
          <ac:spMkLst>
            <pc:docMk/>
            <pc:sldMk cId="1758040520" sldId="390"/>
            <ac:spMk id="3" creationId="{617C0190-EBF6-2A52-BA7E-043A10CBA80B}"/>
          </ac:spMkLst>
        </pc:spChg>
        <pc:spChg chg="mod">
          <ac:chgData name="Marion Phillips" userId="ceb937aa-b9c3-4941-91d8-fdd18470a62e" providerId="ADAL" clId="{5545DC20-E061-445E-9EC4-9A4CCDFB1DE9}" dt="2023-12-10T15:56:21.432" v="695" actId="20577"/>
          <ac:spMkLst>
            <pc:docMk/>
            <pc:sldMk cId="1758040520" sldId="390"/>
            <ac:spMk id="4" creationId="{00000000-0000-0000-0000-000000000000}"/>
          </ac:spMkLst>
        </pc:spChg>
        <pc:spChg chg="del">
          <ac:chgData name="Marion Phillips" userId="ceb937aa-b9c3-4941-91d8-fdd18470a62e" providerId="ADAL" clId="{5545DC20-E061-445E-9EC4-9A4CCDFB1DE9}" dt="2023-12-10T15:52:49.458" v="610" actId="478"/>
          <ac:spMkLst>
            <pc:docMk/>
            <pc:sldMk cId="1758040520" sldId="390"/>
            <ac:spMk id="5" creationId="{00000000-0000-0000-0000-000000000000}"/>
          </ac:spMkLst>
        </pc:spChg>
        <pc:spChg chg="mod">
          <ac:chgData name="Marion Phillips" userId="ceb937aa-b9c3-4941-91d8-fdd18470a62e" providerId="ADAL" clId="{5545DC20-E061-445E-9EC4-9A4CCDFB1DE9}" dt="2023-12-11T10:59:35.416" v="2657" actId="404"/>
          <ac:spMkLst>
            <pc:docMk/>
            <pc:sldMk cId="1758040520" sldId="390"/>
            <ac:spMk id="6" creationId="{00000000-0000-0000-0000-000000000000}"/>
          </ac:spMkLst>
        </pc:spChg>
      </pc:sldChg>
      <pc:sldChg chg="addSp delSp modSp mod modAnim">
        <pc:chgData name="Marion Phillips" userId="ceb937aa-b9c3-4941-91d8-fdd18470a62e" providerId="ADAL" clId="{5545DC20-E061-445E-9EC4-9A4CCDFB1DE9}" dt="2023-12-11T11:01:05.123" v="2694" actId="20577"/>
        <pc:sldMkLst>
          <pc:docMk/>
          <pc:sldMk cId="860884263" sldId="391"/>
        </pc:sldMkLst>
        <pc:spChg chg="mod">
          <ac:chgData name="Marion Phillips" userId="ceb937aa-b9c3-4941-91d8-fdd18470a62e" providerId="ADAL" clId="{5545DC20-E061-445E-9EC4-9A4CCDFB1DE9}" dt="2023-12-11T11:01:05.123" v="2694" actId="20577"/>
          <ac:spMkLst>
            <pc:docMk/>
            <pc:sldMk cId="860884263" sldId="391"/>
            <ac:spMk id="2" creationId="{00000000-0000-0000-0000-000000000000}"/>
          </ac:spMkLst>
        </pc:spChg>
        <pc:spChg chg="del">
          <ac:chgData name="Marion Phillips" userId="ceb937aa-b9c3-4941-91d8-fdd18470a62e" providerId="ADAL" clId="{5545DC20-E061-445E-9EC4-9A4CCDFB1DE9}" dt="2023-12-10T15:57:01.652" v="711" actId="478"/>
          <ac:spMkLst>
            <pc:docMk/>
            <pc:sldMk cId="860884263" sldId="391"/>
            <ac:spMk id="3" creationId="{00000000-0000-0000-0000-000000000000}"/>
          </ac:spMkLst>
        </pc:spChg>
        <pc:spChg chg="mod">
          <ac:chgData name="Marion Phillips" userId="ceb937aa-b9c3-4941-91d8-fdd18470a62e" providerId="ADAL" clId="{5545DC20-E061-445E-9EC4-9A4CCDFB1DE9}" dt="2023-12-11T10:59:53.672" v="2659" actId="403"/>
          <ac:spMkLst>
            <pc:docMk/>
            <pc:sldMk cId="860884263" sldId="391"/>
            <ac:spMk id="4" creationId="{00000000-0000-0000-0000-000000000000}"/>
          </ac:spMkLst>
        </pc:spChg>
        <pc:spChg chg="add del mod">
          <ac:chgData name="Marion Phillips" userId="ceb937aa-b9c3-4941-91d8-fdd18470a62e" providerId="ADAL" clId="{5545DC20-E061-445E-9EC4-9A4CCDFB1DE9}" dt="2023-12-10T15:57:04.137" v="712" actId="478"/>
          <ac:spMkLst>
            <pc:docMk/>
            <pc:sldMk cId="860884263" sldId="391"/>
            <ac:spMk id="6" creationId="{BAB965DE-6ACB-C7CB-9EE5-9FDB21C87086}"/>
          </ac:spMkLst>
        </pc:spChg>
      </pc:sldChg>
      <pc:sldChg chg="addSp delSp modSp mod modAnim">
        <pc:chgData name="Marion Phillips" userId="ceb937aa-b9c3-4941-91d8-fdd18470a62e" providerId="ADAL" clId="{5545DC20-E061-445E-9EC4-9A4CCDFB1DE9}" dt="2023-12-10T18:40:41.597" v="2273"/>
        <pc:sldMkLst>
          <pc:docMk/>
          <pc:sldMk cId="597593773" sldId="395"/>
        </pc:sldMkLst>
        <pc:spChg chg="mod">
          <ac:chgData name="Marion Phillips" userId="ceb937aa-b9c3-4941-91d8-fdd18470a62e" providerId="ADAL" clId="{5545DC20-E061-445E-9EC4-9A4CCDFB1DE9}" dt="2023-12-10T15:26:26.168" v="91" actId="20577"/>
          <ac:spMkLst>
            <pc:docMk/>
            <pc:sldMk cId="597593773" sldId="395"/>
            <ac:spMk id="2" creationId="{5E42159C-8247-7976-A8DB-8736E1B59DF1}"/>
          </ac:spMkLst>
        </pc:spChg>
        <pc:spChg chg="mod">
          <ac:chgData name="Marion Phillips" userId="ceb937aa-b9c3-4941-91d8-fdd18470a62e" providerId="ADAL" clId="{5545DC20-E061-445E-9EC4-9A4CCDFB1DE9}" dt="2023-12-10T18:40:12.348" v="2271" actId="5793"/>
          <ac:spMkLst>
            <pc:docMk/>
            <pc:sldMk cId="597593773" sldId="395"/>
            <ac:spMk id="4" creationId="{1CD29DB8-FE2C-D694-15D5-E6765C31A3D9}"/>
          </ac:spMkLst>
        </pc:spChg>
        <pc:spChg chg="add del mod">
          <ac:chgData name="Marion Phillips" userId="ceb937aa-b9c3-4941-91d8-fdd18470a62e" providerId="ADAL" clId="{5545DC20-E061-445E-9EC4-9A4CCDFB1DE9}" dt="2023-12-10T15:26:20.052" v="60" actId="478"/>
          <ac:spMkLst>
            <pc:docMk/>
            <pc:sldMk cId="597593773" sldId="395"/>
            <ac:spMk id="5" creationId="{1F7DF6BD-CB63-523F-D632-B2CF7BC8795B}"/>
          </ac:spMkLst>
        </pc:spChg>
        <pc:spChg chg="del mod">
          <ac:chgData name="Marion Phillips" userId="ceb937aa-b9c3-4941-91d8-fdd18470a62e" providerId="ADAL" clId="{5545DC20-E061-445E-9EC4-9A4CCDFB1DE9}" dt="2023-12-10T15:26:16.459" v="59" actId="478"/>
          <ac:spMkLst>
            <pc:docMk/>
            <pc:sldMk cId="597593773" sldId="395"/>
            <ac:spMk id="7" creationId="{E947D873-B272-64D6-A17B-7C69E9B16A23}"/>
          </ac:spMkLst>
        </pc:spChg>
      </pc:sldChg>
      <pc:sldChg chg="del">
        <pc:chgData name="Marion Phillips" userId="ceb937aa-b9c3-4941-91d8-fdd18470a62e" providerId="ADAL" clId="{5545DC20-E061-445E-9EC4-9A4CCDFB1DE9}" dt="2023-12-10T16:31:43.749" v="1119" actId="47"/>
        <pc:sldMkLst>
          <pc:docMk/>
          <pc:sldMk cId="709353242" sldId="398"/>
        </pc:sldMkLst>
      </pc:sldChg>
      <pc:sldChg chg="modSp mod">
        <pc:chgData name="Marion Phillips" userId="ceb937aa-b9c3-4941-91d8-fdd18470a62e" providerId="ADAL" clId="{5545DC20-E061-445E-9EC4-9A4CCDFB1DE9}" dt="2023-12-11T11:32:59.488" v="3410" actId="1076"/>
        <pc:sldMkLst>
          <pc:docMk/>
          <pc:sldMk cId="3454385889" sldId="399"/>
        </pc:sldMkLst>
        <pc:spChg chg="mod">
          <ac:chgData name="Marion Phillips" userId="ceb937aa-b9c3-4941-91d8-fdd18470a62e" providerId="ADAL" clId="{5545DC20-E061-445E-9EC4-9A4CCDFB1DE9}" dt="2023-12-11T11:32:59.488" v="3410" actId="1076"/>
          <ac:spMkLst>
            <pc:docMk/>
            <pc:sldMk cId="3454385889" sldId="399"/>
            <ac:spMk id="2" creationId="{490ADD03-764F-0146-C183-A13F432372A2}"/>
          </ac:spMkLst>
        </pc:spChg>
      </pc:sldChg>
      <pc:sldChg chg="del setBg">
        <pc:chgData name="Marion Phillips" userId="ceb937aa-b9c3-4941-91d8-fdd18470a62e" providerId="ADAL" clId="{5545DC20-E061-445E-9EC4-9A4CCDFB1DE9}" dt="2023-12-10T16:02:26.024" v="827" actId="47"/>
        <pc:sldMkLst>
          <pc:docMk/>
          <pc:sldMk cId="2849301465" sldId="400"/>
        </pc:sldMkLst>
      </pc:sldChg>
      <pc:sldChg chg="addSp delSp modSp mod modAnim">
        <pc:chgData name="Marion Phillips" userId="ceb937aa-b9c3-4941-91d8-fdd18470a62e" providerId="ADAL" clId="{5545DC20-E061-445E-9EC4-9A4CCDFB1DE9}" dt="2023-12-11T11:35:40.481" v="3449" actId="20577"/>
        <pc:sldMkLst>
          <pc:docMk/>
          <pc:sldMk cId="1938312288" sldId="401"/>
        </pc:sldMkLst>
        <pc:spChg chg="mod">
          <ac:chgData name="Marion Phillips" userId="ceb937aa-b9c3-4941-91d8-fdd18470a62e" providerId="ADAL" clId="{5545DC20-E061-445E-9EC4-9A4CCDFB1DE9}" dt="2023-12-11T11:02:43.743" v="2733" actId="20577"/>
          <ac:spMkLst>
            <pc:docMk/>
            <pc:sldMk cId="1938312288" sldId="401"/>
            <ac:spMk id="2" creationId="{00000000-0000-0000-0000-000000000000}"/>
          </ac:spMkLst>
        </pc:spChg>
        <pc:spChg chg="del">
          <ac:chgData name="Marion Phillips" userId="ceb937aa-b9c3-4941-91d8-fdd18470a62e" providerId="ADAL" clId="{5545DC20-E061-445E-9EC4-9A4CCDFB1DE9}" dt="2023-12-10T16:02:32.686" v="828" actId="478"/>
          <ac:spMkLst>
            <pc:docMk/>
            <pc:sldMk cId="1938312288" sldId="401"/>
            <ac:spMk id="3" creationId="{00000000-0000-0000-0000-000000000000}"/>
          </ac:spMkLst>
        </pc:spChg>
        <pc:spChg chg="mod">
          <ac:chgData name="Marion Phillips" userId="ceb937aa-b9c3-4941-91d8-fdd18470a62e" providerId="ADAL" clId="{5545DC20-E061-445E-9EC4-9A4CCDFB1DE9}" dt="2023-12-11T11:35:40.481" v="3449" actId="20577"/>
          <ac:spMkLst>
            <pc:docMk/>
            <pc:sldMk cId="1938312288" sldId="401"/>
            <ac:spMk id="4" creationId="{00000000-0000-0000-0000-000000000000}"/>
          </ac:spMkLst>
        </pc:spChg>
        <pc:spChg chg="add del mod">
          <ac:chgData name="Marion Phillips" userId="ceb937aa-b9c3-4941-91d8-fdd18470a62e" providerId="ADAL" clId="{5545DC20-E061-445E-9EC4-9A4CCDFB1DE9}" dt="2023-12-10T16:02:36.258" v="829" actId="478"/>
          <ac:spMkLst>
            <pc:docMk/>
            <pc:sldMk cId="1938312288" sldId="401"/>
            <ac:spMk id="6" creationId="{49A426D9-3832-7110-6F98-F3728F8853BC}"/>
          </ac:spMkLst>
        </pc:spChg>
      </pc:sldChg>
      <pc:sldChg chg="modSp add del mod">
        <pc:chgData name="Marion Phillips" userId="ceb937aa-b9c3-4941-91d8-fdd18470a62e" providerId="ADAL" clId="{5545DC20-E061-445E-9EC4-9A4CCDFB1DE9}" dt="2023-12-10T16:08:00.829" v="898" actId="1076"/>
        <pc:sldMkLst>
          <pc:docMk/>
          <pc:sldMk cId="4116264227" sldId="402"/>
        </pc:sldMkLst>
        <pc:picChg chg="mod">
          <ac:chgData name="Marion Phillips" userId="ceb937aa-b9c3-4941-91d8-fdd18470a62e" providerId="ADAL" clId="{5545DC20-E061-445E-9EC4-9A4CCDFB1DE9}" dt="2023-12-10T16:08:00.829" v="898" actId="1076"/>
          <ac:picMkLst>
            <pc:docMk/>
            <pc:sldMk cId="4116264227" sldId="402"/>
            <ac:picMk id="2" creationId="{CE56FFE7-CB24-0766-30DE-56356081EFED}"/>
          </ac:picMkLst>
        </pc:picChg>
      </pc:sldChg>
      <pc:sldChg chg="modSp mod">
        <pc:chgData name="Marion Phillips" userId="ceb937aa-b9c3-4941-91d8-fdd18470a62e" providerId="ADAL" clId="{5545DC20-E061-445E-9EC4-9A4CCDFB1DE9}" dt="2023-12-10T16:08:15.605" v="900" actId="1076"/>
        <pc:sldMkLst>
          <pc:docMk/>
          <pc:sldMk cId="597699602" sldId="405"/>
        </pc:sldMkLst>
        <pc:spChg chg="mod">
          <ac:chgData name="Marion Phillips" userId="ceb937aa-b9c3-4941-91d8-fdd18470a62e" providerId="ADAL" clId="{5545DC20-E061-445E-9EC4-9A4CCDFB1DE9}" dt="2023-12-10T16:08:15.605" v="900" actId="1076"/>
          <ac:spMkLst>
            <pc:docMk/>
            <pc:sldMk cId="597699602" sldId="405"/>
            <ac:spMk id="2" creationId="{3649E04B-AE1D-4190-D818-C9EBB7C6E38E}"/>
          </ac:spMkLst>
        </pc:spChg>
      </pc:sldChg>
      <pc:sldChg chg="modSp mod">
        <pc:chgData name="Marion Phillips" userId="ceb937aa-b9c3-4941-91d8-fdd18470a62e" providerId="ADAL" clId="{5545DC20-E061-445E-9EC4-9A4CCDFB1DE9}" dt="2023-12-11T11:15:47.222" v="3015" actId="20577"/>
        <pc:sldMkLst>
          <pc:docMk/>
          <pc:sldMk cId="2832097038" sldId="406"/>
        </pc:sldMkLst>
        <pc:spChg chg="mod">
          <ac:chgData name="Marion Phillips" userId="ceb937aa-b9c3-4941-91d8-fdd18470a62e" providerId="ADAL" clId="{5545DC20-E061-445E-9EC4-9A4CCDFB1DE9}" dt="2023-12-11T11:15:47.222" v="3015" actId="20577"/>
          <ac:spMkLst>
            <pc:docMk/>
            <pc:sldMk cId="2832097038" sldId="406"/>
            <ac:spMk id="2" creationId="{D9E1C9E6-3B9A-B14E-F525-09CDE120BC73}"/>
          </ac:spMkLst>
        </pc:spChg>
      </pc:sldChg>
      <pc:sldChg chg="modSp mod">
        <pc:chgData name="Marion Phillips" userId="ceb937aa-b9c3-4941-91d8-fdd18470a62e" providerId="ADAL" clId="{5545DC20-E061-445E-9EC4-9A4CCDFB1DE9}" dt="2023-12-10T16:59:58.430" v="2155" actId="1076"/>
        <pc:sldMkLst>
          <pc:docMk/>
          <pc:sldMk cId="62882565" sldId="412"/>
        </pc:sldMkLst>
        <pc:spChg chg="mod">
          <ac:chgData name="Marion Phillips" userId="ceb937aa-b9c3-4941-91d8-fdd18470a62e" providerId="ADAL" clId="{5545DC20-E061-445E-9EC4-9A4CCDFB1DE9}" dt="2023-12-10T16:59:58.430" v="2155" actId="1076"/>
          <ac:spMkLst>
            <pc:docMk/>
            <pc:sldMk cId="62882565" sldId="412"/>
            <ac:spMk id="2" creationId="{6600D79D-5B85-3102-463B-F407D5B2A58C}"/>
          </ac:spMkLst>
        </pc:spChg>
      </pc:sldChg>
      <pc:sldChg chg="addSp delSp modSp new mod">
        <pc:chgData name="Marion Phillips" userId="ceb937aa-b9c3-4941-91d8-fdd18470a62e" providerId="ADAL" clId="{5545DC20-E061-445E-9EC4-9A4CCDFB1DE9}" dt="2023-12-10T18:47:26.820" v="2307" actId="404"/>
        <pc:sldMkLst>
          <pc:docMk/>
          <pc:sldMk cId="394253286" sldId="413"/>
        </pc:sldMkLst>
        <pc:spChg chg="del">
          <ac:chgData name="Marion Phillips" userId="ceb937aa-b9c3-4941-91d8-fdd18470a62e" providerId="ADAL" clId="{5545DC20-E061-445E-9EC4-9A4CCDFB1DE9}" dt="2023-12-10T16:00:52.963" v="811" actId="478"/>
          <ac:spMkLst>
            <pc:docMk/>
            <pc:sldMk cId="394253286" sldId="413"/>
            <ac:spMk id="2" creationId="{67B5DE1F-3C22-F59C-E20A-5C4206883C3D}"/>
          </ac:spMkLst>
        </pc:spChg>
        <pc:spChg chg="del">
          <ac:chgData name="Marion Phillips" userId="ceb937aa-b9c3-4941-91d8-fdd18470a62e" providerId="ADAL" clId="{5545DC20-E061-445E-9EC4-9A4CCDFB1DE9}" dt="2023-12-10T16:00:57.027" v="812" actId="478"/>
          <ac:spMkLst>
            <pc:docMk/>
            <pc:sldMk cId="394253286" sldId="413"/>
            <ac:spMk id="3" creationId="{5BF30D23-8B9C-406D-6541-6D33F51BEB63}"/>
          </ac:spMkLst>
        </pc:spChg>
        <pc:spChg chg="add mod">
          <ac:chgData name="Marion Phillips" userId="ceb937aa-b9c3-4941-91d8-fdd18470a62e" providerId="ADAL" clId="{5545DC20-E061-445E-9EC4-9A4CCDFB1DE9}" dt="2023-12-10T16:00:49.328" v="810"/>
          <ac:spMkLst>
            <pc:docMk/>
            <pc:sldMk cId="394253286" sldId="413"/>
            <ac:spMk id="4" creationId="{FBBC539E-A426-1EB4-FB14-F55F7B2D5801}"/>
          </ac:spMkLst>
        </pc:spChg>
        <pc:spChg chg="add mod">
          <ac:chgData name="Marion Phillips" userId="ceb937aa-b9c3-4941-91d8-fdd18470a62e" providerId="ADAL" clId="{5545DC20-E061-445E-9EC4-9A4CCDFB1DE9}" dt="2023-12-10T18:47:26.820" v="2307" actId="404"/>
          <ac:spMkLst>
            <pc:docMk/>
            <pc:sldMk cId="394253286" sldId="413"/>
            <ac:spMk id="5" creationId="{F12BE6F5-7099-99B8-A100-596B3707BDC3}"/>
          </ac:spMkLst>
        </pc:spChg>
      </pc:sldChg>
      <pc:sldChg chg="delSp modSp add mod">
        <pc:chgData name="Marion Phillips" userId="ceb937aa-b9c3-4941-91d8-fdd18470a62e" providerId="ADAL" clId="{5545DC20-E061-445E-9EC4-9A4CCDFB1DE9}" dt="2023-12-10T18:47:43.533" v="2308" actId="255"/>
        <pc:sldMkLst>
          <pc:docMk/>
          <pc:sldMk cId="1518207185" sldId="414"/>
        </pc:sldMkLst>
        <pc:spChg chg="del">
          <ac:chgData name="Marion Phillips" userId="ceb937aa-b9c3-4941-91d8-fdd18470a62e" providerId="ADAL" clId="{5545DC20-E061-445E-9EC4-9A4CCDFB1DE9}" dt="2023-12-10T18:46:56.685" v="2299" actId="478"/>
          <ac:spMkLst>
            <pc:docMk/>
            <pc:sldMk cId="1518207185" sldId="414"/>
            <ac:spMk id="4" creationId="{FBBC539E-A426-1EB4-FB14-F55F7B2D5801}"/>
          </ac:spMkLst>
        </pc:spChg>
        <pc:spChg chg="mod">
          <ac:chgData name="Marion Phillips" userId="ceb937aa-b9c3-4941-91d8-fdd18470a62e" providerId="ADAL" clId="{5545DC20-E061-445E-9EC4-9A4CCDFB1DE9}" dt="2023-12-10T18:47:43.533" v="2308" actId="255"/>
          <ac:spMkLst>
            <pc:docMk/>
            <pc:sldMk cId="1518207185" sldId="414"/>
            <ac:spMk id="5" creationId="{F12BE6F5-7099-99B8-A100-596B3707BDC3}"/>
          </ac:spMkLst>
        </pc:spChg>
      </pc:sldChg>
      <pc:sldMasterChg chg="modSldLayout">
        <pc:chgData name="Marion Phillips" userId="ceb937aa-b9c3-4941-91d8-fdd18470a62e" providerId="ADAL" clId="{5545DC20-E061-445E-9EC4-9A4CCDFB1DE9}" dt="2023-12-10T15:38:15.656" v="148" actId="478"/>
        <pc:sldMasterMkLst>
          <pc:docMk/>
          <pc:sldMasterMk cId="2486299480" sldId="2147483684"/>
        </pc:sldMasterMkLst>
        <pc:sldLayoutChg chg="delSp mod">
          <pc:chgData name="Marion Phillips" userId="ceb937aa-b9c3-4941-91d8-fdd18470a62e" providerId="ADAL" clId="{5545DC20-E061-445E-9EC4-9A4CCDFB1DE9}" dt="2023-12-10T15:37:44.028" v="144" actId="478"/>
          <pc:sldLayoutMkLst>
            <pc:docMk/>
            <pc:sldMasterMk cId="2486299480" sldId="2147483684"/>
            <pc:sldLayoutMk cId="3184922888" sldId="2147483685"/>
          </pc:sldLayoutMkLst>
          <pc:picChg chg="del">
            <ac:chgData name="Marion Phillips" userId="ceb937aa-b9c3-4941-91d8-fdd18470a62e" providerId="ADAL" clId="{5545DC20-E061-445E-9EC4-9A4CCDFB1DE9}" dt="2023-12-10T15:37:44.028" v="144" actId="478"/>
            <ac:picMkLst>
              <pc:docMk/>
              <pc:sldMasterMk cId="2486299480" sldId="2147483684"/>
              <pc:sldLayoutMk cId="3184922888" sldId="2147483685"/>
              <ac:picMk id="16" creationId="{00000000-0000-0000-0000-000000000000}"/>
            </ac:picMkLst>
          </pc:picChg>
        </pc:sldLayoutChg>
        <pc:sldLayoutChg chg="delSp mod">
          <pc:chgData name="Marion Phillips" userId="ceb937aa-b9c3-4941-91d8-fdd18470a62e" providerId="ADAL" clId="{5545DC20-E061-445E-9EC4-9A4CCDFB1DE9}" dt="2023-12-10T15:37:51.013" v="145" actId="478"/>
          <pc:sldLayoutMkLst>
            <pc:docMk/>
            <pc:sldMasterMk cId="2486299480" sldId="2147483684"/>
            <pc:sldLayoutMk cId="2902424122" sldId="2147483686"/>
          </pc:sldLayoutMkLst>
          <pc:picChg chg="del">
            <ac:chgData name="Marion Phillips" userId="ceb937aa-b9c3-4941-91d8-fdd18470a62e" providerId="ADAL" clId="{5545DC20-E061-445E-9EC4-9A4CCDFB1DE9}" dt="2023-12-10T15:37:51.013" v="145" actId="478"/>
            <ac:picMkLst>
              <pc:docMk/>
              <pc:sldMasterMk cId="2486299480" sldId="2147483684"/>
              <pc:sldLayoutMk cId="2902424122" sldId="2147483686"/>
              <ac:picMk id="24" creationId="{00000000-0000-0000-0000-000000000000}"/>
            </ac:picMkLst>
          </pc:picChg>
        </pc:sldLayoutChg>
        <pc:sldLayoutChg chg="delSp mod">
          <pc:chgData name="Marion Phillips" userId="ceb937aa-b9c3-4941-91d8-fdd18470a62e" providerId="ADAL" clId="{5545DC20-E061-445E-9EC4-9A4CCDFB1DE9}" dt="2023-12-10T15:38:01.673" v="146" actId="478"/>
          <pc:sldLayoutMkLst>
            <pc:docMk/>
            <pc:sldMasterMk cId="2486299480" sldId="2147483684"/>
            <pc:sldLayoutMk cId="4000070458" sldId="2147483687"/>
          </pc:sldLayoutMkLst>
          <pc:picChg chg="del">
            <ac:chgData name="Marion Phillips" userId="ceb937aa-b9c3-4941-91d8-fdd18470a62e" providerId="ADAL" clId="{5545DC20-E061-445E-9EC4-9A4CCDFB1DE9}" dt="2023-12-10T15:38:01.673" v="146" actId="478"/>
            <ac:picMkLst>
              <pc:docMk/>
              <pc:sldMasterMk cId="2486299480" sldId="2147483684"/>
              <pc:sldLayoutMk cId="4000070458" sldId="2147483687"/>
              <ac:picMk id="16" creationId="{00000000-0000-0000-0000-000000000000}"/>
            </ac:picMkLst>
          </pc:picChg>
        </pc:sldLayoutChg>
        <pc:sldLayoutChg chg="delSp mod">
          <pc:chgData name="Marion Phillips" userId="ceb937aa-b9c3-4941-91d8-fdd18470a62e" providerId="ADAL" clId="{5545DC20-E061-445E-9EC4-9A4CCDFB1DE9}" dt="2023-12-10T15:38:06.896" v="147" actId="478"/>
          <pc:sldLayoutMkLst>
            <pc:docMk/>
            <pc:sldMasterMk cId="2486299480" sldId="2147483684"/>
            <pc:sldLayoutMk cId="1796983575" sldId="2147483688"/>
          </pc:sldLayoutMkLst>
          <pc:picChg chg="del">
            <ac:chgData name="Marion Phillips" userId="ceb937aa-b9c3-4941-91d8-fdd18470a62e" providerId="ADAL" clId="{5545DC20-E061-445E-9EC4-9A4CCDFB1DE9}" dt="2023-12-10T15:38:06.896" v="147" actId="478"/>
            <ac:picMkLst>
              <pc:docMk/>
              <pc:sldMasterMk cId="2486299480" sldId="2147483684"/>
              <pc:sldLayoutMk cId="1796983575" sldId="2147483688"/>
              <ac:picMk id="16" creationId="{00000000-0000-0000-0000-000000000000}"/>
            </ac:picMkLst>
          </pc:picChg>
        </pc:sldLayoutChg>
        <pc:sldLayoutChg chg="delSp mod">
          <pc:chgData name="Marion Phillips" userId="ceb937aa-b9c3-4941-91d8-fdd18470a62e" providerId="ADAL" clId="{5545DC20-E061-445E-9EC4-9A4CCDFB1DE9}" dt="2023-12-10T15:36:33.354" v="139" actId="478"/>
          <pc:sldLayoutMkLst>
            <pc:docMk/>
            <pc:sldMasterMk cId="2486299480" sldId="2147483684"/>
            <pc:sldLayoutMk cId="2951048204" sldId="2147483689"/>
          </pc:sldLayoutMkLst>
          <pc:picChg chg="del">
            <ac:chgData name="Marion Phillips" userId="ceb937aa-b9c3-4941-91d8-fdd18470a62e" providerId="ADAL" clId="{5545DC20-E061-445E-9EC4-9A4CCDFB1DE9}" dt="2023-12-10T15:36:33.354" v="139" actId="478"/>
            <ac:picMkLst>
              <pc:docMk/>
              <pc:sldMasterMk cId="2486299480" sldId="2147483684"/>
              <pc:sldLayoutMk cId="2951048204" sldId="2147483689"/>
              <ac:picMk id="18" creationId="{00000000-0000-0000-0000-000000000000}"/>
            </ac:picMkLst>
          </pc:picChg>
        </pc:sldLayoutChg>
        <pc:sldLayoutChg chg="delSp mod">
          <pc:chgData name="Marion Phillips" userId="ceb937aa-b9c3-4941-91d8-fdd18470a62e" providerId="ADAL" clId="{5545DC20-E061-445E-9EC4-9A4CCDFB1DE9}" dt="2023-12-10T15:38:15.656" v="148" actId="478"/>
          <pc:sldLayoutMkLst>
            <pc:docMk/>
            <pc:sldMasterMk cId="2486299480" sldId="2147483684"/>
            <pc:sldLayoutMk cId="3605370734" sldId="2147483692"/>
          </pc:sldLayoutMkLst>
          <pc:picChg chg="del">
            <ac:chgData name="Marion Phillips" userId="ceb937aa-b9c3-4941-91d8-fdd18470a62e" providerId="ADAL" clId="{5545DC20-E061-445E-9EC4-9A4CCDFB1DE9}" dt="2023-12-10T15:38:15.656" v="148" actId="478"/>
            <ac:picMkLst>
              <pc:docMk/>
              <pc:sldMasterMk cId="2486299480" sldId="2147483684"/>
              <pc:sldLayoutMk cId="3605370734" sldId="2147483692"/>
              <ac:picMk id="16" creationId="{00000000-0000-0000-0000-000000000000}"/>
            </ac:picMkLst>
          </pc:pic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E8899D-BCDF-437B-964F-56B367FF75B4}" type="datetimeFigureOut">
              <a:rPr lang="en-GB" smtClean="0"/>
              <a:t>11/12/2023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161ACB-DED0-400C-8E7D-BD66018325AA}" type="slidenum">
              <a:rPr lang="en-GB" smtClean="0"/>
              <a:t>‹#›</a:t>
            </a:fld>
            <a:endParaRPr lang="en-GB"/>
          </a:p>
        </p:txBody>
      </p:sp>
    </p:spTree>
    <p:extLst>
      <p:ext uri="{BB962C8B-B14F-4D97-AF65-F5344CB8AC3E}">
        <p14:creationId xmlns:p14="http://schemas.microsoft.com/office/powerpoint/2010/main" val="12267187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Find skills activity or delete</a:t>
            </a:r>
          </a:p>
        </p:txBody>
      </p:sp>
      <p:sp>
        <p:nvSpPr>
          <p:cNvPr id="4" name="Slide Number Placeholder 3"/>
          <p:cNvSpPr>
            <a:spLocks noGrp="1"/>
          </p:cNvSpPr>
          <p:nvPr>
            <p:ph type="sldNum" sz="quarter" idx="5"/>
          </p:nvPr>
        </p:nvSpPr>
        <p:spPr/>
        <p:txBody>
          <a:bodyPr/>
          <a:lstStyle/>
          <a:p>
            <a:fld id="{B9161ACB-DED0-400C-8E7D-BD66018325AA}" type="slidenum">
              <a:rPr lang="en-GB" smtClean="0"/>
              <a:t>6</a:t>
            </a:fld>
            <a:endParaRPr lang="en-GB"/>
          </a:p>
        </p:txBody>
      </p:sp>
    </p:spTree>
    <p:extLst>
      <p:ext uri="{BB962C8B-B14F-4D97-AF65-F5344CB8AC3E}">
        <p14:creationId xmlns:p14="http://schemas.microsoft.com/office/powerpoint/2010/main" val="3637807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376AFD6C-5D6C-46E1-90DE-603B0732D3C1}" type="slidenum">
              <a:rPr lang="cy-GB" altLang="en-US" sz="1200" smtClean="0">
                <a:latin typeface="Arial" panose="020B0604020202020204" pitchFamily="34" charset="0"/>
              </a:rPr>
              <a:pPr/>
              <a:t>9</a:t>
            </a:fld>
            <a:endParaRPr lang="cy-GB" altLang="en-US" sz="1200">
              <a:latin typeface="Arial" panose="020B0604020202020204" pitchFamily="34" charset="0"/>
            </a:endParaRPr>
          </a:p>
        </p:txBody>
      </p:sp>
    </p:spTree>
    <p:extLst>
      <p:ext uri="{BB962C8B-B14F-4D97-AF65-F5344CB8AC3E}">
        <p14:creationId xmlns:p14="http://schemas.microsoft.com/office/powerpoint/2010/main" val="32370088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82EE16-FF58-492B-9179-EFBA61ED9D4C}" type="slidenum">
              <a:rPr lang="en-GB" smtClean="0"/>
              <a:t>12</a:t>
            </a:fld>
            <a:endParaRPr lang="en-GB"/>
          </a:p>
        </p:txBody>
      </p:sp>
    </p:spTree>
    <p:extLst>
      <p:ext uri="{BB962C8B-B14F-4D97-AF65-F5344CB8AC3E}">
        <p14:creationId xmlns:p14="http://schemas.microsoft.com/office/powerpoint/2010/main" val="12974801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82EE16-FF58-492B-9179-EFBA61ED9D4C}" type="slidenum">
              <a:rPr lang="en-GB" smtClean="0"/>
              <a:t>13</a:t>
            </a:fld>
            <a:endParaRPr lang="en-GB"/>
          </a:p>
        </p:txBody>
      </p:sp>
    </p:spTree>
    <p:extLst>
      <p:ext uri="{BB962C8B-B14F-4D97-AF65-F5344CB8AC3E}">
        <p14:creationId xmlns:p14="http://schemas.microsoft.com/office/powerpoint/2010/main" val="18472821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82EE16-FF58-492B-9179-EFBA61ED9D4C}" type="slidenum">
              <a:rPr lang="en-GB" smtClean="0"/>
              <a:t>16</a:t>
            </a:fld>
            <a:endParaRPr lang="en-GB"/>
          </a:p>
        </p:txBody>
      </p:sp>
    </p:spTree>
    <p:extLst>
      <p:ext uri="{BB962C8B-B14F-4D97-AF65-F5344CB8AC3E}">
        <p14:creationId xmlns:p14="http://schemas.microsoft.com/office/powerpoint/2010/main" val="34173867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82EE16-FF58-492B-9179-EFBA61ED9D4C}" type="slidenum">
              <a:rPr lang="en-GB" smtClean="0"/>
              <a:t>17</a:t>
            </a:fld>
            <a:endParaRPr lang="en-GB"/>
          </a:p>
        </p:txBody>
      </p:sp>
    </p:spTree>
    <p:extLst>
      <p:ext uri="{BB962C8B-B14F-4D97-AF65-F5344CB8AC3E}">
        <p14:creationId xmlns:p14="http://schemas.microsoft.com/office/powerpoint/2010/main" val="31627444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B"/>
          </a:p>
        </p:txBody>
      </p:sp>
      <p:sp>
        <p:nvSpPr>
          <p:cNvPr id="4" name="Slide Number Placeholder 3"/>
          <p:cNvSpPr>
            <a:spLocks noGrp="1"/>
          </p:cNvSpPr>
          <p:nvPr>
            <p:ph type="sldNum" sz="quarter" idx="10"/>
          </p:nvPr>
        </p:nvSpPr>
        <p:spPr/>
        <p:txBody>
          <a:bodyPr/>
          <a:lstStyle/>
          <a:p>
            <a:fld id="{A382EE16-FF58-492B-9179-EFBA61ED9D4C}" type="slidenum">
              <a:rPr lang="en-GB" smtClean="0"/>
              <a:t>18</a:t>
            </a:fld>
            <a:endParaRPr lang="en-GB"/>
          </a:p>
        </p:txBody>
      </p:sp>
    </p:spTree>
    <p:extLst>
      <p:ext uri="{BB962C8B-B14F-4D97-AF65-F5344CB8AC3E}">
        <p14:creationId xmlns:p14="http://schemas.microsoft.com/office/powerpoint/2010/main" val="14526766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xfrm>
            <a:off x="90488" y="744538"/>
            <a:ext cx="6616700" cy="3722687"/>
          </a:xfrm>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85C76BF-6E22-4EC2-8564-88A17316D07B}" type="slidenum">
              <a:rPr lang="cy-GB" altLang="en-US" sz="1200" smtClean="0">
                <a:latin typeface="Arial" panose="020B0604020202020204" pitchFamily="34" charset="0"/>
              </a:rPr>
              <a:pPr/>
              <a:t>19</a:t>
            </a:fld>
            <a:endParaRPr lang="cy-GB" altLang="en-US" sz="1200">
              <a:latin typeface="Arial" panose="020B0604020202020204" pitchFamily="34" charset="0"/>
            </a:endParaRPr>
          </a:p>
        </p:txBody>
      </p:sp>
    </p:spTree>
    <p:extLst>
      <p:ext uri="{BB962C8B-B14F-4D97-AF65-F5344CB8AC3E}">
        <p14:creationId xmlns:p14="http://schemas.microsoft.com/office/powerpoint/2010/main" val="28698369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82EE16-FF58-492B-9179-EFBA61ED9D4C}" type="slidenum">
              <a:rPr lang="en-GB" smtClean="0"/>
              <a:t>20</a:t>
            </a:fld>
            <a:endParaRPr lang="en-GB"/>
          </a:p>
        </p:txBody>
      </p:sp>
    </p:spTree>
    <p:extLst>
      <p:ext uri="{BB962C8B-B14F-4D97-AF65-F5344CB8AC3E}">
        <p14:creationId xmlns:p14="http://schemas.microsoft.com/office/powerpoint/2010/main" val="29562415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898645-9473-4C2B-8FD2-197F68B40C78}" type="slidenum">
              <a:rPr lang="en-GB" smtClean="0"/>
              <a:t>23</a:t>
            </a:fld>
            <a:endParaRPr lang="en-GB"/>
          </a:p>
        </p:txBody>
      </p:sp>
    </p:spTree>
    <p:extLst>
      <p:ext uri="{BB962C8B-B14F-4D97-AF65-F5344CB8AC3E}">
        <p14:creationId xmlns:p14="http://schemas.microsoft.com/office/powerpoint/2010/main" val="23997989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898645-9473-4C2B-8FD2-197F68B40C78}" type="slidenum">
              <a:rPr lang="en-GB" smtClean="0"/>
              <a:t>24</a:t>
            </a:fld>
            <a:endParaRPr lang="en-GB"/>
          </a:p>
        </p:txBody>
      </p:sp>
    </p:spTree>
    <p:extLst>
      <p:ext uri="{BB962C8B-B14F-4D97-AF65-F5344CB8AC3E}">
        <p14:creationId xmlns:p14="http://schemas.microsoft.com/office/powerpoint/2010/main" val="17137114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898645-9473-4C2B-8FD2-197F68B40C78}" type="slidenum">
              <a:rPr lang="en-GB" smtClean="0"/>
              <a:t>25</a:t>
            </a:fld>
            <a:endParaRPr lang="en-GB"/>
          </a:p>
        </p:txBody>
      </p:sp>
    </p:spTree>
    <p:extLst>
      <p:ext uri="{BB962C8B-B14F-4D97-AF65-F5344CB8AC3E}">
        <p14:creationId xmlns:p14="http://schemas.microsoft.com/office/powerpoint/2010/main" val="33278403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xfrm>
            <a:off x="90488" y="744538"/>
            <a:ext cx="6616700" cy="3722687"/>
          </a:xfrm>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E98B49E9-1912-4CDC-80BC-155FB218F295}" type="slidenum">
              <a:rPr lang="cy-GB" altLang="en-US" sz="1200" smtClean="0">
                <a:latin typeface="Arial" panose="020B0604020202020204" pitchFamily="34" charset="0"/>
              </a:rPr>
              <a:pPr/>
              <a:t>26</a:t>
            </a:fld>
            <a:endParaRPr lang="cy-GB" altLang="en-US" sz="1200">
              <a:latin typeface="Arial" panose="020B0604020202020204" pitchFamily="34" charset="0"/>
            </a:endParaRPr>
          </a:p>
        </p:txBody>
      </p:sp>
    </p:spTree>
    <p:extLst>
      <p:ext uri="{BB962C8B-B14F-4D97-AF65-F5344CB8AC3E}">
        <p14:creationId xmlns:p14="http://schemas.microsoft.com/office/powerpoint/2010/main" val="40865217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898645-9473-4C2B-8FD2-197F68B40C78}" type="slidenum">
              <a:rPr lang="en-GB" smtClean="0"/>
              <a:t>30</a:t>
            </a:fld>
            <a:endParaRPr lang="en-GB"/>
          </a:p>
        </p:txBody>
      </p:sp>
    </p:spTree>
    <p:extLst>
      <p:ext uri="{BB962C8B-B14F-4D97-AF65-F5344CB8AC3E}">
        <p14:creationId xmlns:p14="http://schemas.microsoft.com/office/powerpoint/2010/main" val="13858608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90488" y="744538"/>
            <a:ext cx="6616700" cy="3722687"/>
          </a:xfrm>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B801C702-F79B-4001-B6F5-1C0666D5680B}" type="slidenum">
              <a:rPr lang="cy-GB" altLang="en-US" sz="1200" smtClean="0">
                <a:latin typeface="Arial" panose="020B0604020202020204" pitchFamily="34" charset="0"/>
              </a:rPr>
              <a:pPr/>
              <a:t>35</a:t>
            </a:fld>
            <a:endParaRPr lang="cy-GB" altLang="en-US" sz="1200">
              <a:latin typeface="Arial" panose="020B0604020202020204" pitchFamily="34" charset="0"/>
            </a:endParaRPr>
          </a:p>
        </p:txBody>
      </p:sp>
    </p:spTree>
    <p:extLst>
      <p:ext uri="{BB962C8B-B14F-4D97-AF65-F5344CB8AC3E}">
        <p14:creationId xmlns:p14="http://schemas.microsoft.com/office/powerpoint/2010/main" val="23051730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xfrm>
            <a:off x="90488" y="744538"/>
            <a:ext cx="6616700" cy="3722687"/>
          </a:xfrm>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EE1285F9-819F-4D7B-8A34-66C6E2C4D6E8}" type="slidenum">
              <a:rPr lang="cy-GB" altLang="en-US" sz="1200" smtClean="0">
                <a:latin typeface="Arial" panose="020B0604020202020204" pitchFamily="34" charset="0"/>
              </a:rPr>
              <a:pPr/>
              <a:t>39</a:t>
            </a:fld>
            <a:endParaRPr lang="cy-GB" altLang="en-US" sz="1200">
              <a:latin typeface="Arial" panose="020B0604020202020204" pitchFamily="34" charset="0"/>
            </a:endParaRPr>
          </a:p>
        </p:txBody>
      </p:sp>
    </p:spTree>
    <p:extLst>
      <p:ext uri="{BB962C8B-B14F-4D97-AF65-F5344CB8AC3E}">
        <p14:creationId xmlns:p14="http://schemas.microsoft.com/office/powerpoint/2010/main" val="10536181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898645-9473-4C2B-8FD2-197F68B40C78}" type="slidenum">
              <a:rPr lang="en-GB" smtClean="0"/>
              <a:t>40</a:t>
            </a:fld>
            <a:endParaRPr lang="en-GB"/>
          </a:p>
        </p:txBody>
      </p:sp>
    </p:spTree>
    <p:extLst>
      <p:ext uri="{BB962C8B-B14F-4D97-AF65-F5344CB8AC3E}">
        <p14:creationId xmlns:p14="http://schemas.microsoft.com/office/powerpoint/2010/main" val="15865588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US"/>
              <a:t>Click to edit Master title style</a:t>
            </a:r>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11/12/2023</a:t>
            </a:fld>
            <a:endParaRPr lang="en-GB"/>
          </a:p>
        </p:txBody>
      </p:sp>
      <p:sp>
        <p:nvSpPr>
          <p:cNvPr id="5" name="Footer Placeholder 4"/>
          <p:cNvSpPr>
            <a:spLocks noGrp="1"/>
          </p:cNvSpPr>
          <p:nvPr>
            <p:ph type="ftr" sz="quarter" idx="11"/>
          </p:nvPr>
        </p:nvSpPr>
        <p:spPr>
          <a:xfrm>
            <a:off x="1127124" y="329307"/>
            <a:ext cx="5943668" cy="309201"/>
          </a:xfrm>
        </p:spPr>
        <p:txBody>
          <a:bodyPr/>
          <a:lstStyle/>
          <a:p>
            <a:endParaRPr lang="en-GB"/>
          </a:p>
        </p:txBody>
      </p:sp>
      <p:sp>
        <p:nvSpPr>
          <p:cNvPr id="6" name="Slide Number Placeholder 5"/>
          <p:cNvSpPr>
            <a:spLocks noGrp="1"/>
          </p:cNvSpPr>
          <p:nvPr>
            <p:ph type="sldNum" sz="quarter" idx="12"/>
          </p:nvPr>
        </p:nvSpPr>
        <p:spPr>
          <a:xfrm>
            <a:off x="9924392" y="134930"/>
            <a:ext cx="811019" cy="503578"/>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849228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sz="1200"/>
            </a:lvl1pPr>
          </a:lstStyle>
          <a:p>
            <a:fld id="{846CE7D5-CF57-46EF-B807-FDD0502418D4}" type="datetimeFigureOut">
              <a:rPr lang="en-GB" smtClean="0"/>
              <a:t>11/12/2023</a:t>
            </a:fld>
            <a:endParaRPr lang="en-GB"/>
          </a:p>
        </p:txBody>
      </p:sp>
      <p:sp>
        <p:nvSpPr>
          <p:cNvPr id="5" name="Footer Placeholder 4"/>
          <p:cNvSpPr>
            <a:spLocks noGrp="1"/>
          </p:cNvSpPr>
          <p:nvPr>
            <p:ph type="ftr" sz="quarter" idx="11"/>
          </p:nvPr>
        </p:nvSpPr>
        <p:spPr/>
        <p:txBody>
          <a:bodyPr/>
          <a:lstStyle>
            <a:lvl1pPr>
              <a:defRPr sz="1200"/>
            </a:lvl1p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02424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US"/>
              <a:t>Click to edit Master title style</a:t>
            </a:r>
          </a:p>
        </p:txBody>
      </p:sp>
      <p:sp>
        <p:nvSpPr>
          <p:cNvPr id="3" name="Text Placeholder 2"/>
          <p:cNvSpPr>
            <a:spLocks noGrp="1"/>
          </p:cNvSpPr>
          <p:nvPr>
            <p:ph type="body" idx="1" hasCustomPrompt="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000704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US"/>
              <a:t>Click to edit Master title style</a:t>
            </a:r>
          </a:p>
        </p:txBody>
      </p:sp>
      <p:sp>
        <p:nvSpPr>
          <p:cNvPr id="3" name="Content Placeholder 2"/>
          <p:cNvSpPr>
            <a:spLocks noGrp="1"/>
          </p:cNvSpPr>
          <p:nvPr>
            <p:ph sz="half" idx="1"/>
          </p:nvPr>
        </p:nvSpPr>
        <p:spPr>
          <a:xfrm>
            <a:off x="1129166" y="2165621"/>
            <a:ext cx="4645152" cy="32938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095606" y="2171769"/>
            <a:ext cx="4645152" cy="32870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11/12/2023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96983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US"/>
              <a:t>Click to edit Master title style</a:t>
            </a:r>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11/12/2023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510482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11/12/2023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5767151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253740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4723334" y="952578"/>
            <a:ext cx="6012470" cy="4505221"/>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05370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846CE7D5-CF57-46EF-B807-FDD0502418D4}" type="datetimeFigureOut">
              <a:rPr lang="en-GB" smtClean="0"/>
              <a:t>11/12/2023</a:t>
            </a:fld>
            <a:endParaRPr lang="en-GB"/>
          </a:p>
        </p:txBody>
      </p:sp>
      <p:sp>
        <p:nvSpPr>
          <p:cNvPr id="6" name="Footer Placeholder 5"/>
          <p:cNvSpPr>
            <a:spLocks noGrp="1"/>
          </p:cNvSpPr>
          <p:nvPr>
            <p:ph type="ftr" sz="quarter" idx="11"/>
          </p:nvPr>
        </p:nvSpPr>
        <p:spPr>
          <a:xfrm>
            <a:off x="1125300" y="318640"/>
            <a:ext cx="4877818" cy="320931"/>
          </a:xfrm>
        </p:spPr>
        <p:txBody>
          <a:bodyPr/>
          <a:lstStyle/>
          <a:p>
            <a:endParaRPr lang="en-GB"/>
          </a:p>
        </p:txBody>
      </p:sp>
      <p:sp>
        <p:nvSpPr>
          <p:cNvPr id="7" name="Slide Number Placeholder 6"/>
          <p:cNvSpPr>
            <a:spLocks noGrp="1"/>
          </p:cNvSpPr>
          <p:nvPr>
            <p:ph type="sldNum" sz="quarter" idx="12"/>
          </p:nvPr>
        </p:nvSpPr>
        <p:spPr>
          <a:xfrm>
            <a:off x="6176794" y="137408"/>
            <a:ext cx="811019" cy="503578"/>
          </a:xfrm>
        </p:spPr>
        <p:txBody>
          <a:bodyPr/>
          <a:lstStyle/>
          <a:p>
            <a:fld id="{330EA680-D336-4FF7-8B7A-9848BB0A1C32}" type="slidenum">
              <a:rPr lang="en-GB" smtClean="0"/>
              <a:t>‹#›</a:t>
            </a:fld>
            <a:endParaRPr lang="en-GB"/>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extLst>
      <p:ext uri="{BB962C8B-B14F-4D97-AF65-F5344CB8AC3E}">
        <p14:creationId xmlns:p14="http://schemas.microsoft.com/office/powerpoint/2010/main" val="26085327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5949081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extLst>
      <p:ext uri="{BB962C8B-B14F-4D97-AF65-F5344CB8AC3E}">
        <p14:creationId xmlns:p14="http://schemas.microsoft.com/office/powerpoint/2010/main" val="22067885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46CE7D5-CF57-46EF-B807-FDD0502418D4}" type="datetimeFigureOut">
              <a:rPr lang="en-GB" smtClean="0"/>
              <a:t>11/12/2023</a:t>
            </a:fld>
            <a:endParaRPr lang="en-GB"/>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8629948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7.xml"/><Relationship Id="rId1" Type="http://schemas.openxmlformats.org/officeDocument/2006/relationships/video" Target="https://www.youtube.com/embed/jtkUO8NpI84?feature=oembed"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82444" y="3655587"/>
            <a:ext cx="10546817" cy="961293"/>
          </a:xfrm>
        </p:spPr>
        <p:txBody>
          <a:bodyPr>
            <a:normAutofit/>
          </a:bodyPr>
          <a:lstStyle/>
          <a:p>
            <a:r>
              <a:rPr lang="en-GB" sz="3600" dirty="0"/>
              <a:t>Critical Thinking &amp; Academic Writing</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2159C-8247-7976-A8DB-8736E1B59DF1}"/>
              </a:ext>
            </a:extLst>
          </p:cNvPr>
          <p:cNvSpPr>
            <a:spLocks noGrp="1"/>
          </p:cNvSpPr>
          <p:nvPr>
            <p:ph type="title"/>
          </p:nvPr>
        </p:nvSpPr>
        <p:spPr/>
        <p:txBody>
          <a:bodyPr/>
          <a:lstStyle/>
          <a:p>
            <a:r>
              <a:rPr lang="en-GB" dirty="0"/>
              <a:t>Objectives</a:t>
            </a:r>
          </a:p>
        </p:txBody>
      </p:sp>
      <p:sp>
        <p:nvSpPr>
          <p:cNvPr id="4" name="Content Placeholder 3">
            <a:extLst>
              <a:ext uri="{FF2B5EF4-FFF2-40B4-BE49-F238E27FC236}">
                <a16:creationId xmlns:a16="http://schemas.microsoft.com/office/drawing/2014/main" id="{1CD29DB8-FE2C-D694-15D5-E6765C31A3D9}"/>
              </a:ext>
            </a:extLst>
          </p:cNvPr>
          <p:cNvSpPr>
            <a:spLocks noGrp="1"/>
          </p:cNvSpPr>
          <p:nvPr>
            <p:ph sz="half" idx="2"/>
          </p:nvPr>
        </p:nvSpPr>
        <p:spPr>
          <a:xfrm>
            <a:off x="1131051" y="1821656"/>
            <a:ext cx="9061985" cy="4032030"/>
          </a:xfrm>
        </p:spPr>
        <p:txBody>
          <a:bodyPr>
            <a:normAutofit/>
          </a:bodyPr>
          <a:lstStyle/>
          <a:p>
            <a:pPr marL="0" indent="0">
              <a:buNone/>
            </a:pPr>
            <a:r>
              <a:rPr lang="en-GB" sz="3000" dirty="0"/>
              <a:t>By the end of this session, you will be able to:</a:t>
            </a:r>
          </a:p>
          <a:p>
            <a:pPr marL="0" indent="0">
              <a:buNone/>
            </a:pPr>
            <a:endParaRPr lang="en-GB" sz="1600" dirty="0"/>
          </a:p>
          <a:p>
            <a:pPr lvl="1"/>
            <a:r>
              <a:rPr lang="en-GB" sz="2600" dirty="0"/>
              <a:t>Describe the key elements of critical and analytical writing </a:t>
            </a:r>
          </a:p>
          <a:p>
            <a:pPr lvl="1"/>
            <a:r>
              <a:rPr lang="en-GB" sz="2600" dirty="0"/>
              <a:t>Describe the key methods of structuring an essay.</a:t>
            </a:r>
          </a:p>
        </p:txBody>
      </p:sp>
    </p:spTree>
    <p:extLst>
      <p:ext uri="{BB962C8B-B14F-4D97-AF65-F5344CB8AC3E}">
        <p14:creationId xmlns:p14="http://schemas.microsoft.com/office/powerpoint/2010/main" val="597593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ADD03-764F-0146-C183-A13F432372A2}"/>
              </a:ext>
            </a:extLst>
          </p:cNvPr>
          <p:cNvSpPr>
            <a:spLocks noGrp="1"/>
          </p:cNvSpPr>
          <p:nvPr>
            <p:ph type="title"/>
          </p:nvPr>
        </p:nvSpPr>
        <p:spPr>
          <a:xfrm>
            <a:off x="460458" y="3060315"/>
            <a:ext cx="10017537" cy="2050065"/>
          </a:xfrm>
        </p:spPr>
        <p:txBody>
          <a:bodyPr/>
          <a:lstStyle/>
          <a:p>
            <a:r>
              <a:rPr lang="en-GB" dirty="0"/>
              <a:t>Critical and Analytical Thinking</a:t>
            </a:r>
          </a:p>
        </p:txBody>
      </p:sp>
    </p:spTree>
    <p:extLst>
      <p:ext uri="{BB962C8B-B14F-4D97-AF65-F5344CB8AC3E}">
        <p14:creationId xmlns:p14="http://schemas.microsoft.com/office/powerpoint/2010/main" val="3454385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46021" y="330428"/>
            <a:ext cx="9607661" cy="600583"/>
          </a:xfrm>
        </p:spPr>
        <p:txBody>
          <a:bodyPr/>
          <a:lstStyle/>
          <a:p>
            <a:r>
              <a:rPr lang="en-GB" dirty="0"/>
              <a:t>What is critical thinking?</a:t>
            </a:r>
          </a:p>
        </p:txBody>
      </p:sp>
      <p:sp>
        <p:nvSpPr>
          <p:cNvPr id="2" name="Text Placeholder 1">
            <a:extLst>
              <a:ext uri="{FF2B5EF4-FFF2-40B4-BE49-F238E27FC236}">
                <a16:creationId xmlns:a16="http://schemas.microsoft.com/office/drawing/2014/main" id="{A075730E-0133-A801-9D3D-39644374D55C}"/>
              </a:ext>
            </a:extLst>
          </p:cNvPr>
          <p:cNvSpPr>
            <a:spLocks noGrp="1"/>
          </p:cNvSpPr>
          <p:nvPr>
            <p:ph type="body" idx="1"/>
          </p:nvPr>
        </p:nvSpPr>
        <p:spPr>
          <a:xfrm>
            <a:off x="946021" y="1119071"/>
            <a:ext cx="10684004" cy="1238237"/>
          </a:xfrm>
        </p:spPr>
        <p:txBody>
          <a:bodyPr>
            <a:normAutofit fontScale="85000" lnSpcReduction="20000"/>
          </a:bodyPr>
          <a:lstStyle/>
          <a:p>
            <a:pPr marL="0" indent="0">
              <a:buNone/>
            </a:pPr>
            <a:r>
              <a:rPr lang="en-GB" sz="2600" dirty="0"/>
              <a:t>“</a:t>
            </a:r>
            <a:r>
              <a:rPr lang="en-GB" sz="2600" dirty="0">
                <a:latin typeface="Arial" panose="020B0604020202020204" pitchFamily="34" charset="0"/>
                <a:cs typeface="Arial" panose="020B0604020202020204" pitchFamily="34" charset="0"/>
              </a:rPr>
              <a:t>Critical thinking calls for a persistent effort to examine any belief or supposed form of knowledge in the light of evidence that supports it and the further conclusions to which it tends.” </a:t>
            </a:r>
          </a:p>
          <a:p>
            <a:pPr marL="0" indent="0" algn="r">
              <a:buNone/>
            </a:pPr>
            <a:r>
              <a:rPr lang="en-GB" sz="1600" dirty="0">
                <a:latin typeface="Arial" panose="020B0604020202020204" pitchFamily="34" charset="0"/>
                <a:cs typeface="Arial" panose="020B0604020202020204" pitchFamily="34" charset="0"/>
              </a:rPr>
              <a:t>Glaser, 1941</a:t>
            </a:r>
          </a:p>
        </p:txBody>
      </p:sp>
      <p:sp>
        <p:nvSpPr>
          <p:cNvPr id="6" name="Content Placeholder 5"/>
          <p:cNvSpPr>
            <a:spLocks noGrp="1"/>
          </p:cNvSpPr>
          <p:nvPr>
            <p:ph sz="quarter" idx="4"/>
          </p:nvPr>
        </p:nvSpPr>
        <p:spPr>
          <a:xfrm>
            <a:off x="946021" y="2264569"/>
            <a:ext cx="10249134" cy="3662420"/>
          </a:xfrm>
        </p:spPr>
        <p:txBody>
          <a:bodyPr>
            <a:normAutofit/>
          </a:bodyPr>
          <a:lstStyle/>
          <a:p>
            <a:r>
              <a:rPr lang="en-GB" sz="2200" dirty="0"/>
              <a:t>This view places emphasis on:</a:t>
            </a:r>
          </a:p>
          <a:p>
            <a:pPr lvl="1"/>
            <a:r>
              <a:rPr lang="en-GB" sz="2200" b="1" dirty="0"/>
              <a:t>Persistence</a:t>
            </a:r>
            <a:r>
              <a:rPr lang="en-GB" sz="2200" dirty="0"/>
              <a:t> – Considering an issue carefully and more than once </a:t>
            </a:r>
          </a:p>
          <a:p>
            <a:pPr lvl="1"/>
            <a:r>
              <a:rPr lang="en-GB" sz="2200" b="1" dirty="0"/>
              <a:t>Evidence</a:t>
            </a:r>
            <a:r>
              <a:rPr lang="en-GB" sz="2200" dirty="0"/>
              <a:t> – Evaluating the evidence put forward in support of the belief or viewpoint</a:t>
            </a:r>
          </a:p>
          <a:p>
            <a:pPr lvl="1"/>
            <a:r>
              <a:rPr lang="en-GB" sz="2200" b="1" dirty="0"/>
              <a:t>Implications</a:t>
            </a:r>
            <a:r>
              <a:rPr lang="en-GB" sz="2200" dirty="0"/>
              <a:t> – considering where the belief or viewpoint leads – what conclusions would follow; are these suitable and rational; and if not, should the view be reconsidered? </a:t>
            </a:r>
          </a:p>
          <a:p>
            <a:pPr marL="457200" lvl="1" indent="0">
              <a:buNone/>
            </a:pPr>
            <a:r>
              <a:rPr lang="en-GB" sz="2200" dirty="0"/>
              <a:t>									</a:t>
            </a:r>
            <a:r>
              <a:rPr lang="en-GB" sz="1600" dirty="0"/>
              <a:t>(Cottrell, 2008)</a:t>
            </a:r>
          </a:p>
          <a:p>
            <a:endParaRPr lang="en-GB" dirty="0"/>
          </a:p>
        </p:txBody>
      </p:sp>
    </p:spTree>
    <p:extLst>
      <p:ext uri="{BB962C8B-B14F-4D97-AF65-F5344CB8AC3E}">
        <p14:creationId xmlns:p14="http://schemas.microsoft.com/office/powerpoint/2010/main" val="1027192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9588" y="324924"/>
            <a:ext cx="9605635" cy="685639"/>
          </a:xfrm>
        </p:spPr>
        <p:txBody>
          <a:bodyPr/>
          <a:lstStyle/>
          <a:p>
            <a:r>
              <a:rPr lang="en-GB" dirty="0"/>
              <a:t>What is Analytical Thinking? </a:t>
            </a:r>
          </a:p>
        </p:txBody>
      </p:sp>
      <p:sp>
        <p:nvSpPr>
          <p:cNvPr id="3" name="Content Placeholder 2"/>
          <p:cNvSpPr>
            <a:spLocks noGrp="1"/>
          </p:cNvSpPr>
          <p:nvPr>
            <p:ph sz="half" idx="1"/>
          </p:nvPr>
        </p:nvSpPr>
        <p:spPr>
          <a:xfrm>
            <a:off x="859588" y="1114426"/>
            <a:ext cx="10335413" cy="4954387"/>
          </a:xfrm>
        </p:spPr>
        <p:txBody>
          <a:bodyPr>
            <a:normAutofit fontScale="92500"/>
          </a:bodyPr>
          <a:lstStyle/>
          <a:p>
            <a:r>
              <a:rPr lang="en-GB" sz="2800" dirty="0"/>
              <a:t>This involves additional processes:</a:t>
            </a:r>
          </a:p>
          <a:p>
            <a:pPr marL="0" indent="0">
              <a:buNone/>
            </a:pPr>
            <a:endParaRPr lang="en-GB" sz="1100" dirty="0"/>
          </a:p>
          <a:p>
            <a:pPr lvl="1"/>
            <a:r>
              <a:rPr lang="en-GB" sz="2400" dirty="0"/>
              <a:t>Standing back from the information given</a:t>
            </a:r>
          </a:p>
          <a:p>
            <a:pPr lvl="1"/>
            <a:r>
              <a:rPr lang="en-GB" sz="2400" dirty="0"/>
              <a:t>Examining it from many different angles</a:t>
            </a:r>
          </a:p>
          <a:p>
            <a:pPr lvl="1"/>
            <a:r>
              <a:rPr lang="en-GB" sz="2400" dirty="0"/>
              <a:t>Checking closely for accuracy</a:t>
            </a:r>
          </a:p>
          <a:p>
            <a:pPr lvl="1"/>
            <a:r>
              <a:rPr lang="en-GB" sz="2400" dirty="0"/>
              <a:t>Checking logic of argument</a:t>
            </a:r>
          </a:p>
          <a:p>
            <a:pPr lvl="1"/>
            <a:r>
              <a:rPr lang="en-GB" sz="2400" dirty="0"/>
              <a:t>Looking for flaws in reasoning/evidence/conclusion</a:t>
            </a:r>
          </a:p>
          <a:p>
            <a:pPr lvl="1"/>
            <a:r>
              <a:rPr lang="en-GB" sz="2400" dirty="0"/>
              <a:t>Seeing and explaining why people have arrived at different conclusions</a:t>
            </a:r>
          </a:p>
          <a:p>
            <a:pPr lvl="1"/>
            <a:r>
              <a:rPr lang="en-GB" sz="2400" dirty="0"/>
              <a:t>Hidden assumptions and attempts to lure the reader into agreement</a:t>
            </a:r>
          </a:p>
          <a:p>
            <a:pPr marL="457200" lvl="1" indent="0" algn="r">
              <a:buNone/>
            </a:pPr>
            <a:r>
              <a:rPr lang="en-GB" sz="1700" dirty="0"/>
              <a:t>Cottrell, 2008</a:t>
            </a:r>
          </a:p>
        </p:txBody>
      </p:sp>
    </p:spTree>
    <p:extLst>
      <p:ext uri="{BB962C8B-B14F-4D97-AF65-F5344CB8AC3E}">
        <p14:creationId xmlns:p14="http://schemas.microsoft.com/office/powerpoint/2010/main" val="525728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3732" y="239980"/>
            <a:ext cx="9605635" cy="1059305"/>
          </a:xfrm>
        </p:spPr>
        <p:txBody>
          <a:bodyPr>
            <a:normAutofit/>
          </a:bodyPr>
          <a:lstStyle/>
          <a:p>
            <a:r>
              <a:rPr lang="en-GB" dirty="0"/>
              <a:t>What skills do we need to develop to become effective critical and analytical thinkers? </a:t>
            </a:r>
          </a:p>
        </p:txBody>
      </p:sp>
      <p:sp>
        <p:nvSpPr>
          <p:cNvPr id="4" name="Content Placeholder 3"/>
          <p:cNvSpPr>
            <a:spLocks noGrp="1"/>
          </p:cNvSpPr>
          <p:nvPr>
            <p:ph sz="half" idx="1"/>
          </p:nvPr>
        </p:nvSpPr>
        <p:spPr>
          <a:xfrm>
            <a:off x="833732" y="1716603"/>
            <a:ext cx="10599073" cy="3752967"/>
          </a:xfrm>
        </p:spPr>
        <p:txBody>
          <a:bodyPr>
            <a:normAutofit/>
          </a:bodyPr>
          <a:lstStyle/>
          <a:p>
            <a:r>
              <a:rPr lang="en-GB" sz="2200" dirty="0"/>
              <a:t>Judgement</a:t>
            </a:r>
          </a:p>
          <a:p>
            <a:r>
              <a:rPr lang="en-GB" sz="2200" dirty="0"/>
              <a:t>Objectivity</a:t>
            </a:r>
          </a:p>
          <a:p>
            <a:r>
              <a:rPr lang="en-GB" sz="2200" dirty="0"/>
              <a:t>See the big picture and the small pieces</a:t>
            </a:r>
          </a:p>
          <a:p>
            <a:r>
              <a:rPr lang="en-GB" sz="2200" dirty="0"/>
              <a:t>Read between the lines</a:t>
            </a:r>
          </a:p>
          <a:p>
            <a:r>
              <a:rPr lang="en-GB" sz="2200" dirty="0"/>
              <a:t>Creative, patient scanning</a:t>
            </a:r>
          </a:p>
          <a:p>
            <a:pPr marL="0" indent="0" algn="r">
              <a:buNone/>
            </a:pPr>
            <a:r>
              <a:rPr lang="en-GB" sz="1800" dirty="0"/>
              <a:t>Hopwood (2012)</a:t>
            </a:r>
            <a:endParaRPr lang="en-GB" sz="1600" dirty="0"/>
          </a:p>
          <a:p>
            <a:pPr marL="0" indent="0">
              <a:buNone/>
            </a:pP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665235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49836" y="312909"/>
            <a:ext cx="10492328" cy="1059305"/>
          </a:xfrm>
        </p:spPr>
        <p:txBody>
          <a:bodyPr/>
          <a:lstStyle/>
          <a:p>
            <a:r>
              <a:rPr lang="en-GB" dirty="0"/>
              <a:t>We need to ask critical questions of what we read: </a:t>
            </a:r>
          </a:p>
        </p:txBody>
      </p:sp>
      <p:sp>
        <p:nvSpPr>
          <p:cNvPr id="6" name="Content Placeholder 5"/>
          <p:cNvSpPr>
            <a:spLocks noGrp="1"/>
          </p:cNvSpPr>
          <p:nvPr>
            <p:ph sz="half" idx="2"/>
          </p:nvPr>
        </p:nvSpPr>
        <p:spPr>
          <a:xfrm>
            <a:off x="940184" y="1100294"/>
            <a:ext cx="10401980" cy="4442204"/>
          </a:xfrm>
        </p:spPr>
        <p:txBody>
          <a:bodyPr>
            <a:normAutofit/>
          </a:bodyPr>
          <a:lstStyle/>
          <a:p>
            <a:r>
              <a:rPr lang="en-GB" sz="2200" dirty="0"/>
              <a:t>Why?</a:t>
            </a:r>
          </a:p>
          <a:p>
            <a:r>
              <a:rPr lang="en-GB" sz="2200" dirty="0"/>
              <a:t>How far?</a:t>
            </a:r>
          </a:p>
          <a:p>
            <a:r>
              <a:rPr lang="en-GB" sz="2200" dirty="0"/>
              <a:t>How often?</a:t>
            </a:r>
          </a:p>
          <a:p>
            <a:r>
              <a:rPr lang="en-GB" sz="2200" dirty="0"/>
              <a:t>How do we know this is true?</a:t>
            </a:r>
          </a:p>
          <a:p>
            <a:r>
              <a:rPr lang="en-GB" sz="2200" dirty="0"/>
              <a:t>How reliable is the source?</a:t>
            </a:r>
          </a:p>
          <a:p>
            <a:r>
              <a:rPr lang="en-GB" sz="2200" dirty="0"/>
              <a:t>What could be going on under the surface?</a:t>
            </a:r>
          </a:p>
          <a:p>
            <a:r>
              <a:rPr lang="en-GB" sz="2200" dirty="0"/>
              <a:t>What do we not know about this?</a:t>
            </a:r>
          </a:p>
          <a:p>
            <a:pPr marL="0" indent="0" algn="r">
              <a:buNone/>
            </a:pPr>
            <a:r>
              <a:rPr lang="en-GB" sz="1600" dirty="0"/>
              <a:t>(Cottrell 2008 p. 276)</a:t>
            </a:r>
          </a:p>
        </p:txBody>
      </p:sp>
    </p:spTree>
    <p:extLst>
      <p:ext uri="{BB962C8B-B14F-4D97-AF65-F5344CB8AC3E}">
        <p14:creationId xmlns:p14="http://schemas.microsoft.com/office/powerpoint/2010/main" val="1758040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6171" y="262420"/>
            <a:ext cx="9605635" cy="1059305"/>
          </a:xfrm>
        </p:spPr>
        <p:txBody>
          <a:bodyPr/>
          <a:lstStyle/>
          <a:p>
            <a:r>
              <a:rPr lang="en-GB" dirty="0"/>
              <a:t>Evidence: Consider your evidence carefully</a:t>
            </a:r>
          </a:p>
        </p:txBody>
      </p:sp>
      <p:sp>
        <p:nvSpPr>
          <p:cNvPr id="4" name="Content Placeholder 3"/>
          <p:cNvSpPr>
            <a:spLocks noGrp="1"/>
          </p:cNvSpPr>
          <p:nvPr>
            <p:ph sz="half" idx="2"/>
          </p:nvPr>
        </p:nvSpPr>
        <p:spPr>
          <a:xfrm>
            <a:off x="968234" y="1100295"/>
            <a:ext cx="10077494" cy="3600732"/>
          </a:xfrm>
        </p:spPr>
        <p:txBody>
          <a:bodyPr>
            <a:normAutofit fontScale="62500" lnSpcReduction="20000"/>
          </a:bodyPr>
          <a:lstStyle/>
          <a:p>
            <a:r>
              <a:rPr lang="en-GB" sz="3500" dirty="0"/>
              <a:t>Date of evidence</a:t>
            </a:r>
          </a:p>
          <a:p>
            <a:r>
              <a:rPr lang="en-GB" sz="3500" dirty="0"/>
              <a:t>Source of evidence- journal, book by key author or newspaper?</a:t>
            </a:r>
          </a:p>
          <a:p>
            <a:r>
              <a:rPr lang="en-GB" sz="3500" dirty="0"/>
              <a:t>Bias</a:t>
            </a:r>
          </a:p>
          <a:p>
            <a:r>
              <a:rPr lang="en-GB" sz="3500" dirty="0"/>
              <a:t>The magic of statistics</a:t>
            </a:r>
          </a:p>
          <a:p>
            <a:r>
              <a:rPr lang="en-GB" sz="3500" dirty="0"/>
              <a:t>Sample size</a:t>
            </a:r>
          </a:p>
          <a:p>
            <a:r>
              <a:rPr lang="en-GB" sz="3500" dirty="0"/>
              <a:t>Emotional language</a:t>
            </a:r>
          </a:p>
          <a:p>
            <a:pPr marL="0" indent="0" algn="r">
              <a:buNone/>
            </a:pPr>
            <a:r>
              <a:rPr lang="en-GB" sz="2600" dirty="0"/>
              <a:t>(Cottrell 2008)</a:t>
            </a:r>
          </a:p>
        </p:txBody>
      </p:sp>
    </p:spTree>
    <p:extLst>
      <p:ext uri="{BB962C8B-B14F-4D97-AF65-F5344CB8AC3E}">
        <p14:creationId xmlns:p14="http://schemas.microsoft.com/office/powerpoint/2010/main" val="860884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405" y="4320961"/>
            <a:ext cx="8619060" cy="877870"/>
          </a:xfrm>
        </p:spPr>
        <p:txBody>
          <a:bodyPr>
            <a:normAutofit fontScale="90000"/>
          </a:bodyPr>
          <a:lstStyle/>
          <a:p>
            <a:br>
              <a:rPr lang="cy-GB" altLang="cy-GB" dirty="0"/>
            </a:br>
            <a:br>
              <a:rPr lang="cy-GB" altLang="cy-GB" dirty="0"/>
            </a:br>
            <a:r>
              <a:rPr lang="en-GB" altLang="cy-GB" sz="4000" dirty="0"/>
              <a:t>Academic Writing</a:t>
            </a:r>
            <a:endParaRPr lang="en-GB" altLang="cy-GB" dirty="0"/>
          </a:p>
        </p:txBody>
      </p:sp>
    </p:spTree>
    <p:extLst>
      <p:ext uri="{BB962C8B-B14F-4D97-AF65-F5344CB8AC3E}">
        <p14:creationId xmlns:p14="http://schemas.microsoft.com/office/powerpoint/2010/main" val="23695448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BBC539E-A426-1EB4-FB14-F55F7B2D5801}"/>
              </a:ext>
            </a:extLst>
          </p:cNvPr>
          <p:cNvSpPr txBox="1">
            <a:spLocks/>
          </p:cNvSpPr>
          <p:nvPr/>
        </p:nvSpPr>
        <p:spPr>
          <a:xfrm>
            <a:off x="681389" y="219090"/>
            <a:ext cx="6431858" cy="87482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a:lstStyle>
          <a:p>
            <a:r>
              <a:rPr lang="en-US" sz="3000"/>
              <a:t>Finding your academic voice</a:t>
            </a:r>
            <a:endParaRPr lang="en-US" sz="3000" dirty="0"/>
          </a:p>
        </p:txBody>
      </p:sp>
      <p:sp>
        <p:nvSpPr>
          <p:cNvPr id="5" name="Content Placeholder 5">
            <a:extLst>
              <a:ext uri="{FF2B5EF4-FFF2-40B4-BE49-F238E27FC236}">
                <a16:creationId xmlns:a16="http://schemas.microsoft.com/office/drawing/2014/main" id="{F12BE6F5-7099-99B8-A100-596B3707BDC3}"/>
              </a:ext>
            </a:extLst>
          </p:cNvPr>
          <p:cNvSpPr>
            <a:spLocks noGrp="1"/>
          </p:cNvSpPr>
          <p:nvPr>
            <p:ph idx="1"/>
          </p:nvPr>
        </p:nvSpPr>
        <p:spPr>
          <a:xfrm>
            <a:off x="757326" y="802205"/>
            <a:ext cx="10832554" cy="5354338"/>
          </a:xfrm>
        </p:spPr>
        <p:txBody>
          <a:bodyPr anchor="t">
            <a:normAutofit/>
          </a:bodyPr>
          <a:lstStyle/>
          <a:p>
            <a:pPr marL="0" indent="0">
              <a:lnSpc>
                <a:spcPct val="110000"/>
              </a:lnSpc>
              <a:buNone/>
            </a:pPr>
            <a:endParaRPr lang="en-US" dirty="0"/>
          </a:p>
          <a:p>
            <a:pPr marL="0" indent="0">
              <a:lnSpc>
                <a:spcPct val="110000"/>
              </a:lnSpc>
              <a:buNone/>
            </a:pPr>
            <a:endParaRPr lang="en-US" dirty="0"/>
          </a:p>
          <a:p>
            <a:pPr marL="0" indent="0">
              <a:lnSpc>
                <a:spcPct val="110000"/>
              </a:lnSpc>
              <a:buNone/>
            </a:pPr>
            <a:r>
              <a:rPr lang="en-US" sz="2400" dirty="0"/>
              <a:t>“When you engage in critical writing you are developing your own academic voice within your subject. Wellington et al. (2005 p.84) offer some suggestions for distinguishing between the academic and the non-academic voice. They suggest that the academic voice will involve:</a:t>
            </a:r>
          </a:p>
        </p:txBody>
      </p:sp>
    </p:spTree>
    <p:extLst>
      <p:ext uri="{BB962C8B-B14F-4D97-AF65-F5344CB8AC3E}">
        <p14:creationId xmlns:p14="http://schemas.microsoft.com/office/powerpoint/2010/main" val="3942532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5">
            <a:extLst>
              <a:ext uri="{FF2B5EF4-FFF2-40B4-BE49-F238E27FC236}">
                <a16:creationId xmlns:a16="http://schemas.microsoft.com/office/drawing/2014/main" id="{F12BE6F5-7099-99B8-A100-596B3707BDC3}"/>
              </a:ext>
            </a:extLst>
          </p:cNvPr>
          <p:cNvSpPr>
            <a:spLocks noGrp="1"/>
          </p:cNvSpPr>
          <p:nvPr>
            <p:ph idx="1"/>
          </p:nvPr>
        </p:nvSpPr>
        <p:spPr>
          <a:xfrm>
            <a:off x="757326" y="802205"/>
            <a:ext cx="10832554" cy="5354338"/>
          </a:xfrm>
        </p:spPr>
        <p:txBody>
          <a:bodyPr anchor="t">
            <a:normAutofit/>
          </a:bodyPr>
          <a:lstStyle/>
          <a:p>
            <a:pPr lvl="1">
              <a:lnSpc>
                <a:spcPct val="110000"/>
              </a:lnSpc>
            </a:pPr>
            <a:r>
              <a:rPr lang="en-US" sz="2200" dirty="0"/>
              <a:t>“healthy </a:t>
            </a:r>
            <a:r>
              <a:rPr lang="en-US" sz="2200" dirty="0" err="1"/>
              <a:t>scepticism</a:t>
            </a:r>
            <a:r>
              <a:rPr lang="en-US" sz="2200" dirty="0"/>
              <a:t> … but not cynicism;</a:t>
            </a:r>
          </a:p>
          <a:p>
            <a:pPr lvl="1">
              <a:lnSpc>
                <a:spcPct val="110000"/>
              </a:lnSpc>
            </a:pPr>
            <a:r>
              <a:rPr lang="en-US" sz="2200" dirty="0"/>
              <a:t>confidence … but not ‘cockiness’ or arrogance;</a:t>
            </a:r>
          </a:p>
          <a:p>
            <a:pPr lvl="1">
              <a:lnSpc>
                <a:spcPct val="110000"/>
              </a:lnSpc>
            </a:pPr>
            <a:r>
              <a:rPr lang="en-US" sz="2200" dirty="0"/>
              <a:t>judgement which is critical … but not dismissive;</a:t>
            </a:r>
          </a:p>
          <a:p>
            <a:pPr lvl="1">
              <a:lnSpc>
                <a:spcPct val="110000"/>
              </a:lnSpc>
            </a:pPr>
            <a:r>
              <a:rPr lang="en-US" sz="2200" dirty="0"/>
              <a:t>opinions … without being opinionated;</a:t>
            </a:r>
          </a:p>
          <a:p>
            <a:pPr lvl="1">
              <a:lnSpc>
                <a:spcPct val="110000"/>
              </a:lnSpc>
            </a:pPr>
            <a:r>
              <a:rPr lang="en-US" sz="2200" dirty="0"/>
              <a:t>careful evaluation of published work … not serial shooting at random targets;</a:t>
            </a:r>
          </a:p>
          <a:p>
            <a:pPr lvl="1">
              <a:lnSpc>
                <a:spcPct val="110000"/>
              </a:lnSpc>
            </a:pPr>
            <a:r>
              <a:rPr lang="en-US" sz="2200" dirty="0"/>
              <a:t>being ‘fair’: assessing fairly the strengths and weaknesses of other people’s ideas and writing … without prejudice; and</a:t>
            </a:r>
          </a:p>
          <a:p>
            <a:pPr lvl="1">
              <a:lnSpc>
                <a:spcPct val="110000"/>
              </a:lnSpc>
            </a:pPr>
            <a:r>
              <a:rPr lang="en-US" sz="2200" dirty="0"/>
              <a:t>making judgements on the basis of considerable thought and all the available evidence … as opposed to assertions without reason.”</a:t>
            </a:r>
          </a:p>
          <a:p>
            <a:pPr lvl="1">
              <a:lnSpc>
                <a:spcPct val="110000"/>
              </a:lnSpc>
            </a:pPr>
            <a:r>
              <a:rPr lang="en-US" sz="2200" dirty="0"/>
              <a:t>Try to get into the habit of writing critically, by making sure that you read critically, and that you include critique in your writing.”</a:t>
            </a:r>
            <a:endParaRPr lang="en-US" sz="2200" dirty="0">
              <a:hlinkClick r:id="" action="ppaction://noaction"/>
            </a:endParaRPr>
          </a:p>
        </p:txBody>
      </p:sp>
    </p:spTree>
    <p:extLst>
      <p:ext uri="{BB962C8B-B14F-4D97-AF65-F5344CB8AC3E}">
        <p14:creationId xmlns:p14="http://schemas.microsoft.com/office/powerpoint/2010/main" val="15182071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2823" y="-201952"/>
            <a:ext cx="9607661" cy="1056319"/>
          </a:xfrm>
        </p:spPr>
        <p:txBody>
          <a:bodyPr/>
          <a:lstStyle/>
          <a:p>
            <a:r>
              <a:rPr lang="cy-GB" dirty="0"/>
              <a:t> </a:t>
            </a:r>
            <a:br>
              <a:rPr lang="cy-GB" dirty="0"/>
            </a:br>
            <a:r>
              <a:rPr lang="cy-GB" dirty="0" err="1"/>
              <a:t>Your</a:t>
            </a:r>
            <a:r>
              <a:rPr lang="cy-GB" dirty="0"/>
              <a:t> </a:t>
            </a:r>
            <a:r>
              <a:rPr lang="cy-GB" dirty="0" err="1"/>
              <a:t>academic</a:t>
            </a:r>
            <a:r>
              <a:rPr lang="cy-GB" dirty="0"/>
              <a:t> </a:t>
            </a:r>
            <a:r>
              <a:rPr lang="cy-GB" dirty="0" err="1"/>
              <a:t>writing</a:t>
            </a:r>
            <a:r>
              <a:rPr lang="cy-GB" dirty="0"/>
              <a:t> s</a:t>
            </a:r>
            <a:r>
              <a:rPr lang="en-GB" dirty="0"/>
              <a:t>tyle should be:</a:t>
            </a:r>
          </a:p>
        </p:txBody>
      </p:sp>
      <p:sp>
        <p:nvSpPr>
          <p:cNvPr id="4" name="Content Placeholder 3"/>
          <p:cNvSpPr>
            <a:spLocks noGrp="1"/>
          </p:cNvSpPr>
          <p:nvPr>
            <p:ph sz="quarter" idx="4"/>
          </p:nvPr>
        </p:nvSpPr>
        <p:spPr>
          <a:xfrm>
            <a:off x="932822" y="854367"/>
            <a:ext cx="9136797" cy="5260332"/>
          </a:xfrm>
        </p:spPr>
        <p:txBody>
          <a:bodyPr>
            <a:normAutofit/>
          </a:bodyPr>
          <a:lstStyle/>
          <a:p>
            <a:r>
              <a:rPr lang="en-GB" sz="2200" dirty="0"/>
              <a:t>Clear</a:t>
            </a:r>
          </a:p>
          <a:p>
            <a:r>
              <a:rPr lang="en-GB" sz="2200" dirty="0"/>
              <a:t>Formal</a:t>
            </a:r>
          </a:p>
          <a:p>
            <a:r>
              <a:rPr lang="en-GB" sz="2200" dirty="0"/>
              <a:t>Objective</a:t>
            </a:r>
          </a:p>
          <a:p>
            <a:r>
              <a:rPr lang="en-GB" sz="2200" dirty="0"/>
              <a:t>Impersonal</a:t>
            </a:r>
            <a:endParaRPr lang="en-US" altLang="cy-GB" sz="2200" dirty="0"/>
          </a:p>
          <a:p>
            <a:r>
              <a:rPr lang="en-US" altLang="cy-GB" sz="2200" dirty="0"/>
              <a:t>Cautious</a:t>
            </a:r>
          </a:p>
          <a:p>
            <a:r>
              <a:rPr lang="en-US" altLang="cy-GB" sz="2200" dirty="0"/>
              <a:t>Academic research is not a black and white issue or a certainty, and your language should reflect this</a:t>
            </a:r>
          </a:p>
          <a:p>
            <a:r>
              <a:rPr lang="en-US" altLang="cy-GB" sz="2200" dirty="0"/>
              <a:t>Write in the third person</a:t>
            </a:r>
          </a:p>
          <a:p>
            <a:endParaRPr lang="en-GB" dirty="0"/>
          </a:p>
        </p:txBody>
      </p:sp>
    </p:spTree>
    <p:extLst>
      <p:ext uri="{BB962C8B-B14F-4D97-AF65-F5344CB8AC3E}">
        <p14:creationId xmlns:p14="http://schemas.microsoft.com/office/powerpoint/2010/main" val="1938312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9099" y="-134368"/>
            <a:ext cx="9605635" cy="1059305"/>
          </a:xfrm>
        </p:spPr>
        <p:txBody>
          <a:bodyPr/>
          <a:lstStyle/>
          <a:p>
            <a:br>
              <a:rPr lang="cy-GB" dirty="0"/>
            </a:br>
            <a:r>
              <a:rPr lang="en-GB" dirty="0"/>
              <a:t>Clarity</a:t>
            </a:r>
          </a:p>
        </p:txBody>
      </p:sp>
      <p:sp>
        <p:nvSpPr>
          <p:cNvPr id="4" name="Content Placeholder 3"/>
          <p:cNvSpPr>
            <a:spLocks noGrp="1"/>
          </p:cNvSpPr>
          <p:nvPr>
            <p:ph sz="half" idx="2"/>
          </p:nvPr>
        </p:nvSpPr>
        <p:spPr>
          <a:xfrm>
            <a:off x="1086764" y="1237832"/>
            <a:ext cx="7266252" cy="3287094"/>
          </a:xfrm>
        </p:spPr>
        <p:txBody>
          <a:bodyPr>
            <a:normAutofit/>
          </a:bodyPr>
          <a:lstStyle/>
          <a:p>
            <a:r>
              <a:rPr lang="en-GB" sz="2200" dirty="0"/>
              <a:t>Tutors as audience</a:t>
            </a:r>
          </a:p>
          <a:p>
            <a:r>
              <a:rPr lang="en-GB" sz="2200" dirty="0"/>
              <a:t>We want to understand what you are trying to say</a:t>
            </a:r>
          </a:p>
          <a:p>
            <a:r>
              <a:rPr lang="en-GB" sz="2200" dirty="0"/>
              <a:t>Read what you write before submission</a:t>
            </a:r>
          </a:p>
        </p:txBody>
      </p:sp>
      <p:sp>
        <p:nvSpPr>
          <p:cNvPr id="6" name="Oval Callout 5"/>
          <p:cNvSpPr/>
          <p:nvPr/>
        </p:nvSpPr>
        <p:spPr>
          <a:xfrm>
            <a:off x="4220667" y="3429000"/>
            <a:ext cx="2664296" cy="1584176"/>
          </a:xfrm>
          <a:prstGeom prst="wedgeEllipseCallout">
            <a:avLst>
              <a:gd name="adj1" fmla="val -41786"/>
              <a:gd name="adj2" fmla="val 71690"/>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Top Tip: Try reading your work out loud to check meaning. </a:t>
            </a:r>
          </a:p>
        </p:txBody>
      </p:sp>
    </p:spTree>
    <p:extLst>
      <p:ext uri="{BB962C8B-B14F-4D97-AF65-F5344CB8AC3E}">
        <p14:creationId xmlns:p14="http://schemas.microsoft.com/office/powerpoint/2010/main" val="4453648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Donald Rumsfeld Unknown unknowns">
            <a:hlinkClick r:id="" action="ppaction://media"/>
            <a:extLst>
              <a:ext uri="{FF2B5EF4-FFF2-40B4-BE49-F238E27FC236}">
                <a16:creationId xmlns:a16="http://schemas.microsoft.com/office/drawing/2014/main" id="{CE56FFE7-CB24-0766-30DE-56356081EFED}"/>
              </a:ext>
            </a:extLst>
          </p:cNvPr>
          <p:cNvPicPr>
            <a:picLocks noRot="1" noChangeAspect="1"/>
          </p:cNvPicPr>
          <p:nvPr>
            <a:videoFile r:link="rId1"/>
          </p:nvPr>
        </p:nvPicPr>
        <p:blipFill>
          <a:blip r:embed="rId3"/>
          <a:stretch>
            <a:fillRect/>
          </a:stretch>
        </p:blipFill>
        <p:spPr>
          <a:xfrm>
            <a:off x="2904486" y="727110"/>
            <a:ext cx="6233904" cy="4675429"/>
          </a:xfrm>
          <a:prstGeom prst="rect">
            <a:avLst/>
          </a:prstGeom>
        </p:spPr>
      </p:pic>
    </p:spTree>
    <p:extLst>
      <p:ext uri="{BB962C8B-B14F-4D97-AF65-F5344CB8AC3E}">
        <p14:creationId xmlns:p14="http://schemas.microsoft.com/office/powerpoint/2010/main" val="4116264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9E04B-AE1D-4190-D818-C9EBB7C6E38E}"/>
              </a:ext>
            </a:extLst>
          </p:cNvPr>
          <p:cNvSpPr>
            <a:spLocks noGrp="1"/>
          </p:cNvSpPr>
          <p:nvPr>
            <p:ph type="title"/>
          </p:nvPr>
        </p:nvSpPr>
        <p:spPr>
          <a:xfrm>
            <a:off x="781358" y="2979069"/>
            <a:ext cx="8619060" cy="2050065"/>
          </a:xfrm>
        </p:spPr>
        <p:txBody>
          <a:bodyPr/>
          <a:lstStyle/>
          <a:p>
            <a:br>
              <a:rPr lang="en-GB" dirty="0"/>
            </a:br>
            <a:r>
              <a:rPr lang="en-GB" dirty="0"/>
              <a:t>Academic Conventions</a:t>
            </a:r>
          </a:p>
        </p:txBody>
      </p:sp>
    </p:spTree>
    <p:extLst>
      <p:ext uri="{BB962C8B-B14F-4D97-AF65-F5344CB8AC3E}">
        <p14:creationId xmlns:p14="http://schemas.microsoft.com/office/powerpoint/2010/main" val="5976996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6171" y="-124658"/>
            <a:ext cx="9605635" cy="1059305"/>
          </a:xfrm>
        </p:spPr>
        <p:txBody>
          <a:bodyPr>
            <a:normAutofit/>
          </a:bodyPr>
          <a:lstStyle/>
          <a:p>
            <a:br>
              <a:rPr lang="en-GB" dirty="0"/>
            </a:br>
            <a:r>
              <a:rPr lang="en-GB" dirty="0"/>
              <a:t>Academic Conventions - Why not I? </a:t>
            </a:r>
          </a:p>
        </p:txBody>
      </p:sp>
      <p:sp>
        <p:nvSpPr>
          <p:cNvPr id="4" name="Content Placeholder 3"/>
          <p:cNvSpPr>
            <a:spLocks noGrp="1"/>
          </p:cNvSpPr>
          <p:nvPr>
            <p:ph sz="half" idx="2"/>
          </p:nvPr>
        </p:nvSpPr>
        <p:spPr>
          <a:xfrm>
            <a:off x="906526" y="1223709"/>
            <a:ext cx="10245788" cy="4290739"/>
          </a:xfrm>
        </p:spPr>
        <p:txBody>
          <a:bodyPr>
            <a:normAutofit lnSpcReduction="10000"/>
          </a:bodyPr>
          <a:lstStyle/>
          <a:p>
            <a:r>
              <a:rPr lang="en-GB" sz="2400" dirty="0"/>
              <a:t>Be impersonal</a:t>
            </a:r>
          </a:p>
          <a:p>
            <a:r>
              <a:rPr lang="en-GB" sz="2400" dirty="0"/>
              <a:t>Do not use ‘I’, ‘we’, ‘you’</a:t>
            </a:r>
          </a:p>
          <a:p>
            <a:pPr lvl="1"/>
            <a:r>
              <a:rPr lang="en-GB" sz="2400" dirty="0"/>
              <a:t>In this assignment I will consider the impact of structured intervention.</a:t>
            </a:r>
          </a:p>
          <a:p>
            <a:pPr lvl="1"/>
            <a:endParaRPr lang="en-GB" sz="2400" dirty="0"/>
          </a:p>
          <a:p>
            <a:pPr lvl="1"/>
            <a:endParaRPr lang="en-GB" sz="2400" dirty="0"/>
          </a:p>
          <a:p>
            <a:pPr lvl="1"/>
            <a:endParaRPr lang="en-GB" sz="2400" dirty="0"/>
          </a:p>
          <a:p>
            <a:pPr lvl="1"/>
            <a:r>
              <a:rPr lang="en-GB" sz="2400" dirty="0"/>
              <a:t>This assignment will consider the impact of the structured intervention.</a:t>
            </a:r>
          </a:p>
          <a:p>
            <a:pPr lvl="1"/>
            <a:endParaRPr lang="en-GB" sz="2400" dirty="0"/>
          </a:p>
          <a:p>
            <a:pPr lvl="1"/>
            <a:endParaRPr lang="en-GB" sz="2400" dirty="0"/>
          </a:p>
          <a:p>
            <a:pPr lvl="1"/>
            <a:endParaRPr lang="en-GB" dirty="0"/>
          </a:p>
        </p:txBody>
      </p:sp>
      <p:sp>
        <p:nvSpPr>
          <p:cNvPr id="8" name="Down Arrow 7"/>
          <p:cNvSpPr/>
          <p:nvPr/>
        </p:nvSpPr>
        <p:spPr>
          <a:xfrm>
            <a:off x="5177362" y="3369078"/>
            <a:ext cx="576064" cy="72008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19217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811158" y="471994"/>
            <a:ext cx="10464572" cy="5306116"/>
          </a:xfrm>
        </p:spPr>
        <p:txBody>
          <a:bodyPr>
            <a:normAutofit/>
          </a:bodyPr>
          <a:lstStyle/>
          <a:p>
            <a:pPr marL="0" indent="0">
              <a:buNone/>
            </a:pPr>
            <a:endParaRPr lang="en-GB" sz="2200" dirty="0"/>
          </a:p>
          <a:p>
            <a:r>
              <a:rPr lang="en-GB" sz="2200" dirty="0"/>
              <a:t>Be cautious</a:t>
            </a:r>
          </a:p>
          <a:p>
            <a:pPr marL="0" indent="0">
              <a:buNone/>
            </a:pPr>
            <a:endParaRPr lang="en-GB" sz="2200" dirty="0"/>
          </a:p>
          <a:p>
            <a:r>
              <a:rPr lang="en-GB" sz="2200" dirty="0"/>
              <a:t>Do not use phrases such as ‘The whole population agreed with the outcome’</a:t>
            </a:r>
          </a:p>
          <a:p>
            <a:pPr marL="0" indent="0">
              <a:buNone/>
            </a:pPr>
            <a:endParaRPr lang="en-GB" sz="2200" dirty="0"/>
          </a:p>
          <a:p>
            <a:r>
              <a:rPr lang="en-GB" sz="2200" dirty="0"/>
              <a:t>Be concise </a:t>
            </a:r>
          </a:p>
          <a:p>
            <a:pPr marL="0" indent="0">
              <a:buNone/>
            </a:pPr>
            <a:endParaRPr lang="en-GB" sz="2200" dirty="0"/>
          </a:p>
          <a:p>
            <a:r>
              <a:rPr lang="en-GB" sz="2200" dirty="0"/>
              <a:t>Do not use more words than necessary </a:t>
            </a:r>
          </a:p>
          <a:p>
            <a:pPr lvl="1"/>
            <a:r>
              <a:rPr lang="en-GB" sz="2200" dirty="0"/>
              <a:t>e.g. A writer called James Arthur referred to …</a:t>
            </a:r>
          </a:p>
          <a:p>
            <a:endParaRPr lang="en-GB" dirty="0"/>
          </a:p>
        </p:txBody>
      </p:sp>
    </p:spTree>
    <p:extLst>
      <p:ext uri="{BB962C8B-B14F-4D97-AF65-F5344CB8AC3E}">
        <p14:creationId xmlns:p14="http://schemas.microsoft.com/office/powerpoint/2010/main" val="28686821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839209" y="190734"/>
            <a:ext cx="10711402" cy="6030551"/>
          </a:xfrm>
        </p:spPr>
        <p:txBody>
          <a:bodyPr>
            <a:normAutofit/>
          </a:bodyPr>
          <a:lstStyle/>
          <a:p>
            <a:r>
              <a:rPr lang="en-GB" sz="2200" dirty="0"/>
              <a:t>Avoid abbreviations </a:t>
            </a:r>
          </a:p>
          <a:p>
            <a:pPr lvl="1"/>
            <a:r>
              <a:rPr lang="en-GB" sz="2200" dirty="0"/>
              <a:t>e.g. The author did not (not :The author didn’t)</a:t>
            </a:r>
          </a:p>
          <a:p>
            <a:pPr marL="457200" lvl="1" indent="0">
              <a:buNone/>
            </a:pPr>
            <a:endParaRPr lang="en-GB" sz="2200" dirty="0"/>
          </a:p>
          <a:p>
            <a:r>
              <a:rPr lang="en-GB" sz="2200" dirty="0"/>
              <a:t>Avoid acronyms </a:t>
            </a:r>
          </a:p>
          <a:p>
            <a:pPr lvl="1"/>
            <a:r>
              <a:rPr lang="en-GB" sz="2200" dirty="0"/>
              <a:t>e.g. Welsh Assembly Government ( not : WAG)</a:t>
            </a:r>
          </a:p>
          <a:p>
            <a:pPr marL="457200" lvl="1" indent="0">
              <a:buNone/>
            </a:pPr>
            <a:endParaRPr lang="en-GB" sz="2200" dirty="0"/>
          </a:p>
          <a:p>
            <a:r>
              <a:rPr lang="en-GB" sz="2200" dirty="0"/>
              <a:t>Write numbers in full</a:t>
            </a:r>
          </a:p>
          <a:p>
            <a:pPr lvl="1"/>
            <a:r>
              <a:rPr lang="en-GB" sz="2200" dirty="0"/>
              <a:t>e.g. Twenty participants (not 20)</a:t>
            </a:r>
          </a:p>
          <a:p>
            <a:pPr marL="457200" lvl="1" indent="0">
              <a:buNone/>
            </a:pPr>
            <a:endParaRPr lang="en-GB" sz="2200" dirty="0"/>
          </a:p>
          <a:p>
            <a:r>
              <a:rPr lang="en-US" altLang="cy-GB" sz="2000" dirty="0"/>
              <a:t>‘For example’ instead of ‘etc.’, e.g.’</a:t>
            </a:r>
          </a:p>
          <a:p>
            <a:pPr marL="0" indent="0">
              <a:buNone/>
            </a:pPr>
            <a:endParaRPr lang="en-US" altLang="cy-GB" sz="2000" dirty="0"/>
          </a:p>
          <a:p>
            <a:r>
              <a:rPr lang="en-US" altLang="cy-GB" sz="2000" dirty="0"/>
              <a:t>‘That is to say’ instead of ‘i.e.’</a:t>
            </a:r>
          </a:p>
          <a:p>
            <a:endParaRPr lang="en-GB" dirty="0"/>
          </a:p>
          <a:p>
            <a:endParaRPr lang="en-GB" dirty="0"/>
          </a:p>
        </p:txBody>
      </p:sp>
    </p:spTree>
    <p:extLst>
      <p:ext uri="{BB962C8B-B14F-4D97-AF65-F5344CB8AC3E}">
        <p14:creationId xmlns:p14="http://schemas.microsoft.com/office/powerpoint/2010/main" val="14854660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1012B875-388B-0C6E-FADF-E0D8B7AEA415}"/>
              </a:ext>
            </a:extLst>
          </p:cNvPr>
          <p:cNvSpPr>
            <a:spLocks noGrp="1"/>
          </p:cNvSpPr>
          <p:nvPr>
            <p:ph type="body" sz="quarter" idx="3"/>
          </p:nvPr>
        </p:nvSpPr>
        <p:spPr>
          <a:xfrm>
            <a:off x="1135259" y="344380"/>
            <a:ext cx="6823572" cy="802237"/>
          </a:xfrm>
        </p:spPr>
        <p:txBody>
          <a:bodyPr>
            <a:normAutofit/>
          </a:bodyPr>
          <a:lstStyle/>
          <a:p>
            <a:r>
              <a:rPr lang="en-GB" altLang="en-US" sz="2200" noProof="1"/>
              <a:t>Avoid slang and colloquialisms: </a:t>
            </a:r>
            <a:endParaRPr lang="en-GB" sz="2200" dirty="0"/>
          </a:p>
        </p:txBody>
      </p:sp>
      <p:sp>
        <p:nvSpPr>
          <p:cNvPr id="4" name="Content Placeholder 3"/>
          <p:cNvSpPr>
            <a:spLocks noGrp="1"/>
          </p:cNvSpPr>
          <p:nvPr>
            <p:ph sz="quarter" idx="4"/>
          </p:nvPr>
        </p:nvSpPr>
        <p:spPr>
          <a:xfrm>
            <a:off x="1135259" y="1458552"/>
            <a:ext cx="8647028" cy="4499695"/>
          </a:xfrm>
        </p:spPr>
        <p:txBody>
          <a:bodyPr>
            <a:normAutofit/>
          </a:bodyPr>
          <a:lstStyle/>
          <a:p>
            <a:r>
              <a:rPr lang="en-US" altLang="en-US" noProof="1"/>
              <a:t>This is well out of order because ..X</a:t>
            </a:r>
          </a:p>
          <a:p>
            <a:endParaRPr lang="en-US" altLang="en-US" noProof="1"/>
          </a:p>
          <a:p>
            <a:r>
              <a:rPr lang="en-US" altLang="en-US" noProof="1"/>
              <a:t>This idea can be seen as unacceptable for two reasons.</a:t>
            </a:r>
          </a:p>
          <a:p>
            <a:pPr marL="0" indent="0">
              <a:buNone/>
            </a:pPr>
            <a:endParaRPr lang="en-US" altLang="en-US" sz="3600" noProof="1"/>
          </a:p>
          <a:p>
            <a:r>
              <a:rPr lang="en-US" altLang="en-US" noProof="1"/>
              <a:t>Maslow put his finger on the problem when X</a:t>
            </a:r>
          </a:p>
          <a:p>
            <a:endParaRPr lang="en-US" altLang="en-US" noProof="1"/>
          </a:p>
          <a:p>
            <a:r>
              <a:rPr lang="en-US" altLang="en-US" noProof="1"/>
              <a:t>Maslow identified one possible issue with this approach when…</a:t>
            </a:r>
          </a:p>
          <a:p>
            <a:endParaRPr lang="cy-GB" dirty="0"/>
          </a:p>
        </p:txBody>
      </p:sp>
      <p:sp>
        <p:nvSpPr>
          <p:cNvPr id="8" name="Arrow: Down 7">
            <a:extLst>
              <a:ext uri="{FF2B5EF4-FFF2-40B4-BE49-F238E27FC236}">
                <a16:creationId xmlns:a16="http://schemas.microsoft.com/office/drawing/2014/main" id="{33081D8C-126D-18CC-B33E-9FB83DDC8D8E}"/>
              </a:ext>
            </a:extLst>
          </p:cNvPr>
          <p:cNvSpPr/>
          <p:nvPr/>
        </p:nvSpPr>
        <p:spPr>
          <a:xfrm>
            <a:off x="4890071" y="2088431"/>
            <a:ext cx="168676" cy="36398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39F2A105-FE1D-F455-E03C-723304CEC418}"/>
              </a:ext>
            </a:extLst>
          </p:cNvPr>
          <p:cNvSpPr/>
          <p:nvPr/>
        </p:nvSpPr>
        <p:spPr>
          <a:xfrm>
            <a:off x="4894183" y="4294407"/>
            <a:ext cx="168676" cy="36398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5749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9096" y="284859"/>
            <a:ext cx="9605635" cy="1059305"/>
          </a:xfrm>
        </p:spPr>
        <p:txBody>
          <a:bodyPr>
            <a:normAutofit/>
          </a:bodyPr>
          <a:lstStyle/>
          <a:p>
            <a:r>
              <a:rPr lang="en-GB" dirty="0"/>
              <a:t>Remember to write formally</a:t>
            </a:r>
            <a:br>
              <a:rPr lang="en-GB" dirty="0"/>
            </a:br>
            <a:endParaRPr lang="en-GB" dirty="0"/>
          </a:p>
        </p:txBody>
      </p:sp>
      <p:sp>
        <p:nvSpPr>
          <p:cNvPr id="4" name="Content Placeholder 3"/>
          <p:cNvSpPr>
            <a:spLocks noGrp="1"/>
          </p:cNvSpPr>
          <p:nvPr>
            <p:ph sz="half" idx="2"/>
          </p:nvPr>
        </p:nvSpPr>
        <p:spPr>
          <a:xfrm>
            <a:off x="805549" y="1274197"/>
            <a:ext cx="10520669" cy="4655377"/>
          </a:xfrm>
        </p:spPr>
        <p:txBody>
          <a:bodyPr>
            <a:normAutofit/>
          </a:bodyPr>
          <a:lstStyle/>
          <a:p>
            <a:r>
              <a:rPr lang="en-GB" sz="2200" dirty="0"/>
              <a:t>Do not write in a chatty style</a:t>
            </a:r>
          </a:p>
          <a:p>
            <a:pPr marL="0" indent="0">
              <a:buNone/>
            </a:pPr>
            <a:endParaRPr lang="en-GB" sz="2200" dirty="0"/>
          </a:p>
          <a:p>
            <a:r>
              <a:rPr lang="en-GB" sz="2200" dirty="0"/>
              <a:t>Be aware of your audience – tutors, external examiners</a:t>
            </a:r>
          </a:p>
          <a:p>
            <a:pPr marL="0" indent="0">
              <a:buNone/>
            </a:pPr>
            <a:endParaRPr lang="en-GB" sz="2200" dirty="0"/>
          </a:p>
          <a:p>
            <a:r>
              <a:rPr lang="en-GB" sz="2200" dirty="0"/>
              <a:t>Avoid exclamation marks !!!!!!!!</a:t>
            </a:r>
          </a:p>
          <a:p>
            <a:endParaRPr lang="en-GB" sz="2200" dirty="0"/>
          </a:p>
          <a:p>
            <a:r>
              <a:rPr lang="en-GB" sz="2200" dirty="0"/>
              <a:t>You want your work to have credibility, so give your research the respect it deserves</a:t>
            </a:r>
          </a:p>
        </p:txBody>
      </p:sp>
    </p:spTree>
    <p:extLst>
      <p:ext uri="{BB962C8B-B14F-4D97-AF65-F5344CB8AC3E}">
        <p14:creationId xmlns:p14="http://schemas.microsoft.com/office/powerpoint/2010/main" val="305730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1047" y="-18405"/>
            <a:ext cx="9605635" cy="1059305"/>
          </a:xfrm>
        </p:spPr>
        <p:txBody>
          <a:bodyPr/>
          <a:lstStyle/>
          <a:p>
            <a:br>
              <a:rPr lang="en-GB" dirty="0"/>
            </a:br>
            <a:r>
              <a:rPr lang="en-GB" dirty="0"/>
              <a:t>Informal v Formal</a:t>
            </a:r>
          </a:p>
        </p:txBody>
      </p:sp>
      <p:sp>
        <p:nvSpPr>
          <p:cNvPr id="4" name="Content Placeholder 3"/>
          <p:cNvSpPr>
            <a:spLocks noGrp="1"/>
          </p:cNvSpPr>
          <p:nvPr>
            <p:ph sz="half" idx="2"/>
          </p:nvPr>
        </p:nvSpPr>
        <p:spPr>
          <a:xfrm>
            <a:off x="723944" y="1369566"/>
            <a:ext cx="9552738" cy="3287094"/>
          </a:xfrm>
        </p:spPr>
        <p:txBody>
          <a:bodyPr>
            <a:normAutofit/>
          </a:bodyPr>
          <a:lstStyle/>
          <a:p>
            <a:r>
              <a:rPr lang="en-GB" sz="2200" dirty="0"/>
              <a:t>The point of this thing is to say that a lot of people get a headache if they drink too much</a:t>
            </a:r>
          </a:p>
          <a:p>
            <a:endParaRPr lang="en-GB" sz="2200" dirty="0"/>
          </a:p>
          <a:p>
            <a:endParaRPr lang="en-GB" sz="2200" dirty="0"/>
          </a:p>
          <a:p>
            <a:r>
              <a:rPr lang="en-GB" sz="2200" dirty="0"/>
              <a:t>The author emphasizes the physical side effects of excessive drinking</a:t>
            </a:r>
          </a:p>
          <a:p>
            <a:endParaRPr lang="en-GB" dirty="0"/>
          </a:p>
          <a:p>
            <a:endParaRPr lang="en-GB" dirty="0"/>
          </a:p>
        </p:txBody>
      </p:sp>
      <p:sp>
        <p:nvSpPr>
          <p:cNvPr id="9" name="Arrow: Down 8">
            <a:extLst>
              <a:ext uri="{FF2B5EF4-FFF2-40B4-BE49-F238E27FC236}">
                <a16:creationId xmlns:a16="http://schemas.microsoft.com/office/drawing/2014/main" id="{5EA5B058-CDA8-31BC-816F-9C46D3A3A874}"/>
              </a:ext>
            </a:extLst>
          </p:cNvPr>
          <p:cNvSpPr/>
          <p:nvPr/>
        </p:nvSpPr>
        <p:spPr>
          <a:xfrm>
            <a:off x="5047552" y="2116468"/>
            <a:ext cx="452761" cy="89664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41765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1047" y="430714"/>
            <a:ext cx="9605635" cy="1059305"/>
          </a:xfrm>
        </p:spPr>
        <p:txBody>
          <a:bodyPr/>
          <a:lstStyle/>
          <a:p>
            <a:r>
              <a:rPr lang="en-GB" dirty="0"/>
              <a:t>Be a neutral writer</a:t>
            </a:r>
          </a:p>
        </p:txBody>
      </p:sp>
      <p:sp>
        <p:nvSpPr>
          <p:cNvPr id="4" name="Content Placeholder 3"/>
          <p:cNvSpPr>
            <a:spLocks noGrp="1"/>
          </p:cNvSpPr>
          <p:nvPr>
            <p:ph sz="half" idx="2"/>
          </p:nvPr>
        </p:nvSpPr>
        <p:spPr>
          <a:xfrm>
            <a:off x="828711" y="1363956"/>
            <a:ext cx="10800437" cy="4380496"/>
          </a:xfrm>
        </p:spPr>
        <p:txBody>
          <a:bodyPr>
            <a:normAutofit/>
          </a:bodyPr>
          <a:lstStyle/>
          <a:p>
            <a:r>
              <a:rPr lang="en-GB" sz="2200" dirty="0"/>
              <a:t>Be objective </a:t>
            </a:r>
          </a:p>
          <a:p>
            <a:pPr lvl="1"/>
            <a:r>
              <a:rPr lang="en-GB" sz="2200" dirty="0"/>
              <a:t>Avoid personal, subjective adjectives such as nice, good, worthwhile </a:t>
            </a:r>
          </a:p>
          <a:p>
            <a:pPr marL="457200" lvl="1" indent="0">
              <a:buNone/>
            </a:pPr>
            <a:endParaRPr lang="en-GB" sz="2200" dirty="0"/>
          </a:p>
          <a:p>
            <a:r>
              <a:rPr lang="en-GB" sz="2200" dirty="0"/>
              <a:t>Avoid addressing the reader </a:t>
            </a:r>
          </a:p>
          <a:p>
            <a:pPr marL="0" indent="0">
              <a:buNone/>
            </a:pPr>
            <a:endParaRPr lang="en-GB" sz="2200" dirty="0"/>
          </a:p>
          <a:p>
            <a:r>
              <a:rPr lang="en-GB" sz="2200" dirty="0"/>
              <a:t>Do not ask questions of the reader</a:t>
            </a:r>
          </a:p>
        </p:txBody>
      </p:sp>
    </p:spTree>
    <p:extLst>
      <p:ext uri="{BB962C8B-B14F-4D97-AF65-F5344CB8AC3E}">
        <p14:creationId xmlns:p14="http://schemas.microsoft.com/office/powerpoint/2010/main" val="4214664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16903" y="0"/>
            <a:ext cx="9605635" cy="1059305"/>
          </a:xfrm>
        </p:spPr>
        <p:txBody>
          <a:bodyPr/>
          <a:lstStyle/>
          <a:p>
            <a:r>
              <a:rPr lang="cy-GB" dirty="0"/>
              <a:t>  </a:t>
            </a:r>
            <a:br>
              <a:rPr lang="cy-GB" dirty="0"/>
            </a:br>
            <a:r>
              <a:rPr lang="en-GB" dirty="0"/>
              <a:t> Be objective </a:t>
            </a:r>
          </a:p>
        </p:txBody>
      </p:sp>
      <p:sp>
        <p:nvSpPr>
          <p:cNvPr id="6" name="Content Placeholder 5"/>
          <p:cNvSpPr>
            <a:spLocks noGrp="1"/>
          </p:cNvSpPr>
          <p:nvPr>
            <p:ph sz="half" idx="2"/>
          </p:nvPr>
        </p:nvSpPr>
        <p:spPr>
          <a:xfrm>
            <a:off x="974567" y="1806361"/>
            <a:ext cx="10104819" cy="3977358"/>
          </a:xfrm>
        </p:spPr>
        <p:txBody>
          <a:bodyPr>
            <a:normAutofit/>
          </a:bodyPr>
          <a:lstStyle/>
          <a:p>
            <a:r>
              <a:rPr lang="en-GB" sz="2200" dirty="0"/>
              <a:t>‘Objectivity’ or ‘objective truth’ is a standpoint upon the world from which we have access to the world as it is in itself, in no way mediated by either our human interests or even our mental structure … In other words, objectivity requires the complete absence of subjectivity’ </a:t>
            </a:r>
          </a:p>
          <a:p>
            <a:pPr marL="0" indent="0" algn="r">
              <a:buNone/>
            </a:pPr>
            <a:r>
              <a:rPr lang="en-GB" sz="1800" dirty="0"/>
              <a:t>(Coleman, 2018, p. 158)</a:t>
            </a:r>
          </a:p>
          <a:p>
            <a:pPr marL="0" indent="0">
              <a:buNone/>
            </a:pPr>
            <a:endParaRPr lang="en-GB" sz="1600" dirty="0"/>
          </a:p>
          <a:p>
            <a:endParaRPr lang="en-GB" dirty="0"/>
          </a:p>
        </p:txBody>
      </p:sp>
    </p:spTree>
    <p:extLst>
      <p:ext uri="{BB962C8B-B14F-4D97-AF65-F5344CB8AC3E}">
        <p14:creationId xmlns:p14="http://schemas.microsoft.com/office/powerpoint/2010/main" val="2354047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985062" y="684398"/>
            <a:ext cx="10161641" cy="5155420"/>
          </a:xfrm>
        </p:spPr>
        <p:txBody>
          <a:bodyPr>
            <a:noAutofit/>
          </a:bodyPr>
          <a:lstStyle/>
          <a:p>
            <a:pPr marL="0" indent="0">
              <a:buNone/>
            </a:pPr>
            <a:r>
              <a:rPr lang="en-GB" sz="2200" dirty="0"/>
              <a:t>For example:</a:t>
            </a:r>
          </a:p>
          <a:p>
            <a:pPr marL="0" indent="0">
              <a:buNone/>
            </a:pPr>
            <a:endParaRPr lang="en-GB" sz="2200" dirty="0"/>
          </a:p>
          <a:p>
            <a:r>
              <a:rPr lang="en-GB" sz="2200" dirty="0"/>
              <a:t>‘two people undertaking the same research in the same way should arrive at the same results and conclusions’ </a:t>
            </a:r>
          </a:p>
          <a:p>
            <a:pPr marL="0" indent="0" algn="r">
              <a:buNone/>
            </a:pPr>
            <a:endParaRPr lang="en-GB" sz="2200" dirty="0"/>
          </a:p>
          <a:p>
            <a:r>
              <a:rPr lang="en-GB" sz="2200" dirty="0"/>
              <a:t>Facts - can be checked with evidence</a:t>
            </a:r>
          </a:p>
          <a:p>
            <a:pPr marL="0" indent="0">
              <a:buNone/>
            </a:pPr>
            <a:endParaRPr lang="en-GB" sz="2200" dirty="0"/>
          </a:p>
          <a:p>
            <a:r>
              <a:rPr lang="en-GB" sz="2200" dirty="0"/>
              <a:t>Arguments or reasons – can include facts, to support a point of view</a:t>
            </a:r>
          </a:p>
          <a:p>
            <a:pPr marL="0" indent="0" algn="r">
              <a:buNone/>
            </a:pPr>
            <a:r>
              <a:rPr lang="en-GB" sz="1600" dirty="0"/>
              <a:t>(Cottrell, 2008)</a:t>
            </a:r>
          </a:p>
        </p:txBody>
      </p:sp>
    </p:spTree>
    <p:extLst>
      <p:ext uri="{BB962C8B-B14F-4D97-AF65-F5344CB8AC3E}">
        <p14:creationId xmlns:p14="http://schemas.microsoft.com/office/powerpoint/2010/main" val="8928983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8853" y="122175"/>
            <a:ext cx="9605635" cy="1059305"/>
          </a:xfrm>
        </p:spPr>
        <p:txBody>
          <a:bodyPr/>
          <a:lstStyle/>
          <a:p>
            <a:br>
              <a:rPr lang="en-GB" dirty="0"/>
            </a:br>
            <a:r>
              <a:rPr lang="en-GB" dirty="0"/>
              <a:t> Avoid being subjective</a:t>
            </a:r>
          </a:p>
        </p:txBody>
      </p:sp>
      <p:sp>
        <p:nvSpPr>
          <p:cNvPr id="4" name="Content Placeholder 3"/>
          <p:cNvSpPr>
            <a:spLocks noGrp="1"/>
          </p:cNvSpPr>
          <p:nvPr>
            <p:ph sz="half" idx="2"/>
          </p:nvPr>
        </p:nvSpPr>
        <p:spPr>
          <a:xfrm>
            <a:off x="946517" y="1330296"/>
            <a:ext cx="10357261" cy="4346838"/>
          </a:xfrm>
        </p:spPr>
        <p:txBody>
          <a:bodyPr>
            <a:normAutofit/>
          </a:bodyPr>
          <a:lstStyle/>
          <a:p>
            <a:r>
              <a:rPr lang="en-GB" sz="2200" dirty="0"/>
              <a:t>Expressing your own opinions</a:t>
            </a:r>
          </a:p>
          <a:p>
            <a:endParaRPr lang="en-GB" sz="2200" dirty="0"/>
          </a:p>
          <a:p>
            <a:r>
              <a:rPr lang="en-GB" sz="2200" dirty="0"/>
              <a:t>Conveying your own experiences</a:t>
            </a:r>
          </a:p>
          <a:p>
            <a:endParaRPr lang="en-GB" sz="2200" dirty="0"/>
          </a:p>
          <a:p>
            <a:r>
              <a:rPr lang="en-GB" sz="2200" dirty="0"/>
              <a:t>Writing your own values or perspectives </a:t>
            </a:r>
          </a:p>
          <a:p>
            <a:endParaRPr lang="en-GB" sz="2200" dirty="0"/>
          </a:p>
          <a:p>
            <a:r>
              <a:rPr lang="en-GB" sz="2200" dirty="0"/>
              <a:t>Personal opinions are not always based on good evidence</a:t>
            </a:r>
          </a:p>
          <a:p>
            <a:pPr marL="0" indent="0">
              <a:buNone/>
            </a:pPr>
            <a:r>
              <a:rPr lang="en-GB" sz="2200" dirty="0"/>
              <a:t>								           </a:t>
            </a:r>
            <a:r>
              <a:rPr lang="en-GB" sz="1600" dirty="0"/>
              <a:t>(Cottrell, 2013) </a:t>
            </a:r>
            <a:endParaRPr lang="en-GB" sz="2200" dirty="0"/>
          </a:p>
        </p:txBody>
      </p:sp>
    </p:spTree>
    <p:extLst>
      <p:ext uri="{BB962C8B-B14F-4D97-AF65-F5344CB8AC3E}">
        <p14:creationId xmlns:p14="http://schemas.microsoft.com/office/powerpoint/2010/main" val="647316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342" y="541177"/>
            <a:ext cx="9605635" cy="1059305"/>
          </a:xfrm>
        </p:spPr>
        <p:txBody>
          <a:bodyPr/>
          <a:lstStyle/>
          <a:p>
            <a:r>
              <a:rPr lang="en-GB" altLang="en-US" dirty="0"/>
              <a:t>Writing objectively</a:t>
            </a:r>
            <a:endParaRPr lang="cy-GB" dirty="0"/>
          </a:p>
        </p:txBody>
      </p:sp>
      <p:sp>
        <p:nvSpPr>
          <p:cNvPr id="4" name="Content Placeholder 3"/>
          <p:cNvSpPr>
            <a:spLocks noGrp="1"/>
          </p:cNvSpPr>
          <p:nvPr>
            <p:ph sz="half" idx="2"/>
          </p:nvPr>
        </p:nvSpPr>
        <p:spPr>
          <a:xfrm>
            <a:off x="890419" y="1600482"/>
            <a:ext cx="9240907" cy="4195373"/>
          </a:xfrm>
        </p:spPr>
        <p:txBody>
          <a:bodyPr>
            <a:normAutofit/>
          </a:bodyPr>
          <a:lstStyle/>
          <a:p>
            <a:r>
              <a:rPr lang="en-GB" sz="2200" dirty="0"/>
              <a:t>Do NOT begin sentences with:</a:t>
            </a:r>
          </a:p>
          <a:p>
            <a:pPr lvl="1"/>
            <a:r>
              <a:rPr lang="en-GB" sz="2200" dirty="0"/>
              <a:t>It is important that...</a:t>
            </a:r>
          </a:p>
          <a:p>
            <a:pPr lvl="1"/>
            <a:r>
              <a:rPr lang="en-GB" sz="2200" dirty="0"/>
              <a:t>It is crucial...</a:t>
            </a:r>
          </a:p>
          <a:p>
            <a:pPr lvl="1"/>
            <a:r>
              <a:rPr lang="en-GB" sz="2200" dirty="0"/>
              <a:t>It is vital...</a:t>
            </a:r>
          </a:p>
          <a:p>
            <a:pPr lvl="1"/>
            <a:endParaRPr lang="en-GB" sz="2200" dirty="0"/>
          </a:p>
          <a:p>
            <a:r>
              <a:rPr lang="en-GB" sz="2200" dirty="0"/>
              <a:t>Begin sentences with:</a:t>
            </a:r>
          </a:p>
          <a:p>
            <a:pPr lvl="1"/>
            <a:r>
              <a:rPr lang="en-GB" sz="2000" dirty="0"/>
              <a:t>According to XXX (DATE), play is important...</a:t>
            </a:r>
          </a:p>
          <a:p>
            <a:pPr lvl="1"/>
            <a:r>
              <a:rPr lang="en-GB" sz="2000" dirty="0"/>
              <a:t>XXX (DATE) states that play is considered crucial/vital...</a:t>
            </a:r>
          </a:p>
          <a:p>
            <a:pPr marL="457200" lvl="1" indent="0">
              <a:buNone/>
            </a:pPr>
            <a:endParaRPr lang="en-GB" sz="2200" dirty="0"/>
          </a:p>
        </p:txBody>
      </p:sp>
    </p:spTree>
    <p:extLst>
      <p:ext uri="{BB962C8B-B14F-4D97-AF65-F5344CB8AC3E}">
        <p14:creationId xmlns:p14="http://schemas.microsoft.com/office/powerpoint/2010/main" val="941767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1C9E6-3B9A-B14E-F525-09CDE120BC73}"/>
              </a:ext>
            </a:extLst>
          </p:cNvPr>
          <p:cNvSpPr>
            <a:spLocks noGrp="1"/>
          </p:cNvSpPr>
          <p:nvPr>
            <p:ph type="title"/>
          </p:nvPr>
        </p:nvSpPr>
        <p:spPr>
          <a:xfrm>
            <a:off x="669162" y="3293218"/>
            <a:ext cx="8619060" cy="2050065"/>
          </a:xfrm>
        </p:spPr>
        <p:txBody>
          <a:bodyPr/>
          <a:lstStyle/>
          <a:p>
            <a:br>
              <a:rPr lang="en-GB" dirty="0"/>
            </a:br>
            <a:r>
              <a:rPr lang="en-GB" dirty="0"/>
              <a:t>Planning your Written Assignment</a:t>
            </a:r>
          </a:p>
        </p:txBody>
      </p:sp>
    </p:spTree>
    <p:extLst>
      <p:ext uri="{BB962C8B-B14F-4D97-AF65-F5344CB8AC3E}">
        <p14:creationId xmlns:p14="http://schemas.microsoft.com/office/powerpoint/2010/main" val="28320970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500" y="486812"/>
            <a:ext cx="9605635" cy="1059305"/>
          </a:xfrm>
        </p:spPr>
        <p:txBody>
          <a:bodyPr/>
          <a:lstStyle/>
          <a:p>
            <a:r>
              <a:rPr lang="en-GB" dirty="0"/>
              <a:t>Steps to completing a written assignment</a:t>
            </a:r>
          </a:p>
        </p:txBody>
      </p:sp>
      <p:sp>
        <p:nvSpPr>
          <p:cNvPr id="4" name="Content Placeholder 3"/>
          <p:cNvSpPr>
            <a:spLocks noGrp="1"/>
          </p:cNvSpPr>
          <p:nvPr>
            <p:ph sz="half" idx="2"/>
          </p:nvPr>
        </p:nvSpPr>
        <p:spPr>
          <a:xfrm>
            <a:off x="971500" y="1307857"/>
            <a:ext cx="9210316" cy="3287094"/>
          </a:xfrm>
        </p:spPr>
        <p:txBody>
          <a:bodyPr>
            <a:normAutofit/>
          </a:bodyPr>
          <a:lstStyle/>
          <a:p>
            <a:r>
              <a:rPr lang="en-GB" altLang="en-US" sz="2200" dirty="0"/>
              <a:t>Analyse the task</a:t>
            </a:r>
          </a:p>
          <a:p>
            <a:r>
              <a:rPr lang="en-GB" altLang="en-US" sz="2200" dirty="0"/>
              <a:t>Prepare a plan</a:t>
            </a:r>
          </a:p>
          <a:p>
            <a:r>
              <a:rPr lang="en-GB" altLang="en-US" sz="2200" dirty="0"/>
              <a:t>Collect relevant information</a:t>
            </a:r>
          </a:p>
          <a:p>
            <a:r>
              <a:rPr lang="en-GB" altLang="en-US" sz="2200" dirty="0"/>
              <a:t>Write it up</a:t>
            </a:r>
          </a:p>
          <a:p>
            <a:r>
              <a:rPr lang="en-GB" altLang="en-US" sz="2200" dirty="0"/>
              <a:t>Check your writing</a:t>
            </a:r>
          </a:p>
        </p:txBody>
      </p:sp>
    </p:spTree>
    <p:extLst>
      <p:ext uri="{BB962C8B-B14F-4D97-AF65-F5344CB8AC3E}">
        <p14:creationId xmlns:p14="http://schemas.microsoft.com/office/powerpoint/2010/main" val="2333297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7014" y="513126"/>
            <a:ext cx="9605635" cy="1059305"/>
          </a:xfrm>
        </p:spPr>
        <p:txBody>
          <a:bodyPr/>
          <a:lstStyle/>
          <a:p>
            <a:r>
              <a:rPr lang="en-GB" dirty="0"/>
              <a:t>Analysing the task</a:t>
            </a:r>
          </a:p>
        </p:txBody>
      </p:sp>
      <p:sp>
        <p:nvSpPr>
          <p:cNvPr id="4" name="Content Placeholder 3"/>
          <p:cNvSpPr>
            <a:spLocks noGrp="1"/>
          </p:cNvSpPr>
          <p:nvPr>
            <p:ph sz="half" idx="2"/>
          </p:nvPr>
        </p:nvSpPr>
        <p:spPr>
          <a:xfrm>
            <a:off x="957014" y="1268583"/>
            <a:ext cx="10277972" cy="4806843"/>
          </a:xfrm>
        </p:spPr>
        <p:txBody>
          <a:bodyPr>
            <a:normAutofit/>
          </a:bodyPr>
          <a:lstStyle/>
          <a:p>
            <a:r>
              <a:rPr lang="en-GB" altLang="en-US" sz="2200" dirty="0"/>
              <a:t>Locate the </a:t>
            </a:r>
            <a:r>
              <a:rPr lang="en-GB" altLang="en-US" sz="2200" b="1" dirty="0"/>
              <a:t>topic </a:t>
            </a:r>
            <a:r>
              <a:rPr lang="en-GB" altLang="en-US" sz="2200" dirty="0"/>
              <a:t>and then the </a:t>
            </a:r>
            <a:r>
              <a:rPr lang="en-GB" altLang="en-US" sz="2200" b="1" dirty="0"/>
              <a:t>purpose </a:t>
            </a:r>
          </a:p>
          <a:p>
            <a:r>
              <a:rPr lang="en-GB" altLang="en-US" sz="2200" b="1" dirty="0"/>
              <a:t>Topic</a:t>
            </a:r>
            <a:r>
              <a:rPr lang="en-GB" altLang="en-US" sz="2200" dirty="0"/>
              <a:t> - what the question is about</a:t>
            </a:r>
          </a:p>
          <a:p>
            <a:r>
              <a:rPr lang="en-GB" altLang="en-US" sz="2200" b="1" dirty="0"/>
              <a:t>Purpose</a:t>
            </a:r>
            <a:r>
              <a:rPr lang="en-GB" altLang="en-US" sz="2200" dirty="0"/>
              <a:t> - the information you need to give about the topic</a:t>
            </a:r>
          </a:p>
          <a:p>
            <a:pPr marL="0" indent="0">
              <a:buNone/>
            </a:pPr>
            <a:endParaRPr lang="en-GB" altLang="en-US" sz="2200" dirty="0"/>
          </a:p>
          <a:p>
            <a:r>
              <a:rPr lang="en-GB" altLang="en-US" sz="2200" dirty="0"/>
              <a:t>What is the question?</a:t>
            </a:r>
          </a:p>
          <a:p>
            <a:r>
              <a:rPr lang="en-GB" altLang="en-US" sz="2200" dirty="0"/>
              <a:t>First step is to locate the question itself</a:t>
            </a:r>
          </a:p>
          <a:p>
            <a:r>
              <a:rPr lang="en-GB" sz="2200" dirty="0"/>
              <a:t>After identifying the topic the next stage is to identify the purpose.</a:t>
            </a:r>
          </a:p>
          <a:p>
            <a:r>
              <a:rPr lang="en-GB" sz="2200" dirty="0"/>
              <a:t>You can do this by asking the following question:</a:t>
            </a:r>
          </a:p>
          <a:p>
            <a:pPr lvl="1"/>
            <a:r>
              <a:rPr lang="en-GB" sz="2200" dirty="0"/>
              <a:t>What does this question require me to do?</a:t>
            </a:r>
          </a:p>
          <a:p>
            <a:endParaRPr lang="en-GB" dirty="0"/>
          </a:p>
        </p:txBody>
      </p:sp>
    </p:spTree>
    <p:extLst>
      <p:ext uri="{BB962C8B-B14F-4D97-AF65-F5344CB8AC3E}">
        <p14:creationId xmlns:p14="http://schemas.microsoft.com/office/powerpoint/2010/main" val="2514126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0076" y="339222"/>
            <a:ext cx="9605635" cy="1059305"/>
          </a:xfrm>
        </p:spPr>
        <p:txBody>
          <a:bodyPr/>
          <a:lstStyle/>
          <a:p>
            <a:r>
              <a:rPr lang="en-GB" dirty="0"/>
              <a:t>Don’t ignore the instructions </a:t>
            </a:r>
          </a:p>
        </p:txBody>
      </p:sp>
      <p:sp>
        <p:nvSpPr>
          <p:cNvPr id="4" name="Content Placeholder 3"/>
          <p:cNvSpPr>
            <a:spLocks noGrp="1"/>
          </p:cNvSpPr>
          <p:nvPr>
            <p:ph sz="half" idx="2"/>
          </p:nvPr>
        </p:nvSpPr>
        <p:spPr>
          <a:xfrm>
            <a:off x="1136529" y="1279808"/>
            <a:ext cx="6705994" cy="4823672"/>
          </a:xfrm>
        </p:spPr>
        <p:txBody>
          <a:bodyPr>
            <a:normAutofit/>
          </a:bodyPr>
          <a:lstStyle/>
          <a:p>
            <a:r>
              <a:rPr lang="en-GB" altLang="en-US" sz="2200" dirty="0"/>
              <a:t>Describe</a:t>
            </a:r>
          </a:p>
          <a:p>
            <a:r>
              <a:rPr lang="en-GB" altLang="en-US" sz="2200" dirty="0"/>
              <a:t>Discuss</a:t>
            </a:r>
          </a:p>
          <a:p>
            <a:r>
              <a:rPr lang="en-GB" altLang="en-US" sz="2200" dirty="0"/>
              <a:t>Evaluate</a:t>
            </a:r>
          </a:p>
          <a:p>
            <a:r>
              <a:rPr lang="en-GB" altLang="en-US" sz="2200" dirty="0"/>
              <a:t>Analyse</a:t>
            </a:r>
          </a:p>
          <a:p>
            <a:r>
              <a:rPr lang="en-GB" altLang="en-US" sz="2200" dirty="0"/>
              <a:t>Consider</a:t>
            </a:r>
          </a:p>
          <a:p>
            <a:r>
              <a:rPr lang="en-GB" altLang="en-US" sz="2200" dirty="0"/>
              <a:t>Make recommendations</a:t>
            </a:r>
          </a:p>
          <a:p>
            <a:r>
              <a:rPr lang="en-GB" altLang="en-US" sz="2200" dirty="0"/>
              <a:t>Explain</a:t>
            </a:r>
          </a:p>
          <a:p>
            <a:r>
              <a:rPr lang="en-GB" altLang="en-US" sz="2200" dirty="0"/>
              <a:t>Critically evaluate</a:t>
            </a:r>
          </a:p>
          <a:p>
            <a:r>
              <a:rPr lang="en-GB" altLang="en-US" sz="2200" dirty="0"/>
              <a:t>Critically analyse</a:t>
            </a:r>
          </a:p>
          <a:p>
            <a:endParaRPr lang="en-GB" dirty="0"/>
          </a:p>
        </p:txBody>
      </p:sp>
    </p:spTree>
    <p:extLst>
      <p:ext uri="{BB962C8B-B14F-4D97-AF65-F5344CB8AC3E}">
        <p14:creationId xmlns:p14="http://schemas.microsoft.com/office/powerpoint/2010/main" val="3717107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1041162" y="780534"/>
            <a:ext cx="10043834" cy="4756354"/>
          </a:xfrm>
        </p:spPr>
        <p:txBody>
          <a:bodyPr>
            <a:normAutofit/>
          </a:bodyPr>
          <a:lstStyle/>
          <a:p>
            <a:pPr marL="0" indent="0">
              <a:buNone/>
            </a:pPr>
            <a:r>
              <a:rPr lang="en-GB" sz="2200" dirty="0"/>
              <a:t>Answer the question set by following the task instructions exactly:</a:t>
            </a:r>
          </a:p>
          <a:p>
            <a:pPr lvl="1"/>
            <a:r>
              <a:rPr lang="en-GB" sz="2200" dirty="0"/>
              <a:t>produce the required minimum number of words e.g. +/- 10% (2000 words)</a:t>
            </a:r>
          </a:p>
          <a:p>
            <a:pPr lvl="1"/>
            <a:endParaRPr lang="en-GB" sz="2200" dirty="0"/>
          </a:p>
          <a:p>
            <a:r>
              <a:rPr lang="en-GB" sz="2200" dirty="0"/>
              <a:t>Use the information sources indicated in the task:</a:t>
            </a:r>
          </a:p>
          <a:p>
            <a:pPr lvl="1"/>
            <a:r>
              <a:rPr lang="en-GB" sz="2200" dirty="0"/>
              <a:t>diagrams or notes, your own knowledge, experience and use of the </a:t>
            </a:r>
            <a:r>
              <a:rPr lang="en-GB" sz="2200" b="1" dirty="0"/>
              <a:t>reading list </a:t>
            </a:r>
            <a:r>
              <a:rPr lang="en-GB" sz="2200" dirty="0"/>
              <a:t>where applicable</a:t>
            </a:r>
          </a:p>
          <a:p>
            <a:endParaRPr lang="en-GB" dirty="0"/>
          </a:p>
        </p:txBody>
      </p:sp>
    </p:spTree>
    <p:extLst>
      <p:ext uri="{BB962C8B-B14F-4D97-AF65-F5344CB8AC3E}">
        <p14:creationId xmlns:p14="http://schemas.microsoft.com/office/powerpoint/2010/main" val="97033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0999" y="349352"/>
            <a:ext cx="9603275" cy="1049235"/>
          </a:xfrm>
        </p:spPr>
        <p:txBody>
          <a:bodyPr/>
          <a:lstStyle/>
          <a:p>
            <a:r>
              <a:rPr lang="en-GB" dirty="0"/>
              <a:t>Planning an assignment</a:t>
            </a:r>
          </a:p>
        </p:txBody>
      </p:sp>
      <p:sp>
        <p:nvSpPr>
          <p:cNvPr id="3" name="Content Placeholder 2"/>
          <p:cNvSpPr>
            <a:spLocks noGrp="1"/>
          </p:cNvSpPr>
          <p:nvPr>
            <p:ph idx="1"/>
          </p:nvPr>
        </p:nvSpPr>
        <p:spPr>
          <a:xfrm>
            <a:off x="860999" y="1144940"/>
            <a:ext cx="11007011" cy="3294576"/>
          </a:xfrm>
        </p:spPr>
        <p:txBody>
          <a:bodyPr>
            <a:normAutofit/>
          </a:bodyPr>
          <a:lstStyle/>
          <a:p>
            <a:endParaRPr lang="cy-GB" altLang="en-US" dirty="0"/>
          </a:p>
          <a:p>
            <a:r>
              <a:rPr lang="en-GB" altLang="en-US" sz="2300" dirty="0"/>
              <a:t>Write the topic at the head of the plan. </a:t>
            </a:r>
            <a:endParaRPr lang="cy-GB" altLang="en-US" sz="2300" dirty="0"/>
          </a:p>
          <a:p>
            <a:r>
              <a:rPr lang="en-GB" altLang="en-US" sz="2300" dirty="0"/>
              <a:t>Write the introduction.  </a:t>
            </a:r>
          </a:p>
          <a:p>
            <a:r>
              <a:rPr lang="en-GB" altLang="en-US" sz="2300" dirty="0"/>
              <a:t>Use your analysis of the purpose to provide the key ideas that will form the basis of your answer.</a:t>
            </a:r>
          </a:p>
          <a:p>
            <a:r>
              <a:rPr lang="en-GB" altLang="en-US" sz="2300" dirty="0"/>
              <a:t>Write the conclusion</a:t>
            </a:r>
          </a:p>
          <a:p>
            <a:endParaRPr lang="cy-GB" altLang="en-US" dirty="0"/>
          </a:p>
          <a:p>
            <a:endParaRPr lang="en-GB" dirty="0"/>
          </a:p>
        </p:txBody>
      </p:sp>
      <p:sp>
        <p:nvSpPr>
          <p:cNvPr id="4" name="Content Placeholder 3"/>
          <p:cNvSpPr>
            <a:spLocks noGrp="1"/>
          </p:cNvSpPr>
          <p:nvPr>
            <p:ph sz="half" idx="4294967295"/>
          </p:nvPr>
        </p:nvSpPr>
        <p:spPr>
          <a:xfrm>
            <a:off x="7546975" y="2171700"/>
            <a:ext cx="4645025" cy="3287713"/>
          </a:xfrm>
        </p:spPr>
        <p:txBody>
          <a:bodyPr>
            <a:normAutofit/>
          </a:bodyPr>
          <a:lstStyle/>
          <a:p>
            <a:endParaRPr lang="en-GB" altLang="en-US"/>
          </a:p>
          <a:p>
            <a:endParaRPr lang="en-GB" altLang="en-US"/>
          </a:p>
          <a:p>
            <a:endParaRPr lang="en-GB" altLang="en-US"/>
          </a:p>
          <a:p>
            <a:endParaRPr lang="en-GB" altLang="en-US"/>
          </a:p>
          <a:p>
            <a:endParaRPr lang="en-GB"/>
          </a:p>
        </p:txBody>
      </p:sp>
    </p:spTree>
    <p:extLst>
      <p:ext uri="{BB962C8B-B14F-4D97-AF65-F5344CB8AC3E}">
        <p14:creationId xmlns:p14="http://schemas.microsoft.com/office/powerpoint/2010/main" val="1975501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9096" y="339222"/>
            <a:ext cx="9605635" cy="1059305"/>
          </a:xfrm>
        </p:spPr>
        <p:txBody>
          <a:bodyPr/>
          <a:lstStyle/>
          <a:p>
            <a:r>
              <a:rPr lang="en-GB" dirty="0"/>
              <a:t>Introduction</a:t>
            </a:r>
          </a:p>
        </p:txBody>
      </p:sp>
      <p:sp>
        <p:nvSpPr>
          <p:cNvPr id="4" name="Content Placeholder 3"/>
          <p:cNvSpPr>
            <a:spLocks noGrp="1"/>
          </p:cNvSpPr>
          <p:nvPr>
            <p:ph sz="half" idx="2"/>
          </p:nvPr>
        </p:nvSpPr>
        <p:spPr>
          <a:xfrm>
            <a:off x="418471" y="1094684"/>
            <a:ext cx="10172861" cy="4711476"/>
          </a:xfrm>
        </p:spPr>
        <p:txBody>
          <a:bodyPr>
            <a:normAutofit/>
          </a:bodyPr>
          <a:lstStyle/>
          <a:p>
            <a:pPr lvl="1"/>
            <a:r>
              <a:rPr lang="en-GB" altLang="en-US" sz="2200" dirty="0"/>
              <a:t>‘Explain how you interpret the question’ </a:t>
            </a:r>
          </a:p>
          <a:p>
            <a:pPr lvl="1"/>
            <a:r>
              <a:rPr lang="en-GB" altLang="en-US" sz="2200" dirty="0"/>
              <a:t>Setting (background information)</a:t>
            </a:r>
          </a:p>
          <a:p>
            <a:pPr lvl="1"/>
            <a:r>
              <a:rPr lang="en-GB" altLang="en-US" sz="2200" dirty="0"/>
              <a:t>Definition of key terms</a:t>
            </a:r>
          </a:p>
          <a:p>
            <a:pPr lvl="1"/>
            <a:endParaRPr lang="en-GB" altLang="en-US" sz="2200" dirty="0"/>
          </a:p>
          <a:p>
            <a:pPr lvl="1"/>
            <a:r>
              <a:rPr lang="en-GB" altLang="en-US" sz="2200" dirty="0"/>
              <a:t>‘Identify issues that you are going to cover’ </a:t>
            </a:r>
          </a:p>
          <a:p>
            <a:pPr lvl="1"/>
            <a:r>
              <a:rPr lang="en-GB" altLang="en-US" sz="2200" dirty="0"/>
              <a:t>Statement of purpose</a:t>
            </a:r>
          </a:p>
          <a:p>
            <a:pPr lvl="1"/>
            <a:r>
              <a:rPr lang="en-GB" altLang="en-US" sz="2200" dirty="0"/>
              <a:t>Summary of main points</a:t>
            </a:r>
          </a:p>
          <a:p>
            <a:pPr marL="0" indent="0">
              <a:buNone/>
            </a:pPr>
            <a:endParaRPr lang="en-GB" dirty="0"/>
          </a:p>
          <a:p>
            <a:pPr marL="0" indent="0">
              <a:buNone/>
            </a:pPr>
            <a:r>
              <a:rPr lang="en-GB" sz="1600" dirty="0"/>
              <a:t>								(Cottrell, 2013, p. 290)</a:t>
            </a:r>
            <a:endParaRPr lang="en-GB" altLang="en-US" sz="1600" dirty="0"/>
          </a:p>
          <a:p>
            <a:pPr marL="0" indent="0">
              <a:buNone/>
            </a:pPr>
            <a:endParaRPr lang="en-GB" dirty="0"/>
          </a:p>
        </p:txBody>
      </p:sp>
    </p:spTree>
    <p:extLst>
      <p:ext uri="{BB962C8B-B14F-4D97-AF65-F5344CB8AC3E}">
        <p14:creationId xmlns:p14="http://schemas.microsoft.com/office/powerpoint/2010/main" val="11414234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194" y="273639"/>
            <a:ext cx="9605635" cy="1059305"/>
          </a:xfrm>
        </p:spPr>
        <p:txBody>
          <a:bodyPr/>
          <a:lstStyle/>
          <a:p>
            <a:r>
              <a:rPr lang="en-GB" dirty="0"/>
              <a:t>Writing up the main points</a:t>
            </a:r>
          </a:p>
        </p:txBody>
      </p:sp>
      <p:sp>
        <p:nvSpPr>
          <p:cNvPr id="4" name="Content Placeholder 3"/>
          <p:cNvSpPr>
            <a:spLocks noGrp="1"/>
          </p:cNvSpPr>
          <p:nvPr>
            <p:ph sz="half" idx="2"/>
          </p:nvPr>
        </p:nvSpPr>
        <p:spPr>
          <a:xfrm>
            <a:off x="861647" y="1072245"/>
            <a:ext cx="10879697" cy="3287094"/>
          </a:xfrm>
        </p:spPr>
        <p:txBody>
          <a:bodyPr>
            <a:noAutofit/>
          </a:bodyPr>
          <a:lstStyle/>
          <a:p>
            <a:r>
              <a:rPr lang="en-GB" sz="2200" dirty="0"/>
              <a:t>Each key idea equates to a paragraph</a:t>
            </a:r>
          </a:p>
          <a:p>
            <a:pPr lvl="1"/>
            <a:endParaRPr lang="en-GB" sz="2200" dirty="0"/>
          </a:p>
          <a:p>
            <a:pPr lvl="1"/>
            <a:r>
              <a:rPr lang="en-GB" sz="2200" dirty="0"/>
              <a:t>Begin each paragraph with a summary sentence - main points</a:t>
            </a:r>
          </a:p>
          <a:p>
            <a:pPr lvl="1"/>
            <a:r>
              <a:rPr lang="en-GB" sz="2200" dirty="0"/>
              <a:t>Develop each paragraph with more information about the main point: explanation; example; reason; additional detail</a:t>
            </a:r>
          </a:p>
          <a:p>
            <a:pPr lvl="1"/>
            <a:r>
              <a:rPr lang="en-GB" sz="2200" dirty="0"/>
              <a:t>Use quotations of information directly and indirectly </a:t>
            </a:r>
          </a:p>
          <a:p>
            <a:pPr lvl="1"/>
            <a:r>
              <a:rPr lang="en-GB" sz="2200" dirty="0"/>
              <a:t>‘Lead up to the next paragraph’ with a linking sentence </a:t>
            </a:r>
          </a:p>
          <a:p>
            <a:pPr marL="457200" lvl="1" indent="0">
              <a:buNone/>
            </a:pPr>
            <a:r>
              <a:rPr lang="en-GB" sz="2200" dirty="0"/>
              <a:t>								</a:t>
            </a:r>
            <a:r>
              <a:rPr lang="en-GB" sz="1600" dirty="0"/>
              <a:t>(Cottrell, 2013, p. 290)</a:t>
            </a:r>
            <a:endParaRPr lang="en-GB" altLang="en-US" sz="1600" dirty="0"/>
          </a:p>
        </p:txBody>
      </p:sp>
    </p:spTree>
    <p:extLst>
      <p:ext uri="{BB962C8B-B14F-4D97-AF65-F5344CB8AC3E}">
        <p14:creationId xmlns:p14="http://schemas.microsoft.com/office/powerpoint/2010/main" val="33406763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a:xfrm>
            <a:off x="833732" y="256810"/>
            <a:ext cx="9605635" cy="1059305"/>
          </a:xfrm>
        </p:spPr>
        <p:txBody>
          <a:bodyPr>
            <a:normAutofit/>
          </a:bodyPr>
          <a:lstStyle/>
          <a:p>
            <a:r>
              <a:rPr lang="en-GB" dirty="0"/>
              <a:t>Writing up main points – focus on </a:t>
            </a:r>
            <a:r>
              <a:rPr lang="cy-GB" noProof="1"/>
              <a:t>c</a:t>
            </a:r>
            <a:r>
              <a:rPr lang="cy-GB" altLang="cy-GB" noProof="1"/>
              <a:t>ritical writing </a:t>
            </a:r>
            <a:endParaRPr lang="cy-GB" noProof="1"/>
          </a:p>
        </p:txBody>
      </p:sp>
      <p:sp>
        <p:nvSpPr>
          <p:cNvPr id="4" name="Content Placeholder 5"/>
          <p:cNvSpPr>
            <a:spLocks noGrp="1"/>
          </p:cNvSpPr>
          <p:nvPr>
            <p:ph sz="half" idx="2"/>
          </p:nvPr>
        </p:nvSpPr>
        <p:spPr>
          <a:xfrm>
            <a:off x="878476" y="1004927"/>
            <a:ext cx="10479791" cy="4638547"/>
          </a:xfrm>
        </p:spPr>
        <p:txBody>
          <a:bodyPr>
            <a:normAutofit/>
          </a:bodyPr>
          <a:lstStyle/>
          <a:p>
            <a:r>
              <a:rPr lang="en-US" sz="2200" dirty="0"/>
              <a:t>Use evidence to support the points being made and interpret this evidence to develop your argument  </a:t>
            </a:r>
          </a:p>
          <a:p>
            <a:pPr marL="0" indent="0">
              <a:buNone/>
            </a:pPr>
            <a:endParaRPr lang="en-US" sz="2200" dirty="0"/>
          </a:p>
          <a:p>
            <a:r>
              <a:rPr lang="en-US" sz="2200" dirty="0"/>
              <a:t>With each paragraph you write it is useful to ask yourself:</a:t>
            </a:r>
          </a:p>
          <a:p>
            <a:pPr lvl="1"/>
            <a:r>
              <a:rPr lang="en-US" sz="2000" dirty="0"/>
              <a:t>Why am I writing this?</a:t>
            </a:r>
          </a:p>
          <a:p>
            <a:pPr lvl="1"/>
            <a:r>
              <a:rPr lang="en-US" sz="2000" dirty="0"/>
              <a:t>What point am I trying to make?</a:t>
            </a:r>
          </a:p>
          <a:p>
            <a:endParaRPr lang="cy-GB" dirty="0"/>
          </a:p>
        </p:txBody>
      </p:sp>
    </p:spTree>
    <p:extLst>
      <p:ext uri="{BB962C8B-B14F-4D97-AF65-F5344CB8AC3E}">
        <p14:creationId xmlns:p14="http://schemas.microsoft.com/office/powerpoint/2010/main" val="1092530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2269" y="339222"/>
            <a:ext cx="10593464" cy="1059305"/>
          </a:xfrm>
        </p:spPr>
        <p:txBody>
          <a:bodyPr>
            <a:normAutofit/>
          </a:bodyPr>
          <a:lstStyle/>
          <a:p>
            <a:r>
              <a:rPr lang="en-GB" dirty="0"/>
              <a:t>Writing up main points – focus on analytical writing</a:t>
            </a:r>
          </a:p>
        </p:txBody>
      </p:sp>
      <p:sp>
        <p:nvSpPr>
          <p:cNvPr id="4" name="Content Placeholder 3"/>
          <p:cNvSpPr>
            <a:spLocks noGrp="1"/>
          </p:cNvSpPr>
          <p:nvPr>
            <p:ph sz="half" idx="2"/>
          </p:nvPr>
        </p:nvSpPr>
        <p:spPr>
          <a:xfrm>
            <a:off x="912269" y="1212489"/>
            <a:ext cx="9970774" cy="4885381"/>
          </a:xfrm>
        </p:spPr>
        <p:txBody>
          <a:bodyPr>
            <a:normAutofit lnSpcReduction="10000"/>
          </a:bodyPr>
          <a:lstStyle/>
          <a:p>
            <a:r>
              <a:rPr lang="en-GB" sz="2200" dirty="0"/>
              <a:t>State your position</a:t>
            </a:r>
          </a:p>
          <a:p>
            <a:pPr marL="0" indent="0">
              <a:buNone/>
            </a:pPr>
            <a:endParaRPr lang="en-GB" sz="2200" dirty="0"/>
          </a:p>
          <a:p>
            <a:r>
              <a:rPr lang="en-GB" sz="2200" dirty="0"/>
              <a:t>Support your argument</a:t>
            </a:r>
          </a:p>
          <a:p>
            <a:pPr marL="0" indent="0">
              <a:buNone/>
            </a:pPr>
            <a:endParaRPr lang="en-GB" sz="2200" dirty="0"/>
          </a:p>
          <a:p>
            <a:r>
              <a:rPr lang="en-GB" sz="2200" dirty="0"/>
              <a:t>Where is the evidence from?</a:t>
            </a:r>
          </a:p>
          <a:p>
            <a:pPr marL="0" indent="0">
              <a:buNone/>
            </a:pPr>
            <a:endParaRPr lang="en-GB" sz="2200" dirty="0"/>
          </a:p>
          <a:p>
            <a:r>
              <a:rPr lang="en-GB" sz="2200" dirty="0"/>
              <a:t>Consider any arguments that may contradict yours</a:t>
            </a:r>
          </a:p>
          <a:p>
            <a:pPr marL="0" indent="0">
              <a:buNone/>
            </a:pPr>
            <a:endParaRPr lang="en-GB" sz="2200" dirty="0"/>
          </a:p>
          <a:p>
            <a:r>
              <a:rPr lang="en-GB" sz="2200" dirty="0"/>
              <a:t>Demonstrate why you think your argument is stronger</a:t>
            </a:r>
          </a:p>
          <a:p>
            <a:pPr marL="0" indent="0">
              <a:buNone/>
            </a:pPr>
            <a:r>
              <a:rPr lang="en-GB" sz="1600" dirty="0"/>
              <a:t>									(Cottrell 2008)</a:t>
            </a:r>
          </a:p>
        </p:txBody>
      </p:sp>
    </p:spTree>
    <p:extLst>
      <p:ext uri="{BB962C8B-B14F-4D97-AF65-F5344CB8AC3E}">
        <p14:creationId xmlns:p14="http://schemas.microsoft.com/office/powerpoint/2010/main" val="2374134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8" end="8"/>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500" y="339222"/>
            <a:ext cx="9605635" cy="1059305"/>
          </a:xfrm>
        </p:spPr>
        <p:txBody>
          <a:bodyPr/>
          <a:lstStyle/>
          <a:p>
            <a:r>
              <a:rPr lang="en-GB" dirty="0"/>
              <a:t>Writing a conclusion</a:t>
            </a:r>
          </a:p>
        </p:txBody>
      </p:sp>
      <p:sp>
        <p:nvSpPr>
          <p:cNvPr id="4" name="Content Placeholder 3"/>
          <p:cNvSpPr>
            <a:spLocks noGrp="1"/>
          </p:cNvSpPr>
          <p:nvPr>
            <p:ph sz="half" idx="2"/>
          </p:nvPr>
        </p:nvSpPr>
        <p:spPr>
          <a:xfrm>
            <a:off x="1129165" y="1229318"/>
            <a:ext cx="9950222" cy="4498303"/>
          </a:xfrm>
        </p:spPr>
        <p:txBody>
          <a:bodyPr>
            <a:normAutofit/>
          </a:bodyPr>
          <a:lstStyle/>
          <a:p>
            <a:r>
              <a:rPr lang="en-GB" altLang="en-US" sz="2200" dirty="0"/>
              <a:t>Do NOT finish ABRUPTLY!</a:t>
            </a:r>
          </a:p>
          <a:p>
            <a:pPr marL="0" indent="0">
              <a:buNone/>
            </a:pPr>
            <a:endParaRPr lang="en-GB" altLang="en-US" sz="2200" dirty="0"/>
          </a:p>
          <a:p>
            <a:r>
              <a:rPr lang="en-GB" altLang="en-US" sz="2200" dirty="0"/>
              <a:t>Your final paragraph is the conclusion</a:t>
            </a:r>
          </a:p>
          <a:p>
            <a:pPr marL="0" indent="0">
              <a:buNone/>
            </a:pPr>
            <a:endParaRPr lang="en-GB" altLang="en-US" sz="2200" dirty="0"/>
          </a:p>
          <a:p>
            <a:r>
              <a:rPr lang="en-GB" altLang="en-US" sz="2200" dirty="0"/>
              <a:t>‘Summarise your argument and the main’ points </a:t>
            </a:r>
          </a:p>
          <a:p>
            <a:pPr marL="0" indent="0">
              <a:buNone/>
            </a:pPr>
            <a:endParaRPr lang="en-GB" altLang="en-US" sz="2200" dirty="0"/>
          </a:p>
          <a:p>
            <a:r>
              <a:rPr lang="en-GB" altLang="en-US" sz="2200" dirty="0"/>
              <a:t>‘In your last sentence, sum up your argument very briefly, linking it to the title’</a:t>
            </a:r>
          </a:p>
          <a:p>
            <a:pPr marL="0" indent="0" algn="r">
              <a:buNone/>
            </a:pPr>
            <a:r>
              <a:rPr lang="en-GB" sz="1600" dirty="0"/>
              <a:t>(Cottrell, 2013, p. 290)</a:t>
            </a:r>
            <a:endParaRPr lang="en-GB" altLang="en-US" sz="1600" dirty="0"/>
          </a:p>
          <a:p>
            <a:endParaRPr lang="en-GB" altLang="en-US" dirty="0"/>
          </a:p>
          <a:p>
            <a:endParaRPr lang="en-GB" dirty="0"/>
          </a:p>
        </p:txBody>
      </p:sp>
    </p:spTree>
    <p:extLst>
      <p:ext uri="{BB962C8B-B14F-4D97-AF65-F5344CB8AC3E}">
        <p14:creationId xmlns:p14="http://schemas.microsoft.com/office/powerpoint/2010/main" val="2238437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4463" y="339832"/>
            <a:ext cx="9605635" cy="1059305"/>
          </a:xfrm>
        </p:spPr>
        <p:txBody>
          <a:bodyPr/>
          <a:lstStyle/>
          <a:p>
            <a:r>
              <a:rPr lang="en-GB" dirty="0"/>
              <a:t>Draft 1, Draft 2…</a:t>
            </a:r>
          </a:p>
        </p:txBody>
      </p:sp>
      <p:sp>
        <p:nvSpPr>
          <p:cNvPr id="4" name="Content Placeholder 3"/>
          <p:cNvSpPr>
            <a:spLocks noGrp="1"/>
          </p:cNvSpPr>
          <p:nvPr>
            <p:ph sz="half" idx="2"/>
          </p:nvPr>
        </p:nvSpPr>
        <p:spPr>
          <a:xfrm>
            <a:off x="897571" y="1099524"/>
            <a:ext cx="9843187" cy="5043224"/>
          </a:xfrm>
        </p:spPr>
        <p:txBody>
          <a:bodyPr>
            <a:normAutofit fontScale="92500" lnSpcReduction="10000"/>
          </a:bodyPr>
          <a:lstStyle/>
          <a:p>
            <a:pPr marL="0" indent="0">
              <a:buNone/>
            </a:pPr>
            <a:r>
              <a:rPr lang="en-GB" sz="2400" dirty="0"/>
              <a:t>Edit your draft</a:t>
            </a:r>
          </a:p>
          <a:p>
            <a:pPr marL="0" indent="0">
              <a:buNone/>
            </a:pPr>
            <a:r>
              <a:rPr lang="en-GB" sz="2400" dirty="0"/>
              <a:t>Consider:</a:t>
            </a:r>
          </a:p>
          <a:p>
            <a:pPr lvl="1"/>
            <a:r>
              <a:rPr lang="en-GB" sz="2400" dirty="0"/>
              <a:t>Meaning</a:t>
            </a:r>
          </a:p>
          <a:p>
            <a:pPr lvl="1"/>
            <a:r>
              <a:rPr lang="en-GB" sz="2400" dirty="0"/>
              <a:t>Structure</a:t>
            </a:r>
          </a:p>
          <a:p>
            <a:pPr lvl="1"/>
            <a:r>
              <a:rPr lang="en-GB" sz="2400" dirty="0"/>
              <a:t>Evidence</a:t>
            </a:r>
          </a:p>
          <a:p>
            <a:pPr lvl="1"/>
            <a:r>
              <a:rPr lang="en-GB" sz="2400" dirty="0"/>
              <a:t>References</a:t>
            </a:r>
          </a:p>
          <a:p>
            <a:pPr lvl="1"/>
            <a:r>
              <a:rPr lang="en-GB" sz="2400" dirty="0"/>
              <a:t>Style</a:t>
            </a:r>
          </a:p>
          <a:p>
            <a:pPr lvl="1"/>
            <a:r>
              <a:rPr lang="en-GB" sz="2400" dirty="0"/>
              <a:t>Punctuation, grammar, spelling</a:t>
            </a:r>
          </a:p>
          <a:p>
            <a:pPr lvl="1"/>
            <a:r>
              <a:rPr lang="en-GB" sz="2400" dirty="0"/>
              <a:t>Presentation</a:t>
            </a:r>
          </a:p>
          <a:p>
            <a:r>
              <a:rPr lang="en-GB" sz="3400" b="1" dirty="0"/>
              <a:t>Read aloud!    </a:t>
            </a:r>
          </a:p>
          <a:p>
            <a:pPr marL="0" indent="0" algn="r">
              <a:buNone/>
            </a:pPr>
            <a:r>
              <a:rPr lang="en-GB" sz="1700" dirty="0"/>
              <a:t>(Cottrell 2008)</a:t>
            </a:r>
          </a:p>
          <a:p>
            <a:endParaRPr lang="en-GB" dirty="0"/>
          </a:p>
        </p:txBody>
      </p:sp>
    </p:spTree>
    <p:extLst>
      <p:ext uri="{BB962C8B-B14F-4D97-AF65-F5344CB8AC3E}">
        <p14:creationId xmlns:p14="http://schemas.microsoft.com/office/powerpoint/2010/main" val="539147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9" end="9"/>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671047" y="273640"/>
            <a:ext cx="9605635" cy="1059305"/>
          </a:xfrm>
        </p:spPr>
        <p:txBody>
          <a:bodyPr/>
          <a:lstStyle/>
          <a:p>
            <a:r>
              <a:rPr lang="en-US" altLang="cy-GB" dirty="0"/>
              <a:t>Be concise and structured </a:t>
            </a:r>
            <a:endParaRPr lang="cy-GB" dirty="0"/>
          </a:p>
        </p:txBody>
      </p:sp>
      <p:sp>
        <p:nvSpPr>
          <p:cNvPr id="7" name="Content Placeholder 4"/>
          <p:cNvSpPr>
            <a:spLocks noGrp="1"/>
          </p:cNvSpPr>
          <p:nvPr>
            <p:ph sz="half" idx="2"/>
          </p:nvPr>
        </p:nvSpPr>
        <p:spPr>
          <a:xfrm>
            <a:off x="828712" y="1139563"/>
            <a:ext cx="9447970" cy="4487082"/>
          </a:xfrm>
        </p:spPr>
        <p:txBody>
          <a:bodyPr>
            <a:normAutofit/>
          </a:bodyPr>
          <a:lstStyle/>
          <a:p>
            <a:r>
              <a:rPr lang="en-US" sz="2200" dirty="0"/>
              <a:t>Is the meaning of the sentence/paragraph clear?</a:t>
            </a:r>
          </a:p>
          <a:p>
            <a:pPr marL="0" indent="0">
              <a:buNone/>
            </a:pPr>
            <a:endParaRPr lang="en-US" sz="2200" dirty="0"/>
          </a:p>
          <a:p>
            <a:r>
              <a:rPr lang="en-US" sz="2200" dirty="0"/>
              <a:t>Can I improve the way I have written this sentence/paragraph?</a:t>
            </a:r>
          </a:p>
          <a:p>
            <a:pPr marL="0" indent="0">
              <a:buNone/>
            </a:pPr>
            <a:endParaRPr lang="en-US" sz="2200" dirty="0"/>
          </a:p>
          <a:p>
            <a:r>
              <a:rPr lang="en-US" sz="2200" dirty="0"/>
              <a:t>Have I used linking/transition words to assist the flow and structure of the assignment?</a:t>
            </a:r>
          </a:p>
          <a:p>
            <a:pPr marL="0" indent="0">
              <a:buNone/>
            </a:pPr>
            <a:endParaRPr lang="en-US" sz="2200" dirty="0"/>
          </a:p>
          <a:p>
            <a:r>
              <a:rPr lang="en-US" sz="2200" dirty="0"/>
              <a:t>Re-draft and edit</a:t>
            </a:r>
          </a:p>
          <a:p>
            <a:endParaRPr lang="cy-GB" dirty="0"/>
          </a:p>
        </p:txBody>
      </p:sp>
    </p:spTree>
    <p:extLst>
      <p:ext uri="{BB962C8B-B14F-4D97-AF65-F5344CB8AC3E}">
        <p14:creationId xmlns:p14="http://schemas.microsoft.com/office/powerpoint/2010/main" val="1723251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0316" y="216024"/>
            <a:ext cx="9605635" cy="1059305"/>
          </a:xfrm>
        </p:spPr>
        <p:txBody>
          <a:bodyPr/>
          <a:lstStyle/>
          <a:p>
            <a:r>
              <a:rPr lang="en-GB" dirty="0"/>
              <a:t>Submission</a:t>
            </a:r>
          </a:p>
        </p:txBody>
      </p:sp>
      <p:sp>
        <p:nvSpPr>
          <p:cNvPr id="4" name="Content Placeholder 3"/>
          <p:cNvSpPr>
            <a:spLocks noGrp="1"/>
          </p:cNvSpPr>
          <p:nvPr>
            <p:ph sz="half" idx="2"/>
          </p:nvPr>
        </p:nvSpPr>
        <p:spPr>
          <a:xfrm>
            <a:off x="867981" y="1275329"/>
            <a:ext cx="9280176" cy="3287094"/>
          </a:xfrm>
        </p:spPr>
        <p:txBody>
          <a:bodyPr>
            <a:normAutofit/>
          </a:bodyPr>
          <a:lstStyle/>
          <a:p>
            <a:r>
              <a:rPr lang="en-GB" sz="2200" dirty="0"/>
              <a:t>Arial font 12</a:t>
            </a:r>
          </a:p>
          <a:p>
            <a:r>
              <a:rPr lang="en-GB" sz="2200" dirty="0"/>
              <a:t>1.5 / 2 line spacing</a:t>
            </a:r>
          </a:p>
          <a:p>
            <a:r>
              <a:rPr lang="en-GB" sz="2200" dirty="0"/>
              <a:t>Check with your tutor for the need of sub-headings</a:t>
            </a:r>
          </a:p>
          <a:p>
            <a:r>
              <a:rPr lang="en-GB" sz="2200" dirty="0"/>
              <a:t>Submit through </a:t>
            </a:r>
            <a:r>
              <a:rPr lang="en-GB" sz="2200" noProof="1"/>
              <a:t>Turnitin</a:t>
            </a:r>
            <a:r>
              <a:rPr lang="en-GB" sz="2200" dirty="0"/>
              <a:t> on MOODLE – don’t leave it to the very last minute!</a:t>
            </a:r>
          </a:p>
        </p:txBody>
      </p:sp>
    </p:spTree>
    <p:extLst>
      <p:ext uri="{BB962C8B-B14F-4D97-AF65-F5344CB8AC3E}">
        <p14:creationId xmlns:p14="http://schemas.microsoft.com/office/powerpoint/2010/main" val="37395010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0D79D-5B85-3102-463B-F407D5B2A58C}"/>
              </a:ext>
            </a:extLst>
          </p:cNvPr>
          <p:cNvSpPr>
            <a:spLocks noGrp="1"/>
          </p:cNvSpPr>
          <p:nvPr>
            <p:ph type="title"/>
          </p:nvPr>
        </p:nvSpPr>
        <p:spPr>
          <a:xfrm>
            <a:off x="545746" y="3293219"/>
            <a:ext cx="8619060" cy="2050065"/>
          </a:xfrm>
        </p:spPr>
        <p:txBody>
          <a:bodyPr/>
          <a:lstStyle/>
          <a:p>
            <a:r>
              <a:rPr lang="en-GB" dirty="0"/>
              <a:t>Key Phrases</a:t>
            </a:r>
          </a:p>
        </p:txBody>
      </p:sp>
    </p:spTree>
    <p:extLst>
      <p:ext uri="{BB962C8B-B14F-4D97-AF65-F5344CB8AC3E}">
        <p14:creationId xmlns:p14="http://schemas.microsoft.com/office/powerpoint/2010/main" val="6288256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3166" y="226771"/>
            <a:ext cx="9607661" cy="1056319"/>
          </a:xfrm>
        </p:spPr>
        <p:txBody>
          <a:bodyPr/>
          <a:lstStyle/>
          <a:p>
            <a:r>
              <a:rPr lang="en-GB" dirty="0"/>
              <a:t>Language of Analysis…</a:t>
            </a:r>
          </a:p>
        </p:txBody>
      </p:sp>
      <p:sp>
        <p:nvSpPr>
          <p:cNvPr id="7" name="Content Placeholder 6"/>
          <p:cNvSpPr>
            <a:spLocks noGrp="1"/>
          </p:cNvSpPr>
          <p:nvPr>
            <p:ph sz="quarter" idx="4"/>
          </p:nvPr>
        </p:nvSpPr>
        <p:spPr>
          <a:xfrm>
            <a:off x="970486" y="1211721"/>
            <a:ext cx="6535447" cy="4572000"/>
          </a:xfrm>
        </p:spPr>
        <p:txBody>
          <a:bodyPr>
            <a:normAutofit/>
          </a:bodyPr>
          <a:lstStyle/>
          <a:p>
            <a:r>
              <a:rPr lang="en-GB" sz="2200" dirty="0"/>
              <a:t>For example </a:t>
            </a:r>
          </a:p>
          <a:p>
            <a:r>
              <a:rPr lang="en-GB" sz="2200" dirty="0"/>
              <a:t>For instance</a:t>
            </a:r>
          </a:p>
          <a:p>
            <a:r>
              <a:rPr lang="en-GB" sz="2200" dirty="0"/>
              <a:t>Such as</a:t>
            </a:r>
          </a:p>
          <a:p>
            <a:r>
              <a:rPr lang="en-GB" sz="2200" dirty="0"/>
              <a:t>…as can be seen by…</a:t>
            </a:r>
          </a:p>
          <a:p>
            <a:r>
              <a:rPr lang="en-GB" sz="2200" dirty="0"/>
              <a:t>…as is shown by…</a:t>
            </a:r>
          </a:p>
          <a:p>
            <a:r>
              <a:rPr lang="en-GB" sz="2200" dirty="0"/>
              <a:t>Take the case of</a:t>
            </a:r>
          </a:p>
          <a:p>
            <a:r>
              <a:rPr lang="en-GB" sz="2200" dirty="0"/>
              <a:t>This can be proven by</a:t>
            </a:r>
          </a:p>
        </p:txBody>
      </p:sp>
    </p:spTree>
    <p:extLst>
      <p:ext uri="{BB962C8B-B14F-4D97-AF65-F5344CB8AC3E}">
        <p14:creationId xmlns:p14="http://schemas.microsoft.com/office/powerpoint/2010/main" val="1510684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3001" y="234371"/>
            <a:ext cx="9605635" cy="1059305"/>
          </a:xfrm>
        </p:spPr>
        <p:txBody>
          <a:bodyPr/>
          <a:lstStyle/>
          <a:p>
            <a:r>
              <a:rPr lang="en-GB" dirty="0"/>
              <a:t>Language of Comparison </a:t>
            </a:r>
          </a:p>
        </p:txBody>
      </p:sp>
      <p:sp>
        <p:nvSpPr>
          <p:cNvPr id="4" name="Content Placeholder 3"/>
          <p:cNvSpPr>
            <a:spLocks noGrp="1"/>
          </p:cNvSpPr>
          <p:nvPr>
            <p:ph sz="half" idx="2"/>
          </p:nvPr>
        </p:nvSpPr>
        <p:spPr>
          <a:xfrm>
            <a:off x="928966" y="1089074"/>
            <a:ext cx="6992094" cy="4958307"/>
          </a:xfrm>
        </p:spPr>
        <p:txBody>
          <a:bodyPr>
            <a:normAutofit lnSpcReduction="10000"/>
          </a:bodyPr>
          <a:lstStyle/>
          <a:p>
            <a:r>
              <a:rPr lang="en-GB" sz="2200" dirty="0"/>
              <a:t>Compared with</a:t>
            </a:r>
          </a:p>
          <a:p>
            <a:r>
              <a:rPr lang="en-GB" sz="2200" dirty="0"/>
              <a:t>…in comparison with</a:t>
            </a:r>
          </a:p>
          <a:p>
            <a:r>
              <a:rPr lang="en-GB" sz="2200" dirty="0"/>
              <a:t>Similarly</a:t>
            </a:r>
          </a:p>
          <a:p>
            <a:r>
              <a:rPr lang="en-GB" sz="2200" dirty="0"/>
              <a:t>In the same way</a:t>
            </a:r>
          </a:p>
          <a:p>
            <a:r>
              <a:rPr lang="en-GB" sz="2200" dirty="0"/>
              <a:t>Likewise</a:t>
            </a:r>
          </a:p>
          <a:p>
            <a:r>
              <a:rPr lang="en-GB" sz="2200" dirty="0"/>
              <a:t>Equally</a:t>
            </a:r>
          </a:p>
          <a:p>
            <a:r>
              <a:rPr lang="en-GB" sz="2200" dirty="0"/>
              <a:t>As with</a:t>
            </a:r>
          </a:p>
          <a:p>
            <a:r>
              <a:rPr lang="en-GB" sz="2200" dirty="0"/>
              <a:t>…are similar in that…</a:t>
            </a:r>
          </a:p>
          <a:p>
            <a:r>
              <a:rPr lang="en-GB" sz="2200" dirty="0"/>
              <a:t>Just as</a:t>
            </a:r>
          </a:p>
          <a:p>
            <a:r>
              <a:rPr lang="en-GB" sz="2200" dirty="0"/>
              <a:t>Moreover</a:t>
            </a:r>
          </a:p>
          <a:p>
            <a:endParaRPr lang="en-GB" dirty="0"/>
          </a:p>
        </p:txBody>
      </p:sp>
    </p:spTree>
    <p:extLst>
      <p:ext uri="{BB962C8B-B14F-4D97-AF65-F5344CB8AC3E}">
        <p14:creationId xmlns:p14="http://schemas.microsoft.com/office/powerpoint/2010/main" val="560931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4463" y="239980"/>
            <a:ext cx="9605635" cy="1059305"/>
          </a:xfrm>
        </p:spPr>
        <p:txBody>
          <a:bodyPr/>
          <a:lstStyle/>
          <a:p>
            <a:r>
              <a:rPr lang="en-GB" dirty="0"/>
              <a:t>Language of Contrast </a:t>
            </a:r>
          </a:p>
        </p:txBody>
      </p:sp>
      <p:sp>
        <p:nvSpPr>
          <p:cNvPr id="4" name="Content Placeholder 3"/>
          <p:cNvSpPr>
            <a:spLocks noGrp="1"/>
          </p:cNvSpPr>
          <p:nvPr>
            <p:ph sz="half" idx="2"/>
          </p:nvPr>
        </p:nvSpPr>
        <p:spPr>
          <a:xfrm>
            <a:off x="872866" y="870292"/>
            <a:ext cx="7165999" cy="5635532"/>
          </a:xfrm>
        </p:spPr>
        <p:txBody>
          <a:bodyPr>
            <a:normAutofit lnSpcReduction="10000"/>
          </a:bodyPr>
          <a:lstStyle/>
          <a:p>
            <a:r>
              <a:rPr lang="en-GB" sz="2200" dirty="0"/>
              <a:t>However - On the other hand </a:t>
            </a:r>
          </a:p>
          <a:p>
            <a:r>
              <a:rPr lang="en-GB" sz="2200" dirty="0"/>
              <a:t>…although...</a:t>
            </a:r>
          </a:p>
          <a:p>
            <a:r>
              <a:rPr lang="en-GB" sz="2200" dirty="0"/>
              <a:t>Despite this</a:t>
            </a:r>
          </a:p>
          <a:p>
            <a:r>
              <a:rPr lang="en-GB" sz="2200" dirty="0"/>
              <a:t>On the contrary</a:t>
            </a:r>
          </a:p>
          <a:p>
            <a:r>
              <a:rPr lang="en-GB" sz="2200" dirty="0"/>
              <a:t>Instead</a:t>
            </a:r>
          </a:p>
          <a:p>
            <a:r>
              <a:rPr lang="en-GB" sz="2200" dirty="0"/>
              <a:t>As for</a:t>
            </a:r>
          </a:p>
          <a:p>
            <a:r>
              <a:rPr lang="en-GB" sz="2200" dirty="0"/>
              <a:t>…whereas…</a:t>
            </a:r>
          </a:p>
          <a:p>
            <a:r>
              <a:rPr lang="en-GB" sz="2200" dirty="0"/>
              <a:t>…while…</a:t>
            </a:r>
          </a:p>
          <a:p>
            <a:r>
              <a:rPr lang="en-GB" sz="2200" dirty="0"/>
              <a:t>Then again</a:t>
            </a:r>
          </a:p>
          <a:p>
            <a:r>
              <a:rPr lang="en-GB" sz="2200" dirty="0"/>
              <a:t>Conversely</a:t>
            </a:r>
          </a:p>
          <a:p>
            <a:r>
              <a:rPr lang="en-GB" sz="2200" dirty="0"/>
              <a:t>Alternatively</a:t>
            </a:r>
          </a:p>
          <a:p>
            <a:endParaRPr lang="en-GB" sz="2600" dirty="0"/>
          </a:p>
          <a:p>
            <a:pPr marL="0" indent="0">
              <a:buNone/>
            </a:pPr>
            <a:endParaRPr lang="en-GB" sz="2600" dirty="0"/>
          </a:p>
          <a:p>
            <a:endParaRPr lang="en-GB" dirty="0"/>
          </a:p>
        </p:txBody>
      </p:sp>
    </p:spTree>
    <p:extLst>
      <p:ext uri="{BB962C8B-B14F-4D97-AF65-F5344CB8AC3E}">
        <p14:creationId xmlns:p14="http://schemas.microsoft.com/office/powerpoint/2010/main" val="3585619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Gallery">
      <a:majorFont>
        <a:latin typeface="Century Gothic" panose="020B0502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7978D6BD23DF9499B100DF67025C4A4" ma:contentTypeVersion="14" ma:contentTypeDescription="Create a new document." ma:contentTypeScope="" ma:versionID="19e70682e38036613572a7dabde1109e">
  <xsd:schema xmlns:xsd="http://www.w3.org/2001/XMLSchema" xmlns:xs="http://www.w3.org/2001/XMLSchema" xmlns:p="http://schemas.microsoft.com/office/2006/metadata/properties" xmlns:ns3="86807d6d-212c-47c2-9ccb-06e47adbafa4" xmlns:ns4="b0eec7eb-90c5-4dfa-b4c7-29fb51310a23" targetNamespace="http://schemas.microsoft.com/office/2006/metadata/properties" ma:root="true" ma:fieldsID="2233b7ced622ab4456fb7063b52f64ec" ns3:_="" ns4:_="">
    <xsd:import namespace="86807d6d-212c-47c2-9ccb-06e47adbafa4"/>
    <xsd:import namespace="b0eec7eb-90c5-4dfa-b4c7-29fb51310a2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MediaLengthInSecond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6807d6d-212c-47c2-9ccb-06e47adbaf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0eec7eb-90c5-4dfa-b4c7-29fb51310a2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9DCA686-2775-4F91-BEB4-9A3A6C68DD06}">
  <ds:schemaRefs>
    <ds:schemaRef ds:uri="86807d6d-212c-47c2-9ccb-06e47adbafa4"/>
    <ds:schemaRef ds:uri="b0eec7eb-90c5-4dfa-b4c7-29fb51310a23"/>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7A2E7AE7-3F0C-453B-8ACB-DE4CB8CFF599}">
  <ds:schemaRefs>
    <ds:schemaRef ds:uri="86807d6d-212c-47c2-9ccb-06e47adbafa4"/>
    <ds:schemaRef ds:uri="b0eec7eb-90c5-4dfa-b4c7-29fb51310a23"/>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85CFCF94-B979-4859-A42F-A16100F3B03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Gallery</Template>
  <TotalTime>0</TotalTime>
  <Words>1821</Words>
  <Application>Microsoft Office PowerPoint</Application>
  <PresentationFormat>Widescreen</PresentationFormat>
  <Paragraphs>328</Paragraphs>
  <Slides>44</Slides>
  <Notes>17</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44</vt:i4>
      </vt:variant>
    </vt:vector>
  </HeadingPairs>
  <TitlesOfParts>
    <vt:vector size="48" baseType="lpstr">
      <vt:lpstr>Arial</vt:lpstr>
      <vt:lpstr>Calibri</vt:lpstr>
      <vt:lpstr>Century Gothic</vt:lpstr>
      <vt:lpstr>Gallery</vt:lpstr>
      <vt:lpstr>PowerPoint Presentation</vt:lpstr>
      <vt:lpstr>Objectives</vt:lpstr>
      <vt:lpstr>Critical and Analytical Thinking</vt:lpstr>
      <vt:lpstr>What is critical thinking?</vt:lpstr>
      <vt:lpstr>What is Analytical Thinking? </vt:lpstr>
      <vt:lpstr>What skills do we need to develop to become effective critical and analytical thinkers? </vt:lpstr>
      <vt:lpstr>We need to ask critical questions of what we read: </vt:lpstr>
      <vt:lpstr>Evidence: Consider your evidence carefully</vt:lpstr>
      <vt:lpstr>  Academic Writing</vt:lpstr>
      <vt:lpstr>PowerPoint Presentation</vt:lpstr>
      <vt:lpstr>PowerPoint Presentation</vt:lpstr>
      <vt:lpstr>  Your academic writing style should be:</vt:lpstr>
      <vt:lpstr> Clarity</vt:lpstr>
      <vt:lpstr>PowerPoint Presentation</vt:lpstr>
      <vt:lpstr> Academic Conventions</vt:lpstr>
      <vt:lpstr> Academic Conventions - Why not I? </vt:lpstr>
      <vt:lpstr>PowerPoint Presentation</vt:lpstr>
      <vt:lpstr>PowerPoint Presentation</vt:lpstr>
      <vt:lpstr>PowerPoint Presentation</vt:lpstr>
      <vt:lpstr>Remember to write formally </vt:lpstr>
      <vt:lpstr> Informal v Formal</vt:lpstr>
      <vt:lpstr>Be a neutral writer</vt:lpstr>
      <vt:lpstr>    Be objective </vt:lpstr>
      <vt:lpstr>PowerPoint Presentation</vt:lpstr>
      <vt:lpstr>  Avoid being subjective</vt:lpstr>
      <vt:lpstr>Writing objectively</vt:lpstr>
      <vt:lpstr> Planning your Written Assignment</vt:lpstr>
      <vt:lpstr>Steps to completing a written assignment</vt:lpstr>
      <vt:lpstr>Analysing the task</vt:lpstr>
      <vt:lpstr>Don’t ignore the instructions </vt:lpstr>
      <vt:lpstr>PowerPoint Presentation</vt:lpstr>
      <vt:lpstr>Planning an assignment</vt:lpstr>
      <vt:lpstr>Introduction</vt:lpstr>
      <vt:lpstr>Writing up the main points</vt:lpstr>
      <vt:lpstr>Writing up main points – focus on critical writing </vt:lpstr>
      <vt:lpstr>Writing up main points – focus on analytical writing</vt:lpstr>
      <vt:lpstr>Writing a conclusion</vt:lpstr>
      <vt:lpstr>Draft 1, Draft 2…</vt:lpstr>
      <vt:lpstr>Be concise and structured </vt:lpstr>
      <vt:lpstr>Submission</vt:lpstr>
      <vt:lpstr>Key Phrases</vt:lpstr>
      <vt:lpstr>Language of Analysis…</vt:lpstr>
      <vt:lpstr>Language of Comparison </vt:lpstr>
      <vt:lpstr>Language of Contrast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Jones</dc:creator>
  <cp:lastModifiedBy>Marion Phillips</cp:lastModifiedBy>
  <cp:revision>3</cp:revision>
  <dcterms:created xsi:type="dcterms:W3CDTF">2022-07-12T12:48:47Z</dcterms:created>
  <dcterms:modified xsi:type="dcterms:W3CDTF">2023-12-11T11:37:13Z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0x01010097978D6BD23DF9499B100DF67025C4A4</vt:lpwstr>
  </property>
</Properties>
</file>