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6" r:id="rId4"/>
    <p:sldId id="258" r:id="rId5"/>
    <p:sldId id="259" r:id="rId6"/>
    <p:sldId id="260" r:id="rId7"/>
    <p:sldId id="261" r:id="rId8"/>
    <p:sldId id="262" r:id="rId9"/>
    <p:sldId id="263"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62C0C6-2F7A-3895-4291-0FD30BA30F11}" v="650" dt="2026-06-06T00:11:01.286"/>
    <p1510:client id="{F02F820A-DE69-E591-7A6B-2BA79FAE8284}" v="283" dt="2026-06-04T10:32:10.8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o Alexandre Bucur (2420352)" userId="S::2420352@student.uwtsd.ac.uk::51463c76-d7b2-4229-b84d-4554a43c3d6f" providerId="AD" clId="Web-{F02F820A-DE69-E591-7A6B-2BA79FAE8284}"/>
    <pc:docChg chg="addSld modSld">
      <pc:chgData name="Paulo Alexandre Bucur (2420352)" userId="S::2420352@student.uwtsd.ac.uk::51463c76-d7b2-4229-b84d-4554a43c3d6f" providerId="AD" clId="Web-{F02F820A-DE69-E591-7A6B-2BA79FAE8284}" dt="2026-06-04T10:32:10.839" v="251" actId="1076"/>
      <pc:docMkLst>
        <pc:docMk/>
      </pc:docMkLst>
      <pc:sldChg chg="addSp delSp modSp">
        <pc:chgData name="Paulo Alexandre Bucur (2420352)" userId="S::2420352@student.uwtsd.ac.uk::51463c76-d7b2-4229-b84d-4554a43c3d6f" providerId="AD" clId="Web-{F02F820A-DE69-E591-7A6B-2BA79FAE8284}" dt="2026-06-04T08:20:09.869" v="45" actId="1076"/>
        <pc:sldMkLst>
          <pc:docMk/>
          <pc:sldMk cId="109857222" sldId="256"/>
        </pc:sldMkLst>
        <pc:spChg chg="mod">
          <ac:chgData name="Paulo Alexandre Bucur (2420352)" userId="S::2420352@student.uwtsd.ac.uk::51463c76-d7b2-4229-b84d-4554a43c3d6f" providerId="AD" clId="Web-{F02F820A-DE69-E591-7A6B-2BA79FAE8284}" dt="2026-06-04T08:18:47.851" v="20" actId="20577"/>
          <ac:spMkLst>
            <pc:docMk/>
            <pc:sldMk cId="109857222" sldId="256"/>
            <ac:spMk id="2" creationId="{00000000-0000-0000-0000-000000000000}"/>
          </ac:spMkLst>
        </pc:spChg>
        <pc:spChg chg="add mod">
          <ac:chgData name="Paulo Alexandre Bucur (2420352)" userId="S::2420352@student.uwtsd.ac.uk::51463c76-d7b2-4229-b84d-4554a43c3d6f" providerId="AD" clId="Web-{F02F820A-DE69-E591-7A6B-2BA79FAE8284}" dt="2026-06-04T08:20:09.869" v="45" actId="1076"/>
          <ac:spMkLst>
            <pc:docMk/>
            <pc:sldMk cId="109857222" sldId="256"/>
            <ac:spMk id="4" creationId="{0430FCE9-4D07-DE5F-71F2-F1AA55F16CC0}"/>
          </ac:spMkLst>
        </pc:spChg>
      </pc:sldChg>
      <pc:sldChg chg="addSp delSp modSp new mod setBg">
        <pc:chgData name="Paulo Alexandre Bucur (2420352)" userId="S::2420352@student.uwtsd.ac.uk::51463c76-d7b2-4229-b84d-4554a43c3d6f" providerId="AD" clId="Web-{F02F820A-DE69-E591-7A6B-2BA79FAE8284}" dt="2026-06-04T08:22:40.702" v="68" actId="20577"/>
        <pc:sldMkLst>
          <pc:docMk/>
          <pc:sldMk cId="2356568800" sldId="257"/>
        </pc:sldMkLst>
        <pc:spChg chg="mod">
          <ac:chgData name="Paulo Alexandre Bucur (2420352)" userId="S::2420352@student.uwtsd.ac.uk::51463c76-d7b2-4229-b84d-4554a43c3d6f" providerId="AD" clId="Web-{F02F820A-DE69-E591-7A6B-2BA79FAE8284}" dt="2026-06-04T08:22:40.702" v="68" actId="20577"/>
          <ac:spMkLst>
            <pc:docMk/>
            <pc:sldMk cId="2356568800" sldId="257"/>
            <ac:spMk id="2" creationId="{4107B337-FE21-C9AE-177E-924B92206619}"/>
          </ac:spMkLst>
        </pc:spChg>
        <pc:spChg chg="add">
          <ac:chgData name="Paulo Alexandre Bucur (2420352)" userId="S::2420352@student.uwtsd.ac.uk::51463c76-d7b2-4229-b84d-4554a43c3d6f" providerId="AD" clId="Web-{F02F820A-DE69-E591-7A6B-2BA79FAE8284}" dt="2026-06-04T08:22:05.623" v="65"/>
          <ac:spMkLst>
            <pc:docMk/>
            <pc:sldMk cId="2356568800" sldId="257"/>
            <ac:spMk id="9" creationId="{20D5D19D-0789-4518-B5DC-D47ADF69D25A}"/>
          </ac:spMkLst>
        </pc:spChg>
        <pc:spChg chg="add">
          <ac:chgData name="Paulo Alexandre Bucur (2420352)" userId="S::2420352@student.uwtsd.ac.uk::51463c76-d7b2-4229-b84d-4554a43c3d6f" providerId="AD" clId="Web-{F02F820A-DE69-E591-7A6B-2BA79FAE8284}" dt="2026-06-04T08:22:05.623" v="65"/>
          <ac:spMkLst>
            <pc:docMk/>
            <pc:sldMk cId="2356568800" sldId="257"/>
            <ac:spMk id="16" creationId="{B81933D1-5615-42C7-9C0B-4EB7105CCE2D}"/>
          </ac:spMkLst>
        </pc:spChg>
        <pc:spChg chg="add">
          <ac:chgData name="Paulo Alexandre Bucur (2420352)" userId="S::2420352@student.uwtsd.ac.uk::51463c76-d7b2-4229-b84d-4554a43c3d6f" providerId="AD" clId="Web-{F02F820A-DE69-E591-7A6B-2BA79FAE8284}" dt="2026-06-04T08:22:05.623" v="65"/>
          <ac:spMkLst>
            <pc:docMk/>
            <pc:sldMk cId="2356568800" sldId="257"/>
            <ac:spMk id="18" creationId="{19C9EAEA-39D0-4B0E-A0EB-51E7B26740B1}"/>
          </ac:spMkLst>
        </pc:spChg>
        <pc:grpChg chg="add">
          <ac:chgData name="Paulo Alexandre Bucur (2420352)" userId="S::2420352@student.uwtsd.ac.uk::51463c76-d7b2-4229-b84d-4554a43c3d6f" providerId="AD" clId="Web-{F02F820A-DE69-E591-7A6B-2BA79FAE8284}" dt="2026-06-04T08:22:05.623" v="65"/>
          <ac:grpSpMkLst>
            <pc:docMk/>
            <pc:sldMk cId="2356568800" sldId="257"/>
            <ac:grpSpMk id="11" creationId="{032D8612-31EB-44CF-A1D0-14FD4C705424}"/>
          </ac:grpSpMkLst>
        </pc:grpChg>
        <pc:picChg chg="add mod">
          <ac:chgData name="Paulo Alexandre Bucur (2420352)" userId="S::2420352@student.uwtsd.ac.uk::51463c76-d7b2-4229-b84d-4554a43c3d6f" providerId="AD" clId="Web-{F02F820A-DE69-E591-7A6B-2BA79FAE8284}" dt="2026-06-04T08:22:05.623" v="65"/>
          <ac:picMkLst>
            <pc:docMk/>
            <pc:sldMk cId="2356568800" sldId="257"/>
            <ac:picMk id="4" creationId="{DF7FD4F4-FD59-FE43-6A47-7031A7C9F254}"/>
          </ac:picMkLst>
        </pc:picChg>
      </pc:sldChg>
      <pc:sldChg chg="addSp delSp modSp new">
        <pc:chgData name="Paulo Alexandre Bucur (2420352)" userId="S::2420352@student.uwtsd.ac.uk::51463c76-d7b2-4229-b84d-4554a43c3d6f" providerId="AD" clId="Web-{F02F820A-DE69-E591-7A6B-2BA79FAE8284}" dt="2026-06-04T10:24:53.275" v="228" actId="1076"/>
        <pc:sldMkLst>
          <pc:docMk/>
          <pc:sldMk cId="2308352898" sldId="258"/>
        </pc:sldMkLst>
        <pc:spChg chg="mod">
          <ac:chgData name="Paulo Alexandre Bucur (2420352)" userId="S::2420352@student.uwtsd.ac.uk::51463c76-d7b2-4229-b84d-4554a43c3d6f" providerId="AD" clId="Web-{F02F820A-DE69-E591-7A6B-2BA79FAE8284}" dt="2026-06-04T10:24:53.275" v="228" actId="1076"/>
          <ac:spMkLst>
            <pc:docMk/>
            <pc:sldMk cId="2308352898" sldId="258"/>
            <ac:spMk id="2" creationId="{B56E6A5E-8F72-3F33-036D-67C905B2724F}"/>
          </ac:spMkLst>
        </pc:spChg>
        <pc:spChg chg="add mod">
          <ac:chgData name="Paulo Alexandre Bucur (2420352)" userId="S::2420352@student.uwtsd.ac.uk::51463c76-d7b2-4229-b84d-4554a43c3d6f" providerId="AD" clId="Web-{F02F820A-DE69-E591-7A6B-2BA79FAE8284}" dt="2026-06-04T10:12:09.311" v="159" actId="20577"/>
          <ac:spMkLst>
            <pc:docMk/>
            <pc:sldMk cId="2308352898" sldId="258"/>
            <ac:spMk id="17" creationId="{6B44C8E8-76C0-277C-96B9-9283F0150296}"/>
          </ac:spMkLst>
        </pc:spChg>
        <pc:spChg chg="add mod">
          <ac:chgData name="Paulo Alexandre Bucur (2420352)" userId="S::2420352@student.uwtsd.ac.uk::51463c76-d7b2-4229-b84d-4554a43c3d6f" providerId="AD" clId="Web-{F02F820A-DE69-E591-7A6B-2BA79FAE8284}" dt="2026-06-04T10:12:57.034" v="164" actId="1076"/>
          <ac:spMkLst>
            <pc:docMk/>
            <pc:sldMk cId="2308352898" sldId="258"/>
            <ac:spMk id="18" creationId="{9757480B-015A-432A-D575-B7F5DCE42F2D}"/>
          </ac:spMkLst>
        </pc:spChg>
        <pc:spChg chg="add mod">
          <ac:chgData name="Paulo Alexandre Bucur (2420352)" userId="S::2420352@student.uwtsd.ac.uk::51463c76-d7b2-4229-b84d-4554a43c3d6f" providerId="AD" clId="Web-{F02F820A-DE69-E591-7A6B-2BA79FAE8284}" dt="2026-06-04T10:13:37.959" v="167" actId="1076"/>
          <ac:spMkLst>
            <pc:docMk/>
            <pc:sldMk cId="2308352898" sldId="258"/>
            <ac:spMk id="19" creationId="{58C10A59-F6BA-7129-9261-EECC4F6BCA25}"/>
          </ac:spMkLst>
        </pc:spChg>
        <pc:spChg chg="add mod">
          <ac:chgData name="Paulo Alexandre Bucur (2420352)" userId="S::2420352@student.uwtsd.ac.uk::51463c76-d7b2-4229-b84d-4554a43c3d6f" providerId="AD" clId="Web-{F02F820A-DE69-E591-7A6B-2BA79FAE8284}" dt="2026-06-04T10:14:19.555" v="171" actId="20577"/>
          <ac:spMkLst>
            <pc:docMk/>
            <pc:sldMk cId="2308352898" sldId="258"/>
            <ac:spMk id="20" creationId="{BFF6A11A-34EB-A7C6-3437-A82774B67ADA}"/>
          </ac:spMkLst>
        </pc:spChg>
        <pc:spChg chg="add mod">
          <ac:chgData name="Paulo Alexandre Bucur (2420352)" userId="S::2420352@student.uwtsd.ac.uk::51463c76-d7b2-4229-b84d-4554a43c3d6f" providerId="AD" clId="Web-{F02F820A-DE69-E591-7A6B-2BA79FAE8284}" dt="2026-06-04T10:15:21.154" v="179" actId="1076"/>
          <ac:spMkLst>
            <pc:docMk/>
            <pc:sldMk cId="2308352898" sldId="258"/>
            <ac:spMk id="21" creationId="{FD579A9C-B6CA-2E1B-B4CE-B99C5F25D018}"/>
          </ac:spMkLst>
        </pc:spChg>
        <pc:spChg chg="add mod">
          <ac:chgData name="Paulo Alexandre Bucur (2420352)" userId="S::2420352@student.uwtsd.ac.uk::51463c76-d7b2-4229-b84d-4554a43c3d6f" providerId="AD" clId="Web-{F02F820A-DE69-E591-7A6B-2BA79FAE8284}" dt="2026-06-04T10:15:50.828" v="183" actId="1076"/>
          <ac:spMkLst>
            <pc:docMk/>
            <pc:sldMk cId="2308352898" sldId="258"/>
            <ac:spMk id="22" creationId="{7BB325FD-032E-196A-9CC6-1455DABC2BC2}"/>
          </ac:spMkLst>
        </pc:spChg>
        <pc:spChg chg="add mod">
          <ac:chgData name="Paulo Alexandre Bucur (2420352)" userId="S::2420352@student.uwtsd.ac.uk::51463c76-d7b2-4229-b84d-4554a43c3d6f" providerId="AD" clId="Web-{F02F820A-DE69-E591-7A6B-2BA79FAE8284}" dt="2026-06-04T10:16:44.473" v="189" actId="1076"/>
          <ac:spMkLst>
            <pc:docMk/>
            <pc:sldMk cId="2308352898" sldId="258"/>
            <ac:spMk id="24" creationId="{DA957D9B-4766-DFA6-7EC4-13927FA0F0FB}"/>
          </ac:spMkLst>
        </pc:spChg>
        <pc:spChg chg="add mod">
          <ac:chgData name="Paulo Alexandre Bucur (2420352)" userId="S::2420352@student.uwtsd.ac.uk::51463c76-d7b2-4229-b84d-4554a43c3d6f" providerId="AD" clId="Web-{F02F820A-DE69-E591-7A6B-2BA79FAE8284}" dt="2026-06-04T10:17:23.538" v="195" actId="1076"/>
          <ac:spMkLst>
            <pc:docMk/>
            <pc:sldMk cId="2308352898" sldId="258"/>
            <ac:spMk id="25" creationId="{7EE7EF33-6150-0905-BAE7-57BCC017D6D1}"/>
          </ac:spMkLst>
        </pc:spChg>
        <pc:spChg chg="add mod">
          <ac:chgData name="Paulo Alexandre Bucur (2420352)" userId="S::2420352@student.uwtsd.ac.uk::51463c76-d7b2-4229-b84d-4554a43c3d6f" providerId="AD" clId="Web-{F02F820A-DE69-E591-7A6B-2BA79FAE8284}" dt="2026-06-04T10:20:22.614" v="208" actId="1076"/>
          <ac:spMkLst>
            <pc:docMk/>
            <pc:sldMk cId="2308352898" sldId="258"/>
            <ac:spMk id="26" creationId="{5992C223-6BF9-2309-B083-A3051606BF6F}"/>
          </ac:spMkLst>
        </pc:spChg>
        <pc:picChg chg="add mod">
          <ac:chgData name="Paulo Alexandre Bucur (2420352)" userId="S::2420352@student.uwtsd.ac.uk::51463c76-d7b2-4229-b84d-4554a43c3d6f" providerId="AD" clId="Web-{F02F820A-DE69-E591-7A6B-2BA79FAE8284}" dt="2026-06-04T10:21:01.258" v="214" actId="1076"/>
          <ac:picMkLst>
            <pc:docMk/>
            <pc:sldMk cId="2308352898" sldId="258"/>
            <ac:picMk id="5" creationId="{BBDE4533-AD6A-9064-EB0D-9C5B59516829}"/>
          </ac:picMkLst>
        </pc:picChg>
        <pc:cxnChg chg="add mod">
          <ac:chgData name="Paulo Alexandre Bucur (2420352)" userId="S::2420352@student.uwtsd.ac.uk::51463c76-d7b2-4229-b84d-4554a43c3d6f" providerId="AD" clId="Web-{F02F820A-DE69-E591-7A6B-2BA79FAE8284}" dt="2026-06-04T10:21:51.652" v="226"/>
          <ac:cxnSpMkLst>
            <pc:docMk/>
            <pc:sldMk cId="2308352898" sldId="258"/>
            <ac:cxnSpMk id="7" creationId="{5AB5AF16-0F17-F51D-666C-1A7D57A50A13}"/>
          </ac:cxnSpMkLst>
        </pc:cxnChg>
        <pc:cxnChg chg="add mod">
          <ac:chgData name="Paulo Alexandre Bucur (2420352)" userId="S::2420352@student.uwtsd.ac.uk::51463c76-d7b2-4229-b84d-4554a43c3d6f" providerId="AD" clId="Web-{F02F820A-DE69-E591-7A6B-2BA79FAE8284}" dt="2026-06-04T10:21:54.933" v="227"/>
          <ac:cxnSpMkLst>
            <pc:docMk/>
            <pc:sldMk cId="2308352898" sldId="258"/>
            <ac:cxnSpMk id="8" creationId="{77756087-AF93-AF2E-5AD6-1DADABE2EE98}"/>
          </ac:cxnSpMkLst>
        </pc:cxnChg>
        <pc:cxnChg chg="add mod">
          <ac:chgData name="Paulo Alexandre Bucur (2420352)" userId="S::2420352@student.uwtsd.ac.uk::51463c76-d7b2-4229-b84d-4554a43c3d6f" providerId="AD" clId="Web-{F02F820A-DE69-E591-7A6B-2BA79FAE8284}" dt="2026-06-04T10:21:43.870" v="224"/>
          <ac:cxnSpMkLst>
            <pc:docMk/>
            <pc:sldMk cId="2308352898" sldId="258"/>
            <ac:cxnSpMk id="9" creationId="{057D5981-B17E-6173-696D-6D2A8A677F08}"/>
          </ac:cxnSpMkLst>
        </pc:cxnChg>
        <pc:cxnChg chg="add mod">
          <ac:chgData name="Paulo Alexandre Bucur (2420352)" userId="S::2420352@student.uwtsd.ac.uk::51463c76-d7b2-4229-b84d-4554a43c3d6f" providerId="AD" clId="Web-{F02F820A-DE69-E591-7A6B-2BA79FAE8284}" dt="2026-06-04T10:21:07.524" v="215"/>
          <ac:cxnSpMkLst>
            <pc:docMk/>
            <pc:sldMk cId="2308352898" sldId="258"/>
            <ac:cxnSpMk id="10" creationId="{5643C4A4-9E62-1578-AC3E-695B46D63CD0}"/>
          </ac:cxnSpMkLst>
        </pc:cxnChg>
        <pc:cxnChg chg="add mod">
          <ac:chgData name="Paulo Alexandre Bucur (2420352)" userId="S::2420352@student.uwtsd.ac.uk::51463c76-d7b2-4229-b84d-4554a43c3d6f" providerId="AD" clId="Web-{F02F820A-DE69-E591-7A6B-2BA79FAE8284}" dt="2026-06-04T10:20:49.772" v="212"/>
          <ac:cxnSpMkLst>
            <pc:docMk/>
            <pc:sldMk cId="2308352898" sldId="258"/>
            <ac:cxnSpMk id="11" creationId="{15298C21-EE5F-0A2D-208F-74751EE6DB86}"/>
          </ac:cxnSpMkLst>
        </pc:cxnChg>
        <pc:cxnChg chg="add mod">
          <ac:chgData name="Paulo Alexandre Bucur (2420352)" userId="S::2420352@student.uwtsd.ac.uk::51463c76-d7b2-4229-b84d-4554a43c3d6f" providerId="AD" clId="Web-{F02F820A-DE69-E591-7A6B-2BA79FAE8284}" dt="2026-06-04T10:20:37.631" v="210"/>
          <ac:cxnSpMkLst>
            <pc:docMk/>
            <pc:sldMk cId="2308352898" sldId="258"/>
            <ac:cxnSpMk id="12" creationId="{B30B0E1D-20EB-5E56-151E-417A58687AC8}"/>
          </ac:cxnSpMkLst>
        </pc:cxnChg>
        <pc:cxnChg chg="add mod">
          <ac:chgData name="Paulo Alexandre Bucur (2420352)" userId="S::2420352@student.uwtsd.ac.uk::51463c76-d7b2-4229-b84d-4554a43c3d6f" providerId="AD" clId="Web-{F02F820A-DE69-E591-7A6B-2BA79FAE8284}" dt="2026-06-04T10:21:41.026" v="223"/>
          <ac:cxnSpMkLst>
            <pc:docMk/>
            <pc:sldMk cId="2308352898" sldId="258"/>
            <ac:cxnSpMk id="13" creationId="{B539ED68-0F4E-BFF9-26D2-6DB2939ECE0A}"/>
          </ac:cxnSpMkLst>
        </pc:cxnChg>
        <pc:cxnChg chg="add mod">
          <ac:chgData name="Paulo Alexandre Bucur (2420352)" userId="S::2420352@student.uwtsd.ac.uk::51463c76-d7b2-4229-b84d-4554a43c3d6f" providerId="AD" clId="Web-{F02F820A-DE69-E591-7A6B-2BA79FAE8284}" dt="2026-06-04T10:21:48.542" v="225"/>
          <ac:cxnSpMkLst>
            <pc:docMk/>
            <pc:sldMk cId="2308352898" sldId="258"/>
            <ac:cxnSpMk id="14" creationId="{F5DBE992-4F03-995B-CCCA-4CD391487FD4}"/>
          </ac:cxnSpMkLst>
        </pc:cxnChg>
        <pc:cxnChg chg="add mod">
          <ac:chgData name="Paulo Alexandre Bucur (2420352)" userId="S::2420352@student.uwtsd.ac.uk::51463c76-d7b2-4229-b84d-4554a43c3d6f" providerId="AD" clId="Web-{F02F820A-DE69-E591-7A6B-2BA79FAE8284}" dt="2026-06-04T10:20:45.850" v="211"/>
          <ac:cxnSpMkLst>
            <pc:docMk/>
            <pc:sldMk cId="2308352898" sldId="258"/>
            <ac:cxnSpMk id="15" creationId="{353E2BDF-E183-EF4E-092A-A0028EC3C7A8}"/>
          </ac:cxnSpMkLst>
        </pc:cxnChg>
      </pc:sldChg>
      <pc:sldChg chg="modSp new">
        <pc:chgData name="Paulo Alexandre Bucur (2420352)" userId="S::2420352@student.uwtsd.ac.uk::51463c76-d7b2-4229-b84d-4554a43c3d6f" providerId="AD" clId="Web-{F02F820A-DE69-E591-7A6B-2BA79FAE8284}" dt="2026-06-04T10:32:10.839" v="251" actId="1076"/>
        <pc:sldMkLst>
          <pc:docMk/>
          <pc:sldMk cId="2250636705" sldId="259"/>
        </pc:sldMkLst>
        <pc:spChg chg="mod">
          <ac:chgData name="Paulo Alexandre Bucur (2420352)" userId="S::2420352@student.uwtsd.ac.uk::51463c76-d7b2-4229-b84d-4554a43c3d6f" providerId="AD" clId="Web-{F02F820A-DE69-E591-7A6B-2BA79FAE8284}" dt="2026-06-04T10:32:10.839" v="251" actId="1076"/>
          <ac:spMkLst>
            <pc:docMk/>
            <pc:sldMk cId="2250636705" sldId="259"/>
            <ac:spMk id="2" creationId="{A500AC01-BA95-7094-B740-EA20F0FA9018}"/>
          </ac:spMkLst>
        </pc:spChg>
      </pc:sldChg>
      <pc:sldChg chg="new">
        <pc:chgData name="Paulo Alexandre Bucur (2420352)" userId="S::2420352@student.uwtsd.ac.uk::51463c76-d7b2-4229-b84d-4554a43c3d6f" providerId="AD" clId="Web-{F02F820A-DE69-E591-7A6B-2BA79FAE8284}" dt="2026-06-04T08:20:34.339" v="52"/>
        <pc:sldMkLst>
          <pc:docMk/>
          <pc:sldMk cId="557049771" sldId="260"/>
        </pc:sldMkLst>
      </pc:sldChg>
    </pc:docChg>
  </pc:docChgLst>
  <pc:docChgLst>
    <pc:chgData name="Paulo Alexandre Bucur (2420352)" userId="S::2420352@student.uwtsd.ac.uk::51463c76-d7b2-4229-b84d-4554a43c3d6f" providerId="AD" clId="Web-{6B62C0C6-2F7A-3895-4291-0FD30BA30F11}"/>
    <pc:docChg chg="addSld modSld">
      <pc:chgData name="Paulo Alexandre Bucur (2420352)" userId="S::2420352@student.uwtsd.ac.uk::51463c76-d7b2-4229-b84d-4554a43c3d6f" providerId="AD" clId="Web-{6B62C0C6-2F7A-3895-4291-0FD30BA30F11}" dt="2026-06-06T00:11:00.348" v="560" actId="20577"/>
      <pc:docMkLst>
        <pc:docMk/>
      </pc:docMkLst>
      <pc:sldChg chg="modSp modTransition">
        <pc:chgData name="Paulo Alexandre Bucur (2420352)" userId="S::2420352@student.uwtsd.ac.uk::51463c76-d7b2-4229-b84d-4554a43c3d6f" providerId="AD" clId="Web-{6B62C0C6-2F7A-3895-4291-0FD30BA30F11}" dt="2026-06-05T23:49:11.574" v="466"/>
        <pc:sldMkLst>
          <pc:docMk/>
          <pc:sldMk cId="109857222" sldId="256"/>
        </pc:sldMkLst>
        <pc:spChg chg="mod">
          <ac:chgData name="Paulo Alexandre Bucur (2420352)" userId="S::2420352@student.uwtsd.ac.uk::51463c76-d7b2-4229-b84d-4554a43c3d6f" providerId="AD" clId="Web-{6B62C0C6-2F7A-3895-4291-0FD30BA30F11}" dt="2026-06-05T21:32:38.852" v="0" actId="1076"/>
          <ac:spMkLst>
            <pc:docMk/>
            <pc:sldMk cId="109857222" sldId="256"/>
            <ac:spMk id="2" creationId="{00000000-0000-0000-0000-000000000000}"/>
          </ac:spMkLst>
        </pc:spChg>
      </pc:sldChg>
      <pc:sldChg chg="modTransition">
        <pc:chgData name="Paulo Alexandre Bucur (2420352)" userId="S::2420352@student.uwtsd.ac.uk::51463c76-d7b2-4229-b84d-4554a43c3d6f" providerId="AD" clId="Web-{6B62C0C6-2F7A-3895-4291-0FD30BA30F11}" dt="2026-06-05T23:49:18.496" v="467"/>
        <pc:sldMkLst>
          <pc:docMk/>
          <pc:sldMk cId="2356568800" sldId="257"/>
        </pc:sldMkLst>
      </pc:sldChg>
      <pc:sldChg chg="modTransition">
        <pc:chgData name="Paulo Alexandre Bucur (2420352)" userId="S::2420352@student.uwtsd.ac.uk::51463c76-d7b2-4229-b84d-4554a43c3d6f" providerId="AD" clId="Web-{6B62C0C6-2F7A-3895-4291-0FD30BA30F11}" dt="2026-06-05T23:49:26.403" v="468"/>
        <pc:sldMkLst>
          <pc:docMk/>
          <pc:sldMk cId="2308352898" sldId="258"/>
        </pc:sldMkLst>
      </pc:sldChg>
      <pc:sldChg chg="addSp delSp modSp mod modTransition setBg">
        <pc:chgData name="Paulo Alexandre Bucur (2420352)" userId="S::2420352@student.uwtsd.ac.uk::51463c76-d7b2-4229-b84d-4554a43c3d6f" providerId="AD" clId="Web-{6B62C0C6-2F7A-3895-4291-0FD30BA30F11}" dt="2026-06-05T23:49:32.278" v="469"/>
        <pc:sldMkLst>
          <pc:docMk/>
          <pc:sldMk cId="2250636705" sldId="259"/>
        </pc:sldMkLst>
        <pc:spChg chg="mod">
          <ac:chgData name="Paulo Alexandre Bucur (2420352)" userId="S::2420352@student.uwtsd.ac.uk::51463c76-d7b2-4229-b84d-4554a43c3d6f" providerId="AD" clId="Web-{6B62C0C6-2F7A-3895-4291-0FD30BA30F11}" dt="2026-06-05T21:42:09.850" v="10" actId="20577"/>
          <ac:spMkLst>
            <pc:docMk/>
            <pc:sldMk cId="2250636705" sldId="259"/>
            <ac:spMk id="2" creationId="{A500AC01-BA95-7094-B740-EA20F0FA9018}"/>
          </ac:spMkLst>
        </pc:spChg>
        <pc:spChg chg="del">
          <ac:chgData name="Paulo Alexandre Bucur (2420352)" userId="S::2420352@student.uwtsd.ac.uk::51463c76-d7b2-4229-b84d-4554a43c3d6f" providerId="AD" clId="Web-{6B62C0C6-2F7A-3895-4291-0FD30BA30F11}" dt="2026-06-05T21:42:18.382" v="11"/>
          <ac:spMkLst>
            <pc:docMk/>
            <pc:sldMk cId="2250636705" sldId="259"/>
            <ac:spMk id="3" creationId="{B58DBC3C-47AD-1189-4EF7-533B6230A13D}"/>
          </ac:spMkLst>
        </pc:spChg>
        <pc:spChg chg="add mod">
          <ac:chgData name="Paulo Alexandre Bucur (2420352)" userId="S::2420352@student.uwtsd.ac.uk::51463c76-d7b2-4229-b84d-4554a43c3d6f" providerId="AD" clId="Web-{6B62C0C6-2F7A-3895-4291-0FD30BA30F11}" dt="2026-06-05T21:44:38.470" v="16" actId="20577"/>
          <ac:spMkLst>
            <pc:docMk/>
            <pc:sldMk cId="2250636705" sldId="259"/>
            <ac:spMk id="4" creationId="{7AC1FC2D-DEB0-1DF9-8BDF-EB9F142D1F73}"/>
          </ac:spMkLst>
        </pc:spChg>
        <pc:spChg chg="add mod">
          <ac:chgData name="Paulo Alexandre Bucur (2420352)" userId="S::2420352@student.uwtsd.ac.uk::51463c76-d7b2-4229-b84d-4554a43c3d6f" providerId="AD" clId="Web-{6B62C0C6-2F7A-3895-4291-0FD30BA30F11}" dt="2026-06-05T21:45:34.098" v="21" actId="1076"/>
          <ac:spMkLst>
            <pc:docMk/>
            <pc:sldMk cId="2250636705" sldId="259"/>
            <ac:spMk id="5" creationId="{9597BFFA-A315-EEA5-6715-497980F8DD6A}"/>
          </ac:spMkLst>
        </pc:spChg>
        <pc:spChg chg="add mod">
          <ac:chgData name="Paulo Alexandre Bucur (2420352)" userId="S::2420352@student.uwtsd.ac.uk::51463c76-d7b2-4229-b84d-4554a43c3d6f" providerId="AD" clId="Web-{6B62C0C6-2F7A-3895-4291-0FD30BA30F11}" dt="2026-06-05T21:46:06.445" v="26" actId="1076"/>
          <ac:spMkLst>
            <pc:docMk/>
            <pc:sldMk cId="2250636705" sldId="259"/>
            <ac:spMk id="6" creationId="{34F6FF19-D194-BB49-D926-536E30F43D5A}"/>
          </ac:spMkLst>
        </pc:spChg>
        <pc:cxnChg chg="add del">
          <ac:chgData name="Paulo Alexandre Bucur (2420352)" userId="S::2420352@student.uwtsd.ac.uk::51463c76-d7b2-4229-b84d-4554a43c3d6f" providerId="AD" clId="Web-{6B62C0C6-2F7A-3895-4291-0FD30BA30F11}" dt="2026-06-05T21:46:31.618" v="28"/>
          <ac:cxnSpMkLst>
            <pc:docMk/>
            <pc:sldMk cId="2250636705" sldId="259"/>
            <ac:cxnSpMk id="7" creationId="{0B1CA2EF-3B50-E598-35F5-3FBD687CA8D6}"/>
          </ac:cxnSpMkLst>
        </pc:cxnChg>
        <pc:cxnChg chg="add mod">
          <ac:chgData name="Paulo Alexandre Bucur (2420352)" userId="S::2420352@student.uwtsd.ac.uk::51463c76-d7b2-4229-b84d-4554a43c3d6f" providerId="AD" clId="Web-{6B62C0C6-2F7A-3895-4291-0FD30BA30F11}" dt="2026-06-05T21:47:06.324" v="31"/>
          <ac:cxnSpMkLst>
            <pc:docMk/>
            <pc:sldMk cId="2250636705" sldId="259"/>
            <ac:cxnSpMk id="8" creationId="{8870415C-216E-56A3-B674-7AE97CB5E9AB}"/>
          </ac:cxnSpMkLst>
        </pc:cxnChg>
        <pc:cxnChg chg="add mod">
          <ac:chgData name="Paulo Alexandre Bucur (2420352)" userId="S::2420352@student.uwtsd.ac.uk::51463c76-d7b2-4229-b84d-4554a43c3d6f" providerId="AD" clId="Web-{6B62C0C6-2F7A-3895-4291-0FD30BA30F11}" dt="2026-06-05T21:48:14.329" v="36" actId="1076"/>
          <ac:cxnSpMkLst>
            <pc:docMk/>
            <pc:sldMk cId="2250636705" sldId="259"/>
            <ac:cxnSpMk id="9" creationId="{E9A60C87-D5C1-82C2-2895-77FF17BD5BA6}"/>
          </ac:cxnSpMkLst>
        </pc:cxnChg>
      </pc:sldChg>
      <pc:sldChg chg="addSp delSp modSp mod modTransition setBg">
        <pc:chgData name="Paulo Alexandre Bucur (2420352)" userId="S::2420352@student.uwtsd.ac.uk::51463c76-d7b2-4229-b84d-4554a43c3d6f" providerId="AD" clId="Web-{6B62C0C6-2F7A-3895-4291-0FD30BA30F11}" dt="2026-06-05T23:49:36.903" v="470"/>
        <pc:sldMkLst>
          <pc:docMk/>
          <pc:sldMk cId="557049771" sldId="260"/>
        </pc:sldMkLst>
        <pc:spChg chg="mod">
          <ac:chgData name="Paulo Alexandre Bucur (2420352)" userId="S::2420352@student.uwtsd.ac.uk::51463c76-d7b2-4229-b84d-4554a43c3d6f" providerId="AD" clId="Web-{6B62C0C6-2F7A-3895-4291-0FD30BA30F11}" dt="2026-06-05T21:50:00.899" v="40" actId="1076"/>
          <ac:spMkLst>
            <pc:docMk/>
            <pc:sldMk cId="557049771" sldId="260"/>
            <ac:spMk id="2" creationId="{C75EE3F3-6175-6A9A-AD7D-4914F9A416CB}"/>
          </ac:spMkLst>
        </pc:spChg>
        <pc:spChg chg="del">
          <ac:chgData name="Paulo Alexandre Bucur (2420352)" userId="S::2420352@student.uwtsd.ac.uk::51463c76-d7b2-4229-b84d-4554a43c3d6f" providerId="AD" clId="Web-{6B62C0C6-2F7A-3895-4291-0FD30BA30F11}" dt="2026-06-05T21:50:04.899" v="41"/>
          <ac:spMkLst>
            <pc:docMk/>
            <pc:sldMk cId="557049771" sldId="260"/>
            <ac:spMk id="3" creationId="{3C42F398-6AB8-4F9E-F8C8-A47B280427FF}"/>
          </ac:spMkLst>
        </pc:spChg>
        <pc:spChg chg="add mod">
          <ac:chgData name="Paulo Alexandre Bucur (2420352)" userId="S::2420352@student.uwtsd.ac.uk::51463c76-d7b2-4229-b84d-4554a43c3d6f" providerId="AD" clId="Web-{6B62C0C6-2F7A-3895-4291-0FD30BA30F11}" dt="2026-06-05T21:59:02.844" v="84" actId="20577"/>
          <ac:spMkLst>
            <pc:docMk/>
            <pc:sldMk cId="557049771" sldId="260"/>
            <ac:spMk id="4" creationId="{178412CF-60FA-0066-2294-18F789CABE7D}"/>
          </ac:spMkLst>
        </pc:spChg>
        <pc:spChg chg="add">
          <ac:chgData name="Paulo Alexandre Bucur (2420352)" userId="S::2420352@student.uwtsd.ac.uk::51463c76-d7b2-4229-b84d-4554a43c3d6f" providerId="AD" clId="Web-{6B62C0C6-2F7A-3895-4291-0FD30BA30F11}" dt="2026-06-05T21:54:37.043" v="51"/>
          <ac:spMkLst>
            <pc:docMk/>
            <pc:sldMk cId="557049771" sldId="260"/>
            <ac:spMk id="5" creationId="{0526C877-F135-68AB-448D-5850E23BE568}"/>
          </ac:spMkLst>
        </pc:spChg>
        <pc:spChg chg="add del">
          <ac:chgData name="Paulo Alexandre Bucur (2420352)" userId="S::2420352@student.uwtsd.ac.uk::51463c76-d7b2-4229-b84d-4554a43c3d6f" providerId="AD" clId="Web-{6B62C0C6-2F7A-3895-4291-0FD30BA30F11}" dt="2026-06-05T21:54:44.606" v="53"/>
          <ac:spMkLst>
            <pc:docMk/>
            <pc:sldMk cId="557049771" sldId="260"/>
            <ac:spMk id="6" creationId="{872657B7-24BC-960D-ADB6-2F67545FD4BD}"/>
          </ac:spMkLst>
        </pc:spChg>
        <pc:spChg chg="add mod">
          <ac:chgData name="Paulo Alexandre Bucur (2420352)" userId="S::2420352@student.uwtsd.ac.uk::51463c76-d7b2-4229-b84d-4554a43c3d6f" providerId="AD" clId="Web-{6B62C0C6-2F7A-3895-4291-0FD30BA30F11}" dt="2026-06-05T21:58:56.969" v="83" actId="20577"/>
          <ac:spMkLst>
            <pc:docMk/>
            <pc:sldMk cId="557049771" sldId="260"/>
            <ac:spMk id="7" creationId="{17700144-9DF8-7CE9-5586-E83BDE7D8D98}"/>
          </ac:spMkLst>
        </pc:spChg>
        <pc:spChg chg="add mod">
          <ac:chgData name="Paulo Alexandre Bucur (2420352)" userId="S::2420352@student.uwtsd.ac.uk::51463c76-d7b2-4229-b84d-4554a43c3d6f" providerId="AD" clId="Web-{6B62C0C6-2F7A-3895-4291-0FD30BA30F11}" dt="2026-06-05T21:59:06.907" v="86" actId="20577"/>
          <ac:spMkLst>
            <pc:docMk/>
            <pc:sldMk cId="557049771" sldId="260"/>
            <ac:spMk id="8" creationId="{5DBDF8BC-9356-C9EE-B336-AA84CED47C70}"/>
          </ac:spMkLst>
        </pc:spChg>
        <pc:cxnChg chg="add mod">
          <ac:chgData name="Paulo Alexandre Bucur (2420352)" userId="S::2420352@student.uwtsd.ac.uk::51463c76-d7b2-4229-b84d-4554a43c3d6f" providerId="AD" clId="Web-{6B62C0C6-2F7A-3895-4291-0FD30BA30F11}" dt="2026-06-05T21:56:31.896" v="75"/>
          <ac:cxnSpMkLst>
            <pc:docMk/>
            <pc:sldMk cId="557049771" sldId="260"/>
            <ac:cxnSpMk id="9" creationId="{3FC32DC9-675D-0BC1-7AC3-6F241585B7D0}"/>
          </ac:cxnSpMkLst>
        </pc:cxnChg>
        <pc:cxnChg chg="add mod">
          <ac:chgData name="Paulo Alexandre Bucur (2420352)" userId="S::2420352@student.uwtsd.ac.uk::51463c76-d7b2-4229-b84d-4554a43c3d6f" providerId="AD" clId="Web-{6B62C0C6-2F7A-3895-4291-0FD30BA30F11}" dt="2026-06-05T21:57:07.320" v="81"/>
          <ac:cxnSpMkLst>
            <pc:docMk/>
            <pc:sldMk cId="557049771" sldId="260"/>
            <ac:cxnSpMk id="10" creationId="{1A6CF049-9409-76D7-7202-61ACB9D3A5C2}"/>
          </ac:cxnSpMkLst>
        </pc:cxnChg>
      </pc:sldChg>
      <pc:sldChg chg="addSp modSp new mod modTransition setBg">
        <pc:chgData name="Paulo Alexandre Bucur (2420352)" userId="S::2420352@student.uwtsd.ac.uk::51463c76-d7b2-4229-b84d-4554a43c3d6f" providerId="AD" clId="Web-{6B62C0C6-2F7A-3895-4291-0FD30BA30F11}" dt="2026-06-05T23:50:16.594" v="473"/>
        <pc:sldMkLst>
          <pc:docMk/>
          <pc:sldMk cId="3633646724" sldId="261"/>
        </pc:sldMkLst>
        <pc:spChg chg="mod">
          <ac:chgData name="Paulo Alexandre Bucur (2420352)" userId="S::2420352@student.uwtsd.ac.uk::51463c76-d7b2-4229-b84d-4554a43c3d6f" providerId="AD" clId="Web-{6B62C0C6-2F7A-3895-4291-0FD30BA30F11}" dt="2026-06-05T22:02:42.707" v="123" actId="14100"/>
          <ac:spMkLst>
            <pc:docMk/>
            <pc:sldMk cId="3633646724" sldId="261"/>
            <ac:spMk id="2" creationId="{301165F9-FD31-C34B-92A4-535A56AFC44A}"/>
          </ac:spMkLst>
        </pc:spChg>
        <pc:spChg chg="mod">
          <ac:chgData name="Paulo Alexandre Bucur (2420352)" userId="S::2420352@student.uwtsd.ac.uk::51463c76-d7b2-4229-b84d-4554a43c3d6f" providerId="AD" clId="Web-{6B62C0C6-2F7A-3895-4291-0FD30BA30F11}" dt="2026-06-05T22:12:33.519" v="182" actId="14100"/>
          <ac:spMkLst>
            <pc:docMk/>
            <pc:sldMk cId="3633646724" sldId="261"/>
            <ac:spMk id="3" creationId="{D3710DB9-864C-6554-416F-069AD2DB6562}"/>
          </ac:spMkLst>
        </pc:spChg>
        <pc:spChg chg="add mod">
          <ac:chgData name="Paulo Alexandre Bucur (2420352)" userId="S::2420352@student.uwtsd.ac.uk::51463c76-d7b2-4229-b84d-4554a43c3d6f" providerId="AD" clId="Web-{6B62C0C6-2F7A-3895-4291-0FD30BA30F11}" dt="2026-06-05T22:12:40.536" v="183" actId="1076"/>
          <ac:spMkLst>
            <pc:docMk/>
            <pc:sldMk cId="3633646724" sldId="261"/>
            <ac:spMk id="4" creationId="{EF261553-6B4A-25D1-2924-5F2491A2CC46}"/>
          </ac:spMkLst>
        </pc:spChg>
        <pc:spChg chg="add mod">
          <ac:chgData name="Paulo Alexandre Bucur (2420352)" userId="S::2420352@student.uwtsd.ac.uk::51463c76-d7b2-4229-b84d-4554a43c3d6f" providerId="AD" clId="Web-{6B62C0C6-2F7A-3895-4291-0FD30BA30F11}" dt="2026-06-05T22:11:45" v="177" actId="20577"/>
          <ac:spMkLst>
            <pc:docMk/>
            <pc:sldMk cId="3633646724" sldId="261"/>
            <ac:spMk id="5" creationId="{1782061A-662A-2EBC-6556-8AE5789D7737}"/>
          </ac:spMkLst>
        </pc:spChg>
        <pc:spChg chg="add mod">
          <ac:chgData name="Paulo Alexandre Bucur (2420352)" userId="S::2420352@student.uwtsd.ac.uk::51463c76-d7b2-4229-b84d-4554a43c3d6f" providerId="AD" clId="Web-{6B62C0C6-2F7A-3895-4291-0FD30BA30F11}" dt="2026-06-05T22:11:49.844" v="178" actId="20577"/>
          <ac:spMkLst>
            <pc:docMk/>
            <pc:sldMk cId="3633646724" sldId="261"/>
            <ac:spMk id="6" creationId="{B4C9F199-5404-F946-C988-7358EBD15E2B}"/>
          </ac:spMkLst>
        </pc:spChg>
        <pc:spChg chg="add mod">
          <ac:chgData name="Paulo Alexandre Bucur (2420352)" userId="S::2420352@student.uwtsd.ac.uk::51463c76-d7b2-4229-b84d-4554a43c3d6f" providerId="AD" clId="Web-{6B62C0C6-2F7A-3895-4291-0FD30BA30F11}" dt="2026-06-05T22:11:39.750" v="176" actId="20577"/>
          <ac:spMkLst>
            <pc:docMk/>
            <pc:sldMk cId="3633646724" sldId="261"/>
            <ac:spMk id="7" creationId="{39160435-31F8-F498-8A30-3DD96739EFFC}"/>
          </ac:spMkLst>
        </pc:spChg>
        <pc:spChg chg="add mod">
          <ac:chgData name="Paulo Alexandre Bucur (2420352)" userId="S::2420352@student.uwtsd.ac.uk::51463c76-d7b2-4229-b84d-4554a43c3d6f" providerId="AD" clId="Web-{6B62C0C6-2F7A-3895-4291-0FD30BA30F11}" dt="2026-06-05T22:11:34.859" v="174" actId="20577"/>
          <ac:spMkLst>
            <pc:docMk/>
            <pc:sldMk cId="3633646724" sldId="261"/>
            <ac:spMk id="8" creationId="{00A0DA56-CED4-D945-3995-C3B898C75ECA}"/>
          </ac:spMkLst>
        </pc:spChg>
      </pc:sldChg>
      <pc:sldChg chg="addSp delSp modSp new modTransition">
        <pc:chgData name="Paulo Alexandre Bucur (2420352)" userId="S::2420352@student.uwtsd.ac.uk::51463c76-d7b2-4229-b84d-4554a43c3d6f" providerId="AD" clId="Web-{6B62C0C6-2F7A-3895-4291-0FD30BA30F11}" dt="2026-06-05T23:50:05.359" v="472"/>
        <pc:sldMkLst>
          <pc:docMk/>
          <pc:sldMk cId="1875745623" sldId="262"/>
        </pc:sldMkLst>
        <pc:spChg chg="mod">
          <ac:chgData name="Paulo Alexandre Bucur (2420352)" userId="S::2420352@student.uwtsd.ac.uk::51463c76-d7b2-4229-b84d-4554a43c3d6f" providerId="AD" clId="Web-{6B62C0C6-2F7A-3895-4291-0FD30BA30F11}" dt="2026-06-05T23:30:57.741" v="358" actId="20577"/>
          <ac:spMkLst>
            <pc:docMk/>
            <pc:sldMk cId="1875745623" sldId="262"/>
            <ac:spMk id="2" creationId="{385920BD-94E7-23B2-400D-42DDACE13985}"/>
          </ac:spMkLst>
        </pc:spChg>
        <pc:spChg chg="del">
          <ac:chgData name="Paulo Alexandre Bucur (2420352)" userId="S::2420352@student.uwtsd.ac.uk::51463c76-d7b2-4229-b84d-4554a43c3d6f" providerId="AD" clId="Web-{6B62C0C6-2F7A-3895-4291-0FD30BA30F11}" dt="2026-06-05T23:11:56.645" v="214"/>
          <ac:spMkLst>
            <pc:docMk/>
            <pc:sldMk cId="1875745623" sldId="262"/>
            <ac:spMk id="3" creationId="{5AF8B6F2-7159-7C5A-C302-67AF01B392FF}"/>
          </ac:spMkLst>
        </pc:spChg>
        <pc:spChg chg="add mod">
          <ac:chgData name="Paulo Alexandre Bucur (2420352)" userId="S::2420352@student.uwtsd.ac.uk::51463c76-d7b2-4229-b84d-4554a43c3d6f" providerId="AD" clId="Web-{6B62C0C6-2F7A-3895-4291-0FD30BA30F11}" dt="2026-06-05T23:13:08.601" v="222" actId="20577"/>
          <ac:spMkLst>
            <pc:docMk/>
            <pc:sldMk cId="1875745623" sldId="262"/>
            <ac:spMk id="4" creationId="{BB706FB9-21DA-3B18-5A4E-B2511C9EB1E2}"/>
          </ac:spMkLst>
        </pc:spChg>
        <pc:spChg chg="add mod">
          <ac:chgData name="Paulo Alexandre Bucur (2420352)" userId="S::2420352@student.uwtsd.ac.uk::51463c76-d7b2-4229-b84d-4554a43c3d6f" providerId="AD" clId="Web-{6B62C0C6-2F7A-3895-4291-0FD30BA30F11}" dt="2026-06-05T23:14:12.322" v="228" actId="20577"/>
          <ac:spMkLst>
            <pc:docMk/>
            <pc:sldMk cId="1875745623" sldId="262"/>
            <ac:spMk id="5" creationId="{0F3E752D-4952-0C42-9002-4ACE58D53893}"/>
          </ac:spMkLst>
        </pc:spChg>
        <pc:spChg chg="add mod">
          <ac:chgData name="Paulo Alexandre Bucur (2420352)" userId="S::2420352@student.uwtsd.ac.uk::51463c76-d7b2-4229-b84d-4554a43c3d6f" providerId="AD" clId="Web-{6B62C0C6-2F7A-3895-4291-0FD30BA30F11}" dt="2026-06-05T23:17:02.516" v="257" actId="20577"/>
          <ac:spMkLst>
            <pc:docMk/>
            <pc:sldMk cId="1875745623" sldId="262"/>
            <ac:spMk id="6" creationId="{D97A9AFE-B9B1-86B7-0468-024CB5401FDA}"/>
          </ac:spMkLst>
        </pc:spChg>
        <pc:spChg chg="add mod">
          <ac:chgData name="Paulo Alexandre Bucur (2420352)" userId="S::2420352@student.uwtsd.ac.uk::51463c76-d7b2-4229-b84d-4554a43c3d6f" providerId="AD" clId="Web-{6B62C0C6-2F7A-3895-4291-0FD30BA30F11}" dt="2026-06-05T23:16:58.407" v="256" actId="20577"/>
          <ac:spMkLst>
            <pc:docMk/>
            <pc:sldMk cId="1875745623" sldId="262"/>
            <ac:spMk id="7" creationId="{BF6AC1C6-101C-AD83-3C83-BE9637FF36F6}"/>
          </ac:spMkLst>
        </pc:spChg>
        <pc:spChg chg="add mod">
          <ac:chgData name="Paulo Alexandre Bucur (2420352)" userId="S::2420352@student.uwtsd.ac.uk::51463c76-d7b2-4229-b84d-4554a43c3d6f" providerId="AD" clId="Web-{6B62C0C6-2F7A-3895-4291-0FD30BA30F11}" dt="2026-06-05T23:16:52.141" v="255" actId="20577"/>
          <ac:spMkLst>
            <pc:docMk/>
            <pc:sldMk cId="1875745623" sldId="262"/>
            <ac:spMk id="8" creationId="{07A8FBA2-6D36-9C11-4E43-CB26968D4745}"/>
          </ac:spMkLst>
        </pc:spChg>
        <pc:spChg chg="add mod">
          <ac:chgData name="Paulo Alexandre Bucur (2420352)" userId="S::2420352@student.uwtsd.ac.uk::51463c76-d7b2-4229-b84d-4554a43c3d6f" providerId="AD" clId="Web-{6B62C0C6-2F7A-3895-4291-0FD30BA30F11}" dt="2026-06-05T23:19:43.445" v="277"/>
          <ac:spMkLst>
            <pc:docMk/>
            <pc:sldMk cId="1875745623" sldId="262"/>
            <ac:spMk id="9" creationId="{0B0629B2-9885-9728-3B65-AD1007EA3BBE}"/>
          </ac:spMkLst>
        </pc:spChg>
        <pc:spChg chg="add mod">
          <ac:chgData name="Paulo Alexandre Bucur (2420352)" userId="S::2420352@student.uwtsd.ac.uk::51463c76-d7b2-4229-b84d-4554a43c3d6f" providerId="AD" clId="Web-{6B62C0C6-2F7A-3895-4291-0FD30BA30F11}" dt="2026-06-05T23:20:49.088" v="285" actId="14100"/>
          <ac:spMkLst>
            <pc:docMk/>
            <pc:sldMk cId="1875745623" sldId="262"/>
            <ac:spMk id="10" creationId="{540873D4-101F-013E-9D6B-8328555560C3}"/>
          </ac:spMkLst>
        </pc:spChg>
        <pc:spChg chg="add mod">
          <ac:chgData name="Paulo Alexandre Bucur (2420352)" userId="S::2420352@student.uwtsd.ac.uk::51463c76-d7b2-4229-b84d-4554a43c3d6f" providerId="AD" clId="Web-{6B62C0C6-2F7A-3895-4291-0FD30BA30F11}" dt="2026-06-05T23:20:33.275" v="284" actId="1076"/>
          <ac:spMkLst>
            <pc:docMk/>
            <pc:sldMk cId="1875745623" sldId="262"/>
            <ac:spMk id="11" creationId="{3DBDE2EA-5F61-5768-637A-429FEA4B676F}"/>
          </ac:spMkLst>
        </pc:spChg>
        <pc:spChg chg="add mod">
          <ac:chgData name="Paulo Alexandre Bucur (2420352)" userId="S::2420352@student.uwtsd.ac.uk::51463c76-d7b2-4229-b84d-4554a43c3d6f" providerId="AD" clId="Web-{6B62C0C6-2F7A-3895-4291-0FD30BA30F11}" dt="2026-06-05T23:21:09.339" v="289" actId="1076"/>
          <ac:spMkLst>
            <pc:docMk/>
            <pc:sldMk cId="1875745623" sldId="262"/>
            <ac:spMk id="12" creationId="{6FA5998C-FEBF-1440-2065-F8A17FD02D5F}"/>
          </ac:spMkLst>
        </pc:spChg>
        <pc:spChg chg="add mod">
          <ac:chgData name="Paulo Alexandre Bucur (2420352)" userId="S::2420352@student.uwtsd.ac.uk::51463c76-d7b2-4229-b84d-4554a43c3d6f" providerId="AD" clId="Web-{6B62C0C6-2F7A-3895-4291-0FD30BA30F11}" dt="2026-06-05T23:21:45.515" v="294" actId="14100"/>
          <ac:spMkLst>
            <pc:docMk/>
            <pc:sldMk cId="1875745623" sldId="262"/>
            <ac:spMk id="13" creationId="{9A859A46-4449-A9C2-26A9-04D00E745C16}"/>
          </ac:spMkLst>
        </pc:spChg>
      </pc:sldChg>
      <pc:sldChg chg="addSp delSp modSp new modTransition">
        <pc:chgData name="Paulo Alexandre Bucur (2420352)" userId="S::2420352@student.uwtsd.ac.uk::51463c76-d7b2-4229-b84d-4554a43c3d6f" providerId="AD" clId="Web-{6B62C0C6-2F7A-3895-4291-0FD30BA30F11}" dt="2026-06-05T23:50:26.688" v="474"/>
        <pc:sldMkLst>
          <pc:docMk/>
          <pc:sldMk cId="244300281" sldId="263"/>
        </pc:sldMkLst>
        <pc:spChg chg="mod">
          <ac:chgData name="Paulo Alexandre Bucur (2420352)" userId="S::2420352@student.uwtsd.ac.uk::51463c76-d7b2-4229-b84d-4554a43c3d6f" providerId="AD" clId="Web-{6B62C0C6-2F7A-3895-4291-0FD30BA30F11}" dt="2026-06-05T23:35:35.240" v="401" actId="1076"/>
          <ac:spMkLst>
            <pc:docMk/>
            <pc:sldMk cId="244300281" sldId="263"/>
            <ac:spMk id="2" creationId="{2C81BBDF-53FA-89C0-8217-C87B2B84FBCA}"/>
          </ac:spMkLst>
        </pc:spChg>
        <pc:spChg chg="del">
          <ac:chgData name="Paulo Alexandre Bucur (2420352)" userId="S::2420352@student.uwtsd.ac.uk::51463c76-d7b2-4229-b84d-4554a43c3d6f" providerId="AD" clId="Web-{6B62C0C6-2F7A-3895-4291-0FD30BA30F11}" dt="2026-06-05T23:23:43.395" v="319"/>
          <ac:spMkLst>
            <pc:docMk/>
            <pc:sldMk cId="244300281" sldId="263"/>
            <ac:spMk id="3" creationId="{7174D6DF-7A53-86E3-45F8-9EDD7D2FBF01}"/>
          </ac:spMkLst>
        </pc:spChg>
        <pc:spChg chg="add mod">
          <ac:chgData name="Paulo Alexandre Bucur (2420352)" userId="S::2420352@student.uwtsd.ac.uk::51463c76-d7b2-4229-b84d-4554a43c3d6f" providerId="AD" clId="Web-{6B62C0C6-2F7A-3895-4291-0FD30BA30F11}" dt="2026-06-05T23:31:51.947" v="363" actId="20577"/>
          <ac:spMkLst>
            <pc:docMk/>
            <pc:sldMk cId="244300281" sldId="263"/>
            <ac:spMk id="4" creationId="{60606C77-F4B4-627C-7B5E-9FF0E194F93F}"/>
          </ac:spMkLst>
        </pc:spChg>
        <pc:spChg chg="add mod">
          <ac:chgData name="Paulo Alexandre Bucur (2420352)" userId="S::2420352@student.uwtsd.ac.uk::51463c76-d7b2-4229-b84d-4554a43c3d6f" providerId="AD" clId="Web-{6B62C0C6-2F7A-3895-4291-0FD30BA30F11}" dt="2026-06-05T23:31:56.025" v="364" actId="20577"/>
          <ac:spMkLst>
            <pc:docMk/>
            <pc:sldMk cId="244300281" sldId="263"/>
            <ac:spMk id="5" creationId="{7AFEEC81-677C-B6AA-58B9-9EC5499540F5}"/>
          </ac:spMkLst>
        </pc:spChg>
        <pc:spChg chg="add mod">
          <ac:chgData name="Paulo Alexandre Bucur (2420352)" userId="S::2420352@student.uwtsd.ac.uk::51463c76-d7b2-4229-b84d-4554a43c3d6f" providerId="AD" clId="Web-{6B62C0C6-2F7A-3895-4291-0FD30BA30F11}" dt="2026-06-05T23:31:48.118" v="362" actId="20577"/>
          <ac:spMkLst>
            <pc:docMk/>
            <pc:sldMk cId="244300281" sldId="263"/>
            <ac:spMk id="6" creationId="{360910E8-E462-D700-BC90-5A838B3D8463}"/>
          </ac:spMkLst>
        </pc:spChg>
        <pc:spChg chg="add mod">
          <ac:chgData name="Paulo Alexandre Bucur (2420352)" userId="S::2420352@student.uwtsd.ac.uk::51463c76-d7b2-4229-b84d-4554a43c3d6f" providerId="AD" clId="Web-{6B62C0C6-2F7A-3895-4291-0FD30BA30F11}" dt="2026-06-05T23:31:42.759" v="361" actId="20577"/>
          <ac:spMkLst>
            <pc:docMk/>
            <pc:sldMk cId="244300281" sldId="263"/>
            <ac:spMk id="7" creationId="{DC098F6F-DD99-20D9-9B9E-572B8B75D4F3}"/>
          </ac:spMkLst>
        </pc:spChg>
        <pc:spChg chg="add mod">
          <ac:chgData name="Paulo Alexandre Bucur (2420352)" userId="S::2420352@student.uwtsd.ac.uk::51463c76-d7b2-4229-b84d-4554a43c3d6f" providerId="AD" clId="Web-{6B62C0C6-2F7A-3895-4291-0FD30BA30F11}" dt="2026-06-05T23:31:36.790" v="360" actId="20577"/>
          <ac:spMkLst>
            <pc:docMk/>
            <pc:sldMk cId="244300281" sldId="263"/>
            <ac:spMk id="8" creationId="{58BA8B1E-9A06-D0CF-F2AE-8B9DA864F983}"/>
          </ac:spMkLst>
        </pc:spChg>
        <pc:spChg chg="add mod">
          <ac:chgData name="Paulo Alexandre Bucur (2420352)" userId="S::2420352@student.uwtsd.ac.uk::51463c76-d7b2-4229-b84d-4554a43c3d6f" providerId="AD" clId="Web-{6B62C0C6-2F7A-3895-4291-0FD30BA30F11}" dt="2026-06-05T23:32:15.466" v="367"/>
          <ac:spMkLst>
            <pc:docMk/>
            <pc:sldMk cId="244300281" sldId="263"/>
            <ac:spMk id="9" creationId="{49402194-49B2-1D77-8DA2-FACC60B216B9}"/>
          </ac:spMkLst>
        </pc:spChg>
        <pc:spChg chg="add mod">
          <ac:chgData name="Paulo Alexandre Bucur (2420352)" userId="S::2420352@student.uwtsd.ac.uk::51463c76-d7b2-4229-b84d-4554a43c3d6f" providerId="AD" clId="Web-{6B62C0C6-2F7A-3895-4291-0FD30BA30F11}" dt="2026-06-05T23:33:24.687" v="381"/>
          <ac:spMkLst>
            <pc:docMk/>
            <pc:sldMk cId="244300281" sldId="263"/>
            <ac:spMk id="10" creationId="{63AAD20F-A2DC-CCA2-D25F-3959FCF6BE1A}"/>
          </ac:spMkLst>
        </pc:spChg>
        <pc:spChg chg="add mod">
          <ac:chgData name="Paulo Alexandre Bucur (2420352)" userId="S::2420352@student.uwtsd.ac.uk::51463c76-d7b2-4229-b84d-4554a43c3d6f" providerId="AD" clId="Web-{6B62C0C6-2F7A-3895-4291-0FD30BA30F11}" dt="2026-06-05T23:34:10.205" v="387" actId="14100"/>
          <ac:spMkLst>
            <pc:docMk/>
            <pc:sldMk cId="244300281" sldId="263"/>
            <ac:spMk id="11" creationId="{BFC5F005-3FC5-6D66-E341-3CBA083AD150}"/>
          </ac:spMkLst>
        </pc:spChg>
        <pc:spChg chg="add mod">
          <ac:chgData name="Paulo Alexandre Bucur (2420352)" userId="S::2420352@student.uwtsd.ac.uk::51463c76-d7b2-4229-b84d-4554a43c3d6f" providerId="AD" clId="Web-{6B62C0C6-2F7A-3895-4291-0FD30BA30F11}" dt="2026-06-05T23:34:01.533" v="385" actId="1076"/>
          <ac:spMkLst>
            <pc:docMk/>
            <pc:sldMk cId="244300281" sldId="263"/>
            <ac:spMk id="12" creationId="{721749AE-C498-FBED-731B-7555276055E2}"/>
          </ac:spMkLst>
        </pc:spChg>
        <pc:spChg chg="add mod">
          <ac:chgData name="Paulo Alexandre Bucur (2420352)" userId="S::2420352@student.uwtsd.ac.uk::51463c76-d7b2-4229-b84d-4554a43c3d6f" providerId="AD" clId="Web-{6B62C0C6-2F7A-3895-4291-0FD30BA30F11}" dt="2026-06-05T23:34:29.940" v="390"/>
          <ac:spMkLst>
            <pc:docMk/>
            <pc:sldMk cId="244300281" sldId="263"/>
            <ac:spMk id="13" creationId="{DC35A101-7F6E-5F5A-0719-BAB739AFCD9E}"/>
          </ac:spMkLst>
        </pc:spChg>
        <pc:spChg chg="add mod">
          <ac:chgData name="Paulo Alexandre Bucur (2420352)" userId="S::2420352@student.uwtsd.ac.uk::51463c76-d7b2-4229-b84d-4554a43c3d6f" providerId="AD" clId="Web-{6B62C0C6-2F7A-3895-4291-0FD30BA30F11}" dt="2026-06-05T23:35:20.317" v="400" actId="1076"/>
          <ac:spMkLst>
            <pc:docMk/>
            <pc:sldMk cId="244300281" sldId="263"/>
            <ac:spMk id="14" creationId="{FDB864D2-AF30-E48B-74A7-6DC955B7D393}"/>
          </ac:spMkLst>
        </pc:spChg>
      </pc:sldChg>
      <pc:sldChg chg="modSp new modTransition">
        <pc:chgData name="Paulo Alexandre Bucur (2420352)" userId="S::2420352@student.uwtsd.ac.uk::51463c76-d7b2-4229-b84d-4554a43c3d6f" providerId="AD" clId="Web-{6B62C0C6-2F7A-3895-4291-0FD30BA30F11}" dt="2026-06-05T23:50:35.782" v="475"/>
        <pc:sldMkLst>
          <pc:docMk/>
          <pc:sldMk cId="3367242187" sldId="264"/>
        </pc:sldMkLst>
        <pc:spChg chg="mod">
          <ac:chgData name="Paulo Alexandre Bucur (2420352)" userId="S::2420352@student.uwtsd.ac.uk::51463c76-d7b2-4229-b84d-4554a43c3d6f" providerId="AD" clId="Web-{6B62C0C6-2F7A-3895-4291-0FD30BA30F11}" dt="2026-06-05T23:48:01.383" v="451" actId="1076"/>
          <ac:spMkLst>
            <pc:docMk/>
            <pc:sldMk cId="3367242187" sldId="264"/>
            <ac:spMk id="2" creationId="{CD00D047-7557-1BE5-D1C4-FD8DB684310B}"/>
          </ac:spMkLst>
        </pc:spChg>
        <pc:spChg chg="mod">
          <ac:chgData name="Paulo Alexandre Bucur (2420352)" userId="S::2420352@student.uwtsd.ac.uk::51463c76-d7b2-4229-b84d-4554a43c3d6f" providerId="AD" clId="Web-{6B62C0C6-2F7A-3895-4291-0FD30BA30F11}" dt="2026-06-05T23:48:42.885" v="465" actId="20577"/>
          <ac:spMkLst>
            <pc:docMk/>
            <pc:sldMk cId="3367242187" sldId="264"/>
            <ac:spMk id="3" creationId="{7078B60D-C972-0301-79C9-B9549C18450D}"/>
          </ac:spMkLst>
        </pc:spChg>
      </pc:sldChg>
      <pc:sldChg chg="delSp modSp new modTransition">
        <pc:chgData name="Paulo Alexandre Bucur (2420352)" userId="S::2420352@student.uwtsd.ac.uk::51463c76-d7b2-4229-b84d-4554a43c3d6f" providerId="AD" clId="Web-{6B62C0C6-2F7A-3895-4291-0FD30BA30F11}" dt="2026-06-05T23:54:52.809" v="507" actId="1076"/>
        <pc:sldMkLst>
          <pc:docMk/>
          <pc:sldMk cId="3047217123" sldId="265"/>
        </pc:sldMkLst>
        <pc:spChg chg="mod">
          <ac:chgData name="Paulo Alexandre Bucur (2420352)" userId="S::2420352@student.uwtsd.ac.uk::51463c76-d7b2-4229-b84d-4554a43c3d6f" providerId="AD" clId="Web-{6B62C0C6-2F7A-3895-4291-0FD30BA30F11}" dt="2026-06-05T23:54:52.809" v="507" actId="1076"/>
          <ac:spMkLst>
            <pc:docMk/>
            <pc:sldMk cId="3047217123" sldId="265"/>
            <ac:spMk id="2" creationId="{BCF2034E-CA9D-D78C-A632-7DAB3AE8E040}"/>
          </ac:spMkLst>
        </pc:spChg>
        <pc:spChg chg="del">
          <ac:chgData name="Paulo Alexandre Bucur (2420352)" userId="S::2420352@student.uwtsd.ac.uk::51463c76-d7b2-4229-b84d-4554a43c3d6f" providerId="AD" clId="Web-{6B62C0C6-2F7A-3895-4291-0FD30BA30F11}" dt="2026-06-05T23:51:49.035" v="477"/>
          <ac:spMkLst>
            <pc:docMk/>
            <pc:sldMk cId="3047217123" sldId="265"/>
            <ac:spMk id="3" creationId="{A46779DC-2384-AC03-2E63-27F58AF51045}"/>
          </ac:spMkLst>
        </pc:spChg>
      </pc:sldChg>
      <pc:sldChg chg="addSp delSp modSp new mod modTransition setBg">
        <pc:chgData name="Paulo Alexandre Bucur (2420352)" userId="S::2420352@student.uwtsd.ac.uk::51463c76-d7b2-4229-b84d-4554a43c3d6f" providerId="AD" clId="Web-{6B62C0C6-2F7A-3895-4291-0FD30BA30F11}" dt="2026-06-06T00:11:00.348" v="560" actId="20577"/>
        <pc:sldMkLst>
          <pc:docMk/>
          <pc:sldMk cId="3485141708" sldId="266"/>
        </pc:sldMkLst>
        <pc:spChg chg="mod">
          <ac:chgData name="Paulo Alexandre Bucur (2420352)" userId="S::2420352@student.uwtsd.ac.uk::51463c76-d7b2-4229-b84d-4554a43c3d6f" providerId="AD" clId="Web-{6B62C0C6-2F7A-3895-4291-0FD30BA30F11}" dt="2026-06-05T23:58:19.849" v="524" actId="1076"/>
          <ac:spMkLst>
            <pc:docMk/>
            <pc:sldMk cId="3485141708" sldId="266"/>
            <ac:spMk id="2" creationId="{2A8EA364-3E1D-3E6E-BBDF-D35DA887363F}"/>
          </ac:spMkLst>
        </pc:spChg>
        <pc:spChg chg="del">
          <ac:chgData name="Paulo Alexandre Bucur (2420352)" userId="S::2420352@student.uwtsd.ac.uk::51463c76-d7b2-4229-b84d-4554a43c3d6f" providerId="AD" clId="Web-{6B62C0C6-2F7A-3895-4291-0FD30BA30F11}" dt="2026-06-05T23:58:25.443" v="525"/>
          <ac:spMkLst>
            <pc:docMk/>
            <pc:sldMk cId="3485141708" sldId="266"/>
            <ac:spMk id="3" creationId="{FC224B07-DC6D-31C0-3CB7-D928C78CC177}"/>
          </ac:spMkLst>
        </pc:spChg>
        <pc:spChg chg="add mod">
          <ac:chgData name="Paulo Alexandre Bucur (2420352)" userId="S::2420352@student.uwtsd.ac.uk::51463c76-d7b2-4229-b84d-4554a43c3d6f" providerId="AD" clId="Web-{6B62C0C6-2F7A-3895-4291-0FD30BA30F11}" dt="2026-06-06T00:04:14.448" v="555" actId="20577"/>
          <ac:spMkLst>
            <pc:docMk/>
            <pc:sldMk cId="3485141708" sldId="266"/>
            <ac:spMk id="4" creationId="{CC91C58C-6E1A-EB04-FA47-7168DA5312AC}"/>
          </ac:spMkLst>
        </pc:spChg>
        <pc:spChg chg="add mod">
          <ac:chgData name="Paulo Alexandre Bucur (2420352)" userId="S::2420352@student.uwtsd.ac.uk::51463c76-d7b2-4229-b84d-4554a43c3d6f" providerId="AD" clId="Web-{6B62C0C6-2F7A-3895-4291-0FD30BA30F11}" dt="2026-06-06T00:04:20.667" v="557" actId="20577"/>
          <ac:spMkLst>
            <pc:docMk/>
            <pc:sldMk cId="3485141708" sldId="266"/>
            <ac:spMk id="5" creationId="{7BDFDFED-8B24-B8D8-8FD1-48D1A1E61FBD}"/>
          </ac:spMkLst>
        </pc:spChg>
        <pc:spChg chg="add mod">
          <ac:chgData name="Paulo Alexandre Bucur (2420352)" userId="S::2420352@student.uwtsd.ac.uk::51463c76-d7b2-4229-b84d-4554a43c3d6f" providerId="AD" clId="Web-{6B62C0C6-2F7A-3895-4291-0FD30BA30F11}" dt="2026-06-06T00:11:00.348" v="560" actId="20577"/>
          <ac:spMkLst>
            <pc:docMk/>
            <pc:sldMk cId="3485141708" sldId="266"/>
            <ac:spMk id="6" creationId="{211EA15F-0685-1C34-2103-7AE8FA4B585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6/5/2026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6/5/2026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6/5/2026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6/5/2026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theguardian.com/society/2025/nov/19/microsoft-nhs-uk-contracts-public-sector-procurement" TargetMode="External"/><Relationship Id="rId3" Type="http://schemas.openxmlformats.org/officeDocument/2006/relationships/hyperlink" Target="https://digital.nhs.uk/data-and-information/looking-after-information/data-security-and-information-governance/codes-of-practice-for-handling-information-in-health-and-care/a-guide-to-confidentiality-in-health-and-social-care/a-guide-to-confidentiality/what-are-the-confidentiality-rules" TargetMode="External"/><Relationship Id="rId7" Type="http://schemas.openxmlformats.org/officeDocument/2006/relationships/hyperlink" Target="https://www.microsoft.com/en-gb/emea/business/advancing-healthcare-nhs/?msockid=3d92855f74336304187e90dc70336d78" TargetMode="External"/><Relationship Id="rId2" Type="http://schemas.openxmlformats.org/officeDocument/2006/relationships/hyperlink" Target="https://en.wikipedia.org/wiki/Microsoft_Excel" TargetMode="External"/><Relationship Id="rId1" Type="http://schemas.openxmlformats.org/officeDocument/2006/relationships/slideLayout" Target="../slideLayouts/slideLayout2.xml"/><Relationship Id="rId6" Type="http://schemas.openxmlformats.org/officeDocument/2006/relationships/hyperlink" Target="https://www.nhs.uk/nhs-services/care-services-and-care-homes/" TargetMode="External"/><Relationship Id="rId5" Type="http://schemas.openxmlformats.org/officeDocument/2006/relationships/hyperlink" Target="https://www.england.nhs.uk/publication/confidentiality-policy/" TargetMode="External"/><Relationship Id="rId4" Type="http://schemas.openxmlformats.org/officeDocument/2006/relationships/hyperlink" Target="https://www.nhs.uk/social-care-and-support/care-services-equipment-and-care-homes/care-homes/"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531796"/>
            <a:ext cx="9144000" cy="2387600"/>
          </a:xfrm>
        </p:spPr>
        <p:txBody>
          <a:bodyPr>
            <a:normAutofit/>
          </a:bodyPr>
          <a:lstStyle/>
          <a:p>
            <a:r>
              <a:rPr lang="en-US" sz="6600" b="1"/>
              <a:t>Paulo Bucur</a:t>
            </a:r>
          </a:p>
        </p:txBody>
      </p:sp>
      <p:sp>
        <p:nvSpPr>
          <p:cNvPr id="4" name="TextBox 3">
            <a:extLst>
              <a:ext uri="{FF2B5EF4-FFF2-40B4-BE49-F238E27FC236}">
                <a16:creationId xmlns:a16="http://schemas.microsoft.com/office/drawing/2014/main" id="{0430FCE9-4D07-DE5F-71F2-F1AA55F16CC0}"/>
              </a:ext>
            </a:extLst>
          </p:cNvPr>
          <p:cNvSpPr txBox="1"/>
          <p:nvPr/>
        </p:nvSpPr>
        <p:spPr>
          <a:xfrm>
            <a:off x="201418" y="6098585"/>
            <a:ext cx="242047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Student ID: 2420352</a:t>
            </a:r>
          </a:p>
          <a:p>
            <a:r>
              <a:rPr lang="en-US"/>
              <a:t>Lecturer: </a:t>
            </a:r>
            <a:r>
              <a:rPr lang="en-US" sz="1100">
                <a:solidFill>
                  <a:srgbClr val="242130"/>
                </a:solidFill>
                <a:highlight>
                  <a:srgbClr val="FFFFFF"/>
                </a:highlight>
                <a:latin typeface="Source Sans Pro"/>
                <a:ea typeface="Source Sans Pro"/>
              </a:rPr>
              <a:t>Masud Siddiqui</a:t>
            </a:r>
            <a:endParaRPr lang="en-US" dirty="0"/>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D5D19D-0789-4518-B5DC-D47ADF69D2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07B337-FE21-C9AE-177E-924B92206619}"/>
              </a:ext>
            </a:extLst>
          </p:cNvPr>
          <p:cNvSpPr>
            <a:spLocks noGrp="1"/>
          </p:cNvSpPr>
          <p:nvPr>
            <p:ph type="title"/>
          </p:nvPr>
        </p:nvSpPr>
        <p:spPr>
          <a:xfrm>
            <a:off x="1026367" y="2455484"/>
            <a:ext cx="4036334" cy="2387600"/>
          </a:xfrm>
        </p:spPr>
        <p:txBody>
          <a:bodyPr vert="horz" lIns="91440" tIns="45720" rIns="91440" bIns="45720" rtlCol="0" anchor="t">
            <a:normAutofit/>
          </a:bodyPr>
          <a:lstStyle/>
          <a:p>
            <a:r>
              <a:rPr lang="en-US" sz="5400">
                <a:latin typeface="Calibri"/>
                <a:ea typeface="Calibri"/>
                <a:cs typeface="Calibri"/>
              </a:rPr>
              <a:t>Microsoft Excel</a:t>
            </a:r>
          </a:p>
        </p:txBody>
      </p:sp>
      <p:grpSp>
        <p:nvGrpSpPr>
          <p:cNvPr id="11" name="Group 1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5431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icrosoft Excel logo. Spreadsheet program. Microsoft Office 365 ...">
            <a:extLst>
              <a:ext uri="{FF2B5EF4-FFF2-40B4-BE49-F238E27FC236}">
                <a16:creationId xmlns:a16="http://schemas.microsoft.com/office/drawing/2014/main" id="{DF7FD4F4-FD59-FE43-6A47-7031A7C9F254}"/>
              </a:ext>
            </a:extLst>
          </p:cNvPr>
          <p:cNvPicPr>
            <a:picLocks noChangeAspect="1"/>
          </p:cNvPicPr>
          <p:nvPr/>
        </p:nvPicPr>
        <p:blipFill>
          <a:blip r:embed="rId2"/>
          <a:srcRect b="1268"/>
          <a:stretch>
            <a:fillRect/>
          </a:stretch>
        </p:blipFill>
        <p:spPr>
          <a:xfrm>
            <a:off x="5922492" y="666728"/>
            <a:ext cx="5536001" cy="5465791"/>
          </a:xfrm>
          <a:prstGeom prst="rect">
            <a:avLst/>
          </a:prstGeom>
        </p:spPr>
      </p:pic>
    </p:spTree>
    <p:extLst>
      <p:ext uri="{BB962C8B-B14F-4D97-AF65-F5344CB8AC3E}">
        <p14:creationId xmlns:p14="http://schemas.microsoft.com/office/powerpoint/2010/main" val="235656880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EA364-3E1D-3E6E-BBDF-D35DA887363F}"/>
              </a:ext>
            </a:extLst>
          </p:cNvPr>
          <p:cNvSpPr>
            <a:spLocks noGrp="1"/>
          </p:cNvSpPr>
          <p:nvPr>
            <p:ph type="title"/>
          </p:nvPr>
        </p:nvSpPr>
        <p:spPr>
          <a:xfrm>
            <a:off x="2475931" y="387871"/>
            <a:ext cx="10515600" cy="1325563"/>
          </a:xfrm>
        </p:spPr>
        <p:txBody>
          <a:bodyPr/>
          <a:lstStyle/>
          <a:p>
            <a:r>
              <a:rPr lang="en-GB" sz="4800" b="1" i="1" dirty="0"/>
              <a:t>What is </a:t>
            </a:r>
            <a:r>
              <a:rPr lang="en-GB" sz="4800" b="1" i="1" dirty="0" err="1"/>
              <a:t>microsoft</a:t>
            </a:r>
            <a:r>
              <a:rPr lang="en-GB" sz="4800" b="1" i="1" dirty="0"/>
              <a:t> Excel?</a:t>
            </a:r>
          </a:p>
        </p:txBody>
      </p:sp>
      <p:sp>
        <p:nvSpPr>
          <p:cNvPr id="4" name="TextBox 3">
            <a:extLst>
              <a:ext uri="{FF2B5EF4-FFF2-40B4-BE49-F238E27FC236}">
                <a16:creationId xmlns:a16="http://schemas.microsoft.com/office/drawing/2014/main" id="{CC91C58C-6E1A-EB04-FA47-7168DA5312AC}"/>
              </a:ext>
            </a:extLst>
          </p:cNvPr>
          <p:cNvSpPr txBox="1"/>
          <p:nvPr/>
        </p:nvSpPr>
        <p:spPr>
          <a:xfrm>
            <a:off x="272955" y="1723030"/>
            <a:ext cx="6096000"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
              <a:buChar char="•"/>
            </a:pPr>
            <a:r>
              <a:rPr lang="en-US" b="1" dirty="0"/>
              <a:t>Microsoft Excel is a spreadsheet program used to </a:t>
            </a:r>
            <a:r>
              <a:rPr lang="en-US" b="1"/>
              <a:t>organize</a:t>
            </a:r>
            <a:r>
              <a:rPr lang="en-US" b="1" dirty="0"/>
              <a:t>, store, and manage data in rows and columns. It helps people keep information neat and easy to find.</a:t>
            </a:r>
            <a:r>
              <a:rPr lang="en-US" dirty="0"/>
              <a:t> </a:t>
            </a:r>
          </a:p>
          <a:p>
            <a:pPr>
              <a:buFont typeface=""/>
              <a:buChar char="•"/>
            </a:pPr>
            <a:endParaRPr lang="en-US" dirty="0"/>
          </a:p>
          <a:p>
            <a:pPr>
              <a:buFont typeface=""/>
              <a:buChar char="•"/>
            </a:pPr>
            <a:endParaRPr lang="en-US" dirty="0"/>
          </a:p>
          <a:p>
            <a:pPr>
              <a:buFont typeface=""/>
              <a:buChar char="•"/>
            </a:pPr>
            <a:endParaRPr lang="en-US" dirty="0"/>
          </a:p>
          <a:p>
            <a:pPr>
              <a:buFont typeface=""/>
              <a:buChar char="•"/>
            </a:pPr>
            <a:endParaRPr lang="en-US" dirty="0"/>
          </a:p>
          <a:p>
            <a:pPr>
              <a:buFont typeface=""/>
              <a:buChar char="•"/>
            </a:pPr>
            <a:endParaRPr lang="en-US" dirty="0"/>
          </a:p>
          <a:p>
            <a:pPr>
              <a:buFont typeface=""/>
              <a:buChar char="•"/>
            </a:pPr>
            <a:endParaRPr lang="en-US" dirty="0"/>
          </a:p>
          <a:p>
            <a:pPr>
              <a:buFont typeface=""/>
              <a:buChar char="•"/>
            </a:pPr>
            <a:endParaRPr lang="en-US" dirty="0"/>
          </a:p>
          <a:p>
            <a:pPr>
              <a:buFont typeface=""/>
              <a:buChar char="•"/>
            </a:pPr>
            <a:endParaRPr lang="en-US" dirty="0"/>
          </a:p>
          <a:p>
            <a:pPr algn="ctr"/>
            <a:endParaRPr lang="en-US"/>
          </a:p>
        </p:txBody>
      </p:sp>
      <p:sp>
        <p:nvSpPr>
          <p:cNvPr id="5" name="TextBox 4">
            <a:extLst>
              <a:ext uri="{FF2B5EF4-FFF2-40B4-BE49-F238E27FC236}">
                <a16:creationId xmlns:a16="http://schemas.microsoft.com/office/drawing/2014/main" id="{7BDFDFED-8B24-B8D8-8FD1-48D1A1E61FBD}"/>
              </a:ext>
            </a:extLst>
          </p:cNvPr>
          <p:cNvSpPr txBox="1"/>
          <p:nvPr/>
        </p:nvSpPr>
        <p:spPr>
          <a:xfrm>
            <a:off x="3320955" y="3110552"/>
            <a:ext cx="500418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It can perform automatic calculations</a:t>
            </a:r>
            <a:r>
              <a:rPr lang="en-US" dirty="0"/>
              <a:t> </a:t>
            </a:r>
            <a:r>
              <a:rPr lang="en-US" b="1"/>
              <a:t>using formulas such as adding totals or working out averages. This saves time and reduces mistakes.</a:t>
            </a:r>
          </a:p>
          <a:p>
            <a:pPr algn="ctr"/>
            <a:endParaRPr lang="en-GB"/>
          </a:p>
        </p:txBody>
      </p:sp>
      <p:sp>
        <p:nvSpPr>
          <p:cNvPr id="6" name="TextBox 5">
            <a:extLst>
              <a:ext uri="{FF2B5EF4-FFF2-40B4-BE49-F238E27FC236}">
                <a16:creationId xmlns:a16="http://schemas.microsoft.com/office/drawing/2014/main" id="{211EA15F-0685-1C34-2103-7AE8FA4B5852}"/>
              </a:ext>
            </a:extLst>
          </p:cNvPr>
          <p:cNvSpPr txBox="1"/>
          <p:nvPr/>
        </p:nvSpPr>
        <p:spPr>
          <a:xfrm>
            <a:off x="5823045" y="4918881"/>
            <a:ext cx="60960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It is widely used in workplaces like nursing homes</a:t>
            </a:r>
            <a:r>
              <a:rPr lang="en-US" dirty="0"/>
              <a:t> </a:t>
            </a:r>
            <a:r>
              <a:rPr lang="en-US" b="1" dirty="0"/>
              <a:t>for tasks such as </a:t>
            </a:r>
            <a:r>
              <a:rPr lang="en-US" b="1" dirty="0" err="1"/>
              <a:t>rotas</a:t>
            </a:r>
            <a:r>
              <a:rPr lang="en-US" b="1" dirty="0"/>
              <a:t>, schedules, and record keeping. It helps staff stay organized and efficient.</a:t>
            </a:r>
          </a:p>
          <a:p>
            <a:pPr algn="ctr"/>
            <a:endParaRPr lang="en-GB"/>
          </a:p>
        </p:txBody>
      </p:sp>
    </p:spTree>
    <p:extLst>
      <p:ext uri="{BB962C8B-B14F-4D97-AF65-F5344CB8AC3E}">
        <p14:creationId xmlns:p14="http://schemas.microsoft.com/office/powerpoint/2010/main" val="3485141708"/>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E6A5E-8F72-3F33-036D-67C905B2724F}"/>
              </a:ext>
            </a:extLst>
          </p:cNvPr>
          <p:cNvSpPr>
            <a:spLocks noGrp="1"/>
          </p:cNvSpPr>
          <p:nvPr>
            <p:ph type="title"/>
          </p:nvPr>
        </p:nvSpPr>
        <p:spPr>
          <a:xfrm>
            <a:off x="2537085" y="-334416"/>
            <a:ext cx="10515600" cy="1325563"/>
          </a:xfrm>
        </p:spPr>
        <p:txBody>
          <a:bodyPr/>
          <a:lstStyle/>
          <a:p>
            <a:r>
              <a:rPr lang="en-US" sz="2000" b="1" u="sng" dirty="0"/>
              <a:t>How is </a:t>
            </a:r>
            <a:r>
              <a:rPr lang="en-US" sz="2000" b="1" u="sng" dirty="0" err="1"/>
              <a:t>microsoft</a:t>
            </a:r>
            <a:r>
              <a:rPr lang="en-US" sz="2000" b="1" u="sng" dirty="0"/>
              <a:t> Excel </a:t>
            </a:r>
            <a:r>
              <a:rPr lang="en-US" sz="2000" b="1" u="sng" dirty="0" err="1"/>
              <a:t>usefull</a:t>
            </a:r>
            <a:r>
              <a:rPr lang="en-US" sz="2000" b="1" u="sng" dirty="0"/>
              <a:t> in making staff scheduling/rotas?</a:t>
            </a:r>
          </a:p>
        </p:txBody>
      </p:sp>
      <p:pic>
        <p:nvPicPr>
          <p:cNvPr id="5" name="Picture 4" descr="Microsoft Excel logo transparent PNG 22100783 PNG">
            <a:extLst>
              <a:ext uri="{FF2B5EF4-FFF2-40B4-BE49-F238E27FC236}">
                <a16:creationId xmlns:a16="http://schemas.microsoft.com/office/drawing/2014/main" id="{BBDE4533-AD6A-9064-EB0D-9C5B59516829}"/>
              </a:ext>
            </a:extLst>
          </p:cNvPr>
          <p:cNvPicPr>
            <a:picLocks noChangeAspect="1"/>
          </p:cNvPicPr>
          <p:nvPr/>
        </p:nvPicPr>
        <p:blipFill>
          <a:blip r:embed="rId2"/>
          <a:stretch>
            <a:fillRect/>
          </a:stretch>
        </p:blipFill>
        <p:spPr>
          <a:xfrm>
            <a:off x="4836827" y="2519595"/>
            <a:ext cx="2068643" cy="2043660"/>
          </a:xfrm>
          <a:prstGeom prst="rect">
            <a:avLst/>
          </a:prstGeom>
        </p:spPr>
      </p:pic>
      <p:cxnSp>
        <p:nvCxnSpPr>
          <p:cNvPr id="7" name="Connector: Curved 6">
            <a:extLst>
              <a:ext uri="{FF2B5EF4-FFF2-40B4-BE49-F238E27FC236}">
                <a16:creationId xmlns:a16="http://schemas.microsoft.com/office/drawing/2014/main" id="{5AB5AF16-0F17-F51D-666C-1A7D57A50A13}"/>
              </a:ext>
            </a:extLst>
          </p:cNvPr>
          <p:cNvCxnSpPr/>
          <p:nvPr/>
        </p:nvCxnSpPr>
        <p:spPr>
          <a:xfrm flipH="1">
            <a:off x="4159770" y="4097311"/>
            <a:ext cx="1361606" cy="1449049"/>
          </a:xfrm>
          <a:prstGeom prst="curvedConnector3">
            <a:avLst/>
          </a:prstGeom>
          <a:ln>
            <a:solidFill>
              <a:schemeClr val="accent6"/>
            </a:solidFill>
            <a:tailEnd type="triangle"/>
          </a:ln>
        </p:spPr>
        <p:style>
          <a:lnRef idx="2">
            <a:schemeClr val="accent1"/>
          </a:lnRef>
          <a:fillRef idx="0">
            <a:schemeClr val="accent1"/>
          </a:fillRef>
          <a:effectRef idx="1">
            <a:schemeClr val="accent1"/>
          </a:effectRef>
          <a:fontRef idx="minor">
            <a:schemeClr val="tx1"/>
          </a:fontRef>
        </p:style>
      </p:cxnSp>
      <p:cxnSp>
        <p:nvCxnSpPr>
          <p:cNvPr id="8" name="Connector: Curved 7">
            <a:extLst>
              <a:ext uri="{FF2B5EF4-FFF2-40B4-BE49-F238E27FC236}">
                <a16:creationId xmlns:a16="http://schemas.microsoft.com/office/drawing/2014/main" id="{77756087-AF93-AF2E-5AD6-1DADABE2EE98}"/>
              </a:ext>
            </a:extLst>
          </p:cNvPr>
          <p:cNvCxnSpPr/>
          <p:nvPr/>
        </p:nvCxnSpPr>
        <p:spPr>
          <a:xfrm flipV="1">
            <a:off x="6433279" y="2660754"/>
            <a:ext cx="1848786" cy="999344"/>
          </a:xfrm>
          <a:prstGeom prst="curvedConnector3">
            <a:avLst/>
          </a:prstGeom>
          <a:ln>
            <a:solidFill>
              <a:schemeClr val="accent6"/>
            </a:solidFill>
          </a:ln>
        </p:spPr>
        <p:style>
          <a:lnRef idx="2">
            <a:schemeClr val="accent1"/>
          </a:lnRef>
          <a:fillRef idx="0">
            <a:schemeClr val="accent1"/>
          </a:fillRef>
          <a:effectRef idx="1">
            <a:schemeClr val="accent1"/>
          </a:effectRef>
          <a:fontRef idx="minor">
            <a:schemeClr val="tx1"/>
          </a:fontRef>
        </p:style>
      </p:cxnSp>
      <p:cxnSp>
        <p:nvCxnSpPr>
          <p:cNvPr id="9" name="Connector: Curved 8">
            <a:extLst>
              <a:ext uri="{FF2B5EF4-FFF2-40B4-BE49-F238E27FC236}">
                <a16:creationId xmlns:a16="http://schemas.microsoft.com/office/drawing/2014/main" id="{057D5981-B17E-6173-696D-6D2A8A677F08}"/>
              </a:ext>
            </a:extLst>
          </p:cNvPr>
          <p:cNvCxnSpPr/>
          <p:nvPr/>
        </p:nvCxnSpPr>
        <p:spPr>
          <a:xfrm>
            <a:off x="6096000" y="4097310"/>
            <a:ext cx="1286655" cy="1673901"/>
          </a:xfrm>
          <a:prstGeom prst="curvedConnector3">
            <a:avLst/>
          </a:prstGeom>
          <a:ln>
            <a:solidFill>
              <a:schemeClr val="accent6"/>
            </a:solidFill>
            <a:tailEnd type="triangle"/>
          </a:ln>
        </p:spPr>
        <p:style>
          <a:lnRef idx="2">
            <a:schemeClr val="accent1"/>
          </a:lnRef>
          <a:fillRef idx="0">
            <a:schemeClr val="accent1"/>
          </a:fillRef>
          <a:effectRef idx="1">
            <a:schemeClr val="accent1"/>
          </a:effectRef>
          <a:fontRef idx="minor">
            <a:schemeClr val="tx1"/>
          </a:fontRef>
        </p:style>
      </p:cxnSp>
      <p:cxnSp>
        <p:nvCxnSpPr>
          <p:cNvPr id="10" name="Connector: Curved 9">
            <a:extLst>
              <a:ext uri="{FF2B5EF4-FFF2-40B4-BE49-F238E27FC236}">
                <a16:creationId xmlns:a16="http://schemas.microsoft.com/office/drawing/2014/main" id="{5643C4A4-9E62-1578-AC3E-695B46D63CD0}"/>
              </a:ext>
            </a:extLst>
          </p:cNvPr>
          <p:cNvCxnSpPr/>
          <p:nvPr/>
        </p:nvCxnSpPr>
        <p:spPr>
          <a:xfrm flipH="1" flipV="1">
            <a:off x="5321507" y="2086130"/>
            <a:ext cx="399738" cy="861935"/>
          </a:xfrm>
          <a:prstGeom prst="curvedConnector3">
            <a:avLst/>
          </a:prstGeom>
          <a:ln>
            <a:solidFill>
              <a:schemeClr val="accent6"/>
            </a:solidFill>
          </a:ln>
        </p:spPr>
        <p:style>
          <a:lnRef idx="2">
            <a:schemeClr val="accent1"/>
          </a:lnRef>
          <a:fillRef idx="0">
            <a:schemeClr val="accent1"/>
          </a:fillRef>
          <a:effectRef idx="1">
            <a:schemeClr val="accent1"/>
          </a:effectRef>
          <a:fontRef idx="minor">
            <a:schemeClr val="tx1"/>
          </a:fontRef>
        </p:style>
      </p:cxnSp>
      <p:cxnSp>
        <p:nvCxnSpPr>
          <p:cNvPr id="11" name="Connector: Curved 10">
            <a:extLst>
              <a:ext uri="{FF2B5EF4-FFF2-40B4-BE49-F238E27FC236}">
                <a16:creationId xmlns:a16="http://schemas.microsoft.com/office/drawing/2014/main" id="{15298C21-EE5F-0A2D-208F-74751EE6DB86}"/>
              </a:ext>
            </a:extLst>
          </p:cNvPr>
          <p:cNvCxnSpPr/>
          <p:nvPr/>
        </p:nvCxnSpPr>
        <p:spPr>
          <a:xfrm flipV="1">
            <a:off x="6433278" y="1311639"/>
            <a:ext cx="1711377" cy="1848786"/>
          </a:xfrm>
          <a:prstGeom prst="curvedConnector3">
            <a:avLst/>
          </a:prstGeom>
          <a:ln>
            <a:solidFill>
              <a:schemeClr val="accent6"/>
            </a:solidFill>
          </a:ln>
        </p:spPr>
        <p:style>
          <a:lnRef idx="2">
            <a:schemeClr val="accent1"/>
          </a:lnRef>
          <a:fillRef idx="0">
            <a:schemeClr val="accent1"/>
          </a:fillRef>
          <a:effectRef idx="1">
            <a:schemeClr val="accent1"/>
          </a:effectRef>
          <a:fontRef idx="minor">
            <a:schemeClr val="tx1"/>
          </a:fontRef>
        </p:style>
      </p:cxnSp>
      <p:cxnSp>
        <p:nvCxnSpPr>
          <p:cNvPr id="12" name="Connector: Curved 11">
            <a:extLst>
              <a:ext uri="{FF2B5EF4-FFF2-40B4-BE49-F238E27FC236}">
                <a16:creationId xmlns:a16="http://schemas.microsoft.com/office/drawing/2014/main" id="{B30B0E1D-20EB-5E56-151E-417A58687AC8}"/>
              </a:ext>
            </a:extLst>
          </p:cNvPr>
          <p:cNvCxnSpPr/>
          <p:nvPr/>
        </p:nvCxnSpPr>
        <p:spPr>
          <a:xfrm flipH="1" flipV="1">
            <a:off x="761999" y="2236032"/>
            <a:ext cx="4472065" cy="1411573"/>
          </a:xfrm>
          <a:prstGeom prst="curvedConnector3">
            <a:avLst/>
          </a:prstGeom>
          <a:ln>
            <a:solidFill>
              <a:schemeClr val="accent6"/>
            </a:solidFill>
          </a:ln>
        </p:spPr>
        <p:style>
          <a:lnRef idx="2">
            <a:schemeClr val="accent1"/>
          </a:lnRef>
          <a:fillRef idx="0">
            <a:schemeClr val="accent1"/>
          </a:fillRef>
          <a:effectRef idx="1">
            <a:schemeClr val="accent1"/>
          </a:effectRef>
          <a:fontRef idx="minor">
            <a:schemeClr val="tx1"/>
          </a:fontRef>
        </p:style>
      </p:cxnSp>
      <p:cxnSp>
        <p:nvCxnSpPr>
          <p:cNvPr id="13" name="Connector: Curved 12">
            <a:extLst>
              <a:ext uri="{FF2B5EF4-FFF2-40B4-BE49-F238E27FC236}">
                <a16:creationId xmlns:a16="http://schemas.microsoft.com/office/drawing/2014/main" id="{B539ED68-0F4E-BFF9-26D2-6DB2939ECE0A}"/>
              </a:ext>
            </a:extLst>
          </p:cNvPr>
          <p:cNvCxnSpPr/>
          <p:nvPr/>
        </p:nvCxnSpPr>
        <p:spPr>
          <a:xfrm>
            <a:off x="6433278" y="4047344"/>
            <a:ext cx="2935573" cy="1536491"/>
          </a:xfrm>
          <a:prstGeom prst="curvedConnector3">
            <a:avLst/>
          </a:prstGeom>
          <a:ln>
            <a:solidFill>
              <a:schemeClr val="accent6"/>
            </a:solidFill>
          </a:ln>
        </p:spPr>
        <p:style>
          <a:lnRef idx="2">
            <a:schemeClr val="accent1"/>
          </a:lnRef>
          <a:fillRef idx="0">
            <a:schemeClr val="accent1"/>
          </a:fillRef>
          <a:effectRef idx="1">
            <a:schemeClr val="accent1"/>
          </a:effectRef>
          <a:fontRef idx="minor">
            <a:schemeClr val="tx1"/>
          </a:fontRef>
        </p:style>
      </p:cxnSp>
      <p:cxnSp>
        <p:nvCxnSpPr>
          <p:cNvPr id="14" name="Connector: Curved 13">
            <a:extLst>
              <a:ext uri="{FF2B5EF4-FFF2-40B4-BE49-F238E27FC236}">
                <a16:creationId xmlns:a16="http://schemas.microsoft.com/office/drawing/2014/main" id="{F5DBE992-4F03-995B-CCCA-4CD391487FD4}"/>
              </a:ext>
            </a:extLst>
          </p:cNvPr>
          <p:cNvCxnSpPr/>
          <p:nvPr/>
        </p:nvCxnSpPr>
        <p:spPr>
          <a:xfrm flipH="1">
            <a:off x="1474033" y="4009869"/>
            <a:ext cx="4009868" cy="1124262"/>
          </a:xfrm>
          <a:prstGeom prst="curvedConnector3">
            <a:avLst/>
          </a:prstGeom>
          <a:ln>
            <a:solidFill>
              <a:schemeClr val="accent6"/>
            </a:solidFill>
          </a:ln>
        </p:spPr>
        <p:style>
          <a:lnRef idx="2">
            <a:schemeClr val="accent1"/>
          </a:lnRef>
          <a:fillRef idx="0">
            <a:schemeClr val="accent1"/>
          </a:fillRef>
          <a:effectRef idx="1">
            <a:schemeClr val="accent1"/>
          </a:effectRef>
          <a:fontRef idx="minor">
            <a:schemeClr val="tx1"/>
          </a:fontRef>
        </p:style>
      </p:cxnSp>
      <p:cxnSp>
        <p:nvCxnSpPr>
          <p:cNvPr id="15" name="Connector: Curved 14">
            <a:extLst>
              <a:ext uri="{FF2B5EF4-FFF2-40B4-BE49-F238E27FC236}">
                <a16:creationId xmlns:a16="http://schemas.microsoft.com/office/drawing/2014/main" id="{353E2BDF-E183-EF4E-092A-A0028EC3C7A8}"/>
              </a:ext>
            </a:extLst>
          </p:cNvPr>
          <p:cNvCxnSpPr/>
          <p:nvPr/>
        </p:nvCxnSpPr>
        <p:spPr>
          <a:xfrm flipV="1">
            <a:off x="6495737" y="3360295"/>
            <a:ext cx="3322819" cy="474688"/>
          </a:xfrm>
          <a:prstGeom prst="curvedConnector3">
            <a:avLst/>
          </a:prstGeom>
          <a:ln>
            <a:solidFill>
              <a:schemeClr val="accent6"/>
            </a:solidFill>
          </a:ln>
        </p:spPr>
        <p:style>
          <a:lnRef idx="2">
            <a:schemeClr val="accent1"/>
          </a:lnRef>
          <a:fillRef idx="0">
            <a:schemeClr val="accent1"/>
          </a:fillRef>
          <a:effectRef idx="1">
            <a:schemeClr val="accent1"/>
          </a:effectRef>
          <a:fontRef idx="minor">
            <a:schemeClr val="tx1"/>
          </a:fontRef>
        </p:style>
      </p:cxnSp>
      <p:sp>
        <p:nvSpPr>
          <p:cNvPr id="17" name="TextBox 16">
            <a:extLst>
              <a:ext uri="{FF2B5EF4-FFF2-40B4-BE49-F238E27FC236}">
                <a16:creationId xmlns:a16="http://schemas.microsoft.com/office/drawing/2014/main" id="{6B44C8E8-76C0-277C-96B9-9283F0150296}"/>
              </a:ext>
            </a:extLst>
          </p:cNvPr>
          <p:cNvSpPr txBox="1"/>
          <p:nvPr/>
        </p:nvSpPr>
        <p:spPr>
          <a:xfrm>
            <a:off x="8144654" y="986852"/>
            <a:ext cx="351019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Organizes</a:t>
            </a:r>
            <a:r>
              <a:rPr lang="en-US" dirty="0"/>
              <a:t> staff shifts in a clear table format.</a:t>
            </a:r>
          </a:p>
        </p:txBody>
      </p:sp>
      <p:sp>
        <p:nvSpPr>
          <p:cNvPr id="18" name="TextBox 17">
            <a:extLst>
              <a:ext uri="{FF2B5EF4-FFF2-40B4-BE49-F238E27FC236}">
                <a16:creationId xmlns:a16="http://schemas.microsoft.com/office/drawing/2014/main" id="{9757480B-015A-432A-D575-B7F5DCE42F2D}"/>
              </a:ext>
            </a:extLst>
          </p:cNvPr>
          <p:cNvSpPr txBox="1"/>
          <p:nvPr/>
        </p:nvSpPr>
        <p:spPr>
          <a:xfrm>
            <a:off x="9243934" y="5221574"/>
            <a:ext cx="307298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Tracks carers, senior carers, nurses, and administrative staff.</a:t>
            </a:r>
            <a:endParaRPr lang="en-US"/>
          </a:p>
        </p:txBody>
      </p:sp>
      <p:sp>
        <p:nvSpPr>
          <p:cNvPr id="19" name="TextBox 18">
            <a:extLst>
              <a:ext uri="{FF2B5EF4-FFF2-40B4-BE49-F238E27FC236}">
                <a16:creationId xmlns:a16="http://schemas.microsoft.com/office/drawing/2014/main" id="{58C10A59-F6BA-7129-9261-EECC4F6BCA25}"/>
              </a:ext>
            </a:extLst>
          </p:cNvPr>
          <p:cNvSpPr txBox="1"/>
          <p:nvPr/>
        </p:nvSpPr>
        <p:spPr>
          <a:xfrm>
            <a:off x="9818557" y="2973049"/>
            <a:ext cx="249836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Calculates hours worked automatically using formulas.</a:t>
            </a:r>
          </a:p>
        </p:txBody>
      </p:sp>
      <p:sp>
        <p:nvSpPr>
          <p:cNvPr id="20" name="TextBox 19">
            <a:extLst>
              <a:ext uri="{FF2B5EF4-FFF2-40B4-BE49-F238E27FC236}">
                <a16:creationId xmlns:a16="http://schemas.microsoft.com/office/drawing/2014/main" id="{BFF6A11A-34EB-A7C6-3437-A82774B67ADA}"/>
              </a:ext>
            </a:extLst>
          </p:cNvPr>
          <p:cNvSpPr txBox="1"/>
          <p:nvPr/>
        </p:nvSpPr>
        <p:spPr>
          <a:xfrm>
            <a:off x="8282065" y="2236033"/>
            <a:ext cx="238593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Uses colour coding to improve readability.</a:t>
            </a:r>
          </a:p>
        </p:txBody>
      </p:sp>
      <p:sp>
        <p:nvSpPr>
          <p:cNvPr id="21" name="TextBox 20">
            <a:extLst>
              <a:ext uri="{FF2B5EF4-FFF2-40B4-BE49-F238E27FC236}">
                <a16:creationId xmlns:a16="http://schemas.microsoft.com/office/drawing/2014/main" id="{FD579A9C-B6CA-2E1B-B4CE-B99C5F25D018}"/>
              </a:ext>
            </a:extLst>
          </p:cNvPr>
          <p:cNvSpPr txBox="1"/>
          <p:nvPr/>
        </p:nvSpPr>
        <p:spPr>
          <a:xfrm>
            <a:off x="6283376" y="5771213"/>
            <a:ext cx="242340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Makes </a:t>
            </a:r>
            <a:r>
              <a:rPr lang="en-US"/>
              <a:t>Rota</a:t>
            </a:r>
            <a:r>
              <a:rPr lang="en-US" dirty="0"/>
              <a:t> updates quick and easy.</a:t>
            </a:r>
          </a:p>
        </p:txBody>
      </p:sp>
      <p:sp>
        <p:nvSpPr>
          <p:cNvPr id="22" name="TextBox 21">
            <a:extLst>
              <a:ext uri="{FF2B5EF4-FFF2-40B4-BE49-F238E27FC236}">
                <a16:creationId xmlns:a16="http://schemas.microsoft.com/office/drawing/2014/main" id="{7BB325FD-032E-196A-9CC6-1455DABC2BC2}"/>
              </a:ext>
            </a:extLst>
          </p:cNvPr>
          <p:cNvSpPr txBox="1"/>
          <p:nvPr/>
        </p:nvSpPr>
        <p:spPr>
          <a:xfrm>
            <a:off x="3610130" y="1436556"/>
            <a:ext cx="342275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Can be shared through Microsoft 365 for easy access.</a:t>
            </a:r>
          </a:p>
        </p:txBody>
      </p:sp>
      <p:sp>
        <p:nvSpPr>
          <p:cNvPr id="24" name="TextBox 23">
            <a:extLst>
              <a:ext uri="{FF2B5EF4-FFF2-40B4-BE49-F238E27FC236}">
                <a16:creationId xmlns:a16="http://schemas.microsoft.com/office/drawing/2014/main" id="{DA957D9B-4766-DFA6-7EC4-13927FA0F0FB}"/>
              </a:ext>
            </a:extLst>
          </p:cNvPr>
          <p:cNvSpPr txBox="1"/>
          <p:nvPr/>
        </p:nvSpPr>
        <p:spPr>
          <a:xfrm>
            <a:off x="37475" y="4384622"/>
            <a:ext cx="219855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Helps reduce scheduling mistakes and missed shifts.</a:t>
            </a:r>
          </a:p>
        </p:txBody>
      </p:sp>
      <p:sp>
        <p:nvSpPr>
          <p:cNvPr id="25" name="TextBox 24">
            <a:extLst>
              <a:ext uri="{FF2B5EF4-FFF2-40B4-BE49-F238E27FC236}">
                <a16:creationId xmlns:a16="http://schemas.microsoft.com/office/drawing/2014/main" id="{7EE7EF33-6150-0905-BAE7-57BCC017D6D1}"/>
              </a:ext>
            </a:extLst>
          </p:cNvPr>
          <p:cNvSpPr txBox="1"/>
          <p:nvPr/>
        </p:nvSpPr>
        <p:spPr>
          <a:xfrm>
            <a:off x="-1" y="1324131"/>
            <a:ext cx="219855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Improves efficiency and workforce planning.</a:t>
            </a:r>
            <a:endParaRPr lang="en-US"/>
          </a:p>
        </p:txBody>
      </p:sp>
      <p:sp>
        <p:nvSpPr>
          <p:cNvPr id="26" name="TextBox 25">
            <a:extLst>
              <a:ext uri="{FF2B5EF4-FFF2-40B4-BE49-F238E27FC236}">
                <a16:creationId xmlns:a16="http://schemas.microsoft.com/office/drawing/2014/main" id="{5992C223-6BF9-2309-B083-A3051606BF6F}"/>
              </a:ext>
            </a:extLst>
          </p:cNvPr>
          <p:cNvSpPr txBox="1"/>
          <p:nvPr/>
        </p:nvSpPr>
        <p:spPr>
          <a:xfrm>
            <a:off x="2535836" y="5496394"/>
            <a:ext cx="242340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Check hours Excel can add p work hours and overtime for you.</a:t>
            </a:r>
          </a:p>
        </p:txBody>
      </p:sp>
    </p:spTree>
    <p:extLst>
      <p:ext uri="{BB962C8B-B14F-4D97-AF65-F5344CB8AC3E}">
        <p14:creationId xmlns:p14="http://schemas.microsoft.com/office/powerpoint/2010/main" val="2308352898"/>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0AC01-BA95-7094-B740-EA20F0FA9018}"/>
              </a:ext>
            </a:extLst>
          </p:cNvPr>
          <p:cNvSpPr>
            <a:spLocks noGrp="1"/>
          </p:cNvSpPr>
          <p:nvPr>
            <p:ph type="title"/>
          </p:nvPr>
        </p:nvSpPr>
        <p:spPr>
          <a:xfrm>
            <a:off x="327867" y="155742"/>
            <a:ext cx="7219579" cy="1179025"/>
          </a:xfrm>
        </p:spPr>
        <p:txBody>
          <a:bodyPr>
            <a:normAutofit fontScale="90000"/>
          </a:bodyPr>
          <a:lstStyle/>
          <a:p>
            <a:r>
              <a:rPr lang="en-US" b="1" dirty="0"/>
              <a:t>Why </a:t>
            </a:r>
            <a:r>
              <a:rPr lang="en-US" b="1" dirty="0" err="1"/>
              <a:t>microsoft</a:t>
            </a:r>
            <a:r>
              <a:rPr lang="en-US" b="1" dirty="0"/>
              <a:t> excel is the best tool in a nursing home?</a:t>
            </a:r>
            <a:endParaRPr lang="en-US" dirty="0"/>
          </a:p>
        </p:txBody>
      </p:sp>
      <p:sp>
        <p:nvSpPr>
          <p:cNvPr id="4" name="TextBox 3">
            <a:extLst>
              <a:ext uri="{FF2B5EF4-FFF2-40B4-BE49-F238E27FC236}">
                <a16:creationId xmlns:a16="http://schemas.microsoft.com/office/drawing/2014/main" id="{7AC1FC2D-DEB0-1DF9-8BDF-EB9F142D1F73}"/>
              </a:ext>
            </a:extLst>
          </p:cNvPr>
          <p:cNvSpPr txBox="1"/>
          <p:nvPr/>
        </p:nvSpPr>
        <p:spPr>
          <a:xfrm>
            <a:off x="329821" y="1711657"/>
            <a:ext cx="609600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Staff </a:t>
            </a:r>
            <a:r>
              <a:rPr lang="en-US" b="1" dirty="0" err="1"/>
              <a:t>Rotas</a:t>
            </a:r>
          </a:p>
          <a:p>
            <a:r>
              <a:rPr lang="en-US" dirty="0"/>
              <a:t>Excel can be used to create work schedules showing which staff members are working each shift. This helps managers make sure there </a:t>
            </a:r>
            <a:r>
              <a:rPr lang="en-US"/>
              <a:t>are always enough carers and nurses on duty.</a:t>
            </a:r>
          </a:p>
          <a:p>
            <a:pPr algn="ctr"/>
            <a:endParaRPr lang="en-GB"/>
          </a:p>
        </p:txBody>
      </p:sp>
      <p:sp>
        <p:nvSpPr>
          <p:cNvPr id="5" name="TextBox 4">
            <a:extLst>
              <a:ext uri="{FF2B5EF4-FFF2-40B4-BE49-F238E27FC236}">
                <a16:creationId xmlns:a16="http://schemas.microsoft.com/office/drawing/2014/main" id="{9597BFFA-A315-EEA5-6715-497980F8DD6A}"/>
              </a:ext>
            </a:extLst>
          </p:cNvPr>
          <p:cNvSpPr txBox="1"/>
          <p:nvPr/>
        </p:nvSpPr>
        <p:spPr>
          <a:xfrm>
            <a:off x="6755642" y="3030940"/>
            <a:ext cx="4935941"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Medication Tracking</a:t>
            </a:r>
          </a:p>
          <a:p>
            <a:r>
              <a:rPr lang="en-US" dirty="0"/>
              <a:t>Excel can be used to keep track of when medications are due, although many nursing homes use </a:t>
            </a:r>
            <a:r>
              <a:rPr lang="en-US"/>
              <a:t>specialized</a:t>
            </a:r>
            <a:r>
              <a:rPr lang="en-US" dirty="0"/>
              <a:t> care software for this. Spreadsheets can help with monitoring and reporting.</a:t>
            </a:r>
          </a:p>
          <a:p>
            <a:pPr algn="ctr"/>
            <a:endParaRPr lang="en-GB"/>
          </a:p>
        </p:txBody>
      </p:sp>
      <p:sp>
        <p:nvSpPr>
          <p:cNvPr id="6" name="TextBox 5">
            <a:extLst>
              <a:ext uri="{FF2B5EF4-FFF2-40B4-BE49-F238E27FC236}">
                <a16:creationId xmlns:a16="http://schemas.microsoft.com/office/drawing/2014/main" id="{34F6FF19-D194-BB49-D926-536E30F43D5A}"/>
              </a:ext>
            </a:extLst>
          </p:cNvPr>
          <p:cNvSpPr txBox="1"/>
          <p:nvPr/>
        </p:nvSpPr>
        <p:spPr>
          <a:xfrm>
            <a:off x="534537" y="4338851"/>
            <a:ext cx="3639403"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Appointments and Activities</a:t>
            </a:r>
          </a:p>
          <a:p>
            <a:r>
              <a:rPr lang="en-US"/>
              <a:t>Excel can be used to keep track of residents' medical appointments, visits from healthcare professionals, and planned social activities.</a:t>
            </a:r>
          </a:p>
          <a:p>
            <a:pPr algn="ctr"/>
            <a:endParaRPr lang="en-GB"/>
          </a:p>
        </p:txBody>
      </p:sp>
      <p:cxnSp>
        <p:nvCxnSpPr>
          <p:cNvPr id="8" name="Connector: Elbow 7">
            <a:extLst>
              <a:ext uri="{FF2B5EF4-FFF2-40B4-BE49-F238E27FC236}">
                <a16:creationId xmlns:a16="http://schemas.microsoft.com/office/drawing/2014/main" id="{8870415C-216E-56A3-B674-7AE97CB5E9AB}"/>
              </a:ext>
            </a:extLst>
          </p:cNvPr>
          <p:cNvCxnSpPr/>
          <p:nvPr/>
        </p:nvCxnSpPr>
        <p:spPr>
          <a:xfrm>
            <a:off x="5410447" y="3072178"/>
            <a:ext cx="1194736" cy="904585"/>
          </a:xfrm>
          <a:prstGeom prst="bentConnector3">
            <a:avLst/>
          </a:prstGeom>
          <a:ln>
            <a:solidFill>
              <a:srgbClr val="00B050"/>
            </a:solidFill>
            <a:tailEnd type="triangle"/>
          </a:ln>
        </p:spPr>
        <p:style>
          <a:lnRef idx="2">
            <a:schemeClr val="accent1"/>
          </a:lnRef>
          <a:fillRef idx="0">
            <a:schemeClr val="accent1"/>
          </a:fillRef>
          <a:effectRef idx="1">
            <a:schemeClr val="accent1"/>
          </a:effectRef>
          <a:fontRef idx="minor">
            <a:schemeClr val="tx1"/>
          </a:fontRef>
        </p:style>
      </p:cxnSp>
      <p:cxnSp>
        <p:nvCxnSpPr>
          <p:cNvPr id="9" name="Connector: Elbow 8">
            <a:extLst>
              <a:ext uri="{FF2B5EF4-FFF2-40B4-BE49-F238E27FC236}">
                <a16:creationId xmlns:a16="http://schemas.microsoft.com/office/drawing/2014/main" id="{E9A60C87-D5C1-82C2-2895-77FF17BD5BA6}"/>
              </a:ext>
            </a:extLst>
          </p:cNvPr>
          <p:cNvCxnSpPr/>
          <p:nvPr/>
        </p:nvCxnSpPr>
        <p:spPr>
          <a:xfrm flipH="1">
            <a:off x="4096411" y="4761924"/>
            <a:ext cx="2332957" cy="603142"/>
          </a:xfrm>
          <a:prstGeom prst="bentConnector3">
            <a:avLst/>
          </a:prstGeom>
          <a:ln>
            <a:solidFill>
              <a:srgbClr val="00B050"/>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5063670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EE3F3-6175-6A9A-AD7D-4914F9A416CB}"/>
              </a:ext>
            </a:extLst>
          </p:cNvPr>
          <p:cNvSpPr>
            <a:spLocks noGrp="1"/>
          </p:cNvSpPr>
          <p:nvPr>
            <p:ph type="title"/>
          </p:nvPr>
        </p:nvSpPr>
        <p:spPr>
          <a:xfrm>
            <a:off x="349155" y="217274"/>
            <a:ext cx="8263720" cy="1336936"/>
          </a:xfrm>
        </p:spPr>
        <p:txBody>
          <a:bodyPr/>
          <a:lstStyle/>
          <a:p>
            <a:r>
              <a:rPr lang="en-US" sz="4000" b="1" dirty="0"/>
              <a:t>Why </a:t>
            </a:r>
            <a:r>
              <a:rPr lang="en-US" sz="4000" b="1" dirty="0" err="1"/>
              <a:t>microsoft</a:t>
            </a:r>
            <a:r>
              <a:rPr lang="en-US" sz="4000" b="1" dirty="0"/>
              <a:t> excel is the best tool in a nursing home?</a:t>
            </a:r>
            <a:endParaRPr lang="en-US" sz="4000" dirty="0"/>
          </a:p>
          <a:p>
            <a:endParaRPr lang="en-US" dirty="0"/>
          </a:p>
        </p:txBody>
      </p:sp>
      <p:sp>
        <p:nvSpPr>
          <p:cNvPr id="4" name="TextBox 3">
            <a:extLst>
              <a:ext uri="{FF2B5EF4-FFF2-40B4-BE49-F238E27FC236}">
                <a16:creationId xmlns:a16="http://schemas.microsoft.com/office/drawing/2014/main" id="{178412CF-60FA-0066-2294-18F789CABE7D}"/>
              </a:ext>
            </a:extLst>
          </p:cNvPr>
          <p:cNvSpPr txBox="1"/>
          <p:nvPr/>
        </p:nvSpPr>
        <p:spPr>
          <a:xfrm>
            <a:off x="352567" y="1711657"/>
            <a:ext cx="4628866"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Reports and Data Analysis</a:t>
            </a:r>
          </a:p>
          <a:p>
            <a:r>
              <a:rPr lang="en-US" b="1"/>
              <a:t>Managers can use Excel to create charts and reports showing things like staffing levels, training completion, budgets, or stock usage. This helps with planning and decision-making.</a:t>
            </a:r>
          </a:p>
          <a:p>
            <a:pPr algn="ctr"/>
            <a:r>
              <a:rPr lang="en-GB" b="1" dirty="0">
                <a:ea typeface="+mn-lt"/>
                <a:cs typeface="+mn-lt"/>
              </a:rPr>
              <a:t> </a:t>
            </a:r>
            <a:endParaRPr lang="en-GB" b="1"/>
          </a:p>
        </p:txBody>
      </p:sp>
      <p:sp>
        <p:nvSpPr>
          <p:cNvPr id="5" name="TextBox 4">
            <a:extLst>
              <a:ext uri="{FF2B5EF4-FFF2-40B4-BE49-F238E27FC236}">
                <a16:creationId xmlns:a16="http://schemas.microsoft.com/office/drawing/2014/main" id="{0526C877-F135-68AB-448D-5850E23BE568}"/>
              </a:ext>
            </a:extLst>
          </p:cNvPr>
          <p:cNvSpPr txBox="1"/>
          <p:nvPr/>
        </p:nvSpPr>
        <p:spPr>
          <a:xfrm>
            <a:off x="6417439" y="2133457"/>
            <a:ext cx="3072178" cy="16043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17700144-9DF8-7CE9-5586-E83BDE7D8D98}"/>
              </a:ext>
            </a:extLst>
          </p:cNvPr>
          <p:cNvSpPr txBox="1"/>
          <p:nvPr/>
        </p:nvSpPr>
        <p:spPr>
          <a:xfrm>
            <a:off x="6503000" y="3430169"/>
            <a:ext cx="5693454"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Excel</a:t>
            </a:r>
            <a:r>
              <a:rPr lang="en-GB" b="1" dirty="0">
                <a:ea typeface="+mn-lt"/>
                <a:cs typeface="+mn-lt"/>
              </a:rPr>
              <a:t> can also be used to record staff attendance, including sickness, holidays, and other absences. This allows managers to identify staffing shortages and arrange cover when needed. In addition, training records can be stored in Excel, helping managers monitor when staff have completed mandatory training such as first aid, health and safety, infection control, and safeguarding.</a:t>
            </a:r>
            <a:endParaRPr lang="en-GB" b="1" dirty="0"/>
          </a:p>
        </p:txBody>
      </p:sp>
      <p:sp>
        <p:nvSpPr>
          <p:cNvPr id="8" name="TextBox 7">
            <a:extLst>
              <a:ext uri="{FF2B5EF4-FFF2-40B4-BE49-F238E27FC236}">
                <a16:creationId xmlns:a16="http://schemas.microsoft.com/office/drawing/2014/main" id="{5DBDF8BC-9356-C9EE-B336-AA84CED47C70}"/>
              </a:ext>
            </a:extLst>
          </p:cNvPr>
          <p:cNvSpPr txBox="1"/>
          <p:nvPr/>
        </p:nvSpPr>
        <p:spPr>
          <a:xfrm>
            <a:off x="353314" y="4215774"/>
            <a:ext cx="4930723"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t>Another benefit is that Excel makes information easy to update, sort, and search. For example, managers can quickly find staff contact details if they need to arrange a shift change or emergency cover. By keeping all this information organised in one place, Excel helps the nursing home run more efficiently and ensures residents receive consistent care.</a:t>
            </a:r>
          </a:p>
        </p:txBody>
      </p:sp>
      <p:cxnSp>
        <p:nvCxnSpPr>
          <p:cNvPr id="9" name="Connector: Elbow 8">
            <a:extLst>
              <a:ext uri="{FF2B5EF4-FFF2-40B4-BE49-F238E27FC236}">
                <a16:creationId xmlns:a16="http://schemas.microsoft.com/office/drawing/2014/main" id="{3FC32DC9-675D-0BC1-7AC3-6F241585B7D0}"/>
              </a:ext>
            </a:extLst>
          </p:cNvPr>
          <p:cNvCxnSpPr/>
          <p:nvPr/>
        </p:nvCxnSpPr>
        <p:spPr>
          <a:xfrm>
            <a:off x="5103229" y="2474810"/>
            <a:ext cx="1245939" cy="1433683"/>
          </a:xfrm>
          <a:prstGeom prst="bentConnector3">
            <a:avLst/>
          </a:prstGeom>
          <a:ln>
            <a:solidFill>
              <a:srgbClr val="00B050"/>
            </a:solidFill>
            <a:tailEnd type="triangle"/>
          </a:ln>
        </p:spPr>
        <p:style>
          <a:lnRef idx="2">
            <a:schemeClr val="accent1"/>
          </a:lnRef>
          <a:fillRef idx="0">
            <a:schemeClr val="accent1"/>
          </a:fillRef>
          <a:effectRef idx="1">
            <a:schemeClr val="accent1"/>
          </a:effectRef>
          <a:fontRef idx="minor">
            <a:schemeClr val="tx1"/>
          </a:fontRef>
        </p:style>
      </p:cxnSp>
      <p:cxnSp>
        <p:nvCxnSpPr>
          <p:cNvPr id="10" name="Connector: Elbow 9">
            <a:extLst>
              <a:ext uri="{FF2B5EF4-FFF2-40B4-BE49-F238E27FC236}">
                <a16:creationId xmlns:a16="http://schemas.microsoft.com/office/drawing/2014/main" id="{1A6CF049-9409-76D7-7202-61ACB9D3A5C2}"/>
              </a:ext>
            </a:extLst>
          </p:cNvPr>
          <p:cNvCxnSpPr/>
          <p:nvPr/>
        </p:nvCxnSpPr>
        <p:spPr>
          <a:xfrm flipH="1">
            <a:off x="5063495" y="5024047"/>
            <a:ext cx="1473609" cy="1211293"/>
          </a:xfrm>
          <a:prstGeom prst="bentConnector3">
            <a:avLst/>
          </a:prstGeom>
          <a:ln>
            <a:solidFill>
              <a:srgbClr val="00B050"/>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5704977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165F9-FD31-C34B-92A4-535A56AFC44A}"/>
              </a:ext>
            </a:extLst>
          </p:cNvPr>
          <p:cNvSpPr>
            <a:spLocks noGrp="1"/>
          </p:cNvSpPr>
          <p:nvPr>
            <p:ph type="title"/>
          </p:nvPr>
        </p:nvSpPr>
        <p:spPr>
          <a:xfrm>
            <a:off x="4762" y="-3969"/>
            <a:ext cx="8896351" cy="1325563"/>
          </a:xfrm>
        </p:spPr>
        <p:txBody>
          <a:bodyPr/>
          <a:lstStyle/>
          <a:p>
            <a:r>
              <a:rPr lang="en-GB" b="1" dirty="0"/>
              <a:t>How Microsoft Excel improve efficien</a:t>
            </a:r>
            <a:r>
              <a:rPr lang="en-GB" b="1"/>
              <a:t>cy and communications</a:t>
            </a:r>
            <a:endParaRPr lang="en-GB" b="1" dirty="0"/>
          </a:p>
        </p:txBody>
      </p:sp>
      <p:sp>
        <p:nvSpPr>
          <p:cNvPr id="3" name="Content Placeholder 2">
            <a:extLst>
              <a:ext uri="{FF2B5EF4-FFF2-40B4-BE49-F238E27FC236}">
                <a16:creationId xmlns:a16="http://schemas.microsoft.com/office/drawing/2014/main" id="{D3710DB9-864C-6554-416F-069AD2DB6562}"/>
              </a:ext>
            </a:extLst>
          </p:cNvPr>
          <p:cNvSpPr>
            <a:spLocks noGrp="1"/>
          </p:cNvSpPr>
          <p:nvPr>
            <p:ph idx="1"/>
          </p:nvPr>
        </p:nvSpPr>
        <p:spPr>
          <a:xfrm>
            <a:off x="4762" y="1599408"/>
            <a:ext cx="4268552" cy="4434681"/>
          </a:xfrm>
        </p:spPr>
        <p:txBody>
          <a:bodyPr vert="horz" lIns="91440" tIns="45720" rIns="91440" bIns="45720" rtlCol="0" anchor="t">
            <a:normAutofit/>
          </a:bodyPr>
          <a:lstStyle/>
          <a:p>
            <a:pPr marL="0" indent="0">
              <a:buNone/>
            </a:pPr>
            <a:r>
              <a:rPr lang="en-GB" sz="2000" b="1">
                <a:solidFill>
                  <a:srgbClr val="00B050"/>
                </a:solidFill>
                <a:ea typeface="+mn-lt"/>
                <a:cs typeface="+mn-lt"/>
              </a:rPr>
              <a:t>Automatic calculations</a:t>
            </a:r>
            <a:r>
              <a:rPr lang="en-GB" sz="2000">
                <a:ea typeface="+mn-lt"/>
                <a:cs typeface="+mn-lt"/>
              </a:rPr>
              <a:t> – </a:t>
            </a:r>
            <a:r>
              <a:rPr lang="en-GB" sz="2000" b="1">
                <a:ea typeface="+mn-lt"/>
                <a:cs typeface="+mn-lt"/>
              </a:rPr>
              <a:t>Excel can work out total hours worked and staffing levels using formulas, saving time, and reducing mistakes.</a:t>
            </a:r>
            <a:endParaRPr lang="en-GB" sz="2000" b="1"/>
          </a:p>
        </p:txBody>
      </p:sp>
      <p:sp>
        <p:nvSpPr>
          <p:cNvPr id="4" name="TextBox 3">
            <a:extLst>
              <a:ext uri="{FF2B5EF4-FFF2-40B4-BE49-F238E27FC236}">
                <a16:creationId xmlns:a16="http://schemas.microsoft.com/office/drawing/2014/main" id="{EF261553-6B4A-25D1-2924-5F2491A2CC46}"/>
              </a:ext>
            </a:extLst>
          </p:cNvPr>
          <p:cNvSpPr txBox="1"/>
          <p:nvPr/>
        </p:nvSpPr>
        <p:spPr>
          <a:xfrm>
            <a:off x="4456491" y="1595437"/>
            <a:ext cx="357187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00B050"/>
                </a:solidFill>
              </a:rPr>
              <a:t>Easy updates</a:t>
            </a:r>
            <a:r>
              <a:rPr lang="en-US"/>
              <a:t> – I</a:t>
            </a:r>
            <a:r>
              <a:rPr lang="en-US" b="1"/>
              <a:t>nformation like shift changes or absences can be updated instantly and shared with staff.</a:t>
            </a:r>
          </a:p>
          <a:p>
            <a:pPr algn="ctr"/>
            <a:endParaRPr lang="en-GB"/>
          </a:p>
        </p:txBody>
      </p:sp>
      <p:sp>
        <p:nvSpPr>
          <p:cNvPr id="5" name="TextBox 4">
            <a:extLst>
              <a:ext uri="{FF2B5EF4-FFF2-40B4-BE49-F238E27FC236}">
                <a16:creationId xmlns:a16="http://schemas.microsoft.com/office/drawing/2014/main" id="{1782061A-662A-2EBC-6556-8AE5789D7737}"/>
              </a:ext>
            </a:extLst>
          </p:cNvPr>
          <p:cNvSpPr txBox="1"/>
          <p:nvPr/>
        </p:nvSpPr>
        <p:spPr>
          <a:xfrm>
            <a:off x="190500" y="4214813"/>
            <a:ext cx="3286126"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00B050"/>
                </a:solidFill>
              </a:rPr>
              <a:t>Improved communication between staff</a:t>
            </a:r>
            <a:r>
              <a:rPr lang="en-US" dirty="0"/>
              <a:t> –</a:t>
            </a:r>
            <a:r>
              <a:rPr lang="en-US" b="1" dirty="0"/>
              <a:t> Shared Excel files allow managers and employees to access the same </a:t>
            </a:r>
            <a:r>
              <a:rPr lang="en-US" b="1" dirty="0" err="1"/>
              <a:t>rota</a:t>
            </a:r>
            <a:r>
              <a:rPr lang="en-US" b="1" dirty="0"/>
              <a:t>, helping everyone stay informed about when they are working and reducing confusion.</a:t>
            </a:r>
          </a:p>
          <a:p>
            <a:pPr algn="ctr"/>
            <a:endParaRPr lang="en-GB"/>
          </a:p>
        </p:txBody>
      </p:sp>
      <p:sp>
        <p:nvSpPr>
          <p:cNvPr id="6" name="TextBox 5">
            <a:extLst>
              <a:ext uri="{FF2B5EF4-FFF2-40B4-BE49-F238E27FC236}">
                <a16:creationId xmlns:a16="http://schemas.microsoft.com/office/drawing/2014/main" id="{B4C9F199-5404-F946-C988-7358EBD15E2B}"/>
              </a:ext>
            </a:extLst>
          </p:cNvPr>
          <p:cNvSpPr txBox="1"/>
          <p:nvPr/>
        </p:nvSpPr>
        <p:spPr>
          <a:xfrm>
            <a:off x="3476625" y="4405312"/>
            <a:ext cx="4405313"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00B050"/>
                </a:solidFill>
              </a:rPr>
              <a:t>Better planning for busy periods</a:t>
            </a:r>
            <a:r>
              <a:rPr lang="en-US" dirty="0"/>
              <a:t> – </a:t>
            </a:r>
            <a:r>
              <a:rPr lang="en-US" b="1" dirty="0"/>
              <a:t>Managers can analyses rotas to see patterns, helping them prepare for busy times like weekends or holidays by scheduling enough staff in advance.</a:t>
            </a:r>
          </a:p>
          <a:p>
            <a:pPr algn="ctr"/>
            <a:endParaRPr lang="en-GB"/>
          </a:p>
        </p:txBody>
      </p:sp>
      <p:sp>
        <p:nvSpPr>
          <p:cNvPr id="7" name="TextBox 6">
            <a:extLst>
              <a:ext uri="{FF2B5EF4-FFF2-40B4-BE49-F238E27FC236}">
                <a16:creationId xmlns:a16="http://schemas.microsoft.com/office/drawing/2014/main" id="{39160435-31F8-F498-8A30-3DD96739EFFC}"/>
              </a:ext>
            </a:extLst>
          </p:cNvPr>
          <p:cNvSpPr txBox="1"/>
          <p:nvPr/>
        </p:nvSpPr>
        <p:spPr>
          <a:xfrm>
            <a:off x="7881937" y="4214813"/>
            <a:ext cx="333375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00B050"/>
                </a:solidFill>
              </a:rPr>
              <a:t>Faster decision-making</a:t>
            </a:r>
            <a:r>
              <a:rPr lang="en-US" dirty="0"/>
              <a:t> – </a:t>
            </a:r>
            <a:r>
              <a:rPr lang="en-US" b="1" dirty="0"/>
              <a:t>Managers can quickly view all staffing information in one place, helping them make quicker decisions about cover, holidays, and shift changes.</a:t>
            </a:r>
          </a:p>
          <a:p>
            <a:pPr algn="ctr"/>
            <a:endParaRPr lang="en-GB" b="1" dirty="0"/>
          </a:p>
        </p:txBody>
      </p:sp>
      <p:sp>
        <p:nvSpPr>
          <p:cNvPr id="8" name="TextBox 7">
            <a:extLst>
              <a:ext uri="{FF2B5EF4-FFF2-40B4-BE49-F238E27FC236}">
                <a16:creationId xmlns:a16="http://schemas.microsoft.com/office/drawing/2014/main" id="{00A0DA56-CED4-D945-3995-C3B898C75ECA}"/>
              </a:ext>
            </a:extLst>
          </p:cNvPr>
          <p:cNvSpPr txBox="1"/>
          <p:nvPr/>
        </p:nvSpPr>
        <p:spPr>
          <a:xfrm>
            <a:off x="8679656" y="1595437"/>
            <a:ext cx="334565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00B050"/>
                </a:solidFill>
              </a:rPr>
              <a:t>Backup and security</a:t>
            </a:r>
            <a:r>
              <a:rPr lang="en-US" dirty="0"/>
              <a:t> – </a:t>
            </a:r>
            <a:r>
              <a:rPr lang="en-US" b="1" dirty="0"/>
              <a:t>Excel files can be saved and backed up, reducing the risk of losing important information compared to paper records.</a:t>
            </a:r>
          </a:p>
          <a:p>
            <a:pPr algn="ctr"/>
            <a:endParaRPr lang="en-GB" b="1" dirty="0"/>
          </a:p>
        </p:txBody>
      </p:sp>
    </p:spTree>
    <p:extLst>
      <p:ext uri="{BB962C8B-B14F-4D97-AF65-F5344CB8AC3E}">
        <p14:creationId xmlns:p14="http://schemas.microsoft.com/office/powerpoint/2010/main" val="363364672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920BD-94E7-23B2-400D-42DDACE13985}"/>
              </a:ext>
            </a:extLst>
          </p:cNvPr>
          <p:cNvSpPr>
            <a:spLocks noGrp="1"/>
          </p:cNvSpPr>
          <p:nvPr>
            <p:ph type="title"/>
          </p:nvPr>
        </p:nvSpPr>
        <p:spPr>
          <a:xfrm>
            <a:off x="5705900" y="2617005"/>
            <a:ext cx="6182436" cy="1336936"/>
          </a:xfrm>
        </p:spPr>
        <p:txBody>
          <a:bodyPr>
            <a:normAutofit/>
          </a:bodyPr>
          <a:lstStyle/>
          <a:p>
            <a:r>
              <a:rPr lang="en-GB" b="1" dirty="0">
                <a:solidFill>
                  <a:srgbClr val="00B050"/>
                </a:solidFill>
                <a:latin typeface="Calibri"/>
                <a:ea typeface="Calibri"/>
                <a:cs typeface="Calibri"/>
              </a:rPr>
              <a:t>Advantages</a:t>
            </a:r>
            <a:r>
              <a:rPr lang="en-GB" b="1" dirty="0">
                <a:latin typeface="Calibri"/>
                <a:ea typeface="Calibri"/>
                <a:cs typeface="Calibri"/>
              </a:rPr>
              <a:t> of using </a:t>
            </a:r>
            <a:r>
              <a:rPr lang="en-GB" b="1">
                <a:latin typeface="Calibri"/>
                <a:ea typeface="Calibri"/>
                <a:cs typeface="Calibri"/>
              </a:rPr>
              <a:t>Microsoft Excel for Rotas</a:t>
            </a:r>
          </a:p>
        </p:txBody>
      </p:sp>
      <p:sp>
        <p:nvSpPr>
          <p:cNvPr id="4" name="TextBox 3">
            <a:extLst>
              <a:ext uri="{FF2B5EF4-FFF2-40B4-BE49-F238E27FC236}">
                <a16:creationId xmlns:a16="http://schemas.microsoft.com/office/drawing/2014/main" id="{BB706FB9-21DA-3B18-5A4E-B2511C9EB1E2}"/>
              </a:ext>
            </a:extLst>
          </p:cNvPr>
          <p:cNvSpPr txBox="1"/>
          <p:nvPr/>
        </p:nvSpPr>
        <p:spPr>
          <a:xfrm>
            <a:off x="136478" y="210403"/>
            <a:ext cx="60960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00B050"/>
                </a:solidFill>
              </a:rPr>
              <a:t>Reduced errors in planning</a:t>
            </a:r>
            <a:r>
              <a:rPr lang="en-US"/>
              <a:t> – Because Excel uses structured rows, columns, and formulas, it helps reduce mistakes such as double-booking staff or missing shifts.</a:t>
            </a:r>
          </a:p>
          <a:p>
            <a:pPr algn="ctr"/>
            <a:endParaRPr lang="en-GB"/>
          </a:p>
        </p:txBody>
      </p:sp>
      <p:sp>
        <p:nvSpPr>
          <p:cNvPr id="5" name="TextBox 4">
            <a:extLst>
              <a:ext uri="{FF2B5EF4-FFF2-40B4-BE49-F238E27FC236}">
                <a16:creationId xmlns:a16="http://schemas.microsoft.com/office/drawing/2014/main" id="{0F3E752D-4952-0C42-9002-4ACE58D53893}"/>
              </a:ext>
            </a:extLst>
          </p:cNvPr>
          <p:cNvSpPr txBox="1"/>
          <p:nvPr/>
        </p:nvSpPr>
        <p:spPr>
          <a:xfrm>
            <a:off x="7153701" y="221776"/>
            <a:ext cx="4890448"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00B050"/>
                </a:solidFill>
              </a:rPr>
              <a:t>Efficient shift adjustments</a:t>
            </a:r>
            <a:r>
              <a:rPr lang="en-US" dirty="0"/>
              <a:t> – When changes happen, such as sickness, emergencies, or last-minute leave, managers can quickly edit individual cells instead of rebuilding the entire </a:t>
            </a:r>
            <a:r>
              <a:rPr lang="en-US" dirty="0" err="1"/>
              <a:t>rota</a:t>
            </a:r>
            <a:r>
              <a:rPr lang="en-US" dirty="0"/>
              <a:t>. This improves flexibility and ensures staffing problems are solved quickly.</a:t>
            </a:r>
          </a:p>
          <a:p>
            <a:pPr algn="ctr"/>
            <a:endParaRPr lang="en-GB"/>
          </a:p>
        </p:txBody>
      </p:sp>
      <p:sp>
        <p:nvSpPr>
          <p:cNvPr id="6" name="TextBox 5">
            <a:extLst>
              <a:ext uri="{FF2B5EF4-FFF2-40B4-BE49-F238E27FC236}">
                <a16:creationId xmlns:a16="http://schemas.microsoft.com/office/drawing/2014/main" id="{D97A9AFE-B9B1-86B7-0468-024CB5401FDA}"/>
              </a:ext>
            </a:extLst>
          </p:cNvPr>
          <p:cNvSpPr txBox="1"/>
          <p:nvPr/>
        </p:nvSpPr>
        <p:spPr>
          <a:xfrm>
            <a:off x="136477" y="4657299"/>
            <a:ext cx="4697105"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00B050"/>
                </a:solidFill>
              </a:rPr>
              <a:t>Reduced administrative workload</a:t>
            </a:r>
            <a:r>
              <a:rPr lang="en-US" dirty="0"/>
              <a:t> – Excel allows managers to reuse templates and copy earlier schedules, meaning they do not have to design </a:t>
            </a:r>
            <a:r>
              <a:rPr lang="en-US" dirty="0" err="1"/>
              <a:t>rotas</a:t>
            </a:r>
            <a:r>
              <a:rPr lang="en-US" dirty="0"/>
              <a:t> from scratch each time. This saves time and reduces workload for administrative staff.</a:t>
            </a:r>
          </a:p>
          <a:p>
            <a:pPr algn="ctr"/>
            <a:endParaRPr lang="en-GB"/>
          </a:p>
        </p:txBody>
      </p:sp>
      <p:sp>
        <p:nvSpPr>
          <p:cNvPr id="7" name="TextBox 6">
            <a:extLst>
              <a:ext uri="{FF2B5EF4-FFF2-40B4-BE49-F238E27FC236}">
                <a16:creationId xmlns:a16="http://schemas.microsoft.com/office/drawing/2014/main" id="{BF6AC1C6-101C-AD83-3C83-BE9637FF36F6}"/>
              </a:ext>
            </a:extLst>
          </p:cNvPr>
          <p:cNvSpPr txBox="1"/>
          <p:nvPr/>
        </p:nvSpPr>
        <p:spPr>
          <a:xfrm>
            <a:off x="8029432" y="4839268"/>
            <a:ext cx="416256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00B050"/>
                </a:solidFill>
              </a:rPr>
              <a:t>Improved accuracy and reduced human error</a:t>
            </a:r>
            <a:r>
              <a:rPr lang="en-US" dirty="0"/>
              <a:t> – Built-in formulas and structured tables help prevent mistakes such as double-booking staff, missing shifts, or incorrect hour calculations, improving the overall reliability of the </a:t>
            </a:r>
            <a:r>
              <a:rPr lang="en-US" dirty="0" err="1"/>
              <a:t>rota</a:t>
            </a:r>
            <a:r>
              <a:rPr lang="en-US" dirty="0"/>
              <a:t> system.</a:t>
            </a:r>
          </a:p>
          <a:p>
            <a:pPr algn="ctr"/>
            <a:endParaRPr lang="en-GB"/>
          </a:p>
        </p:txBody>
      </p:sp>
      <p:sp>
        <p:nvSpPr>
          <p:cNvPr id="8" name="TextBox 7">
            <a:extLst>
              <a:ext uri="{FF2B5EF4-FFF2-40B4-BE49-F238E27FC236}">
                <a16:creationId xmlns:a16="http://schemas.microsoft.com/office/drawing/2014/main" id="{07A8FBA2-6D36-9C11-4E43-CB26968D4745}"/>
              </a:ext>
            </a:extLst>
          </p:cNvPr>
          <p:cNvSpPr txBox="1"/>
          <p:nvPr/>
        </p:nvSpPr>
        <p:spPr>
          <a:xfrm>
            <a:off x="841611" y="2257568"/>
            <a:ext cx="3753135" cy="24006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rgbClr val="00B050"/>
                </a:solidFill>
              </a:rPr>
              <a:t>Supports fair workload distribution</a:t>
            </a:r>
            <a:r>
              <a:rPr lang="en-US" sz="1600"/>
              <a:t> – Excel helps managers balance shifts evenly between staff members, ensuring no one is overloaded with too many night shifts or long working hours, which supports staff wellbeing and retention. </a:t>
            </a:r>
            <a:endParaRPr lang="en-US"/>
          </a:p>
          <a:p>
            <a:endParaRPr lang="en-US"/>
          </a:p>
          <a:p>
            <a:endParaRPr lang="en-US"/>
          </a:p>
          <a:p>
            <a:pPr algn="ctr"/>
            <a:endParaRPr lang="en-GB"/>
          </a:p>
        </p:txBody>
      </p:sp>
      <p:sp>
        <p:nvSpPr>
          <p:cNvPr id="9" name="Arrow: Down 8">
            <a:extLst>
              <a:ext uri="{FF2B5EF4-FFF2-40B4-BE49-F238E27FC236}">
                <a16:creationId xmlns:a16="http://schemas.microsoft.com/office/drawing/2014/main" id="{0B0629B2-9885-9728-3B65-AD1007EA3BBE}"/>
              </a:ext>
            </a:extLst>
          </p:cNvPr>
          <p:cNvSpPr/>
          <p:nvPr/>
        </p:nvSpPr>
        <p:spPr>
          <a:xfrm>
            <a:off x="9293998" y="4129926"/>
            <a:ext cx="307393" cy="699535"/>
          </a:xfrm>
          <a:prstGeom prst="downArrow">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Left 9">
            <a:extLst>
              <a:ext uri="{FF2B5EF4-FFF2-40B4-BE49-F238E27FC236}">
                <a16:creationId xmlns:a16="http://schemas.microsoft.com/office/drawing/2014/main" id="{540873D4-101F-013E-9D6B-8328555560C3}"/>
              </a:ext>
            </a:extLst>
          </p:cNvPr>
          <p:cNvSpPr/>
          <p:nvPr/>
        </p:nvSpPr>
        <p:spPr>
          <a:xfrm>
            <a:off x="5325013" y="5513012"/>
            <a:ext cx="2048118" cy="329963"/>
          </a:xfrm>
          <a:prstGeom prst="left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Up 10">
            <a:extLst>
              <a:ext uri="{FF2B5EF4-FFF2-40B4-BE49-F238E27FC236}">
                <a16:creationId xmlns:a16="http://schemas.microsoft.com/office/drawing/2014/main" id="{3DBDE2EA-5F61-5768-637A-429FEA4B676F}"/>
              </a:ext>
            </a:extLst>
          </p:cNvPr>
          <p:cNvSpPr/>
          <p:nvPr/>
        </p:nvSpPr>
        <p:spPr>
          <a:xfrm>
            <a:off x="2480758" y="3760562"/>
            <a:ext cx="221879" cy="733909"/>
          </a:xfrm>
          <a:prstGeom prst="up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Right 11">
            <a:extLst>
              <a:ext uri="{FF2B5EF4-FFF2-40B4-BE49-F238E27FC236}">
                <a16:creationId xmlns:a16="http://schemas.microsoft.com/office/drawing/2014/main" id="{6FA5998C-FEBF-1440-2065-F8A17FD02D5F}"/>
              </a:ext>
            </a:extLst>
          </p:cNvPr>
          <p:cNvSpPr/>
          <p:nvPr/>
        </p:nvSpPr>
        <p:spPr>
          <a:xfrm>
            <a:off x="6093217" y="665701"/>
            <a:ext cx="887518" cy="307217"/>
          </a:xfrm>
          <a:prstGeom prst="right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Up 12">
            <a:extLst>
              <a:ext uri="{FF2B5EF4-FFF2-40B4-BE49-F238E27FC236}">
                <a16:creationId xmlns:a16="http://schemas.microsoft.com/office/drawing/2014/main" id="{9A859A46-4449-A9C2-26A9-04D00E745C16}"/>
              </a:ext>
            </a:extLst>
          </p:cNvPr>
          <p:cNvSpPr/>
          <p:nvPr/>
        </p:nvSpPr>
        <p:spPr>
          <a:xfrm>
            <a:off x="2446593" y="1393677"/>
            <a:ext cx="273049" cy="694128"/>
          </a:xfrm>
          <a:prstGeom prst="up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75745623"/>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1BBDF-53FA-89C0-8217-C87B2B84FBCA}"/>
              </a:ext>
            </a:extLst>
          </p:cNvPr>
          <p:cNvSpPr>
            <a:spLocks noGrp="1"/>
          </p:cNvSpPr>
          <p:nvPr>
            <p:ph type="title"/>
          </p:nvPr>
        </p:nvSpPr>
        <p:spPr>
          <a:xfrm>
            <a:off x="409575" y="2758281"/>
            <a:ext cx="5276851" cy="1349375"/>
          </a:xfrm>
        </p:spPr>
        <p:txBody>
          <a:bodyPr>
            <a:normAutofit fontScale="90000"/>
          </a:bodyPr>
          <a:lstStyle/>
          <a:p>
            <a:r>
              <a:rPr lang="en-GB" b="1">
                <a:solidFill>
                  <a:srgbClr val="FF0000"/>
                </a:solidFill>
              </a:rPr>
              <a:t>Disadvantages</a:t>
            </a:r>
            <a:r>
              <a:rPr lang="en-GB" b="1" dirty="0"/>
              <a:t> of using Microsoft Excel for rotas</a:t>
            </a:r>
          </a:p>
        </p:txBody>
      </p:sp>
      <p:sp>
        <p:nvSpPr>
          <p:cNvPr id="4" name="TextBox 3">
            <a:extLst>
              <a:ext uri="{FF2B5EF4-FFF2-40B4-BE49-F238E27FC236}">
                <a16:creationId xmlns:a16="http://schemas.microsoft.com/office/drawing/2014/main" id="{60606C77-F4B4-627C-7B5E-9FF0E194F93F}"/>
              </a:ext>
            </a:extLst>
          </p:cNvPr>
          <p:cNvSpPr txBox="1"/>
          <p:nvPr/>
        </p:nvSpPr>
        <p:spPr>
          <a:xfrm>
            <a:off x="404812" y="607219"/>
            <a:ext cx="4667251"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FF0000"/>
                </a:solidFill>
              </a:rPr>
              <a:t>Can become confusing with large data</a:t>
            </a:r>
            <a:r>
              <a:rPr lang="en-US"/>
              <a:t> – In a busy nursing home with many staff, spreadsheets can become large and complicated, making it harder to read and increasing the chance of mistakes.</a:t>
            </a:r>
          </a:p>
          <a:p>
            <a:pPr algn="ctr"/>
            <a:endParaRPr lang="en-GB"/>
          </a:p>
        </p:txBody>
      </p:sp>
      <p:sp>
        <p:nvSpPr>
          <p:cNvPr id="5" name="TextBox 4">
            <a:extLst>
              <a:ext uri="{FF2B5EF4-FFF2-40B4-BE49-F238E27FC236}">
                <a16:creationId xmlns:a16="http://schemas.microsoft.com/office/drawing/2014/main" id="{7AFEEC81-677C-B6AA-58B9-9EC5499540F5}"/>
              </a:ext>
            </a:extLst>
          </p:cNvPr>
          <p:cNvSpPr txBox="1"/>
          <p:nvPr/>
        </p:nvSpPr>
        <p:spPr>
          <a:xfrm>
            <a:off x="6096000" y="607219"/>
            <a:ext cx="557212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FF0000"/>
                </a:solidFill>
              </a:rPr>
              <a:t>Security risks</a:t>
            </a:r>
            <a:r>
              <a:rPr lang="en-US" dirty="0"/>
              <a:t> – Excel files stored on computers or shared drives can be accessed by </a:t>
            </a:r>
            <a:r>
              <a:rPr lang="en-US"/>
              <a:t>unauthorized</a:t>
            </a:r>
            <a:r>
              <a:rPr lang="en-US" dirty="0"/>
              <a:t> people if not properly protected, which could expose staff personal information.</a:t>
            </a:r>
          </a:p>
          <a:p>
            <a:pPr algn="ctr"/>
            <a:endParaRPr lang="en-GB"/>
          </a:p>
        </p:txBody>
      </p:sp>
      <p:sp>
        <p:nvSpPr>
          <p:cNvPr id="6" name="TextBox 5">
            <a:extLst>
              <a:ext uri="{FF2B5EF4-FFF2-40B4-BE49-F238E27FC236}">
                <a16:creationId xmlns:a16="http://schemas.microsoft.com/office/drawing/2014/main" id="{360910E8-E462-D700-BC90-5A838B3D8463}"/>
              </a:ext>
            </a:extLst>
          </p:cNvPr>
          <p:cNvSpPr txBox="1"/>
          <p:nvPr/>
        </p:nvSpPr>
        <p:spPr>
          <a:xfrm>
            <a:off x="6238875" y="2476500"/>
            <a:ext cx="527446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FF0000"/>
                </a:solidFill>
              </a:rPr>
              <a:t>Time-consuming for complex schedules</a:t>
            </a:r>
            <a:r>
              <a:rPr lang="en-US" dirty="0"/>
              <a:t> – While Excel is faster than paper, creating incredibly detailed </a:t>
            </a:r>
            <a:r>
              <a:rPr lang="en-US" dirty="0" err="1"/>
              <a:t>rotas</a:t>
            </a:r>
            <a:r>
              <a:rPr lang="en-US" dirty="0"/>
              <a:t> (with rotations, night shifts, and cover rules) can still take a lot of time.</a:t>
            </a:r>
          </a:p>
          <a:p>
            <a:pPr algn="ctr"/>
            <a:endParaRPr lang="en-GB"/>
          </a:p>
        </p:txBody>
      </p:sp>
      <p:sp>
        <p:nvSpPr>
          <p:cNvPr id="7" name="TextBox 6">
            <a:extLst>
              <a:ext uri="{FF2B5EF4-FFF2-40B4-BE49-F238E27FC236}">
                <a16:creationId xmlns:a16="http://schemas.microsoft.com/office/drawing/2014/main" id="{DC098F6F-DD99-20D9-9B9E-572B8B75D4F3}"/>
              </a:ext>
            </a:extLst>
          </p:cNvPr>
          <p:cNvSpPr txBox="1"/>
          <p:nvPr/>
        </p:nvSpPr>
        <p:spPr>
          <a:xfrm>
            <a:off x="6441280" y="4572000"/>
            <a:ext cx="472678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FF0000"/>
                </a:solidFill>
              </a:rPr>
              <a:t>Lack of automatic alerts</a:t>
            </a:r>
            <a:r>
              <a:rPr lang="en-US"/>
              <a:t> – Excel does not warn managers if staffing levels are too low or if legal working hour limits are exceeded unless carefully programmed.</a:t>
            </a:r>
          </a:p>
          <a:p>
            <a:pPr algn="ctr"/>
            <a:endParaRPr lang="en-GB"/>
          </a:p>
        </p:txBody>
      </p:sp>
      <p:sp>
        <p:nvSpPr>
          <p:cNvPr id="8" name="TextBox 7">
            <a:extLst>
              <a:ext uri="{FF2B5EF4-FFF2-40B4-BE49-F238E27FC236}">
                <a16:creationId xmlns:a16="http://schemas.microsoft.com/office/drawing/2014/main" id="{58BA8B1E-9A06-D0CF-F2AE-8B9DA864F983}"/>
              </a:ext>
            </a:extLst>
          </p:cNvPr>
          <p:cNvSpPr txBox="1"/>
          <p:nvPr/>
        </p:nvSpPr>
        <p:spPr>
          <a:xfrm>
            <a:off x="607219" y="4702969"/>
            <a:ext cx="4881563"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FF0000"/>
                </a:solidFill>
              </a:rPr>
              <a:t>File corruption or loss risk</a:t>
            </a:r>
            <a:r>
              <a:rPr lang="en-US" dirty="0"/>
              <a:t> – If a file becomes damaged or not saved properly, important </a:t>
            </a:r>
            <a:r>
              <a:rPr lang="en-US" dirty="0" err="1"/>
              <a:t>rota</a:t>
            </a:r>
            <a:r>
              <a:rPr lang="en-US" dirty="0"/>
              <a:t> data could be lost, causing major disruption to scheduling. </a:t>
            </a:r>
          </a:p>
          <a:p>
            <a:endParaRPr lang="en-US"/>
          </a:p>
          <a:p>
            <a:endParaRPr lang="en-US"/>
          </a:p>
          <a:p>
            <a:pPr algn="ctr"/>
            <a:endParaRPr lang="en-GB"/>
          </a:p>
        </p:txBody>
      </p:sp>
      <p:sp>
        <p:nvSpPr>
          <p:cNvPr id="9" name="Arrow: Down 8">
            <a:extLst>
              <a:ext uri="{FF2B5EF4-FFF2-40B4-BE49-F238E27FC236}">
                <a16:creationId xmlns:a16="http://schemas.microsoft.com/office/drawing/2014/main" id="{49402194-49B2-1D77-8DA2-FACC60B216B9}"/>
              </a:ext>
            </a:extLst>
          </p:cNvPr>
          <p:cNvSpPr/>
          <p:nvPr/>
        </p:nvSpPr>
        <p:spPr>
          <a:xfrm>
            <a:off x="8871604" y="1718671"/>
            <a:ext cx="256014" cy="631503"/>
          </a:xfrm>
          <a:prstGeom prst="down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Left 9">
            <a:extLst>
              <a:ext uri="{FF2B5EF4-FFF2-40B4-BE49-F238E27FC236}">
                <a16:creationId xmlns:a16="http://schemas.microsoft.com/office/drawing/2014/main" id="{63AAD20F-A2DC-CCA2-D25F-3959FCF6BE1A}"/>
              </a:ext>
            </a:extLst>
          </p:cNvPr>
          <p:cNvSpPr/>
          <p:nvPr/>
        </p:nvSpPr>
        <p:spPr>
          <a:xfrm>
            <a:off x="5567164" y="5081745"/>
            <a:ext cx="674787" cy="226630"/>
          </a:xfrm>
          <a:prstGeom prst="left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Up 10">
            <a:extLst>
              <a:ext uri="{FF2B5EF4-FFF2-40B4-BE49-F238E27FC236}">
                <a16:creationId xmlns:a16="http://schemas.microsoft.com/office/drawing/2014/main" id="{BFC5F005-3FC5-6D66-E341-3CBA083AD150}"/>
              </a:ext>
            </a:extLst>
          </p:cNvPr>
          <p:cNvSpPr/>
          <p:nvPr/>
        </p:nvSpPr>
        <p:spPr>
          <a:xfrm>
            <a:off x="2876105" y="3696526"/>
            <a:ext cx="246103" cy="870450"/>
          </a:xfrm>
          <a:prstGeom prst="up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Up 11">
            <a:extLst>
              <a:ext uri="{FF2B5EF4-FFF2-40B4-BE49-F238E27FC236}">
                <a16:creationId xmlns:a16="http://schemas.microsoft.com/office/drawing/2014/main" id="{721749AE-C498-FBED-731B-7555276055E2}"/>
              </a:ext>
            </a:extLst>
          </p:cNvPr>
          <p:cNvSpPr/>
          <p:nvPr/>
        </p:nvSpPr>
        <p:spPr>
          <a:xfrm>
            <a:off x="2868249" y="2030229"/>
            <a:ext cx="238947" cy="512029"/>
          </a:xfrm>
          <a:prstGeom prst="up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Down 12">
            <a:extLst>
              <a:ext uri="{FF2B5EF4-FFF2-40B4-BE49-F238E27FC236}">
                <a16:creationId xmlns:a16="http://schemas.microsoft.com/office/drawing/2014/main" id="{DC35A101-7F6E-5F5A-0719-BAB739AFCD9E}"/>
              </a:ext>
            </a:extLst>
          </p:cNvPr>
          <p:cNvSpPr/>
          <p:nvPr/>
        </p:nvSpPr>
        <p:spPr>
          <a:xfrm>
            <a:off x="8841046" y="3789019"/>
            <a:ext cx="341353" cy="631503"/>
          </a:xfrm>
          <a:prstGeom prst="down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Right 13">
            <a:extLst>
              <a:ext uri="{FF2B5EF4-FFF2-40B4-BE49-F238E27FC236}">
                <a16:creationId xmlns:a16="http://schemas.microsoft.com/office/drawing/2014/main" id="{FDB864D2-AF30-E48B-74A7-6DC955B7D393}"/>
              </a:ext>
            </a:extLst>
          </p:cNvPr>
          <p:cNvSpPr/>
          <p:nvPr/>
        </p:nvSpPr>
        <p:spPr>
          <a:xfrm>
            <a:off x="4720996" y="1082418"/>
            <a:ext cx="1187579" cy="261176"/>
          </a:xfrm>
          <a:prstGeom prst="right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4300281"/>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0D047-7557-1BE5-D1C4-FD8DB684310B}"/>
              </a:ext>
            </a:extLst>
          </p:cNvPr>
          <p:cNvSpPr>
            <a:spLocks noGrp="1"/>
          </p:cNvSpPr>
          <p:nvPr>
            <p:ph type="title"/>
          </p:nvPr>
        </p:nvSpPr>
        <p:spPr>
          <a:xfrm>
            <a:off x="3385782" y="251393"/>
            <a:ext cx="10515600" cy="1325563"/>
          </a:xfrm>
        </p:spPr>
        <p:txBody>
          <a:bodyPr>
            <a:normAutofit/>
          </a:bodyPr>
          <a:lstStyle/>
          <a:p>
            <a:r>
              <a:rPr lang="en-GB" sz="7200" b="1" i="1"/>
              <a:t>REFERENCES</a:t>
            </a:r>
          </a:p>
        </p:txBody>
      </p:sp>
      <p:sp>
        <p:nvSpPr>
          <p:cNvPr id="3" name="Content Placeholder 2">
            <a:extLst>
              <a:ext uri="{FF2B5EF4-FFF2-40B4-BE49-F238E27FC236}">
                <a16:creationId xmlns:a16="http://schemas.microsoft.com/office/drawing/2014/main" id="{7078B60D-C972-0301-79C9-B9549C18450D}"/>
              </a:ext>
            </a:extLst>
          </p:cNvPr>
          <p:cNvSpPr>
            <a:spLocks noGrp="1"/>
          </p:cNvSpPr>
          <p:nvPr>
            <p:ph idx="1"/>
          </p:nvPr>
        </p:nvSpPr>
        <p:spPr>
          <a:xfrm>
            <a:off x="2532797" y="1723267"/>
            <a:ext cx="7649571" cy="4351338"/>
          </a:xfrm>
        </p:spPr>
        <p:txBody>
          <a:bodyPr vert="horz" lIns="91440" tIns="45720" rIns="91440" bIns="45720" rtlCol="0" anchor="t">
            <a:normAutofit fontScale="25000" lnSpcReduction="20000"/>
          </a:bodyPr>
          <a:lstStyle/>
          <a:p>
            <a:pPr marL="0" indent="0">
              <a:buNone/>
            </a:pPr>
            <a:r>
              <a:rPr lang="en-GB" sz="5600">
                <a:latin typeface="Calibri"/>
                <a:ea typeface="Calibri"/>
                <a:cs typeface="Calibri"/>
              </a:rPr>
              <a:t>Wikipedia Contributors (2019). </a:t>
            </a:r>
            <a:r>
              <a:rPr lang="en-GB" sz="5600" i="1">
                <a:latin typeface="Calibri"/>
                <a:ea typeface="Calibri"/>
                <a:cs typeface="Calibri"/>
              </a:rPr>
              <a:t>Microsoft Excel</a:t>
            </a:r>
            <a:r>
              <a:rPr lang="en-GB" sz="5600">
                <a:latin typeface="Calibri"/>
                <a:ea typeface="Calibri"/>
                <a:cs typeface="Calibri"/>
              </a:rPr>
              <a:t>. [online] Wikipedia. Available at: </a:t>
            </a:r>
            <a:r>
              <a:rPr lang="en-GB" sz="5600" dirty="0">
                <a:latin typeface="Calibri"/>
                <a:ea typeface="Calibri"/>
                <a:cs typeface="Calibri"/>
                <a:hlinkClick r:id="rId2"/>
              </a:rPr>
              <a:t>https://en.wikipedia.org/wiki/Microsoft_Excel</a:t>
            </a:r>
            <a:r>
              <a:rPr lang="en-GB" sz="5600" dirty="0">
                <a:latin typeface="Calibri"/>
                <a:ea typeface="Calibri"/>
                <a:cs typeface="Calibri"/>
              </a:rPr>
              <a:t>.</a:t>
            </a:r>
            <a:endParaRPr lang="en-GB" sz="5600"/>
          </a:p>
          <a:p>
            <a:pPr marL="0" indent="0">
              <a:buNone/>
            </a:pPr>
            <a:r>
              <a:rPr lang="en-GB" sz="5600">
                <a:latin typeface="Calibri"/>
                <a:ea typeface="Calibri"/>
                <a:cs typeface="Calibri"/>
              </a:rPr>
              <a:t>NHS (2022). </a:t>
            </a:r>
            <a:r>
              <a:rPr lang="en-GB" sz="5600" i="1">
                <a:latin typeface="Calibri"/>
                <a:ea typeface="Calibri"/>
                <a:cs typeface="Calibri"/>
              </a:rPr>
              <a:t>What are the confidentiality rules</a:t>
            </a:r>
            <a:r>
              <a:rPr lang="en-GB" sz="5600">
                <a:latin typeface="Calibri"/>
                <a:ea typeface="Calibri"/>
                <a:cs typeface="Calibri"/>
              </a:rPr>
              <a:t>. [online] NHS Digital. Available at: </a:t>
            </a:r>
            <a:r>
              <a:rPr lang="en-GB" sz="5600" dirty="0">
                <a:latin typeface="Calibri"/>
                <a:ea typeface="Calibri"/>
                <a:cs typeface="Calibri"/>
                <a:hlinkClick r:id="rId3"/>
              </a:rPr>
              <a:t>https://digital.nhs.uk/data-and-information/looking-after-information/data-security-and-information-governance/codes-of-practice-for-handling-information-in-health-and-care/a-guide-to-confidentiality-in-health-and-social-care/a-guide-to-confidentiality/what-are-the-confidentiality-rules</a:t>
            </a:r>
            <a:r>
              <a:rPr lang="en-GB" sz="5600" dirty="0">
                <a:latin typeface="Calibri"/>
                <a:ea typeface="Calibri"/>
                <a:cs typeface="Calibri"/>
              </a:rPr>
              <a:t>.</a:t>
            </a:r>
          </a:p>
          <a:p>
            <a:pPr marL="0" indent="0">
              <a:buNone/>
            </a:pPr>
            <a:r>
              <a:rPr lang="en-GB" sz="5600">
                <a:latin typeface="Calibri"/>
                <a:ea typeface="Calibri"/>
                <a:cs typeface="Calibri"/>
              </a:rPr>
              <a:t>NHS (2023). </a:t>
            </a:r>
            <a:r>
              <a:rPr lang="en-GB" sz="5600" i="1">
                <a:latin typeface="Calibri"/>
                <a:ea typeface="Calibri"/>
                <a:cs typeface="Calibri"/>
              </a:rPr>
              <a:t>Care homes - Social care and support guide</a:t>
            </a:r>
            <a:r>
              <a:rPr lang="en-GB" sz="5600">
                <a:latin typeface="Calibri"/>
                <a:ea typeface="Calibri"/>
                <a:cs typeface="Calibri"/>
              </a:rPr>
              <a:t>. [online] nhs.uk. Available at: </a:t>
            </a:r>
            <a:r>
              <a:rPr lang="en-GB" sz="5600" dirty="0">
                <a:latin typeface="Calibri"/>
                <a:ea typeface="Calibri"/>
                <a:cs typeface="Calibri"/>
                <a:hlinkClick r:id="rId4"/>
              </a:rPr>
              <a:t>https://www.nhs.uk/social-care-and-support/care-services-equipment-and-care-homes/care-homes/</a:t>
            </a:r>
            <a:r>
              <a:rPr lang="en-GB" sz="5600" dirty="0">
                <a:latin typeface="Calibri"/>
                <a:ea typeface="Calibri"/>
                <a:cs typeface="Calibri"/>
              </a:rPr>
              <a:t>.</a:t>
            </a:r>
            <a:endParaRPr lang="en-GB" sz="5600">
              <a:latin typeface="Aptos" panose="020B0004020202020204"/>
              <a:ea typeface="Calibri"/>
              <a:cs typeface="Calibri"/>
            </a:endParaRPr>
          </a:p>
          <a:p>
            <a:pPr marL="0" indent="0">
              <a:buNone/>
            </a:pPr>
            <a:r>
              <a:rPr lang="en-GB" sz="5600">
                <a:latin typeface="Calibri"/>
                <a:ea typeface="Calibri"/>
                <a:cs typeface="Calibri"/>
              </a:rPr>
              <a:t>NHS England (2019). </a:t>
            </a:r>
            <a:r>
              <a:rPr lang="en-GB" sz="5600" i="1">
                <a:latin typeface="Calibri"/>
                <a:ea typeface="Calibri"/>
                <a:cs typeface="Calibri"/>
              </a:rPr>
              <a:t>NHS England Confidentiality Policy</a:t>
            </a:r>
            <a:r>
              <a:rPr lang="en-GB" sz="5600">
                <a:latin typeface="Calibri"/>
                <a:ea typeface="Calibri"/>
                <a:cs typeface="Calibri"/>
              </a:rPr>
              <a:t>. [online] NHS England. Available at: </a:t>
            </a:r>
            <a:r>
              <a:rPr lang="en-GB" sz="5600" dirty="0">
                <a:latin typeface="Calibri"/>
                <a:ea typeface="Calibri"/>
                <a:cs typeface="Calibri"/>
                <a:hlinkClick r:id="rId5"/>
              </a:rPr>
              <a:t>https://www.england.nhs.uk/publication/confidentiality-policy/</a:t>
            </a:r>
            <a:r>
              <a:rPr lang="en-GB" sz="5600" dirty="0">
                <a:latin typeface="Calibri"/>
                <a:ea typeface="Calibri"/>
                <a:cs typeface="Calibri"/>
              </a:rPr>
              <a:t>.</a:t>
            </a:r>
            <a:endParaRPr lang="en-GB" sz="5600">
              <a:latin typeface="Aptos" panose="020B0004020202020204"/>
              <a:ea typeface="Calibri"/>
              <a:cs typeface="Calibri"/>
            </a:endParaRPr>
          </a:p>
          <a:p>
            <a:pPr marL="0" indent="0">
              <a:buNone/>
            </a:pPr>
            <a:r>
              <a:rPr lang="en-GB" sz="5600">
                <a:latin typeface="Calibri"/>
                <a:ea typeface="Calibri"/>
                <a:cs typeface="Calibri"/>
              </a:rPr>
              <a:t>NHS website (2024). </a:t>
            </a:r>
            <a:r>
              <a:rPr lang="en-GB" sz="5600" i="1">
                <a:latin typeface="Calibri"/>
                <a:ea typeface="Calibri"/>
                <a:cs typeface="Calibri"/>
              </a:rPr>
              <a:t>Care services and care homes</a:t>
            </a:r>
            <a:r>
              <a:rPr lang="en-GB" sz="5600">
                <a:latin typeface="Calibri"/>
                <a:ea typeface="Calibri"/>
                <a:cs typeface="Calibri"/>
              </a:rPr>
              <a:t>. [online] nhs.uk. Available at: </a:t>
            </a:r>
            <a:r>
              <a:rPr lang="en-GB" sz="5600" dirty="0">
                <a:latin typeface="Calibri"/>
                <a:ea typeface="Calibri"/>
                <a:cs typeface="Calibri"/>
                <a:hlinkClick r:id="rId6"/>
              </a:rPr>
              <a:t>https://www.nhs.uk/nhs-services/care-services-and-care-homes/</a:t>
            </a:r>
            <a:r>
              <a:rPr lang="en-GB" sz="5600" dirty="0">
                <a:latin typeface="Calibri"/>
                <a:ea typeface="Calibri"/>
                <a:cs typeface="Calibri"/>
              </a:rPr>
              <a:t>.</a:t>
            </a:r>
            <a:endParaRPr lang="en-GB" sz="5600">
              <a:latin typeface="Aptos" panose="020B0004020202020204"/>
              <a:ea typeface="Calibri"/>
              <a:cs typeface="Calibri"/>
            </a:endParaRPr>
          </a:p>
          <a:p>
            <a:pPr marL="0" indent="0">
              <a:buNone/>
            </a:pPr>
            <a:r>
              <a:rPr lang="en-GB" sz="5600">
                <a:latin typeface="Calibri"/>
                <a:ea typeface="Calibri"/>
                <a:cs typeface="Calibri"/>
              </a:rPr>
              <a:t>Microsoft Corporation (2026). </a:t>
            </a:r>
            <a:r>
              <a:rPr lang="en-GB" sz="5600" i="1">
                <a:latin typeface="Calibri"/>
                <a:ea typeface="Calibri"/>
                <a:cs typeface="Calibri"/>
              </a:rPr>
              <a:t>Transforming UK healthcare with digital innovation</a:t>
            </a:r>
            <a:r>
              <a:rPr lang="en-GB" sz="5600">
                <a:latin typeface="Calibri"/>
                <a:ea typeface="Calibri"/>
                <a:cs typeface="Calibri"/>
              </a:rPr>
              <a:t>. [online] Microsoft.com. Available at: </a:t>
            </a:r>
            <a:r>
              <a:rPr lang="en-GB" sz="5600" dirty="0">
                <a:latin typeface="Calibri"/>
                <a:ea typeface="Calibri"/>
                <a:cs typeface="Calibri"/>
                <a:hlinkClick r:id="rId7"/>
              </a:rPr>
              <a:t>https://www.microsoft.com/en-gb/emea/business/advancing-healthcare-nhs/?msockid=3d92855f74336304187e90dc70336d78</a:t>
            </a:r>
            <a:r>
              <a:rPr lang="en-GB" sz="5600">
                <a:latin typeface="Calibri"/>
                <a:ea typeface="Calibri"/>
                <a:cs typeface="Calibri"/>
              </a:rPr>
              <a:t> [Accessed 5 Jun. 2026].</a:t>
            </a:r>
            <a:endParaRPr lang="en-GB" sz="5600">
              <a:latin typeface="Aptos" panose="020B0004020202020204"/>
              <a:ea typeface="Calibri"/>
              <a:cs typeface="Calibri"/>
            </a:endParaRPr>
          </a:p>
          <a:p>
            <a:pPr marL="0" indent="0">
              <a:buNone/>
            </a:pPr>
            <a:r>
              <a:rPr lang="en-GB" sz="6400">
                <a:latin typeface="Calibri"/>
                <a:ea typeface="Calibri"/>
                <a:cs typeface="Calibri"/>
              </a:rPr>
              <a:t>Booth, R. (2025). </a:t>
            </a:r>
            <a:r>
              <a:rPr lang="en-GB" sz="6400" i="1">
                <a:latin typeface="Calibri"/>
                <a:ea typeface="Calibri"/>
                <a:cs typeface="Calibri"/>
              </a:rPr>
              <a:t>Microsoft has ‘ripped off the NHS’, says MP amid call for contracts with British firms</a:t>
            </a:r>
            <a:r>
              <a:rPr lang="en-GB" sz="6400">
                <a:latin typeface="Calibri"/>
                <a:ea typeface="Calibri"/>
                <a:cs typeface="Calibri"/>
              </a:rPr>
              <a:t>. [online] the Guardian. Available at: </a:t>
            </a:r>
            <a:r>
              <a:rPr lang="en-GB" sz="6400" dirty="0">
                <a:latin typeface="Calibri"/>
                <a:ea typeface="Calibri"/>
                <a:cs typeface="Calibri"/>
                <a:hlinkClick r:id="rId8"/>
              </a:rPr>
              <a:t>https://www.theguardian.com/society/2025/nov/19/microsoft-nhs-uk-contracts-public-sector-procurement</a:t>
            </a:r>
            <a:r>
              <a:rPr lang="en-GB" sz="6400">
                <a:latin typeface="Calibri"/>
                <a:ea typeface="Calibri"/>
                <a:cs typeface="Calibri"/>
              </a:rPr>
              <a:t> [Accessed 5 Jun. 2026].</a:t>
            </a:r>
            <a:endParaRPr lang="en-GB" sz="6400">
              <a:latin typeface="Aptos" panose="020B0004020202020204"/>
              <a:ea typeface="Calibri"/>
              <a:cs typeface="Calibri"/>
            </a:endParaRPr>
          </a:p>
          <a:p>
            <a:r>
              <a:rPr lang="en-GB" sz="6400">
                <a:latin typeface="Calibri"/>
                <a:ea typeface="Calibri"/>
                <a:cs typeface="Calibri"/>
              </a:rPr>
              <a:t>‌</a:t>
            </a:r>
            <a:endParaRPr lang="en-GB" sz="6400"/>
          </a:p>
          <a:p>
            <a:endParaRPr lang="en-GB" dirty="0">
              <a:latin typeface="Calibri"/>
              <a:ea typeface="Calibri"/>
              <a:cs typeface="Calibri"/>
            </a:endParaRPr>
          </a:p>
          <a:p>
            <a:endParaRPr lang="en-GB" dirty="0">
              <a:latin typeface="Calibri"/>
              <a:ea typeface="Calibri"/>
              <a:cs typeface="Calibri"/>
            </a:endParaRPr>
          </a:p>
          <a:p>
            <a:endParaRPr lang="en-GB" dirty="0">
              <a:latin typeface="Calibri"/>
              <a:ea typeface="Calibri"/>
              <a:cs typeface="Calibri"/>
            </a:endParaRPr>
          </a:p>
          <a:p>
            <a:endParaRPr lang="en-GB" dirty="0">
              <a:latin typeface="Calibri"/>
              <a:ea typeface="Calibri"/>
              <a:cs typeface="Calibri"/>
            </a:endParaRPr>
          </a:p>
          <a:p>
            <a:endParaRPr lang="en-GB" dirty="0">
              <a:latin typeface="Calibri"/>
              <a:ea typeface="Calibri"/>
              <a:cs typeface="Calibri"/>
            </a:endParaRPr>
          </a:p>
          <a:p>
            <a:endParaRPr lang="en-GB" dirty="0">
              <a:latin typeface="Calibri"/>
              <a:ea typeface="Calibri"/>
              <a:cs typeface="Calibri"/>
            </a:endParaRPr>
          </a:p>
          <a:p>
            <a:endParaRPr lang="en-GB" sz="1400" dirty="0">
              <a:latin typeface="Calibri"/>
              <a:ea typeface="Calibri"/>
              <a:cs typeface="Calibri"/>
            </a:endParaRPr>
          </a:p>
          <a:p>
            <a:r>
              <a:rPr lang="en-GB">
                <a:latin typeface="Calibri"/>
                <a:ea typeface="Calibri"/>
                <a:cs typeface="Calibri"/>
              </a:rPr>
              <a:t>‌</a:t>
            </a:r>
            <a:endParaRPr lang="en-GB"/>
          </a:p>
          <a:p>
            <a:endParaRPr lang="en-GB" dirty="0"/>
          </a:p>
        </p:txBody>
      </p:sp>
    </p:spTree>
    <p:extLst>
      <p:ext uri="{BB962C8B-B14F-4D97-AF65-F5344CB8AC3E}">
        <p14:creationId xmlns:p14="http://schemas.microsoft.com/office/powerpoint/2010/main" val="336724218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2034E-CA9D-D78C-A632-7DAB3AE8E040}"/>
              </a:ext>
            </a:extLst>
          </p:cNvPr>
          <p:cNvSpPr>
            <a:spLocks noGrp="1"/>
          </p:cNvSpPr>
          <p:nvPr>
            <p:ph type="title"/>
          </p:nvPr>
        </p:nvSpPr>
        <p:spPr>
          <a:xfrm>
            <a:off x="3249305" y="2980945"/>
            <a:ext cx="12005480" cy="1336936"/>
          </a:xfrm>
        </p:spPr>
        <p:txBody>
          <a:bodyPr>
            <a:normAutofit fontScale="90000"/>
          </a:bodyPr>
          <a:lstStyle/>
          <a:p>
            <a:r>
              <a:rPr lang="en-GB" sz="9600" b="1" i="1"/>
              <a:t>THANK YOU</a:t>
            </a:r>
            <a:r>
              <a:rPr lang="en-GB" b="1" i="1" dirty="0"/>
              <a:t> </a:t>
            </a:r>
          </a:p>
        </p:txBody>
      </p:sp>
    </p:spTree>
    <p:extLst>
      <p:ext uri="{BB962C8B-B14F-4D97-AF65-F5344CB8AC3E}">
        <p14:creationId xmlns:p14="http://schemas.microsoft.com/office/powerpoint/2010/main" val="304721712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Paulo Bucur</vt:lpstr>
      <vt:lpstr>Microsoft Excel</vt:lpstr>
      <vt:lpstr>What is microsoft Excel?</vt:lpstr>
      <vt:lpstr>How is microsoft Excel usefull in making staff scheduling/rotas?</vt:lpstr>
      <vt:lpstr>Why microsoft excel is the best tool in a nursing home?</vt:lpstr>
      <vt:lpstr>Why microsoft excel is the best tool in a nursing home? </vt:lpstr>
      <vt:lpstr>How Microsoft Excel improve efficiency and communications</vt:lpstr>
      <vt:lpstr>Advantages of using Microsoft Excel for Rotas</vt:lpstr>
      <vt:lpstr>Disadvantages of using Microsoft Excel for rotas</vt:lpstr>
      <vt:lpstr>REFERENCES</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424</cp:revision>
  <dcterms:created xsi:type="dcterms:W3CDTF">2026-06-04T08:16:20Z</dcterms:created>
  <dcterms:modified xsi:type="dcterms:W3CDTF">2026-06-06T00:11:03Z</dcterms:modified>
</cp:coreProperties>
</file>