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handoutMasterIdLst>
    <p:handoutMasterId r:id="rId37"/>
  </p:handoutMasterIdLst>
  <p:sldIdLst>
    <p:sldId id="265" r:id="rId5"/>
    <p:sldId id="286" r:id="rId6"/>
    <p:sldId id="307" r:id="rId7"/>
    <p:sldId id="287" r:id="rId8"/>
    <p:sldId id="288" r:id="rId9"/>
    <p:sldId id="304" r:id="rId10"/>
    <p:sldId id="289" r:id="rId11"/>
    <p:sldId id="290" r:id="rId12"/>
    <p:sldId id="299" r:id="rId13"/>
    <p:sldId id="300" r:id="rId14"/>
    <p:sldId id="306" r:id="rId15"/>
    <p:sldId id="291" r:id="rId16"/>
    <p:sldId id="312" r:id="rId17"/>
    <p:sldId id="292" r:id="rId18"/>
    <p:sldId id="305" r:id="rId19"/>
    <p:sldId id="297" r:id="rId20"/>
    <p:sldId id="313" r:id="rId21"/>
    <p:sldId id="295" r:id="rId22"/>
    <p:sldId id="309" r:id="rId23"/>
    <p:sldId id="315" r:id="rId24"/>
    <p:sldId id="316" r:id="rId25"/>
    <p:sldId id="318" r:id="rId26"/>
    <p:sldId id="319" r:id="rId27"/>
    <p:sldId id="320" r:id="rId28"/>
    <p:sldId id="301" r:id="rId29"/>
    <p:sldId id="293" r:id="rId30"/>
    <p:sldId id="310" r:id="rId31"/>
    <p:sldId id="311" r:id="rId32"/>
    <p:sldId id="296" r:id="rId33"/>
    <p:sldId id="298" r:id="rId34"/>
    <p:sldId id="308" r:id="rId35"/>
    <p:sldId id="31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481B7A-B010-40DB-96A6-AA26AA718893}" v="470" dt="2021-06-16T19:09:59.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7" d="100"/>
          <a:sy n="67" d="100"/>
        </p:scale>
        <p:origin x="644" y="36"/>
      </p:cViewPr>
      <p:guideLst/>
    </p:cSldViewPr>
  </p:slideViewPr>
  <p:notesTextViewPr>
    <p:cViewPr>
      <p:scale>
        <a:sx n="1" d="1"/>
        <a:sy n="1" d="1"/>
      </p:scale>
      <p:origin x="0" y="0"/>
    </p:cViewPr>
  </p:notesTextViewPr>
  <p:notesViewPr>
    <p:cSldViewPr snapToGrid="0">
      <p:cViewPr>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ddow, Alexander" userId="8605f7d6-5361-4db1-b090-976835c750ef" providerId="ADAL" clId="{28481B7A-B010-40DB-96A6-AA26AA718893}"/>
    <pc:docChg chg="undo redo custSel mod addSld delSld modSld sldOrd">
      <pc:chgData name="Haddow, Alexander" userId="8605f7d6-5361-4db1-b090-976835c750ef" providerId="ADAL" clId="{28481B7A-B010-40DB-96A6-AA26AA718893}" dt="2021-06-17T08:16:16.746" v="5314" actId="20577"/>
      <pc:docMkLst>
        <pc:docMk/>
      </pc:docMkLst>
      <pc:sldChg chg="addSp delSp delDesignElem">
        <pc:chgData name="Haddow, Alexander" userId="8605f7d6-5361-4db1-b090-976835c750ef" providerId="ADAL" clId="{28481B7A-B010-40DB-96A6-AA26AA718893}" dt="2021-06-15T08:23:16.672" v="3796"/>
        <pc:sldMkLst>
          <pc:docMk/>
          <pc:sldMk cId="355033872" sldId="265"/>
        </pc:sldMkLst>
        <pc:spChg chg="add del">
          <ac:chgData name="Haddow, Alexander" userId="8605f7d6-5361-4db1-b090-976835c750ef" providerId="ADAL" clId="{28481B7A-B010-40DB-96A6-AA26AA718893}" dt="2021-06-15T08:23:16.672" v="3796"/>
          <ac:spMkLst>
            <pc:docMk/>
            <pc:sldMk cId="355033872" sldId="265"/>
            <ac:spMk id="28" creationId="{2FDF0794-1B86-42B2-B8C7-F60123E638ED}"/>
          </ac:spMkLst>
        </pc:spChg>
        <pc:spChg chg="add del">
          <ac:chgData name="Haddow, Alexander" userId="8605f7d6-5361-4db1-b090-976835c750ef" providerId="ADAL" clId="{28481B7A-B010-40DB-96A6-AA26AA718893}" dt="2021-06-15T08:23:16.672" v="3796"/>
          <ac:spMkLst>
            <pc:docMk/>
            <pc:sldMk cId="355033872" sldId="265"/>
            <ac:spMk id="30" creationId="{C5373426-E26E-431D-959C-5DB96C0B6208}"/>
          </ac:spMkLst>
        </pc:spChg>
        <pc:spChg chg="add del">
          <ac:chgData name="Haddow, Alexander" userId="8605f7d6-5361-4db1-b090-976835c750ef" providerId="ADAL" clId="{28481B7A-B010-40DB-96A6-AA26AA718893}" dt="2021-06-15T08:23:16.672" v="3796"/>
          <ac:spMkLst>
            <pc:docMk/>
            <pc:sldMk cId="355033872" sldId="265"/>
            <ac:spMk id="34" creationId="{EDC90921-9082-491B-940E-827D679F3478}"/>
          </ac:spMkLst>
        </pc:spChg>
        <pc:cxnChg chg="add del">
          <ac:chgData name="Haddow, Alexander" userId="8605f7d6-5361-4db1-b090-976835c750ef" providerId="ADAL" clId="{28481B7A-B010-40DB-96A6-AA26AA718893}" dt="2021-06-15T08:23:16.672" v="3796"/>
          <ac:cxnSpMkLst>
            <pc:docMk/>
            <pc:sldMk cId="355033872" sldId="265"/>
            <ac:cxnSpMk id="32" creationId="{96D07482-83A3-4451-943C-B46961082957}"/>
          </ac:cxnSpMkLst>
        </pc:cxnChg>
      </pc:sldChg>
      <pc:sldChg chg="addSp delSp modAnim delDesignElem">
        <pc:chgData name="Haddow, Alexander" userId="8605f7d6-5361-4db1-b090-976835c750ef" providerId="ADAL" clId="{28481B7A-B010-40DB-96A6-AA26AA718893}" dt="2021-06-16T15:35:39.545" v="5109"/>
        <pc:sldMkLst>
          <pc:docMk/>
          <pc:sldMk cId="1292513021" sldId="286"/>
        </pc:sldMkLst>
        <pc:spChg chg="add del">
          <ac:chgData name="Haddow, Alexander" userId="8605f7d6-5361-4db1-b090-976835c750ef" providerId="ADAL" clId="{28481B7A-B010-40DB-96A6-AA26AA718893}" dt="2021-06-15T08:23:16.672" v="3796"/>
          <ac:spMkLst>
            <pc:docMk/>
            <pc:sldMk cId="1292513021" sldId="286"/>
            <ac:spMk id="18" creationId="{88F0A37D-2337-4AAF-98B0-7E4E9B98719A}"/>
          </ac:spMkLst>
        </pc:spChg>
        <pc:spChg chg="add del">
          <ac:chgData name="Haddow, Alexander" userId="8605f7d6-5361-4db1-b090-976835c750ef" providerId="ADAL" clId="{28481B7A-B010-40DB-96A6-AA26AA718893}" dt="2021-06-15T08:23:16.672" v="3796"/>
          <ac:spMkLst>
            <pc:docMk/>
            <pc:sldMk cId="1292513021" sldId="286"/>
            <ac:spMk id="22" creationId="{F7234D70-FB65-4E99-985E-64D219674D45}"/>
          </ac:spMkLst>
        </pc:spChg>
        <pc:cxnChg chg="add del">
          <ac:chgData name="Haddow, Alexander" userId="8605f7d6-5361-4db1-b090-976835c750ef" providerId="ADAL" clId="{28481B7A-B010-40DB-96A6-AA26AA718893}" dt="2021-06-15T08:23:16.672" v="3796"/>
          <ac:cxnSpMkLst>
            <pc:docMk/>
            <pc:sldMk cId="1292513021" sldId="286"/>
            <ac:cxnSpMk id="20" creationId="{F15CCCF0-E573-463A-9760-1FDC0B2CFBD7}"/>
          </ac:cxnSpMkLst>
        </pc:cxnChg>
      </pc:sldChg>
      <pc:sldChg chg="addSp delSp modSp delDesignElem">
        <pc:chgData name="Haddow, Alexander" userId="8605f7d6-5361-4db1-b090-976835c750ef" providerId="ADAL" clId="{28481B7A-B010-40DB-96A6-AA26AA718893}" dt="2021-06-15T08:23:16.672" v="3796"/>
        <pc:sldMkLst>
          <pc:docMk/>
          <pc:sldMk cId="4246315387" sldId="287"/>
        </pc:sldMkLst>
        <pc:spChg chg="mod">
          <ac:chgData name="Haddow, Alexander" userId="8605f7d6-5361-4db1-b090-976835c750ef" providerId="ADAL" clId="{28481B7A-B010-40DB-96A6-AA26AA718893}" dt="2021-06-13T08:06:39.348" v="9" actId="20577"/>
          <ac:spMkLst>
            <pc:docMk/>
            <pc:sldMk cId="4246315387" sldId="287"/>
            <ac:spMk id="2" creationId="{0DC9B67D-DECD-418A-8CDC-55387BAE7967}"/>
          </ac:spMkLst>
        </pc:spChg>
        <pc:spChg chg="add del">
          <ac:chgData name="Haddow, Alexander" userId="8605f7d6-5361-4db1-b090-976835c750ef" providerId="ADAL" clId="{28481B7A-B010-40DB-96A6-AA26AA718893}" dt="2021-06-15T08:23:16.672" v="3796"/>
          <ac:spMkLst>
            <pc:docMk/>
            <pc:sldMk cId="4246315387" sldId="287"/>
            <ac:spMk id="10" creationId="{39E3965E-AC41-4711-9D10-E25ABB132D86}"/>
          </ac:spMkLst>
        </pc:spChg>
        <pc:spChg chg="add del">
          <ac:chgData name="Haddow, Alexander" userId="8605f7d6-5361-4db1-b090-976835c750ef" providerId="ADAL" clId="{28481B7A-B010-40DB-96A6-AA26AA718893}" dt="2021-06-15T08:23:16.672" v="3796"/>
          <ac:spMkLst>
            <pc:docMk/>
            <pc:sldMk cId="4246315387" sldId="287"/>
            <ac:spMk id="14" creationId="{B4D0E555-16F6-44D0-BF56-AF5FF5BDE9D6}"/>
          </ac:spMkLst>
        </pc:spChg>
        <pc:spChg chg="add del">
          <ac:chgData name="Haddow, Alexander" userId="8605f7d6-5361-4db1-b090-976835c750ef" providerId="ADAL" clId="{28481B7A-B010-40DB-96A6-AA26AA718893}" dt="2021-06-15T08:23:16.672" v="3796"/>
          <ac:spMkLst>
            <pc:docMk/>
            <pc:sldMk cId="4246315387" sldId="287"/>
            <ac:spMk id="16" creationId="{8117041D-1A7B-4ECA-AB68-3CFDB6726B8E}"/>
          </ac:spMkLst>
        </pc:spChg>
        <pc:cxnChg chg="add del">
          <ac:chgData name="Haddow, Alexander" userId="8605f7d6-5361-4db1-b090-976835c750ef" providerId="ADAL" clId="{28481B7A-B010-40DB-96A6-AA26AA718893}" dt="2021-06-15T08:23:16.672" v="3796"/>
          <ac:cxnSpMkLst>
            <pc:docMk/>
            <pc:sldMk cId="4246315387" sldId="287"/>
            <ac:cxnSpMk id="12" creationId="{1F5DC8C3-BA5F-4EED-BB9A-A14272BD82A1}"/>
          </ac:cxnSpMkLst>
        </pc:cxnChg>
        <pc:cxnChg chg="add del">
          <ac:chgData name="Haddow, Alexander" userId="8605f7d6-5361-4db1-b090-976835c750ef" providerId="ADAL" clId="{28481B7A-B010-40DB-96A6-AA26AA718893}" dt="2021-06-15T08:23:16.672" v="3796"/>
          <ac:cxnSpMkLst>
            <pc:docMk/>
            <pc:sldMk cId="4246315387" sldId="287"/>
            <ac:cxnSpMk id="18" creationId="{ABCD2462-4C1E-401A-AC2D-F799A138B245}"/>
          </ac:cxnSpMkLst>
        </pc:cxnChg>
      </pc:sldChg>
      <pc:sldChg chg="addSp delSp modSp modAnim delDesignElem">
        <pc:chgData name="Haddow, Alexander" userId="8605f7d6-5361-4db1-b090-976835c750ef" providerId="ADAL" clId="{28481B7A-B010-40DB-96A6-AA26AA718893}" dt="2021-06-16T15:35:53.670" v="5112"/>
        <pc:sldMkLst>
          <pc:docMk/>
          <pc:sldMk cId="3240998253" sldId="288"/>
        </pc:sldMkLst>
        <pc:spChg chg="mod">
          <ac:chgData name="Haddow, Alexander" userId="8605f7d6-5361-4db1-b090-976835c750ef" providerId="ADAL" clId="{28481B7A-B010-40DB-96A6-AA26AA718893}" dt="2021-06-14T06:07:35.465" v="2465" actId="1076"/>
          <ac:spMkLst>
            <pc:docMk/>
            <pc:sldMk cId="3240998253" sldId="288"/>
            <ac:spMk id="3" creationId="{C6FC7459-8D86-4323-ACF1-ED617A025465}"/>
          </ac:spMkLst>
        </pc:spChg>
        <pc:spChg chg="add del">
          <ac:chgData name="Haddow, Alexander" userId="8605f7d6-5361-4db1-b090-976835c750ef" providerId="ADAL" clId="{28481B7A-B010-40DB-96A6-AA26AA718893}" dt="2021-06-15T08:23:16.672" v="3796"/>
          <ac:spMkLst>
            <pc:docMk/>
            <pc:sldMk cId="3240998253" sldId="288"/>
            <ac:spMk id="8" creationId="{3558DB37-9FEE-48A2-8578-ED0401573943}"/>
          </ac:spMkLst>
        </pc:spChg>
        <pc:spChg chg="add del">
          <ac:chgData name="Haddow, Alexander" userId="8605f7d6-5361-4db1-b090-976835c750ef" providerId="ADAL" clId="{28481B7A-B010-40DB-96A6-AA26AA718893}" dt="2021-06-15T08:23:16.672" v="3796"/>
          <ac:spMkLst>
            <pc:docMk/>
            <pc:sldMk cId="3240998253" sldId="288"/>
            <ac:spMk id="10" creationId="{5F7FCCA6-00E2-4F74-A105-0D769872F243}"/>
          </ac:spMkLst>
        </pc:spChg>
        <pc:spChg chg="add del">
          <ac:chgData name="Haddow, Alexander" userId="8605f7d6-5361-4db1-b090-976835c750ef" providerId="ADAL" clId="{28481B7A-B010-40DB-96A6-AA26AA718893}" dt="2021-06-15T08:23:16.672" v="3796"/>
          <ac:spMkLst>
            <pc:docMk/>
            <pc:sldMk cId="3240998253" sldId="288"/>
            <ac:spMk id="12" creationId="{359CEC61-F44B-43B3-B40F-AE38C5AF1D5F}"/>
          </ac:spMkLst>
        </pc:spChg>
      </pc:sldChg>
      <pc:sldChg chg="addSp delSp modSp modAnim delDesignElem">
        <pc:chgData name="Haddow, Alexander" userId="8605f7d6-5361-4db1-b090-976835c750ef" providerId="ADAL" clId="{28481B7A-B010-40DB-96A6-AA26AA718893}" dt="2021-06-16T15:36:24.189" v="5120"/>
        <pc:sldMkLst>
          <pc:docMk/>
          <pc:sldMk cId="427348261" sldId="289"/>
        </pc:sldMkLst>
        <pc:spChg chg="mod">
          <ac:chgData name="Haddow, Alexander" userId="8605f7d6-5361-4db1-b090-976835c750ef" providerId="ADAL" clId="{28481B7A-B010-40DB-96A6-AA26AA718893}" dt="2021-06-13T08:52:13.100" v="1203" actId="1076"/>
          <ac:spMkLst>
            <pc:docMk/>
            <pc:sldMk cId="427348261" sldId="289"/>
            <ac:spMk id="5" creationId="{4236543C-8F1E-4408-8FFF-A91041A3A9A1}"/>
          </ac:spMkLst>
        </pc:spChg>
        <pc:spChg chg="add del">
          <ac:chgData name="Haddow, Alexander" userId="8605f7d6-5361-4db1-b090-976835c750ef" providerId="ADAL" clId="{28481B7A-B010-40DB-96A6-AA26AA718893}" dt="2021-06-15T08:23:16.672" v="3796"/>
          <ac:spMkLst>
            <pc:docMk/>
            <pc:sldMk cId="427348261" sldId="289"/>
            <ac:spMk id="8" creationId="{3558DB37-9FEE-48A2-8578-ED0401573943}"/>
          </ac:spMkLst>
        </pc:spChg>
        <pc:spChg chg="add del">
          <ac:chgData name="Haddow, Alexander" userId="8605f7d6-5361-4db1-b090-976835c750ef" providerId="ADAL" clId="{28481B7A-B010-40DB-96A6-AA26AA718893}" dt="2021-06-15T08:23:16.672" v="3796"/>
          <ac:spMkLst>
            <pc:docMk/>
            <pc:sldMk cId="427348261" sldId="289"/>
            <ac:spMk id="10" creationId="{5F7FCCA6-00E2-4F74-A105-0D769872F243}"/>
          </ac:spMkLst>
        </pc:spChg>
        <pc:spChg chg="add del">
          <ac:chgData name="Haddow, Alexander" userId="8605f7d6-5361-4db1-b090-976835c750ef" providerId="ADAL" clId="{28481B7A-B010-40DB-96A6-AA26AA718893}" dt="2021-06-15T08:23:16.672" v="3796"/>
          <ac:spMkLst>
            <pc:docMk/>
            <pc:sldMk cId="427348261" sldId="289"/>
            <ac:spMk id="12" creationId="{359CEC61-F44B-43B3-B40F-AE38C5AF1D5F}"/>
          </ac:spMkLst>
        </pc:spChg>
      </pc:sldChg>
      <pc:sldChg chg="addSp delSp modSp modAnim delDesignElem">
        <pc:chgData name="Haddow, Alexander" userId="8605f7d6-5361-4db1-b090-976835c750ef" providerId="ADAL" clId="{28481B7A-B010-40DB-96A6-AA26AA718893}" dt="2021-06-16T15:36:28.003" v="5121"/>
        <pc:sldMkLst>
          <pc:docMk/>
          <pc:sldMk cId="3509676902" sldId="290"/>
        </pc:sldMkLst>
        <pc:spChg chg="mod">
          <ac:chgData name="Haddow, Alexander" userId="8605f7d6-5361-4db1-b090-976835c750ef" providerId="ADAL" clId="{28481B7A-B010-40DB-96A6-AA26AA718893}" dt="2021-06-13T08:13:06.143" v="22" actId="122"/>
          <ac:spMkLst>
            <pc:docMk/>
            <pc:sldMk cId="3509676902" sldId="290"/>
            <ac:spMk id="2" creationId="{F41F06BB-A485-4A10-B58A-4D2B8E8159BF}"/>
          </ac:spMkLst>
        </pc:spChg>
        <pc:spChg chg="add del mod">
          <ac:chgData name="Haddow, Alexander" userId="8605f7d6-5361-4db1-b090-976835c750ef" providerId="ADAL" clId="{28481B7A-B010-40DB-96A6-AA26AA718893}" dt="2021-06-13T08:13:01.458" v="21" actId="26606"/>
          <ac:spMkLst>
            <pc:docMk/>
            <pc:sldMk cId="3509676902" sldId="290"/>
            <ac:spMk id="3" creationId="{FBD23596-AB18-4D96-969F-B0C2F06255CB}"/>
          </ac:spMkLst>
        </pc:spChg>
        <pc:spChg chg="add del">
          <ac:chgData name="Haddow, Alexander" userId="8605f7d6-5361-4db1-b090-976835c750ef" providerId="ADAL" clId="{28481B7A-B010-40DB-96A6-AA26AA718893}" dt="2021-06-13T08:13:01.458" v="21" actId="26606"/>
          <ac:spMkLst>
            <pc:docMk/>
            <pc:sldMk cId="3509676902" sldId="290"/>
            <ac:spMk id="8" creationId="{3558DB37-9FEE-48A2-8578-ED0401573943}"/>
          </ac:spMkLst>
        </pc:spChg>
        <pc:spChg chg="add del">
          <ac:chgData name="Haddow, Alexander" userId="8605f7d6-5361-4db1-b090-976835c750ef" providerId="ADAL" clId="{28481B7A-B010-40DB-96A6-AA26AA718893}" dt="2021-06-13T08:13:01.458" v="21" actId="26606"/>
          <ac:spMkLst>
            <pc:docMk/>
            <pc:sldMk cId="3509676902" sldId="290"/>
            <ac:spMk id="10" creationId="{5F7FCCA6-00E2-4F74-A105-0D769872F243}"/>
          </ac:spMkLst>
        </pc:spChg>
        <pc:spChg chg="add del">
          <ac:chgData name="Haddow, Alexander" userId="8605f7d6-5361-4db1-b090-976835c750ef" providerId="ADAL" clId="{28481B7A-B010-40DB-96A6-AA26AA718893}" dt="2021-06-13T08:13:01.458" v="21" actId="26606"/>
          <ac:spMkLst>
            <pc:docMk/>
            <pc:sldMk cId="3509676902" sldId="290"/>
            <ac:spMk id="12" creationId="{359CEC61-F44B-43B3-B40F-AE38C5AF1D5F}"/>
          </ac:spMkLst>
        </pc:spChg>
        <pc:spChg chg="add del">
          <ac:chgData name="Haddow, Alexander" userId="8605f7d6-5361-4db1-b090-976835c750ef" providerId="ADAL" clId="{28481B7A-B010-40DB-96A6-AA26AA718893}" dt="2021-06-15T08:23:16.672" v="3796"/>
          <ac:spMkLst>
            <pc:docMk/>
            <pc:sldMk cId="3509676902" sldId="290"/>
            <ac:spMk id="15" creationId="{67B74F2B-9534-4540-96B0-5C8E958B940F}"/>
          </ac:spMkLst>
        </pc:spChg>
        <pc:spChg chg="add del">
          <ac:chgData name="Haddow, Alexander" userId="8605f7d6-5361-4db1-b090-976835c750ef" providerId="ADAL" clId="{28481B7A-B010-40DB-96A6-AA26AA718893}" dt="2021-06-13T08:12:15.041" v="12" actId="26606"/>
          <ac:spMkLst>
            <pc:docMk/>
            <pc:sldMk cId="3509676902" sldId="290"/>
            <ac:spMk id="18" creationId="{67B74F2B-9534-4540-96B0-5C8E958B940F}"/>
          </ac:spMkLst>
        </pc:spChg>
        <pc:spChg chg="add del">
          <ac:chgData name="Haddow, Alexander" userId="8605f7d6-5361-4db1-b090-976835c750ef" providerId="ADAL" clId="{28481B7A-B010-40DB-96A6-AA26AA718893}" dt="2021-06-15T08:23:16.672" v="3796"/>
          <ac:spMkLst>
            <pc:docMk/>
            <pc:sldMk cId="3509676902" sldId="290"/>
            <ac:spMk id="19" creationId="{C1B60310-C5C3-46A0-A452-2A0B008434DA}"/>
          </ac:spMkLst>
        </pc:spChg>
        <pc:spChg chg="add del">
          <ac:chgData name="Haddow, Alexander" userId="8605f7d6-5361-4db1-b090-976835c750ef" providerId="ADAL" clId="{28481B7A-B010-40DB-96A6-AA26AA718893}" dt="2021-06-13T08:12:15.041" v="12" actId="26606"/>
          <ac:spMkLst>
            <pc:docMk/>
            <pc:sldMk cId="3509676902" sldId="290"/>
            <ac:spMk id="22" creationId="{C1B60310-C5C3-46A0-A452-2A0B008434DA}"/>
          </ac:spMkLst>
        </pc:spChg>
        <pc:spChg chg="add del">
          <ac:chgData name="Haddow, Alexander" userId="8605f7d6-5361-4db1-b090-976835c750ef" providerId="ADAL" clId="{28481B7A-B010-40DB-96A6-AA26AA718893}" dt="2021-06-13T08:12:53.118" v="20" actId="26606"/>
          <ac:spMkLst>
            <pc:docMk/>
            <pc:sldMk cId="3509676902" sldId="290"/>
            <ac:spMk id="24" creationId="{88F0A37D-2337-4AAF-98B0-7E4E9B98719A}"/>
          </ac:spMkLst>
        </pc:spChg>
        <pc:spChg chg="add del">
          <ac:chgData name="Haddow, Alexander" userId="8605f7d6-5361-4db1-b090-976835c750ef" providerId="ADAL" clId="{28481B7A-B010-40DB-96A6-AA26AA718893}" dt="2021-06-13T08:12:53.118" v="20" actId="26606"/>
          <ac:spMkLst>
            <pc:docMk/>
            <pc:sldMk cId="3509676902" sldId="290"/>
            <ac:spMk id="26" creationId="{F7234D70-FB65-4E99-985E-64D219674D45}"/>
          </ac:spMkLst>
        </pc:spChg>
        <pc:graphicFrameChg chg="add del mod">
          <ac:chgData name="Haddow, Alexander" userId="8605f7d6-5361-4db1-b090-976835c750ef" providerId="ADAL" clId="{28481B7A-B010-40DB-96A6-AA26AA718893}" dt="2021-06-13T08:12:53.118" v="20" actId="26606"/>
          <ac:graphicFrameMkLst>
            <pc:docMk/>
            <pc:sldMk cId="3509676902" sldId="290"/>
            <ac:graphicFrameMk id="27" creationId="{0A6CDFE4-4C48-41EA-8A7D-FDAE6703B888}"/>
          </ac:graphicFrameMkLst>
        </pc:graphicFrameChg>
        <pc:picChg chg="add del">
          <ac:chgData name="Haddow, Alexander" userId="8605f7d6-5361-4db1-b090-976835c750ef" providerId="ADAL" clId="{28481B7A-B010-40DB-96A6-AA26AA718893}" dt="2021-06-13T08:12:15.041" v="12" actId="26606"/>
          <ac:picMkLst>
            <pc:docMk/>
            <pc:sldMk cId="3509676902" sldId="290"/>
            <ac:picMk id="14" creationId="{28A6748B-B5FD-457E-8100-B9A3F351C92A}"/>
          </ac:picMkLst>
        </pc:picChg>
        <pc:picChg chg="add">
          <ac:chgData name="Haddow, Alexander" userId="8605f7d6-5361-4db1-b090-976835c750ef" providerId="ADAL" clId="{28481B7A-B010-40DB-96A6-AA26AA718893}" dt="2021-06-13T08:13:01.458" v="21" actId="26606"/>
          <ac:picMkLst>
            <pc:docMk/>
            <pc:sldMk cId="3509676902" sldId="290"/>
            <ac:picMk id="16" creationId="{9D272CF9-ABB5-4DF7-948E-51313A58E49B}"/>
          </ac:picMkLst>
        </pc:picChg>
        <pc:cxnChg chg="add del">
          <ac:chgData name="Haddow, Alexander" userId="8605f7d6-5361-4db1-b090-976835c750ef" providerId="ADAL" clId="{28481B7A-B010-40DB-96A6-AA26AA718893}" dt="2021-06-15T08:23:16.672" v="3796"/>
          <ac:cxnSpMkLst>
            <pc:docMk/>
            <pc:sldMk cId="3509676902" sldId="290"/>
            <ac:cxnSpMk id="17" creationId="{33BECB2B-2CFA-412C-880F-C4B60974936F}"/>
          </ac:cxnSpMkLst>
        </pc:cxnChg>
        <pc:cxnChg chg="add del">
          <ac:chgData name="Haddow, Alexander" userId="8605f7d6-5361-4db1-b090-976835c750ef" providerId="ADAL" clId="{28481B7A-B010-40DB-96A6-AA26AA718893}" dt="2021-06-13T08:12:15.041" v="12" actId="26606"/>
          <ac:cxnSpMkLst>
            <pc:docMk/>
            <pc:sldMk cId="3509676902" sldId="290"/>
            <ac:cxnSpMk id="20" creationId="{33BECB2B-2CFA-412C-880F-C4B60974936F}"/>
          </ac:cxnSpMkLst>
        </pc:cxnChg>
        <pc:cxnChg chg="add del">
          <ac:chgData name="Haddow, Alexander" userId="8605f7d6-5361-4db1-b090-976835c750ef" providerId="ADAL" clId="{28481B7A-B010-40DB-96A6-AA26AA718893}" dt="2021-06-13T08:12:53.118" v="20" actId="26606"/>
          <ac:cxnSpMkLst>
            <pc:docMk/>
            <pc:sldMk cId="3509676902" sldId="290"/>
            <ac:cxnSpMk id="25" creationId="{F15CCCF0-E573-463A-9760-1FDC0B2CFBD7}"/>
          </ac:cxnSpMkLst>
        </pc:cxnChg>
      </pc:sldChg>
      <pc:sldChg chg="addSp delSp delDesignElem">
        <pc:chgData name="Haddow, Alexander" userId="8605f7d6-5361-4db1-b090-976835c750ef" providerId="ADAL" clId="{28481B7A-B010-40DB-96A6-AA26AA718893}" dt="2021-06-15T08:23:16.672" v="3796"/>
        <pc:sldMkLst>
          <pc:docMk/>
          <pc:sldMk cId="3214664597" sldId="291"/>
        </pc:sldMkLst>
        <pc:spChg chg="add del">
          <ac:chgData name="Haddow, Alexander" userId="8605f7d6-5361-4db1-b090-976835c750ef" providerId="ADAL" clId="{28481B7A-B010-40DB-96A6-AA26AA718893}" dt="2021-06-15T08:23:16.672" v="3796"/>
          <ac:spMkLst>
            <pc:docMk/>
            <pc:sldMk cId="3214664597" sldId="291"/>
            <ac:spMk id="22" creationId="{39E3965E-AC41-4711-9D10-E25ABB132D86}"/>
          </ac:spMkLst>
        </pc:spChg>
        <pc:spChg chg="add del">
          <ac:chgData name="Haddow, Alexander" userId="8605f7d6-5361-4db1-b090-976835c750ef" providerId="ADAL" clId="{28481B7A-B010-40DB-96A6-AA26AA718893}" dt="2021-06-15T08:23:16.672" v="3796"/>
          <ac:spMkLst>
            <pc:docMk/>
            <pc:sldMk cId="3214664597" sldId="291"/>
            <ac:spMk id="26" creationId="{6482F060-A4AF-4E0B-B364-7C6BA4AE9C03}"/>
          </ac:spMkLst>
        </pc:spChg>
        <pc:cxnChg chg="add del">
          <ac:chgData name="Haddow, Alexander" userId="8605f7d6-5361-4db1-b090-976835c750ef" providerId="ADAL" clId="{28481B7A-B010-40DB-96A6-AA26AA718893}" dt="2021-06-15T08:23:16.672" v="3796"/>
          <ac:cxnSpMkLst>
            <pc:docMk/>
            <pc:sldMk cId="3214664597" sldId="291"/>
            <ac:cxnSpMk id="24" creationId="{1F5DC8C3-BA5F-4EED-BB9A-A14272BD82A1}"/>
          </ac:cxnSpMkLst>
        </pc:cxnChg>
        <pc:cxnChg chg="add del">
          <ac:chgData name="Haddow, Alexander" userId="8605f7d6-5361-4db1-b090-976835c750ef" providerId="ADAL" clId="{28481B7A-B010-40DB-96A6-AA26AA718893}" dt="2021-06-15T08:23:16.672" v="3796"/>
          <ac:cxnSpMkLst>
            <pc:docMk/>
            <pc:sldMk cId="3214664597" sldId="291"/>
            <ac:cxnSpMk id="28" creationId="{B9EB6DAA-2F0C-43D5-A577-15D5D2C4E3F5}"/>
          </ac:cxnSpMkLst>
        </pc:cxnChg>
      </pc:sldChg>
      <pc:sldChg chg="addSp delSp modAnim delDesignElem">
        <pc:chgData name="Haddow, Alexander" userId="8605f7d6-5361-4db1-b090-976835c750ef" providerId="ADAL" clId="{28481B7A-B010-40DB-96A6-AA26AA718893}" dt="2021-06-16T15:37:02.942" v="5130"/>
        <pc:sldMkLst>
          <pc:docMk/>
          <pc:sldMk cId="512151645" sldId="292"/>
        </pc:sldMkLst>
        <pc:spChg chg="add del">
          <ac:chgData name="Haddow, Alexander" userId="8605f7d6-5361-4db1-b090-976835c750ef" providerId="ADAL" clId="{28481B7A-B010-40DB-96A6-AA26AA718893}" dt="2021-06-15T08:23:16.672" v="3796"/>
          <ac:spMkLst>
            <pc:docMk/>
            <pc:sldMk cId="512151645" sldId="292"/>
            <ac:spMk id="10" creationId="{39E3965E-AC41-4711-9D10-E25ABB132D86}"/>
          </ac:spMkLst>
        </pc:spChg>
        <pc:spChg chg="add del">
          <ac:chgData name="Haddow, Alexander" userId="8605f7d6-5361-4db1-b090-976835c750ef" providerId="ADAL" clId="{28481B7A-B010-40DB-96A6-AA26AA718893}" dt="2021-06-15T08:23:16.672" v="3796"/>
          <ac:spMkLst>
            <pc:docMk/>
            <pc:sldMk cId="512151645" sldId="292"/>
            <ac:spMk id="14" creationId="{B4D0E555-16F6-44D0-BF56-AF5FF5BDE9D6}"/>
          </ac:spMkLst>
        </pc:spChg>
        <pc:spChg chg="add del">
          <ac:chgData name="Haddow, Alexander" userId="8605f7d6-5361-4db1-b090-976835c750ef" providerId="ADAL" clId="{28481B7A-B010-40DB-96A6-AA26AA718893}" dt="2021-06-15T08:23:16.672" v="3796"/>
          <ac:spMkLst>
            <pc:docMk/>
            <pc:sldMk cId="512151645" sldId="292"/>
            <ac:spMk id="16" creationId="{8117041D-1A7B-4ECA-AB68-3CFDB6726B8E}"/>
          </ac:spMkLst>
        </pc:spChg>
        <pc:cxnChg chg="add del">
          <ac:chgData name="Haddow, Alexander" userId="8605f7d6-5361-4db1-b090-976835c750ef" providerId="ADAL" clId="{28481B7A-B010-40DB-96A6-AA26AA718893}" dt="2021-06-15T08:23:16.672" v="3796"/>
          <ac:cxnSpMkLst>
            <pc:docMk/>
            <pc:sldMk cId="512151645" sldId="292"/>
            <ac:cxnSpMk id="12" creationId="{1F5DC8C3-BA5F-4EED-BB9A-A14272BD82A1}"/>
          </ac:cxnSpMkLst>
        </pc:cxnChg>
        <pc:cxnChg chg="add del">
          <ac:chgData name="Haddow, Alexander" userId="8605f7d6-5361-4db1-b090-976835c750ef" providerId="ADAL" clId="{28481B7A-B010-40DB-96A6-AA26AA718893}" dt="2021-06-15T08:23:16.672" v="3796"/>
          <ac:cxnSpMkLst>
            <pc:docMk/>
            <pc:sldMk cId="512151645" sldId="292"/>
            <ac:cxnSpMk id="18" creationId="{ABCD2462-4C1E-401A-AC2D-F799A138B245}"/>
          </ac:cxnSpMkLst>
        </pc:cxnChg>
      </pc:sldChg>
      <pc:sldChg chg="addSp delSp modSp modAnim delDesignElem">
        <pc:chgData name="Haddow, Alexander" userId="8605f7d6-5361-4db1-b090-976835c750ef" providerId="ADAL" clId="{28481B7A-B010-40DB-96A6-AA26AA718893}" dt="2021-06-16T15:39:08.058" v="5159"/>
        <pc:sldMkLst>
          <pc:docMk/>
          <pc:sldMk cId="2698080966" sldId="293"/>
        </pc:sldMkLst>
        <pc:spChg chg="mod">
          <ac:chgData name="Haddow, Alexander" userId="8605f7d6-5361-4db1-b090-976835c750ef" providerId="ADAL" clId="{28481B7A-B010-40DB-96A6-AA26AA718893}" dt="2021-06-15T08:23:16.672" v="3796"/>
          <ac:spMkLst>
            <pc:docMk/>
            <pc:sldMk cId="2698080966" sldId="293"/>
            <ac:spMk id="3" creationId="{70AD706F-8384-4429-A1E2-E5CCCDF23462}"/>
          </ac:spMkLst>
        </pc:spChg>
        <pc:spChg chg="add del">
          <ac:chgData name="Haddow, Alexander" userId="8605f7d6-5361-4db1-b090-976835c750ef" providerId="ADAL" clId="{28481B7A-B010-40DB-96A6-AA26AA718893}" dt="2021-06-15T08:23:16.672" v="3796"/>
          <ac:spMkLst>
            <pc:docMk/>
            <pc:sldMk cId="2698080966" sldId="293"/>
            <ac:spMk id="10" creationId="{E9BA134F-37B6-498A-B46D-040B86E5DA35}"/>
          </ac:spMkLst>
        </pc:spChg>
        <pc:spChg chg="add del">
          <ac:chgData name="Haddow, Alexander" userId="8605f7d6-5361-4db1-b090-976835c750ef" providerId="ADAL" clId="{28481B7A-B010-40DB-96A6-AA26AA718893}" dt="2021-06-15T08:23:16.672" v="3796"/>
          <ac:spMkLst>
            <pc:docMk/>
            <pc:sldMk cId="2698080966" sldId="293"/>
            <ac:spMk id="12" creationId="{2BFE3F30-11E0-4842-8523-7222538C8293}"/>
          </ac:spMkLst>
        </pc:spChg>
        <pc:cxnChg chg="add del">
          <ac:chgData name="Haddow, Alexander" userId="8605f7d6-5361-4db1-b090-976835c750ef" providerId="ADAL" clId="{28481B7A-B010-40DB-96A6-AA26AA718893}" dt="2021-06-15T08:23:16.672" v="3796"/>
          <ac:cxnSpMkLst>
            <pc:docMk/>
            <pc:sldMk cId="2698080966" sldId="293"/>
            <ac:cxnSpMk id="14" creationId="{67E7D319-545A-41CD-95DF-4DE4FA8A46B1}"/>
          </ac:cxnSpMkLst>
        </pc:cxnChg>
      </pc:sldChg>
      <pc:sldChg chg="del ord">
        <pc:chgData name="Haddow, Alexander" userId="8605f7d6-5361-4db1-b090-976835c750ef" providerId="ADAL" clId="{28481B7A-B010-40DB-96A6-AA26AA718893}" dt="2021-06-13T08:30:02.731" v="128" actId="2696"/>
        <pc:sldMkLst>
          <pc:docMk/>
          <pc:sldMk cId="363975904" sldId="294"/>
        </pc:sldMkLst>
      </pc:sldChg>
      <pc:sldChg chg="addSp delSp ord modAnim delDesignElem">
        <pc:chgData name="Haddow, Alexander" userId="8605f7d6-5361-4db1-b090-976835c750ef" providerId="ADAL" clId="{28481B7A-B010-40DB-96A6-AA26AA718893}" dt="2021-06-16T15:37:37.290" v="5134"/>
        <pc:sldMkLst>
          <pc:docMk/>
          <pc:sldMk cId="2021106832" sldId="295"/>
        </pc:sldMkLst>
        <pc:spChg chg="add del">
          <ac:chgData name="Haddow, Alexander" userId="8605f7d6-5361-4db1-b090-976835c750ef" providerId="ADAL" clId="{28481B7A-B010-40DB-96A6-AA26AA718893}" dt="2021-06-15T08:23:16.672" v="3796"/>
          <ac:spMkLst>
            <pc:docMk/>
            <pc:sldMk cId="2021106832" sldId="295"/>
            <ac:spMk id="9" creationId="{0F6F1E82-F603-49E4-9641-09EEA984A343}"/>
          </ac:spMkLst>
        </pc:spChg>
        <pc:spChg chg="add del">
          <ac:chgData name="Haddow, Alexander" userId="8605f7d6-5361-4db1-b090-976835c750ef" providerId="ADAL" clId="{28481B7A-B010-40DB-96A6-AA26AA718893}" dt="2021-06-15T08:23:16.672" v="3796"/>
          <ac:spMkLst>
            <pc:docMk/>
            <pc:sldMk cId="2021106832" sldId="295"/>
            <ac:spMk id="13" creationId="{9D1595AB-90F6-488F-B5E3-F8CFCC8FAA19}"/>
          </ac:spMkLst>
        </pc:spChg>
        <pc:cxnChg chg="add del">
          <ac:chgData name="Haddow, Alexander" userId="8605f7d6-5361-4db1-b090-976835c750ef" providerId="ADAL" clId="{28481B7A-B010-40DB-96A6-AA26AA718893}" dt="2021-06-15T08:23:16.672" v="3796"/>
          <ac:cxnSpMkLst>
            <pc:docMk/>
            <pc:sldMk cId="2021106832" sldId="295"/>
            <ac:cxnSpMk id="11" creationId="{C81CFD00-FC30-4AFB-A61F-3127B2C90F71}"/>
          </ac:cxnSpMkLst>
        </pc:cxnChg>
      </pc:sldChg>
      <pc:sldChg chg="modSp modAnim">
        <pc:chgData name="Haddow, Alexander" userId="8605f7d6-5361-4db1-b090-976835c750ef" providerId="ADAL" clId="{28481B7A-B010-40DB-96A6-AA26AA718893}" dt="2021-06-16T15:39:43.576" v="5164"/>
        <pc:sldMkLst>
          <pc:docMk/>
          <pc:sldMk cId="2857046896" sldId="296"/>
        </pc:sldMkLst>
        <pc:spChg chg="mod">
          <ac:chgData name="Haddow, Alexander" userId="8605f7d6-5361-4db1-b090-976835c750ef" providerId="ADAL" clId="{28481B7A-B010-40DB-96A6-AA26AA718893}" dt="2021-06-13T08:32:15.205" v="148" actId="122"/>
          <ac:spMkLst>
            <pc:docMk/>
            <pc:sldMk cId="2857046896" sldId="296"/>
            <ac:spMk id="2" creationId="{B835CDAB-3E3B-43CB-9A80-45F4DD820995}"/>
          </ac:spMkLst>
        </pc:spChg>
        <pc:spChg chg="mod">
          <ac:chgData name="Haddow, Alexander" userId="8605f7d6-5361-4db1-b090-976835c750ef" providerId="ADAL" clId="{28481B7A-B010-40DB-96A6-AA26AA718893}" dt="2021-06-13T08:39:15.008" v="855" actId="20577"/>
          <ac:spMkLst>
            <pc:docMk/>
            <pc:sldMk cId="2857046896" sldId="296"/>
            <ac:spMk id="3" creationId="{4E63C373-2D26-4661-AEC0-6A6ED71A397A}"/>
          </ac:spMkLst>
        </pc:spChg>
      </pc:sldChg>
      <pc:sldChg chg="addSp delSp delDesignElem">
        <pc:chgData name="Haddow, Alexander" userId="8605f7d6-5361-4db1-b090-976835c750ef" providerId="ADAL" clId="{28481B7A-B010-40DB-96A6-AA26AA718893}" dt="2021-06-15T08:23:16.672" v="3796"/>
        <pc:sldMkLst>
          <pc:docMk/>
          <pc:sldMk cId="2654900420" sldId="297"/>
        </pc:sldMkLst>
        <pc:spChg chg="add del">
          <ac:chgData name="Haddow, Alexander" userId="8605f7d6-5361-4db1-b090-976835c750ef" providerId="ADAL" clId="{28481B7A-B010-40DB-96A6-AA26AA718893}" dt="2021-06-15T08:23:16.672" v="3796"/>
          <ac:spMkLst>
            <pc:docMk/>
            <pc:sldMk cId="2654900420" sldId="297"/>
            <ac:spMk id="11" creationId="{0AB6E427-3F73-4C06-A5D5-AE52C3883B50}"/>
          </ac:spMkLst>
        </pc:spChg>
        <pc:spChg chg="add del">
          <ac:chgData name="Haddow, Alexander" userId="8605f7d6-5361-4db1-b090-976835c750ef" providerId="ADAL" clId="{28481B7A-B010-40DB-96A6-AA26AA718893}" dt="2021-06-15T08:23:16.672" v="3796"/>
          <ac:spMkLst>
            <pc:docMk/>
            <pc:sldMk cId="2654900420" sldId="297"/>
            <ac:spMk id="13" creationId="{D8C9BDAA-0390-4B39-9B5C-BC95E5120DA4}"/>
          </ac:spMkLst>
        </pc:spChg>
        <pc:cxnChg chg="add del">
          <ac:chgData name="Haddow, Alexander" userId="8605f7d6-5361-4db1-b090-976835c750ef" providerId="ADAL" clId="{28481B7A-B010-40DB-96A6-AA26AA718893}" dt="2021-06-15T08:23:16.672" v="3796"/>
          <ac:cxnSpMkLst>
            <pc:docMk/>
            <pc:sldMk cId="2654900420" sldId="297"/>
            <ac:cxnSpMk id="15" creationId="{E04A321A-A039-4720-87B4-66A4210E0D57}"/>
          </ac:cxnSpMkLst>
        </pc:cxnChg>
      </pc:sldChg>
      <pc:sldChg chg="addSp delSp modSp delDesignElem">
        <pc:chgData name="Haddow, Alexander" userId="8605f7d6-5361-4db1-b090-976835c750ef" providerId="ADAL" clId="{28481B7A-B010-40DB-96A6-AA26AA718893}" dt="2021-06-15T08:23:16.672" v="3796"/>
        <pc:sldMkLst>
          <pc:docMk/>
          <pc:sldMk cId="533361515" sldId="298"/>
        </pc:sldMkLst>
        <pc:spChg chg="mod">
          <ac:chgData name="Haddow, Alexander" userId="8605f7d6-5361-4db1-b090-976835c750ef" providerId="ADAL" clId="{28481B7A-B010-40DB-96A6-AA26AA718893}" dt="2021-06-15T08:23:16.672" v="3796"/>
          <ac:spMkLst>
            <pc:docMk/>
            <pc:sldMk cId="533361515" sldId="298"/>
            <ac:spMk id="3" creationId="{E007E093-2690-4D9E-BECF-A4105B06D3BD}"/>
          </ac:spMkLst>
        </pc:spChg>
        <pc:spChg chg="add del">
          <ac:chgData name="Haddow, Alexander" userId="8605f7d6-5361-4db1-b090-976835c750ef" providerId="ADAL" clId="{28481B7A-B010-40DB-96A6-AA26AA718893}" dt="2021-06-15T08:23:16.672" v="3796"/>
          <ac:spMkLst>
            <pc:docMk/>
            <pc:sldMk cId="533361515" sldId="298"/>
            <ac:spMk id="8" creationId="{3558DB37-9FEE-48A2-8578-ED0401573943}"/>
          </ac:spMkLst>
        </pc:spChg>
        <pc:spChg chg="add del">
          <ac:chgData name="Haddow, Alexander" userId="8605f7d6-5361-4db1-b090-976835c750ef" providerId="ADAL" clId="{28481B7A-B010-40DB-96A6-AA26AA718893}" dt="2021-06-15T08:23:16.672" v="3796"/>
          <ac:spMkLst>
            <pc:docMk/>
            <pc:sldMk cId="533361515" sldId="298"/>
            <ac:spMk id="10" creationId="{5F7FCCA6-00E2-4F74-A105-0D769872F243}"/>
          </ac:spMkLst>
        </pc:spChg>
        <pc:spChg chg="add del">
          <ac:chgData name="Haddow, Alexander" userId="8605f7d6-5361-4db1-b090-976835c750ef" providerId="ADAL" clId="{28481B7A-B010-40DB-96A6-AA26AA718893}" dt="2021-06-15T08:23:16.672" v="3796"/>
          <ac:spMkLst>
            <pc:docMk/>
            <pc:sldMk cId="533361515" sldId="298"/>
            <ac:spMk id="12" creationId="{359CEC61-F44B-43B3-B40F-AE38C5AF1D5F}"/>
          </ac:spMkLst>
        </pc:spChg>
      </pc:sldChg>
      <pc:sldChg chg="addSp delSp modSp delDesignElem">
        <pc:chgData name="Haddow, Alexander" userId="8605f7d6-5361-4db1-b090-976835c750ef" providerId="ADAL" clId="{28481B7A-B010-40DB-96A6-AA26AA718893}" dt="2021-06-15T08:23:16.672" v="3796"/>
        <pc:sldMkLst>
          <pc:docMk/>
          <pc:sldMk cId="4060477835" sldId="299"/>
        </pc:sldMkLst>
        <pc:spChg chg="mod">
          <ac:chgData name="Haddow, Alexander" userId="8605f7d6-5361-4db1-b090-976835c750ef" providerId="ADAL" clId="{28481B7A-B010-40DB-96A6-AA26AA718893}" dt="2021-06-13T08:20:22.834" v="125" actId="14100"/>
          <ac:spMkLst>
            <pc:docMk/>
            <pc:sldMk cId="4060477835" sldId="299"/>
            <ac:spMk id="2" creationId="{8CC77265-C7F1-4DC6-8C12-0D818D9D60CB}"/>
          </ac:spMkLst>
        </pc:spChg>
        <pc:spChg chg="add del">
          <ac:chgData name="Haddow, Alexander" userId="8605f7d6-5361-4db1-b090-976835c750ef" providerId="ADAL" clId="{28481B7A-B010-40DB-96A6-AA26AA718893}" dt="2021-06-15T08:23:16.672" v="3796"/>
          <ac:spMkLst>
            <pc:docMk/>
            <pc:sldMk cId="4060477835" sldId="299"/>
            <ac:spMk id="20" creationId="{39E3965E-AC41-4711-9D10-E25ABB132D86}"/>
          </ac:spMkLst>
        </pc:spChg>
        <pc:spChg chg="add del">
          <ac:chgData name="Haddow, Alexander" userId="8605f7d6-5361-4db1-b090-976835c750ef" providerId="ADAL" clId="{28481B7A-B010-40DB-96A6-AA26AA718893}" dt="2021-06-15T08:23:16.672" v="3796"/>
          <ac:spMkLst>
            <pc:docMk/>
            <pc:sldMk cId="4060477835" sldId="299"/>
            <ac:spMk id="24" creationId="{2FDF0794-1B86-42B2-B8C7-F60123E638ED}"/>
          </ac:spMkLst>
        </pc:spChg>
        <pc:spChg chg="add del">
          <ac:chgData name="Haddow, Alexander" userId="8605f7d6-5361-4db1-b090-976835c750ef" providerId="ADAL" clId="{28481B7A-B010-40DB-96A6-AA26AA718893}" dt="2021-06-15T08:23:16.672" v="3796"/>
          <ac:spMkLst>
            <pc:docMk/>
            <pc:sldMk cId="4060477835" sldId="299"/>
            <ac:spMk id="26" creationId="{C5373426-E26E-431D-959C-5DB96C0B6208}"/>
          </ac:spMkLst>
        </pc:spChg>
        <pc:spChg chg="add del">
          <ac:chgData name="Haddow, Alexander" userId="8605f7d6-5361-4db1-b090-976835c750ef" providerId="ADAL" clId="{28481B7A-B010-40DB-96A6-AA26AA718893}" dt="2021-06-15T08:23:16.672" v="3796"/>
          <ac:spMkLst>
            <pc:docMk/>
            <pc:sldMk cId="4060477835" sldId="299"/>
            <ac:spMk id="30" creationId="{E239D8CC-16F4-4B2B-80F0-203C56D0D2DE}"/>
          </ac:spMkLst>
        </pc:spChg>
        <pc:picChg chg="mod">
          <ac:chgData name="Haddow, Alexander" userId="8605f7d6-5361-4db1-b090-976835c750ef" providerId="ADAL" clId="{28481B7A-B010-40DB-96A6-AA26AA718893}" dt="2021-06-13T08:20:26.362" v="126" actId="1036"/>
          <ac:picMkLst>
            <pc:docMk/>
            <pc:sldMk cId="4060477835" sldId="299"/>
            <ac:picMk id="5" creationId="{EAC78300-8017-4265-B719-7EA0B7694160}"/>
          </ac:picMkLst>
        </pc:picChg>
        <pc:cxnChg chg="add del">
          <ac:chgData name="Haddow, Alexander" userId="8605f7d6-5361-4db1-b090-976835c750ef" providerId="ADAL" clId="{28481B7A-B010-40DB-96A6-AA26AA718893}" dt="2021-06-15T08:23:16.672" v="3796"/>
          <ac:cxnSpMkLst>
            <pc:docMk/>
            <pc:sldMk cId="4060477835" sldId="299"/>
            <ac:cxnSpMk id="22" creationId="{1F5DC8C3-BA5F-4EED-BB9A-A14272BD82A1}"/>
          </ac:cxnSpMkLst>
        </pc:cxnChg>
        <pc:cxnChg chg="add del">
          <ac:chgData name="Haddow, Alexander" userId="8605f7d6-5361-4db1-b090-976835c750ef" providerId="ADAL" clId="{28481B7A-B010-40DB-96A6-AA26AA718893}" dt="2021-06-15T08:23:16.672" v="3796"/>
          <ac:cxnSpMkLst>
            <pc:docMk/>
            <pc:sldMk cId="4060477835" sldId="299"/>
            <ac:cxnSpMk id="28" creationId="{96D07482-83A3-4451-943C-B46961082957}"/>
          </ac:cxnSpMkLst>
        </pc:cxnChg>
      </pc:sldChg>
      <pc:sldChg chg="addSp delSp modSp modAnim delDesignElem">
        <pc:chgData name="Haddow, Alexander" userId="8605f7d6-5361-4db1-b090-976835c750ef" providerId="ADAL" clId="{28481B7A-B010-40DB-96A6-AA26AA718893}" dt="2021-06-16T15:36:34.073" v="5122"/>
        <pc:sldMkLst>
          <pc:docMk/>
          <pc:sldMk cId="679248393" sldId="300"/>
        </pc:sldMkLst>
        <pc:spChg chg="mod">
          <ac:chgData name="Haddow, Alexander" userId="8605f7d6-5361-4db1-b090-976835c750ef" providerId="ADAL" clId="{28481B7A-B010-40DB-96A6-AA26AA718893}" dt="2021-06-13T08:52:26.817" v="1206" actId="207"/>
          <ac:spMkLst>
            <pc:docMk/>
            <pc:sldMk cId="679248393" sldId="300"/>
            <ac:spMk id="4" creationId="{5FCD2BA1-91A7-4734-A5BD-F1ACD27E5493}"/>
          </ac:spMkLst>
        </pc:spChg>
        <pc:spChg chg="add del">
          <ac:chgData name="Haddow, Alexander" userId="8605f7d6-5361-4db1-b090-976835c750ef" providerId="ADAL" clId="{28481B7A-B010-40DB-96A6-AA26AA718893}" dt="2021-06-15T08:23:16.672" v="3796"/>
          <ac:spMkLst>
            <pc:docMk/>
            <pc:sldMk cId="679248393" sldId="300"/>
            <ac:spMk id="8" creationId="{3741B58E-3B65-4A01-A276-975AB2CF8A08}"/>
          </ac:spMkLst>
        </pc:spChg>
        <pc:spChg chg="add del">
          <ac:chgData name="Haddow, Alexander" userId="8605f7d6-5361-4db1-b090-976835c750ef" providerId="ADAL" clId="{28481B7A-B010-40DB-96A6-AA26AA718893}" dt="2021-06-15T08:23:16.672" v="3796"/>
          <ac:spMkLst>
            <pc:docMk/>
            <pc:sldMk cId="679248393" sldId="300"/>
            <ac:spMk id="10" creationId="{7AAC67C3-831B-4AB1-A259-DFB839CAFAFC}"/>
          </ac:spMkLst>
        </pc:spChg>
        <pc:spChg chg="add del">
          <ac:chgData name="Haddow, Alexander" userId="8605f7d6-5361-4db1-b090-976835c750ef" providerId="ADAL" clId="{28481B7A-B010-40DB-96A6-AA26AA718893}" dt="2021-06-15T08:23:16.672" v="3796"/>
          <ac:spMkLst>
            <pc:docMk/>
            <pc:sldMk cId="679248393" sldId="300"/>
            <ac:spMk id="12" creationId="{FCAEED9E-BB91-43A0-911B-1ACD8803E3CE}"/>
          </ac:spMkLst>
        </pc:spChg>
      </pc:sldChg>
      <pc:sldChg chg="addSp delSp modSp ord modAnim delDesignElem">
        <pc:chgData name="Haddow, Alexander" userId="8605f7d6-5361-4db1-b090-976835c750ef" providerId="ADAL" clId="{28481B7A-B010-40DB-96A6-AA26AA718893}" dt="2021-06-16T15:38:57.121" v="5157"/>
        <pc:sldMkLst>
          <pc:docMk/>
          <pc:sldMk cId="168878507" sldId="301"/>
        </pc:sldMkLst>
        <pc:spChg chg="mod">
          <ac:chgData name="Haddow, Alexander" userId="8605f7d6-5361-4db1-b090-976835c750ef" providerId="ADAL" clId="{28481B7A-B010-40DB-96A6-AA26AA718893}" dt="2021-06-13T09:08:33.958" v="1207" actId="122"/>
          <ac:spMkLst>
            <pc:docMk/>
            <pc:sldMk cId="168878507" sldId="301"/>
            <ac:spMk id="2" creationId="{42476725-FD82-442D-A7FB-071607508DC5}"/>
          </ac:spMkLst>
        </pc:spChg>
        <pc:spChg chg="mod">
          <ac:chgData name="Haddow, Alexander" userId="8605f7d6-5361-4db1-b090-976835c750ef" providerId="ADAL" clId="{28481B7A-B010-40DB-96A6-AA26AA718893}" dt="2021-06-15T08:23:15.922" v="3794"/>
          <ac:spMkLst>
            <pc:docMk/>
            <pc:sldMk cId="168878507" sldId="301"/>
            <ac:spMk id="3" creationId="{1202257D-B113-4D7D-9869-2FB707FF9B94}"/>
          </ac:spMkLst>
        </pc:spChg>
        <pc:spChg chg="add del">
          <ac:chgData name="Haddow, Alexander" userId="8605f7d6-5361-4db1-b090-976835c750ef" providerId="ADAL" clId="{28481B7A-B010-40DB-96A6-AA26AA718893}" dt="2021-06-15T08:23:16.672" v="3796"/>
          <ac:spMkLst>
            <pc:docMk/>
            <pc:sldMk cId="168878507" sldId="301"/>
            <ac:spMk id="8" creationId="{3558DB37-9FEE-48A2-8578-ED0401573943}"/>
          </ac:spMkLst>
        </pc:spChg>
        <pc:spChg chg="add del">
          <ac:chgData name="Haddow, Alexander" userId="8605f7d6-5361-4db1-b090-976835c750ef" providerId="ADAL" clId="{28481B7A-B010-40DB-96A6-AA26AA718893}" dt="2021-06-15T08:23:16.672" v="3796"/>
          <ac:spMkLst>
            <pc:docMk/>
            <pc:sldMk cId="168878507" sldId="301"/>
            <ac:spMk id="10" creationId="{5F7FCCA6-00E2-4F74-A105-0D769872F243}"/>
          </ac:spMkLst>
        </pc:spChg>
        <pc:spChg chg="add del">
          <ac:chgData name="Haddow, Alexander" userId="8605f7d6-5361-4db1-b090-976835c750ef" providerId="ADAL" clId="{28481B7A-B010-40DB-96A6-AA26AA718893}" dt="2021-06-15T08:23:16.672" v="3796"/>
          <ac:spMkLst>
            <pc:docMk/>
            <pc:sldMk cId="168878507" sldId="301"/>
            <ac:spMk id="12" creationId="{9B834327-03F1-4931-8261-971373A5A694}"/>
          </ac:spMkLst>
        </pc:spChg>
      </pc:sldChg>
      <pc:sldChg chg="del">
        <pc:chgData name="Haddow, Alexander" userId="8605f7d6-5361-4db1-b090-976835c750ef" providerId="ADAL" clId="{28481B7A-B010-40DB-96A6-AA26AA718893}" dt="2021-06-13T08:31:47.579" v="131" actId="2696"/>
        <pc:sldMkLst>
          <pc:docMk/>
          <pc:sldMk cId="376062463" sldId="302"/>
        </pc:sldMkLst>
      </pc:sldChg>
      <pc:sldChg chg="del">
        <pc:chgData name="Haddow, Alexander" userId="8605f7d6-5361-4db1-b090-976835c750ef" providerId="ADAL" clId="{28481B7A-B010-40DB-96A6-AA26AA718893}" dt="2021-06-13T08:31:49.101" v="132" actId="2696"/>
        <pc:sldMkLst>
          <pc:docMk/>
          <pc:sldMk cId="3169776868" sldId="303"/>
        </pc:sldMkLst>
      </pc:sldChg>
      <pc:sldChg chg="addSp delSp modSp modAnim delDesignElem">
        <pc:chgData name="Haddow, Alexander" userId="8605f7d6-5361-4db1-b090-976835c750ef" providerId="ADAL" clId="{28481B7A-B010-40DB-96A6-AA26AA718893}" dt="2021-06-16T15:36:13.753" v="5118"/>
        <pc:sldMkLst>
          <pc:docMk/>
          <pc:sldMk cId="3217355615" sldId="304"/>
        </pc:sldMkLst>
        <pc:spChg chg="mod">
          <ac:chgData name="Haddow, Alexander" userId="8605f7d6-5361-4db1-b090-976835c750ef" providerId="ADAL" clId="{28481B7A-B010-40DB-96A6-AA26AA718893}" dt="2021-06-13T08:51:52.184" v="1199" actId="1076"/>
          <ac:spMkLst>
            <pc:docMk/>
            <pc:sldMk cId="3217355615" sldId="304"/>
            <ac:spMk id="4" creationId="{28FB7979-4A8B-4A5D-8844-F4A26D909B24}"/>
          </ac:spMkLst>
        </pc:spChg>
        <pc:spChg chg="add del">
          <ac:chgData name="Haddow, Alexander" userId="8605f7d6-5361-4db1-b090-976835c750ef" providerId="ADAL" clId="{28481B7A-B010-40DB-96A6-AA26AA718893}" dt="2021-06-15T08:23:16.672" v="3796"/>
          <ac:spMkLst>
            <pc:docMk/>
            <pc:sldMk cId="3217355615" sldId="304"/>
            <ac:spMk id="8" creationId="{3558DB37-9FEE-48A2-8578-ED0401573943}"/>
          </ac:spMkLst>
        </pc:spChg>
        <pc:spChg chg="add del">
          <ac:chgData name="Haddow, Alexander" userId="8605f7d6-5361-4db1-b090-976835c750ef" providerId="ADAL" clId="{28481B7A-B010-40DB-96A6-AA26AA718893}" dt="2021-06-15T08:23:16.672" v="3796"/>
          <ac:spMkLst>
            <pc:docMk/>
            <pc:sldMk cId="3217355615" sldId="304"/>
            <ac:spMk id="10" creationId="{5F7FCCA6-00E2-4F74-A105-0D769872F243}"/>
          </ac:spMkLst>
        </pc:spChg>
        <pc:spChg chg="add del">
          <ac:chgData name="Haddow, Alexander" userId="8605f7d6-5361-4db1-b090-976835c750ef" providerId="ADAL" clId="{28481B7A-B010-40DB-96A6-AA26AA718893}" dt="2021-06-15T08:23:16.672" v="3796"/>
          <ac:spMkLst>
            <pc:docMk/>
            <pc:sldMk cId="3217355615" sldId="304"/>
            <ac:spMk id="12" creationId="{359CEC61-F44B-43B3-B40F-AE38C5AF1D5F}"/>
          </ac:spMkLst>
        </pc:spChg>
      </pc:sldChg>
      <pc:sldChg chg="addSp delSp modSp modAnim delDesignElem">
        <pc:chgData name="Haddow, Alexander" userId="8605f7d6-5361-4db1-b090-976835c750ef" providerId="ADAL" clId="{28481B7A-B010-40DB-96A6-AA26AA718893}" dt="2021-06-16T15:37:16.999" v="5133"/>
        <pc:sldMkLst>
          <pc:docMk/>
          <pc:sldMk cId="862774004" sldId="305"/>
        </pc:sldMkLst>
        <pc:spChg chg="add del">
          <ac:chgData name="Haddow, Alexander" userId="8605f7d6-5361-4db1-b090-976835c750ef" providerId="ADAL" clId="{28481B7A-B010-40DB-96A6-AA26AA718893}" dt="2021-06-15T08:23:16.672" v="3796"/>
          <ac:spMkLst>
            <pc:docMk/>
            <pc:sldMk cId="862774004" sldId="305"/>
            <ac:spMk id="9" creationId="{39E3965E-AC41-4711-9D10-E25ABB132D86}"/>
          </ac:spMkLst>
        </pc:spChg>
        <pc:spChg chg="mod">
          <ac:chgData name="Haddow, Alexander" userId="8605f7d6-5361-4db1-b090-976835c750ef" providerId="ADAL" clId="{28481B7A-B010-40DB-96A6-AA26AA718893}" dt="2021-06-15T08:23:16.672" v="3796"/>
          <ac:spMkLst>
            <pc:docMk/>
            <pc:sldMk cId="862774004" sldId="305"/>
            <ac:spMk id="10" creationId="{16F9DCD0-041A-4471-BF05-4A58CADF8C4A}"/>
          </ac:spMkLst>
        </pc:spChg>
        <pc:spChg chg="add del">
          <ac:chgData name="Haddow, Alexander" userId="8605f7d6-5361-4db1-b090-976835c750ef" providerId="ADAL" clId="{28481B7A-B010-40DB-96A6-AA26AA718893}" dt="2021-06-15T08:23:16.672" v="3796"/>
          <ac:spMkLst>
            <pc:docMk/>
            <pc:sldMk cId="862774004" sldId="305"/>
            <ac:spMk id="13" creationId="{6482F060-A4AF-4E0B-B364-7C6BA4AE9C03}"/>
          </ac:spMkLst>
        </pc:spChg>
        <pc:cxnChg chg="add del">
          <ac:chgData name="Haddow, Alexander" userId="8605f7d6-5361-4db1-b090-976835c750ef" providerId="ADAL" clId="{28481B7A-B010-40DB-96A6-AA26AA718893}" dt="2021-06-15T08:23:16.672" v="3796"/>
          <ac:cxnSpMkLst>
            <pc:docMk/>
            <pc:sldMk cId="862774004" sldId="305"/>
            <ac:cxnSpMk id="11" creationId="{1F5DC8C3-BA5F-4EED-BB9A-A14272BD82A1}"/>
          </ac:cxnSpMkLst>
        </pc:cxnChg>
        <pc:cxnChg chg="add del">
          <ac:chgData name="Haddow, Alexander" userId="8605f7d6-5361-4db1-b090-976835c750ef" providerId="ADAL" clId="{28481B7A-B010-40DB-96A6-AA26AA718893}" dt="2021-06-15T08:23:16.672" v="3796"/>
          <ac:cxnSpMkLst>
            <pc:docMk/>
            <pc:sldMk cId="862774004" sldId="305"/>
            <ac:cxnSpMk id="15" creationId="{B9EB6DAA-2F0C-43D5-A577-15D5D2C4E3F5}"/>
          </ac:cxnSpMkLst>
        </pc:cxnChg>
      </pc:sldChg>
      <pc:sldChg chg="addSp delSp modSp modAnim delDesignElem">
        <pc:chgData name="Haddow, Alexander" userId="8605f7d6-5361-4db1-b090-976835c750ef" providerId="ADAL" clId="{28481B7A-B010-40DB-96A6-AA26AA718893}" dt="2021-06-16T15:36:45.656" v="5126"/>
        <pc:sldMkLst>
          <pc:docMk/>
          <pc:sldMk cId="4243786490" sldId="306"/>
        </pc:sldMkLst>
        <pc:spChg chg="mod">
          <ac:chgData name="Haddow, Alexander" userId="8605f7d6-5361-4db1-b090-976835c750ef" providerId="ADAL" clId="{28481B7A-B010-40DB-96A6-AA26AA718893}" dt="2021-06-14T13:58:33.968" v="2505" actId="20577"/>
          <ac:spMkLst>
            <pc:docMk/>
            <pc:sldMk cId="4243786490" sldId="306"/>
            <ac:spMk id="4" creationId="{C8941268-E99B-4FFD-AEC1-091B5E2AF3FE}"/>
          </ac:spMkLst>
        </pc:spChg>
        <pc:spChg chg="add del">
          <ac:chgData name="Haddow, Alexander" userId="8605f7d6-5361-4db1-b090-976835c750ef" providerId="ADAL" clId="{28481B7A-B010-40DB-96A6-AA26AA718893}" dt="2021-06-15T08:23:16.672" v="3796"/>
          <ac:spMkLst>
            <pc:docMk/>
            <pc:sldMk cId="4243786490" sldId="306"/>
            <ac:spMk id="10" creationId="{39E3965E-AC41-4711-9D10-E25ABB132D86}"/>
          </ac:spMkLst>
        </pc:spChg>
        <pc:spChg chg="mod">
          <ac:chgData name="Haddow, Alexander" userId="8605f7d6-5361-4db1-b090-976835c750ef" providerId="ADAL" clId="{28481B7A-B010-40DB-96A6-AA26AA718893}" dt="2021-06-14T13:58:38.430" v="2515" actId="20577"/>
          <ac:spMkLst>
            <pc:docMk/>
            <pc:sldMk cId="4243786490" sldId="306"/>
            <ac:spMk id="11" creationId="{BCA09C37-4D62-4339-8272-42F31B5F083B}"/>
          </ac:spMkLst>
        </pc:spChg>
        <pc:spChg chg="add del">
          <ac:chgData name="Haddow, Alexander" userId="8605f7d6-5361-4db1-b090-976835c750ef" providerId="ADAL" clId="{28481B7A-B010-40DB-96A6-AA26AA718893}" dt="2021-06-15T08:23:16.672" v="3796"/>
          <ac:spMkLst>
            <pc:docMk/>
            <pc:sldMk cId="4243786490" sldId="306"/>
            <ac:spMk id="14" creationId="{B4D0E555-16F6-44D0-BF56-AF5FF5BDE9D6}"/>
          </ac:spMkLst>
        </pc:spChg>
        <pc:spChg chg="add del">
          <ac:chgData name="Haddow, Alexander" userId="8605f7d6-5361-4db1-b090-976835c750ef" providerId="ADAL" clId="{28481B7A-B010-40DB-96A6-AA26AA718893}" dt="2021-06-15T08:23:16.672" v="3796"/>
          <ac:spMkLst>
            <pc:docMk/>
            <pc:sldMk cId="4243786490" sldId="306"/>
            <ac:spMk id="16" creationId="{8117041D-1A7B-4ECA-AB68-3CFDB6726B8E}"/>
          </ac:spMkLst>
        </pc:spChg>
        <pc:cxnChg chg="add del">
          <ac:chgData name="Haddow, Alexander" userId="8605f7d6-5361-4db1-b090-976835c750ef" providerId="ADAL" clId="{28481B7A-B010-40DB-96A6-AA26AA718893}" dt="2021-06-15T08:23:16.672" v="3796"/>
          <ac:cxnSpMkLst>
            <pc:docMk/>
            <pc:sldMk cId="4243786490" sldId="306"/>
            <ac:cxnSpMk id="12" creationId="{1F5DC8C3-BA5F-4EED-BB9A-A14272BD82A1}"/>
          </ac:cxnSpMkLst>
        </pc:cxnChg>
        <pc:cxnChg chg="add del">
          <ac:chgData name="Haddow, Alexander" userId="8605f7d6-5361-4db1-b090-976835c750ef" providerId="ADAL" clId="{28481B7A-B010-40DB-96A6-AA26AA718893}" dt="2021-06-15T08:23:16.672" v="3796"/>
          <ac:cxnSpMkLst>
            <pc:docMk/>
            <pc:sldMk cId="4243786490" sldId="306"/>
            <ac:cxnSpMk id="18" creationId="{ABCD2462-4C1E-401A-AC2D-F799A138B245}"/>
          </ac:cxnSpMkLst>
        </pc:cxnChg>
      </pc:sldChg>
      <pc:sldChg chg="addSp delSp modSp add mod setBg delDesignElem">
        <pc:chgData name="Haddow, Alexander" userId="8605f7d6-5361-4db1-b090-976835c750ef" providerId="ADAL" clId="{28481B7A-B010-40DB-96A6-AA26AA718893}" dt="2021-06-17T08:16:16.746" v="5314" actId="20577"/>
        <pc:sldMkLst>
          <pc:docMk/>
          <pc:sldMk cId="2768941103" sldId="307"/>
        </pc:sldMkLst>
        <pc:spChg chg="add del">
          <ac:chgData name="Haddow, Alexander" userId="8605f7d6-5361-4db1-b090-976835c750ef" providerId="ADAL" clId="{28481B7A-B010-40DB-96A6-AA26AA718893}" dt="2021-06-13T08:48:05.385" v="1147" actId="26606"/>
          <ac:spMkLst>
            <pc:docMk/>
            <pc:sldMk cId="2768941103" sldId="307"/>
            <ac:spMk id="2" creationId="{B6B5EBF4-F4BD-4F73-B9E9-82810CF9BD0D}"/>
          </ac:spMkLst>
        </pc:spChg>
        <pc:spChg chg="add del">
          <ac:chgData name="Haddow, Alexander" userId="8605f7d6-5361-4db1-b090-976835c750ef" providerId="ADAL" clId="{28481B7A-B010-40DB-96A6-AA26AA718893}" dt="2021-06-13T08:47:57.439" v="1144"/>
          <ac:spMkLst>
            <pc:docMk/>
            <pc:sldMk cId="2768941103" sldId="307"/>
            <ac:spMk id="3" creationId="{634C033D-70E8-454A-9431-62859B76A6C2}"/>
          </ac:spMkLst>
        </pc:spChg>
        <pc:spChg chg="add del">
          <ac:chgData name="Haddow, Alexander" userId="8605f7d6-5361-4db1-b090-976835c750ef" providerId="ADAL" clId="{28481B7A-B010-40DB-96A6-AA26AA718893}" dt="2021-06-15T08:23:16.672" v="3796"/>
          <ac:spMkLst>
            <pc:docMk/>
            <pc:sldMk cId="2768941103" sldId="307"/>
            <ac:spMk id="6" creationId="{A8E9C91B-7EAD-4562-AB0E-DFB9663AECE3}"/>
          </ac:spMkLst>
        </pc:spChg>
        <pc:spChg chg="add del">
          <ac:chgData name="Haddow, Alexander" userId="8605f7d6-5361-4db1-b090-976835c750ef" providerId="ADAL" clId="{28481B7A-B010-40DB-96A6-AA26AA718893}" dt="2021-06-15T08:23:16.672" v="3796"/>
          <ac:spMkLst>
            <pc:docMk/>
            <pc:sldMk cId="2768941103" sldId="307"/>
            <ac:spMk id="7" creationId="{41497DE5-0939-4D1D-9350-0C5E1B209C68}"/>
          </ac:spMkLst>
        </pc:spChg>
        <pc:spChg chg="add mod">
          <ac:chgData name="Haddow, Alexander" userId="8605f7d6-5361-4db1-b090-976835c750ef" providerId="ADAL" clId="{28481B7A-B010-40DB-96A6-AA26AA718893}" dt="2021-06-17T08:16:16.746" v="5314" actId="20577"/>
          <ac:spMkLst>
            <pc:docMk/>
            <pc:sldMk cId="2768941103" sldId="307"/>
            <ac:spMk id="8" creationId="{96962939-35F5-4509-8853-598AAEF19343}"/>
          </ac:spMkLst>
        </pc:spChg>
        <pc:spChg chg="add del mod">
          <ac:chgData name="Haddow, Alexander" userId="8605f7d6-5361-4db1-b090-976835c750ef" providerId="ADAL" clId="{28481B7A-B010-40DB-96A6-AA26AA718893}" dt="2021-06-13T08:47:55.783" v="1141"/>
          <ac:spMkLst>
            <pc:docMk/>
            <pc:sldMk cId="2768941103" sldId="307"/>
            <ac:spMk id="8" creationId="{DD899EBD-3090-4667-856A-1E8E9B042F59}"/>
          </ac:spMkLst>
        </pc:spChg>
        <pc:spChg chg="add del">
          <ac:chgData name="Haddow, Alexander" userId="8605f7d6-5361-4db1-b090-976835c750ef" providerId="ADAL" clId="{28481B7A-B010-40DB-96A6-AA26AA718893}" dt="2021-06-13T08:47:59.598" v="1146" actId="26606"/>
          <ac:spMkLst>
            <pc:docMk/>
            <pc:sldMk cId="2768941103" sldId="307"/>
            <ac:spMk id="9" creationId="{A8E9C91B-7EAD-4562-AB0E-DFB9663AECE3}"/>
          </ac:spMkLst>
        </pc:spChg>
        <pc:spChg chg="add del">
          <ac:chgData name="Haddow, Alexander" userId="8605f7d6-5361-4db1-b090-976835c750ef" providerId="ADAL" clId="{28481B7A-B010-40DB-96A6-AA26AA718893}" dt="2021-06-15T08:23:16.672" v="3796"/>
          <ac:spMkLst>
            <pc:docMk/>
            <pc:sldMk cId="2768941103" sldId="307"/>
            <ac:spMk id="10" creationId="{5CCC70ED-6C63-4537-B7EB-51990D6C0A6F}"/>
          </ac:spMkLst>
        </pc:spChg>
        <pc:spChg chg="add del">
          <ac:chgData name="Haddow, Alexander" userId="8605f7d6-5361-4db1-b090-976835c750ef" providerId="ADAL" clId="{28481B7A-B010-40DB-96A6-AA26AA718893}" dt="2021-06-13T08:47:59.598" v="1146" actId="26606"/>
          <ac:spMkLst>
            <pc:docMk/>
            <pc:sldMk cId="2768941103" sldId="307"/>
            <ac:spMk id="11" creationId="{BCD2D517-BC35-4439-AC31-06DF764F25FC}"/>
          </ac:spMkLst>
        </pc:spChg>
        <pc:spChg chg="add del">
          <ac:chgData name="Haddow, Alexander" userId="8605f7d6-5361-4db1-b090-976835c750ef" providerId="ADAL" clId="{28481B7A-B010-40DB-96A6-AA26AA718893}" dt="2021-06-13T08:47:59.598" v="1146" actId="26606"/>
          <ac:spMkLst>
            <pc:docMk/>
            <pc:sldMk cId="2768941103" sldId="307"/>
            <ac:spMk id="13" creationId="{2DD3F846-0483-40F5-A881-0C1AD2A0CAD7}"/>
          </ac:spMkLst>
        </pc:spChg>
        <pc:spChg chg="add del">
          <ac:chgData name="Haddow, Alexander" userId="8605f7d6-5361-4db1-b090-976835c750ef" providerId="ADAL" clId="{28481B7A-B010-40DB-96A6-AA26AA718893}" dt="2021-06-15T08:23:16.672" v="3796"/>
          <ac:spMkLst>
            <pc:docMk/>
            <pc:sldMk cId="2768941103" sldId="307"/>
            <ac:spMk id="15" creationId="{B76E24C1-2968-40DC-A36E-F6B85F0F0752}"/>
          </ac:spMkLst>
        </pc:spChg>
        <pc:spChg chg="add mod">
          <ac:chgData name="Haddow, Alexander" userId="8605f7d6-5361-4db1-b090-976835c750ef" providerId="ADAL" clId="{28481B7A-B010-40DB-96A6-AA26AA718893}" dt="2021-06-13T08:49:09.388" v="1196" actId="1076"/>
          <ac:spMkLst>
            <pc:docMk/>
            <pc:sldMk cId="2768941103" sldId="307"/>
            <ac:spMk id="16" creationId="{5B7A97A1-74B0-4D54-BE17-1B89F34C3CF4}"/>
          </ac:spMkLst>
        </pc:spChg>
        <pc:spChg chg="add del">
          <ac:chgData name="Haddow, Alexander" userId="8605f7d6-5361-4db1-b090-976835c750ef" providerId="ADAL" clId="{28481B7A-B010-40DB-96A6-AA26AA718893}" dt="2021-06-13T08:47:51.970" v="1132" actId="26606"/>
          <ac:spMkLst>
            <pc:docMk/>
            <pc:sldMk cId="2768941103" sldId="307"/>
            <ac:spMk id="18" creationId="{0AB6E427-3F73-4C06-A5D5-AE52C3883B50}"/>
          </ac:spMkLst>
        </pc:spChg>
        <pc:spChg chg="add del">
          <ac:chgData name="Haddow, Alexander" userId="8605f7d6-5361-4db1-b090-976835c750ef" providerId="ADAL" clId="{28481B7A-B010-40DB-96A6-AA26AA718893}" dt="2021-06-13T08:47:51.970" v="1132" actId="26606"/>
          <ac:spMkLst>
            <pc:docMk/>
            <pc:sldMk cId="2768941103" sldId="307"/>
            <ac:spMk id="20" creationId="{D8C9BDAA-0390-4B39-9B5C-BC95E5120DA4}"/>
          </ac:spMkLst>
        </pc:spChg>
        <pc:picChg chg="add del mod ord">
          <ac:chgData name="Haddow, Alexander" userId="8605f7d6-5361-4db1-b090-976835c750ef" providerId="ADAL" clId="{28481B7A-B010-40DB-96A6-AA26AA718893}" dt="2021-06-13T08:49:17.023" v="1197" actId="14100"/>
          <ac:picMkLst>
            <pc:docMk/>
            <pc:sldMk cId="2768941103" sldId="307"/>
            <ac:picMk id="4" creationId="{4A9C9D2C-FF3D-40F6-B24F-FB1B9CC5FD2A}"/>
          </ac:picMkLst>
        </pc:picChg>
        <pc:cxnChg chg="add del">
          <ac:chgData name="Haddow, Alexander" userId="8605f7d6-5361-4db1-b090-976835c750ef" providerId="ADAL" clId="{28481B7A-B010-40DB-96A6-AA26AA718893}" dt="2021-06-13T08:47:51.970" v="1132" actId="26606"/>
          <ac:cxnSpMkLst>
            <pc:docMk/>
            <pc:sldMk cId="2768941103" sldId="307"/>
            <ac:cxnSpMk id="22" creationId="{E04A321A-A039-4720-87B4-66A4210E0D57}"/>
          </ac:cxnSpMkLst>
        </pc:cxnChg>
      </pc:sldChg>
      <pc:sldChg chg="addSp delSp modSp add mod setBg delDesignElem">
        <pc:chgData name="Haddow, Alexander" userId="8605f7d6-5361-4db1-b090-976835c750ef" providerId="ADAL" clId="{28481B7A-B010-40DB-96A6-AA26AA718893}" dt="2021-06-15T08:23:16.672" v="3796"/>
        <pc:sldMkLst>
          <pc:docMk/>
          <pc:sldMk cId="1036358622" sldId="308"/>
        </pc:sldMkLst>
        <pc:spChg chg="del">
          <ac:chgData name="Haddow, Alexander" userId="8605f7d6-5361-4db1-b090-976835c750ef" providerId="ADAL" clId="{28481B7A-B010-40DB-96A6-AA26AA718893}" dt="2021-06-13T09:14:09.354" v="1558" actId="478"/>
          <ac:spMkLst>
            <pc:docMk/>
            <pc:sldMk cId="1036358622" sldId="308"/>
            <ac:spMk id="2" creationId="{1FE8B95D-B77B-492A-8B8D-089B00FCD9EE}"/>
          </ac:spMkLst>
        </pc:spChg>
        <pc:spChg chg="mod">
          <ac:chgData name="Haddow, Alexander" userId="8605f7d6-5361-4db1-b090-976835c750ef" providerId="ADAL" clId="{28481B7A-B010-40DB-96A6-AA26AA718893}" dt="2021-06-13T09:21:15.039" v="1938"/>
          <ac:spMkLst>
            <pc:docMk/>
            <pc:sldMk cId="1036358622" sldId="308"/>
            <ac:spMk id="3" creationId="{D0C44304-36FE-47C1-8CF2-DD3426464919}"/>
          </ac:spMkLst>
        </pc:spChg>
        <pc:spChg chg="add del">
          <ac:chgData name="Haddow, Alexander" userId="8605f7d6-5361-4db1-b090-976835c750ef" providerId="ADAL" clId="{28481B7A-B010-40DB-96A6-AA26AA718893}" dt="2021-06-13T09:14:23.308" v="1560" actId="26606"/>
          <ac:spMkLst>
            <pc:docMk/>
            <pc:sldMk cId="1036358622" sldId="308"/>
            <ac:spMk id="8" creationId="{3558DB37-9FEE-48A2-8578-ED0401573943}"/>
          </ac:spMkLst>
        </pc:spChg>
        <pc:spChg chg="add del">
          <ac:chgData name="Haddow, Alexander" userId="8605f7d6-5361-4db1-b090-976835c750ef" providerId="ADAL" clId="{28481B7A-B010-40DB-96A6-AA26AA718893}" dt="2021-06-13T09:14:23.308" v="1560" actId="26606"/>
          <ac:spMkLst>
            <pc:docMk/>
            <pc:sldMk cId="1036358622" sldId="308"/>
            <ac:spMk id="10" creationId="{5F7FCCA6-00E2-4F74-A105-0D769872F243}"/>
          </ac:spMkLst>
        </pc:spChg>
        <pc:spChg chg="add del">
          <ac:chgData name="Haddow, Alexander" userId="8605f7d6-5361-4db1-b090-976835c750ef" providerId="ADAL" clId="{28481B7A-B010-40DB-96A6-AA26AA718893}" dt="2021-06-13T09:14:23.308" v="1560" actId="26606"/>
          <ac:spMkLst>
            <pc:docMk/>
            <pc:sldMk cId="1036358622" sldId="308"/>
            <ac:spMk id="12" creationId="{9B834327-03F1-4931-8261-971373A5A694}"/>
          </ac:spMkLst>
        </pc:spChg>
        <pc:spChg chg="add del">
          <ac:chgData name="Haddow, Alexander" userId="8605f7d6-5361-4db1-b090-976835c750ef" providerId="ADAL" clId="{28481B7A-B010-40DB-96A6-AA26AA718893}" dt="2021-06-15T08:23:16.672" v="3796"/>
          <ac:spMkLst>
            <pc:docMk/>
            <pc:sldMk cId="1036358622" sldId="308"/>
            <ac:spMk id="14" creationId="{3558DB37-9FEE-48A2-8578-ED0401573943}"/>
          </ac:spMkLst>
        </pc:spChg>
        <pc:spChg chg="add del">
          <ac:chgData name="Haddow, Alexander" userId="8605f7d6-5361-4db1-b090-976835c750ef" providerId="ADAL" clId="{28481B7A-B010-40DB-96A6-AA26AA718893}" dt="2021-06-15T08:23:16.672" v="3796"/>
          <ac:spMkLst>
            <pc:docMk/>
            <pc:sldMk cId="1036358622" sldId="308"/>
            <ac:spMk id="15" creationId="{5F7FCCA6-00E2-4F74-A105-0D769872F243}"/>
          </ac:spMkLst>
        </pc:spChg>
      </pc:sldChg>
      <pc:sldChg chg="addSp delSp modSp add mod setBg modAnim setClrOvrMap delDesignElem">
        <pc:chgData name="Haddow, Alexander" userId="8605f7d6-5361-4db1-b090-976835c750ef" providerId="ADAL" clId="{28481B7A-B010-40DB-96A6-AA26AA718893}" dt="2021-06-16T15:38:31.097" v="5151"/>
        <pc:sldMkLst>
          <pc:docMk/>
          <pc:sldMk cId="3388831467" sldId="309"/>
        </pc:sldMkLst>
        <pc:spChg chg="mod">
          <ac:chgData name="Haddow, Alexander" userId="8605f7d6-5361-4db1-b090-976835c750ef" providerId="ADAL" clId="{28481B7A-B010-40DB-96A6-AA26AA718893}" dt="2021-06-14T15:19:09.487" v="2910" actId="20577"/>
          <ac:spMkLst>
            <pc:docMk/>
            <pc:sldMk cId="3388831467" sldId="309"/>
            <ac:spMk id="2" creationId="{C7ADB012-D1A9-4A60-B9A3-292ED1535B7D}"/>
          </ac:spMkLst>
        </pc:spChg>
        <pc:spChg chg="add del">
          <ac:chgData name="Haddow, Alexander" userId="8605f7d6-5361-4db1-b090-976835c750ef" providerId="ADAL" clId="{28481B7A-B010-40DB-96A6-AA26AA718893}" dt="2021-06-14T14:05:07.123" v="2597" actId="26606"/>
          <ac:spMkLst>
            <pc:docMk/>
            <pc:sldMk cId="3388831467" sldId="309"/>
            <ac:spMk id="3" creationId="{0F6E8473-7C85-4D9F-A976-EFF4015AE9DA}"/>
          </ac:spMkLst>
        </pc:spChg>
        <pc:spChg chg="add del">
          <ac:chgData name="Haddow, Alexander" userId="8605f7d6-5361-4db1-b090-976835c750ef" providerId="ADAL" clId="{28481B7A-B010-40DB-96A6-AA26AA718893}" dt="2021-06-14T14:05:07.091" v="2596" actId="26606"/>
          <ac:spMkLst>
            <pc:docMk/>
            <pc:sldMk cId="3388831467" sldId="309"/>
            <ac:spMk id="8" creationId="{39E3965E-AC41-4711-9D10-E25ABB132D86}"/>
          </ac:spMkLst>
        </pc:spChg>
        <pc:spChg chg="add del">
          <ac:chgData name="Haddow, Alexander" userId="8605f7d6-5361-4db1-b090-976835c750ef" providerId="ADAL" clId="{28481B7A-B010-40DB-96A6-AA26AA718893}" dt="2021-06-14T14:05:07.091" v="2596" actId="26606"/>
          <ac:spMkLst>
            <pc:docMk/>
            <pc:sldMk cId="3388831467" sldId="309"/>
            <ac:spMk id="12" creationId="{8C6E698C-8155-4B8B-BDC9-B7299772B509}"/>
          </ac:spMkLst>
        </pc:spChg>
        <pc:spChg chg="add del">
          <ac:chgData name="Haddow, Alexander" userId="8605f7d6-5361-4db1-b090-976835c750ef" providerId="ADAL" clId="{28481B7A-B010-40DB-96A6-AA26AA718893}" dt="2021-06-14T14:05:07.091" v="2596" actId="26606"/>
          <ac:spMkLst>
            <pc:docMk/>
            <pc:sldMk cId="3388831467" sldId="309"/>
            <ac:spMk id="16" creationId="{B624C8D3-B9AD-4F4F-8554-4EAF3724DBCE}"/>
          </ac:spMkLst>
        </pc:spChg>
        <pc:spChg chg="add del">
          <ac:chgData name="Haddow, Alexander" userId="8605f7d6-5361-4db1-b090-976835c750ef" providerId="ADAL" clId="{28481B7A-B010-40DB-96A6-AA26AA718893}" dt="2021-06-15T08:23:16.672" v="3796"/>
          <ac:spMkLst>
            <pc:docMk/>
            <pc:sldMk cId="3388831467" sldId="309"/>
            <ac:spMk id="18" creationId="{3741B58E-3B65-4A01-A276-975AB2CF8A08}"/>
          </ac:spMkLst>
        </pc:spChg>
        <pc:spChg chg="add del">
          <ac:chgData name="Haddow, Alexander" userId="8605f7d6-5361-4db1-b090-976835c750ef" providerId="ADAL" clId="{28481B7A-B010-40DB-96A6-AA26AA718893}" dt="2021-06-15T08:23:16.672" v="3796"/>
          <ac:spMkLst>
            <pc:docMk/>
            <pc:sldMk cId="3388831467" sldId="309"/>
            <ac:spMk id="19" creationId="{7AAC67C3-831B-4AB1-A259-DFB839CAFAFC}"/>
          </ac:spMkLst>
        </pc:spChg>
        <pc:spChg chg="add mod">
          <ac:chgData name="Haddow, Alexander" userId="8605f7d6-5361-4db1-b090-976835c750ef" providerId="ADAL" clId="{28481B7A-B010-40DB-96A6-AA26AA718893}" dt="2021-06-14T15:32:31.589" v="3676" actId="113"/>
          <ac:spMkLst>
            <pc:docMk/>
            <pc:sldMk cId="3388831467" sldId="309"/>
            <ac:spMk id="20" creationId="{0F6E8473-7C85-4D9F-A976-EFF4015AE9DA}"/>
          </ac:spMkLst>
        </pc:spChg>
        <pc:spChg chg="add del">
          <ac:chgData name="Haddow, Alexander" userId="8605f7d6-5361-4db1-b090-976835c750ef" providerId="ADAL" clId="{28481B7A-B010-40DB-96A6-AA26AA718893}" dt="2021-06-15T08:23:16.672" v="3796"/>
          <ac:spMkLst>
            <pc:docMk/>
            <pc:sldMk cId="3388831467" sldId="309"/>
            <ac:spMk id="21" creationId="{FCAEED9E-BB91-43A0-911B-1ACD8803E3CE}"/>
          </ac:spMkLst>
        </pc:spChg>
        <pc:cxnChg chg="add del">
          <ac:chgData name="Haddow, Alexander" userId="8605f7d6-5361-4db1-b090-976835c750ef" providerId="ADAL" clId="{28481B7A-B010-40DB-96A6-AA26AA718893}" dt="2021-06-14T14:05:07.091" v="2596" actId="26606"/>
          <ac:cxnSpMkLst>
            <pc:docMk/>
            <pc:sldMk cId="3388831467" sldId="309"/>
            <ac:cxnSpMk id="10" creationId="{1F5DC8C3-BA5F-4EED-BB9A-A14272BD82A1}"/>
          </ac:cxnSpMkLst>
        </pc:cxnChg>
        <pc:cxnChg chg="add del">
          <ac:chgData name="Haddow, Alexander" userId="8605f7d6-5361-4db1-b090-976835c750ef" providerId="ADAL" clId="{28481B7A-B010-40DB-96A6-AA26AA718893}" dt="2021-06-14T14:05:07.091" v="2596" actId="26606"/>
          <ac:cxnSpMkLst>
            <pc:docMk/>
            <pc:sldMk cId="3388831467" sldId="309"/>
            <ac:cxnSpMk id="14" creationId="{09525C9A-1972-4836-BA7A-706C946EF4DA}"/>
          </ac:cxnSpMkLst>
        </pc:cxnChg>
      </pc:sldChg>
      <pc:sldChg chg="addSp delSp modSp add mod setBg setClrOvrMap delDesignElem">
        <pc:chgData name="Haddow, Alexander" userId="8605f7d6-5361-4db1-b090-976835c750ef" providerId="ADAL" clId="{28481B7A-B010-40DB-96A6-AA26AA718893}" dt="2021-06-15T08:23:16.672" v="3796"/>
        <pc:sldMkLst>
          <pc:docMk/>
          <pc:sldMk cId="1422383669" sldId="310"/>
        </pc:sldMkLst>
        <pc:spChg chg="mod">
          <ac:chgData name="Haddow, Alexander" userId="8605f7d6-5361-4db1-b090-976835c750ef" providerId="ADAL" clId="{28481B7A-B010-40DB-96A6-AA26AA718893}" dt="2021-06-15T08:23:15.922" v="3794"/>
          <ac:spMkLst>
            <pc:docMk/>
            <pc:sldMk cId="1422383669" sldId="310"/>
            <ac:spMk id="2" creationId="{336F752E-2460-4615-BA76-806AE0AC0F68}"/>
          </ac:spMkLst>
        </pc:spChg>
        <pc:spChg chg="del">
          <ac:chgData name="Haddow, Alexander" userId="8605f7d6-5361-4db1-b090-976835c750ef" providerId="ADAL" clId="{28481B7A-B010-40DB-96A6-AA26AA718893}" dt="2021-06-15T08:16:38.856" v="3731" actId="26606"/>
          <ac:spMkLst>
            <pc:docMk/>
            <pc:sldMk cId="1422383669" sldId="310"/>
            <ac:spMk id="3" creationId="{BEED6E74-068F-43CB-A7C0-EB2CFB2705F9}"/>
          </ac:spMkLst>
        </pc:spChg>
        <pc:spChg chg="add del">
          <ac:chgData name="Haddow, Alexander" userId="8605f7d6-5361-4db1-b090-976835c750ef" providerId="ADAL" clId="{28481B7A-B010-40DB-96A6-AA26AA718893}" dt="2021-06-15T08:23:16.672" v="3796"/>
          <ac:spMkLst>
            <pc:docMk/>
            <pc:sldMk cId="1422383669" sldId="310"/>
            <ac:spMk id="9" creationId="{39E3965E-AC41-4711-9D10-E25ABB132D86}"/>
          </ac:spMkLst>
        </pc:spChg>
        <pc:spChg chg="add del">
          <ac:chgData name="Haddow, Alexander" userId="8605f7d6-5361-4db1-b090-976835c750ef" providerId="ADAL" clId="{28481B7A-B010-40DB-96A6-AA26AA718893}" dt="2021-06-15T08:23:16.672" v="3796"/>
          <ac:spMkLst>
            <pc:docMk/>
            <pc:sldMk cId="1422383669" sldId="310"/>
            <ac:spMk id="13" creationId="{F1314C34-F582-4EEF-86CE-F88761E52434}"/>
          </ac:spMkLst>
        </pc:spChg>
        <pc:spChg chg="add del">
          <ac:chgData name="Haddow, Alexander" userId="8605f7d6-5361-4db1-b090-976835c750ef" providerId="ADAL" clId="{28481B7A-B010-40DB-96A6-AA26AA718893}" dt="2021-06-15T08:23:16.672" v="3796"/>
          <ac:spMkLst>
            <pc:docMk/>
            <pc:sldMk cId="1422383669" sldId="310"/>
            <ac:spMk id="15" creationId="{7319A1DD-F557-4EC6-8A8C-F7617B4CD678}"/>
          </ac:spMkLst>
        </pc:spChg>
        <pc:spChg chg="add del">
          <ac:chgData name="Haddow, Alexander" userId="8605f7d6-5361-4db1-b090-976835c750ef" providerId="ADAL" clId="{28481B7A-B010-40DB-96A6-AA26AA718893}" dt="2021-06-15T08:23:16.672" v="3796"/>
          <ac:spMkLst>
            <pc:docMk/>
            <pc:sldMk cId="1422383669" sldId="310"/>
            <ac:spMk id="19" creationId="{C390A367-0330-4E03-9D5F-40308A7975C8}"/>
          </ac:spMkLst>
        </pc:spChg>
        <pc:picChg chg="add">
          <ac:chgData name="Haddow, Alexander" userId="8605f7d6-5361-4db1-b090-976835c750ef" providerId="ADAL" clId="{28481B7A-B010-40DB-96A6-AA26AA718893}" dt="2021-06-15T08:16:38.856" v="3731" actId="26606"/>
          <ac:picMkLst>
            <pc:docMk/>
            <pc:sldMk cId="1422383669" sldId="310"/>
            <ac:picMk id="5" creationId="{2C36E5FC-C4DF-4A24-A683-EA6E50D9F45A}"/>
          </ac:picMkLst>
        </pc:picChg>
        <pc:cxnChg chg="add del">
          <ac:chgData name="Haddow, Alexander" userId="8605f7d6-5361-4db1-b090-976835c750ef" providerId="ADAL" clId="{28481B7A-B010-40DB-96A6-AA26AA718893}" dt="2021-06-15T08:23:16.672" v="3796"/>
          <ac:cxnSpMkLst>
            <pc:docMk/>
            <pc:sldMk cId="1422383669" sldId="310"/>
            <ac:cxnSpMk id="11" creationId="{1F5DC8C3-BA5F-4EED-BB9A-A14272BD82A1}"/>
          </ac:cxnSpMkLst>
        </pc:cxnChg>
        <pc:cxnChg chg="add del">
          <ac:chgData name="Haddow, Alexander" userId="8605f7d6-5361-4db1-b090-976835c750ef" providerId="ADAL" clId="{28481B7A-B010-40DB-96A6-AA26AA718893}" dt="2021-06-15T08:23:16.672" v="3796"/>
          <ac:cxnSpMkLst>
            <pc:docMk/>
            <pc:sldMk cId="1422383669" sldId="310"/>
            <ac:cxnSpMk id="17" creationId="{D28A9C89-B313-458F-9C85-515930A51A93}"/>
          </ac:cxnSpMkLst>
        </pc:cxnChg>
      </pc:sldChg>
      <pc:sldChg chg="addSp delSp modSp add modAnim">
        <pc:chgData name="Haddow, Alexander" userId="8605f7d6-5361-4db1-b090-976835c750ef" providerId="ADAL" clId="{28481B7A-B010-40DB-96A6-AA26AA718893}" dt="2021-06-16T15:39:35.734" v="5163"/>
        <pc:sldMkLst>
          <pc:docMk/>
          <pc:sldMk cId="3783102374" sldId="311"/>
        </pc:sldMkLst>
        <pc:spChg chg="del">
          <ac:chgData name="Haddow, Alexander" userId="8605f7d6-5361-4db1-b090-976835c750ef" providerId="ADAL" clId="{28481B7A-B010-40DB-96A6-AA26AA718893}" dt="2021-06-15T08:16:52.697" v="3732"/>
          <ac:spMkLst>
            <pc:docMk/>
            <pc:sldMk cId="3783102374" sldId="311"/>
            <ac:spMk id="2" creationId="{E1523F6C-B08A-4532-A41C-E319A95D020F}"/>
          </ac:spMkLst>
        </pc:spChg>
        <pc:spChg chg="del">
          <ac:chgData name="Haddow, Alexander" userId="8605f7d6-5361-4db1-b090-976835c750ef" providerId="ADAL" clId="{28481B7A-B010-40DB-96A6-AA26AA718893}" dt="2021-06-15T08:16:52.697" v="3732"/>
          <ac:spMkLst>
            <pc:docMk/>
            <pc:sldMk cId="3783102374" sldId="311"/>
            <ac:spMk id="3" creationId="{BBB03683-2947-417F-80D1-CC5513C05807}"/>
          </ac:spMkLst>
        </pc:spChg>
        <pc:spChg chg="add del mod">
          <ac:chgData name="Haddow, Alexander" userId="8605f7d6-5361-4db1-b090-976835c750ef" providerId="ADAL" clId="{28481B7A-B010-40DB-96A6-AA26AA718893}" dt="2021-06-15T08:16:55.223" v="3733" actId="478"/>
          <ac:spMkLst>
            <pc:docMk/>
            <pc:sldMk cId="3783102374" sldId="311"/>
            <ac:spMk id="4" creationId="{47A3DC49-86D2-4576-A301-C043643857F9}"/>
          </ac:spMkLst>
        </pc:spChg>
        <pc:spChg chg="add mod">
          <ac:chgData name="Haddow, Alexander" userId="8605f7d6-5361-4db1-b090-976835c750ef" providerId="ADAL" clId="{28481B7A-B010-40DB-96A6-AA26AA718893}" dt="2021-06-15T08:24:19.401" v="3825" actId="403"/>
          <ac:spMkLst>
            <pc:docMk/>
            <pc:sldMk cId="3783102374" sldId="311"/>
            <ac:spMk id="5" creationId="{A3689764-3543-4D11-A30D-BF8DD4E089A0}"/>
          </ac:spMkLst>
        </pc:spChg>
        <pc:spChg chg="add del mod">
          <ac:chgData name="Haddow, Alexander" userId="8605f7d6-5361-4db1-b090-976835c750ef" providerId="ADAL" clId="{28481B7A-B010-40DB-96A6-AA26AA718893}" dt="2021-06-15T15:24:23.086" v="4700" actId="26606"/>
          <ac:spMkLst>
            <pc:docMk/>
            <pc:sldMk cId="3783102374" sldId="311"/>
            <ac:spMk id="6" creationId="{BAB42555-8A4F-400F-A15B-3CCFC86D1D5D}"/>
          </ac:spMkLst>
        </pc:spChg>
        <pc:spChg chg="add mod">
          <ac:chgData name="Haddow, Alexander" userId="8605f7d6-5361-4db1-b090-976835c750ef" providerId="ADAL" clId="{28481B7A-B010-40DB-96A6-AA26AA718893}" dt="2021-06-15T08:24:22.012" v="3828" actId="403"/>
          <ac:spMkLst>
            <pc:docMk/>
            <pc:sldMk cId="3783102374" sldId="311"/>
            <ac:spMk id="7" creationId="{1B227BEF-CFA8-439E-A8F8-C1A7F1CCB82D}"/>
          </ac:spMkLst>
        </pc:spChg>
        <pc:spChg chg="add del mod">
          <ac:chgData name="Haddow, Alexander" userId="8605f7d6-5361-4db1-b090-976835c750ef" providerId="ADAL" clId="{28481B7A-B010-40DB-96A6-AA26AA718893}" dt="2021-06-15T15:27:02.548" v="4722" actId="478"/>
          <ac:spMkLst>
            <pc:docMk/>
            <pc:sldMk cId="3783102374" sldId="311"/>
            <ac:spMk id="8" creationId="{E7974F70-9D36-4844-9B85-2E8242918E8A}"/>
          </ac:spMkLst>
        </pc:spChg>
        <pc:graphicFrameChg chg="add mod">
          <ac:chgData name="Haddow, Alexander" userId="8605f7d6-5361-4db1-b090-976835c750ef" providerId="ADAL" clId="{28481B7A-B010-40DB-96A6-AA26AA718893}" dt="2021-06-16T15:35:02.802" v="5105" actId="27957"/>
          <ac:graphicFrameMkLst>
            <pc:docMk/>
            <pc:sldMk cId="3783102374" sldId="311"/>
            <ac:graphicFrameMk id="9" creationId="{64C5EDA1-C34C-44A7-92E0-8E69157620EE}"/>
          </ac:graphicFrameMkLst>
        </pc:graphicFrameChg>
        <pc:graphicFrameChg chg="add mod">
          <ac:chgData name="Haddow, Alexander" userId="8605f7d6-5361-4db1-b090-976835c750ef" providerId="ADAL" clId="{28481B7A-B010-40DB-96A6-AA26AA718893}" dt="2021-06-15T15:31:28.016" v="4861" actId="20577"/>
          <ac:graphicFrameMkLst>
            <pc:docMk/>
            <pc:sldMk cId="3783102374" sldId="311"/>
            <ac:graphicFrameMk id="10" creationId="{85D6C85A-EC14-4722-B301-0052A5084832}"/>
          </ac:graphicFrameMkLst>
        </pc:graphicFrameChg>
      </pc:sldChg>
      <pc:sldChg chg="addSp delSp modSp add mod setBg delDesignElem">
        <pc:chgData name="Haddow, Alexander" userId="8605f7d6-5361-4db1-b090-976835c750ef" providerId="ADAL" clId="{28481B7A-B010-40DB-96A6-AA26AA718893}" dt="2021-06-15T08:23:16.672" v="3796"/>
        <pc:sldMkLst>
          <pc:docMk/>
          <pc:sldMk cId="762533780" sldId="312"/>
        </pc:sldMkLst>
        <pc:spChg chg="mod">
          <ac:chgData name="Haddow, Alexander" userId="8605f7d6-5361-4db1-b090-976835c750ef" providerId="ADAL" clId="{28481B7A-B010-40DB-96A6-AA26AA718893}" dt="2021-06-14T14:01:02.388" v="2581" actId="1076"/>
          <ac:spMkLst>
            <pc:docMk/>
            <pc:sldMk cId="762533780" sldId="312"/>
            <ac:spMk id="2" creationId="{9AABCAA5-4EA1-438B-B0AF-F20E57F00A31}"/>
          </ac:spMkLst>
        </pc:spChg>
        <pc:spChg chg="del">
          <ac:chgData name="Haddow, Alexander" userId="8605f7d6-5361-4db1-b090-976835c750ef" providerId="ADAL" clId="{28481B7A-B010-40DB-96A6-AA26AA718893}" dt="2021-06-14T13:59:31.282" v="2558" actId="478"/>
          <ac:spMkLst>
            <pc:docMk/>
            <pc:sldMk cId="762533780" sldId="312"/>
            <ac:spMk id="3" creationId="{32F7F48D-D694-4CAD-AE5C-FC1287B18913}"/>
          </ac:spMkLst>
        </pc:spChg>
        <pc:spChg chg="add mod">
          <ac:chgData name="Haddow, Alexander" userId="8605f7d6-5361-4db1-b090-976835c750ef" providerId="ADAL" clId="{28481B7A-B010-40DB-96A6-AA26AA718893}" dt="2021-06-14T14:03:31.742" v="2592" actId="1076"/>
          <ac:spMkLst>
            <pc:docMk/>
            <pc:sldMk cId="762533780" sldId="312"/>
            <ac:spMk id="4" creationId="{E340B6D4-163F-4156-95E5-E7FCE3D0FD18}"/>
          </ac:spMkLst>
        </pc:spChg>
        <pc:spChg chg="add mod">
          <ac:chgData name="Haddow, Alexander" userId="8605f7d6-5361-4db1-b090-976835c750ef" providerId="ADAL" clId="{28481B7A-B010-40DB-96A6-AA26AA718893}" dt="2021-06-14T14:03:04.344" v="2587" actId="14100"/>
          <ac:spMkLst>
            <pc:docMk/>
            <pc:sldMk cId="762533780" sldId="312"/>
            <ac:spMk id="5" creationId="{2119EF9F-02EC-40F1-BD63-99387CFBDC7A}"/>
          </ac:spMkLst>
        </pc:spChg>
        <pc:spChg chg="add del">
          <ac:chgData name="Haddow, Alexander" userId="8605f7d6-5361-4db1-b090-976835c750ef" providerId="ADAL" clId="{28481B7A-B010-40DB-96A6-AA26AA718893}" dt="2021-06-15T08:23:16.672" v="3796"/>
          <ac:spMkLst>
            <pc:docMk/>
            <pc:sldMk cId="762533780" sldId="312"/>
            <ac:spMk id="11" creationId="{F64BBAA4-C62B-4146-B49F-FE4CC4655EE0}"/>
          </ac:spMkLst>
        </pc:spChg>
        <pc:spChg chg="add del">
          <ac:chgData name="Haddow, Alexander" userId="8605f7d6-5361-4db1-b090-976835c750ef" providerId="ADAL" clId="{28481B7A-B010-40DB-96A6-AA26AA718893}" dt="2021-06-15T08:23:16.672" v="3796"/>
          <ac:spMkLst>
            <pc:docMk/>
            <pc:sldMk cId="762533780" sldId="312"/>
            <ac:spMk id="15" creationId="{6BF36B24-6632-4516-9692-731462896C1F}"/>
          </ac:spMkLst>
        </pc:spChg>
        <pc:picChg chg="add mod">
          <ac:chgData name="Haddow, Alexander" userId="8605f7d6-5361-4db1-b090-976835c750ef" providerId="ADAL" clId="{28481B7A-B010-40DB-96A6-AA26AA718893}" dt="2021-06-14T14:04:25.598" v="2594" actId="1076"/>
          <ac:picMkLst>
            <pc:docMk/>
            <pc:sldMk cId="762533780" sldId="312"/>
            <ac:picMk id="6" creationId="{AA270D86-F404-492E-A8BE-669AD731597A}"/>
          </ac:picMkLst>
        </pc:picChg>
        <pc:picChg chg="add mod">
          <ac:chgData name="Haddow, Alexander" userId="8605f7d6-5361-4db1-b090-976835c750ef" providerId="ADAL" clId="{28481B7A-B010-40DB-96A6-AA26AA718893}" dt="2021-06-14T14:01:08.052" v="2582" actId="1076"/>
          <ac:picMkLst>
            <pc:docMk/>
            <pc:sldMk cId="762533780" sldId="312"/>
            <ac:picMk id="8" creationId="{CED8596F-DB59-42A0-8568-741C5CFBB276}"/>
          </ac:picMkLst>
        </pc:picChg>
        <pc:cxnChg chg="add del">
          <ac:chgData name="Haddow, Alexander" userId="8605f7d6-5361-4db1-b090-976835c750ef" providerId="ADAL" clId="{28481B7A-B010-40DB-96A6-AA26AA718893}" dt="2021-06-15T08:23:16.672" v="3796"/>
          <ac:cxnSpMkLst>
            <pc:docMk/>
            <pc:sldMk cId="762533780" sldId="312"/>
            <ac:cxnSpMk id="13" creationId="{EEB57AA8-F021-480C-A9E2-F89913313611}"/>
          </ac:cxnSpMkLst>
        </pc:cxnChg>
      </pc:sldChg>
      <pc:sldChg chg="addSp delSp modSp add mod setBg delDesignElem">
        <pc:chgData name="Haddow, Alexander" userId="8605f7d6-5361-4db1-b090-976835c750ef" providerId="ADAL" clId="{28481B7A-B010-40DB-96A6-AA26AA718893}" dt="2021-06-15T08:23:16.672" v="3796"/>
        <pc:sldMkLst>
          <pc:docMk/>
          <pc:sldMk cId="2964640501" sldId="313"/>
        </pc:sldMkLst>
        <pc:spChg chg="del">
          <ac:chgData name="Haddow, Alexander" userId="8605f7d6-5361-4db1-b090-976835c750ef" providerId="ADAL" clId="{28481B7A-B010-40DB-96A6-AA26AA718893}" dt="2021-06-14T15:06:52.699" v="2600" actId="26606"/>
          <ac:spMkLst>
            <pc:docMk/>
            <pc:sldMk cId="2964640501" sldId="313"/>
            <ac:spMk id="2" creationId="{7A0B1193-6E33-43CB-9276-E2FD15B23513}"/>
          </ac:spMkLst>
        </pc:spChg>
        <pc:spChg chg="del">
          <ac:chgData name="Haddow, Alexander" userId="8605f7d6-5361-4db1-b090-976835c750ef" providerId="ADAL" clId="{28481B7A-B010-40DB-96A6-AA26AA718893}" dt="2021-06-14T15:06:46.173" v="2599"/>
          <ac:spMkLst>
            <pc:docMk/>
            <pc:sldMk cId="2964640501" sldId="313"/>
            <ac:spMk id="3" creationId="{65DF7004-ED92-4DD4-8062-14E89EE01959}"/>
          </ac:spMkLst>
        </pc:spChg>
        <pc:spChg chg="add del mod">
          <ac:chgData name="Haddow, Alexander" userId="8605f7d6-5361-4db1-b090-976835c750ef" providerId="ADAL" clId="{28481B7A-B010-40DB-96A6-AA26AA718893}" dt="2021-06-14T15:08:12.960" v="2602"/>
          <ac:spMkLst>
            <pc:docMk/>
            <pc:sldMk cId="2964640501" sldId="313"/>
            <ac:spMk id="6" creationId="{F5353322-FDC4-404F-9666-1BC58BAF5E7D}"/>
          </ac:spMkLst>
        </pc:spChg>
        <pc:spChg chg="add del">
          <ac:chgData name="Haddow, Alexander" userId="8605f7d6-5361-4db1-b090-976835c750ef" providerId="ADAL" clId="{28481B7A-B010-40DB-96A6-AA26AA718893}" dt="2021-06-14T15:08:18.610" v="2603" actId="26606"/>
          <ac:spMkLst>
            <pc:docMk/>
            <pc:sldMk cId="2964640501" sldId="313"/>
            <ac:spMk id="9" creationId="{A8E9C91B-7EAD-4562-AB0E-DFB9663AECE3}"/>
          </ac:spMkLst>
        </pc:spChg>
        <pc:spChg chg="add del">
          <ac:chgData name="Haddow, Alexander" userId="8605f7d6-5361-4db1-b090-976835c750ef" providerId="ADAL" clId="{28481B7A-B010-40DB-96A6-AA26AA718893}" dt="2021-06-14T15:08:18.610" v="2603" actId="26606"/>
          <ac:spMkLst>
            <pc:docMk/>
            <pc:sldMk cId="2964640501" sldId="313"/>
            <ac:spMk id="11" creationId="{652BD35A-BC99-4831-A358-06E2CEB96697}"/>
          </ac:spMkLst>
        </pc:spChg>
        <pc:spChg chg="add del">
          <ac:chgData name="Haddow, Alexander" userId="8605f7d6-5361-4db1-b090-976835c750ef" providerId="ADAL" clId="{28481B7A-B010-40DB-96A6-AA26AA718893}" dt="2021-06-14T15:08:18.610" v="2603" actId="26606"/>
          <ac:spMkLst>
            <pc:docMk/>
            <pc:sldMk cId="2964640501" sldId="313"/>
            <ac:spMk id="13" creationId="{B76E24C1-2968-40DC-A36E-F6B85F0F0752}"/>
          </ac:spMkLst>
        </pc:spChg>
        <pc:spChg chg="add del">
          <ac:chgData name="Haddow, Alexander" userId="8605f7d6-5361-4db1-b090-976835c750ef" providerId="ADAL" clId="{28481B7A-B010-40DB-96A6-AA26AA718893}" dt="2021-06-15T08:23:16.672" v="3796"/>
          <ac:spMkLst>
            <pc:docMk/>
            <pc:sldMk cId="2964640501" sldId="313"/>
            <ac:spMk id="18" creationId="{A8E9C91B-7EAD-4562-AB0E-DFB9663AECE3}"/>
          </ac:spMkLst>
        </pc:spChg>
        <pc:spChg chg="add del">
          <ac:chgData name="Haddow, Alexander" userId="8605f7d6-5361-4db1-b090-976835c750ef" providerId="ADAL" clId="{28481B7A-B010-40DB-96A6-AA26AA718893}" dt="2021-06-15T08:23:16.672" v="3796"/>
          <ac:spMkLst>
            <pc:docMk/>
            <pc:sldMk cId="2964640501" sldId="313"/>
            <ac:spMk id="20" creationId="{652BD35A-BC99-4831-A358-06E2CEB96697}"/>
          </ac:spMkLst>
        </pc:spChg>
        <pc:spChg chg="add del">
          <ac:chgData name="Haddow, Alexander" userId="8605f7d6-5361-4db1-b090-976835c750ef" providerId="ADAL" clId="{28481B7A-B010-40DB-96A6-AA26AA718893}" dt="2021-06-15T08:23:16.672" v="3796"/>
          <ac:spMkLst>
            <pc:docMk/>
            <pc:sldMk cId="2964640501" sldId="313"/>
            <ac:spMk id="22" creationId="{B76E24C1-2968-40DC-A36E-F6B85F0F0752}"/>
          </ac:spMkLst>
        </pc:spChg>
        <pc:picChg chg="add del mod">
          <ac:chgData name="Haddow, Alexander" userId="8605f7d6-5361-4db1-b090-976835c750ef" providerId="ADAL" clId="{28481B7A-B010-40DB-96A6-AA26AA718893}" dt="2021-06-14T15:06:57.429" v="2601" actId="478"/>
          <ac:picMkLst>
            <pc:docMk/>
            <pc:sldMk cId="2964640501" sldId="313"/>
            <ac:picMk id="4" creationId="{9F744C0A-AA4E-4510-BE16-F36BFCA1EACF}"/>
          </ac:picMkLst>
        </pc:picChg>
        <pc:picChg chg="add mod">
          <ac:chgData name="Haddow, Alexander" userId="8605f7d6-5361-4db1-b090-976835c750ef" providerId="ADAL" clId="{28481B7A-B010-40DB-96A6-AA26AA718893}" dt="2021-06-14T15:08:18.610" v="2603" actId="26606"/>
          <ac:picMkLst>
            <pc:docMk/>
            <pc:sldMk cId="2964640501" sldId="313"/>
            <ac:picMk id="7" creationId="{D0B46EB0-A130-4020-846F-B4BDB3125BAD}"/>
          </ac:picMkLst>
        </pc:picChg>
      </pc:sldChg>
      <pc:sldChg chg="add del">
        <pc:chgData name="Haddow, Alexander" userId="8605f7d6-5361-4db1-b090-976835c750ef" providerId="ADAL" clId="{28481B7A-B010-40DB-96A6-AA26AA718893}" dt="2021-06-14T15:18:55.713" v="2898" actId="2696"/>
        <pc:sldMkLst>
          <pc:docMk/>
          <pc:sldMk cId="4109373935" sldId="314"/>
        </pc:sldMkLst>
      </pc:sldChg>
      <pc:sldChg chg="addSp delSp modSp add mod setBg modAnim delDesignElem">
        <pc:chgData name="Haddow, Alexander" userId="8605f7d6-5361-4db1-b090-976835c750ef" providerId="ADAL" clId="{28481B7A-B010-40DB-96A6-AA26AA718893}" dt="2021-06-16T15:38:40.508" v="5154"/>
        <pc:sldMkLst>
          <pc:docMk/>
          <pc:sldMk cId="2788676505" sldId="315"/>
        </pc:sldMkLst>
        <pc:spChg chg="mod">
          <ac:chgData name="Haddow, Alexander" userId="8605f7d6-5361-4db1-b090-976835c750ef" providerId="ADAL" clId="{28481B7A-B010-40DB-96A6-AA26AA718893}" dt="2021-06-14T15:19:19.256" v="2924" actId="20577"/>
          <ac:spMkLst>
            <pc:docMk/>
            <pc:sldMk cId="2788676505" sldId="315"/>
            <ac:spMk id="2" creationId="{C7ADB012-D1A9-4A60-B9A3-292ED1535B7D}"/>
          </ac:spMkLst>
        </pc:spChg>
        <pc:spChg chg="del">
          <ac:chgData name="Haddow, Alexander" userId="8605f7d6-5361-4db1-b090-976835c750ef" providerId="ADAL" clId="{28481B7A-B010-40DB-96A6-AA26AA718893}" dt="2021-06-14T15:18:40.341" v="2896"/>
          <ac:spMkLst>
            <pc:docMk/>
            <pc:sldMk cId="2788676505" sldId="315"/>
            <ac:spMk id="18" creationId="{3741B58E-3B65-4A01-A276-975AB2CF8A08}"/>
          </ac:spMkLst>
        </pc:spChg>
        <pc:spChg chg="del">
          <ac:chgData name="Haddow, Alexander" userId="8605f7d6-5361-4db1-b090-976835c750ef" providerId="ADAL" clId="{28481B7A-B010-40DB-96A6-AA26AA718893}" dt="2021-06-14T15:18:40.341" v="2896"/>
          <ac:spMkLst>
            <pc:docMk/>
            <pc:sldMk cId="2788676505" sldId="315"/>
            <ac:spMk id="19" creationId="{7AAC67C3-831B-4AB1-A259-DFB839CAFAFC}"/>
          </ac:spMkLst>
        </pc:spChg>
        <pc:spChg chg="mod">
          <ac:chgData name="Haddow, Alexander" userId="8605f7d6-5361-4db1-b090-976835c750ef" providerId="ADAL" clId="{28481B7A-B010-40DB-96A6-AA26AA718893}" dt="2021-06-16T15:34:27.362" v="5104" actId="20577"/>
          <ac:spMkLst>
            <pc:docMk/>
            <pc:sldMk cId="2788676505" sldId="315"/>
            <ac:spMk id="20" creationId="{0F6E8473-7C85-4D9F-A976-EFF4015AE9DA}"/>
          </ac:spMkLst>
        </pc:spChg>
        <pc:spChg chg="del">
          <ac:chgData name="Haddow, Alexander" userId="8605f7d6-5361-4db1-b090-976835c750ef" providerId="ADAL" clId="{28481B7A-B010-40DB-96A6-AA26AA718893}" dt="2021-06-14T15:18:40.341" v="2896"/>
          <ac:spMkLst>
            <pc:docMk/>
            <pc:sldMk cId="2788676505" sldId="315"/>
            <ac:spMk id="21" creationId="{FCAEED9E-BB91-43A0-911B-1ACD8803E3CE}"/>
          </ac:spMkLst>
        </pc:spChg>
        <pc:spChg chg="add del">
          <ac:chgData name="Haddow, Alexander" userId="8605f7d6-5361-4db1-b090-976835c750ef" providerId="ADAL" clId="{28481B7A-B010-40DB-96A6-AA26AA718893}" dt="2021-06-15T08:23:16.672" v="3796"/>
          <ac:spMkLst>
            <pc:docMk/>
            <pc:sldMk cId="2788676505" sldId="315"/>
            <ac:spMk id="25" creationId="{3741B58E-3B65-4A01-A276-975AB2CF8A08}"/>
          </ac:spMkLst>
        </pc:spChg>
        <pc:spChg chg="add del">
          <ac:chgData name="Haddow, Alexander" userId="8605f7d6-5361-4db1-b090-976835c750ef" providerId="ADAL" clId="{28481B7A-B010-40DB-96A6-AA26AA718893}" dt="2021-06-15T08:23:16.672" v="3796"/>
          <ac:spMkLst>
            <pc:docMk/>
            <pc:sldMk cId="2788676505" sldId="315"/>
            <ac:spMk id="27" creationId="{7AAC67C3-831B-4AB1-A259-DFB839CAFAFC}"/>
          </ac:spMkLst>
        </pc:spChg>
        <pc:spChg chg="add del">
          <ac:chgData name="Haddow, Alexander" userId="8605f7d6-5361-4db1-b090-976835c750ef" providerId="ADAL" clId="{28481B7A-B010-40DB-96A6-AA26AA718893}" dt="2021-06-15T08:23:16.672" v="3796"/>
          <ac:spMkLst>
            <pc:docMk/>
            <pc:sldMk cId="2788676505" sldId="315"/>
            <ac:spMk id="29" creationId="{FCAEED9E-BB91-43A0-911B-1ACD8803E3CE}"/>
          </ac:spMkLst>
        </pc:spChg>
      </pc:sldChg>
      <pc:sldChg chg="addSp delSp modSp add mod setBg modAnim delDesignElem">
        <pc:chgData name="Haddow, Alexander" userId="8605f7d6-5361-4db1-b090-976835c750ef" providerId="ADAL" clId="{28481B7A-B010-40DB-96A6-AA26AA718893}" dt="2021-06-16T15:38:48.698" v="5156"/>
        <pc:sldMkLst>
          <pc:docMk/>
          <pc:sldMk cId="2984130440" sldId="316"/>
        </pc:sldMkLst>
        <pc:spChg chg="mod">
          <ac:chgData name="Haddow, Alexander" userId="8605f7d6-5361-4db1-b090-976835c750ef" providerId="ADAL" clId="{28481B7A-B010-40DB-96A6-AA26AA718893}" dt="2021-06-14T15:28:38.914" v="3278" actId="26606"/>
          <ac:spMkLst>
            <pc:docMk/>
            <pc:sldMk cId="2984130440" sldId="316"/>
            <ac:spMk id="2" creationId="{0BF233C6-93D9-4212-A34B-F88858E2ECEF}"/>
          </ac:spMkLst>
        </pc:spChg>
        <pc:spChg chg="mod">
          <ac:chgData name="Haddow, Alexander" userId="8605f7d6-5361-4db1-b090-976835c750ef" providerId="ADAL" clId="{28481B7A-B010-40DB-96A6-AA26AA718893}" dt="2021-06-15T08:23:16.672" v="3796"/>
          <ac:spMkLst>
            <pc:docMk/>
            <pc:sldMk cId="2984130440" sldId="316"/>
            <ac:spMk id="3" creationId="{E2D45560-0623-4150-9F1F-4B30D5E04440}"/>
          </ac:spMkLst>
        </pc:spChg>
        <pc:spChg chg="add del">
          <ac:chgData name="Haddow, Alexander" userId="8605f7d6-5361-4db1-b090-976835c750ef" providerId="ADAL" clId="{28481B7A-B010-40DB-96A6-AA26AA718893}" dt="2021-06-15T08:23:16.672" v="3796"/>
          <ac:spMkLst>
            <pc:docMk/>
            <pc:sldMk cId="2984130440" sldId="316"/>
            <ac:spMk id="8" creationId="{3741B58E-3B65-4A01-A276-975AB2CF8A08}"/>
          </ac:spMkLst>
        </pc:spChg>
        <pc:spChg chg="add del">
          <ac:chgData name="Haddow, Alexander" userId="8605f7d6-5361-4db1-b090-976835c750ef" providerId="ADAL" clId="{28481B7A-B010-40DB-96A6-AA26AA718893}" dt="2021-06-15T08:23:16.672" v="3796"/>
          <ac:spMkLst>
            <pc:docMk/>
            <pc:sldMk cId="2984130440" sldId="316"/>
            <ac:spMk id="10" creationId="{7AAC67C3-831B-4AB1-A259-DFB839CAFAFC}"/>
          </ac:spMkLst>
        </pc:spChg>
        <pc:spChg chg="add del">
          <ac:chgData name="Haddow, Alexander" userId="8605f7d6-5361-4db1-b090-976835c750ef" providerId="ADAL" clId="{28481B7A-B010-40DB-96A6-AA26AA718893}" dt="2021-06-15T08:23:16.672" v="3796"/>
          <ac:spMkLst>
            <pc:docMk/>
            <pc:sldMk cId="2984130440" sldId="316"/>
            <ac:spMk id="12" creationId="{FCAEED9E-BB91-43A0-911B-1ACD8803E3CE}"/>
          </ac:spMkLst>
        </pc:spChg>
      </pc:sldChg>
      <pc:sldChg chg="addSp delSp modSp add del">
        <pc:chgData name="Haddow, Alexander" userId="8605f7d6-5361-4db1-b090-976835c750ef" providerId="ADAL" clId="{28481B7A-B010-40DB-96A6-AA26AA718893}" dt="2021-06-15T08:24:08.608" v="3820" actId="2696"/>
        <pc:sldMkLst>
          <pc:docMk/>
          <pc:sldMk cId="1541897812" sldId="317"/>
        </pc:sldMkLst>
        <pc:spChg chg="del">
          <ac:chgData name="Haddow, Alexander" userId="8605f7d6-5361-4db1-b090-976835c750ef" providerId="ADAL" clId="{28481B7A-B010-40DB-96A6-AA26AA718893}" dt="2021-06-15T08:23:55.483" v="3798"/>
          <ac:spMkLst>
            <pc:docMk/>
            <pc:sldMk cId="1541897812" sldId="317"/>
            <ac:spMk id="2" creationId="{504C7085-C6C4-4600-980A-B52EAC7AE2BC}"/>
          </ac:spMkLst>
        </pc:spChg>
        <pc:spChg chg="del">
          <ac:chgData name="Haddow, Alexander" userId="8605f7d6-5361-4db1-b090-976835c750ef" providerId="ADAL" clId="{28481B7A-B010-40DB-96A6-AA26AA718893}" dt="2021-06-15T08:23:55.483" v="3798"/>
          <ac:spMkLst>
            <pc:docMk/>
            <pc:sldMk cId="1541897812" sldId="317"/>
            <ac:spMk id="3" creationId="{A620AF6E-81E4-477B-973D-E690C12BC62F}"/>
          </ac:spMkLst>
        </pc:spChg>
        <pc:spChg chg="del">
          <ac:chgData name="Haddow, Alexander" userId="8605f7d6-5361-4db1-b090-976835c750ef" providerId="ADAL" clId="{28481B7A-B010-40DB-96A6-AA26AA718893}" dt="2021-06-15T08:23:55.483" v="3798"/>
          <ac:spMkLst>
            <pc:docMk/>
            <pc:sldMk cId="1541897812" sldId="317"/>
            <ac:spMk id="4" creationId="{3E470818-6DAE-4D51-B56B-F3B591AC6017}"/>
          </ac:spMkLst>
        </pc:spChg>
        <pc:spChg chg="del">
          <ac:chgData name="Haddow, Alexander" userId="8605f7d6-5361-4db1-b090-976835c750ef" providerId="ADAL" clId="{28481B7A-B010-40DB-96A6-AA26AA718893}" dt="2021-06-15T08:23:55.483" v="3798"/>
          <ac:spMkLst>
            <pc:docMk/>
            <pc:sldMk cId="1541897812" sldId="317"/>
            <ac:spMk id="5" creationId="{E454E1A6-6839-4583-AB33-F12BF3C41103}"/>
          </ac:spMkLst>
        </pc:spChg>
        <pc:spChg chg="del">
          <ac:chgData name="Haddow, Alexander" userId="8605f7d6-5361-4db1-b090-976835c750ef" providerId="ADAL" clId="{28481B7A-B010-40DB-96A6-AA26AA718893}" dt="2021-06-15T08:23:55.483" v="3798"/>
          <ac:spMkLst>
            <pc:docMk/>
            <pc:sldMk cId="1541897812" sldId="317"/>
            <ac:spMk id="6" creationId="{A055FA4B-382B-4C36-87A6-BEFAD942F691}"/>
          </ac:spMkLst>
        </pc:spChg>
        <pc:spChg chg="add mod">
          <ac:chgData name="Haddow, Alexander" userId="8605f7d6-5361-4db1-b090-976835c750ef" providerId="ADAL" clId="{28481B7A-B010-40DB-96A6-AA26AA718893}" dt="2021-06-15T08:24:02.634" v="3819" actId="20577"/>
          <ac:spMkLst>
            <pc:docMk/>
            <pc:sldMk cId="1541897812" sldId="317"/>
            <ac:spMk id="7" creationId="{AB234DEB-38E5-4C67-95FE-215FF0340546}"/>
          </ac:spMkLst>
        </pc:spChg>
        <pc:spChg chg="add mod">
          <ac:chgData name="Haddow, Alexander" userId="8605f7d6-5361-4db1-b090-976835c750ef" providerId="ADAL" clId="{28481B7A-B010-40DB-96A6-AA26AA718893}" dt="2021-06-15T08:23:55.483" v="3798"/>
          <ac:spMkLst>
            <pc:docMk/>
            <pc:sldMk cId="1541897812" sldId="317"/>
            <ac:spMk id="8" creationId="{6F7B6742-3014-4C94-9969-6D6A8530B247}"/>
          </ac:spMkLst>
        </pc:spChg>
        <pc:spChg chg="add mod">
          <ac:chgData name="Haddow, Alexander" userId="8605f7d6-5361-4db1-b090-976835c750ef" providerId="ADAL" clId="{28481B7A-B010-40DB-96A6-AA26AA718893}" dt="2021-06-15T08:23:55.483" v="3798"/>
          <ac:spMkLst>
            <pc:docMk/>
            <pc:sldMk cId="1541897812" sldId="317"/>
            <ac:spMk id="9" creationId="{A8CB8F7F-4CD9-4069-911B-E343A927583E}"/>
          </ac:spMkLst>
        </pc:spChg>
        <pc:spChg chg="add mod">
          <ac:chgData name="Haddow, Alexander" userId="8605f7d6-5361-4db1-b090-976835c750ef" providerId="ADAL" clId="{28481B7A-B010-40DB-96A6-AA26AA718893}" dt="2021-06-15T08:23:55.483" v="3798"/>
          <ac:spMkLst>
            <pc:docMk/>
            <pc:sldMk cId="1541897812" sldId="317"/>
            <ac:spMk id="10" creationId="{D7522E3C-D468-424B-9EAA-F49373409EEC}"/>
          </ac:spMkLst>
        </pc:spChg>
        <pc:spChg chg="add mod">
          <ac:chgData name="Haddow, Alexander" userId="8605f7d6-5361-4db1-b090-976835c750ef" providerId="ADAL" clId="{28481B7A-B010-40DB-96A6-AA26AA718893}" dt="2021-06-15T08:23:55.483" v="3798"/>
          <ac:spMkLst>
            <pc:docMk/>
            <pc:sldMk cId="1541897812" sldId="317"/>
            <ac:spMk id="11" creationId="{7A239AFC-2B24-4495-9934-060DF5851EAE}"/>
          </ac:spMkLst>
        </pc:spChg>
      </pc:sldChg>
      <pc:sldChg chg="addSp delSp modSp add mod setBg">
        <pc:chgData name="Haddow, Alexander" userId="8605f7d6-5361-4db1-b090-976835c750ef" providerId="ADAL" clId="{28481B7A-B010-40DB-96A6-AA26AA718893}" dt="2021-06-16T15:40:28.688" v="5218" actId="122"/>
        <pc:sldMkLst>
          <pc:docMk/>
          <pc:sldMk cId="3122838987" sldId="317"/>
        </pc:sldMkLst>
        <pc:spChg chg="mod">
          <ac:chgData name="Haddow, Alexander" userId="8605f7d6-5361-4db1-b090-976835c750ef" providerId="ADAL" clId="{28481B7A-B010-40DB-96A6-AA26AA718893}" dt="2021-06-16T15:40:28.688" v="5218" actId="122"/>
          <ac:spMkLst>
            <pc:docMk/>
            <pc:sldMk cId="3122838987" sldId="317"/>
            <ac:spMk id="2" creationId="{52C656E4-3061-4F3D-AF67-4FFF1ED52FDF}"/>
          </ac:spMkLst>
        </pc:spChg>
        <pc:spChg chg="add del">
          <ac:chgData name="Haddow, Alexander" userId="8605f7d6-5361-4db1-b090-976835c750ef" providerId="ADAL" clId="{28481B7A-B010-40DB-96A6-AA26AA718893}" dt="2021-06-16T15:40:16.713" v="5206" actId="26606"/>
          <ac:spMkLst>
            <pc:docMk/>
            <pc:sldMk cId="3122838987" sldId="317"/>
            <ac:spMk id="3" creationId="{31623EA2-0B45-4673-93DF-555F74E7E15F}"/>
          </ac:spMkLst>
        </pc:spChg>
        <pc:spChg chg="add del">
          <ac:chgData name="Haddow, Alexander" userId="8605f7d6-5361-4db1-b090-976835c750ef" providerId="ADAL" clId="{28481B7A-B010-40DB-96A6-AA26AA718893}" dt="2021-06-16T15:40:16.697" v="5205" actId="26606"/>
          <ac:spMkLst>
            <pc:docMk/>
            <pc:sldMk cId="3122838987" sldId="317"/>
            <ac:spMk id="9" creationId="{39E3965E-AC41-4711-9D10-E25ABB132D86}"/>
          </ac:spMkLst>
        </pc:spChg>
        <pc:spChg chg="add">
          <ac:chgData name="Haddow, Alexander" userId="8605f7d6-5361-4db1-b090-976835c750ef" providerId="ADAL" clId="{28481B7A-B010-40DB-96A6-AA26AA718893}" dt="2021-06-16T15:40:16.713" v="5206" actId="26606"/>
          <ac:spMkLst>
            <pc:docMk/>
            <pc:sldMk cId="3122838987" sldId="317"/>
            <ac:spMk id="10" creationId="{39E3965E-AC41-4711-9D10-E25ABB132D86}"/>
          </ac:spMkLst>
        </pc:spChg>
        <pc:spChg chg="add del">
          <ac:chgData name="Haddow, Alexander" userId="8605f7d6-5361-4db1-b090-976835c750ef" providerId="ADAL" clId="{28481B7A-B010-40DB-96A6-AA26AA718893}" dt="2021-06-16T15:40:16.697" v="5205" actId="26606"/>
          <ac:spMkLst>
            <pc:docMk/>
            <pc:sldMk cId="3122838987" sldId="317"/>
            <ac:spMk id="13" creationId="{A9286AD2-18A9-4868-A4E3-7A2097A20810}"/>
          </ac:spMkLst>
        </pc:spChg>
        <pc:spChg chg="add">
          <ac:chgData name="Haddow, Alexander" userId="8605f7d6-5361-4db1-b090-976835c750ef" providerId="ADAL" clId="{28481B7A-B010-40DB-96A6-AA26AA718893}" dt="2021-06-16T15:40:16.713" v="5206" actId="26606"/>
          <ac:spMkLst>
            <pc:docMk/>
            <pc:sldMk cId="3122838987" sldId="317"/>
            <ac:spMk id="14" creationId="{B4D0E555-16F6-44D0-BF56-AF5FF5BDE9D6}"/>
          </ac:spMkLst>
        </pc:spChg>
        <pc:spChg chg="add">
          <ac:chgData name="Haddow, Alexander" userId="8605f7d6-5361-4db1-b090-976835c750ef" providerId="ADAL" clId="{28481B7A-B010-40DB-96A6-AA26AA718893}" dt="2021-06-16T15:40:16.713" v="5206" actId="26606"/>
          <ac:spMkLst>
            <pc:docMk/>
            <pc:sldMk cId="3122838987" sldId="317"/>
            <ac:spMk id="16" creationId="{8117041D-1A7B-4ECA-AB68-3CFDB6726B8E}"/>
          </ac:spMkLst>
        </pc:spChg>
        <pc:picChg chg="add del">
          <ac:chgData name="Haddow, Alexander" userId="8605f7d6-5361-4db1-b090-976835c750ef" providerId="ADAL" clId="{28481B7A-B010-40DB-96A6-AA26AA718893}" dt="2021-06-16T15:40:16.697" v="5205" actId="26606"/>
          <ac:picMkLst>
            <pc:docMk/>
            <pc:sldMk cId="3122838987" sldId="317"/>
            <ac:picMk id="5" creationId="{E5813417-2D53-4238-BC70-B57388CA2933}"/>
          </ac:picMkLst>
        </pc:picChg>
        <pc:picChg chg="add">
          <ac:chgData name="Haddow, Alexander" userId="8605f7d6-5361-4db1-b090-976835c750ef" providerId="ADAL" clId="{28481B7A-B010-40DB-96A6-AA26AA718893}" dt="2021-06-16T15:40:16.713" v="5206" actId="26606"/>
          <ac:picMkLst>
            <pc:docMk/>
            <pc:sldMk cId="3122838987" sldId="317"/>
            <ac:picMk id="7" creationId="{DD444EDA-C1F7-4721-B17C-63470DB6CA57}"/>
          </ac:picMkLst>
        </pc:picChg>
        <pc:cxnChg chg="add del">
          <ac:chgData name="Haddow, Alexander" userId="8605f7d6-5361-4db1-b090-976835c750ef" providerId="ADAL" clId="{28481B7A-B010-40DB-96A6-AA26AA718893}" dt="2021-06-16T15:40:16.697" v="5205" actId="26606"/>
          <ac:cxnSpMkLst>
            <pc:docMk/>
            <pc:sldMk cId="3122838987" sldId="317"/>
            <ac:cxnSpMk id="11" creationId="{1F5DC8C3-BA5F-4EED-BB9A-A14272BD82A1}"/>
          </ac:cxnSpMkLst>
        </pc:cxnChg>
        <pc:cxnChg chg="add">
          <ac:chgData name="Haddow, Alexander" userId="8605f7d6-5361-4db1-b090-976835c750ef" providerId="ADAL" clId="{28481B7A-B010-40DB-96A6-AA26AA718893}" dt="2021-06-16T15:40:16.713" v="5206" actId="26606"/>
          <ac:cxnSpMkLst>
            <pc:docMk/>
            <pc:sldMk cId="3122838987" sldId="317"/>
            <ac:cxnSpMk id="12" creationId="{1F5DC8C3-BA5F-4EED-BB9A-A14272BD82A1}"/>
          </ac:cxnSpMkLst>
        </pc:cxnChg>
        <pc:cxnChg chg="add del">
          <ac:chgData name="Haddow, Alexander" userId="8605f7d6-5361-4db1-b090-976835c750ef" providerId="ADAL" clId="{28481B7A-B010-40DB-96A6-AA26AA718893}" dt="2021-06-16T15:40:16.697" v="5205" actId="26606"/>
          <ac:cxnSpMkLst>
            <pc:docMk/>
            <pc:sldMk cId="3122838987" sldId="317"/>
            <ac:cxnSpMk id="15" creationId="{E7A7CD63-7EC3-44F3-95D0-595C4019FF24}"/>
          </ac:cxnSpMkLst>
        </pc:cxnChg>
        <pc:cxnChg chg="add">
          <ac:chgData name="Haddow, Alexander" userId="8605f7d6-5361-4db1-b090-976835c750ef" providerId="ADAL" clId="{28481B7A-B010-40DB-96A6-AA26AA718893}" dt="2021-06-16T15:40:16.713" v="5206" actId="26606"/>
          <ac:cxnSpMkLst>
            <pc:docMk/>
            <pc:sldMk cId="3122838987" sldId="317"/>
            <ac:cxnSpMk id="18" creationId="{ABCD2462-4C1E-401A-AC2D-F799A138B245}"/>
          </ac:cxnSpMkLst>
        </pc:cxnChg>
      </pc:sldChg>
      <pc:sldChg chg="addSp delSp modSp add mod setBg setClrOvrMap">
        <pc:chgData name="Haddow, Alexander" userId="8605f7d6-5361-4db1-b090-976835c750ef" providerId="ADAL" clId="{28481B7A-B010-40DB-96A6-AA26AA718893}" dt="2021-06-16T19:03:56.255" v="5282" actId="403"/>
        <pc:sldMkLst>
          <pc:docMk/>
          <pc:sldMk cId="3782620712" sldId="318"/>
        </pc:sldMkLst>
        <pc:spChg chg="mod">
          <ac:chgData name="Haddow, Alexander" userId="8605f7d6-5361-4db1-b090-976835c750ef" providerId="ADAL" clId="{28481B7A-B010-40DB-96A6-AA26AA718893}" dt="2021-06-16T19:03:38.579" v="5271" actId="26606"/>
          <ac:spMkLst>
            <pc:docMk/>
            <pc:sldMk cId="3782620712" sldId="318"/>
            <ac:spMk id="2" creationId="{98B3D081-85D4-408B-A459-6C26A9726BE5}"/>
          </ac:spMkLst>
        </pc:spChg>
        <pc:spChg chg="add del">
          <ac:chgData name="Haddow, Alexander" userId="8605f7d6-5361-4db1-b090-976835c750ef" providerId="ADAL" clId="{28481B7A-B010-40DB-96A6-AA26AA718893}" dt="2021-06-16T19:02:19.025" v="5254"/>
          <ac:spMkLst>
            <pc:docMk/>
            <pc:sldMk cId="3782620712" sldId="318"/>
            <ac:spMk id="3" creationId="{64207428-C983-4F38-BB3B-EBF4702BA89B}"/>
          </ac:spMkLst>
        </pc:spChg>
        <pc:spChg chg="add del">
          <ac:chgData name="Haddow, Alexander" userId="8605f7d6-5361-4db1-b090-976835c750ef" providerId="ADAL" clId="{28481B7A-B010-40DB-96A6-AA26AA718893}" dt="2021-06-16T19:03:41.804" v="5274" actId="26606"/>
          <ac:spMkLst>
            <pc:docMk/>
            <pc:sldMk cId="3782620712" sldId="318"/>
            <ac:spMk id="9" creationId="{68BDBE5C-BBE9-4E89-BEE5-DEB6EAB8702D}"/>
          </ac:spMkLst>
        </pc:spChg>
        <pc:spChg chg="add del">
          <ac:chgData name="Haddow, Alexander" userId="8605f7d6-5361-4db1-b090-976835c750ef" providerId="ADAL" clId="{28481B7A-B010-40DB-96A6-AA26AA718893}" dt="2021-06-16T19:03:41.804" v="5274" actId="26606"/>
          <ac:spMkLst>
            <pc:docMk/>
            <pc:sldMk cId="3782620712" sldId="318"/>
            <ac:spMk id="13" creationId="{DFC4168B-AA75-4715-9B96-CF84B170A68B}"/>
          </ac:spMkLst>
        </pc:spChg>
        <pc:spChg chg="add del">
          <ac:chgData name="Haddow, Alexander" userId="8605f7d6-5361-4db1-b090-976835c750ef" providerId="ADAL" clId="{28481B7A-B010-40DB-96A6-AA26AA718893}" dt="2021-06-16T19:03:34.948" v="5268" actId="26606"/>
          <ac:spMkLst>
            <pc:docMk/>
            <pc:sldMk cId="3782620712" sldId="318"/>
            <ac:spMk id="18" creationId="{88F0A37D-2337-4AAF-98B0-7E4E9B98719A}"/>
          </ac:spMkLst>
        </pc:spChg>
        <pc:spChg chg="add del">
          <ac:chgData name="Haddow, Alexander" userId="8605f7d6-5361-4db1-b090-976835c750ef" providerId="ADAL" clId="{28481B7A-B010-40DB-96A6-AA26AA718893}" dt="2021-06-16T19:03:34.948" v="5268" actId="26606"/>
          <ac:spMkLst>
            <pc:docMk/>
            <pc:sldMk cId="3782620712" sldId="318"/>
            <ac:spMk id="22" creationId="{F7234D70-FB65-4E99-985E-64D219674D45}"/>
          </ac:spMkLst>
        </pc:spChg>
        <pc:spChg chg="add del">
          <ac:chgData name="Haddow, Alexander" userId="8605f7d6-5361-4db1-b090-976835c750ef" providerId="ADAL" clId="{28481B7A-B010-40DB-96A6-AA26AA718893}" dt="2021-06-16T19:03:38.579" v="5271" actId="26606"/>
          <ac:spMkLst>
            <pc:docMk/>
            <pc:sldMk cId="3782620712" sldId="318"/>
            <ac:spMk id="24" creationId="{103E59AE-44F8-4FB9-BF05-C888FE3E1DFA}"/>
          </ac:spMkLst>
        </pc:spChg>
        <pc:spChg chg="add del">
          <ac:chgData name="Haddow, Alexander" userId="8605f7d6-5361-4db1-b090-976835c750ef" providerId="ADAL" clId="{28481B7A-B010-40DB-96A6-AA26AA718893}" dt="2021-06-16T19:03:38.579" v="5271" actId="26606"/>
          <ac:spMkLst>
            <pc:docMk/>
            <pc:sldMk cId="3782620712" sldId="318"/>
            <ac:spMk id="26" creationId="{8B6B14AE-589A-45CC-A30D-41995FC1F8BA}"/>
          </ac:spMkLst>
        </pc:spChg>
        <pc:spChg chg="add del">
          <ac:chgData name="Haddow, Alexander" userId="8605f7d6-5361-4db1-b090-976835c750ef" providerId="ADAL" clId="{28481B7A-B010-40DB-96A6-AA26AA718893}" dt="2021-06-16T19:03:41.804" v="5274" actId="26606"/>
          <ac:spMkLst>
            <pc:docMk/>
            <pc:sldMk cId="3782620712" sldId="318"/>
            <ac:spMk id="28" creationId="{68BDBE5C-BBE9-4E89-BEE5-DEB6EAB8702D}"/>
          </ac:spMkLst>
        </pc:spChg>
        <pc:spChg chg="add del">
          <ac:chgData name="Haddow, Alexander" userId="8605f7d6-5361-4db1-b090-976835c750ef" providerId="ADAL" clId="{28481B7A-B010-40DB-96A6-AA26AA718893}" dt="2021-06-16T19:03:41.804" v="5274" actId="26606"/>
          <ac:spMkLst>
            <pc:docMk/>
            <pc:sldMk cId="3782620712" sldId="318"/>
            <ac:spMk id="30" creationId="{DFC4168B-AA75-4715-9B96-CF84B170A68B}"/>
          </ac:spMkLst>
        </pc:spChg>
        <pc:graphicFrameChg chg="add mod">
          <ac:chgData name="Haddow, Alexander" userId="8605f7d6-5361-4db1-b090-976835c750ef" providerId="ADAL" clId="{28481B7A-B010-40DB-96A6-AA26AA718893}" dt="2021-06-16T19:03:56.255" v="5282" actId="403"/>
          <ac:graphicFrameMkLst>
            <pc:docMk/>
            <pc:sldMk cId="3782620712" sldId="318"/>
            <ac:graphicFrameMk id="4" creationId="{6F874AB3-290E-4E82-9333-08FCFD19FF3B}"/>
          </ac:graphicFrameMkLst>
        </pc:graphicFrameChg>
        <pc:cxnChg chg="add del">
          <ac:chgData name="Haddow, Alexander" userId="8605f7d6-5361-4db1-b090-976835c750ef" providerId="ADAL" clId="{28481B7A-B010-40DB-96A6-AA26AA718893}" dt="2021-06-16T19:03:41.804" v="5274" actId="26606"/>
          <ac:cxnSpMkLst>
            <pc:docMk/>
            <pc:sldMk cId="3782620712" sldId="318"/>
            <ac:cxnSpMk id="11" creationId="{2752F38C-F560-47AA-90AD-209F39C04150}"/>
          </ac:cxnSpMkLst>
        </pc:cxnChg>
        <pc:cxnChg chg="add del">
          <ac:chgData name="Haddow, Alexander" userId="8605f7d6-5361-4db1-b090-976835c750ef" providerId="ADAL" clId="{28481B7A-B010-40DB-96A6-AA26AA718893}" dt="2021-06-16T19:03:34.948" v="5268" actId="26606"/>
          <ac:cxnSpMkLst>
            <pc:docMk/>
            <pc:sldMk cId="3782620712" sldId="318"/>
            <ac:cxnSpMk id="20" creationId="{F15CCCF0-E573-463A-9760-1FDC0B2CFBD7}"/>
          </ac:cxnSpMkLst>
        </pc:cxnChg>
        <pc:cxnChg chg="add del">
          <ac:chgData name="Haddow, Alexander" userId="8605f7d6-5361-4db1-b090-976835c750ef" providerId="ADAL" clId="{28481B7A-B010-40DB-96A6-AA26AA718893}" dt="2021-06-16T19:03:38.579" v="5271" actId="26606"/>
          <ac:cxnSpMkLst>
            <pc:docMk/>
            <pc:sldMk cId="3782620712" sldId="318"/>
            <ac:cxnSpMk id="25" creationId="{2752F38C-F560-47AA-90AD-209F39C04150}"/>
          </ac:cxnSpMkLst>
        </pc:cxnChg>
        <pc:cxnChg chg="add del">
          <ac:chgData name="Haddow, Alexander" userId="8605f7d6-5361-4db1-b090-976835c750ef" providerId="ADAL" clId="{28481B7A-B010-40DB-96A6-AA26AA718893}" dt="2021-06-16T19:03:41.804" v="5274" actId="26606"/>
          <ac:cxnSpMkLst>
            <pc:docMk/>
            <pc:sldMk cId="3782620712" sldId="318"/>
            <ac:cxnSpMk id="29" creationId="{2752F38C-F560-47AA-90AD-209F39C04150}"/>
          </ac:cxnSpMkLst>
        </pc:cxnChg>
      </pc:sldChg>
      <pc:sldChg chg="addSp delSp modSp add mod setBg delDesignElem">
        <pc:chgData name="Haddow, Alexander" userId="8605f7d6-5361-4db1-b090-976835c750ef" providerId="ADAL" clId="{28481B7A-B010-40DB-96A6-AA26AA718893}" dt="2021-06-16T19:04:57.322" v="5292" actId="692"/>
        <pc:sldMkLst>
          <pc:docMk/>
          <pc:sldMk cId="3912223037" sldId="319"/>
        </pc:sldMkLst>
        <pc:spChg chg="add del mod">
          <ac:chgData name="Haddow, Alexander" userId="8605f7d6-5361-4db1-b090-976835c750ef" providerId="ADAL" clId="{28481B7A-B010-40DB-96A6-AA26AA718893}" dt="2021-06-16T19:04:39.988" v="5287"/>
          <ac:spMkLst>
            <pc:docMk/>
            <pc:sldMk cId="3912223037" sldId="319"/>
            <ac:spMk id="3" creationId="{A3C9A4CF-A1B6-4055-87FF-B8C5A293BCBB}"/>
          </ac:spMkLst>
        </pc:spChg>
        <pc:spChg chg="del">
          <ac:chgData name="Haddow, Alexander" userId="8605f7d6-5361-4db1-b090-976835c750ef" providerId="ADAL" clId="{28481B7A-B010-40DB-96A6-AA26AA718893}" dt="2021-06-16T19:04:13.922" v="5284"/>
          <ac:spMkLst>
            <pc:docMk/>
            <pc:sldMk cId="3912223037" sldId="319"/>
            <ac:spMk id="9" creationId="{68BDBE5C-BBE9-4E89-BEE5-DEB6EAB8702D}"/>
          </ac:spMkLst>
        </pc:spChg>
        <pc:spChg chg="add">
          <ac:chgData name="Haddow, Alexander" userId="8605f7d6-5361-4db1-b090-976835c750ef" providerId="ADAL" clId="{28481B7A-B010-40DB-96A6-AA26AA718893}" dt="2021-06-16T19:04:43.065" v="5288" actId="26606"/>
          <ac:spMkLst>
            <pc:docMk/>
            <pc:sldMk cId="3912223037" sldId="319"/>
            <ac:spMk id="10" creationId="{68BDBE5C-BBE9-4E89-BEE5-DEB6EAB8702D}"/>
          </ac:spMkLst>
        </pc:spChg>
        <pc:spChg chg="del">
          <ac:chgData name="Haddow, Alexander" userId="8605f7d6-5361-4db1-b090-976835c750ef" providerId="ADAL" clId="{28481B7A-B010-40DB-96A6-AA26AA718893}" dt="2021-06-16T19:04:13.922" v="5284"/>
          <ac:spMkLst>
            <pc:docMk/>
            <pc:sldMk cId="3912223037" sldId="319"/>
            <ac:spMk id="13" creationId="{DFC4168B-AA75-4715-9B96-CF84B170A68B}"/>
          </ac:spMkLst>
        </pc:spChg>
        <pc:spChg chg="add">
          <ac:chgData name="Haddow, Alexander" userId="8605f7d6-5361-4db1-b090-976835c750ef" providerId="ADAL" clId="{28481B7A-B010-40DB-96A6-AA26AA718893}" dt="2021-06-16T19:04:43.065" v="5288" actId="26606"/>
          <ac:spMkLst>
            <pc:docMk/>
            <pc:sldMk cId="3912223037" sldId="319"/>
            <ac:spMk id="17" creationId="{DFC4168B-AA75-4715-9B96-CF84B170A68B}"/>
          </ac:spMkLst>
        </pc:spChg>
        <pc:graphicFrameChg chg="del">
          <ac:chgData name="Haddow, Alexander" userId="8605f7d6-5361-4db1-b090-976835c750ef" providerId="ADAL" clId="{28481B7A-B010-40DB-96A6-AA26AA718893}" dt="2021-06-16T19:04:24.622" v="5285" actId="478"/>
          <ac:graphicFrameMkLst>
            <pc:docMk/>
            <pc:sldMk cId="3912223037" sldId="319"/>
            <ac:graphicFrameMk id="4" creationId="{6F874AB3-290E-4E82-9333-08FCFD19FF3B}"/>
          </ac:graphicFrameMkLst>
        </pc:graphicFrameChg>
        <pc:graphicFrameChg chg="add mod">
          <ac:chgData name="Haddow, Alexander" userId="8605f7d6-5361-4db1-b090-976835c750ef" providerId="ADAL" clId="{28481B7A-B010-40DB-96A6-AA26AA718893}" dt="2021-06-16T19:04:57.322" v="5292" actId="692"/>
          <ac:graphicFrameMkLst>
            <pc:docMk/>
            <pc:sldMk cId="3912223037" sldId="319"/>
            <ac:graphicFrameMk id="8" creationId="{AF8BBACD-9AC5-45FF-BEE1-1EEAEEAF7E5F}"/>
          </ac:graphicFrameMkLst>
        </pc:graphicFrameChg>
        <pc:cxnChg chg="del">
          <ac:chgData name="Haddow, Alexander" userId="8605f7d6-5361-4db1-b090-976835c750ef" providerId="ADAL" clId="{28481B7A-B010-40DB-96A6-AA26AA718893}" dt="2021-06-16T19:04:13.922" v="5284"/>
          <ac:cxnSpMkLst>
            <pc:docMk/>
            <pc:sldMk cId="3912223037" sldId="319"/>
            <ac:cxnSpMk id="11" creationId="{2752F38C-F560-47AA-90AD-209F39C04150}"/>
          </ac:cxnSpMkLst>
        </pc:cxnChg>
        <pc:cxnChg chg="add">
          <ac:chgData name="Haddow, Alexander" userId="8605f7d6-5361-4db1-b090-976835c750ef" providerId="ADAL" clId="{28481B7A-B010-40DB-96A6-AA26AA718893}" dt="2021-06-16T19:04:43.065" v="5288" actId="26606"/>
          <ac:cxnSpMkLst>
            <pc:docMk/>
            <pc:sldMk cId="3912223037" sldId="319"/>
            <ac:cxnSpMk id="15" creationId="{2752F38C-F560-47AA-90AD-209F39C04150}"/>
          </ac:cxnSpMkLst>
        </pc:cxnChg>
      </pc:sldChg>
      <pc:sldChg chg="addSp delSp modSp add mod setBg delDesignElem">
        <pc:chgData name="Haddow, Alexander" userId="8605f7d6-5361-4db1-b090-976835c750ef" providerId="ADAL" clId="{28481B7A-B010-40DB-96A6-AA26AA718893}" dt="2021-06-16T19:09:59.887" v="5306" actId="403"/>
        <pc:sldMkLst>
          <pc:docMk/>
          <pc:sldMk cId="3805409865" sldId="320"/>
        </pc:sldMkLst>
        <pc:spChg chg="add del mod">
          <ac:chgData name="Haddow, Alexander" userId="8605f7d6-5361-4db1-b090-976835c750ef" providerId="ADAL" clId="{28481B7A-B010-40DB-96A6-AA26AA718893}" dt="2021-06-16T19:08:46.702" v="5297"/>
          <ac:spMkLst>
            <pc:docMk/>
            <pc:sldMk cId="3805409865" sldId="320"/>
            <ac:spMk id="3" creationId="{3D80FF3B-4251-4254-B3AA-E2D9345C5B25}"/>
          </ac:spMkLst>
        </pc:spChg>
        <pc:spChg chg="del">
          <ac:chgData name="Haddow, Alexander" userId="8605f7d6-5361-4db1-b090-976835c750ef" providerId="ADAL" clId="{28481B7A-B010-40DB-96A6-AA26AA718893}" dt="2021-06-16T19:08:34.765" v="5294"/>
          <ac:spMkLst>
            <pc:docMk/>
            <pc:sldMk cId="3805409865" sldId="320"/>
            <ac:spMk id="10" creationId="{68BDBE5C-BBE9-4E89-BEE5-DEB6EAB8702D}"/>
          </ac:spMkLst>
        </pc:spChg>
        <pc:spChg chg="add">
          <ac:chgData name="Haddow, Alexander" userId="8605f7d6-5361-4db1-b090-976835c750ef" providerId="ADAL" clId="{28481B7A-B010-40DB-96A6-AA26AA718893}" dt="2021-06-16T19:08:51.697" v="5298" actId="26606"/>
          <ac:spMkLst>
            <pc:docMk/>
            <pc:sldMk cId="3805409865" sldId="320"/>
            <ac:spMk id="14" creationId="{68BDBE5C-BBE9-4E89-BEE5-DEB6EAB8702D}"/>
          </ac:spMkLst>
        </pc:spChg>
        <pc:spChg chg="del">
          <ac:chgData name="Haddow, Alexander" userId="8605f7d6-5361-4db1-b090-976835c750ef" providerId="ADAL" clId="{28481B7A-B010-40DB-96A6-AA26AA718893}" dt="2021-06-16T19:08:34.765" v="5294"/>
          <ac:spMkLst>
            <pc:docMk/>
            <pc:sldMk cId="3805409865" sldId="320"/>
            <ac:spMk id="17" creationId="{DFC4168B-AA75-4715-9B96-CF84B170A68B}"/>
          </ac:spMkLst>
        </pc:spChg>
        <pc:spChg chg="add">
          <ac:chgData name="Haddow, Alexander" userId="8605f7d6-5361-4db1-b090-976835c750ef" providerId="ADAL" clId="{28481B7A-B010-40DB-96A6-AA26AA718893}" dt="2021-06-16T19:08:51.697" v="5298" actId="26606"/>
          <ac:spMkLst>
            <pc:docMk/>
            <pc:sldMk cId="3805409865" sldId="320"/>
            <ac:spMk id="18" creationId="{DFC4168B-AA75-4715-9B96-CF84B170A68B}"/>
          </ac:spMkLst>
        </pc:spChg>
        <pc:graphicFrameChg chg="del">
          <ac:chgData name="Haddow, Alexander" userId="8605f7d6-5361-4db1-b090-976835c750ef" providerId="ADAL" clId="{28481B7A-B010-40DB-96A6-AA26AA718893}" dt="2021-06-16T19:08:39.218" v="5295" actId="478"/>
          <ac:graphicFrameMkLst>
            <pc:docMk/>
            <pc:sldMk cId="3805409865" sldId="320"/>
            <ac:graphicFrameMk id="8" creationId="{AF8BBACD-9AC5-45FF-BEE1-1EEAEEAF7E5F}"/>
          </ac:graphicFrameMkLst>
        </pc:graphicFrameChg>
        <pc:graphicFrameChg chg="add mod">
          <ac:chgData name="Haddow, Alexander" userId="8605f7d6-5361-4db1-b090-976835c750ef" providerId="ADAL" clId="{28481B7A-B010-40DB-96A6-AA26AA718893}" dt="2021-06-16T19:09:59.887" v="5306" actId="403"/>
          <ac:graphicFrameMkLst>
            <pc:docMk/>
            <pc:sldMk cId="3805409865" sldId="320"/>
            <ac:graphicFrameMk id="9" creationId="{E875019A-D3DD-4EF1-A1F3-C5FCE2C942AB}"/>
          </ac:graphicFrameMkLst>
        </pc:graphicFrameChg>
        <pc:cxnChg chg="del">
          <ac:chgData name="Haddow, Alexander" userId="8605f7d6-5361-4db1-b090-976835c750ef" providerId="ADAL" clId="{28481B7A-B010-40DB-96A6-AA26AA718893}" dt="2021-06-16T19:08:34.765" v="5294"/>
          <ac:cxnSpMkLst>
            <pc:docMk/>
            <pc:sldMk cId="3805409865" sldId="320"/>
            <ac:cxnSpMk id="15" creationId="{2752F38C-F560-47AA-90AD-209F39C04150}"/>
          </ac:cxnSpMkLst>
        </pc:cxnChg>
        <pc:cxnChg chg="add">
          <ac:chgData name="Haddow, Alexander" userId="8605f7d6-5361-4db1-b090-976835c750ef" providerId="ADAL" clId="{28481B7A-B010-40DB-96A6-AA26AA718893}" dt="2021-06-16T19:08:51.697" v="5298" actId="26606"/>
          <ac:cxnSpMkLst>
            <pc:docMk/>
            <pc:sldMk cId="3805409865" sldId="320"/>
            <ac:cxnSpMk id="16" creationId="{2752F38C-F560-47AA-90AD-209F39C04150}"/>
          </ac:cxnSpMkLst>
        </pc:cxn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gwentpolice-my.sharepoint.com/personal/alexander_haddow_gwent_police_uk/Documents/Desktop/MSc/Building%20Services/Copy%20of%20AD11%201920%20Output%20P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gwentpolice-my.sharepoint.com/personal/alexander_haddow_gwent_police_uk/Documents/Desktop/MSc/Building%20Services/Copy%20of%20AD11%201920%20Output%20P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gwentpolice-my.sharepoint.com/personal/alexander_haddow_gwent_police_uk/Documents/Desktop/MSc/Building%20Services/Copy%20of%20AD11%201920%20Output%20PT.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CHP Half</a:t>
            </a:r>
            <a:r>
              <a:rPr lang="en-GB" baseline="0"/>
              <a:t> Hourly Data - kWhh</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4.5142070309393142E-2"/>
          <c:y val="0.10762345550985591"/>
          <c:w val="0.93465590948858668"/>
          <c:h val="0.72924291398504781"/>
        </c:manualLayout>
      </c:layout>
      <c:lineChart>
        <c:grouping val="standard"/>
        <c:varyColors val="0"/>
        <c:ser>
          <c:idx val="0"/>
          <c:order val="0"/>
          <c:tx>
            <c:strRef>
              <c:f>Sheet1!$D$24</c:f>
              <c:strCache>
                <c:ptCount val="1"/>
                <c:pt idx="0">
                  <c:v>CHP Electrical Production</c:v>
                </c:pt>
              </c:strCache>
            </c:strRef>
          </c:tx>
          <c:spPr>
            <a:ln w="28575" cap="rnd">
              <a:solidFill>
                <a:srgbClr val="002060"/>
              </a:solidFill>
              <a:round/>
            </a:ln>
            <a:effectLst/>
          </c:spPr>
          <c:marker>
            <c:symbol val="none"/>
          </c:marker>
          <c:val>
            <c:numRef>
              <c:f>Sheet1!$E$24:$P$24</c:f>
              <c:numCache>
                <c:formatCode>General</c:formatCode>
                <c:ptCount val="12"/>
                <c:pt idx="1">
                  <c:v>56</c:v>
                </c:pt>
                <c:pt idx="2">
                  <c:v>4880</c:v>
                </c:pt>
                <c:pt idx="3">
                  <c:v>4540</c:v>
                </c:pt>
                <c:pt idx="4">
                  <c:v>4438</c:v>
                </c:pt>
                <c:pt idx="5">
                  <c:v>4074</c:v>
                </c:pt>
                <c:pt idx="6">
                  <c:v>1207</c:v>
                </c:pt>
                <c:pt idx="7">
                  <c:v>2032</c:v>
                </c:pt>
                <c:pt idx="8">
                  <c:v>4222</c:v>
                </c:pt>
                <c:pt idx="9">
                  <c:v>5262</c:v>
                </c:pt>
                <c:pt idx="10">
                  <c:v>5172</c:v>
                </c:pt>
                <c:pt idx="11">
                  <c:v>5142</c:v>
                </c:pt>
              </c:numCache>
            </c:numRef>
          </c:val>
          <c:smooth val="0"/>
          <c:extLst>
            <c:ext xmlns:c16="http://schemas.microsoft.com/office/drawing/2014/chart" uri="{C3380CC4-5D6E-409C-BE32-E72D297353CC}">
              <c16:uniqueId val="{00000000-592F-4B50-84D4-7BF0B0773762}"/>
            </c:ext>
          </c:extLst>
        </c:ser>
        <c:ser>
          <c:idx val="1"/>
          <c:order val="1"/>
          <c:tx>
            <c:strRef>
              <c:f>Sheet1!$D$25</c:f>
              <c:strCache>
                <c:ptCount val="1"/>
                <c:pt idx="0">
                  <c:v>CHP Heat Production</c:v>
                </c:pt>
              </c:strCache>
            </c:strRef>
          </c:tx>
          <c:spPr>
            <a:ln w="28575" cap="rnd">
              <a:solidFill>
                <a:schemeClr val="accent1"/>
              </a:solidFill>
              <a:round/>
            </a:ln>
            <a:effectLst/>
          </c:spPr>
          <c:marker>
            <c:symbol val="none"/>
          </c:marker>
          <c:val>
            <c:numRef>
              <c:f>Sheet1!$E$25:$P$25</c:f>
              <c:numCache>
                <c:formatCode>General</c:formatCode>
                <c:ptCount val="12"/>
                <c:pt idx="1">
                  <c:v>125</c:v>
                </c:pt>
                <c:pt idx="2">
                  <c:v>10913</c:v>
                </c:pt>
                <c:pt idx="3">
                  <c:v>10012</c:v>
                </c:pt>
                <c:pt idx="4">
                  <c:v>10068</c:v>
                </c:pt>
                <c:pt idx="5">
                  <c:v>9114</c:v>
                </c:pt>
                <c:pt idx="6">
                  <c:v>2706</c:v>
                </c:pt>
                <c:pt idx="7">
                  <c:v>4555</c:v>
                </c:pt>
                <c:pt idx="8">
                  <c:v>9442</c:v>
                </c:pt>
                <c:pt idx="9">
                  <c:v>11768</c:v>
                </c:pt>
                <c:pt idx="10">
                  <c:v>11567</c:v>
                </c:pt>
                <c:pt idx="11">
                  <c:v>11499</c:v>
                </c:pt>
              </c:numCache>
            </c:numRef>
          </c:val>
          <c:smooth val="0"/>
          <c:extLst>
            <c:ext xmlns:c16="http://schemas.microsoft.com/office/drawing/2014/chart" uri="{C3380CC4-5D6E-409C-BE32-E72D297353CC}">
              <c16:uniqueId val="{00000001-592F-4B50-84D4-7BF0B0773762}"/>
            </c:ext>
          </c:extLst>
        </c:ser>
        <c:ser>
          <c:idx val="2"/>
          <c:order val="2"/>
          <c:tx>
            <c:strRef>
              <c:f>Sheet1!$D$26</c:f>
              <c:strCache>
                <c:ptCount val="1"/>
                <c:pt idx="0">
                  <c:v>CHP Fuel Consumption </c:v>
                </c:pt>
              </c:strCache>
            </c:strRef>
          </c:tx>
          <c:spPr>
            <a:ln w="28575" cap="rnd">
              <a:solidFill>
                <a:srgbClr val="FF0000"/>
              </a:solidFill>
              <a:round/>
            </a:ln>
            <a:effectLst/>
          </c:spPr>
          <c:marker>
            <c:symbol val="none"/>
          </c:marker>
          <c:val>
            <c:numRef>
              <c:f>Sheet1!$E$26:$P$26</c:f>
              <c:numCache>
                <c:formatCode>General</c:formatCode>
                <c:ptCount val="12"/>
                <c:pt idx="1">
                  <c:v>212</c:v>
                </c:pt>
                <c:pt idx="2">
                  <c:v>18561</c:v>
                </c:pt>
                <c:pt idx="3">
                  <c:v>17027</c:v>
                </c:pt>
                <c:pt idx="4">
                  <c:v>17124</c:v>
                </c:pt>
                <c:pt idx="5">
                  <c:v>15499</c:v>
                </c:pt>
                <c:pt idx="6">
                  <c:v>4600</c:v>
                </c:pt>
                <c:pt idx="7">
                  <c:v>7744</c:v>
                </c:pt>
                <c:pt idx="8">
                  <c:v>16060</c:v>
                </c:pt>
                <c:pt idx="9">
                  <c:v>20014</c:v>
                </c:pt>
                <c:pt idx="10">
                  <c:v>19672</c:v>
                </c:pt>
                <c:pt idx="11">
                  <c:v>19557</c:v>
                </c:pt>
              </c:numCache>
            </c:numRef>
          </c:val>
          <c:smooth val="0"/>
          <c:extLst>
            <c:ext xmlns:c16="http://schemas.microsoft.com/office/drawing/2014/chart" uri="{C3380CC4-5D6E-409C-BE32-E72D297353CC}">
              <c16:uniqueId val="{00000002-592F-4B50-84D4-7BF0B0773762}"/>
            </c:ext>
          </c:extLst>
        </c:ser>
        <c:dLbls>
          <c:showLegendKey val="0"/>
          <c:showVal val="0"/>
          <c:showCatName val="0"/>
          <c:showSerName val="0"/>
          <c:showPercent val="0"/>
          <c:showBubbleSize val="0"/>
        </c:dLbls>
        <c:smooth val="0"/>
        <c:axId val="654993600"/>
        <c:axId val="654995240"/>
      </c:lineChart>
      <c:catAx>
        <c:axId val="654993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654995240"/>
        <c:crosses val="autoZero"/>
        <c:auto val="1"/>
        <c:lblAlgn val="ctr"/>
        <c:lblOffset val="100"/>
        <c:noMultiLvlLbl val="0"/>
      </c:catAx>
      <c:valAx>
        <c:axId val="6549952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6549936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Power Usage Per Floor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Sheet1!$D$13</c:f>
              <c:strCache>
                <c:ptCount val="1"/>
                <c:pt idx="0">
                  <c:v>DB TFP</c:v>
                </c:pt>
              </c:strCache>
            </c:strRef>
          </c:tx>
          <c:spPr>
            <a:ln w="28575" cap="rnd">
              <a:solidFill>
                <a:srgbClr val="FFFF00"/>
              </a:solidFill>
              <a:round/>
            </a:ln>
            <a:effectLst/>
          </c:spPr>
          <c:marker>
            <c:symbol val="none"/>
          </c:marker>
          <c:val>
            <c:numRef>
              <c:f>Sheet1!$E$13:$P$13</c:f>
              <c:numCache>
                <c:formatCode>General</c:formatCode>
                <c:ptCount val="12"/>
                <c:pt idx="0">
                  <c:v>595</c:v>
                </c:pt>
                <c:pt idx="1">
                  <c:v>544</c:v>
                </c:pt>
                <c:pt idx="2">
                  <c:v>641</c:v>
                </c:pt>
                <c:pt idx="3">
                  <c:v>582</c:v>
                </c:pt>
                <c:pt idx="4">
                  <c:v>593</c:v>
                </c:pt>
                <c:pt idx="5">
                  <c:v>574</c:v>
                </c:pt>
                <c:pt idx="6">
                  <c:v>578</c:v>
                </c:pt>
                <c:pt idx="7">
                  <c:v>532</c:v>
                </c:pt>
                <c:pt idx="8">
                  <c:v>631</c:v>
                </c:pt>
                <c:pt idx="9">
                  <c:v>767</c:v>
                </c:pt>
                <c:pt idx="10">
                  <c:v>699</c:v>
                </c:pt>
                <c:pt idx="11">
                  <c:v>644</c:v>
                </c:pt>
              </c:numCache>
            </c:numRef>
          </c:val>
          <c:smooth val="0"/>
          <c:extLst>
            <c:ext xmlns:c16="http://schemas.microsoft.com/office/drawing/2014/chart" uri="{C3380CC4-5D6E-409C-BE32-E72D297353CC}">
              <c16:uniqueId val="{00000000-FD9F-4D7A-91CE-EA6BB5B4EDB9}"/>
            </c:ext>
          </c:extLst>
        </c:ser>
        <c:ser>
          <c:idx val="1"/>
          <c:order val="1"/>
          <c:tx>
            <c:strRef>
              <c:f>Sheet1!$D$15</c:f>
              <c:strCache>
                <c:ptCount val="1"/>
                <c:pt idx="0">
                  <c:v>DB FFP</c:v>
                </c:pt>
              </c:strCache>
            </c:strRef>
          </c:tx>
          <c:spPr>
            <a:ln w="28575" cap="rnd">
              <a:solidFill>
                <a:srgbClr val="FF0000"/>
              </a:solidFill>
              <a:round/>
            </a:ln>
            <a:effectLst/>
          </c:spPr>
          <c:marker>
            <c:symbol val="none"/>
          </c:marker>
          <c:val>
            <c:numRef>
              <c:f>Sheet1!$E$15:$P$15</c:f>
              <c:numCache>
                <c:formatCode>General</c:formatCode>
                <c:ptCount val="12"/>
                <c:pt idx="0">
                  <c:v>887</c:v>
                </c:pt>
                <c:pt idx="1">
                  <c:v>851</c:v>
                </c:pt>
                <c:pt idx="2">
                  <c:v>912</c:v>
                </c:pt>
                <c:pt idx="3">
                  <c:v>833</c:v>
                </c:pt>
                <c:pt idx="4">
                  <c:v>851</c:v>
                </c:pt>
                <c:pt idx="5">
                  <c:v>861</c:v>
                </c:pt>
                <c:pt idx="6">
                  <c:v>901</c:v>
                </c:pt>
                <c:pt idx="7">
                  <c:v>836</c:v>
                </c:pt>
                <c:pt idx="8">
                  <c:v>900</c:v>
                </c:pt>
                <c:pt idx="9">
                  <c:v>891</c:v>
                </c:pt>
                <c:pt idx="10">
                  <c:v>830</c:v>
                </c:pt>
                <c:pt idx="11">
                  <c:v>637</c:v>
                </c:pt>
              </c:numCache>
            </c:numRef>
          </c:val>
          <c:smooth val="0"/>
          <c:extLst>
            <c:ext xmlns:c16="http://schemas.microsoft.com/office/drawing/2014/chart" uri="{C3380CC4-5D6E-409C-BE32-E72D297353CC}">
              <c16:uniqueId val="{00000001-FD9F-4D7A-91CE-EA6BB5B4EDB9}"/>
            </c:ext>
          </c:extLst>
        </c:ser>
        <c:ser>
          <c:idx val="2"/>
          <c:order val="2"/>
          <c:tx>
            <c:strRef>
              <c:f>Sheet1!$D$17</c:f>
              <c:strCache>
                <c:ptCount val="1"/>
                <c:pt idx="0">
                  <c:v>DB SFP</c:v>
                </c:pt>
              </c:strCache>
            </c:strRef>
          </c:tx>
          <c:spPr>
            <a:ln w="28575" cap="rnd">
              <a:solidFill>
                <a:srgbClr val="002060"/>
              </a:solidFill>
              <a:round/>
            </a:ln>
            <a:effectLst/>
          </c:spPr>
          <c:marker>
            <c:symbol val="none"/>
          </c:marker>
          <c:val>
            <c:numRef>
              <c:f>Sheet1!$E$17:$P$17</c:f>
              <c:numCache>
                <c:formatCode>General</c:formatCode>
                <c:ptCount val="12"/>
                <c:pt idx="0">
                  <c:v>444</c:v>
                </c:pt>
                <c:pt idx="1">
                  <c:v>452</c:v>
                </c:pt>
                <c:pt idx="2">
                  <c:v>488</c:v>
                </c:pt>
                <c:pt idx="3">
                  <c:v>421</c:v>
                </c:pt>
                <c:pt idx="4">
                  <c:v>465</c:v>
                </c:pt>
                <c:pt idx="5">
                  <c:v>441</c:v>
                </c:pt>
                <c:pt idx="6">
                  <c:v>458</c:v>
                </c:pt>
                <c:pt idx="7">
                  <c:v>400</c:v>
                </c:pt>
                <c:pt idx="8">
                  <c:v>349</c:v>
                </c:pt>
                <c:pt idx="9">
                  <c:v>406</c:v>
                </c:pt>
                <c:pt idx="10">
                  <c:v>383</c:v>
                </c:pt>
                <c:pt idx="11">
                  <c:v>325</c:v>
                </c:pt>
              </c:numCache>
            </c:numRef>
          </c:val>
          <c:smooth val="0"/>
          <c:extLst>
            <c:ext xmlns:c16="http://schemas.microsoft.com/office/drawing/2014/chart" uri="{C3380CC4-5D6E-409C-BE32-E72D297353CC}">
              <c16:uniqueId val="{00000002-FD9F-4D7A-91CE-EA6BB5B4EDB9}"/>
            </c:ext>
          </c:extLst>
        </c:ser>
        <c:ser>
          <c:idx val="3"/>
          <c:order val="3"/>
          <c:tx>
            <c:strRef>
              <c:f>Sheet1!$D$20</c:f>
              <c:strCache>
                <c:ptCount val="1"/>
                <c:pt idx="0">
                  <c:v>DB GFP</c:v>
                </c:pt>
              </c:strCache>
            </c:strRef>
          </c:tx>
          <c:spPr>
            <a:ln w="28575" cap="rnd">
              <a:solidFill>
                <a:schemeClr val="accent1">
                  <a:tint val="58000"/>
                </a:schemeClr>
              </a:solidFill>
              <a:round/>
            </a:ln>
            <a:effectLst/>
          </c:spPr>
          <c:marker>
            <c:symbol val="none"/>
          </c:marker>
          <c:val>
            <c:numRef>
              <c:f>Sheet1!$E$20:$P$20</c:f>
              <c:numCache>
                <c:formatCode>General</c:formatCode>
                <c:ptCount val="12"/>
                <c:pt idx="0">
                  <c:v>29</c:v>
                </c:pt>
                <c:pt idx="1">
                  <c:v>26</c:v>
                </c:pt>
                <c:pt idx="2">
                  <c:v>26</c:v>
                </c:pt>
                <c:pt idx="3">
                  <c:v>25</c:v>
                </c:pt>
                <c:pt idx="4">
                  <c:v>30</c:v>
                </c:pt>
                <c:pt idx="5">
                  <c:v>29</c:v>
                </c:pt>
                <c:pt idx="6">
                  <c:v>30</c:v>
                </c:pt>
                <c:pt idx="7">
                  <c:v>29</c:v>
                </c:pt>
                <c:pt idx="8">
                  <c:v>29</c:v>
                </c:pt>
                <c:pt idx="9">
                  <c:v>29</c:v>
                </c:pt>
                <c:pt idx="10">
                  <c:v>28</c:v>
                </c:pt>
                <c:pt idx="11">
                  <c:v>29</c:v>
                </c:pt>
              </c:numCache>
            </c:numRef>
          </c:val>
          <c:smooth val="0"/>
          <c:extLst>
            <c:ext xmlns:c16="http://schemas.microsoft.com/office/drawing/2014/chart" uri="{C3380CC4-5D6E-409C-BE32-E72D297353CC}">
              <c16:uniqueId val="{00000003-FD9F-4D7A-91CE-EA6BB5B4EDB9}"/>
            </c:ext>
          </c:extLst>
        </c:ser>
        <c:dLbls>
          <c:showLegendKey val="0"/>
          <c:showVal val="0"/>
          <c:showCatName val="0"/>
          <c:showSerName val="0"/>
          <c:showPercent val="0"/>
          <c:showBubbleSize val="0"/>
        </c:dLbls>
        <c:smooth val="0"/>
        <c:axId val="473463272"/>
        <c:axId val="473463600"/>
      </c:lineChart>
      <c:catAx>
        <c:axId val="4734632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3463600"/>
        <c:crosses val="autoZero"/>
        <c:auto val="1"/>
        <c:lblAlgn val="ctr"/>
        <c:lblOffset val="100"/>
        <c:noMultiLvlLbl val="0"/>
      </c:catAx>
      <c:valAx>
        <c:axId val="4734636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34632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Gas 2018 Vs Degree</a:t>
            </a:r>
            <a:r>
              <a:rPr lang="en-GB" baseline="0"/>
              <a:t> Days 2018</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2"/>
          <c:order val="0"/>
          <c:tx>
            <c:strRef>
              <c:f>Sheet1!$C$43</c:f>
              <c:strCache>
                <c:ptCount val="1"/>
                <c:pt idx="0">
                  <c:v>Degree Days 2019</c:v>
                </c:pt>
              </c:strCache>
            </c:strRef>
          </c:tx>
          <c:spPr>
            <a:ln w="38100" cap="rnd" cmpd="sng" algn="ctr">
              <a:solidFill>
                <a:srgbClr val="002060"/>
              </a:solidFill>
              <a:prstDash val="solid"/>
              <a:round/>
            </a:ln>
            <a:effectLst/>
          </c:spPr>
          <c:marker>
            <c:symbol val="none"/>
          </c:marker>
          <c:val>
            <c:numRef>
              <c:f>Sheet1!$D$43:$O$43</c:f>
              <c:numCache>
                <c:formatCode>General</c:formatCode>
                <c:ptCount val="12"/>
                <c:pt idx="0">
                  <c:v>314</c:v>
                </c:pt>
                <c:pt idx="1">
                  <c:v>229.2</c:v>
                </c:pt>
                <c:pt idx="2">
                  <c:v>229.8</c:v>
                </c:pt>
                <c:pt idx="3">
                  <c:v>179.5</c:v>
                </c:pt>
                <c:pt idx="4">
                  <c:v>124.9</c:v>
                </c:pt>
                <c:pt idx="5">
                  <c:v>59.9</c:v>
                </c:pt>
                <c:pt idx="6">
                  <c:v>12.3</c:v>
                </c:pt>
                <c:pt idx="7">
                  <c:v>10.7</c:v>
                </c:pt>
                <c:pt idx="8">
                  <c:v>33.9</c:v>
                </c:pt>
                <c:pt idx="9">
                  <c:v>128.6</c:v>
                </c:pt>
                <c:pt idx="10">
                  <c:v>239.2</c:v>
                </c:pt>
                <c:pt idx="11">
                  <c:v>257.39999999999998</c:v>
                </c:pt>
              </c:numCache>
            </c:numRef>
          </c:val>
          <c:smooth val="0"/>
          <c:extLst>
            <c:ext xmlns:c16="http://schemas.microsoft.com/office/drawing/2014/chart" uri="{C3380CC4-5D6E-409C-BE32-E72D297353CC}">
              <c16:uniqueId val="{00000000-3FEB-41E0-B17C-A3842C1B72D4}"/>
            </c:ext>
          </c:extLst>
        </c:ser>
        <c:ser>
          <c:idx val="1"/>
          <c:order val="1"/>
          <c:tx>
            <c:strRef>
              <c:f>Sheet1!$D$37</c:f>
              <c:strCache>
                <c:ptCount val="1"/>
                <c:pt idx="0">
                  <c:v>Gas Usage 2018</c:v>
                </c:pt>
              </c:strCache>
            </c:strRef>
          </c:tx>
          <c:spPr>
            <a:ln w="28575" cap="rnd" cmpd="sng" algn="ctr">
              <a:solidFill>
                <a:schemeClr val="accent2"/>
              </a:solidFill>
              <a:prstDash val="solid"/>
              <a:round/>
            </a:ln>
            <a:effectLst/>
          </c:spPr>
          <c:marker>
            <c:symbol val="none"/>
          </c:marker>
          <c:val>
            <c:numRef>
              <c:f>Sheet1!$E$37:$P$37</c:f>
              <c:numCache>
                <c:formatCode>General</c:formatCode>
                <c:ptCount val="12"/>
                <c:pt idx="0">
                  <c:v>543.79999999999995</c:v>
                </c:pt>
                <c:pt idx="1">
                  <c:v>343.5</c:v>
                </c:pt>
                <c:pt idx="2">
                  <c:v>447.4</c:v>
                </c:pt>
                <c:pt idx="3">
                  <c:v>234</c:v>
                </c:pt>
                <c:pt idx="4">
                  <c:v>59.9</c:v>
                </c:pt>
                <c:pt idx="5">
                  <c:v>16.8</c:v>
                </c:pt>
                <c:pt idx="6">
                  <c:v>18.600000000000001</c:v>
                </c:pt>
                <c:pt idx="7">
                  <c:v>28.79</c:v>
                </c:pt>
                <c:pt idx="8">
                  <c:v>77.58</c:v>
                </c:pt>
                <c:pt idx="9">
                  <c:v>298.33999999999997</c:v>
                </c:pt>
                <c:pt idx="10">
                  <c:v>449.85</c:v>
                </c:pt>
                <c:pt idx="11">
                  <c:v>514.87</c:v>
                </c:pt>
              </c:numCache>
            </c:numRef>
          </c:val>
          <c:smooth val="0"/>
          <c:extLst>
            <c:ext xmlns:c16="http://schemas.microsoft.com/office/drawing/2014/chart" uri="{C3380CC4-5D6E-409C-BE32-E72D297353CC}">
              <c16:uniqueId val="{00000001-3FEB-41E0-B17C-A3842C1B72D4}"/>
            </c:ext>
          </c:extLst>
        </c:ser>
        <c:dLbls>
          <c:showLegendKey val="0"/>
          <c:showVal val="0"/>
          <c:showCatName val="0"/>
          <c:showSerName val="0"/>
          <c:showPercent val="0"/>
          <c:showBubbleSize val="0"/>
        </c:dLbls>
        <c:smooth val="0"/>
        <c:axId val="842469544"/>
        <c:axId val="842466264"/>
      </c:lineChart>
      <c:catAx>
        <c:axId val="8424695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prstDash val="solid"/>
            <a:round/>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crossAx val="842466264"/>
        <c:crosses val="autoZero"/>
        <c:auto val="1"/>
        <c:lblAlgn val="ctr"/>
        <c:lblOffset val="100"/>
        <c:noMultiLvlLbl val="0"/>
      </c:catAx>
      <c:valAx>
        <c:axId val="842466264"/>
        <c:scaling>
          <c:orientation val="minMax"/>
        </c:scaling>
        <c:delete val="0"/>
        <c:axPos val="l"/>
        <c:majorGridlines>
          <c:spPr>
            <a:ln w="9525" cap="flat" cmpd="sng" algn="ctr">
              <a:solidFill>
                <a:schemeClr val="tx1">
                  <a:lumMod val="15000"/>
                  <a:lumOff val="85000"/>
                </a:schemeClr>
              </a:solidFill>
              <a:prstDash val="solid"/>
              <a:round/>
            </a:ln>
            <a:effectLst/>
          </c:spPr>
        </c:majorGridlines>
        <c:numFmt formatCode="General" sourceLinked="1"/>
        <c:majorTickMark val="none"/>
        <c:minorTickMark val="none"/>
        <c:tickLblPos val="nextTo"/>
        <c:spPr>
          <a:noFill/>
          <a:ln w="12700" cap="flat" cmpd="sng" algn="ctr">
            <a:noFill/>
            <a:prstDash val="solid"/>
            <a:round/>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crossAx val="8424695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12700" cap="flat" cmpd="sng" algn="ctr">
      <a:noFill/>
      <a:prstDash val="soli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colors2.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colors3.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E5E224-F8F4-4163-8123-F82B3E262C95}"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7D4A7326-9F5A-464D-8CBC-832853991624}">
      <dgm:prSet/>
      <dgm:spPr/>
      <dgm:t>
        <a:bodyPr/>
        <a:lstStyle/>
        <a:p>
          <a:r>
            <a:rPr lang="en-GB"/>
            <a:t>The client has provided: - </a:t>
          </a:r>
          <a:endParaRPr lang="en-US"/>
        </a:p>
      </dgm:t>
    </dgm:pt>
    <dgm:pt modelId="{1E278894-BD30-4A4B-98F0-F0F5A027A90D}" type="parTrans" cxnId="{E3A97122-D22D-4F9D-A93C-B47661FAB354}">
      <dgm:prSet/>
      <dgm:spPr/>
      <dgm:t>
        <a:bodyPr/>
        <a:lstStyle/>
        <a:p>
          <a:endParaRPr lang="en-US"/>
        </a:p>
      </dgm:t>
    </dgm:pt>
    <dgm:pt modelId="{260523C8-0B9D-4387-A447-F5357B03097C}" type="sibTrans" cxnId="{E3A97122-D22D-4F9D-A93C-B47661FAB354}">
      <dgm:prSet/>
      <dgm:spPr/>
      <dgm:t>
        <a:bodyPr/>
        <a:lstStyle/>
        <a:p>
          <a:endParaRPr lang="en-US"/>
        </a:p>
      </dgm:t>
    </dgm:pt>
    <dgm:pt modelId="{09643542-FC7D-4742-9B84-19C795241C12}">
      <dgm:prSet/>
      <dgm:spPr/>
      <dgm:t>
        <a:bodyPr/>
        <a:lstStyle/>
        <a:p>
          <a:r>
            <a:rPr lang="en-GB" dirty="0"/>
            <a:t>Half Hourly Meter Data</a:t>
          </a:r>
          <a:endParaRPr lang="en-US" dirty="0"/>
        </a:p>
      </dgm:t>
    </dgm:pt>
    <dgm:pt modelId="{D9DFCE42-3B70-4BE3-B636-488183251909}" type="parTrans" cxnId="{E8059B6C-7262-44C5-B2EB-36F130BA6946}">
      <dgm:prSet/>
      <dgm:spPr/>
      <dgm:t>
        <a:bodyPr/>
        <a:lstStyle/>
        <a:p>
          <a:endParaRPr lang="en-US"/>
        </a:p>
      </dgm:t>
    </dgm:pt>
    <dgm:pt modelId="{98BE9442-D9F2-497C-A065-FB625D2BE854}" type="sibTrans" cxnId="{E8059B6C-7262-44C5-B2EB-36F130BA6946}">
      <dgm:prSet/>
      <dgm:spPr/>
      <dgm:t>
        <a:bodyPr/>
        <a:lstStyle/>
        <a:p>
          <a:endParaRPr lang="en-US"/>
        </a:p>
      </dgm:t>
    </dgm:pt>
    <dgm:pt modelId="{EA0407EC-D1D1-47B4-9C9F-2CC496722C59}">
      <dgm:prSet/>
      <dgm:spPr/>
      <dgm:t>
        <a:bodyPr/>
        <a:lstStyle/>
        <a:p>
          <a:r>
            <a:rPr lang="en-GB" dirty="0"/>
            <a:t>General Building Information </a:t>
          </a:r>
          <a:endParaRPr lang="en-US" dirty="0"/>
        </a:p>
      </dgm:t>
    </dgm:pt>
    <dgm:pt modelId="{D6287C85-ADBD-4E56-B270-A02DB49C6515}" type="parTrans" cxnId="{AEF74810-8348-48F9-9DCE-5719161851F4}">
      <dgm:prSet/>
      <dgm:spPr/>
      <dgm:t>
        <a:bodyPr/>
        <a:lstStyle/>
        <a:p>
          <a:endParaRPr lang="en-US"/>
        </a:p>
      </dgm:t>
    </dgm:pt>
    <dgm:pt modelId="{A152B953-00A8-41D7-9604-FC36C743CC25}" type="sibTrans" cxnId="{AEF74810-8348-48F9-9DCE-5719161851F4}">
      <dgm:prSet/>
      <dgm:spPr/>
      <dgm:t>
        <a:bodyPr/>
        <a:lstStyle/>
        <a:p>
          <a:endParaRPr lang="en-US"/>
        </a:p>
      </dgm:t>
    </dgm:pt>
    <dgm:pt modelId="{9F45FA9D-3BE6-4DB9-9F93-8F75EF3A95E5}">
      <dgm:prSet/>
      <dgm:spPr/>
      <dgm:t>
        <a:bodyPr/>
        <a:lstStyle/>
        <a:p>
          <a:r>
            <a:rPr lang="en-GB" dirty="0"/>
            <a:t>Structural Engineers as Built Drawings</a:t>
          </a:r>
          <a:endParaRPr lang="en-US" dirty="0"/>
        </a:p>
      </dgm:t>
    </dgm:pt>
    <dgm:pt modelId="{9F183416-6E06-4A80-AA07-D540A144A8A7}" type="parTrans" cxnId="{4C3B5A3D-E24C-4A0B-AB67-6A66AF211B83}">
      <dgm:prSet/>
      <dgm:spPr/>
      <dgm:t>
        <a:bodyPr/>
        <a:lstStyle/>
        <a:p>
          <a:endParaRPr lang="en-US"/>
        </a:p>
      </dgm:t>
    </dgm:pt>
    <dgm:pt modelId="{466CC969-CDF9-4875-BDE4-D2561102BE92}" type="sibTrans" cxnId="{4C3B5A3D-E24C-4A0B-AB67-6A66AF211B83}">
      <dgm:prSet/>
      <dgm:spPr/>
      <dgm:t>
        <a:bodyPr/>
        <a:lstStyle/>
        <a:p>
          <a:endParaRPr lang="en-US"/>
        </a:p>
      </dgm:t>
    </dgm:pt>
    <dgm:pt modelId="{447E999F-A203-45E3-8D98-528B225C5467}">
      <dgm:prSet/>
      <dgm:spPr/>
      <dgm:t>
        <a:bodyPr/>
        <a:lstStyle/>
        <a:p>
          <a:r>
            <a:rPr lang="en-GB" dirty="0"/>
            <a:t>Building Fabric Elements </a:t>
          </a:r>
          <a:endParaRPr lang="en-US" dirty="0"/>
        </a:p>
      </dgm:t>
    </dgm:pt>
    <dgm:pt modelId="{8BD688F1-EB12-443B-8B9F-E5E4B5282E51}" type="parTrans" cxnId="{02CD15FB-6ACE-48ED-B286-72DBA09E46A5}">
      <dgm:prSet/>
      <dgm:spPr/>
      <dgm:t>
        <a:bodyPr/>
        <a:lstStyle/>
        <a:p>
          <a:endParaRPr lang="en-US"/>
        </a:p>
      </dgm:t>
    </dgm:pt>
    <dgm:pt modelId="{0266BE64-BC4D-47FF-AACD-10E6DCAB9DCF}" type="sibTrans" cxnId="{02CD15FB-6ACE-48ED-B286-72DBA09E46A5}">
      <dgm:prSet/>
      <dgm:spPr/>
      <dgm:t>
        <a:bodyPr/>
        <a:lstStyle/>
        <a:p>
          <a:endParaRPr lang="en-US"/>
        </a:p>
      </dgm:t>
    </dgm:pt>
    <dgm:pt modelId="{DDCC4058-3C30-4ED3-AC9B-D7114927DF93}">
      <dgm:prSet/>
      <dgm:spPr/>
      <dgm:t>
        <a:bodyPr/>
        <a:lstStyle/>
        <a:p>
          <a:r>
            <a:rPr lang="en-GB" dirty="0"/>
            <a:t>M&amp;E O&amp;M Manuals</a:t>
          </a:r>
          <a:endParaRPr lang="en-US" dirty="0"/>
        </a:p>
      </dgm:t>
    </dgm:pt>
    <dgm:pt modelId="{26219A11-E883-40F0-B2AD-DDCBC8885B87}" type="parTrans" cxnId="{82A31426-B896-4800-BCA4-DE8574BB5733}">
      <dgm:prSet/>
      <dgm:spPr/>
      <dgm:t>
        <a:bodyPr/>
        <a:lstStyle/>
        <a:p>
          <a:endParaRPr lang="en-US"/>
        </a:p>
      </dgm:t>
    </dgm:pt>
    <dgm:pt modelId="{037FF8D0-7786-4443-8C89-F6534D44E48A}" type="sibTrans" cxnId="{82A31426-B896-4800-BCA4-DE8574BB5733}">
      <dgm:prSet/>
      <dgm:spPr/>
      <dgm:t>
        <a:bodyPr/>
        <a:lstStyle/>
        <a:p>
          <a:endParaRPr lang="en-US"/>
        </a:p>
      </dgm:t>
    </dgm:pt>
    <dgm:pt modelId="{16C9686C-4F74-4488-8611-B383C8B95FE2}" type="pres">
      <dgm:prSet presAssocID="{8AE5E224-F8F4-4163-8123-F82B3E262C95}" presName="linear" presStyleCnt="0">
        <dgm:presLayoutVars>
          <dgm:dir/>
          <dgm:animLvl val="lvl"/>
          <dgm:resizeHandles val="exact"/>
        </dgm:presLayoutVars>
      </dgm:prSet>
      <dgm:spPr/>
    </dgm:pt>
    <dgm:pt modelId="{576A1233-7EA1-466C-86DA-22DDF320F640}" type="pres">
      <dgm:prSet presAssocID="{7D4A7326-9F5A-464D-8CBC-832853991624}" presName="parentLin" presStyleCnt="0"/>
      <dgm:spPr/>
    </dgm:pt>
    <dgm:pt modelId="{E7CEC3EB-F857-4450-BD2C-42C93D49A7A0}" type="pres">
      <dgm:prSet presAssocID="{7D4A7326-9F5A-464D-8CBC-832853991624}" presName="parentLeftMargin" presStyleLbl="node1" presStyleIdx="0" presStyleCnt="1"/>
      <dgm:spPr/>
    </dgm:pt>
    <dgm:pt modelId="{8D912075-C51A-4ECC-A942-92D9885FAACA}" type="pres">
      <dgm:prSet presAssocID="{7D4A7326-9F5A-464D-8CBC-832853991624}" presName="parentText" presStyleLbl="node1" presStyleIdx="0" presStyleCnt="1">
        <dgm:presLayoutVars>
          <dgm:chMax val="0"/>
          <dgm:bulletEnabled val="1"/>
        </dgm:presLayoutVars>
      </dgm:prSet>
      <dgm:spPr/>
    </dgm:pt>
    <dgm:pt modelId="{7D94E30A-DE20-47C3-B0D7-3E742B8C97A2}" type="pres">
      <dgm:prSet presAssocID="{7D4A7326-9F5A-464D-8CBC-832853991624}" presName="negativeSpace" presStyleCnt="0"/>
      <dgm:spPr/>
    </dgm:pt>
    <dgm:pt modelId="{554301ED-04CA-442D-9B93-03FDB365F787}" type="pres">
      <dgm:prSet presAssocID="{7D4A7326-9F5A-464D-8CBC-832853991624}" presName="childText" presStyleLbl="conFgAcc1" presStyleIdx="0" presStyleCnt="1">
        <dgm:presLayoutVars>
          <dgm:bulletEnabled val="1"/>
        </dgm:presLayoutVars>
      </dgm:prSet>
      <dgm:spPr/>
    </dgm:pt>
  </dgm:ptLst>
  <dgm:cxnLst>
    <dgm:cxn modelId="{49FD2B0F-918B-4A32-80BF-9F345DC60877}" type="presOf" srcId="{09643542-FC7D-4742-9B84-19C795241C12}" destId="{554301ED-04CA-442D-9B93-03FDB365F787}" srcOrd="0" destOrd="0" presId="urn:microsoft.com/office/officeart/2005/8/layout/list1"/>
    <dgm:cxn modelId="{AEF74810-8348-48F9-9DCE-5719161851F4}" srcId="{7D4A7326-9F5A-464D-8CBC-832853991624}" destId="{EA0407EC-D1D1-47B4-9C9F-2CC496722C59}" srcOrd="1" destOrd="0" parTransId="{D6287C85-ADBD-4E56-B270-A02DB49C6515}" sibTransId="{A152B953-00A8-41D7-9604-FC36C743CC25}"/>
    <dgm:cxn modelId="{E3A97122-D22D-4F9D-A93C-B47661FAB354}" srcId="{8AE5E224-F8F4-4163-8123-F82B3E262C95}" destId="{7D4A7326-9F5A-464D-8CBC-832853991624}" srcOrd="0" destOrd="0" parTransId="{1E278894-BD30-4A4B-98F0-F0F5A027A90D}" sibTransId="{260523C8-0B9D-4387-A447-F5357B03097C}"/>
    <dgm:cxn modelId="{82A31426-B896-4800-BCA4-DE8574BB5733}" srcId="{7D4A7326-9F5A-464D-8CBC-832853991624}" destId="{DDCC4058-3C30-4ED3-AC9B-D7114927DF93}" srcOrd="4" destOrd="0" parTransId="{26219A11-E883-40F0-B2AD-DDCBC8885B87}" sibTransId="{037FF8D0-7786-4443-8C89-F6534D44E48A}"/>
    <dgm:cxn modelId="{C046EB29-8E53-4799-A5B5-7D6CFC826AB2}" type="presOf" srcId="{7D4A7326-9F5A-464D-8CBC-832853991624}" destId="{8D912075-C51A-4ECC-A942-92D9885FAACA}" srcOrd="1" destOrd="0" presId="urn:microsoft.com/office/officeart/2005/8/layout/list1"/>
    <dgm:cxn modelId="{4C3B5A3D-E24C-4A0B-AB67-6A66AF211B83}" srcId="{7D4A7326-9F5A-464D-8CBC-832853991624}" destId="{9F45FA9D-3BE6-4DB9-9F93-8F75EF3A95E5}" srcOrd="2" destOrd="0" parTransId="{9F183416-6E06-4A80-AA07-D540A144A8A7}" sibTransId="{466CC969-CDF9-4875-BDE4-D2561102BE92}"/>
    <dgm:cxn modelId="{E8059B6C-7262-44C5-B2EB-36F130BA6946}" srcId="{7D4A7326-9F5A-464D-8CBC-832853991624}" destId="{09643542-FC7D-4742-9B84-19C795241C12}" srcOrd="0" destOrd="0" parTransId="{D9DFCE42-3B70-4BE3-B636-488183251909}" sibTransId="{98BE9442-D9F2-497C-A065-FB625D2BE854}"/>
    <dgm:cxn modelId="{D073F48C-FDAA-4FCF-9DC8-9FCB14E75062}" type="presOf" srcId="{DDCC4058-3C30-4ED3-AC9B-D7114927DF93}" destId="{554301ED-04CA-442D-9B93-03FDB365F787}" srcOrd="0" destOrd="4" presId="urn:microsoft.com/office/officeart/2005/8/layout/list1"/>
    <dgm:cxn modelId="{EF51D29D-3329-4AC0-A0FB-4B2193DBD670}" type="presOf" srcId="{EA0407EC-D1D1-47B4-9C9F-2CC496722C59}" destId="{554301ED-04CA-442D-9B93-03FDB365F787}" srcOrd="0" destOrd="1" presId="urn:microsoft.com/office/officeart/2005/8/layout/list1"/>
    <dgm:cxn modelId="{7B6C8ABC-BB02-44D1-88C2-9AA07A371065}" type="presOf" srcId="{447E999F-A203-45E3-8D98-528B225C5467}" destId="{554301ED-04CA-442D-9B93-03FDB365F787}" srcOrd="0" destOrd="3" presId="urn:microsoft.com/office/officeart/2005/8/layout/list1"/>
    <dgm:cxn modelId="{DF1837C5-5CBC-4572-BEA3-D030FF4DD842}" type="presOf" srcId="{7D4A7326-9F5A-464D-8CBC-832853991624}" destId="{E7CEC3EB-F857-4450-BD2C-42C93D49A7A0}" srcOrd="0" destOrd="0" presId="urn:microsoft.com/office/officeart/2005/8/layout/list1"/>
    <dgm:cxn modelId="{570354CD-F755-4493-9E8B-3C3871621AF2}" type="presOf" srcId="{9F45FA9D-3BE6-4DB9-9F93-8F75EF3A95E5}" destId="{554301ED-04CA-442D-9B93-03FDB365F787}" srcOrd="0" destOrd="2" presId="urn:microsoft.com/office/officeart/2005/8/layout/list1"/>
    <dgm:cxn modelId="{21F372D7-E9BB-47AF-B71F-EF5EC53488B9}" type="presOf" srcId="{8AE5E224-F8F4-4163-8123-F82B3E262C95}" destId="{16C9686C-4F74-4488-8611-B383C8B95FE2}" srcOrd="0" destOrd="0" presId="urn:microsoft.com/office/officeart/2005/8/layout/list1"/>
    <dgm:cxn modelId="{02CD15FB-6ACE-48ED-B286-72DBA09E46A5}" srcId="{7D4A7326-9F5A-464D-8CBC-832853991624}" destId="{447E999F-A203-45E3-8D98-528B225C5467}" srcOrd="3" destOrd="0" parTransId="{8BD688F1-EB12-443B-8B9F-E5E4B5282E51}" sibTransId="{0266BE64-BC4D-47FF-AACD-10E6DCAB9DCF}"/>
    <dgm:cxn modelId="{DA37998A-AA98-4976-895B-069D85BE3AE4}" type="presParOf" srcId="{16C9686C-4F74-4488-8611-B383C8B95FE2}" destId="{576A1233-7EA1-466C-86DA-22DDF320F640}" srcOrd="0" destOrd="0" presId="urn:microsoft.com/office/officeart/2005/8/layout/list1"/>
    <dgm:cxn modelId="{30641280-744D-496D-8E3F-A02CED40CF16}" type="presParOf" srcId="{576A1233-7EA1-466C-86DA-22DDF320F640}" destId="{E7CEC3EB-F857-4450-BD2C-42C93D49A7A0}" srcOrd="0" destOrd="0" presId="urn:microsoft.com/office/officeart/2005/8/layout/list1"/>
    <dgm:cxn modelId="{5E5FC43E-9F7A-471C-ACC2-3684BF7429BA}" type="presParOf" srcId="{576A1233-7EA1-466C-86DA-22DDF320F640}" destId="{8D912075-C51A-4ECC-A942-92D9885FAACA}" srcOrd="1" destOrd="0" presId="urn:microsoft.com/office/officeart/2005/8/layout/list1"/>
    <dgm:cxn modelId="{376C419F-B2AF-4DDD-99B5-02AC24B066BB}" type="presParOf" srcId="{16C9686C-4F74-4488-8611-B383C8B95FE2}" destId="{7D94E30A-DE20-47C3-B0D7-3E742B8C97A2}" srcOrd="1" destOrd="0" presId="urn:microsoft.com/office/officeart/2005/8/layout/list1"/>
    <dgm:cxn modelId="{4A5267E2-A4AA-4DCB-9486-FF755158F34E}" type="presParOf" srcId="{16C9686C-4F74-4488-8611-B383C8B95FE2}" destId="{554301ED-04CA-442D-9B93-03FDB365F787}"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B55F44-E76C-43E7-9EA1-EB1ECB07D673}" type="doc">
      <dgm:prSet loTypeId="urn:microsoft.com/office/officeart/2018/2/layout/IconLabelList" loCatId="icon" qsTypeId="urn:microsoft.com/office/officeart/2005/8/quickstyle/simple1" qsCatId="simple" csTypeId="urn:microsoft.com/office/officeart/2005/8/colors/colorful1" csCatId="colorful" phldr="1"/>
      <dgm:spPr/>
      <dgm:t>
        <a:bodyPr/>
        <a:lstStyle/>
        <a:p>
          <a:endParaRPr lang="en-US"/>
        </a:p>
      </dgm:t>
    </dgm:pt>
    <dgm:pt modelId="{F8CF32B6-7734-4F6E-A8ED-AAD46D0D24B4}">
      <dgm:prSet custT="1"/>
      <dgm:spPr/>
      <dgm:t>
        <a:bodyPr/>
        <a:lstStyle/>
        <a:p>
          <a:pPr>
            <a:lnSpc>
              <a:spcPct val="100000"/>
            </a:lnSpc>
          </a:pPr>
          <a:r>
            <a:rPr lang="en-GB" sz="1200" dirty="0"/>
            <a:t>To fully understand the current building use and areas of major energy consumption. </a:t>
          </a:r>
          <a:endParaRPr lang="en-US" sz="1200" dirty="0"/>
        </a:p>
      </dgm:t>
    </dgm:pt>
    <dgm:pt modelId="{E6617CDA-C1C3-495D-9749-A15AC4340DBD}" type="parTrans" cxnId="{C3CEF6BF-46A4-4100-A61E-C7C5956EDD02}">
      <dgm:prSet/>
      <dgm:spPr/>
      <dgm:t>
        <a:bodyPr/>
        <a:lstStyle/>
        <a:p>
          <a:endParaRPr lang="en-US"/>
        </a:p>
      </dgm:t>
    </dgm:pt>
    <dgm:pt modelId="{05D11135-BBB7-40A8-85D1-6F4C57E03421}" type="sibTrans" cxnId="{C3CEF6BF-46A4-4100-A61E-C7C5956EDD02}">
      <dgm:prSet/>
      <dgm:spPr/>
      <dgm:t>
        <a:bodyPr/>
        <a:lstStyle/>
        <a:p>
          <a:endParaRPr lang="en-US"/>
        </a:p>
      </dgm:t>
    </dgm:pt>
    <dgm:pt modelId="{DEE74E48-9EA8-4C3B-A01D-B5A922605EC7}">
      <dgm:prSet custT="1"/>
      <dgm:spPr/>
      <dgm:t>
        <a:bodyPr/>
        <a:lstStyle/>
        <a:p>
          <a:pPr>
            <a:lnSpc>
              <a:spcPct val="100000"/>
            </a:lnSpc>
          </a:pPr>
          <a:r>
            <a:rPr lang="en-GB" sz="1200" dirty="0"/>
            <a:t>To carry out an energy audit in line with client policies and guidance document. </a:t>
          </a:r>
          <a:endParaRPr lang="en-US" sz="1200" dirty="0"/>
        </a:p>
      </dgm:t>
    </dgm:pt>
    <dgm:pt modelId="{214F52E3-C51C-422C-AA95-2880C2A62295}" type="parTrans" cxnId="{10149D0F-59CC-425D-A640-7C5D577B4966}">
      <dgm:prSet/>
      <dgm:spPr/>
      <dgm:t>
        <a:bodyPr/>
        <a:lstStyle/>
        <a:p>
          <a:endParaRPr lang="en-US"/>
        </a:p>
      </dgm:t>
    </dgm:pt>
    <dgm:pt modelId="{4CB42B5B-7572-4C02-86F2-96E154E2D0FB}" type="sibTrans" cxnId="{10149D0F-59CC-425D-A640-7C5D577B4966}">
      <dgm:prSet/>
      <dgm:spPr/>
      <dgm:t>
        <a:bodyPr/>
        <a:lstStyle/>
        <a:p>
          <a:endParaRPr lang="en-US"/>
        </a:p>
      </dgm:t>
    </dgm:pt>
    <dgm:pt modelId="{3270F15A-AB97-4B95-BF61-A0E2BAF2F0C2}">
      <dgm:prSet custT="1"/>
      <dgm:spPr/>
      <dgm:t>
        <a:bodyPr/>
        <a:lstStyle/>
        <a:p>
          <a:pPr>
            <a:lnSpc>
              <a:spcPct val="100000"/>
            </a:lnSpc>
          </a:pPr>
          <a:r>
            <a:rPr lang="en-GB" sz="1200" dirty="0"/>
            <a:t>To highlight areas of energy waste. </a:t>
          </a:r>
          <a:endParaRPr lang="en-US" sz="1200" dirty="0"/>
        </a:p>
      </dgm:t>
    </dgm:pt>
    <dgm:pt modelId="{11DA7613-724F-40C0-89EE-B159CDBE82D1}" type="parTrans" cxnId="{E275F613-97D7-482A-9F47-46D2842952B7}">
      <dgm:prSet/>
      <dgm:spPr/>
      <dgm:t>
        <a:bodyPr/>
        <a:lstStyle/>
        <a:p>
          <a:endParaRPr lang="en-US"/>
        </a:p>
      </dgm:t>
    </dgm:pt>
    <dgm:pt modelId="{69D40C09-5272-4452-B149-3A04CAAB20B2}" type="sibTrans" cxnId="{E275F613-97D7-482A-9F47-46D2842952B7}">
      <dgm:prSet/>
      <dgm:spPr/>
      <dgm:t>
        <a:bodyPr/>
        <a:lstStyle/>
        <a:p>
          <a:endParaRPr lang="en-US"/>
        </a:p>
      </dgm:t>
    </dgm:pt>
    <dgm:pt modelId="{79BABB63-CB20-41FA-8368-8143D2BF69C0}">
      <dgm:prSet/>
      <dgm:spPr/>
      <dgm:t>
        <a:bodyPr/>
        <a:lstStyle/>
        <a:p>
          <a:pPr>
            <a:lnSpc>
              <a:spcPct val="100000"/>
            </a:lnSpc>
          </a:pPr>
          <a:r>
            <a:rPr lang="en-GB" dirty="0"/>
            <a:t>Provided relevant measures and targets for energy reduction within the building.</a:t>
          </a:r>
          <a:endParaRPr lang="en-US" dirty="0"/>
        </a:p>
      </dgm:t>
    </dgm:pt>
    <dgm:pt modelId="{E185A168-2C0C-4B1A-9E1B-2C665F1A9A80}" type="parTrans" cxnId="{16D9FB21-280F-4144-A099-7259819285BA}">
      <dgm:prSet/>
      <dgm:spPr/>
      <dgm:t>
        <a:bodyPr/>
        <a:lstStyle/>
        <a:p>
          <a:endParaRPr lang="en-US"/>
        </a:p>
      </dgm:t>
    </dgm:pt>
    <dgm:pt modelId="{5E06F8D8-15F2-4BCB-A510-1C4E00AB2A15}" type="sibTrans" cxnId="{16D9FB21-280F-4144-A099-7259819285BA}">
      <dgm:prSet/>
      <dgm:spPr/>
      <dgm:t>
        <a:bodyPr/>
        <a:lstStyle/>
        <a:p>
          <a:endParaRPr lang="en-US"/>
        </a:p>
      </dgm:t>
    </dgm:pt>
    <dgm:pt modelId="{AC7A98A1-661B-4BF6-A927-C31D40A46D0A}" type="pres">
      <dgm:prSet presAssocID="{E3B55F44-E76C-43E7-9EA1-EB1ECB07D673}" presName="root" presStyleCnt="0">
        <dgm:presLayoutVars>
          <dgm:dir/>
          <dgm:resizeHandles val="exact"/>
        </dgm:presLayoutVars>
      </dgm:prSet>
      <dgm:spPr/>
    </dgm:pt>
    <dgm:pt modelId="{F2AAC184-FBB3-4BFD-852C-7DDEBE68EFB0}" type="pres">
      <dgm:prSet presAssocID="{F8CF32B6-7734-4F6E-A8ED-AAD46D0D24B4}" presName="compNode" presStyleCnt="0"/>
      <dgm:spPr/>
    </dgm:pt>
    <dgm:pt modelId="{568BBAB4-113B-4FF3-A25A-B88BB516E4F1}" type="pres">
      <dgm:prSet presAssocID="{F8CF32B6-7734-4F6E-A8ED-AAD46D0D24B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D2453EF4-443C-4EA5-A230-20A3FDD95CF6}" type="pres">
      <dgm:prSet presAssocID="{F8CF32B6-7734-4F6E-A8ED-AAD46D0D24B4}" presName="spaceRect" presStyleCnt="0"/>
      <dgm:spPr/>
    </dgm:pt>
    <dgm:pt modelId="{8890724E-5418-42EE-8C07-7F49891C81CC}" type="pres">
      <dgm:prSet presAssocID="{F8CF32B6-7734-4F6E-A8ED-AAD46D0D24B4}" presName="textRect" presStyleLbl="revTx" presStyleIdx="0" presStyleCnt="4">
        <dgm:presLayoutVars>
          <dgm:chMax val="1"/>
          <dgm:chPref val="1"/>
        </dgm:presLayoutVars>
      </dgm:prSet>
      <dgm:spPr/>
    </dgm:pt>
    <dgm:pt modelId="{BDF24D0C-47FF-48DC-BAEC-7BFB7463F049}" type="pres">
      <dgm:prSet presAssocID="{05D11135-BBB7-40A8-85D1-6F4C57E03421}" presName="sibTrans" presStyleCnt="0"/>
      <dgm:spPr/>
    </dgm:pt>
    <dgm:pt modelId="{BC94D37F-9E7B-40EF-A16B-39B020C3C9FD}" type="pres">
      <dgm:prSet presAssocID="{DEE74E48-9EA8-4C3B-A01D-B5A922605EC7}" presName="compNode" presStyleCnt="0"/>
      <dgm:spPr/>
    </dgm:pt>
    <dgm:pt modelId="{D276F59B-67DA-4CAD-8CD2-8EE36E0B9E8C}" type="pres">
      <dgm:prSet presAssocID="{DEE74E48-9EA8-4C3B-A01D-B5A922605EC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r graph with downward trend"/>
        </a:ext>
      </dgm:extLst>
    </dgm:pt>
    <dgm:pt modelId="{EDE25AAE-95F9-4AC5-8AAE-E73017DE3F79}" type="pres">
      <dgm:prSet presAssocID="{DEE74E48-9EA8-4C3B-A01D-B5A922605EC7}" presName="spaceRect" presStyleCnt="0"/>
      <dgm:spPr/>
    </dgm:pt>
    <dgm:pt modelId="{9E793DB5-C4CA-4003-8A1B-0FF5157F7729}" type="pres">
      <dgm:prSet presAssocID="{DEE74E48-9EA8-4C3B-A01D-B5A922605EC7}" presName="textRect" presStyleLbl="revTx" presStyleIdx="1" presStyleCnt="4">
        <dgm:presLayoutVars>
          <dgm:chMax val="1"/>
          <dgm:chPref val="1"/>
        </dgm:presLayoutVars>
      </dgm:prSet>
      <dgm:spPr/>
    </dgm:pt>
    <dgm:pt modelId="{3EA2D84D-3B81-434E-A819-862E3AEF2591}" type="pres">
      <dgm:prSet presAssocID="{4CB42B5B-7572-4C02-86F2-96E154E2D0FB}" presName="sibTrans" presStyleCnt="0"/>
      <dgm:spPr/>
    </dgm:pt>
    <dgm:pt modelId="{E7F40A5F-FFB2-4E7B-A895-6CFA062F3539}" type="pres">
      <dgm:prSet presAssocID="{3270F15A-AB97-4B95-BF61-A0E2BAF2F0C2}" presName="compNode" presStyleCnt="0"/>
      <dgm:spPr/>
    </dgm:pt>
    <dgm:pt modelId="{97B617FC-F07A-4F08-9522-4E038E58F990}" type="pres">
      <dgm:prSet presAssocID="{3270F15A-AB97-4B95-BF61-A0E2BAF2F0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ecycle Sign"/>
        </a:ext>
      </dgm:extLst>
    </dgm:pt>
    <dgm:pt modelId="{35471EC4-0393-4F87-972E-23EA6C5D14FA}" type="pres">
      <dgm:prSet presAssocID="{3270F15A-AB97-4B95-BF61-A0E2BAF2F0C2}" presName="spaceRect" presStyleCnt="0"/>
      <dgm:spPr/>
    </dgm:pt>
    <dgm:pt modelId="{672E2315-BF91-42D3-852F-E8F5A7772102}" type="pres">
      <dgm:prSet presAssocID="{3270F15A-AB97-4B95-BF61-A0E2BAF2F0C2}" presName="textRect" presStyleLbl="revTx" presStyleIdx="2" presStyleCnt="4">
        <dgm:presLayoutVars>
          <dgm:chMax val="1"/>
          <dgm:chPref val="1"/>
        </dgm:presLayoutVars>
      </dgm:prSet>
      <dgm:spPr/>
    </dgm:pt>
    <dgm:pt modelId="{9FA26C9C-9375-4C35-9DF4-E379C5EA9313}" type="pres">
      <dgm:prSet presAssocID="{69D40C09-5272-4452-B149-3A04CAAB20B2}" presName="sibTrans" presStyleCnt="0"/>
      <dgm:spPr/>
    </dgm:pt>
    <dgm:pt modelId="{312AD416-27E2-4A7E-B772-E090061BABAC}" type="pres">
      <dgm:prSet presAssocID="{79BABB63-CB20-41FA-8368-8143D2BF69C0}" presName="compNode" presStyleCnt="0"/>
      <dgm:spPr/>
    </dgm:pt>
    <dgm:pt modelId="{7355C3C9-9EE2-48F8-BE9A-2E5B068D59A9}" type="pres">
      <dgm:prSet presAssocID="{79BABB63-CB20-41FA-8368-8143D2BF69C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iggy Bank"/>
        </a:ext>
      </dgm:extLst>
    </dgm:pt>
    <dgm:pt modelId="{D17AE3FC-8426-4486-B7E5-599C00A07C9D}" type="pres">
      <dgm:prSet presAssocID="{79BABB63-CB20-41FA-8368-8143D2BF69C0}" presName="spaceRect" presStyleCnt="0"/>
      <dgm:spPr/>
    </dgm:pt>
    <dgm:pt modelId="{3BB7E095-8302-4E9B-BA48-6744EBBA878C}" type="pres">
      <dgm:prSet presAssocID="{79BABB63-CB20-41FA-8368-8143D2BF69C0}" presName="textRect" presStyleLbl="revTx" presStyleIdx="3" presStyleCnt="4" custScaleX="115751">
        <dgm:presLayoutVars>
          <dgm:chMax val="1"/>
          <dgm:chPref val="1"/>
        </dgm:presLayoutVars>
      </dgm:prSet>
      <dgm:spPr/>
    </dgm:pt>
  </dgm:ptLst>
  <dgm:cxnLst>
    <dgm:cxn modelId="{10149D0F-59CC-425D-A640-7C5D577B4966}" srcId="{E3B55F44-E76C-43E7-9EA1-EB1ECB07D673}" destId="{DEE74E48-9EA8-4C3B-A01D-B5A922605EC7}" srcOrd="1" destOrd="0" parTransId="{214F52E3-C51C-422C-AA95-2880C2A62295}" sibTransId="{4CB42B5B-7572-4C02-86F2-96E154E2D0FB}"/>
    <dgm:cxn modelId="{E275F613-97D7-482A-9F47-46D2842952B7}" srcId="{E3B55F44-E76C-43E7-9EA1-EB1ECB07D673}" destId="{3270F15A-AB97-4B95-BF61-A0E2BAF2F0C2}" srcOrd="2" destOrd="0" parTransId="{11DA7613-724F-40C0-89EE-B159CDBE82D1}" sibTransId="{69D40C09-5272-4452-B149-3A04CAAB20B2}"/>
    <dgm:cxn modelId="{16D9FB21-280F-4144-A099-7259819285BA}" srcId="{E3B55F44-E76C-43E7-9EA1-EB1ECB07D673}" destId="{79BABB63-CB20-41FA-8368-8143D2BF69C0}" srcOrd="3" destOrd="0" parTransId="{E185A168-2C0C-4B1A-9E1B-2C665F1A9A80}" sibTransId="{5E06F8D8-15F2-4BCB-A510-1C4E00AB2A15}"/>
    <dgm:cxn modelId="{887E393D-4CE6-4AD1-B999-29BE867EC4AB}" type="presOf" srcId="{F8CF32B6-7734-4F6E-A8ED-AAD46D0D24B4}" destId="{8890724E-5418-42EE-8C07-7F49891C81CC}" srcOrd="0" destOrd="0" presId="urn:microsoft.com/office/officeart/2018/2/layout/IconLabelList"/>
    <dgm:cxn modelId="{5B82F189-8E58-4C17-A638-9E7CF7797A1A}" type="presOf" srcId="{E3B55F44-E76C-43E7-9EA1-EB1ECB07D673}" destId="{AC7A98A1-661B-4BF6-A927-C31D40A46D0A}" srcOrd="0" destOrd="0" presId="urn:microsoft.com/office/officeart/2018/2/layout/IconLabelList"/>
    <dgm:cxn modelId="{F4FAB499-93B3-4530-BC89-BB2297DCE9A8}" type="presOf" srcId="{79BABB63-CB20-41FA-8368-8143D2BF69C0}" destId="{3BB7E095-8302-4E9B-BA48-6744EBBA878C}" srcOrd="0" destOrd="0" presId="urn:microsoft.com/office/officeart/2018/2/layout/IconLabelList"/>
    <dgm:cxn modelId="{40C74EAA-C72D-4D9C-A98F-BB1D196FD4B3}" type="presOf" srcId="{3270F15A-AB97-4B95-BF61-A0E2BAF2F0C2}" destId="{672E2315-BF91-42D3-852F-E8F5A7772102}" srcOrd="0" destOrd="0" presId="urn:microsoft.com/office/officeart/2018/2/layout/IconLabelList"/>
    <dgm:cxn modelId="{C3CEF6BF-46A4-4100-A61E-C7C5956EDD02}" srcId="{E3B55F44-E76C-43E7-9EA1-EB1ECB07D673}" destId="{F8CF32B6-7734-4F6E-A8ED-AAD46D0D24B4}" srcOrd="0" destOrd="0" parTransId="{E6617CDA-C1C3-495D-9749-A15AC4340DBD}" sibTransId="{05D11135-BBB7-40A8-85D1-6F4C57E03421}"/>
    <dgm:cxn modelId="{7F5354EC-3A83-4636-BBD9-4319F9E1BE21}" type="presOf" srcId="{DEE74E48-9EA8-4C3B-A01D-B5A922605EC7}" destId="{9E793DB5-C4CA-4003-8A1B-0FF5157F7729}" srcOrd="0" destOrd="0" presId="urn:microsoft.com/office/officeart/2018/2/layout/IconLabelList"/>
    <dgm:cxn modelId="{8A0AAF66-0589-4E48-BEFC-BD9142E375A8}" type="presParOf" srcId="{AC7A98A1-661B-4BF6-A927-C31D40A46D0A}" destId="{F2AAC184-FBB3-4BFD-852C-7DDEBE68EFB0}" srcOrd="0" destOrd="0" presId="urn:microsoft.com/office/officeart/2018/2/layout/IconLabelList"/>
    <dgm:cxn modelId="{3FF1DC5C-423C-4A14-852A-1C310F311295}" type="presParOf" srcId="{F2AAC184-FBB3-4BFD-852C-7DDEBE68EFB0}" destId="{568BBAB4-113B-4FF3-A25A-B88BB516E4F1}" srcOrd="0" destOrd="0" presId="urn:microsoft.com/office/officeart/2018/2/layout/IconLabelList"/>
    <dgm:cxn modelId="{B17C1C2A-5B05-4819-8E3E-1DE1A49AB641}" type="presParOf" srcId="{F2AAC184-FBB3-4BFD-852C-7DDEBE68EFB0}" destId="{D2453EF4-443C-4EA5-A230-20A3FDD95CF6}" srcOrd="1" destOrd="0" presId="urn:microsoft.com/office/officeart/2018/2/layout/IconLabelList"/>
    <dgm:cxn modelId="{71AFB989-8AB1-4E89-81DB-3A33E7983677}" type="presParOf" srcId="{F2AAC184-FBB3-4BFD-852C-7DDEBE68EFB0}" destId="{8890724E-5418-42EE-8C07-7F49891C81CC}" srcOrd="2" destOrd="0" presId="urn:microsoft.com/office/officeart/2018/2/layout/IconLabelList"/>
    <dgm:cxn modelId="{BB2D80AA-E13E-4AFD-A92F-411C7BDD49B2}" type="presParOf" srcId="{AC7A98A1-661B-4BF6-A927-C31D40A46D0A}" destId="{BDF24D0C-47FF-48DC-BAEC-7BFB7463F049}" srcOrd="1" destOrd="0" presId="urn:microsoft.com/office/officeart/2018/2/layout/IconLabelList"/>
    <dgm:cxn modelId="{A786675F-0B16-4D6F-B16A-B6A0929A26AB}" type="presParOf" srcId="{AC7A98A1-661B-4BF6-A927-C31D40A46D0A}" destId="{BC94D37F-9E7B-40EF-A16B-39B020C3C9FD}" srcOrd="2" destOrd="0" presId="urn:microsoft.com/office/officeart/2018/2/layout/IconLabelList"/>
    <dgm:cxn modelId="{773FBECB-1280-4E64-B8CF-B6F7BB05D729}" type="presParOf" srcId="{BC94D37F-9E7B-40EF-A16B-39B020C3C9FD}" destId="{D276F59B-67DA-4CAD-8CD2-8EE36E0B9E8C}" srcOrd="0" destOrd="0" presId="urn:microsoft.com/office/officeart/2018/2/layout/IconLabelList"/>
    <dgm:cxn modelId="{E7873791-C0D4-4568-9066-3DF81BAD011F}" type="presParOf" srcId="{BC94D37F-9E7B-40EF-A16B-39B020C3C9FD}" destId="{EDE25AAE-95F9-4AC5-8AAE-E73017DE3F79}" srcOrd="1" destOrd="0" presId="urn:microsoft.com/office/officeart/2018/2/layout/IconLabelList"/>
    <dgm:cxn modelId="{DA104DF1-9162-4877-A5A3-A0863C61B5A4}" type="presParOf" srcId="{BC94D37F-9E7B-40EF-A16B-39B020C3C9FD}" destId="{9E793DB5-C4CA-4003-8A1B-0FF5157F7729}" srcOrd="2" destOrd="0" presId="urn:microsoft.com/office/officeart/2018/2/layout/IconLabelList"/>
    <dgm:cxn modelId="{A0A9F703-5E17-4A67-A94D-49074B26A6F0}" type="presParOf" srcId="{AC7A98A1-661B-4BF6-A927-C31D40A46D0A}" destId="{3EA2D84D-3B81-434E-A819-862E3AEF2591}" srcOrd="3" destOrd="0" presId="urn:microsoft.com/office/officeart/2018/2/layout/IconLabelList"/>
    <dgm:cxn modelId="{6D42538A-31AE-4535-861F-36125F650431}" type="presParOf" srcId="{AC7A98A1-661B-4BF6-A927-C31D40A46D0A}" destId="{E7F40A5F-FFB2-4E7B-A895-6CFA062F3539}" srcOrd="4" destOrd="0" presId="urn:microsoft.com/office/officeart/2018/2/layout/IconLabelList"/>
    <dgm:cxn modelId="{512747E8-8388-46B4-9DF7-EE18D1645E35}" type="presParOf" srcId="{E7F40A5F-FFB2-4E7B-A895-6CFA062F3539}" destId="{97B617FC-F07A-4F08-9522-4E038E58F990}" srcOrd="0" destOrd="0" presId="urn:microsoft.com/office/officeart/2018/2/layout/IconLabelList"/>
    <dgm:cxn modelId="{31ABF413-4F92-4C59-9797-E3D9A3225F4C}" type="presParOf" srcId="{E7F40A5F-FFB2-4E7B-A895-6CFA062F3539}" destId="{35471EC4-0393-4F87-972E-23EA6C5D14FA}" srcOrd="1" destOrd="0" presId="urn:microsoft.com/office/officeart/2018/2/layout/IconLabelList"/>
    <dgm:cxn modelId="{1C593BF0-F01E-4480-9660-DEBF375848DE}" type="presParOf" srcId="{E7F40A5F-FFB2-4E7B-A895-6CFA062F3539}" destId="{672E2315-BF91-42D3-852F-E8F5A7772102}" srcOrd="2" destOrd="0" presId="urn:microsoft.com/office/officeart/2018/2/layout/IconLabelList"/>
    <dgm:cxn modelId="{03A83C0E-1A90-4482-8E45-52F3C3DC4DF3}" type="presParOf" srcId="{AC7A98A1-661B-4BF6-A927-C31D40A46D0A}" destId="{9FA26C9C-9375-4C35-9DF4-E379C5EA9313}" srcOrd="5" destOrd="0" presId="urn:microsoft.com/office/officeart/2018/2/layout/IconLabelList"/>
    <dgm:cxn modelId="{6F954A58-F4E2-46FB-B1FD-1290A4E68893}" type="presParOf" srcId="{AC7A98A1-661B-4BF6-A927-C31D40A46D0A}" destId="{312AD416-27E2-4A7E-B772-E090061BABAC}" srcOrd="6" destOrd="0" presId="urn:microsoft.com/office/officeart/2018/2/layout/IconLabelList"/>
    <dgm:cxn modelId="{121EEE71-E195-47BF-AD85-E8FF489D1EAB}" type="presParOf" srcId="{312AD416-27E2-4A7E-B772-E090061BABAC}" destId="{7355C3C9-9EE2-48F8-BE9A-2E5B068D59A9}" srcOrd="0" destOrd="0" presId="urn:microsoft.com/office/officeart/2018/2/layout/IconLabelList"/>
    <dgm:cxn modelId="{14C0C97F-024E-4D42-9245-D6D302FD2DBE}" type="presParOf" srcId="{312AD416-27E2-4A7E-B772-E090061BABAC}" destId="{D17AE3FC-8426-4486-B7E5-599C00A07C9D}" srcOrd="1" destOrd="0" presId="urn:microsoft.com/office/officeart/2018/2/layout/IconLabelList"/>
    <dgm:cxn modelId="{C85DB97B-457F-48D5-AE7F-B63C163DA960}" type="presParOf" srcId="{312AD416-27E2-4A7E-B772-E090061BABAC}" destId="{3BB7E095-8302-4E9B-BA48-6744EBBA878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B55F44-E76C-43E7-9EA1-EB1ECB07D673}" type="doc">
      <dgm:prSet loTypeId="urn:microsoft.com/office/officeart/2018/2/layout/IconLabelList" loCatId="icon" qsTypeId="urn:microsoft.com/office/officeart/2005/8/quickstyle/simple1" qsCatId="simple" csTypeId="urn:microsoft.com/office/officeart/2005/8/colors/colorful1" csCatId="colorful" phldr="1"/>
      <dgm:spPr/>
      <dgm:t>
        <a:bodyPr/>
        <a:lstStyle/>
        <a:p>
          <a:endParaRPr lang="en-US"/>
        </a:p>
      </dgm:t>
    </dgm:pt>
    <dgm:pt modelId="{F8CF32B6-7734-4F6E-A8ED-AAD46D0D24B4}">
      <dgm:prSet custT="1"/>
      <dgm:spPr/>
      <dgm:t>
        <a:bodyPr/>
        <a:lstStyle/>
        <a:p>
          <a:pPr>
            <a:lnSpc>
              <a:spcPct val="100000"/>
            </a:lnSpc>
          </a:pPr>
          <a:r>
            <a:rPr lang="en-GB" sz="1200"/>
            <a:t>To provide energy saving measures by maintaining or improving energy performances throughout the building. </a:t>
          </a:r>
          <a:endParaRPr lang="en-US" sz="1200"/>
        </a:p>
      </dgm:t>
    </dgm:pt>
    <dgm:pt modelId="{E6617CDA-C1C3-495D-9749-A15AC4340DBD}" type="parTrans" cxnId="{C3CEF6BF-46A4-4100-A61E-C7C5956EDD02}">
      <dgm:prSet/>
      <dgm:spPr/>
      <dgm:t>
        <a:bodyPr/>
        <a:lstStyle/>
        <a:p>
          <a:endParaRPr lang="en-US"/>
        </a:p>
      </dgm:t>
    </dgm:pt>
    <dgm:pt modelId="{05D11135-BBB7-40A8-85D1-6F4C57E03421}" type="sibTrans" cxnId="{C3CEF6BF-46A4-4100-A61E-C7C5956EDD02}">
      <dgm:prSet/>
      <dgm:spPr/>
      <dgm:t>
        <a:bodyPr/>
        <a:lstStyle/>
        <a:p>
          <a:endParaRPr lang="en-US"/>
        </a:p>
      </dgm:t>
    </dgm:pt>
    <dgm:pt modelId="{DEE74E48-9EA8-4C3B-A01D-B5A922605EC7}">
      <dgm:prSet custT="1"/>
      <dgm:spPr/>
      <dgm:t>
        <a:bodyPr/>
        <a:lstStyle/>
        <a:p>
          <a:pPr>
            <a:lnSpc>
              <a:spcPct val="100000"/>
            </a:lnSpc>
          </a:pPr>
          <a:r>
            <a:rPr lang="en-GB" sz="1200"/>
            <a:t>Create opportunities for cost saving measures and where possible provide associated costs. </a:t>
          </a:r>
          <a:endParaRPr lang="en-US" sz="1200"/>
        </a:p>
      </dgm:t>
    </dgm:pt>
    <dgm:pt modelId="{214F52E3-C51C-422C-AA95-2880C2A62295}" type="parTrans" cxnId="{10149D0F-59CC-425D-A640-7C5D577B4966}">
      <dgm:prSet/>
      <dgm:spPr/>
      <dgm:t>
        <a:bodyPr/>
        <a:lstStyle/>
        <a:p>
          <a:endParaRPr lang="en-US"/>
        </a:p>
      </dgm:t>
    </dgm:pt>
    <dgm:pt modelId="{4CB42B5B-7572-4C02-86F2-96E154E2D0FB}" type="sibTrans" cxnId="{10149D0F-59CC-425D-A640-7C5D577B4966}">
      <dgm:prSet/>
      <dgm:spPr/>
      <dgm:t>
        <a:bodyPr/>
        <a:lstStyle/>
        <a:p>
          <a:endParaRPr lang="en-US"/>
        </a:p>
      </dgm:t>
    </dgm:pt>
    <dgm:pt modelId="{3270F15A-AB97-4B95-BF61-A0E2BAF2F0C2}">
      <dgm:prSet/>
      <dgm:spPr/>
      <dgm:t>
        <a:bodyPr/>
        <a:lstStyle/>
        <a:p>
          <a:pPr>
            <a:lnSpc>
              <a:spcPct val="100000"/>
            </a:lnSpc>
          </a:pPr>
          <a:r>
            <a:rPr lang="en-GB"/>
            <a:t>Save energy and reduce the organisational carbon footprint. </a:t>
          </a:r>
          <a:endParaRPr lang="en-US"/>
        </a:p>
      </dgm:t>
    </dgm:pt>
    <dgm:pt modelId="{11DA7613-724F-40C0-89EE-B159CDBE82D1}" type="parTrans" cxnId="{E275F613-97D7-482A-9F47-46D2842952B7}">
      <dgm:prSet/>
      <dgm:spPr/>
      <dgm:t>
        <a:bodyPr/>
        <a:lstStyle/>
        <a:p>
          <a:endParaRPr lang="en-US"/>
        </a:p>
      </dgm:t>
    </dgm:pt>
    <dgm:pt modelId="{69D40C09-5272-4452-B149-3A04CAAB20B2}" type="sibTrans" cxnId="{E275F613-97D7-482A-9F47-46D2842952B7}">
      <dgm:prSet/>
      <dgm:spPr/>
      <dgm:t>
        <a:bodyPr/>
        <a:lstStyle/>
        <a:p>
          <a:endParaRPr lang="en-US"/>
        </a:p>
      </dgm:t>
    </dgm:pt>
    <dgm:pt modelId="{79BABB63-CB20-41FA-8368-8143D2BF69C0}">
      <dgm:prSet/>
      <dgm:spPr/>
      <dgm:t>
        <a:bodyPr/>
        <a:lstStyle/>
        <a:p>
          <a:pPr>
            <a:lnSpc>
              <a:spcPct val="100000"/>
            </a:lnSpc>
          </a:pPr>
          <a:r>
            <a:rPr lang="en-GB"/>
            <a:t>To identify areas of considerable improvement within the data provided by the client. </a:t>
          </a:r>
          <a:endParaRPr lang="en-US"/>
        </a:p>
      </dgm:t>
    </dgm:pt>
    <dgm:pt modelId="{E185A168-2C0C-4B1A-9E1B-2C665F1A9A80}" type="parTrans" cxnId="{16D9FB21-280F-4144-A099-7259819285BA}">
      <dgm:prSet/>
      <dgm:spPr/>
      <dgm:t>
        <a:bodyPr/>
        <a:lstStyle/>
        <a:p>
          <a:endParaRPr lang="en-US"/>
        </a:p>
      </dgm:t>
    </dgm:pt>
    <dgm:pt modelId="{5E06F8D8-15F2-4BCB-A510-1C4E00AB2A15}" type="sibTrans" cxnId="{16D9FB21-280F-4144-A099-7259819285BA}">
      <dgm:prSet/>
      <dgm:spPr/>
      <dgm:t>
        <a:bodyPr/>
        <a:lstStyle/>
        <a:p>
          <a:endParaRPr lang="en-US"/>
        </a:p>
      </dgm:t>
    </dgm:pt>
    <dgm:pt modelId="{AC7A98A1-661B-4BF6-A927-C31D40A46D0A}" type="pres">
      <dgm:prSet presAssocID="{E3B55F44-E76C-43E7-9EA1-EB1ECB07D673}" presName="root" presStyleCnt="0">
        <dgm:presLayoutVars>
          <dgm:dir/>
          <dgm:resizeHandles val="exact"/>
        </dgm:presLayoutVars>
      </dgm:prSet>
      <dgm:spPr/>
    </dgm:pt>
    <dgm:pt modelId="{F2AAC184-FBB3-4BFD-852C-7DDEBE68EFB0}" type="pres">
      <dgm:prSet presAssocID="{F8CF32B6-7734-4F6E-A8ED-AAD46D0D24B4}" presName="compNode" presStyleCnt="0"/>
      <dgm:spPr/>
    </dgm:pt>
    <dgm:pt modelId="{568BBAB4-113B-4FF3-A25A-B88BB516E4F1}" type="pres">
      <dgm:prSet presAssocID="{F8CF32B6-7734-4F6E-A8ED-AAD46D0D24B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stainability"/>
        </a:ext>
      </dgm:extLst>
    </dgm:pt>
    <dgm:pt modelId="{D2453EF4-443C-4EA5-A230-20A3FDD95CF6}" type="pres">
      <dgm:prSet presAssocID="{F8CF32B6-7734-4F6E-A8ED-AAD46D0D24B4}" presName="spaceRect" presStyleCnt="0"/>
      <dgm:spPr/>
    </dgm:pt>
    <dgm:pt modelId="{8890724E-5418-42EE-8C07-7F49891C81CC}" type="pres">
      <dgm:prSet presAssocID="{F8CF32B6-7734-4F6E-A8ED-AAD46D0D24B4}" presName="textRect" presStyleLbl="revTx" presStyleIdx="0" presStyleCnt="4">
        <dgm:presLayoutVars>
          <dgm:chMax val="1"/>
          <dgm:chPref val="1"/>
        </dgm:presLayoutVars>
      </dgm:prSet>
      <dgm:spPr/>
    </dgm:pt>
    <dgm:pt modelId="{BDF24D0C-47FF-48DC-BAEC-7BFB7463F049}" type="pres">
      <dgm:prSet presAssocID="{05D11135-BBB7-40A8-85D1-6F4C57E03421}" presName="sibTrans" presStyleCnt="0"/>
      <dgm:spPr/>
    </dgm:pt>
    <dgm:pt modelId="{BC94D37F-9E7B-40EF-A16B-39B020C3C9FD}" type="pres">
      <dgm:prSet presAssocID="{DEE74E48-9EA8-4C3B-A01D-B5A922605EC7}" presName="compNode" presStyleCnt="0"/>
      <dgm:spPr/>
    </dgm:pt>
    <dgm:pt modelId="{D276F59B-67DA-4CAD-8CD2-8EE36E0B9E8C}" type="pres">
      <dgm:prSet presAssocID="{DEE74E48-9EA8-4C3B-A01D-B5A922605EC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ins"/>
        </a:ext>
      </dgm:extLst>
    </dgm:pt>
    <dgm:pt modelId="{EDE25AAE-95F9-4AC5-8AAE-E73017DE3F79}" type="pres">
      <dgm:prSet presAssocID="{DEE74E48-9EA8-4C3B-A01D-B5A922605EC7}" presName="spaceRect" presStyleCnt="0"/>
      <dgm:spPr/>
    </dgm:pt>
    <dgm:pt modelId="{9E793DB5-C4CA-4003-8A1B-0FF5157F7729}" type="pres">
      <dgm:prSet presAssocID="{DEE74E48-9EA8-4C3B-A01D-B5A922605EC7}" presName="textRect" presStyleLbl="revTx" presStyleIdx="1" presStyleCnt="4">
        <dgm:presLayoutVars>
          <dgm:chMax val="1"/>
          <dgm:chPref val="1"/>
        </dgm:presLayoutVars>
      </dgm:prSet>
      <dgm:spPr/>
    </dgm:pt>
    <dgm:pt modelId="{3EA2D84D-3B81-434E-A819-862E3AEF2591}" type="pres">
      <dgm:prSet presAssocID="{4CB42B5B-7572-4C02-86F2-96E154E2D0FB}" presName="sibTrans" presStyleCnt="0"/>
      <dgm:spPr/>
    </dgm:pt>
    <dgm:pt modelId="{E7F40A5F-FFB2-4E7B-A895-6CFA062F3539}" type="pres">
      <dgm:prSet presAssocID="{3270F15A-AB97-4B95-BF61-A0E2BAF2F0C2}" presName="compNode" presStyleCnt="0"/>
      <dgm:spPr/>
    </dgm:pt>
    <dgm:pt modelId="{97B617FC-F07A-4F08-9522-4E038E58F990}" type="pres">
      <dgm:prSet presAssocID="{3270F15A-AB97-4B95-BF61-A0E2BAF2F0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35471EC4-0393-4F87-972E-23EA6C5D14FA}" type="pres">
      <dgm:prSet presAssocID="{3270F15A-AB97-4B95-BF61-A0E2BAF2F0C2}" presName="spaceRect" presStyleCnt="0"/>
      <dgm:spPr/>
    </dgm:pt>
    <dgm:pt modelId="{672E2315-BF91-42D3-852F-E8F5A7772102}" type="pres">
      <dgm:prSet presAssocID="{3270F15A-AB97-4B95-BF61-A0E2BAF2F0C2}" presName="textRect" presStyleLbl="revTx" presStyleIdx="2" presStyleCnt="4">
        <dgm:presLayoutVars>
          <dgm:chMax val="1"/>
          <dgm:chPref val="1"/>
        </dgm:presLayoutVars>
      </dgm:prSet>
      <dgm:spPr/>
    </dgm:pt>
    <dgm:pt modelId="{9FA26C9C-9375-4C35-9DF4-E379C5EA9313}" type="pres">
      <dgm:prSet presAssocID="{69D40C09-5272-4452-B149-3A04CAAB20B2}" presName="sibTrans" presStyleCnt="0"/>
      <dgm:spPr/>
    </dgm:pt>
    <dgm:pt modelId="{312AD416-27E2-4A7E-B772-E090061BABAC}" type="pres">
      <dgm:prSet presAssocID="{79BABB63-CB20-41FA-8368-8143D2BF69C0}" presName="compNode" presStyleCnt="0"/>
      <dgm:spPr/>
    </dgm:pt>
    <dgm:pt modelId="{7355C3C9-9EE2-48F8-BE9A-2E5B068D59A9}" type="pres">
      <dgm:prSet presAssocID="{79BABB63-CB20-41FA-8368-8143D2BF69C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atistics"/>
        </a:ext>
      </dgm:extLst>
    </dgm:pt>
    <dgm:pt modelId="{D17AE3FC-8426-4486-B7E5-599C00A07C9D}" type="pres">
      <dgm:prSet presAssocID="{79BABB63-CB20-41FA-8368-8143D2BF69C0}" presName="spaceRect" presStyleCnt="0"/>
      <dgm:spPr/>
    </dgm:pt>
    <dgm:pt modelId="{3BB7E095-8302-4E9B-BA48-6744EBBA878C}" type="pres">
      <dgm:prSet presAssocID="{79BABB63-CB20-41FA-8368-8143D2BF69C0}" presName="textRect" presStyleLbl="revTx" presStyleIdx="3" presStyleCnt="4">
        <dgm:presLayoutVars>
          <dgm:chMax val="1"/>
          <dgm:chPref val="1"/>
        </dgm:presLayoutVars>
      </dgm:prSet>
      <dgm:spPr/>
    </dgm:pt>
  </dgm:ptLst>
  <dgm:cxnLst>
    <dgm:cxn modelId="{10149D0F-59CC-425D-A640-7C5D577B4966}" srcId="{E3B55F44-E76C-43E7-9EA1-EB1ECB07D673}" destId="{DEE74E48-9EA8-4C3B-A01D-B5A922605EC7}" srcOrd="1" destOrd="0" parTransId="{214F52E3-C51C-422C-AA95-2880C2A62295}" sibTransId="{4CB42B5B-7572-4C02-86F2-96E154E2D0FB}"/>
    <dgm:cxn modelId="{E275F613-97D7-482A-9F47-46D2842952B7}" srcId="{E3B55F44-E76C-43E7-9EA1-EB1ECB07D673}" destId="{3270F15A-AB97-4B95-BF61-A0E2BAF2F0C2}" srcOrd="2" destOrd="0" parTransId="{11DA7613-724F-40C0-89EE-B159CDBE82D1}" sibTransId="{69D40C09-5272-4452-B149-3A04CAAB20B2}"/>
    <dgm:cxn modelId="{16D9FB21-280F-4144-A099-7259819285BA}" srcId="{E3B55F44-E76C-43E7-9EA1-EB1ECB07D673}" destId="{79BABB63-CB20-41FA-8368-8143D2BF69C0}" srcOrd="3" destOrd="0" parTransId="{E185A168-2C0C-4B1A-9E1B-2C665F1A9A80}" sibTransId="{5E06F8D8-15F2-4BCB-A510-1C4E00AB2A15}"/>
    <dgm:cxn modelId="{887E393D-4CE6-4AD1-B999-29BE867EC4AB}" type="presOf" srcId="{F8CF32B6-7734-4F6E-A8ED-AAD46D0D24B4}" destId="{8890724E-5418-42EE-8C07-7F49891C81CC}" srcOrd="0" destOrd="0" presId="urn:microsoft.com/office/officeart/2018/2/layout/IconLabelList"/>
    <dgm:cxn modelId="{5B82F189-8E58-4C17-A638-9E7CF7797A1A}" type="presOf" srcId="{E3B55F44-E76C-43E7-9EA1-EB1ECB07D673}" destId="{AC7A98A1-661B-4BF6-A927-C31D40A46D0A}" srcOrd="0" destOrd="0" presId="urn:microsoft.com/office/officeart/2018/2/layout/IconLabelList"/>
    <dgm:cxn modelId="{F4FAB499-93B3-4530-BC89-BB2297DCE9A8}" type="presOf" srcId="{79BABB63-CB20-41FA-8368-8143D2BF69C0}" destId="{3BB7E095-8302-4E9B-BA48-6744EBBA878C}" srcOrd="0" destOrd="0" presId="urn:microsoft.com/office/officeart/2018/2/layout/IconLabelList"/>
    <dgm:cxn modelId="{40C74EAA-C72D-4D9C-A98F-BB1D196FD4B3}" type="presOf" srcId="{3270F15A-AB97-4B95-BF61-A0E2BAF2F0C2}" destId="{672E2315-BF91-42D3-852F-E8F5A7772102}" srcOrd="0" destOrd="0" presId="urn:microsoft.com/office/officeart/2018/2/layout/IconLabelList"/>
    <dgm:cxn modelId="{C3CEF6BF-46A4-4100-A61E-C7C5956EDD02}" srcId="{E3B55F44-E76C-43E7-9EA1-EB1ECB07D673}" destId="{F8CF32B6-7734-4F6E-A8ED-AAD46D0D24B4}" srcOrd="0" destOrd="0" parTransId="{E6617CDA-C1C3-495D-9749-A15AC4340DBD}" sibTransId="{05D11135-BBB7-40A8-85D1-6F4C57E03421}"/>
    <dgm:cxn modelId="{7F5354EC-3A83-4636-BBD9-4319F9E1BE21}" type="presOf" srcId="{DEE74E48-9EA8-4C3B-A01D-B5A922605EC7}" destId="{9E793DB5-C4CA-4003-8A1B-0FF5157F7729}" srcOrd="0" destOrd="0" presId="urn:microsoft.com/office/officeart/2018/2/layout/IconLabelList"/>
    <dgm:cxn modelId="{8A0AAF66-0589-4E48-BEFC-BD9142E375A8}" type="presParOf" srcId="{AC7A98A1-661B-4BF6-A927-C31D40A46D0A}" destId="{F2AAC184-FBB3-4BFD-852C-7DDEBE68EFB0}" srcOrd="0" destOrd="0" presId="urn:microsoft.com/office/officeart/2018/2/layout/IconLabelList"/>
    <dgm:cxn modelId="{3FF1DC5C-423C-4A14-852A-1C310F311295}" type="presParOf" srcId="{F2AAC184-FBB3-4BFD-852C-7DDEBE68EFB0}" destId="{568BBAB4-113B-4FF3-A25A-B88BB516E4F1}" srcOrd="0" destOrd="0" presId="urn:microsoft.com/office/officeart/2018/2/layout/IconLabelList"/>
    <dgm:cxn modelId="{B17C1C2A-5B05-4819-8E3E-1DE1A49AB641}" type="presParOf" srcId="{F2AAC184-FBB3-4BFD-852C-7DDEBE68EFB0}" destId="{D2453EF4-443C-4EA5-A230-20A3FDD95CF6}" srcOrd="1" destOrd="0" presId="urn:microsoft.com/office/officeart/2018/2/layout/IconLabelList"/>
    <dgm:cxn modelId="{71AFB989-8AB1-4E89-81DB-3A33E7983677}" type="presParOf" srcId="{F2AAC184-FBB3-4BFD-852C-7DDEBE68EFB0}" destId="{8890724E-5418-42EE-8C07-7F49891C81CC}" srcOrd="2" destOrd="0" presId="urn:microsoft.com/office/officeart/2018/2/layout/IconLabelList"/>
    <dgm:cxn modelId="{BB2D80AA-E13E-4AFD-A92F-411C7BDD49B2}" type="presParOf" srcId="{AC7A98A1-661B-4BF6-A927-C31D40A46D0A}" destId="{BDF24D0C-47FF-48DC-BAEC-7BFB7463F049}" srcOrd="1" destOrd="0" presId="urn:microsoft.com/office/officeart/2018/2/layout/IconLabelList"/>
    <dgm:cxn modelId="{A786675F-0B16-4D6F-B16A-B6A0929A26AB}" type="presParOf" srcId="{AC7A98A1-661B-4BF6-A927-C31D40A46D0A}" destId="{BC94D37F-9E7B-40EF-A16B-39B020C3C9FD}" srcOrd="2" destOrd="0" presId="urn:microsoft.com/office/officeart/2018/2/layout/IconLabelList"/>
    <dgm:cxn modelId="{773FBECB-1280-4E64-B8CF-B6F7BB05D729}" type="presParOf" srcId="{BC94D37F-9E7B-40EF-A16B-39B020C3C9FD}" destId="{D276F59B-67DA-4CAD-8CD2-8EE36E0B9E8C}" srcOrd="0" destOrd="0" presId="urn:microsoft.com/office/officeart/2018/2/layout/IconLabelList"/>
    <dgm:cxn modelId="{E7873791-C0D4-4568-9066-3DF81BAD011F}" type="presParOf" srcId="{BC94D37F-9E7B-40EF-A16B-39B020C3C9FD}" destId="{EDE25AAE-95F9-4AC5-8AAE-E73017DE3F79}" srcOrd="1" destOrd="0" presId="urn:microsoft.com/office/officeart/2018/2/layout/IconLabelList"/>
    <dgm:cxn modelId="{DA104DF1-9162-4877-A5A3-A0863C61B5A4}" type="presParOf" srcId="{BC94D37F-9E7B-40EF-A16B-39B020C3C9FD}" destId="{9E793DB5-C4CA-4003-8A1B-0FF5157F7729}" srcOrd="2" destOrd="0" presId="urn:microsoft.com/office/officeart/2018/2/layout/IconLabelList"/>
    <dgm:cxn modelId="{A0A9F703-5E17-4A67-A94D-49074B26A6F0}" type="presParOf" srcId="{AC7A98A1-661B-4BF6-A927-C31D40A46D0A}" destId="{3EA2D84D-3B81-434E-A819-862E3AEF2591}" srcOrd="3" destOrd="0" presId="urn:microsoft.com/office/officeart/2018/2/layout/IconLabelList"/>
    <dgm:cxn modelId="{6D42538A-31AE-4535-861F-36125F650431}" type="presParOf" srcId="{AC7A98A1-661B-4BF6-A927-C31D40A46D0A}" destId="{E7F40A5F-FFB2-4E7B-A895-6CFA062F3539}" srcOrd="4" destOrd="0" presId="urn:microsoft.com/office/officeart/2018/2/layout/IconLabelList"/>
    <dgm:cxn modelId="{512747E8-8388-46B4-9DF7-EE18D1645E35}" type="presParOf" srcId="{E7F40A5F-FFB2-4E7B-A895-6CFA062F3539}" destId="{97B617FC-F07A-4F08-9522-4E038E58F990}" srcOrd="0" destOrd="0" presId="urn:microsoft.com/office/officeart/2018/2/layout/IconLabelList"/>
    <dgm:cxn modelId="{31ABF413-4F92-4C59-9797-E3D9A3225F4C}" type="presParOf" srcId="{E7F40A5F-FFB2-4E7B-A895-6CFA062F3539}" destId="{35471EC4-0393-4F87-972E-23EA6C5D14FA}" srcOrd="1" destOrd="0" presId="urn:microsoft.com/office/officeart/2018/2/layout/IconLabelList"/>
    <dgm:cxn modelId="{1C593BF0-F01E-4480-9660-DEBF375848DE}" type="presParOf" srcId="{E7F40A5F-FFB2-4E7B-A895-6CFA062F3539}" destId="{672E2315-BF91-42D3-852F-E8F5A7772102}" srcOrd="2" destOrd="0" presId="urn:microsoft.com/office/officeart/2018/2/layout/IconLabelList"/>
    <dgm:cxn modelId="{03A83C0E-1A90-4482-8E45-52F3C3DC4DF3}" type="presParOf" srcId="{AC7A98A1-661B-4BF6-A927-C31D40A46D0A}" destId="{9FA26C9C-9375-4C35-9DF4-E379C5EA9313}" srcOrd="5" destOrd="0" presId="urn:microsoft.com/office/officeart/2018/2/layout/IconLabelList"/>
    <dgm:cxn modelId="{6F954A58-F4E2-46FB-B1FD-1290A4E68893}" type="presParOf" srcId="{AC7A98A1-661B-4BF6-A927-C31D40A46D0A}" destId="{312AD416-27E2-4A7E-B772-E090061BABAC}" srcOrd="6" destOrd="0" presId="urn:microsoft.com/office/officeart/2018/2/layout/IconLabelList"/>
    <dgm:cxn modelId="{121EEE71-E195-47BF-AD85-E8FF489D1EAB}" type="presParOf" srcId="{312AD416-27E2-4A7E-B772-E090061BABAC}" destId="{7355C3C9-9EE2-48F8-BE9A-2E5B068D59A9}" srcOrd="0" destOrd="0" presId="urn:microsoft.com/office/officeart/2018/2/layout/IconLabelList"/>
    <dgm:cxn modelId="{14C0C97F-024E-4D42-9245-D6D302FD2DBE}" type="presParOf" srcId="{312AD416-27E2-4A7E-B772-E090061BABAC}" destId="{D17AE3FC-8426-4486-B7E5-599C00A07C9D}" srcOrd="1" destOrd="0" presId="urn:microsoft.com/office/officeart/2018/2/layout/IconLabelList"/>
    <dgm:cxn modelId="{C85DB97B-457F-48D5-AE7F-B63C163DA960}" type="presParOf" srcId="{312AD416-27E2-4A7E-B772-E090061BABAC}" destId="{3BB7E095-8302-4E9B-BA48-6744EBBA878C}"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301ED-04CA-442D-9B93-03FDB365F787}">
      <dsp:nvSpPr>
        <dsp:cNvPr id="0" name=""/>
        <dsp:cNvSpPr/>
      </dsp:nvSpPr>
      <dsp:spPr>
        <a:xfrm>
          <a:off x="0" y="510595"/>
          <a:ext cx="10058399" cy="322245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0644" tIns="645668" rIns="780644" bIns="220472" numCol="1" spcCol="1270" anchor="t" anchorCtr="0">
          <a:noAutofit/>
        </a:bodyPr>
        <a:lstStyle/>
        <a:p>
          <a:pPr marL="285750" lvl="1" indent="-285750" algn="l" defTabSz="1377950">
            <a:lnSpc>
              <a:spcPct val="90000"/>
            </a:lnSpc>
            <a:spcBef>
              <a:spcPct val="0"/>
            </a:spcBef>
            <a:spcAft>
              <a:spcPct val="15000"/>
            </a:spcAft>
            <a:buChar char="•"/>
          </a:pPr>
          <a:r>
            <a:rPr lang="en-GB" sz="3100" kern="1200" dirty="0"/>
            <a:t>Half Hourly Meter Data</a:t>
          </a:r>
          <a:endParaRPr lang="en-US" sz="3100" kern="1200" dirty="0"/>
        </a:p>
        <a:p>
          <a:pPr marL="285750" lvl="1" indent="-285750" algn="l" defTabSz="1377950">
            <a:lnSpc>
              <a:spcPct val="90000"/>
            </a:lnSpc>
            <a:spcBef>
              <a:spcPct val="0"/>
            </a:spcBef>
            <a:spcAft>
              <a:spcPct val="15000"/>
            </a:spcAft>
            <a:buChar char="•"/>
          </a:pPr>
          <a:r>
            <a:rPr lang="en-GB" sz="3100" kern="1200" dirty="0"/>
            <a:t>General Building Information </a:t>
          </a:r>
          <a:endParaRPr lang="en-US" sz="3100" kern="1200" dirty="0"/>
        </a:p>
        <a:p>
          <a:pPr marL="285750" lvl="1" indent="-285750" algn="l" defTabSz="1377950">
            <a:lnSpc>
              <a:spcPct val="90000"/>
            </a:lnSpc>
            <a:spcBef>
              <a:spcPct val="0"/>
            </a:spcBef>
            <a:spcAft>
              <a:spcPct val="15000"/>
            </a:spcAft>
            <a:buChar char="•"/>
          </a:pPr>
          <a:r>
            <a:rPr lang="en-GB" sz="3100" kern="1200" dirty="0"/>
            <a:t>Structural Engineers as Built Drawings</a:t>
          </a:r>
          <a:endParaRPr lang="en-US" sz="3100" kern="1200" dirty="0"/>
        </a:p>
        <a:p>
          <a:pPr marL="285750" lvl="1" indent="-285750" algn="l" defTabSz="1377950">
            <a:lnSpc>
              <a:spcPct val="90000"/>
            </a:lnSpc>
            <a:spcBef>
              <a:spcPct val="0"/>
            </a:spcBef>
            <a:spcAft>
              <a:spcPct val="15000"/>
            </a:spcAft>
            <a:buChar char="•"/>
          </a:pPr>
          <a:r>
            <a:rPr lang="en-GB" sz="3100" kern="1200" dirty="0"/>
            <a:t>Building Fabric Elements </a:t>
          </a:r>
          <a:endParaRPr lang="en-US" sz="3100" kern="1200" dirty="0"/>
        </a:p>
        <a:p>
          <a:pPr marL="285750" lvl="1" indent="-285750" algn="l" defTabSz="1377950">
            <a:lnSpc>
              <a:spcPct val="90000"/>
            </a:lnSpc>
            <a:spcBef>
              <a:spcPct val="0"/>
            </a:spcBef>
            <a:spcAft>
              <a:spcPct val="15000"/>
            </a:spcAft>
            <a:buChar char="•"/>
          </a:pPr>
          <a:r>
            <a:rPr lang="en-GB" sz="3100" kern="1200" dirty="0"/>
            <a:t>M&amp;E O&amp;M Manuals</a:t>
          </a:r>
          <a:endParaRPr lang="en-US" sz="3100" kern="1200" dirty="0"/>
        </a:p>
      </dsp:txBody>
      <dsp:txXfrm>
        <a:off x="0" y="510595"/>
        <a:ext cx="10058399" cy="3222450"/>
      </dsp:txXfrm>
    </dsp:sp>
    <dsp:sp modelId="{8D912075-C51A-4ECC-A942-92D9885FAACA}">
      <dsp:nvSpPr>
        <dsp:cNvPr id="0" name=""/>
        <dsp:cNvSpPr/>
      </dsp:nvSpPr>
      <dsp:spPr>
        <a:xfrm>
          <a:off x="502920" y="53035"/>
          <a:ext cx="7040880" cy="9151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1377950">
            <a:lnSpc>
              <a:spcPct val="90000"/>
            </a:lnSpc>
            <a:spcBef>
              <a:spcPct val="0"/>
            </a:spcBef>
            <a:spcAft>
              <a:spcPct val="35000"/>
            </a:spcAft>
            <a:buNone/>
          </a:pPr>
          <a:r>
            <a:rPr lang="en-GB" sz="3100" kern="1200"/>
            <a:t>The client has provided: - </a:t>
          </a:r>
          <a:endParaRPr lang="en-US" sz="3100" kern="1200"/>
        </a:p>
      </dsp:txBody>
      <dsp:txXfrm>
        <a:off x="547592" y="97707"/>
        <a:ext cx="6951536" cy="825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BBAB4-113B-4FF3-A25A-B88BB516E4F1}">
      <dsp:nvSpPr>
        <dsp:cNvPr id="0" name=""/>
        <dsp:cNvSpPr/>
      </dsp:nvSpPr>
      <dsp:spPr>
        <a:xfrm>
          <a:off x="1427774" y="276250"/>
          <a:ext cx="762539" cy="7625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90724E-5418-42EE-8C07-7F49891C81CC}">
      <dsp:nvSpPr>
        <dsp:cNvPr id="0" name=""/>
        <dsp:cNvSpPr/>
      </dsp:nvSpPr>
      <dsp:spPr>
        <a:xfrm>
          <a:off x="961778" y="1301756"/>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To fully understand the current building use and areas of major energy consumption. </a:t>
          </a:r>
          <a:endParaRPr lang="en-US" sz="1200" kern="1200" dirty="0"/>
        </a:p>
      </dsp:txBody>
      <dsp:txXfrm>
        <a:off x="961778" y="1301756"/>
        <a:ext cx="1694531" cy="677812"/>
      </dsp:txXfrm>
    </dsp:sp>
    <dsp:sp modelId="{D276F59B-67DA-4CAD-8CD2-8EE36E0B9E8C}">
      <dsp:nvSpPr>
        <dsp:cNvPr id="0" name=""/>
        <dsp:cNvSpPr/>
      </dsp:nvSpPr>
      <dsp:spPr>
        <a:xfrm>
          <a:off x="3418848" y="276250"/>
          <a:ext cx="762539" cy="7625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793DB5-C4CA-4003-8A1B-0FF5157F7729}">
      <dsp:nvSpPr>
        <dsp:cNvPr id="0" name=""/>
        <dsp:cNvSpPr/>
      </dsp:nvSpPr>
      <dsp:spPr>
        <a:xfrm>
          <a:off x="2952852" y="1301756"/>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To carry out an energy audit in line with client policies and guidance document. </a:t>
          </a:r>
          <a:endParaRPr lang="en-US" sz="1200" kern="1200" dirty="0"/>
        </a:p>
      </dsp:txBody>
      <dsp:txXfrm>
        <a:off x="2952852" y="1301756"/>
        <a:ext cx="1694531" cy="677812"/>
      </dsp:txXfrm>
    </dsp:sp>
    <dsp:sp modelId="{97B617FC-F07A-4F08-9522-4E038E58F990}">
      <dsp:nvSpPr>
        <dsp:cNvPr id="0" name=""/>
        <dsp:cNvSpPr/>
      </dsp:nvSpPr>
      <dsp:spPr>
        <a:xfrm>
          <a:off x="1294321" y="2403201"/>
          <a:ext cx="762539" cy="7625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2E2315-BF91-42D3-852F-E8F5A7772102}">
      <dsp:nvSpPr>
        <dsp:cNvPr id="0" name=""/>
        <dsp:cNvSpPr/>
      </dsp:nvSpPr>
      <dsp:spPr>
        <a:xfrm>
          <a:off x="828325" y="3428706"/>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To highlight areas of energy waste. </a:t>
          </a:r>
          <a:endParaRPr lang="en-US" sz="1200" kern="1200" dirty="0"/>
        </a:p>
      </dsp:txBody>
      <dsp:txXfrm>
        <a:off x="828325" y="3428706"/>
        <a:ext cx="1694531" cy="677812"/>
      </dsp:txXfrm>
    </dsp:sp>
    <dsp:sp modelId="{7355C3C9-9EE2-48F8-BE9A-2E5B068D59A9}">
      <dsp:nvSpPr>
        <dsp:cNvPr id="0" name=""/>
        <dsp:cNvSpPr/>
      </dsp:nvSpPr>
      <dsp:spPr>
        <a:xfrm>
          <a:off x="3418848" y="2403201"/>
          <a:ext cx="762539" cy="7625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B7E095-8302-4E9B-BA48-6744EBBA878C}">
      <dsp:nvSpPr>
        <dsp:cNvPr id="0" name=""/>
        <dsp:cNvSpPr/>
      </dsp:nvSpPr>
      <dsp:spPr>
        <a:xfrm>
          <a:off x="2819399" y="3428706"/>
          <a:ext cx="1961436"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Provided relevant measures and targets for energy reduction within the building.</a:t>
          </a:r>
          <a:endParaRPr lang="en-US" sz="1200" kern="1200" dirty="0"/>
        </a:p>
      </dsp:txBody>
      <dsp:txXfrm>
        <a:off x="2819399" y="3428706"/>
        <a:ext cx="1961436" cy="6778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BBAB4-113B-4FF3-A25A-B88BB516E4F1}">
      <dsp:nvSpPr>
        <dsp:cNvPr id="0" name=""/>
        <dsp:cNvSpPr/>
      </dsp:nvSpPr>
      <dsp:spPr>
        <a:xfrm>
          <a:off x="1262966" y="214032"/>
          <a:ext cx="724570" cy="7245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90724E-5418-42EE-8C07-7F49891C81CC}">
      <dsp:nvSpPr>
        <dsp:cNvPr id="0" name=""/>
        <dsp:cNvSpPr/>
      </dsp:nvSpPr>
      <dsp:spPr>
        <a:xfrm>
          <a:off x="820173" y="1205164"/>
          <a:ext cx="1610156" cy="784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To provide energy saving measures by maintaining or improving energy performances throughout the building. </a:t>
          </a:r>
          <a:endParaRPr lang="en-US" sz="1200" kern="1200"/>
        </a:p>
      </dsp:txBody>
      <dsp:txXfrm>
        <a:off x="820173" y="1205164"/>
        <a:ext cx="1610156" cy="784951"/>
      </dsp:txXfrm>
    </dsp:sp>
    <dsp:sp modelId="{D276F59B-67DA-4CAD-8CD2-8EE36E0B9E8C}">
      <dsp:nvSpPr>
        <dsp:cNvPr id="0" name=""/>
        <dsp:cNvSpPr/>
      </dsp:nvSpPr>
      <dsp:spPr>
        <a:xfrm>
          <a:off x="3154899" y="214032"/>
          <a:ext cx="724570" cy="7245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793DB5-C4CA-4003-8A1B-0FF5157F7729}">
      <dsp:nvSpPr>
        <dsp:cNvPr id="0" name=""/>
        <dsp:cNvSpPr/>
      </dsp:nvSpPr>
      <dsp:spPr>
        <a:xfrm>
          <a:off x="2712106" y="1205164"/>
          <a:ext cx="1610156" cy="784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Create opportunities for cost saving measures and where possible provide associated costs. </a:t>
          </a:r>
          <a:endParaRPr lang="en-US" sz="1200" kern="1200"/>
        </a:p>
      </dsp:txBody>
      <dsp:txXfrm>
        <a:off x="2712106" y="1205164"/>
        <a:ext cx="1610156" cy="784951"/>
      </dsp:txXfrm>
    </dsp:sp>
    <dsp:sp modelId="{97B617FC-F07A-4F08-9522-4E038E58F990}">
      <dsp:nvSpPr>
        <dsp:cNvPr id="0" name=""/>
        <dsp:cNvSpPr/>
      </dsp:nvSpPr>
      <dsp:spPr>
        <a:xfrm>
          <a:off x="1262966" y="2392654"/>
          <a:ext cx="724570" cy="7245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2E2315-BF91-42D3-852F-E8F5A7772102}">
      <dsp:nvSpPr>
        <dsp:cNvPr id="0" name=""/>
        <dsp:cNvSpPr/>
      </dsp:nvSpPr>
      <dsp:spPr>
        <a:xfrm>
          <a:off x="820173" y="3383786"/>
          <a:ext cx="1610156" cy="784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Save energy and reduce the organisational carbon footprint. </a:t>
          </a:r>
          <a:endParaRPr lang="en-US" sz="1100" kern="1200"/>
        </a:p>
      </dsp:txBody>
      <dsp:txXfrm>
        <a:off x="820173" y="3383786"/>
        <a:ext cx="1610156" cy="784951"/>
      </dsp:txXfrm>
    </dsp:sp>
    <dsp:sp modelId="{7355C3C9-9EE2-48F8-BE9A-2E5B068D59A9}">
      <dsp:nvSpPr>
        <dsp:cNvPr id="0" name=""/>
        <dsp:cNvSpPr/>
      </dsp:nvSpPr>
      <dsp:spPr>
        <a:xfrm>
          <a:off x="3154899" y="2392654"/>
          <a:ext cx="724570" cy="7245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B7E095-8302-4E9B-BA48-6744EBBA878C}">
      <dsp:nvSpPr>
        <dsp:cNvPr id="0" name=""/>
        <dsp:cNvSpPr/>
      </dsp:nvSpPr>
      <dsp:spPr>
        <a:xfrm>
          <a:off x="2712106" y="3383786"/>
          <a:ext cx="1610156" cy="784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To identify areas of considerable improvement within the data provided by the client. </a:t>
          </a:r>
          <a:endParaRPr lang="en-US" sz="1100" kern="1200"/>
        </a:p>
      </dsp:txBody>
      <dsp:txXfrm>
        <a:off x="2712106" y="3383786"/>
        <a:ext cx="1610156" cy="78495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97302F-05EF-4DFD-9515-3875608E3C2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EACB0DA-5941-4A9C-A1C1-59A2CA85385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E88E98C-9F57-4A0B-9CBF-958BA59CD8E7}" type="datetimeFigureOut">
              <a:rPr lang="en-GB" smtClean="0"/>
              <a:t>17/06/2021</a:t>
            </a:fld>
            <a:endParaRPr lang="en-GB"/>
          </a:p>
        </p:txBody>
      </p:sp>
      <p:sp>
        <p:nvSpPr>
          <p:cNvPr id="4" name="Footer Placeholder 3">
            <a:extLst>
              <a:ext uri="{FF2B5EF4-FFF2-40B4-BE49-F238E27FC236}">
                <a16:creationId xmlns:a16="http://schemas.microsoft.com/office/drawing/2014/main" id="{BF1C7198-748B-4BC3-A324-EBCE433D8BB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57B3FFC-06C8-4021-89A5-1DC163B339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0E1BB05-0549-4F61-A8E0-876C1A47A134}" type="slidenum">
              <a:rPr lang="en-GB" smtClean="0"/>
              <a:t>‹#›</a:t>
            </a:fld>
            <a:endParaRPr lang="en-GB"/>
          </a:p>
        </p:txBody>
      </p:sp>
    </p:spTree>
    <p:extLst>
      <p:ext uri="{BB962C8B-B14F-4D97-AF65-F5344CB8AC3E}">
        <p14:creationId xmlns:p14="http://schemas.microsoft.com/office/powerpoint/2010/main" val="89112838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6/17/2021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14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6/17/2021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870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6/17/2021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0427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6/17/2021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490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6/17/2021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2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6/17/2021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4820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6/17/2021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2097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6/17/2021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5161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6/17/2021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6/17/2021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274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5" name="Picture 4">
            <a:extLst>
              <a:ext uri="{FF2B5EF4-FFF2-40B4-BE49-F238E27FC236}">
                <a16:creationId xmlns:a16="http://schemas.microsoft.com/office/drawing/2014/main" id="{1FD526C9-A8C7-41E6-85BB-39F06C858A2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0" name="Rectangle 29">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rPr>
              <a:t>Energy Audit Approach</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Alex Haddow</a:t>
            </a:r>
          </a:p>
        </p:txBody>
      </p:sp>
      <p:cxnSp>
        <p:nvCxnSpPr>
          <p:cNvPr id="32" name="Straight Connector 3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0338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422CB-EBC9-4703-870C-8981A495893A}"/>
              </a:ext>
            </a:extLst>
          </p:cNvPr>
          <p:cNvSpPr>
            <a:spLocks noGrp="1"/>
          </p:cNvSpPr>
          <p:nvPr>
            <p:ph type="title"/>
          </p:nvPr>
        </p:nvSpPr>
        <p:spPr>
          <a:xfrm>
            <a:off x="1096963" y="749222"/>
            <a:ext cx="10058400" cy="832484"/>
          </a:xfrm>
        </p:spPr>
        <p:txBody>
          <a:bodyPr>
            <a:normAutofit/>
          </a:bodyPr>
          <a:lstStyle/>
          <a:p>
            <a:pPr algn="ctr"/>
            <a:r>
              <a:rPr lang="en-US" sz="4400" dirty="0"/>
              <a:t>What is an Energy Audit? </a:t>
            </a:r>
          </a:p>
        </p:txBody>
      </p:sp>
      <p:cxnSp>
        <p:nvCxnSpPr>
          <p:cNvPr id="20" name="Straight Connector 19">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D175356B-2138-4E15-B984-573E01CE7679}"/>
              </a:ext>
            </a:extLst>
          </p:cNvPr>
          <p:cNvSpPr txBox="1"/>
          <p:nvPr/>
        </p:nvSpPr>
        <p:spPr>
          <a:xfrm>
            <a:off x="1276350" y="2162175"/>
            <a:ext cx="9801225" cy="2308324"/>
          </a:xfrm>
          <a:prstGeom prst="rect">
            <a:avLst/>
          </a:prstGeom>
          <a:noFill/>
        </p:spPr>
        <p:txBody>
          <a:bodyPr wrap="square" rtlCol="0">
            <a:spAutoFit/>
          </a:bodyPr>
          <a:lstStyle/>
          <a:p>
            <a:endParaRPr lang="en-GB" dirty="0"/>
          </a:p>
          <a:p>
            <a:r>
              <a:rPr lang="en-GB" dirty="0"/>
              <a:t>Until the early 1980’s energy audits were defined as addressing where energy was used and by what.</a:t>
            </a:r>
          </a:p>
          <a:p>
            <a:endParaRPr lang="en-GB" dirty="0"/>
          </a:p>
          <a:p>
            <a:r>
              <a:rPr lang="en-GB" dirty="0"/>
              <a:t>Whereby and energy survey related to where energy was being wasted and what could be done about it. </a:t>
            </a:r>
          </a:p>
          <a:p>
            <a:endParaRPr lang="en-GB" dirty="0"/>
          </a:p>
          <a:p>
            <a:r>
              <a:rPr lang="en-GB" dirty="0"/>
              <a:t>BRE (2013) </a:t>
            </a:r>
          </a:p>
        </p:txBody>
      </p:sp>
      <p:sp>
        <p:nvSpPr>
          <p:cNvPr id="11" name="TextBox 10">
            <a:extLst>
              <a:ext uri="{FF2B5EF4-FFF2-40B4-BE49-F238E27FC236}">
                <a16:creationId xmlns:a16="http://schemas.microsoft.com/office/drawing/2014/main" id="{739636B9-7D93-4ED3-9C40-5766FAEAC7C8}"/>
              </a:ext>
            </a:extLst>
          </p:cNvPr>
          <p:cNvSpPr txBox="1"/>
          <p:nvPr/>
        </p:nvSpPr>
        <p:spPr>
          <a:xfrm>
            <a:off x="1276350" y="4470499"/>
            <a:ext cx="9801225" cy="646331"/>
          </a:xfrm>
          <a:prstGeom prst="rect">
            <a:avLst/>
          </a:prstGeom>
          <a:noFill/>
        </p:spPr>
        <p:txBody>
          <a:bodyPr wrap="square" rtlCol="0">
            <a:spAutoFit/>
          </a:bodyPr>
          <a:lstStyle/>
          <a:p>
            <a:endParaRPr lang="en-GB" dirty="0"/>
          </a:p>
          <a:p>
            <a:r>
              <a:rPr lang="en-GB" dirty="0"/>
              <a:t>The term energy audit is now internationally know and addresses both usage and waste.  </a:t>
            </a:r>
          </a:p>
        </p:txBody>
      </p:sp>
    </p:spTree>
    <p:extLst>
      <p:ext uri="{BB962C8B-B14F-4D97-AF65-F5344CB8AC3E}">
        <p14:creationId xmlns:p14="http://schemas.microsoft.com/office/powerpoint/2010/main" val="1292513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1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A9C9D2C-FF3D-40F6-B24F-FB1B9CC5FD2A}"/>
              </a:ext>
            </a:extLst>
          </p:cNvPr>
          <p:cNvPicPr>
            <a:picLocks noGrp="1" noChangeAspect="1"/>
          </p:cNvPicPr>
          <p:nvPr>
            <p:ph idx="1"/>
          </p:nvPr>
        </p:nvPicPr>
        <p:blipFill>
          <a:blip r:embed="rId2"/>
          <a:stretch>
            <a:fillRect/>
          </a:stretch>
        </p:blipFill>
        <p:spPr>
          <a:xfrm>
            <a:off x="2042066" y="521208"/>
            <a:ext cx="8049252" cy="5815584"/>
          </a:xfrm>
          <a:prstGeom prst="rect">
            <a:avLst/>
          </a:prstGeom>
        </p:spPr>
      </p:pic>
      <p:sp>
        <p:nvSpPr>
          <p:cNvPr id="16" name="TextBox 15">
            <a:extLst>
              <a:ext uri="{FF2B5EF4-FFF2-40B4-BE49-F238E27FC236}">
                <a16:creationId xmlns:a16="http://schemas.microsoft.com/office/drawing/2014/main" id="{5B7A97A1-74B0-4D54-BE17-1B89F34C3CF4}"/>
              </a:ext>
            </a:extLst>
          </p:cNvPr>
          <p:cNvSpPr txBox="1"/>
          <p:nvPr/>
        </p:nvSpPr>
        <p:spPr>
          <a:xfrm>
            <a:off x="8192090" y="6428234"/>
            <a:ext cx="3915687" cy="369332"/>
          </a:xfrm>
          <a:prstGeom prst="rect">
            <a:avLst/>
          </a:prstGeom>
          <a:noFill/>
        </p:spPr>
        <p:txBody>
          <a:bodyPr wrap="none" rtlCol="0">
            <a:spAutoFit/>
          </a:bodyPr>
          <a:lstStyle/>
          <a:p>
            <a:r>
              <a:rPr lang="en-GB" dirty="0">
                <a:solidFill>
                  <a:schemeClr val="bg1"/>
                </a:solidFill>
              </a:rPr>
              <a:t>Carbon Trust (2011) – Energy Surveys</a:t>
            </a:r>
          </a:p>
        </p:txBody>
      </p:sp>
      <p:sp>
        <p:nvSpPr>
          <p:cNvPr id="8" name="TextBox 7">
            <a:extLst>
              <a:ext uri="{FF2B5EF4-FFF2-40B4-BE49-F238E27FC236}">
                <a16:creationId xmlns:a16="http://schemas.microsoft.com/office/drawing/2014/main" id="{96962939-35F5-4509-8853-598AAEF19343}"/>
              </a:ext>
            </a:extLst>
          </p:cNvPr>
          <p:cNvSpPr txBox="1"/>
          <p:nvPr/>
        </p:nvSpPr>
        <p:spPr>
          <a:xfrm>
            <a:off x="3070107" y="30834"/>
            <a:ext cx="5802422" cy="369332"/>
          </a:xfrm>
          <a:prstGeom prst="rect">
            <a:avLst/>
          </a:prstGeom>
          <a:noFill/>
        </p:spPr>
        <p:txBody>
          <a:bodyPr wrap="none" rtlCol="0">
            <a:spAutoFit/>
          </a:bodyPr>
          <a:lstStyle/>
          <a:p>
            <a:r>
              <a:rPr lang="en-GB" dirty="0">
                <a:solidFill>
                  <a:schemeClr val="bg1"/>
                </a:solidFill>
              </a:rPr>
              <a:t>How energy audits contribute to saving money and carbon</a:t>
            </a:r>
          </a:p>
        </p:txBody>
      </p:sp>
    </p:spTree>
    <p:extLst>
      <p:ext uri="{BB962C8B-B14F-4D97-AF65-F5344CB8AC3E}">
        <p14:creationId xmlns:p14="http://schemas.microsoft.com/office/powerpoint/2010/main" val="2768941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DC9B67D-DECD-418A-8CDC-55387BAE7967}"/>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dirty="0">
                <a:solidFill>
                  <a:srgbClr val="FFFFFF"/>
                </a:solidFill>
              </a:rPr>
              <a:t>First Step – Research</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Document">
            <a:extLst>
              <a:ext uri="{FF2B5EF4-FFF2-40B4-BE49-F238E27FC236}">
                <a16:creationId xmlns:a16="http://schemas.microsoft.com/office/drawing/2014/main" id="{88FDFDD6-8CF7-4608-8B36-5068D58FE0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31248" y="640080"/>
            <a:ext cx="5577840" cy="5577840"/>
          </a:xfrm>
          <a:prstGeom prst="rect">
            <a:avLst/>
          </a:prstGeom>
        </p:spPr>
      </p:pic>
    </p:spTree>
    <p:extLst>
      <p:ext uri="{BB962C8B-B14F-4D97-AF65-F5344CB8AC3E}">
        <p14:creationId xmlns:p14="http://schemas.microsoft.com/office/powerpoint/2010/main" val="4246315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EF19FC2-DEAD-4CE6-9DD3-B97D9C356825}"/>
              </a:ext>
            </a:extLst>
          </p:cNvPr>
          <p:cNvSpPr>
            <a:spLocks noGrp="1"/>
          </p:cNvSpPr>
          <p:nvPr>
            <p:ph type="title"/>
          </p:nvPr>
        </p:nvSpPr>
        <p:spPr>
          <a:xfrm>
            <a:off x="1097280" y="286603"/>
            <a:ext cx="10058400" cy="1450757"/>
          </a:xfrm>
        </p:spPr>
        <p:txBody>
          <a:bodyPr anchor="ctr">
            <a:normAutofit/>
          </a:bodyPr>
          <a:lstStyle/>
          <a:p>
            <a:pPr algn="ctr"/>
            <a:r>
              <a:rPr lang="en-GB" dirty="0">
                <a:solidFill>
                  <a:srgbClr val="FFFFFF"/>
                </a:solidFill>
              </a:rPr>
              <a:t>BS EN 16247 – Environmental Efficiency </a:t>
            </a:r>
          </a:p>
        </p:txBody>
      </p:sp>
      <p:sp>
        <p:nvSpPr>
          <p:cNvPr id="3" name="Content Placeholder 2">
            <a:extLst>
              <a:ext uri="{FF2B5EF4-FFF2-40B4-BE49-F238E27FC236}">
                <a16:creationId xmlns:a16="http://schemas.microsoft.com/office/drawing/2014/main" id="{C6FC7459-8D86-4323-ACF1-ED617A025465}"/>
              </a:ext>
            </a:extLst>
          </p:cNvPr>
          <p:cNvSpPr>
            <a:spLocks noGrp="1"/>
          </p:cNvSpPr>
          <p:nvPr>
            <p:ph idx="1"/>
          </p:nvPr>
        </p:nvSpPr>
        <p:spPr>
          <a:xfrm>
            <a:off x="1097280" y="2457509"/>
            <a:ext cx="10058400" cy="3677385"/>
          </a:xfrm>
        </p:spPr>
        <p:txBody>
          <a:bodyPr>
            <a:normAutofit/>
          </a:bodyPr>
          <a:lstStyle/>
          <a:p>
            <a:pPr>
              <a:buFont typeface="Wingdings" panose="05000000000000000000" pitchFamily="2" charset="2"/>
              <a:buChar char="§"/>
            </a:pPr>
            <a:r>
              <a:rPr lang="en-GB" dirty="0"/>
              <a:t>BS EN 16247-1 is a European standard that defines the attributes of a good quality energy audit. </a:t>
            </a:r>
          </a:p>
          <a:p>
            <a:pPr>
              <a:buFont typeface="Wingdings" panose="05000000000000000000" pitchFamily="2" charset="2"/>
              <a:buChar char="§"/>
            </a:pPr>
            <a:r>
              <a:rPr lang="en-GB" dirty="0"/>
              <a:t>The standard recognises that there are many differing approaches to energy auditing and aims to produce clarity and transparency to the energy auditing industry. </a:t>
            </a:r>
          </a:p>
          <a:p>
            <a:pPr>
              <a:buFont typeface="Wingdings" panose="05000000000000000000" pitchFamily="2" charset="2"/>
              <a:buChar char="§"/>
            </a:pPr>
            <a:r>
              <a:rPr lang="en-GB" dirty="0"/>
              <a:t>The standard applies to commercial, industrial, residential and public sector organisations and provides the requirements, common methodologies and deliverables of an energy audit. </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01858FE8-D0A7-4AB8-A09F-30DDADF9DBBE}"/>
              </a:ext>
            </a:extLst>
          </p:cNvPr>
          <p:cNvSpPr txBox="1"/>
          <p:nvPr/>
        </p:nvSpPr>
        <p:spPr>
          <a:xfrm>
            <a:off x="9609221" y="5868988"/>
            <a:ext cx="1951047" cy="646331"/>
          </a:xfrm>
          <a:prstGeom prst="rect">
            <a:avLst/>
          </a:prstGeom>
          <a:noFill/>
        </p:spPr>
        <p:txBody>
          <a:bodyPr wrap="none" rtlCol="0">
            <a:spAutoFit/>
          </a:bodyPr>
          <a:lstStyle/>
          <a:p>
            <a:r>
              <a:rPr lang="en-GB" dirty="0"/>
              <a:t>BSE Group (2012)</a:t>
            </a:r>
          </a:p>
          <a:p>
            <a:endParaRPr lang="en-GB" dirty="0"/>
          </a:p>
        </p:txBody>
      </p:sp>
    </p:spTree>
    <p:extLst>
      <p:ext uri="{BB962C8B-B14F-4D97-AF65-F5344CB8AC3E}">
        <p14:creationId xmlns:p14="http://schemas.microsoft.com/office/powerpoint/2010/main" val="3240998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C57D3FA-304E-471C-8156-5EFF0013427F}"/>
              </a:ext>
            </a:extLst>
          </p:cNvPr>
          <p:cNvSpPr>
            <a:spLocks noGrp="1"/>
          </p:cNvSpPr>
          <p:nvPr>
            <p:ph type="title"/>
          </p:nvPr>
        </p:nvSpPr>
        <p:spPr>
          <a:xfrm>
            <a:off x="1097280" y="286603"/>
            <a:ext cx="10058400" cy="1450757"/>
          </a:xfrm>
        </p:spPr>
        <p:txBody>
          <a:bodyPr anchor="ctr">
            <a:normAutofit/>
          </a:bodyPr>
          <a:lstStyle/>
          <a:p>
            <a:pPr algn="ctr"/>
            <a:r>
              <a:rPr lang="en-GB" dirty="0">
                <a:solidFill>
                  <a:srgbClr val="FFFFFF"/>
                </a:solidFill>
              </a:rPr>
              <a:t>CIBSE Guide F</a:t>
            </a:r>
          </a:p>
        </p:txBody>
      </p:sp>
      <p:sp>
        <p:nvSpPr>
          <p:cNvPr id="3" name="Content Placeholder 2">
            <a:extLst>
              <a:ext uri="{FF2B5EF4-FFF2-40B4-BE49-F238E27FC236}">
                <a16:creationId xmlns:a16="http://schemas.microsoft.com/office/drawing/2014/main" id="{C55B5D77-F0F3-4E20-B0E2-EA6043247EB8}"/>
              </a:ext>
            </a:extLst>
          </p:cNvPr>
          <p:cNvSpPr>
            <a:spLocks noGrp="1"/>
          </p:cNvSpPr>
          <p:nvPr>
            <p:ph idx="1"/>
          </p:nvPr>
        </p:nvSpPr>
        <p:spPr>
          <a:xfrm>
            <a:off x="1096963" y="2191603"/>
            <a:ext cx="10058400" cy="3677385"/>
          </a:xfrm>
        </p:spPr>
        <p:txBody>
          <a:bodyPr>
            <a:normAutofit/>
          </a:bodyPr>
          <a:lstStyle/>
          <a:p>
            <a:pPr>
              <a:buFont typeface="Wingdings" panose="05000000000000000000" pitchFamily="2" charset="2"/>
              <a:buChar char="§"/>
            </a:pPr>
            <a:r>
              <a:rPr lang="en-GB" dirty="0"/>
              <a:t>CIBSE Guide F brings together a range of information related entirely to energy efficiency. </a:t>
            </a:r>
          </a:p>
          <a:p>
            <a:pPr>
              <a:buFont typeface="Wingdings" panose="05000000000000000000" pitchFamily="2" charset="2"/>
              <a:buChar char="§"/>
            </a:pPr>
            <a:r>
              <a:rPr lang="en-GB" dirty="0"/>
              <a:t>CIBSE states that the guide is a text with the intention of readers being able to consult on sections based on live projects. </a:t>
            </a:r>
          </a:p>
          <a:p>
            <a:pPr>
              <a:buFont typeface="Wingdings" panose="05000000000000000000" pitchFamily="2" charset="2"/>
              <a:buChar char="§"/>
            </a:pPr>
            <a:r>
              <a:rPr lang="en-GB" dirty="0"/>
              <a:t>The text is split into three sections. </a:t>
            </a:r>
          </a:p>
          <a:p>
            <a:pPr lvl="2">
              <a:buFont typeface="Wingdings" panose="05000000000000000000" pitchFamily="2" charset="2"/>
              <a:buChar char="§"/>
            </a:pPr>
            <a:r>
              <a:rPr lang="en-GB" sz="1600" dirty="0"/>
              <a:t>Part A: Designing the Building </a:t>
            </a:r>
          </a:p>
          <a:p>
            <a:pPr lvl="2">
              <a:buFont typeface="Wingdings" panose="05000000000000000000" pitchFamily="2" charset="2"/>
              <a:buChar char="§"/>
            </a:pPr>
            <a:r>
              <a:rPr lang="en-GB" sz="1600" dirty="0"/>
              <a:t>Part B – Operating and Upgrading the Building</a:t>
            </a:r>
          </a:p>
          <a:p>
            <a:pPr lvl="2">
              <a:buFont typeface="Wingdings" panose="05000000000000000000" pitchFamily="2" charset="2"/>
              <a:buChar char="§"/>
            </a:pPr>
            <a:r>
              <a:rPr lang="en-GB" sz="1600" dirty="0"/>
              <a:t>Energy Benchmarks</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28FB7979-4A8B-4A5D-8844-F4A26D909B24}"/>
              </a:ext>
            </a:extLst>
          </p:cNvPr>
          <p:cNvSpPr txBox="1"/>
          <p:nvPr/>
        </p:nvSpPr>
        <p:spPr>
          <a:xfrm>
            <a:off x="6799111" y="6386731"/>
            <a:ext cx="5391348" cy="369332"/>
          </a:xfrm>
          <a:prstGeom prst="rect">
            <a:avLst/>
          </a:prstGeom>
          <a:noFill/>
        </p:spPr>
        <p:txBody>
          <a:bodyPr wrap="none" rtlCol="0">
            <a:spAutoFit/>
          </a:bodyPr>
          <a:lstStyle/>
          <a:p>
            <a:r>
              <a:rPr lang="en-GB" dirty="0">
                <a:solidFill>
                  <a:schemeClr val="bg1"/>
                </a:solidFill>
              </a:rPr>
              <a:t>CIBSE Guide F (2012) – Energy Efficiency in Buildings</a:t>
            </a:r>
          </a:p>
        </p:txBody>
      </p:sp>
    </p:spTree>
    <p:extLst>
      <p:ext uri="{BB962C8B-B14F-4D97-AF65-F5344CB8AC3E}">
        <p14:creationId xmlns:p14="http://schemas.microsoft.com/office/powerpoint/2010/main" val="3217355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D1791E6-73A4-4176-B994-AC4C6045EE64}"/>
              </a:ext>
            </a:extLst>
          </p:cNvPr>
          <p:cNvSpPr>
            <a:spLocks noGrp="1"/>
          </p:cNvSpPr>
          <p:nvPr>
            <p:ph type="title"/>
          </p:nvPr>
        </p:nvSpPr>
        <p:spPr>
          <a:xfrm>
            <a:off x="1097280" y="286603"/>
            <a:ext cx="10058400" cy="1450757"/>
          </a:xfrm>
        </p:spPr>
        <p:txBody>
          <a:bodyPr anchor="ctr">
            <a:normAutofit/>
          </a:bodyPr>
          <a:lstStyle/>
          <a:p>
            <a:pPr algn="ctr"/>
            <a:r>
              <a:rPr lang="en-GB" sz="3600" dirty="0">
                <a:solidFill>
                  <a:srgbClr val="FFFFFF"/>
                </a:solidFill>
              </a:rPr>
              <a:t>ISO 50002:2014 – Energy audits: Requirements with guidance for use</a:t>
            </a:r>
          </a:p>
        </p:txBody>
      </p:sp>
      <p:sp>
        <p:nvSpPr>
          <p:cNvPr id="3" name="Content Placeholder 2">
            <a:extLst>
              <a:ext uri="{FF2B5EF4-FFF2-40B4-BE49-F238E27FC236}">
                <a16:creationId xmlns:a16="http://schemas.microsoft.com/office/drawing/2014/main" id="{57CC7B66-FC6F-4808-823E-1972988C6FD2}"/>
              </a:ext>
            </a:extLst>
          </p:cNvPr>
          <p:cNvSpPr>
            <a:spLocks noGrp="1"/>
          </p:cNvSpPr>
          <p:nvPr>
            <p:ph idx="1"/>
          </p:nvPr>
        </p:nvSpPr>
        <p:spPr>
          <a:xfrm>
            <a:off x="1096963" y="2191603"/>
            <a:ext cx="10058400" cy="3677385"/>
          </a:xfrm>
        </p:spPr>
        <p:txBody>
          <a:bodyPr>
            <a:normAutofit/>
          </a:bodyPr>
          <a:lstStyle/>
          <a:p>
            <a:pPr>
              <a:buFont typeface="Wingdings" panose="05000000000000000000" pitchFamily="2" charset="2"/>
              <a:buChar char="§"/>
            </a:pPr>
            <a:r>
              <a:rPr lang="en-GB" dirty="0"/>
              <a:t>ISO 50002:2014 specifies the process requirements for carrying out an energy audit in relation to energy performance. It is applicable to all types of establishments and organizations, and all forms of energy and energy use.</a:t>
            </a:r>
          </a:p>
          <a:p>
            <a:pPr>
              <a:buFont typeface="Wingdings" panose="05000000000000000000" pitchFamily="2" charset="2"/>
              <a:buChar char="§"/>
            </a:pPr>
            <a:r>
              <a:rPr lang="en-GB" dirty="0"/>
              <a:t>ISO 50002:2014 specifies the principles of carrying out energy audits, requirements for the common processes during energy audits, and deliverables for energy audits.</a:t>
            </a:r>
          </a:p>
          <a:p>
            <a:br>
              <a:rPr lang="en-GB" dirty="0"/>
            </a:br>
            <a:endParaRPr lang="en-GB"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4236543C-8F1E-4408-8FFF-A91041A3A9A1}"/>
              </a:ext>
            </a:extLst>
          </p:cNvPr>
          <p:cNvSpPr/>
          <p:nvPr/>
        </p:nvSpPr>
        <p:spPr>
          <a:xfrm>
            <a:off x="5438274" y="6444734"/>
            <a:ext cx="7056605" cy="369332"/>
          </a:xfrm>
          <a:prstGeom prst="rect">
            <a:avLst/>
          </a:prstGeom>
        </p:spPr>
        <p:txBody>
          <a:bodyPr wrap="square">
            <a:spAutoFit/>
          </a:bodyPr>
          <a:lstStyle/>
          <a:p>
            <a:r>
              <a:rPr lang="en-GB" cap="all" dirty="0">
                <a:solidFill>
                  <a:schemeClr val="bg1"/>
                </a:solidFill>
                <a:latin typeface="MetaWebPro"/>
              </a:rPr>
              <a:t>ISO 50002:2014 </a:t>
            </a:r>
            <a:r>
              <a:rPr lang="en-GB" dirty="0">
                <a:solidFill>
                  <a:schemeClr val="bg1"/>
                </a:solidFill>
                <a:latin typeface="MetaWebPro"/>
              </a:rPr>
              <a:t>Energy audits — Requirements with guidance for use.</a:t>
            </a:r>
            <a:endParaRPr lang="en-GB" i="0" dirty="0">
              <a:solidFill>
                <a:schemeClr val="bg1"/>
              </a:solidFill>
              <a:effectLst/>
              <a:latin typeface="MetaWebPro"/>
            </a:endParaRPr>
          </a:p>
        </p:txBody>
      </p:sp>
    </p:spTree>
    <p:extLst>
      <p:ext uri="{BB962C8B-B14F-4D97-AF65-F5344CB8AC3E}">
        <p14:creationId xmlns:p14="http://schemas.microsoft.com/office/powerpoint/2010/main" val="42734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1F06BB-A485-4A10-B58A-4D2B8E8159BF}"/>
              </a:ext>
            </a:extLst>
          </p:cNvPr>
          <p:cNvSpPr>
            <a:spLocks noGrp="1"/>
          </p:cNvSpPr>
          <p:nvPr>
            <p:ph type="title"/>
          </p:nvPr>
        </p:nvSpPr>
        <p:spPr>
          <a:xfrm>
            <a:off x="5172074" y="286603"/>
            <a:ext cx="5983605" cy="1450757"/>
          </a:xfrm>
        </p:spPr>
        <p:txBody>
          <a:bodyPr>
            <a:normAutofit/>
          </a:bodyPr>
          <a:lstStyle/>
          <a:p>
            <a:pPr algn="ctr"/>
            <a:r>
              <a:rPr lang="en-GB" dirty="0"/>
              <a:t>Explanation</a:t>
            </a:r>
          </a:p>
        </p:txBody>
      </p:sp>
      <p:pic>
        <p:nvPicPr>
          <p:cNvPr id="16" name="Picture 13" descr="Light bulb on yellow background with sketched light beams and cord">
            <a:extLst>
              <a:ext uri="{FF2B5EF4-FFF2-40B4-BE49-F238E27FC236}">
                <a16:creationId xmlns:a16="http://schemas.microsoft.com/office/drawing/2014/main" id="{9D272CF9-ABB5-4DF7-948E-51313A58E49B}"/>
              </a:ext>
            </a:extLst>
          </p:cNvPr>
          <p:cNvPicPr>
            <a:picLocks noChangeAspect="1"/>
          </p:cNvPicPr>
          <p:nvPr/>
        </p:nvPicPr>
        <p:blipFill rotWithShape="1">
          <a:blip r:embed="rId2"/>
          <a:srcRect l="50127" r="5866" b="-2"/>
          <a:stretch/>
        </p:blipFill>
        <p:spPr>
          <a:xfrm>
            <a:off x="20" y="10"/>
            <a:ext cx="4580077" cy="6400784"/>
          </a:xfrm>
          <a:prstGeom prst="rect">
            <a:avLst/>
          </a:prstGeom>
        </p:spPr>
      </p:pic>
      <p:cxnSp>
        <p:nvCxnSpPr>
          <p:cNvPr id="17"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D23596-AB18-4D96-969F-B0C2F06255CB}"/>
              </a:ext>
            </a:extLst>
          </p:cNvPr>
          <p:cNvSpPr>
            <a:spLocks noGrp="1"/>
          </p:cNvSpPr>
          <p:nvPr>
            <p:ph idx="1"/>
          </p:nvPr>
        </p:nvSpPr>
        <p:spPr>
          <a:xfrm>
            <a:off x="5172074" y="2108201"/>
            <a:ext cx="5983606" cy="3760891"/>
          </a:xfrm>
        </p:spPr>
        <p:txBody>
          <a:bodyPr>
            <a:normAutofit/>
          </a:bodyPr>
          <a:lstStyle/>
          <a:p>
            <a:pPr>
              <a:buFont typeface="Wingdings" panose="05000000000000000000" pitchFamily="2" charset="2"/>
              <a:buChar char="§"/>
            </a:pPr>
            <a:r>
              <a:rPr lang="en-GB" dirty="0"/>
              <a:t>With the use of the aforementioned published documents my aim is to develop a robust approach to energy auditing. </a:t>
            </a:r>
          </a:p>
          <a:p>
            <a:pPr>
              <a:buFont typeface="Wingdings" panose="05000000000000000000" pitchFamily="2" charset="2"/>
              <a:buChar char="§"/>
            </a:pPr>
            <a:r>
              <a:rPr lang="en-GB" dirty="0"/>
              <a:t>The documents will be used as reference text to ensure compliance with best practice techniques. </a:t>
            </a:r>
          </a:p>
        </p:txBody>
      </p:sp>
      <p:sp>
        <p:nvSpPr>
          <p:cNvPr id="19"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09676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EAC78300-8017-4265-B719-7EA0B7694160}"/>
              </a:ext>
            </a:extLst>
          </p:cNvPr>
          <p:cNvPicPr>
            <a:picLocks noChangeAspect="1"/>
          </p:cNvPicPr>
          <p:nvPr/>
        </p:nvPicPr>
        <p:blipFill rotWithShape="1">
          <a:blip r:embed="rId2"/>
          <a:srcRect/>
          <a:stretch/>
        </p:blipFill>
        <p:spPr>
          <a:xfrm>
            <a:off x="20" y="10500"/>
            <a:ext cx="12191980" cy="6858000"/>
          </a:xfrm>
          <a:prstGeom prst="rect">
            <a:avLst/>
          </a:prstGeom>
        </p:spPr>
      </p:pic>
      <p:sp>
        <p:nvSpPr>
          <p:cNvPr id="26" name="Rectangle 25">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77265-C7F1-4DC6-8C12-0D818D9D60CB}"/>
              </a:ext>
            </a:extLst>
          </p:cNvPr>
          <p:cNvSpPr>
            <a:spLocks noGrp="1"/>
          </p:cNvSpPr>
          <p:nvPr>
            <p:ph type="title"/>
          </p:nvPr>
        </p:nvSpPr>
        <p:spPr>
          <a:xfrm>
            <a:off x="854277" y="1475234"/>
            <a:ext cx="3214307" cy="2192896"/>
          </a:xfrm>
        </p:spPr>
        <p:txBody>
          <a:bodyPr vert="horz" lIns="91440" tIns="45720" rIns="91440" bIns="45720" rtlCol="0" anchor="b">
            <a:normAutofit/>
          </a:bodyPr>
          <a:lstStyle/>
          <a:p>
            <a:pPr algn="ctr"/>
            <a:r>
              <a:rPr lang="en-US" sz="3400" dirty="0">
                <a:solidFill>
                  <a:schemeClr val="tx1"/>
                </a:solidFill>
              </a:rPr>
              <a:t>Organisational Objectives</a:t>
            </a:r>
          </a:p>
        </p:txBody>
      </p:sp>
      <p:cxnSp>
        <p:nvCxnSpPr>
          <p:cNvPr id="28" name="!!Straight Connector">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E239D8CC-16F4-4B2B-80F0-203C56D0D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6047783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92C0C64-997A-4416-8610-41DA692FE4AE}"/>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Cardiff University Energy Management Policy</a:t>
            </a:r>
          </a:p>
        </p:txBody>
      </p:sp>
      <p:sp>
        <p:nvSpPr>
          <p:cNvPr id="3" name="Content Placeholder 2">
            <a:extLst>
              <a:ext uri="{FF2B5EF4-FFF2-40B4-BE49-F238E27FC236}">
                <a16:creationId xmlns:a16="http://schemas.microsoft.com/office/drawing/2014/main" id="{F959976C-0455-40E9-9E26-3E5649634FC1}"/>
              </a:ext>
            </a:extLst>
          </p:cNvPr>
          <p:cNvSpPr>
            <a:spLocks noGrp="1"/>
          </p:cNvSpPr>
          <p:nvPr>
            <p:ph idx="1"/>
          </p:nvPr>
        </p:nvSpPr>
        <p:spPr>
          <a:xfrm>
            <a:off x="5231958" y="605896"/>
            <a:ext cx="6467673" cy="5646208"/>
          </a:xfrm>
        </p:spPr>
        <p:txBody>
          <a:bodyPr anchor="ctr">
            <a:normAutofit/>
          </a:bodyPr>
          <a:lstStyle/>
          <a:p>
            <a:pPr>
              <a:buFont typeface="Wingdings" panose="05000000000000000000" pitchFamily="2" charset="2"/>
              <a:buChar char="§"/>
            </a:pPr>
            <a:r>
              <a:rPr lang="en-GB" sz="2400" dirty="0"/>
              <a:t>By signing the Sustainable Development Goal (SDG) Accord Global Climate letter, Cardiff University have declared a climate emergency and have committed to being carbon neutral (Scopes 1 and 2) by 2030. </a:t>
            </a:r>
          </a:p>
          <a:p>
            <a:pPr>
              <a:buFont typeface="Wingdings" panose="05000000000000000000" pitchFamily="2" charset="2"/>
              <a:buChar char="§"/>
            </a:pPr>
            <a:endParaRPr lang="en-GB" sz="2400" dirty="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5FCD2BA1-91A7-4734-A5BD-F1ACD27E5493}"/>
              </a:ext>
            </a:extLst>
          </p:cNvPr>
          <p:cNvSpPr txBox="1"/>
          <p:nvPr/>
        </p:nvSpPr>
        <p:spPr>
          <a:xfrm>
            <a:off x="1363579" y="6412195"/>
            <a:ext cx="10646273" cy="369332"/>
          </a:xfrm>
          <a:prstGeom prst="rect">
            <a:avLst/>
          </a:prstGeom>
          <a:noFill/>
        </p:spPr>
        <p:txBody>
          <a:bodyPr wrap="square" rtlCol="0">
            <a:spAutoFit/>
          </a:bodyPr>
          <a:lstStyle/>
          <a:p>
            <a:pPr algn="r"/>
            <a:r>
              <a:rPr lang="en-GB" dirty="0">
                <a:solidFill>
                  <a:schemeClr val="bg1"/>
                </a:solidFill>
              </a:rPr>
              <a:t>A More Sustainable University – Environmental Sustainability Enabling Strategy 2018-2023 (Recast 2020) </a:t>
            </a:r>
          </a:p>
        </p:txBody>
      </p:sp>
    </p:spTree>
    <p:extLst>
      <p:ext uri="{BB962C8B-B14F-4D97-AF65-F5344CB8AC3E}">
        <p14:creationId xmlns:p14="http://schemas.microsoft.com/office/powerpoint/2010/main" val="67924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A8F2A7C-734B-457D-96C6-9FC21C64D8CD}"/>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a:solidFill>
                  <a:srgbClr val="FFFFFF"/>
                </a:solidFill>
              </a:rPr>
              <a:t>Scope Emissions Explained</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Deciduous tree">
            <a:extLst>
              <a:ext uri="{FF2B5EF4-FFF2-40B4-BE49-F238E27FC236}">
                <a16:creationId xmlns:a16="http://schemas.microsoft.com/office/drawing/2014/main" id="{C4DEA175-9111-4B39-9B42-DEA55D7980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82287" y="1722567"/>
            <a:ext cx="2852762" cy="2852762"/>
          </a:xfrm>
          <a:prstGeom prst="rect">
            <a:avLst/>
          </a:prstGeom>
        </p:spPr>
      </p:pic>
      <p:sp>
        <p:nvSpPr>
          <p:cNvPr id="4" name="TextBox 3">
            <a:extLst>
              <a:ext uri="{FF2B5EF4-FFF2-40B4-BE49-F238E27FC236}">
                <a16:creationId xmlns:a16="http://schemas.microsoft.com/office/drawing/2014/main" id="{C8941268-E99B-4FFD-AEC1-091B5E2AF3FE}"/>
              </a:ext>
            </a:extLst>
          </p:cNvPr>
          <p:cNvSpPr txBox="1"/>
          <p:nvPr/>
        </p:nvSpPr>
        <p:spPr>
          <a:xfrm>
            <a:off x="4885215" y="905931"/>
            <a:ext cx="2852763" cy="1477328"/>
          </a:xfrm>
          <a:prstGeom prst="rect">
            <a:avLst/>
          </a:prstGeom>
          <a:noFill/>
        </p:spPr>
        <p:txBody>
          <a:bodyPr wrap="square" rtlCol="0">
            <a:spAutoFit/>
          </a:bodyPr>
          <a:lstStyle/>
          <a:p>
            <a:r>
              <a:rPr lang="en-GB" dirty="0"/>
              <a:t>Scope 1 emissions encompass the direct burning of fossil fuels within buildings or vehicles owned by an organisation. </a:t>
            </a:r>
          </a:p>
        </p:txBody>
      </p:sp>
      <p:sp>
        <p:nvSpPr>
          <p:cNvPr id="11" name="TextBox 10">
            <a:extLst>
              <a:ext uri="{FF2B5EF4-FFF2-40B4-BE49-F238E27FC236}">
                <a16:creationId xmlns:a16="http://schemas.microsoft.com/office/drawing/2014/main" id="{BCA09C37-4D62-4339-8272-42F31B5F083B}"/>
              </a:ext>
            </a:extLst>
          </p:cNvPr>
          <p:cNvSpPr txBox="1"/>
          <p:nvPr/>
        </p:nvSpPr>
        <p:spPr>
          <a:xfrm>
            <a:off x="9339237" y="982675"/>
            <a:ext cx="2852763" cy="1477328"/>
          </a:xfrm>
          <a:prstGeom prst="rect">
            <a:avLst/>
          </a:prstGeom>
          <a:noFill/>
        </p:spPr>
        <p:txBody>
          <a:bodyPr wrap="square" rtlCol="0">
            <a:spAutoFit/>
          </a:bodyPr>
          <a:lstStyle/>
          <a:p>
            <a:r>
              <a:rPr lang="en-GB" dirty="0"/>
              <a:t>Scope 2 emissions encompass the indirect burning of fossil fuels to supply electricity and water to buildings. </a:t>
            </a:r>
          </a:p>
        </p:txBody>
      </p:sp>
      <p:sp>
        <p:nvSpPr>
          <p:cNvPr id="13" name="TextBox 12">
            <a:extLst>
              <a:ext uri="{FF2B5EF4-FFF2-40B4-BE49-F238E27FC236}">
                <a16:creationId xmlns:a16="http://schemas.microsoft.com/office/drawing/2014/main" id="{F94F4E7D-FB4E-4D4E-B1DA-A55AF206C837}"/>
              </a:ext>
            </a:extLst>
          </p:cNvPr>
          <p:cNvSpPr txBox="1"/>
          <p:nvPr/>
        </p:nvSpPr>
        <p:spPr>
          <a:xfrm>
            <a:off x="6311596" y="4474741"/>
            <a:ext cx="4853039" cy="1200329"/>
          </a:xfrm>
          <a:prstGeom prst="rect">
            <a:avLst/>
          </a:prstGeom>
          <a:noFill/>
        </p:spPr>
        <p:txBody>
          <a:bodyPr wrap="square" rtlCol="0">
            <a:spAutoFit/>
          </a:bodyPr>
          <a:lstStyle/>
          <a:p>
            <a:r>
              <a:rPr lang="en-GB" dirty="0"/>
              <a:t>Scope 3 emissions encompass all other indirect emissions from activities, including business travel, procured works, goods and service and their supply chain, waste, and water</a:t>
            </a:r>
          </a:p>
        </p:txBody>
      </p:sp>
      <p:sp>
        <p:nvSpPr>
          <p:cNvPr id="15" name="TextBox 14">
            <a:extLst>
              <a:ext uri="{FF2B5EF4-FFF2-40B4-BE49-F238E27FC236}">
                <a16:creationId xmlns:a16="http://schemas.microsoft.com/office/drawing/2014/main" id="{1A76C126-592A-4A76-8156-291F306AFAD9}"/>
              </a:ext>
            </a:extLst>
          </p:cNvPr>
          <p:cNvSpPr txBox="1"/>
          <p:nvPr/>
        </p:nvSpPr>
        <p:spPr>
          <a:xfrm>
            <a:off x="6231963" y="6211669"/>
            <a:ext cx="5956862" cy="646331"/>
          </a:xfrm>
          <a:prstGeom prst="rect">
            <a:avLst/>
          </a:prstGeom>
          <a:noFill/>
        </p:spPr>
        <p:txBody>
          <a:bodyPr wrap="square" rtlCol="0">
            <a:spAutoFit/>
          </a:bodyPr>
          <a:lstStyle/>
          <a:p>
            <a:pPr algn="r"/>
            <a:r>
              <a:rPr lang="en-GB" dirty="0"/>
              <a:t>A More Sustainable University – Environmental Sustainability Enabling Strategy 2018-2023 (Recast 2020) </a:t>
            </a:r>
          </a:p>
        </p:txBody>
      </p:sp>
    </p:spTree>
    <p:extLst>
      <p:ext uri="{BB962C8B-B14F-4D97-AF65-F5344CB8AC3E}">
        <p14:creationId xmlns:p14="http://schemas.microsoft.com/office/powerpoint/2010/main" val="4243786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E808FA8-7451-4987-A517-2A368C460931}"/>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rgbClr val="FFFFFF"/>
                </a:solidFill>
              </a:rPr>
              <a:t>Integrated Approach</a:t>
            </a:r>
          </a:p>
        </p:txBody>
      </p:sp>
      <p:cxnSp>
        <p:nvCxnSpPr>
          <p:cNvPr id="28" name="Straight Connector 27">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Puzzle">
            <a:extLst>
              <a:ext uri="{FF2B5EF4-FFF2-40B4-BE49-F238E27FC236}">
                <a16:creationId xmlns:a16="http://schemas.microsoft.com/office/drawing/2014/main" id="{2DA6C27B-E50A-4A3C-95BA-6C31E3FE7BFC}"/>
              </a:ext>
            </a:extLst>
          </p:cNvPr>
          <p:cNvPicPr>
            <a:picLocks noChangeAspect="1"/>
          </p:cNvPicPr>
          <p:nvPr/>
        </p:nvPicPr>
        <p:blipFill rotWithShape="1">
          <a:blip r:embed="rId2"/>
          <a:srcRect l="13224" r="13223" b="-1"/>
          <a:stretch/>
        </p:blipFill>
        <p:spPr>
          <a:xfrm>
            <a:off x="4635095" y="10"/>
            <a:ext cx="7556889" cy="6857990"/>
          </a:xfrm>
          <a:prstGeom prst="rect">
            <a:avLst/>
          </a:prstGeom>
        </p:spPr>
      </p:pic>
    </p:spTree>
    <p:extLst>
      <p:ext uri="{BB962C8B-B14F-4D97-AF65-F5344CB8AC3E}">
        <p14:creationId xmlns:p14="http://schemas.microsoft.com/office/powerpoint/2010/main" val="321466459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BCAA5-4EA1-438B-B0AF-F20E57F00A31}"/>
              </a:ext>
            </a:extLst>
          </p:cNvPr>
          <p:cNvSpPr>
            <a:spLocks noGrp="1"/>
          </p:cNvSpPr>
          <p:nvPr>
            <p:ph type="title"/>
          </p:nvPr>
        </p:nvSpPr>
        <p:spPr>
          <a:xfrm>
            <a:off x="1364686" y="2756211"/>
            <a:ext cx="3177847" cy="1674180"/>
          </a:xfrm>
        </p:spPr>
        <p:txBody>
          <a:bodyPr vert="horz" lIns="91440" tIns="45720" rIns="91440" bIns="45720" rtlCol="0" anchor="b">
            <a:normAutofit/>
          </a:bodyPr>
          <a:lstStyle/>
          <a:p>
            <a:r>
              <a:rPr lang="en-US" dirty="0"/>
              <a:t>Desktop Survey</a:t>
            </a:r>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E340B6D4-163F-4156-95E5-E7FCE3D0FD18}"/>
              </a:ext>
            </a:extLst>
          </p:cNvPr>
          <p:cNvSpPr txBox="1">
            <a:spLocks/>
          </p:cNvSpPr>
          <p:nvPr/>
        </p:nvSpPr>
        <p:spPr>
          <a:xfrm>
            <a:off x="8078641" y="4336736"/>
            <a:ext cx="3860165" cy="1525901"/>
          </a:xfrm>
          <a:prstGeom prst="rect">
            <a:avLst/>
          </a:prstGeom>
        </p:spPr>
        <p:txBody>
          <a:bodyPr vert="horz" lIns="0" tIns="45720" rIns="0" bIns="45720" rtlCol="0">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lnSpc>
                <a:spcPct val="100000"/>
              </a:lnSpc>
              <a:spcAft>
                <a:spcPts val="600"/>
              </a:spcAft>
              <a:buFont typeface="Calibri" panose="020F0502020204030204" pitchFamily="34" charset="0"/>
            </a:pPr>
            <a:r>
              <a:rPr lang="en-US" dirty="0">
                <a:ea typeface="+mn-ea"/>
                <a:cs typeface="+mn-cs"/>
              </a:rPr>
              <a:t>Physical Survey</a:t>
            </a:r>
          </a:p>
        </p:txBody>
      </p:sp>
      <p:pic>
        <p:nvPicPr>
          <p:cNvPr id="8" name="Graphic 7" descr="Laptop">
            <a:extLst>
              <a:ext uri="{FF2B5EF4-FFF2-40B4-BE49-F238E27FC236}">
                <a16:creationId xmlns:a16="http://schemas.microsoft.com/office/drawing/2014/main" id="{CED8596F-DB59-42A0-8568-741C5CFBB2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2875" y="1316101"/>
            <a:ext cx="5225621" cy="5225621"/>
          </a:xfrm>
          <a:prstGeom prst="rect">
            <a:avLst/>
          </a:prstGeom>
        </p:spPr>
      </p:pic>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AutoShape 2" descr="Checklist Logo Bw - Checklist Png, Transparent Png - kindpng">
            <a:extLst>
              <a:ext uri="{FF2B5EF4-FFF2-40B4-BE49-F238E27FC236}">
                <a16:creationId xmlns:a16="http://schemas.microsoft.com/office/drawing/2014/main" id="{2119EF9F-02EC-40F1-BD63-99387CFBDC7A}"/>
              </a:ext>
            </a:extLst>
          </p:cNvPr>
          <p:cNvSpPr>
            <a:spLocks noChangeAspect="1" noChangeArrowheads="1"/>
          </p:cNvSpPr>
          <p:nvPr/>
        </p:nvSpPr>
        <p:spPr bwMode="auto">
          <a:xfrm>
            <a:off x="6356561" y="2035675"/>
            <a:ext cx="3288799" cy="32887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AA270D86-F404-492E-A8BE-669AD731597A}"/>
              </a:ext>
            </a:extLst>
          </p:cNvPr>
          <p:cNvPicPr>
            <a:picLocks noChangeAspect="1"/>
          </p:cNvPicPr>
          <p:nvPr/>
        </p:nvPicPr>
        <p:blipFill>
          <a:blip r:embed="rId4"/>
          <a:stretch>
            <a:fillRect/>
          </a:stretch>
        </p:blipFill>
        <p:spPr>
          <a:xfrm>
            <a:off x="7757597" y="549589"/>
            <a:ext cx="2914650" cy="3943350"/>
          </a:xfrm>
          <a:prstGeom prst="rect">
            <a:avLst/>
          </a:prstGeom>
        </p:spPr>
      </p:pic>
    </p:spTree>
    <p:extLst>
      <p:ext uri="{BB962C8B-B14F-4D97-AF65-F5344CB8AC3E}">
        <p14:creationId xmlns:p14="http://schemas.microsoft.com/office/powerpoint/2010/main" val="762533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37F4DBD-A553-4D6D-AAFB-17E51C6349E3}"/>
              </a:ext>
            </a:extLst>
          </p:cNvPr>
          <p:cNvSpPr>
            <a:spLocks noGrp="1"/>
          </p:cNvSpPr>
          <p:nvPr>
            <p:ph type="title"/>
          </p:nvPr>
        </p:nvSpPr>
        <p:spPr>
          <a:xfrm>
            <a:off x="435869" y="640081"/>
            <a:ext cx="3659246" cy="2212478"/>
          </a:xfrm>
        </p:spPr>
        <p:txBody>
          <a:bodyPr vert="horz" lIns="91440" tIns="45720" rIns="91440" bIns="45720" rtlCol="0" anchor="b">
            <a:normAutofit/>
          </a:bodyPr>
          <a:lstStyle/>
          <a:p>
            <a:pPr algn="ctr"/>
            <a:r>
              <a:rPr lang="en-US" sz="4400" dirty="0">
                <a:solidFill>
                  <a:srgbClr val="FFFFFF"/>
                </a:solidFill>
              </a:rPr>
              <a:t>Data Based Method</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Diagnostic">
            <a:extLst>
              <a:ext uri="{FF2B5EF4-FFF2-40B4-BE49-F238E27FC236}">
                <a16:creationId xmlns:a16="http://schemas.microsoft.com/office/drawing/2014/main" id="{9686CAF0-40B7-4714-983B-BEE1D91BAA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5050" y="3652839"/>
            <a:ext cx="2758773" cy="2758773"/>
          </a:xfrm>
          <a:prstGeom prst="rect">
            <a:avLst/>
          </a:prstGeom>
        </p:spPr>
      </p:pic>
      <p:sp>
        <p:nvSpPr>
          <p:cNvPr id="4" name="TextBox 3">
            <a:extLst>
              <a:ext uri="{FF2B5EF4-FFF2-40B4-BE49-F238E27FC236}">
                <a16:creationId xmlns:a16="http://schemas.microsoft.com/office/drawing/2014/main" id="{B60C41D7-C515-4FC6-9885-E2E0D2ABB538}"/>
              </a:ext>
            </a:extLst>
          </p:cNvPr>
          <p:cNvSpPr txBox="1"/>
          <p:nvPr/>
        </p:nvSpPr>
        <p:spPr>
          <a:xfrm>
            <a:off x="4937760" y="378823"/>
            <a:ext cx="6923314" cy="646331"/>
          </a:xfrm>
          <a:prstGeom prst="rect">
            <a:avLst/>
          </a:prstGeom>
          <a:noFill/>
        </p:spPr>
        <p:txBody>
          <a:bodyPr wrap="square" rtlCol="0">
            <a:spAutoFit/>
          </a:bodyPr>
          <a:lstStyle/>
          <a:p>
            <a:r>
              <a:rPr lang="en-GB" dirty="0"/>
              <a:t>The preliminary audit will be desk based and requires at least one years data to successfully analyse energy costs and usage.  </a:t>
            </a:r>
          </a:p>
        </p:txBody>
      </p:sp>
      <p:sp>
        <p:nvSpPr>
          <p:cNvPr id="13" name="TextBox 12">
            <a:extLst>
              <a:ext uri="{FF2B5EF4-FFF2-40B4-BE49-F238E27FC236}">
                <a16:creationId xmlns:a16="http://schemas.microsoft.com/office/drawing/2014/main" id="{1D929562-5FBD-424F-8C7F-76BB540F939B}"/>
              </a:ext>
            </a:extLst>
          </p:cNvPr>
          <p:cNvSpPr txBox="1"/>
          <p:nvPr/>
        </p:nvSpPr>
        <p:spPr>
          <a:xfrm>
            <a:off x="5538676" y="1186932"/>
            <a:ext cx="6923314" cy="2308324"/>
          </a:xfrm>
          <a:prstGeom prst="rect">
            <a:avLst/>
          </a:prstGeom>
          <a:noFill/>
        </p:spPr>
        <p:txBody>
          <a:bodyPr wrap="square" rtlCol="0">
            <a:spAutoFit/>
          </a:bodyPr>
          <a:lstStyle/>
          <a:p>
            <a:r>
              <a:rPr lang="en-GB" dirty="0"/>
              <a:t>The required data is as followed: - </a:t>
            </a:r>
          </a:p>
          <a:p>
            <a:pPr marL="285750" indent="-285750">
              <a:buFont typeface="Wingdings" panose="05000000000000000000" pitchFamily="2" charset="2"/>
              <a:buChar char="§"/>
            </a:pPr>
            <a:r>
              <a:rPr lang="en-GB" dirty="0"/>
              <a:t>Half Hour Energy Data &amp; Process unit(s)</a:t>
            </a:r>
          </a:p>
          <a:p>
            <a:pPr marL="285750" indent="-285750">
              <a:buFont typeface="Wingdings" panose="05000000000000000000" pitchFamily="2" charset="2"/>
              <a:buChar char="§"/>
            </a:pPr>
            <a:r>
              <a:rPr lang="en-GB" dirty="0"/>
              <a:t>Sub-meter Readings</a:t>
            </a:r>
          </a:p>
          <a:p>
            <a:pPr marL="285750" indent="-285750">
              <a:buFont typeface="Wingdings" panose="05000000000000000000" pitchFamily="2" charset="2"/>
              <a:buChar char="§"/>
            </a:pPr>
            <a:r>
              <a:rPr lang="en-GB" dirty="0"/>
              <a:t>On-Site Plant and Equipment </a:t>
            </a:r>
          </a:p>
          <a:p>
            <a:pPr marL="285750" indent="-285750">
              <a:buFont typeface="Wingdings" panose="05000000000000000000" pitchFamily="2" charset="2"/>
              <a:buChar char="§"/>
            </a:pPr>
            <a:r>
              <a:rPr lang="en-GB" dirty="0"/>
              <a:t>Building Plans and Drawings</a:t>
            </a:r>
          </a:p>
          <a:p>
            <a:pPr marL="285750" indent="-285750">
              <a:buFont typeface="Wingdings" panose="05000000000000000000" pitchFamily="2" charset="2"/>
              <a:buChar char="§"/>
            </a:pPr>
            <a:r>
              <a:rPr lang="en-GB" dirty="0"/>
              <a:t>Site Orientation</a:t>
            </a:r>
          </a:p>
          <a:p>
            <a:pPr marL="285750" indent="-285750">
              <a:buFont typeface="Wingdings" panose="05000000000000000000" pitchFamily="2" charset="2"/>
              <a:buChar char="§"/>
            </a:pPr>
            <a:r>
              <a:rPr lang="en-GB" dirty="0"/>
              <a:t>Differing Energy Resources </a:t>
            </a:r>
          </a:p>
          <a:p>
            <a:pPr marL="285750" indent="-285750">
              <a:buFont typeface="Wingdings" panose="05000000000000000000" pitchFamily="2" charset="2"/>
              <a:buChar char="§"/>
            </a:pPr>
            <a:endParaRPr lang="en-GB" dirty="0"/>
          </a:p>
        </p:txBody>
      </p:sp>
      <p:sp>
        <p:nvSpPr>
          <p:cNvPr id="15" name="TextBox 14">
            <a:extLst>
              <a:ext uri="{FF2B5EF4-FFF2-40B4-BE49-F238E27FC236}">
                <a16:creationId xmlns:a16="http://schemas.microsoft.com/office/drawing/2014/main" id="{18885950-7511-4C0A-8CB9-80C59E039FAF}"/>
              </a:ext>
            </a:extLst>
          </p:cNvPr>
          <p:cNvSpPr txBox="1"/>
          <p:nvPr/>
        </p:nvSpPr>
        <p:spPr>
          <a:xfrm>
            <a:off x="5538676" y="3374093"/>
            <a:ext cx="6923314" cy="1200329"/>
          </a:xfrm>
          <a:prstGeom prst="rect">
            <a:avLst/>
          </a:prstGeom>
          <a:noFill/>
        </p:spPr>
        <p:txBody>
          <a:bodyPr wrap="square" rtlCol="0">
            <a:spAutoFit/>
          </a:bodyPr>
          <a:lstStyle/>
          <a:p>
            <a:r>
              <a:rPr lang="en-GB" dirty="0"/>
              <a:t>Depending on the level of audit additional resource may include: - </a:t>
            </a:r>
          </a:p>
          <a:p>
            <a:pPr marL="285750" indent="-285750">
              <a:buFont typeface="Wingdings" panose="05000000000000000000" pitchFamily="2" charset="2"/>
              <a:buChar char="§"/>
            </a:pPr>
            <a:r>
              <a:rPr lang="en-GB" dirty="0"/>
              <a:t>Occupancy levels </a:t>
            </a:r>
          </a:p>
          <a:p>
            <a:pPr marL="285750" indent="-285750">
              <a:buFont typeface="Wingdings" panose="05000000000000000000" pitchFamily="2" charset="2"/>
              <a:buChar char="§"/>
            </a:pPr>
            <a:r>
              <a:rPr lang="en-GB" dirty="0"/>
              <a:t>Daylight hours </a:t>
            </a:r>
          </a:p>
          <a:p>
            <a:pPr marL="285750" indent="-285750">
              <a:buFont typeface="Wingdings" panose="05000000000000000000" pitchFamily="2" charset="2"/>
              <a:buChar char="§"/>
            </a:pPr>
            <a:r>
              <a:rPr lang="en-GB" dirty="0"/>
              <a:t>Degree days</a:t>
            </a:r>
          </a:p>
        </p:txBody>
      </p:sp>
      <p:sp>
        <p:nvSpPr>
          <p:cNvPr id="6" name="TextBox 5">
            <a:extLst>
              <a:ext uri="{FF2B5EF4-FFF2-40B4-BE49-F238E27FC236}">
                <a16:creationId xmlns:a16="http://schemas.microsoft.com/office/drawing/2014/main" id="{E1EF4D9B-AED2-4E9C-9AEB-8CE142024E29}"/>
              </a:ext>
            </a:extLst>
          </p:cNvPr>
          <p:cNvSpPr txBox="1"/>
          <p:nvPr/>
        </p:nvSpPr>
        <p:spPr>
          <a:xfrm>
            <a:off x="5146766" y="4872446"/>
            <a:ext cx="6570617" cy="1200329"/>
          </a:xfrm>
          <a:prstGeom prst="rect">
            <a:avLst/>
          </a:prstGeom>
          <a:noFill/>
        </p:spPr>
        <p:txBody>
          <a:bodyPr wrap="square" rtlCol="0">
            <a:spAutoFit/>
          </a:bodyPr>
          <a:lstStyle/>
          <a:p>
            <a:r>
              <a:rPr lang="en-GB" dirty="0"/>
              <a:t>CIBSE guide F outlines data analysis to be a mechanism for providing comparisons of consumption in each accountable area with the established standard as a means of controlling energy use. </a:t>
            </a:r>
          </a:p>
        </p:txBody>
      </p:sp>
      <p:sp>
        <p:nvSpPr>
          <p:cNvPr id="17" name="TextBox 16">
            <a:extLst>
              <a:ext uri="{FF2B5EF4-FFF2-40B4-BE49-F238E27FC236}">
                <a16:creationId xmlns:a16="http://schemas.microsoft.com/office/drawing/2014/main" id="{709A43A7-09FE-495A-ABAA-E2BB2604EF16}"/>
              </a:ext>
            </a:extLst>
          </p:cNvPr>
          <p:cNvSpPr txBox="1"/>
          <p:nvPr/>
        </p:nvSpPr>
        <p:spPr>
          <a:xfrm>
            <a:off x="6932307" y="6444734"/>
            <a:ext cx="5391348" cy="369332"/>
          </a:xfrm>
          <a:prstGeom prst="rect">
            <a:avLst/>
          </a:prstGeom>
          <a:noFill/>
        </p:spPr>
        <p:txBody>
          <a:bodyPr wrap="none" rtlCol="0">
            <a:spAutoFit/>
          </a:bodyPr>
          <a:lstStyle/>
          <a:p>
            <a:r>
              <a:rPr lang="en-GB" dirty="0"/>
              <a:t>CIBSE Guide F (2012) – Energy Efficiency in Buildings</a:t>
            </a:r>
          </a:p>
        </p:txBody>
      </p:sp>
    </p:spTree>
    <p:extLst>
      <p:ext uri="{BB962C8B-B14F-4D97-AF65-F5344CB8AC3E}">
        <p14:creationId xmlns:p14="http://schemas.microsoft.com/office/powerpoint/2010/main" val="51215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1A7BBB6-F790-4AC2-B5EE-D6B7C82BEAA0}"/>
              </a:ext>
            </a:extLst>
          </p:cNvPr>
          <p:cNvSpPr>
            <a:spLocks noGrp="1"/>
          </p:cNvSpPr>
          <p:nvPr>
            <p:ph type="title"/>
          </p:nvPr>
        </p:nvSpPr>
        <p:spPr>
          <a:xfrm>
            <a:off x="484814" y="3529169"/>
            <a:ext cx="3659246" cy="1908602"/>
          </a:xfrm>
        </p:spPr>
        <p:txBody>
          <a:bodyPr vert="horz" lIns="91440" tIns="45720" rIns="91440" bIns="45720" rtlCol="0" anchor="b">
            <a:normAutofit/>
          </a:bodyPr>
          <a:lstStyle/>
          <a:p>
            <a:r>
              <a:rPr lang="en-US" sz="3600" dirty="0">
                <a:solidFill>
                  <a:srgbClr val="FFFFFF"/>
                </a:solidFill>
              </a:rPr>
              <a:t>Benchmarking</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Graph">
            <a:extLst>
              <a:ext uri="{FF2B5EF4-FFF2-40B4-BE49-F238E27FC236}">
                <a16:creationId xmlns:a16="http://schemas.microsoft.com/office/drawing/2014/main" id="{258C4403-6F93-450D-A804-F589DF01A65B}"/>
              </a:ext>
            </a:extLst>
          </p:cNvPr>
          <p:cNvPicPr>
            <a:picLocks noChangeAspect="1"/>
          </p:cNvPicPr>
          <p:nvPr/>
        </p:nvPicPr>
        <p:blipFill rotWithShape="1">
          <a:blip r:embed="rId2"/>
          <a:srcRect l="9932" r="21198"/>
          <a:stretch/>
        </p:blipFill>
        <p:spPr>
          <a:xfrm>
            <a:off x="553805" y="333570"/>
            <a:ext cx="3521263" cy="3195599"/>
          </a:xfrm>
          <a:prstGeom prst="rect">
            <a:avLst/>
          </a:prstGeom>
        </p:spPr>
      </p:pic>
      <p:sp>
        <p:nvSpPr>
          <p:cNvPr id="10" name="Content Placeholder 2">
            <a:extLst>
              <a:ext uri="{FF2B5EF4-FFF2-40B4-BE49-F238E27FC236}">
                <a16:creationId xmlns:a16="http://schemas.microsoft.com/office/drawing/2014/main" id="{16F9DCD0-041A-4471-BF05-4A58CADF8C4A}"/>
              </a:ext>
            </a:extLst>
          </p:cNvPr>
          <p:cNvSpPr>
            <a:spLocks noGrp="1"/>
          </p:cNvSpPr>
          <p:nvPr>
            <p:ph idx="1"/>
          </p:nvPr>
        </p:nvSpPr>
        <p:spPr>
          <a:xfrm>
            <a:off x="5357938" y="522515"/>
            <a:ext cx="6349247" cy="1860744"/>
          </a:xfrm>
        </p:spPr>
        <p:txBody>
          <a:bodyPr>
            <a:normAutofit lnSpcReduction="10000"/>
          </a:bodyPr>
          <a:lstStyle/>
          <a:p>
            <a:pPr>
              <a:buFont typeface="Wingdings" panose="05000000000000000000" pitchFamily="2" charset="2"/>
              <a:buChar char="§"/>
            </a:pPr>
            <a:r>
              <a:rPr lang="en-GB" dirty="0">
                <a:solidFill>
                  <a:schemeClr val="bg1"/>
                </a:solidFill>
              </a:rPr>
              <a:t>CIBSE TM46 – Energy Benchmarks will be used as a benchmarking procedure for the building. </a:t>
            </a:r>
          </a:p>
          <a:p>
            <a:pPr>
              <a:buFont typeface="Wingdings" panose="05000000000000000000" pitchFamily="2" charset="2"/>
              <a:buChar char="§"/>
            </a:pPr>
            <a:r>
              <a:rPr lang="en-GB" dirty="0">
                <a:solidFill>
                  <a:schemeClr val="bg1"/>
                </a:solidFill>
              </a:rPr>
              <a:t>The building is classed as mixed fuel and will be assed on both electricity and fossil fuel. All benchmarks will be calculated in kWh.m2.pa. </a:t>
            </a:r>
          </a:p>
          <a:p>
            <a:pPr>
              <a:buFont typeface="Wingdings" panose="05000000000000000000" pitchFamily="2" charset="2"/>
              <a:buChar char="§"/>
            </a:pPr>
            <a:endParaRPr lang="en-GB" dirty="0">
              <a:solidFill>
                <a:schemeClr val="bg1"/>
              </a:solidFill>
            </a:endParaRPr>
          </a:p>
          <a:p>
            <a:pPr>
              <a:buFont typeface="Wingdings" panose="05000000000000000000" pitchFamily="2" charset="2"/>
              <a:buChar char="§"/>
            </a:pPr>
            <a:endParaRPr lang="en-GB" dirty="0">
              <a:solidFill>
                <a:schemeClr val="bg1"/>
              </a:solidFill>
            </a:endParaRPr>
          </a:p>
        </p:txBody>
      </p:sp>
      <p:sp>
        <p:nvSpPr>
          <p:cNvPr id="4" name="Rectangle 3">
            <a:extLst>
              <a:ext uri="{FF2B5EF4-FFF2-40B4-BE49-F238E27FC236}">
                <a16:creationId xmlns:a16="http://schemas.microsoft.com/office/drawing/2014/main" id="{0AEF55BE-14E9-4A25-9381-D1DD612C945C}"/>
              </a:ext>
            </a:extLst>
          </p:cNvPr>
          <p:cNvSpPr/>
          <p:nvPr/>
        </p:nvSpPr>
        <p:spPr>
          <a:xfrm>
            <a:off x="5365547" y="2779545"/>
            <a:ext cx="6096000" cy="2031325"/>
          </a:xfrm>
          <a:prstGeom prst="rect">
            <a:avLst/>
          </a:prstGeom>
        </p:spPr>
        <p:txBody>
          <a:bodyPr>
            <a:spAutoFit/>
          </a:bodyPr>
          <a:lstStyle/>
          <a:p>
            <a:r>
              <a:rPr lang="en-GB" dirty="0">
                <a:solidFill>
                  <a:schemeClr val="bg1"/>
                </a:solidFill>
              </a:rPr>
              <a:t>A number of concerns have been raised regarding this technique. </a:t>
            </a:r>
          </a:p>
          <a:p>
            <a:endParaRPr lang="en-GB" dirty="0">
              <a:solidFill>
                <a:schemeClr val="bg1"/>
              </a:solidFill>
            </a:endParaRPr>
          </a:p>
          <a:p>
            <a:pPr marL="342900" indent="-342900">
              <a:buFont typeface="+mj-lt"/>
              <a:buAutoNum type="arabicPeriod"/>
            </a:pPr>
            <a:r>
              <a:rPr lang="en-GB" dirty="0">
                <a:solidFill>
                  <a:schemeClr val="bg1"/>
                </a:solidFill>
              </a:rPr>
              <a:t>Many of the sample sizes are below 50 and as such may not be a reliable reflection. </a:t>
            </a:r>
          </a:p>
          <a:p>
            <a:pPr marL="342900" indent="-342900">
              <a:buFont typeface="+mj-lt"/>
              <a:buAutoNum type="arabicPeriod"/>
            </a:pPr>
            <a:r>
              <a:rPr lang="en-GB" dirty="0">
                <a:solidFill>
                  <a:schemeClr val="bg1"/>
                </a:solidFill>
              </a:rPr>
              <a:t>Benchmark selection is subjective which could result in high variability of scoring. </a:t>
            </a:r>
          </a:p>
        </p:txBody>
      </p:sp>
      <p:sp>
        <p:nvSpPr>
          <p:cNvPr id="12" name="TextBox 11">
            <a:extLst>
              <a:ext uri="{FF2B5EF4-FFF2-40B4-BE49-F238E27FC236}">
                <a16:creationId xmlns:a16="http://schemas.microsoft.com/office/drawing/2014/main" id="{27D73F36-E990-4874-8BC6-07BCB26E9102}"/>
              </a:ext>
            </a:extLst>
          </p:cNvPr>
          <p:cNvSpPr txBox="1"/>
          <p:nvPr/>
        </p:nvSpPr>
        <p:spPr>
          <a:xfrm>
            <a:off x="6932307" y="6444734"/>
            <a:ext cx="5391348" cy="369332"/>
          </a:xfrm>
          <a:prstGeom prst="rect">
            <a:avLst/>
          </a:prstGeom>
          <a:noFill/>
        </p:spPr>
        <p:txBody>
          <a:bodyPr wrap="none" rtlCol="0">
            <a:spAutoFit/>
          </a:bodyPr>
          <a:lstStyle/>
          <a:p>
            <a:r>
              <a:rPr lang="en-GB" dirty="0"/>
              <a:t>CIBSE Guide F (2012) – Energy Efficiency in Buildings</a:t>
            </a:r>
          </a:p>
        </p:txBody>
      </p:sp>
    </p:spTree>
    <p:extLst>
      <p:ext uri="{BB962C8B-B14F-4D97-AF65-F5344CB8AC3E}">
        <p14:creationId xmlns:p14="http://schemas.microsoft.com/office/powerpoint/2010/main" val="8627740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F775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A95D031-505F-4A5C-962F-5A2C66EA46C5}"/>
              </a:ext>
            </a:extLst>
          </p:cNvPr>
          <p:cNvSpPr>
            <a:spLocks noGrp="1"/>
          </p:cNvSpPr>
          <p:nvPr>
            <p:ph type="title"/>
          </p:nvPr>
        </p:nvSpPr>
        <p:spPr>
          <a:xfrm>
            <a:off x="492370" y="516836"/>
            <a:ext cx="3084844" cy="1961086"/>
          </a:xfrm>
        </p:spPr>
        <p:txBody>
          <a:bodyPr>
            <a:normAutofit/>
          </a:bodyPr>
          <a:lstStyle/>
          <a:p>
            <a:r>
              <a:rPr lang="en-GB" sz="4000">
                <a:solidFill>
                  <a:srgbClr val="FFFFFF"/>
                </a:solidFill>
              </a:rPr>
              <a:t>Display Energy Certificates</a:t>
            </a:r>
            <a:endParaRPr lang="en-GB" sz="4000" dirty="0">
              <a:solidFill>
                <a:srgbClr val="FFFFFF"/>
              </a:solidFill>
            </a:endParaRPr>
          </a:p>
        </p:txBody>
      </p:sp>
      <p:cxnSp>
        <p:nvCxnSpPr>
          <p:cNvPr id="15" name="Straight Connector 14">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A385A376-8B01-439F-9843-EE63DA52C5F7}"/>
              </a:ext>
            </a:extLst>
          </p:cNvPr>
          <p:cNvSpPr>
            <a:spLocks noGrp="1"/>
          </p:cNvSpPr>
          <p:nvPr>
            <p:ph idx="1"/>
          </p:nvPr>
        </p:nvSpPr>
        <p:spPr>
          <a:xfrm>
            <a:off x="571752" y="2799654"/>
            <a:ext cx="3005462" cy="3189665"/>
          </a:xfrm>
        </p:spPr>
        <p:txBody>
          <a:bodyPr>
            <a:normAutofit/>
          </a:bodyPr>
          <a:lstStyle/>
          <a:p>
            <a:r>
              <a:rPr lang="en-GB" sz="1800"/>
              <a:t>Gov.uk (2021)</a:t>
            </a:r>
            <a:endParaRPr lang="en-US" sz="1800" dirty="0">
              <a:solidFill>
                <a:srgbClr val="FFFFFF"/>
              </a:solidFill>
            </a:endParaRPr>
          </a:p>
        </p:txBody>
      </p:sp>
      <p:pic>
        <p:nvPicPr>
          <p:cNvPr id="4" name="Content Placeholder 3">
            <a:extLst>
              <a:ext uri="{FF2B5EF4-FFF2-40B4-BE49-F238E27FC236}">
                <a16:creationId xmlns:a16="http://schemas.microsoft.com/office/drawing/2014/main" id="{EA8675BB-0B83-430A-BE84-50893AB11362}"/>
              </a:ext>
            </a:extLst>
          </p:cNvPr>
          <p:cNvPicPr>
            <a:picLocks noChangeAspect="1"/>
          </p:cNvPicPr>
          <p:nvPr/>
        </p:nvPicPr>
        <p:blipFill>
          <a:blip r:embed="rId2"/>
          <a:stretch>
            <a:fillRect/>
          </a:stretch>
        </p:blipFill>
        <p:spPr>
          <a:xfrm>
            <a:off x="5161280" y="86322"/>
            <a:ext cx="5821680" cy="6588798"/>
          </a:xfrm>
          <a:prstGeom prst="rect">
            <a:avLst/>
          </a:prstGeom>
        </p:spPr>
      </p:pic>
    </p:spTree>
    <p:extLst>
      <p:ext uri="{BB962C8B-B14F-4D97-AF65-F5344CB8AC3E}">
        <p14:creationId xmlns:p14="http://schemas.microsoft.com/office/powerpoint/2010/main" val="2654900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9">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D0B46EB0-A130-4020-846F-B4BDB3125BAD}"/>
              </a:ext>
            </a:extLst>
          </p:cNvPr>
          <p:cNvPicPr>
            <a:picLocks noGrp="1" noChangeAspect="1"/>
          </p:cNvPicPr>
          <p:nvPr>
            <p:ph idx="1"/>
          </p:nvPr>
        </p:nvPicPr>
        <p:blipFill>
          <a:blip r:embed="rId2"/>
          <a:stretch>
            <a:fillRect/>
          </a:stretch>
        </p:blipFill>
        <p:spPr>
          <a:xfrm>
            <a:off x="943356" y="1229123"/>
            <a:ext cx="10337292" cy="4393348"/>
          </a:xfrm>
          <a:prstGeom prst="rect">
            <a:avLst/>
          </a:prstGeom>
        </p:spPr>
      </p:pic>
    </p:spTree>
    <p:extLst>
      <p:ext uri="{BB962C8B-B14F-4D97-AF65-F5344CB8AC3E}">
        <p14:creationId xmlns:p14="http://schemas.microsoft.com/office/powerpoint/2010/main" val="2964640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44927-22D5-4E20-8D5C-8236619C7AA7}"/>
              </a:ext>
            </a:extLst>
          </p:cNvPr>
          <p:cNvSpPr>
            <a:spLocks noGrp="1"/>
          </p:cNvSpPr>
          <p:nvPr>
            <p:ph type="title"/>
          </p:nvPr>
        </p:nvSpPr>
        <p:spPr>
          <a:xfrm>
            <a:off x="1097280" y="286603"/>
            <a:ext cx="10058400" cy="1450757"/>
          </a:xfrm>
        </p:spPr>
        <p:txBody>
          <a:bodyPr>
            <a:normAutofit/>
          </a:bodyPr>
          <a:lstStyle/>
          <a:p>
            <a:r>
              <a:rPr lang="en-GB" dirty="0"/>
              <a:t>Information Provided by the Client</a:t>
            </a:r>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1014846-E3CE-450D-A56A-EBCC67A361F4}"/>
              </a:ext>
            </a:extLst>
          </p:cNvPr>
          <p:cNvGraphicFramePr>
            <a:graphicFrameLocks noGrp="1"/>
          </p:cNvGraphicFramePr>
          <p:nvPr>
            <p:ph idx="1"/>
            <p:extLst>
              <p:ext uri="{D42A27DB-BD31-4B8C-83A1-F6EECF244321}">
                <p14:modId xmlns:p14="http://schemas.microsoft.com/office/powerpoint/2010/main" val="227473667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11068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7ADB012-D1A9-4A60-B9A3-292ED1535B7D}"/>
              </a:ext>
            </a:extLst>
          </p:cNvPr>
          <p:cNvSpPr>
            <a:spLocks noGrp="1"/>
          </p:cNvSpPr>
          <p:nvPr>
            <p:ph type="title"/>
          </p:nvPr>
        </p:nvSpPr>
        <p:spPr>
          <a:xfrm>
            <a:off x="492369" y="605896"/>
            <a:ext cx="3642309" cy="5646208"/>
          </a:xfrm>
        </p:spPr>
        <p:txBody>
          <a:bodyPr anchor="ctr">
            <a:normAutofit/>
          </a:bodyPr>
          <a:lstStyle/>
          <a:p>
            <a:pPr algn="ctr"/>
            <a:r>
              <a:rPr lang="en-GB" sz="4400" dirty="0">
                <a:solidFill>
                  <a:srgbClr val="FFFFFF"/>
                </a:solidFill>
              </a:rPr>
              <a:t>Information Gathered Mechanical </a:t>
            </a:r>
          </a:p>
        </p:txBody>
      </p:sp>
      <p:sp>
        <p:nvSpPr>
          <p:cNvPr id="20" name="Content Placeholder 2">
            <a:extLst>
              <a:ext uri="{FF2B5EF4-FFF2-40B4-BE49-F238E27FC236}">
                <a16:creationId xmlns:a16="http://schemas.microsoft.com/office/drawing/2014/main" id="{0F6E8473-7C85-4D9F-A976-EFF4015AE9DA}"/>
              </a:ext>
            </a:extLst>
          </p:cNvPr>
          <p:cNvSpPr>
            <a:spLocks noGrp="1"/>
          </p:cNvSpPr>
          <p:nvPr>
            <p:ph idx="1"/>
          </p:nvPr>
        </p:nvSpPr>
        <p:spPr>
          <a:xfrm>
            <a:off x="5231958" y="605896"/>
            <a:ext cx="5923721" cy="5646208"/>
          </a:xfrm>
        </p:spPr>
        <p:txBody>
          <a:bodyPr anchor="ctr">
            <a:normAutofit/>
          </a:bodyPr>
          <a:lstStyle/>
          <a:p>
            <a:r>
              <a:rPr lang="en-GB" sz="2400" b="1" dirty="0"/>
              <a:t>Mechanical Plant On-site</a:t>
            </a:r>
          </a:p>
          <a:p>
            <a:pPr>
              <a:buFont typeface="Wingdings" panose="05000000000000000000" pitchFamily="2" charset="2"/>
              <a:buChar char="§"/>
            </a:pPr>
            <a:r>
              <a:rPr lang="en-GB" sz="2400" dirty="0"/>
              <a:t>Combined Heating and Power Unit</a:t>
            </a:r>
          </a:p>
          <a:p>
            <a:pPr>
              <a:buFont typeface="Wingdings" panose="05000000000000000000" pitchFamily="2" charset="2"/>
              <a:buChar char="§"/>
            </a:pPr>
            <a:r>
              <a:rPr lang="en-GB" sz="2400" dirty="0"/>
              <a:t>Modular Condensing Boilers</a:t>
            </a:r>
          </a:p>
          <a:p>
            <a:pPr>
              <a:buFont typeface="Wingdings" panose="05000000000000000000" pitchFamily="2" charset="2"/>
              <a:buChar char="§"/>
            </a:pPr>
            <a:r>
              <a:rPr lang="en-GB" sz="2400" dirty="0"/>
              <a:t>Chiller</a:t>
            </a:r>
          </a:p>
          <a:p>
            <a:pPr>
              <a:buFont typeface="Wingdings" panose="05000000000000000000" pitchFamily="2" charset="2"/>
              <a:buChar char="§"/>
            </a:pPr>
            <a:r>
              <a:rPr lang="en-GB" sz="2400" dirty="0"/>
              <a:t>Air-Handling Units</a:t>
            </a:r>
          </a:p>
          <a:p>
            <a:pPr>
              <a:buFont typeface="Wingdings" panose="05000000000000000000" pitchFamily="2" charset="2"/>
              <a:buChar char="§"/>
            </a:pPr>
            <a:r>
              <a:rPr lang="en-GB" sz="2400" dirty="0"/>
              <a:t>In-line Circulator Pumps </a:t>
            </a:r>
          </a:p>
          <a:p>
            <a:pPr>
              <a:buFont typeface="Wingdings" panose="05000000000000000000" pitchFamily="2" charset="2"/>
              <a:buChar char="§"/>
            </a:pPr>
            <a:r>
              <a:rPr lang="en-GB" sz="2400" dirty="0"/>
              <a:t>Heating Pipes with Pipe Identification and Insulation</a:t>
            </a:r>
          </a:p>
          <a:p>
            <a:pPr>
              <a:buFont typeface="Wingdings" panose="05000000000000000000" pitchFamily="2" charset="2"/>
              <a:buChar char="§"/>
            </a:pPr>
            <a:r>
              <a:rPr lang="en-GB" sz="2400" dirty="0"/>
              <a:t>External Condensing Room Chillers</a:t>
            </a:r>
          </a:p>
          <a:p>
            <a:pPr>
              <a:buFont typeface="Wingdings" panose="05000000000000000000" pitchFamily="2" charset="2"/>
              <a:buChar char="§"/>
            </a:pPr>
            <a:r>
              <a:rPr lang="en-GB" sz="2400" dirty="0"/>
              <a:t>Chilled Beams</a:t>
            </a:r>
          </a:p>
        </p:txBody>
      </p:sp>
      <p:sp>
        <p:nvSpPr>
          <p:cNvPr id="21"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88831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7ADB012-D1A9-4A60-B9A3-292ED1535B7D}"/>
              </a:ext>
            </a:extLst>
          </p:cNvPr>
          <p:cNvSpPr>
            <a:spLocks noGrp="1"/>
          </p:cNvSpPr>
          <p:nvPr>
            <p:ph type="title"/>
          </p:nvPr>
        </p:nvSpPr>
        <p:spPr>
          <a:xfrm>
            <a:off x="492369" y="605896"/>
            <a:ext cx="3642309" cy="5646208"/>
          </a:xfrm>
        </p:spPr>
        <p:txBody>
          <a:bodyPr anchor="ctr">
            <a:normAutofit/>
          </a:bodyPr>
          <a:lstStyle/>
          <a:p>
            <a:pPr algn="ctr"/>
            <a:r>
              <a:rPr lang="en-GB" sz="4400" dirty="0">
                <a:solidFill>
                  <a:srgbClr val="FFFFFF"/>
                </a:solidFill>
              </a:rPr>
              <a:t>Information Gathered</a:t>
            </a:r>
            <a:br>
              <a:rPr lang="en-GB" sz="4400" dirty="0">
                <a:solidFill>
                  <a:srgbClr val="FFFFFF"/>
                </a:solidFill>
              </a:rPr>
            </a:br>
            <a:r>
              <a:rPr lang="en-GB" sz="4400" dirty="0">
                <a:solidFill>
                  <a:srgbClr val="FFFFFF"/>
                </a:solidFill>
              </a:rPr>
              <a:t>Electrical</a:t>
            </a:r>
          </a:p>
        </p:txBody>
      </p:sp>
      <p:sp>
        <p:nvSpPr>
          <p:cNvPr id="20" name="Content Placeholder 2">
            <a:extLst>
              <a:ext uri="{FF2B5EF4-FFF2-40B4-BE49-F238E27FC236}">
                <a16:creationId xmlns:a16="http://schemas.microsoft.com/office/drawing/2014/main" id="{0F6E8473-7C85-4D9F-A976-EFF4015AE9DA}"/>
              </a:ext>
            </a:extLst>
          </p:cNvPr>
          <p:cNvSpPr>
            <a:spLocks noGrp="1"/>
          </p:cNvSpPr>
          <p:nvPr>
            <p:ph idx="1"/>
          </p:nvPr>
        </p:nvSpPr>
        <p:spPr>
          <a:xfrm>
            <a:off x="5231958" y="605896"/>
            <a:ext cx="5923721" cy="5646208"/>
          </a:xfrm>
        </p:spPr>
        <p:txBody>
          <a:bodyPr anchor="ctr">
            <a:normAutofit/>
          </a:bodyPr>
          <a:lstStyle/>
          <a:p>
            <a:r>
              <a:rPr lang="en-GB" sz="2400" b="1" dirty="0"/>
              <a:t>Electrical Supply </a:t>
            </a:r>
          </a:p>
          <a:p>
            <a:pPr>
              <a:buFont typeface="Wingdings" panose="05000000000000000000" pitchFamily="2" charset="2"/>
              <a:buChar char="§"/>
            </a:pPr>
            <a:r>
              <a:rPr lang="en-GB" sz="2400" dirty="0"/>
              <a:t>Electrical supply is supplied from a neighbouring property. </a:t>
            </a:r>
          </a:p>
          <a:p>
            <a:pPr>
              <a:buFont typeface="Wingdings" panose="05000000000000000000" pitchFamily="2" charset="2"/>
              <a:buChar char="§"/>
            </a:pPr>
            <a:r>
              <a:rPr lang="en-GB" sz="2400" dirty="0"/>
              <a:t>Supplied directly into the CARBS panel Board. </a:t>
            </a:r>
          </a:p>
          <a:p>
            <a:pPr>
              <a:buFont typeface="Wingdings" panose="05000000000000000000" pitchFamily="2" charset="2"/>
              <a:buChar char="§"/>
            </a:pPr>
            <a:r>
              <a:rPr lang="en-GB" sz="2400" dirty="0"/>
              <a:t>Photovoltaic panels also generate Approximately 25255 kWhs/year. </a:t>
            </a:r>
          </a:p>
        </p:txBody>
      </p:sp>
      <p:sp>
        <p:nvSpPr>
          <p:cNvPr id="29" name="Rectangle 28">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88676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BF233C6-93D9-4212-A34B-F88858E2ECEF}"/>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Sub-Meters</a:t>
            </a:r>
          </a:p>
        </p:txBody>
      </p:sp>
      <p:sp>
        <p:nvSpPr>
          <p:cNvPr id="3" name="Content Placeholder 2">
            <a:extLst>
              <a:ext uri="{FF2B5EF4-FFF2-40B4-BE49-F238E27FC236}">
                <a16:creationId xmlns:a16="http://schemas.microsoft.com/office/drawing/2014/main" id="{E2D45560-0623-4150-9F1F-4B30D5E04440}"/>
              </a:ext>
            </a:extLst>
          </p:cNvPr>
          <p:cNvSpPr>
            <a:spLocks noGrp="1"/>
          </p:cNvSpPr>
          <p:nvPr>
            <p:ph idx="1"/>
          </p:nvPr>
        </p:nvSpPr>
        <p:spPr>
          <a:xfrm>
            <a:off x="5231958" y="605896"/>
            <a:ext cx="5923721" cy="5646208"/>
          </a:xfrm>
        </p:spPr>
        <p:txBody>
          <a:bodyPr anchor="ctr">
            <a:normAutofit fontScale="92500" lnSpcReduction="10000"/>
          </a:bodyPr>
          <a:lstStyle/>
          <a:p>
            <a:r>
              <a:rPr lang="en-GB" sz="2400" b="1" dirty="0"/>
              <a:t>Sub-meters within the building include: - </a:t>
            </a:r>
          </a:p>
          <a:p>
            <a:pPr>
              <a:buFont typeface="Wingdings" panose="05000000000000000000" pitchFamily="2" charset="2"/>
              <a:buChar char="§"/>
            </a:pPr>
            <a:r>
              <a:rPr lang="en-GB" sz="2400" dirty="0"/>
              <a:t>Distribution board consumption – Mechanical plant</a:t>
            </a:r>
          </a:p>
          <a:p>
            <a:pPr>
              <a:buFont typeface="Wingdings" panose="05000000000000000000" pitchFamily="2" charset="2"/>
              <a:buChar char="§"/>
            </a:pPr>
            <a:r>
              <a:rPr lang="en-GB" sz="2400" dirty="0"/>
              <a:t>Individual Lighting and Power consumption per floor</a:t>
            </a:r>
          </a:p>
          <a:p>
            <a:pPr>
              <a:buFont typeface="Wingdings" panose="05000000000000000000" pitchFamily="2" charset="2"/>
              <a:buChar char="§"/>
            </a:pPr>
            <a:r>
              <a:rPr lang="en-GB" sz="2400" dirty="0"/>
              <a:t>IT consumption per floor</a:t>
            </a:r>
          </a:p>
          <a:p>
            <a:pPr>
              <a:buFont typeface="Wingdings" panose="05000000000000000000" pitchFamily="2" charset="2"/>
              <a:buChar char="§"/>
            </a:pPr>
            <a:r>
              <a:rPr lang="en-GB" sz="2400" dirty="0"/>
              <a:t>Chiller consumption</a:t>
            </a:r>
          </a:p>
          <a:p>
            <a:pPr>
              <a:buFont typeface="Wingdings" panose="05000000000000000000" pitchFamily="2" charset="2"/>
              <a:buChar char="§"/>
            </a:pPr>
            <a:r>
              <a:rPr lang="en-GB" sz="2400" dirty="0"/>
              <a:t>Lift supply consumption</a:t>
            </a:r>
          </a:p>
          <a:p>
            <a:pPr>
              <a:buFont typeface="Wingdings" panose="05000000000000000000" pitchFamily="2" charset="2"/>
              <a:buChar char="§"/>
            </a:pPr>
            <a:r>
              <a:rPr lang="en-GB" sz="2400" dirty="0"/>
              <a:t>Lecture theatre consumption</a:t>
            </a:r>
          </a:p>
          <a:p>
            <a:pPr>
              <a:buFont typeface="Wingdings" panose="05000000000000000000" pitchFamily="2" charset="2"/>
              <a:buChar char="§"/>
            </a:pPr>
            <a:r>
              <a:rPr lang="en-GB" sz="2400" dirty="0"/>
              <a:t>CHP consumption / heat output / electrical output</a:t>
            </a:r>
          </a:p>
          <a:p>
            <a:pPr>
              <a:buFont typeface="Wingdings" panose="05000000000000000000" pitchFamily="2" charset="2"/>
              <a:buChar char="§"/>
            </a:pPr>
            <a:r>
              <a:rPr lang="en-GB" sz="2400" dirty="0"/>
              <a:t>Water usage and rates</a:t>
            </a: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84130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3D081-85D4-408B-A459-6C26A9726BE5}"/>
              </a:ext>
            </a:extLst>
          </p:cNvPr>
          <p:cNvSpPr>
            <a:spLocks noGrp="1"/>
          </p:cNvSpPr>
          <p:nvPr>
            <p:ph type="title"/>
          </p:nvPr>
        </p:nvSpPr>
        <p:spPr>
          <a:xfrm>
            <a:off x="643467" y="634946"/>
            <a:ext cx="3689094" cy="5055904"/>
          </a:xfrm>
        </p:spPr>
        <p:txBody>
          <a:bodyPr anchor="ctr">
            <a:normAutofit/>
          </a:bodyPr>
          <a:lstStyle/>
          <a:p>
            <a:pPr algn="r"/>
            <a:r>
              <a:rPr lang="en-GB"/>
              <a:t>Analysing the Data.</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id="{6F874AB3-290E-4E82-9333-08FCFD19FF3B}"/>
              </a:ext>
            </a:extLst>
          </p:cNvPr>
          <p:cNvGraphicFramePr>
            <a:graphicFrameLocks noGrp="1"/>
          </p:cNvGraphicFramePr>
          <p:nvPr>
            <p:ph idx="1"/>
            <p:extLst>
              <p:ext uri="{D42A27DB-BD31-4B8C-83A1-F6EECF244321}">
                <p14:modId xmlns:p14="http://schemas.microsoft.com/office/powerpoint/2010/main" val="791928959"/>
              </p:ext>
            </p:extLst>
          </p:nvPr>
        </p:nvGraphicFramePr>
        <p:xfrm>
          <a:off x="4976031" y="634947"/>
          <a:ext cx="6582555" cy="512179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82620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12">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3D081-85D4-408B-A459-6C26A9726BE5}"/>
              </a:ext>
            </a:extLst>
          </p:cNvPr>
          <p:cNvSpPr>
            <a:spLocks noGrp="1"/>
          </p:cNvSpPr>
          <p:nvPr>
            <p:ph type="title"/>
          </p:nvPr>
        </p:nvSpPr>
        <p:spPr>
          <a:xfrm>
            <a:off x="643467" y="634946"/>
            <a:ext cx="3689094" cy="5055904"/>
          </a:xfrm>
        </p:spPr>
        <p:txBody>
          <a:bodyPr anchor="ctr">
            <a:normAutofit/>
          </a:bodyPr>
          <a:lstStyle/>
          <a:p>
            <a:pPr algn="r"/>
            <a:r>
              <a:rPr lang="en-GB"/>
              <a:t>Analysing the Data.</a:t>
            </a:r>
          </a:p>
        </p:txBody>
      </p:sp>
      <p:cxnSp>
        <p:nvCxnSpPr>
          <p:cNvPr id="15" name="Straight Connector 14">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8" name="Content Placeholder 7">
            <a:extLst>
              <a:ext uri="{FF2B5EF4-FFF2-40B4-BE49-F238E27FC236}">
                <a16:creationId xmlns:a16="http://schemas.microsoft.com/office/drawing/2014/main" id="{AF8BBACD-9AC5-45FF-BEE1-1EEAEEAF7E5F}"/>
              </a:ext>
            </a:extLst>
          </p:cNvPr>
          <p:cNvGraphicFramePr>
            <a:graphicFrameLocks noGrp="1"/>
          </p:cNvGraphicFramePr>
          <p:nvPr>
            <p:ph idx="1"/>
            <p:extLst>
              <p:ext uri="{D42A27DB-BD31-4B8C-83A1-F6EECF244321}">
                <p14:modId xmlns:p14="http://schemas.microsoft.com/office/powerpoint/2010/main" val="1637565808"/>
              </p:ext>
            </p:extLst>
          </p:nvPr>
        </p:nvGraphicFramePr>
        <p:xfrm>
          <a:off x="4976031" y="634947"/>
          <a:ext cx="6582555" cy="512179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912223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3D081-85D4-408B-A459-6C26A9726BE5}"/>
              </a:ext>
            </a:extLst>
          </p:cNvPr>
          <p:cNvSpPr>
            <a:spLocks noGrp="1"/>
          </p:cNvSpPr>
          <p:nvPr>
            <p:ph type="title"/>
          </p:nvPr>
        </p:nvSpPr>
        <p:spPr>
          <a:xfrm>
            <a:off x="643467" y="634946"/>
            <a:ext cx="3689094" cy="5055904"/>
          </a:xfrm>
        </p:spPr>
        <p:txBody>
          <a:bodyPr anchor="ctr">
            <a:normAutofit/>
          </a:bodyPr>
          <a:lstStyle/>
          <a:p>
            <a:pPr algn="r"/>
            <a:r>
              <a:rPr lang="en-GB"/>
              <a:t>Analysing the Data.</a:t>
            </a:r>
          </a:p>
        </p:txBody>
      </p:sp>
      <p:cxnSp>
        <p:nvCxnSpPr>
          <p:cNvPr id="16" name="Straight Connector 15">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9" name="Content Placeholder 8">
            <a:extLst>
              <a:ext uri="{FF2B5EF4-FFF2-40B4-BE49-F238E27FC236}">
                <a16:creationId xmlns:a16="http://schemas.microsoft.com/office/drawing/2014/main" id="{E875019A-D3DD-4EF1-A1F3-C5FCE2C942AB}"/>
              </a:ext>
            </a:extLst>
          </p:cNvPr>
          <p:cNvGraphicFramePr>
            <a:graphicFrameLocks noGrp="1"/>
          </p:cNvGraphicFramePr>
          <p:nvPr>
            <p:ph idx="1"/>
            <p:extLst>
              <p:ext uri="{D42A27DB-BD31-4B8C-83A1-F6EECF244321}">
                <p14:modId xmlns:p14="http://schemas.microsoft.com/office/powerpoint/2010/main" val="2425689922"/>
              </p:ext>
            </p:extLst>
          </p:nvPr>
        </p:nvGraphicFramePr>
        <p:xfrm>
          <a:off x="4976031" y="634947"/>
          <a:ext cx="6582555" cy="512179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8054098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2476725-FD82-442D-A7FB-071607508DC5}"/>
              </a:ext>
            </a:extLst>
          </p:cNvPr>
          <p:cNvSpPr>
            <a:spLocks noGrp="1"/>
          </p:cNvSpPr>
          <p:nvPr>
            <p:ph type="title"/>
          </p:nvPr>
        </p:nvSpPr>
        <p:spPr>
          <a:xfrm>
            <a:off x="1097280" y="286603"/>
            <a:ext cx="10058400" cy="1450757"/>
          </a:xfrm>
        </p:spPr>
        <p:txBody>
          <a:bodyPr anchor="ctr">
            <a:normAutofit/>
          </a:bodyPr>
          <a:lstStyle/>
          <a:p>
            <a:pPr algn="ctr"/>
            <a:r>
              <a:rPr lang="en-GB" dirty="0">
                <a:solidFill>
                  <a:srgbClr val="FFFFFF"/>
                </a:solidFill>
              </a:rPr>
              <a:t>Data Gaps</a:t>
            </a:r>
          </a:p>
        </p:txBody>
      </p:sp>
      <p:sp>
        <p:nvSpPr>
          <p:cNvPr id="3" name="Content Placeholder 2">
            <a:extLst>
              <a:ext uri="{FF2B5EF4-FFF2-40B4-BE49-F238E27FC236}">
                <a16:creationId xmlns:a16="http://schemas.microsoft.com/office/drawing/2014/main" id="{1202257D-B113-4D7D-9869-2FB707FF9B94}"/>
              </a:ext>
            </a:extLst>
          </p:cNvPr>
          <p:cNvSpPr>
            <a:spLocks noGrp="1"/>
          </p:cNvSpPr>
          <p:nvPr>
            <p:ph idx="1"/>
          </p:nvPr>
        </p:nvSpPr>
        <p:spPr>
          <a:xfrm>
            <a:off x="1096963" y="2023963"/>
            <a:ext cx="10058400" cy="3845025"/>
          </a:xfrm>
        </p:spPr>
        <p:txBody>
          <a:bodyPr>
            <a:normAutofit/>
          </a:bodyPr>
          <a:lstStyle/>
          <a:p>
            <a:pPr>
              <a:buFont typeface="Wingdings" panose="05000000000000000000" pitchFamily="2" charset="2"/>
              <a:buChar char="§"/>
            </a:pPr>
            <a:r>
              <a:rPr lang="en-GB" sz="2000" dirty="0"/>
              <a:t>Water usage and rate – No data provided. It is estimated that 25% of the UK’s water system is being lost by leaks. Building.co.uk (2019). There is significant savings to be made when identifying leaks. </a:t>
            </a:r>
          </a:p>
          <a:p>
            <a:pPr>
              <a:buFont typeface="Wingdings" panose="05000000000000000000" pitchFamily="2" charset="2"/>
              <a:buChar char="§"/>
            </a:pPr>
            <a:r>
              <a:rPr lang="en-GB" sz="2000" dirty="0"/>
              <a:t>Chiller – Meter number 1810 – Daikin (2012) suggests that refrigeration, ventilation and space cooling can make up at least 19% of an organisations energy consumption. </a:t>
            </a:r>
          </a:p>
          <a:p>
            <a:pPr>
              <a:buFont typeface="Wingdings" panose="05000000000000000000" pitchFamily="2" charset="2"/>
              <a:buChar char="§"/>
            </a:pPr>
            <a:r>
              <a:rPr lang="en-GB" sz="2000" dirty="0"/>
              <a:t>Missing data – Various meters appear to show discrepancies with data. </a:t>
            </a:r>
          </a:p>
          <a:p>
            <a:pPr>
              <a:buFont typeface="Wingdings" panose="05000000000000000000" pitchFamily="2" charset="2"/>
              <a:buChar char="§"/>
            </a:pPr>
            <a:r>
              <a:rPr lang="en-GB" sz="2000" dirty="0"/>
              <a:t>Plant Meters – Various meters such as the AHU are missing from the data. </a:t>
            </a:r>
          </a:p>
          <a:p>
            <a:pPr>
              <a:buFont typeface="Wingdings" panose="05000000000000000000" pitchFamily="2" charset="2"/>
              <a:buChar char="§"/>
            </a:pPr>
            <a:r>
              <a:rPr lang="en-GB" sz="2000" dirty="0"/>
              <a:t>Missing data posses an issue when auditing. As energy auditors we are only able to survey what we have been given. Missing or intermittent data cannot be used during the audit. </a:t>
            </a: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878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7" name="Graphic 6" descr="Check List">
            <a:extLst>
              <a:ext uri="{FF2B5EF4-FFF2-40B4-BE49-F238E27FC236}">
                <a16:creationId xmlns:a16="http://schemas.microsoft.com/office/drawing/2014/main" id="{71E4E25C-BBE2-453F-9552-1534394D7E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5764" y="1770977"/>
            <a:ext cx="3294253" cy="3294253"/>
          </a:xfrm>
          <a:prstGeom prst="rect">
            <a:avLst/>
          </a:prstGeom>
        </p:spPr>
      </p:pic>
      <p:sp>
        <p:nvSpPr>
          <p:cNvPr id="12" name="Rectangle 11">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C72C460-CEE5-4D22-A65F-AD47081EEBF3}"/>
              </a:ext>
            </a:extLst>
          </p:cNvPr>
          <p:cNvSpPr>
            <a:spLocks noGrp="1"/>
          </p:cNvSpPr>
          <p:nvPr>
            <p:ph type="title"/>
          </p:nvPr>
        </p:nvSpPr>
        <p:spPr>
          <a:xfrm>
            <a:off x="5315801" y="516836"/>
            <a:ext cx="5778919" cy="1116022"/>
          </a:xfrm>
        </p:spPr>
        <p:txBody>
          <a:bodyPr>
            <a:normAutofit/>
          </a:bodyPr>
          <a:lstStyle/>
          <a:p>
            <a:r>
              <a:rPr lang="en-GB" sz="4000" dirty="0">
                <a:solidFill>
                  <a:srgbClr val="FFFFFF"/>
                </a:solidFill>
              </a:rPr>
              <a:t>Physical Survey</a:t>
            </a:r>
          </a:p>
        </p:txBody>
      </p:sp>
      <p:cxnSp>
        <p:nvCxnSpPr>
          <p:cNvPr id="14" name="Straight Connector 13">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AD706F-8384-4429-A1E2-E5CCCDF23462}"/>
              </a:ext>
            </a:extLst>
          </p:cNvPr>
          <p:cNvSpPr>
            <a:spLocks noGrp="1"/>
          </p:cNvSpPr>
          <p:nvPr>
            <p:ph idx="1"/>
          </p:nvPr>
        </p:nvSpPr>
        <p:spPr>
          <a:xfrm>
            <a:off x="5315802" y="2505069"/>
            <a:ext cx="5778919" cy="4156988"/>
          </a:xfrm>
        </p:spPr>
        <p:txBody>
          <a:bodyPr>
            <a:normAutofit fontScale="92500" lnSpcReduction="10000"/>
          </a:bodyPr>
          <a:lstStyle/>
          <a:p>
            <a:r>
              <a:rPr lang="en-GB" sz="1800" dirty="0">
                <a:solidFill>
                  <a:srgbClr val="FFFFFF"/>
                </a:solidFill>
              </a:rPr>
              <a:t>As a minimum the CIBSE Guide F Site Survey Checklist will be used. Areas covered will be: - </a:t>
            </a:r>
          </a:p>
          <a:p>
            <a:pPr marL="457200" indent="-457200">
              <a:buFont typeface="+mj-lt"/>
              <a:buAutoNum type="arabicPeriod"/>
            </a:pPr>
            <a:r>
              <a:rPr lang="en-GB" sz="1800" dirty="0">
                <a:solidFill>
                  <a:srgbClr val="FFFFFF"/>
                </a:solidFill>
              </a:rPr>
              <a:t>Building Fabric</a:t>
            </a:r>
          </a:p>
          <a:p>
            <a:pPr marL="457200" indent="-457200">
              <a:buFont typeface="+mj-lt"/>
              <a:buAutoNum type="arabicPeriod"/>
            </a:pPr>
            <a:r>
              <a:rPr lang="en-GB" sz="1800" dirty="0">
                <a:solidFill>
                  <a:srgbClr val="FFFFFF"/>
                </a:solidFill>
              </a:rPr>
              <a:t>Controls </a:t>
            </a:r>
          </a:p>
          <a:p>
            <a:pPr marL="457200" indent="-457200">
              <a:buFont typeface="+mj-lt"/>
              <a:buAutoNum type="arabicPeriod"/>
            </a:pPr>
            <a:r>
              <a:rPr lang="en-GB" sz="1800" dirty="0">
                <a:solidFill>
                  <a:srgbClr val="FFFFFF"/>
                </a:solidFill>
              </a:rPr>
              <a:t>Ventilation and air conditioning</a:t>
            </a:r>
          </a:p>
          <a:p>
            <a:pPr marL="457200" indent="-457200">
              <a:buFont typeface="+mj-lt"/>
              <a:buAutoNum type="arabicPeriod"/>
            </a:pPr>
            <a:r>
              <a:rPr lang="en-GB" sz="1800" dirty="0">
                <a:solidFill>
                  <a:srgbClr val="FFFFFF"/>
                </a:solidFill>
              </a:rPr>
              <a:t>Refrigeration</a:t>
            </a:r>
          </a:p>
          <a:p>
            <a:pPr marL="457200" indent="-457200">
              <a:buFont typeface="+mj-lt"/>
              <a:buAutoNum type="arabicPeriod"/>
            </a:pPr>
            <a:r>
              <a:rPr lang="en-GB" sz="1800" dirty="0">
                <a:solidFill>
                  <a:srgbClr val="FFFFFF"/>
                </a:solidFill>
              </a:rPr>
              <a:t>Lighting</a:t>
            </a:r>
          </a:p>
          <a:p>
            <a:pPr marL="457200" indent="-457200">
              <a:buFont typeface="+mj-lt"/>
              <a:buAutoNum type="arabicPeriod"/>
            </a:pPr>
            <a:r>
              <a:rPr lang="en-GB" sz="1800" dirty="0">
                <a:solidFill>
                  <a:srgbClr val="FFFFFF"/>
                </a:solidFill>
              </a:rPr>
              <a:t>Heating and Hot Water</a:t>
            </a:r>
          </a:p>
          <a:p>
            <a:pPr marL="457200" indent="-457200">
              <a:buFont typeface="+mj-lt"/>
              <a:buAutoNum type="arabicPeriod"/>
            </a:pPr>
            <a:r>
              <a:rPr lang="en-GB" sz="1800" dirty="0">
                <a:solidFill>
                  <a:srgbClr val="FFFFFF"/>
                </a:solidFill>
              </a:rPr>
              <a:t>Motors, Pumps and Fans</a:t>
            </a:r>
          </a:p>
          <a:p>
            <a:pPr marL="457200" indent="-457200">
              <a:buFont typeface="+mj-lt"/>
              <a:buAutoNum type="arabicPeriod"/>
            </a:pPr>
            <a:r>
              <a:rPr lang="en-GB" sz="1800" dirty="0">
                <a:solidFill>
                  <a:srgbClr val="FFFFFF"/>
                </a:solidFill>
              </a:rPr>
              <a:t>General Electric Power</a:t>
            </a:r>
          </a:p>
          <a:p>
            <a:pPr marL="457200" indent="-457200">
              <a:buFont typeface="+mj-lt"/>
              <a:buAutoNum type="arabicPeriod"/>
            </a:pPr>
            <a:endParaRPr lang="en-GB" sz="1800" dirty="0">
              <a:solidFill>
                <a:srgbClr val="FFFFFF"/>
              </a:solidFill>
            </a:endParaRPr>
          </a:p>
          <a:p>
            <a:pPr marL="457200" indent="-457200">
              <a:buFont typeface="+mj-lt"/>
              <a:buAutoNum type="arabicPeriod"/>
            </a:pPr>
            <a:endParaRPr lang="en-GB" sz="1800" dirty="0">
              <a:solidFill>
                <a:srgbClr val="FFFFFF"/>
              </a:solidFill>
            </a:endParaRPr>
          </a:p>
          <a:p>
            <a:pPr marL="457200" indent="-457200">
              <a:buFont typeface="+mj-lt"/>
              <a:buAutoNum type="arabicPeriod"/>
            </a:pPr>
            <a:endParaRPr lang="en-GB" sz="1800" dirty="0">
              <a:solidFill>
                <a:srgbClr val="FFFFFF"/>
              </a:solidFill>
            </a:endParaRPr>
          </a:p>
        </p:txBody>
      </p:sp>
      <p:sp>
        <p:nvSpPr>
          <p:cNvPr id="8" name="TextBox 7">
            <a:extLst>
              <a:ext uri="{FF2B5EF4-FFF2-40B4-BE49-F238E27FC236}">
                <a16:creationId xmlns:a16="http://schemas.microsoft.com/office/drawing/2014/main" id="{AC45940C-FFAE-480E-B632-1A7CCC26DE4D}"/>
              </a:ext>
            </a:extLst>
          </p:cNvPr>
          <p:cNvSpPr txBox="1"/>
          <p:nvPr/>
        </p:nvSpPr>
        <p:spPr>
          <a:xfrm>
            <a:off x="169357" y="6211669"/>
            <a:ext cx="4469079" cy="646331"/>
          </a:xfrm>
          <a:prstGeom prst="rect">
            <a:avLst/>
          </a:prstGeom>
          <a:noFill/>
        </p:spPr>
        <p:txBody>
          <a:bodyPr wrap="square" rtlCol="0">
            <a:spAutoFit/>
          </a:bodyPr>
          <a:lstStyle/>
          <a:p>
            <a:r>
              <a:rPr lang="en-GB" dirty="0"/>
              <a:t>CIBSE Guide F (2012) – Energy Efficiency in Buildings</a:t>
            </a:r>
          </a:p>
        </p:txBody>
      </p:sp>
    </p:spTree>
    <p:extLst>
      <p:ext uri="{BB962C8B-B14F-4D97-AF65-F5344CB8AC3E}">
        <p14:creationId xmlns:p14="http://schemas.microsoft.com/office/powerpoint/2010/main" val="269808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F1314C34-F582-4EEF-86CE-F88761E52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a:extLst>
            <a:ext uri="{91240B29-F687-4F45-9708-019B960494DF}">
              <a14:hiddenLine xmlns:a14="http://schemas.microsoft.com/office/drawing/2010/main" w="1587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darts on bullseye">
            <a:extLst>
              <a:ext uri="{FF2B5EF4-FFF2-40B4-BE49-F238E27FC236}">
                <a16:creationId xmlns:a16="http://schemas.microsoft.com/office/drawing/2014/main" id="{2C36E5FC-C4DF-4A24-A683-EA6E50D9F45A}"/>
              </a:ext>
            </a:extLst>
          </p:cNvPr>
          <p:cNvPicPr>
            <a:picLocks noChangeAspect="1"/>
          </p:cNvPicPr>
          <p:nvPr/>
        </p:nvPicPr>
        <p:blipFill rotWithShape="1">
          <a:blip r:embed="rId2"/>
          <a:srcRect t="8244" b="7170"/>
          <a:stretch/>
        </p:blipFill>
        <p:spPr>
          <a:xfrm>
            <a:off x="-1" y="10"/>
            <a:ext cx="12191999" cy="6857990"/>
          </a:xfrm>
          <a:prstGeom prst="rect">
            <a:avLst/>
          </a:prstGeom>
        </p:spPr>
      </p:pic>
      <p:sp>
        <p:nvSpPr>
          <p:cNvPr id="15" name="Rectangle 14">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F752E-2460-4615-BA76-806AE0AC0F68}"/>
              </a:ext>
            </a:extLst>
          </p:cNvPr>
          <p:cNvSpPr>
            <a:spLocks noGrp="1"/>
          </p:cNvSpPr>
          <p:nvPr>
            <p:ph type="title"/>
          </p:nvPr>
        </p:nvSpPr>
        <p:spPr>
          <a:xfrm>
            <a:off x="735791" y="3331444"/>
            <a:ext cx="6470692" cy="1229306"/>
          </a:xfrm>
        </p:spPr>
        <p:txBody>
          <a:bodyPr vert="horz" lIns="91440" tIns="45720" rIns="91440" bIns="45720" rtlCol="0" anchor="b">
            <a:normAutofit/>
          </a:bodyPr>
          <a:lstStyle/>
          <a:p>
            <a:r>
              <a:rPr lang="en-US" sz="3800" dirty="0">
                <a:solidFill>
                  <a:schemeClr val="tx1"/>
                </a:solidFill>
              </a:rPr>
              <a:t>What are the aims and objectives of the survey?</a:t>
            </a:r>
          </a:p>
        </p:txBody>
      </p:sp>
      <p:cxnSp>
        <p:nvCxnSpPr>
          <p:cNvPr id="17" name="Straight Connector 16">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9" name="!!footer rectangle">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238366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3689764-3543-4D11-A30D-BF8DD4E089A0}"/>
              </a:ext>
            </a:extLst>
          </p:cNvPr>
          <p:cNvSpPr>
            <a:spLocks noGrp="1"/>
          </p:cNvSpPr>
          <p:nvPr>
            <p:ph type="body" idx="1"/>
          </p:nvPr>
        </p:nvSpPr>
        <p:spPr>
          <a:xfrm>
            <a:off x="1097280" y="817880"/>
            <a:ext cx="4639736" cy="736282"/>
          </a:xfrm>
        </p:spPr>
        <p:txBody>
          <a:bodyPr>
            <a:normAutofit/>
          </a:bodyPr>
          <a:lstStyle/>
          <a:p>
            <a:pPr algn="ctr"/>
            <a:r>
              <a:rPr lang="en-GB" sz="3200" dirty="0"/>
              <a:t>Aims</a:t>
            </a:r>
          </a:p>
        </p:txBody>
      </p:sp>
      <p:graphicFrame>
        <p:nvGraphicFramePr>
          <p:cNvPr id="10" name="Content Placeholder 5">
            <a:extLst>
              <a:ext uri="{FF2B5EF4-FFF2-40B4-BE49-F238E27FC236}">
                <a16:creationId xmlns:a16="http://schemas.microsoft.com/office/drawing/2014/main" id="{85D6C85A-EC14-4722-B301-0052A5084832}"/>
              </a:ext>
            </a:extLst>
          </p:cNvPr>
          <p:cNvGraphicFramePr>
            <a:graphicFrameLocks noGrp="1"/>
          </p:cNvGraphicFramePr>
          <p:nvPr>
            <p:ph sz="half" idx="2"/>
            <p:extLst>
              <p:ext uri="{D42A27DB-BD31-4B8C-83A1-F6EECF244321}">
                <p14:modId xmlns:p14="http://schemas.microsoft.com/office/powerpoint/2010/main" val="435028990"/>
              </p:ext>
            </p:extLst>
          </p:nvPr>
        </p:nvGraphicFramePr>
        <p:xfrm>
          <a:off x="219075" y="1914524"/>
          <a:ext cx="5609162" cy="4382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 Placeholder 6">
            <a:extLst>
              <a:ext uri="{FF2B5EF4-FFF2-40B4-BE49-F238E27FC236}">
                <a16:creationId xmlns:a16="http://schemas.microsoft.com/office/drawing/2014/main" id="{1B227BEF-CFA8-439E-A8F8-C1A7F1CCB82D}"/>
              </a:ext>
            </a:extLst>
          </p:cNvPr>
          <p:cNvSpPr>
            <a:spLocks noGrp="1"/>
          </p:cNvSpPr>
          <p:nvPr>
            <p:ph type="body" sz="quarter" idx="3"/>
          </p:nvPr>
        </p:nvSpPr>
        <p:spPr>
          <a:xfrm>
            <a:off x="6515944" y="817880"/>
            <a:ext cx="4639736" cy="736282"/>
          </a:xfrm>
        </p:spPr>
        <p:txBody>
          <a:bodyPr>
            <a:normAutofit/>
          </a:bodyPr>
          <a:lstStyle/>
          <a:p>
            <a:pPr algn="ctr"/>
            <a:r>
              <a:rPr lang="en-GB" sz="3200" dirty="0"/>
              <a:t>objectives</a:t>
            </a:r>
          </a:p>
        </p:txBody>
      </p:sp>
      <p:graphicFrame>
        <p:nvGraphicFramePr>
          <p:cNvPr id="9" name="Content Placeholder 5">
            <a:extLst>
              <a:ext uri="{FF2B5EF4-FFF2-40B4-BE49-F238E27FC236}">
                <a16:creationId xmlns:a16="http://schemas.microsoft.com/office/drawing/2014/main" id="{64C5EDA1-C34C-44A7-92E0-8E69157620EE}"/>
              </a:ext>
            </a:extLst>
          </p:cNvPr>
          <p:cNvGraphicFramePr>
            <a:graphicFrameLocks/>
          </p:cNvGraphicFramePr>
          <p:nvPr>
            <p:extLst>
              <p:ext uri="{D42A27DB-BD31-4B8C-83A1-F6EECF244321}">
                <p14:modId xmlns:p14="http://schemas.microsoft.com/office/powerpoint/2010/main" val="2038840079"/>
              </p:ext>
            </p:extLst>
          </p:nvPr>
        </p:nvGraphicFramePr>
        <p:xfrm>
          <a:off x="6363764" y="1914524"/>
          <a:ext cx="5142436" cy="438277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783102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Graphic spid="9"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5CDAB-3E3B-43CB-9A80-45F4DD820995}"/>
              </a:ext>
            </a:extLst>
          </p:cNvPr>
          <p:cNvSpPr>
            <a:spLocks noGrp="1"/>
          </p:cNvSpPr>
          <p:nvPr>
            <p:ph type="title"/>
          </p:nvPr>
        </p:nvSpPr>
        <p:spPr/>
        <p:txBody>
          <a:bodyPr/>
          <a:lstStyle/>
          <a:p>
            <a:pPr algn="ctr"/>
            <a:r>
              <a:rPr lang="en-GB" dirty="0"/>
              <a:t>Conclusion </a:t>
            </a:r>
          </a:p>
        </p:txBody>
      </p:sp>
      <p:sp>
        <p:nvSpPr>
          <p:cNvPr id="3" name="Content Placeholder 2">
            <a:extLst>
              <a:ext uri="{FF2B5EF4-FFF2-40B4-BE49-F238E27FC236}">
                <a16:creationId xmlns:a16="http://schemas.microsoft.com/office/drawing/2014/main" id="{4E63C373-2D26-4661-AEC0-6A6ED71A397A}"/>
              </a:ext>
            </a:extLst>
          </p:cNvPr>
          <p:cNvSpPr>
            <a:spLocks noGrp="1"/>
          </p:cNvSpPr>
          <p:nvPr>
            <p:ph idx="1"/>
          </p:nvPr>
        </p:nvSpPr>
        <p:spPr/>
        <p:txBody>
          <a:bodyPr/>
          <a:lstStyle/>
          <a:p>
            <a:pPr>
              <a:buFont typeface="Wingdings" panose="05000000000000000000" pitchFamily="2" charset="2"/>
              <a:buChar char="§"/>
            </a:pPr>
            <a:r>
              <a:rPr lang="en-GB" dirty="0"/>
              <a:t>The emergence of new published guidance aims to simplify the energy auditing process. </a:t>
            </a:r>
          </a:p>
          <a:p>
            <a:pPr>
              <a:buFont typeface="Wingdings" panose="05000000000000000000" pitchFamily="2" charset="2"/>
              <a:buChar char="§"/>
            </a:pPr>
            <a:r>
              <a:rPr lang="en-GB" dirty="0"/>
              <a:t>Careful planning is essential with audits being relevant to the organisation. </a:t>
            </a:r>
          </a:p>
          <a:p>
            <a:pPr>
              <a:buFont typeface="Wingdings" panose="05000000000000000000" pitchFamily="2" charset="2"/>
              <a:buChar char="§"/>
            </a:pPr>
            <a:r>
              <a:rPr lang="en-GB" dirty="0"/>
              <a:t>Base data needs to be collected and produced in a usable format. </a:t>
            </a:r>
          </a:p>
          <a:p>
            <a:pPr>
              <a:buFont typeface="Wingdings" panose="05000000000000000000" pitchFamily="2" charset="2"/>
              <a:buChar char="§"/>
            </a:pPr>
            <a:r>
              <a:rPr lang="en-GB" dirty="0"/>
              <a:t>Benchmarking techniques need to be investigated to provide insight into a buildings performance.</a:t>
            </a:r>
          </a:p>
          <a:p>
            <a:pPr>
              <a:buFont typeface="Wingdings" panose="05000000000000000000" pitchFamily="2" charset="2"/>
              <a:buChar char="§"/>
            </a:pPr>
            <a:r>
              <a:rPr lang="en-GB" dirty="0"/>
              <a:t>Physical audits need to be planned and carried out in line with best practice guidance.  </a:t>
            </a:r>
          </a:p>
          <a:p>
            <a:pPr>
              <a:buFont typeface="Wingdings" panose="05000000000000000000" pitchFamily="2" charset="2"/>
              <a:buChar char="§"/>
            </a:pPr>
            <a:r>
              <a:rPr lang="en-GB" dirty="0"/>
              <a:t>Lastly, an audit needs to be produced in line with client energy management programmes and commitments. </a:t>
            </a:r>
          </a:p>
        </p:txBody>
      </p:sp>
    </p:spTree>
    <p:extLst>
      <p:ext uri="{BB962C8B-B14F-4D97-AF65-F5344CB8AC3E}">
        <p14:creationId xmlns:p14="http://schemas.microsoft.com/office/powerpoint/2010/main" val="285704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D0DD21A-9B62-45E6-A365-0FF753EDE0D4}"/>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References</a:t>
            </a:r>
          </a:p>
        </p:txBody>
      </p:sp>
      <p:sp>
        <p:nvSpPr>
          <p:cNvPr id="3" name="Content Placeholder 2">
            <a:extLst>
              <a:ext uri="{FF2B5EF4-FFF2-40B4-BE49-F238E27FC236}">
                <a16:creationId xmlns:a16="http://schemas.microsoft.com/office/drawing/2014/main" id="{E007E093-2690-4D9E-BECF-A4105B06D3BD}"/>
              </a:ext>
            </a:extLst>
          </p:cNvPr>
          <p:cNvSpPr>
            <a:spLocks noGrp="1"/>
          </p:cNvSpPr>
          <p:nvPr>
            <p:ph idx="1"/>
          </p:nvPr>
        </p:nvSpPr>
        <p:spPr>
          <a:xfrm>
            <a:off x="561975" y="2191603"/>
            <a:ext cx="11096625" cy="3677385"/>
          </a:xfrm>
        </p:spPr>
        <p:txBody>
          <a:bodyPr>
            <a:normAutofit fontScale="92500" lnSpcReduction="20000"/>
          </a:bodyPr>
          <a:lstStyle/>
          <a:p>
            <a:pPr>
              <a:buFont typeface="Wingdings" panose="05000000000000000000" pitchFamily="2" charset="2"/>
              <a:buChar char="§"/>
            </a:pPr>
            <a:r>
              <a:rPr lang="en-GB" sz="1600" dirty="0"/>
              <a:t>Gov.uk (2021) Display Energy Certificate (DEC). Available at: https://find-energy-certificate.digital.communities.gov.uk/energy-certificate/0880-0610-9592-7623-3006?print=true. Accessed on: 06 June 2021. </a:t>
            </a:r>
          </a:p>
          <a:p>
            <a:pPr>
              <a:buFont typeface="Wingdings" panose="05000000000000000000" pitchFamily="2" charset="2"/>
              <a:buChar char="§"/>
            </a:pPr>
            <a:r>
              <a:rPr lang="en-GB" sz="1600" dirty="0"/>
              <a:t>BSE Group BS EN 16247-01 Energy audits. General Requirements. Available at: https://shop.bsigroup.com/en/ProductDetail/?pid=000000000030219029. Accessed on 06 June 2021. </a:t>
            </a:r>
          </a:p>
          <a:p>
            <a:pPr>
              <a:buFont typeface="Wingdings" panose="05000000000000000000" pitchFamily="2" charset="2"/>
              <a:buChar char="§"/>
            </a:pPr>
            <a:r>
              <a:rPr lang="en-GB" sz="1600" dirty="0"/>
              <a:t>Chartered Institute of Building Services Engineers - Guide F (2012) – Energy Efficiency in Buildings. 3</a:t>
            </a:r>
            <a:r>
              <a:rPr lang="en-GB" sz="1600" baseline="30000" dirty="0"/>
              <a:t>rd</a:t>
            </a:r>
            <a:r>
              <a:rPr lang="en-GB" sz="1600" dirty="0"/>
              <a:t> ed. London. CIBSE. </a:t>
            </a:r>
          </a:p>
          <a:p>
            <a:pPr>
              <a:buFont typeface="Wingdings" panose="05000000000000000000" pitchFamily="2" charset="2"/>
              <a:buChar char="§"/>
            </a:pPr>
            <a:r>
              <a:rPr lang="en-GB" sz="1600" dirty="0"/>
              <a:t>A More Sustainable University – Environmental Sustainability Enabling Strategy 2018-2023 (Recast 2020) </a:t>
            </a:r>
          </a:p>
          <a:p>
            <a:pPr>
              <a:buFont typeface="Wingdings" panose="05000000000000000000" pitchFamily="2" charset="2"/>
              <a:buChar char="§"/>
            </a:pPr>
            <a:r>
              <a:rPr lang="en-GB" sz="1600" dirty="0"/>
              <a:t>ISO 50002:2014 Energy audits — Requirements with guidance for use (2019). Available at: https://www.iso.org/standard/60088.html. Accessed on: 06 June 2021. </a:t>
            </a:r>
          </a:p>
          <a:p>
            <a:pPr>
              <a:buFont typeface="Wingdings" panose="05000000000000000000" pitchFamily="2" charset="2"/>
              <a:buChar char="§"/>
            </a:pPr>
            <a:r>
              <a:rPr lang="en-GB" sz="1600" dirty="0"/>
              <a:t>BRE – Energy Surveys and Audits (2013). 3</a:t>
            </a:r>
            <a:r>
              <a:rPr lang="en-GB" sz="1600" baseline="30000" dirty="0"/>
              <a:t>rd</a:t>
            </a:r>
            <a:r>
              <a:rPr lang="en-GB" sz="1600" dirty="0"/>
              <a:t> ed. Watford. BRE. </a:t>
            </a:r>
          </a:p>
          <a:p>
            <a:pPr>
              <a:buFont typeface="Wingdings" panose="05000000000000000000" pitchFamily="2" charset="2"/>
              <a:buChar char="§"/>
            </a:pPr>
            <a:r>
              <a:rPr lang="en-GB" sz="1600" dirty="0"/>
              <a:t>BSI. Energy Audits – Part 2: Buildings. Standard in development. BS EN 16247-2.</a:t>
            </a:r>
          </a:p>
          <a:p>
            <a:pPr>
              <a:buFont typeface="Wingdings" panose="05000000000000000000" pitchFamily="2" charset="2"/>
              <a:buChar char="§"/>
            </a:pPr>
            <a:r>
              <a:rPr lang="en-GB" sz="1600" dirty="0"/>
              <a:t>Carbon Trust (2011). Energy Survey. CTG055. UK. Carbon Trust. </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33615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0C44304-36FE-47C1-8CF2-DD3426464919}"/>
              </a:ext>
            </a:extLst>
          </p:cNvPr>
          <p:cNvSpPr>
            <a:spLocks noGrp="1"/>
          </p:cNvSpPr>
          <p:nvPr>
            <p:ph idx="1"/>
          </p:nvPr>
        </p:nvSpPr>
        <p:spPr>
          <a:xfrm>
            <a:off x="1097280" y="481264"/>
            <a:ext cx="10027920" cy="4076882"/>
          </a:xfrm>
        </p:spPr>
        <p:txBody>
          <a:bodyPr>
            <a:normAutofit/>
          </a:bodyPr>
          <a:lstStyle/>
          <a:p>
            <a:pPr>
              <a:buFont typeface="Wingdings" panose="05000000000000000000" pitchFamily="2" charset="2"/>
              <a:buChar char="§"/>
            </a:pPr>
            <a:r>
              <a:rPr lang="en-GB" sz="1600" dirty="0"/>
              <a:t>Building.co.uk (2019) – CPD 22: Saving water and energy. Available at: https://www.building.co.uk/cpd/cpd-22-2019-saving-water-and-energy/5102895.article. Accessed on: 13 June 2021. </a:t>
            </a:r>
          </a:p>
          <a:p>
            <a:pPr>
              <a:buFont typeface="Wingdings" panose="05000000000000000000" pitchFamily="2" charset="2"/>
              <a:buChar char="§"/>
            </a:pPr>
            <a:r>
              <a:rPr lang="en-GB" sz="1600" dirty="0"/>
              <a:t>Daikin (2012) Invest in your energy. Available at: https://www.daikin.co.uk/en_gb/solutions/offices-and-large-buildings.html. Accessed on: 13 June 2021. </a:t>
            </a:r>
          </a:p>
          <a:p>
            <a:pPr>
              <a:buFont typeface="Wingdings" panose="05000000000000000000" pitchFamily="2" charset="2"/>
              <a:buChar char="§"/>
            </a:pPr>
            <a:endParaRPr lang="en-GB" sz="1600" dirty="0"/>
          </a:p>
        </p:txBody>
      </p:sp>
    </p:spTree>
    <p:extLst>
      <p:ext uri="{BB962C8B-B14F-4D97-AF65-F5344CB8AC3E}">
        <p14:creationId xmlns:p14="http://schemas.microsoft.com/office/powerpoint/2010/main" val="1036358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C656E4-3061-4F3D-AF67-4FFF1ED52FDF}"/>
              </a:ext>
            </a:extLst>
          </p:cNvPr>
          <p:cNvSpPr>
            <a:spLocks noGrp="1"/>
          </p:cNvSpPr>
          <p:nvPr>
            <p:ph type="title"/>
          </p:nvPr>
        </p:nvSpPr>
        <p:spPr>
          <a:xfrm>
            <a:off x="435869" y="640080"/>
            <a:ext cx="3659246" cy="2862699"/>
          </a:xfrm>
        </p:spPr>
        <p:txBody>
          <a:bodyPr vert="horz" lIns="91440" tIns="45720" rIns="91440" bIns="45720" rtlCol="0" anchor="b">
            <a:normAutofit/>
          </a:bodyPr>
          <a:lstStyle/>
          <a:p>
            <a:pPr algn="ctr"/>
            <a:r>
              <a:rPr lang="en-US" sz="4400" dirty="0">
                <a:solidFill>
                  <a:srgbClr val="FFFFFF"/>
                </a:solidFill>
              </a:rPr>
              <a:t>Any Questions Please?</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Question mark">
            <a:extLst>
              <a:ext uri="{FF2B5EF4-FFF2-40B4-BE49-F238E27FC236}">
                <a16:creationId xmlns:a16="http://schemas.microsoft.com/office/drawing/2014/main" id="{DD444EDA-C1F7-4721-B17C-63470DB6CA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31248" y="640080"/>
            <a:ext cx="5577840" cy="5577840"/>
          </a:xfrm>
          <a:prstGeom prst="rect">
            <a:avLst/>
          </a:prstGeom>
        </p:spPr>
      </p:pic>
    </p:spTree>
    <p:extLst>
      <p:ext uri="{BB962C8B-B14F-4D97-AF65-F5344CB8AC3E}">
        <p14:creationId xmlns:p14="http://schemas.microsoft.com/office/powerpoint/2010/main" val="3122838987"/>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bd373976-47e1-4e3c-a4e8-beed2ed6df7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DE82BB57A0CB43A6FEA8C9E9BD510F" ma:contentTypeVersion="13" ma:contentTypeDescription="Create a new document." ma:contentTypeScope="" ma:versionID="4695671838a48d0c77ce46646c6cd2cd">
  <xsd:schema xmlns:xsd="http://www.w3.org/2001/XMLSchema" xmlns:xs="http://www.w3.org/2001/XMLSchema" xmlns:p="http://schemas.microsoft.com/office/2006/metadata/properties" xmlns:ns3="bd373976-47e1-4e3c-a4e8-beed2ed6df7e" xmlns:ns4="79cb2e64-ce1d-467a-b087-aa487b18803f" targetNamespace="http://schemas.microsoft.com/office/2006/metadata/properties" ma:root="true" ma:fieldsID="6553795fd2307961804fb55122d0f1d0" ns3:_="" ns4:_="">
    <xsd:import namespace="bd373976-47e1-4e3c-a4e8-beed2ed6df7e"/>
    <xsd:import namespace="79cb2e64-ce1d-467a-b087-aa487b18803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d373976-47e1-4e3c-a4e8-beed2ed6df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9cb2e64-ce1d-467a-b087-aa487b18803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F503EC-3FFF-4193-A86F-39150E2BAC75}">
  <ds:schemaRefs>
    <ds:schemaRef ds:uri="http://schemas.microsoft.com/office/2006/metadata/properties"/>
    <ds:schemaRef ds:uri="http://schemas.microsoft.com/office/infopath/2007/PartnerControls"/>
    <ds:schemaRef ds:uri="bd373976-47e1-4e3c-a4e8-beed2ed6df7e"/>
  </ds:schemaRefs>
</ds:datastoreItem>
</file>

<file path=customXml/itemProps2.xml><?xml version="1.0" encoding="utf-8"?>
<ds:datastoreItem xmlns:ds="http://schemas.openxmlformats.org/officeDocument/2006/customXml" ds:itemID="{2E5ECA37-C458-4BA2-A090-D7A19E07B434}">
  <ds:schemaRefs>
    <ds:schemaRef ds:uri="http://schemas.microsoft.com/sharepoint/v3/contenttype/forms"/>
  </ds:schemaRefs>
</ds:datastoreItem>
</file>

<file path=customXml/itemProps3.xml><?xml version="1.0" encoding="utf-8"?>
<ds:datastoreItem xmlns:ds="http://schemas.openxmlformats.org/officeDocument/2006/customXml" ds:itemID="{1E22772E-8FED-4CC3-8900-B6FEA41F7D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d373976-47e1-4e3c-a4e8-beed2ed6df7e"/>
    <ds:schemaRef ds:uri="79cb2e64-ce1d-467a-b087-aa487b1880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TotalTime>
  <Words>1601</Words>
  <Application>Microsoft Office PowerPoint</Application>
  <PresentationFormat>Widescreen</PresentationFormat>
  <Paragraphs>158</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Bookman Old Style</vt:lpstr>
      <vt:lpstr>Calibri</vt:lpstr>
      <vt:lpstr>Franklin Gothic Book</vt:lpstr>
      <vt:lpstr>MetaWebPro</vt:lpstr>
      <vt:lpstr>Wingdings</vt:lpstr>
      <vt:lpstr>1_RetrospectVTI</vt:lpstr>
      <vt:lpstr>Energy Audit Approach</vt:lpstr>
      <vt:lpstr>What is an Energy Audit? </vt:lpstr>
      <vt:lpstr>PowerPoint Presentation</vt:lpstr>
      <vt:lpstr>First Step – Research</vt:lpstr>
      <vt:lpstr>BS EN 16247 – Environmental Efficiency </vt:lpstr>
      <vt:lpstr>CIBSE Guide F</vt:lpstr>
      <vt:lpstr>ISO 50002:2014 – Energy audits: Requirements with guidance for use</vt:lpstr>
      <vt:lpstr>Explanation</vt:lpstr>
      <vt:lpstr>Organisational Objectives</vt:lpstr>
      <vt:lpstr>Cardiff University Energy Management Policy</vt:lpstr>
      <vt:lpstr>Scope Emissions Explained</vt:lpstr>
      <vt:lpstr>Integrated Approach</vt:lpstr>
      <vt:lpstr>Desktop Survey</vt:lpstr>
      <vt:lpstr>Data Based Method</vt:lpstr>
      <vt:lpstr>Benchmarking</vt:lpstr>
      <vt:lpstr>Display Energy Certificates</vt:lpstr>
      <vt:lpstr>PowerPoint Presentation</vt:lpstr>
      <vt:lpstr>Information Provided by the Client</vt:lpstr>
      <vt:lpstr>Information Gathered Mechanical </vt:lpstr>
      <vt:lpstr>Information Gathered Electrical</vt:lpstr>
      <vt:lpstr>Sub-Meters</vt:lpstr>
      <vt:lpstr>Analysing the Data.</vt:lpstr>
      <vt:lpstr>Analysing the Data.</vt:lpstr>
      <vt:lpstr>Analysing the Data.</vt:lpstr>
      <vt:lpstr>Data Gaps</vt:lpstr>
      <vt:lpstr>Physical Survey</vt:lpstr>
      <vt:lpstr>What are the aims and objectives of the survey?</vt:lpstr>
      <vt:lpstr>PowerPoint Presentation</vt:lpstr>
      <vt:lpstr>Conclusion </vt:lpstr>
      <vt:lpstr>References</vt:lpstr>
      <vt:lpstr>PowerPoint Presentation</vt:lpstr>
      <vt:lpstr>Any Questions Please?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Energy Audit Approach</dc:title>
  <dc:creator>Haddow, Alexander</dc:creator>
  <cp:lastModifiedBy>Haddow, Alexander</cp:lastModifiedBy>
  <cp:revision>1</cp:revision>
  <dcterms:created xsi:type="dcterms:W3CDTF">2021-06-16T19:02:59Z</dcterms:created>
  <dcterms:modified xsi:type="dcterms:W3CDTF">2021-06-17T08:16:19Z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2021-06-16T19:13:49Z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4583c0d0-1204-4477-9b8a-2afd0e83add6</vt:lpwstr>
  </property>
  <property fmtid="{D5CDD505-2E9C-101B-9397-08002B2CF9AE}" pid="8" name="MSIP_Label_f2acd28b-79a3-4a0f-b0ff-4b75658b1549_ContentBits">
    <vt:lpwstr>0</vt:lpwstr>
  </property>
</Properties>
</file>