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55" r:id="rId3"/>
    <p:sldId id="456" r:id="rId4"/>
    <p:sldId id="442" r:id="rId5"/>
    <p:sldId id="461" r:id="rId6"/>
    <p:sldId id="457" r:id="rId7"/>
    <p:sldId id="458" r:id="rId8"/>
    <p:sldId id="460" r:id="rId9"/>
    <p:sldId id="452" r:id="rId10"/>
    <p:sldId id="459" r:id="rId11"/>
    <p:sldId id="454" r:id="rId12"/>
    <p:sldId id="45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5EA7FA-4092-0EA9-9C0B-8A73E0D6276F}" v="139" dt="2026-04-22T00:50:44.946"/>
    <p1510:client id="{3DFE4692-E8A9-0879-07A7-B0BECFA27DC4}" v="539" dt="2026-04-21T23:29:49.858"/>
    <p1510:client id="{4287E86A-C36B-FFA2-5A25-BFD1954B7B1E}" v="961" dt="2026-04-21T18:59:47.979"/>
    <p1510:client id="{539F1C81-20F8-4B08-B956-B80889C34F43}" v="37" dt="2026-04-22T10:10:26.831"/>
    <p1510:client id="{BCFC0C9A-B3E4-214C-B980-79AC9CB0D687}" v="128" dt="2026-04-22T09:45:40.517"/>
    <p1510:client id="{EF32F655-F5E1-0F47-F699-6AFE48B14A16}" v="598" dt="2026-04-21T22:32:28.8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De Jesus Letrato Da Silva (2414268)" userId="S::2414268@student.uwtsd.ac.uk::7e011edc-b11e-4589-9894-349adc1436ad" providerId="AD" clId="Web-{4287E86A-C36B-FFA2-5A25-BFD1954B7B1E}"/>
    <pc:docChg chg="addSld modSld sldOrd">
      <pc:chgData name="Ana De Jesus Letrato Da Silva (2414268)" userId="S::2414268@student.uwtsd.ac.uk::7e011edc-b11e-4589-9894-349adc1436ad" providerId="AD" clId="Web-{4287E86A-C36B-FFA2-5A25-BFD1954B7B1E}" dt="2026-04-21T18:59:47.979" v="985" actId="20577"/>
      <pc:docMkLst>
        <pc:docMk/>
      </pc:docMkLst>
      <pc:sldChg chg="modSp">
        <pc:chgData name="Ana De Jesus Letrato Da Silva (2414268)" userId="S::2414268@student.uwtsd.ac.uk::7e011edc-b11e-4589-9894-349adc1436ad" providerId="AD" clId="Web-{4287E86A-C36B-FFA2-5A25-BFD1954B7B1E}" dt="2026-04-21T12:26:27.348" v="29" actId="20577"/>
        <pc:sldMkLst>
          <pc:docMk/>
          <pc:sldMk cId="0" sldId="277"/>
        </pc:sldMkLst>
        <pc:spChg chg="mod">
          <ac:chgData name="Ana De Jesus Letrato Da Silva (2414268)" userId="S::2414268@student.uwtsd.ac.uk::7e011edc-b11e-4589-9894-349adc1436ad" providerId="AD" clId="Web-{4287E86A-C36B-FFA2-5A25-BFD1954B7B1E}" dt="2026-04-21T12:26:27.348" v="29" actId="20577"/>
          <ac:spMkLst>
            <pc:docMk/>
            <pc:sldMk cId="0" sldId="277"/>
            <ac:spMk id="6147" creationId="{00000000-0000-0000-0000-000000000000}"/>
          </ac:spMkLst>
        </pc:spChg>
      </pc:sldChg>
      <pc:sldChg chg="modSp modNotes">
        <pc:chgData name="Ana De Jesus Letrato Da Silva (2414268)" userId="S::2414268@student.uwtsd.ac.uk::7e011edc-b11e-4589-9894-349adc1436ad" providerId="AD" clId="Web-{4287E86A-C36B-FFA2-5A25-BFD1954B7B1E}" dt="2026-04-21T18:36:21.733" v="688" actId="20577"/>
        <pc:sldMkLst>
          <pc:docMk/>
          <pc:sldMk cId="711734170" sldId="442"/>
        </pc:sldMkLst>
        <pc:spChg chg="mod">
          <ac:chgData name="Ana De Jesus Letrato Da Silva (2414268)" userId="S::2414268@student.uwtsd.ac.uk::7e011edc-b11e-4589-9894-349adc1436ad" providerId="AD" clId="Web-{4287E86A-C36B-FFA2-5A25-BFD1954B7B1E}" dt="2026-04-21T18:36:21.733" v="688" actId="20577"/>
          <ac:spMkLst>
            <pc:docMk/>
            <pc:sldMk cId="711734170" sldId="442"/>
            <ac:spMk id="2" creationId="{41C35443-F263-7B57-2247-B900E4E8B74E}"/>
          </ac:spMkLst>
        </pc:spChg>
        <pc:spChg chg="mod">
          <ac:chgData name="Ana De Jesus Letrato Da Silva (2414268)" userId="S::2414268@student.uwtsd.ac.uk::7e011edc-b11e-4589-9894-349adc1436ad" providerId="AD" clId="Web-{4287E86A-C36B-FFA2-5A25-BFD1954B7B1E}" dt="2026-04-21T18:19:40.692" v="452" actId="1076"/>
          <ac:spMkLst>
            <pc:docMk/>
            <pc:sldMk cId="711734170" sldId="442"/>
            <ac:spMk id="3" creationId="{00000000-0000-0000-0000-000000000000}"/>
          </ac:spMkLst>
        </pc:spChg>
      </pc:sldChg>
      <pc:sldChg chg="modSp">
        <pc:chgData name="Ana De Jesus Letrato Da Silva (2414268)" userId="S::2414268@student.uwtsd.ac.uk::7e011edc-b11e-4589-9894-349adc1436ad" providerId="AD" clId="Web-{4287E86A-C36B-FFA2-5A25-BFD1954B7B1E}" dt="2026-04-21T14:37:55.862" v="230" actId="20577"/>
        <pc:sldMkLst>
          <pc:docMk/>
          <pc:sldMk cId="1044028000" sldId="455"/>
        </pc:sldMkLst>
        <pc:spChg chg="mod">
          <ac:chgData name="Ana De Jesus Letrato Da Silva (2414268)" userId="S::2414268@student.uwtsd.ac.uk::7e011edc-b11e-4589-9894-349adc1436ad" providerId="AD" clId="Web-{4287E86A-C36B-FFA2-5A25-BFD1954B7B1E}" dt="2026-04-21T14:37:55.862" v="230" actId="20577"/>
          <ac:spMkLst>
            <pc:docMk/>
            <pc:sldMk cId="1044028000" sldId="455"/>
            <ac:spMk id="3" creationId="{0F63D4A8-101E-12D0-65B2-FF0482C77A7B}"/>
          </ac:spMkLst>
        </pc:spChg>
      </pc:sldChg>
      <pc:sldChg chg="modSp">
        <pc:chgData name="Ana De Jesus Letrato Da Silva (2414268)" userId="S::2414268@student.uwtsd.ac.uk::7e011edc-b11e-4589-9894-349adc1436ad" providerId="AD" clId="Web-{4287E86A-C36B-FFA2-5A25-BFD1954B7B1E}" dt="2026-04-21T18:17:44.612" v="431" actId="20577"/>
        <pc:sldMkLst>
          <pc:docMk/>
          <pc:sldMk cId="1196154705" sldId="456"/>
        </pc:sldMkLst>
        <pc:spChg chg="mod">
          <ac:chgData name="Ana De Jesus Letrato Da Silva (2414268)" userId="S::2414268@student.uwtsd.ac.uk::7e011edc-b11e-4589-9894-349adc1436ad" providerId="AD" clId="Web-{4287E86A-C36B-FFA2-5A25-BFD1954B7B1E}" dt="2026-04-21T18:17:44.612" v="431" actId="20577"/>
          <ac:spMkLst>
            <pc:docMk/>
            <pc:sldMk cId="1196154705" sldId="456"/>
            <ac:spMk id="3" creationId="{53880F13-35A9-9D38-4535-EF0C49E1491E}"/>
          </ac:spMkLst>
        </pc:spChg>
      </pc:sldChg>
      <pc:sldChg chg="modSp ord">
        <pc:chgData name="Ana De Jesus Letrato Da Silva (2414268)" userId="S::2414268@student.uwtsd.ac.uk::7e011edc-b11e-4589-9894-349adc1436ad" providerId="AD" clId="Web-{4287E86A-C36B-FFA2-5A25-BFD1954B7B1E}" dt="2026-04-21T18:59:32.803" v="984" actId="20577"/>
        <pc:sldMkLst>
          <pc:docMk/>
          <pc:sldMk cId="425489401" sldId="457"/>
        </pc:sldMkLst>
        <pc:spChg chg="mod">
          <ac:chgData name="Ana De Jesus Letrato Da Silva (2414268)" userId="S::2414268@student.uwtsd.ac.uk::7e011edc-b11e-4589-9894-349adc1436ad" providerId="AD" clId="Web-{4287E86A-C36B-FFA2-5A25-BFD1954B7B1E}" dt="2026-04-21T18:59:32.803" v="984" actId="20577"/>
          <ac:spMkLst>
            <pc:docMk/>
            <pc:sldMk cId="425489401" sldId="457"/>
            <ac:spMk id="2" creationId="{9569B926-B65F-3EB5-92BB-DC40BD793F0D}"/>
          </ac:spMkLst>
        </pc:spChg>
      </pc:sldChg>
      <pc:sldChg chg="modSp">
        <pc:chgData name="Ana De Jesus Letrato Da Silva (2414268)" userId="S::2414268@student.uwtsd.ac.uk::7e011edc-b11e-4589-9894-349adc1436ad" providerId="AD" clId="Web-{4287E86A-C36B-FFA2-5A25-BFD1954B7B1E}" dt="2026-04-21T18:59:47.979" v="985" actId="20577"/>
        <pc:sldMkLst>
          <pc:docMk/>
          <pc:sldMk cId="2070946817" sldId="458"/>
        </pc:sldMkLst>
        <pc:spChg chg="mod">
          <ac:chgData name="Ana De Jesus Letrato Da Silva (2414268)" userId="S::2414268@student.uwtsd.ac.uk::7e011edc-b11e-4589-9894-349adc1436ad" providerId="AD" clId="Web-{4287E86A-C36B-FFA2-5A25-BFD1954B7B1E}" dt="2026-04-21T18:59:47.979" v="985" actId="20577"/>
          <ac:spMkLst>
            <pc:docMk/>
            <pc:sldMk cId="2070946817" sldId="458"/>
            <ac:spMk id="2" creationId="{33B924A3-1440-EE2D-BFA7-E4E87ED0695F}"/>
          </ac:spMkLst>
        </pc:spChg>
        <pc:spChg chg="mod">
          <ac:chgData name="Ana De Jesus Letrato Da Silva (2414268)" userId="S::2414268@student.uwtsd.ac.uk::7e011edc-b11e-4589-9894-349adc1436ad" providerId="AD" clId="Web-{4287E86A-C36B-FFA2-5A25-BFD1954B7B1E}" dt="2026-04-21T18:59:00.739" v="978" actId="20577"/>
          <ac:spMkLst>
            <pc:docMk/>
            <pc:sldMk cId="2070946817" sldId="458"/>
            <ac:spMk id="3" creationId="{6434F549-6873-A292-8A34-6B47A514022A}"/>
          </ac:spMkLst>
        </pc:spChg>
      </pc:sldChg>
      <pc:sldChg chg="modSp add replId">
        <pc:chgData name="Ana De Jesus Letrato Da Silva (2414268)" userId="S::2414268@student.uwtsd.ac.uk::7e011edc-b11e-4589-9894-349adc1436ad" providerId="AD" clId="Web-{4287E86A-C36B-FFA2-5A25-BFD1954B7B1E}" dt="2026-04-21T18:41:12.857" v="757" actId="20577"/>
        <pc:sldMkLst>
          <pc:docMk/>
          <pc:sldMk cId="2565335657" sldId="461"/>
        </pc:sldMkLst>
        <pc:spChg chg="mod">
          <ac:chgData name="Ana De Jesus Letrato Da Silva (2414268)" userId="S::2414268@student.uwtsd.ac.uk::7e011edc-b11e-4589-9894-349adc1436ad" providerId="AD" clId="Web-{4287E86A-C36B-FFA2-5A25-BFD1954B7B1E}" dt="2026-04-21T18:41:12.857" v="757" actId="20577"/>
          <ac:spMkLst>
            <pc:docMk/>
            <pc:sldMk cId="2565335657" sldId="461"/>
            <ac:spMk id="2" creationId="{5671A1DB-4EBF-1D0B-53CF-48C903D85C0A}"/>
          </ac:spMkLst>
        </pc:spChg>
      </pc:sldChg>
    </pc:docChg>
  </pc:docChgLst>
  <pc:docChgLst>
    <pc:chgData name="Ana De Jesus Letrato Da Silva (2414268)" userId="S::2414268@student.uwtsd.ac.uk::7e011edc-b11e-4589-9894-349adc1436ad" providerId="AD" clId="Web-{3DFE4692-E8A9-0879-07A7-B0BECFA27DC4}"/>
    <pc:docChg chg="modSld">
      <pc:chgData name="Ana De Jesus Letrato Da Silva (2414268)" userId="S::2414268@student.uwtsd.ac.uk::7e011edc-b11e-4589-9894-349adc1436ad" providerId="AD" clId="Web-{3DFE4692-E8A9-0879-07A7-B0BECFA27DC4}" dt="2026-04-21T23:29:49.858" v="538" actId="20577"/>
      <pc:docMkLst>
        <pc:docMk/>
      </pc:docMkLst>
      <pc:sldChg chg="modSp">
        <pc:chgData name="Ana De Jesus Letrato Da Silva (2414268)" userId="S::2414268@student.uwtsd.ac.uk::7e011edc-b11e-4589-9894-349adc1436ad" providerId="AD" clId="Web-{3DFE4692-E8A9-0879-07A7-B0BECFA27DC4}" dt="2026-04-21T23:29:49.858" v="538" actId="20577"/>
        <pc:sldMkLst>
          <pc:docMk/>
          <pc:sldMk cId="3521001056" sldId="450"/>
        </pc:sldMkLst>
        <pc:spChg chg="mod">
          <ac:chgData name="Ana De Jesus Letrato Da Silva (2414268)" userId="S::2414268@student.uwtsd.ac.uk::7e011edc-b11e-4589-9894-349adc1436ad" providerId="AD" clId="Web-{3DFE4692-E8A9-0879-07A7-B0BECFA27DC4}" dt="2026-04-21T23:29:49.858" v="538" actId="20577"/>
          <ac:spMkLst>
            <pc:docMk/>
            <pc:sldMk cId="3521001056" sldId="450"/>
            <ac:spMk id="6" creationId="{A4085575-4426-A9AB-0F8A-7A51209EE3B6}"/>
          </ac:spMkLst>
        </pc:spChg>
      </pc:sldChg>
      <pc:sldChg chg="modSp">
        <pc:chgData name="Ana De Jesus Letrato Da Silva (2414268)" userId="S::2414268@student.uwtsd.ac.uk::7e011edc-b11e-4589-9894-349adc1436ad" providerId="AD" clId="Web-{3DFE4692-E8A9-0879-07A7-B0BECFA27DC4}" dt="2026-04-21T22:51:15.761" v="121" actId="20577"/>
        <pc:sldMkLst>
          <pc:docMk/>
          <pc:sldMk cId="1688727333" sldId="452"/>
        </pc:sldMkLst>
        <pc:spChg chg="mod">
          <ac:chgData name="Ana De Jesus Letrato Da Silva (2414268)" userId="S::2414268@student.uwtsd.ac.uk::7e011edc-b11e-4589-9894-349adc1436ad" providerId="AD" clId="Web-{3DFE4692-E8A9-0879-07A7-B0BECFA27DC4}" dt="2026-04-21T22:51:15.761" v="121" actId="20577"/>
          <ac:spMkLst>
            <pc:docMk/>
            <pc:sldMk cId="1688727333" sldId="452"/>
            <ac:spMk id="2" creationId="{B6307EA7-00DA-7750-8609-7051118EDC20}"/>
          </ac:spMkLst>
        </pc:spChg>
      </pc:sldChg>
      <pc:sldChg chg="modSp">
        <pc:chgData name="Ana De Jesus Letrato Da Silva (2414268)" userId="S::2414268@student.uwtsd.ac.uk::7e011edc-b11e-4589-9894-349adc1436ad" providerId="AD" clId="Web-{3DFE4692-E8A9-0879-07A7-B0BECFA27DC4}" dt="2026-04-21T22:51:51.965" v="123" actId="20577"/>
        <pc:sldMkLst>
          <pc:docMk/>
          <pc:sldMk cId="1278544363" sldId="454"/>
        </pc:sldMkLst>
        <pc:spChg chg="mod">
          <ac:chgData name="Ana De Jesus Letrato Da Silva (2414268)" userId="S::2414268@student.uwtsd.ac.uk::7e011edc-b11e-4589-9894-349adc1436ad" providerId="AD" clId="Web-{3DFE4692-E8A9-0879-07A7-B0BECFA27DC4}" dt="2026-04-21T22:51:51.965" v="123" actId="20577"/>
          <ac:spMkLst>
            <pc:docMk/>
            <pc:sldMk cId="1278544363" sldId="454"/>
            <ac:spMk id="6" creationId="{C68C4224-F958-CB66-7629-688D5AD53A53}"/>
          </ac:spMkLst>
        </pc:spChg>
      </pc:sldChg>
      <pc:sldChg chg="addSp delSp modSp">
        <pc:chgData name="Ana De Jesus Letrato Da Silva (2414268)" userId="S::2414268@student.uwtsd.ac.uk::7e011edc-b11e-4589-9894-349adc1436ad" providerId="AD" clId="Web-{3DFE4692-E8A9-0879-07A7-B0BECFA27DC4}" dt="2026-04-21T23:27:02.273" v="524" actId="20577"/>
        <pc:sldMkLst>
          <pc:docMk/>
          <pc:sldMk cId="872766868" sldId="459"/>
        </pc:sldMkLst>
        <pc:spChg chg="add del mod">
          <ac:chgData name="Ana De Jesus Letrato Da Silva (2414268)" userId="S::2414268@student.uwtsd.ac.uk::7e011edc-b11e-4589-9894-349adc1436ad" providerId="AD" clId="Web-{3DFE4692-E8A9-0879-07A7-B0BECFA27DC4}" dt="2026-04-21T23:27:02.273" v="524" actId="20577"/>
          <ac:spMkLst>
            <pc:docMk/>
            <pc:sldMk cId="872766868" sldId="459"/>
            <ac:spMk id="3" creationId="{7EB34A5C-AEA4-8C87-D5EF-1CD835079D1D}"/>
          </ac:spMkLst>
        </pc:spChg>
        <pc:spChg chg="add del mod">
          <ac:chgData name="Ana De Jesus Letrato Da Silva (2414268)" userId="S::2414268@student.uwtsd.ac.uk::7e011edc-b11e-4589-9894-349adc1436ad" providerId="AD" clId="Web-{3DFE4692-E8A9-0879-07A7-B0BECFA27DC4}" dt="2026-04-21T23:14:36.741" v="346"/>
          <ac:spMkLst>
            <pc:docMk/>
            <pc:sldMk cId="872766868" sldId="459"/>
            <ac:spMk id="7" creationId="{D6A9B6E3-5F8C-43DD-01AA-6539A307047D}"/>
          </ac:spMkLst>
        </pc:spChg>
      </pc:sldChg>
    </pc:docChg>
  </pc:docChgLst>
  <pc:docChgLst>
    <pc:chgData name="Ana De Jesus Letrato Da Silva (2414268)" userId="S::2414268@student.uwtsd.ac.uk::7e011edc-b11e-4589-9894-349adc1436ad" providerId="AD" clId="Web-{395EA7FA-4092-0EA9-9C0B-8A73E0D6276F}"/>
    <pc:docChg chg="modSld">
      <pc:chgData name="Ana De Jesus Letrato Da Silva (2414268)" userId="S::2414268@student.uwtsd.ac.uk::7e011edc-b11e-4589-9894-349adc1436ad" providerId="AD" clId="Web-{395EA7FA-4092-0EA9-9C0B-8A73E0D6276F}" dt="2026-04-22T01:03:16.631" v="1075"/>
      <pc:docMkLst>
        <pc:docMk/>
      </pc:docMkLst>
      <pc:sldChg chg="modSp modNotes">
        <pc:chgData name="Ana De Jesus Letrato Da Silva (2414268)" userId="S::2414268@student.uwtsd.ac.uk::7e011edc-b11e-4589-9894-349adc1436ad" providerId="AD" clId="Web-{395EA7FA-4092-0EA9-9C0B-8A73E0D6276F}" dt="2026-04-22T00:50:44.946" v="478" actId="20577"/>
        <pc:sldMkLst>
          <pc:docMk/>
          <pc:sldMk cId="711734170" sldId="442"/>
        </pc:sldMkLst>
        <pc:spChg chg="mod">
          <ac:chgData name="Ana De Jesus Letrato Da Silva (2414268)" userId="S::2414268@student.uwtsd.ac.uk::7e011edc-b11e-4589-9894-349adc1436ad" providerId="AD" clId="Web-{395EA7FA-4092-0EA9-9C0B-8A73E0D6276F}" dt="2026-04-22T00:50:44.946" v="478" actId="20577"/>
          <ac:spMkLst>
            <pc:docMk/>
            <pc:sldMk cId="711734170" sldId="442"/>
            <ac:spMk id="3" creationId="{00000000-0000-0000-0000-000000000000}"/>
          </ac:spMkLst>
        </pc:spChg>
      </pc:sldChg>
      <pc:sldChg chg="modSp">
        <pc:chgData name="Ana De Jesus Letrato Da Silva (2414268)" userId="S::2414268@student.uwtsd.ac.uk::7e011edc-b11e-4589-9894-349adc1436ad" providerId="AD" clId="Web-{395EA7FA-4092-0EA9-9C0B-8A73E0D6276F}" dt="2026-04-21T23:31:19.297" v="10" actId="1076"/>
        <pc:sldMkLst>
          <pc:docMk/>
          <pc:sldMk cId="3521001056" sldId="450"/>
        </pc:sldMkLst>
        <pc:spChg chg="mod">
          <ac:chgData name="Ana De Jesus Letrato Da Silva (2414268)" userId="S::2414268@student.uwtsd.ac.uk::7e011edc-b11e-4589-9894-349adc1436ad" providerId="AD" clId="Web-{395EA7FA-4092-0EA9-9C0B-8A73E0D6276F}" dt="2026-04-21T23:31:19.297" v="10" actId="1076"/>
          <ac:spMkLst>
            <pc:docMk/>
            <pc:sldMk cId="3521001056" sldId="450"/>
            <ac:spMk id="6" creationId="{A4085575-4426-A9AB-0F8A-7A51209EE3B6}"/>
          </ac:spMkLst>
        </pc:spChg>
      </pc:sldChg>
      <pc:sldChg chg="modNotes">
        <pc:chgData name="Ana De Jesus Letrato Da Silva (2414268)" userId="S::2414268@student.uwtsd.ac.uk::7e011edc-b11e-4589-9894-349adc1436ad" providerId="AD" clId="Web-{395EA7FA-4092-0EA9-9C0B-8A73E0D6276F}" dt="2026-04-22T01:00:50.480" v="938"/>
        <pc:sldMkLst>
          <pc:docMk/>
          <pc:sldMk cId="1688727333" sldId="452"/>
        </pc:sldMkLst>
      </pc:sldChg>
      <pc:sldChg chg="modSp modNotes">
        <pc:chgData name="Ana De Jesus Letrato Da Silva (2414268)" userId="S::2414268@student.uwtsd.ac.uk::7e011edc-b11e-4589-9894-349adc1436ad" providerId="AD" clId="Web-{395EA7FA-4092-0EA9-9C0B-8A73E0D6276F}" dt="2026-04-22T01:03:04.504" v="1063"/>
        <pc:sldMkLst>
          <pc:docMk/>
          <pc:sldMk cId="1278544363" sldId="454"/>
        </pc:sldMkLst>
        <pc:spChg chg="mod">
          <ac:chgData name="Ana De Jesus Letrato Da Silva (2414268)" userId="S::2414268@student.uwtsd.ac.uk::7e011edc-b11e-4589-9894-349adc1436ad" providerId="AD" clId="Web-{395EA7FA-4092-0EA9-9C0B-8A73E0D6276F}" dt="2026-04-21T23:34:31.800" v="129" actId="20577"/>
          <ac:spMkLst>
            <pc:docMk/>
            <pc:sldMk cId="1278544363" sldId="454"/>
            <ac:spMk id="6" creationId="{C68C4224-F958-CB66-7629-688D5AD53A53}"/>
          </ac:spMkLst>
        </pc:spChg>
      </pc:sldChg>
      <pc:sldChg chg="modSp modNotes">
        <pc:chgData name="Ana De Jesus Letrato Da Silva (2414268)" userId="S::2414268@student.uwtsd.ac.uk::7e011edc-b11e-4589-9894-349adc1436ad" providerId="AD" clId="Web-{395EA7FA-4092-0EA9-9C0B-8A73E0D6276F}" dt="2026-04-22T01:03:16.631" v="1075"/>
        <pc:sldMkLst>
          <pc:docMk/>
          <pc:sldMk cId="1044028000" sldId="455"/>
        </pc:sldMkLst>
        <pc:spChg chg="mod">
          <ac:chgData name="Ana De Jesus Letrato Da Silva (2414268)" userId="S::2414268@student.uwtsd.ac.uk::7e011edc-b11e-4589-9894-349adc1436ad" providerId="AD" clId="Web-{395EA7FA-4092-0EA9-9C0B-8A73E0D6276F}" dt="2026-04-22T00:42:51.587" v="161" actId="20577"/>
          <ac:spMkLst>
            <pc:docMk/>
            <pc:sldMk cId="1044028000" sldId="455"/>
            <ac:spMk id="3" creationId="{0F63D4A8-101E-12D0-65B2-FF0482C77A7B}"/>
          </ac:spMkLst>
        </pc:spChg>
      </pc:sldChg>
      <pc:sldChg chg="modNotes">
        <pc:chgData name="Ana De Jesus Letrato Da Silva (2414268)" userId="S::2414268@student.uwtsd.ac.uk::7e011edc-b11e-4589-9894-349adc1436ad" providerId="AD" clId="Web-{395EA7FA-4092-0EA9-9C0B-8A73E0D6276F}" dt="2026-04-22T00:47:47.294" v="403"/>
        <pc:sldMkLst>
          <pc:docMk/>
          <pc:sldMk cId="1196154705" sldId="456"/>
        </pc:sldMkLst>
      </pc:sldChg>
      <pc:sldChg chg="modNotes">
        <pc:chgData name="Ana De Jesus Letrato Da Silva (2414268)" userId="S::2414268@student.uwtsd.ac.uk::7e011edc-b11e-4589-9894-349adc1436ad" providerId="AD" clId="Web-{395EA7FA-4092-0EA9-9C0B-8A73E0D6276F}" dt="2026-04-22T00:55:24.424" v="646"/>
        <pc:sldMkLst>
          <pc:docMk/>
          <pc:sldMk cId="425489401" sldId="457"/>
        </pc:sldMkLst>
      </pc:sldChg>
      <pc:sldChg chg="modNotes">
        <pc:chgData name="Ana De Jesus Letrato Da Silva (2414268)" userId="S::2414268@student.uwtsd.ac.uk::7e011edc-b11e-4589-9894-349adc1436ad" providerId="AD" clId="Web-{395EA7FA-4092-0EA9-9C0B-8A73E0D6276F}" dt="2026-04-22T00:56:36.025" v="658"/>
        <pc:sldMkLst>
          <pc:docMk/>
          <pc:sldMk cId="2070946817" sldId="458"/>
        </pc:sldMkLst>
      </pc:sldChg>
      <pc:sldChg chg="modNotes">
        <pc:chgData name="Ana De Jesus Letrato Da Silva (2414268)" userId="S::2414268@student.uwtsd.ac.uk::7e011edc-b11e-4589-9894-349adc1436ad" providerId="AD" clId="Web-{395EA7FA-4092-0EA9-9C0B-8A73E0D6276F}" dt="2026-04-22T01:02:26.750" v="1040"/>
        <pc:sldMkLst>
          <pc:docMk/>
          <pc:sldMk cId="872766868" sldId="459"/>
        </pc:sldMkLst>
      </pc:sldChg>
      <pc:sldChg chg="modNotes">
        <pc:chgData name="Ana De Jesus Letrato Da Silva (2414268)" userId="S::2414268@student.uwtsd.ac.uk::7e011edc-b11e-4589-9894-349adc1436ad" providerId="AD" clId="Web-{395EA7FA-4092-0EA9-9C0B-8A73E0D6276F}" dt="2026-04-22T00:58:42.958" v="773"/>
        <pc:sldMkLst>
          <pc:docMk/>
          <pc:sldMk cId="3418309274" sldId="460"/>
        </pc:sldMkLst>
      </pc:sldChg>
      <pc:sldChg chg="modNotes">
        <pc:chgData name="Ana De Jesus Letrato Da Silva (2414268)" userId="S::2414268@student.uwtsd.ac.uk::7e011edc-b11e-4589-9894-349adc1436ad" providerId="AD" clId="Web-{395EA7FA-4092-0EA9-9C0B-8A73E0D6276F}" dt="2026-04-22T00:54:33.854" v="638"/>
        <pc:sldMkLst>
          <pc:docMk/>
          <pc:sldMk cId="2565335657" sldId="461"/>
        </pc:sldMkLst>
      </pc:sldChg>
    </pc:docChg>
  </pc:docChgLst>
  <pc:docChgLst>
    <pc:chgData name="Ana De Jesus Letrato Da Silva (2414268)" userId="7e011edc-b11e-4589-9894-349adc1436ad" providerId="ADAL" clId="{539F1C81-20F8-4B08-B956-B80889C34F43}"/>
    <pc:docChg chg="custSel modSld">
      <pc:chgData name="Ana De Jesus Letrato Da Silva (2414268)" userId="7e011edc-b11e-4589-9894-349adc1436ad" providerId="ADAL" clId="{539F1C81-20F8-4B08-B956-B80889C34F43}" dt="2026-04-22T10:10:26.831" v="15" actId="1076"/>
      <pc:docMkLst>
        <pc:docMk/>
      </pc:docMkLst>
      <pc:sldChg chg="delSp modSp mod delAnim">
        <pc:chgData name="Ana De Jesus Letrato Da Silva (2414268)" userId="7e011edc-b11e-4589-9894-349adc1436ad" providerId="ADAL" clId="{539F1C81-20F8-4B08-B956-B80889C34F43}" dt="2026-04-22T09:45:04.165" v="8" actId="1076"/>
        <pc:sldMkLst>
          <pc:docMk/>
          <pc:sldMk cId="711734170" sldId="442"/>
        </pc:sldMkLst>
        <pc:picChg chg="del mod">
          <ac:chgData name="Ana De Jesus Letrato Da Silva (2414268)" userId="7e011edc-b11e-4589-9894-349adc1436ad" providerId="ADAL" clId="{539F1C81-20F8-4B08-B956-B80889C34F43}" dt="2026-04-22T09:38:43.845" v="7" actId="478"/>
          <ac:picMkLst>
            <pc:docMk/>
            <pc:sldMk cId="711734170" sldId="442"/>
            <ac:picMk id="4" creationId="{CA51A8B2-1395-65AB-A6B3-6B8D61C8A4CC}"/>
          </ac:picMkLst>
        </pc:picChg>
        <pc:picChg chg="mod">
          <ac:chgData name="Ana De Jesus Letrato Da Silva (2414268)" userId="7e011edc-b11e-4589-9894-349adc1436ad" providerId="ADAL" clId="{539F1C81-20F8-4B08-B956-B80889C34F43}" dt="2026-04-22T09:45:04.165" v="8" actId="1076"/>
          <ac:picMkLst>
            <pc:docMk/>
            <pc:sldMk cId="711734170" sldId="442"/>
            <ac:picMk id="5" creationId="{586DB11C-B1D4-31F8-19E7-5B740DDCAAA9}"/>
          </ac:picMkLst>
        </pc:picChg>
      </pc:sldChg>
      <pc:sldChg chg="modSp mod">
        <pc:chgData name="Ana De Jesus Letrato Da Silva (2414268)" userId="7e011edc-b11e-4589-9894-349adc1436ad" providerId="ADAL" clId="{539F1C81-20F8-4B08-B956-B80889C34F43}" dt="2026-04-22T10:07:38.776" v="13" actId="1076"/>
        <pc:sldMkLst>
          <pc:docMk/>
          <pc:sldMk cId="1688727333" sldId="452"/>
        </pc:sldMkLst>
        <pc:picChg chg="mod">
          <ac:chgData name="Ana De Jesus Letrato Da Silva (2414268)" userId="7e011edc-b11e-4589-9894-349adc1436ad" providerId="ADAL" clId="{539F1C81-20F8-4B08-B956-B80889C34F43}" dt="2026-04-22T10:07:38.776" v="13" actId="1076"/>
          <ac:picMkLst>
            <pc:docMk/>
            <pc:sldMk cId="1688727333" sldId="452"/>
            <ac:picMk id="4" creationId="{0D11C19A-E4D7-AA49-4F69-6CBD44CF90A6}"/>
          </ac:picMkLst>
        </pc:picChg>
      </pc:sldChg>
      <pc:sldChg chg="modSp mod">
        <pc:chgData name="Ana De Jesus Letrato Da Silva (2414268)" userId="7e011edc-b11e-4589-9894-349adc1436ad" providerId="ADAL" clId="{539F1C81-20F8-4B08-B956-B80889C34F43}" dt="2026-04-22T10:10:26.831" v="15" actId="1076"/>
        <pc:sldMkLst>
          <pc:docMk/>
          <pc:sldMk cId="1278544363" sldId="454"/>
        </pc:sldMkLst>
        <pc:picChg chg="mod">
          <ac:chgData name="Ana De Jesus Letrato Da Silva (2414268)" userId="7e011edc-b11e-4589-9894-349adc1436ad" providerId="ADAL" clId="{539F1C81-20F8-4B08-B956-B80889C34F43}" dt="2026-04-22T10:10:26.831" v="15" actId="1076"/>
          <ac:picMkLst>
            <pc:docMk/>
            <pc:sldMk cId="1278544363" sldId="454"/>
            <ac:picMk id="3" creationId="{11FE89BE-44E4-43CE-94D1-4133DC709EB5}"/>
          </ac:picMkLst>
        </pc:picChg>
      </pc:sldChg>
      <pc:sldChg chg="delSp modSp mod delAnim">
        <pc:chgData name="Ana De Jesus Letrato Da Silva (2414268)" userId="7e011edc-b11e-4589-9894-349adc1436ad" providerId="ADAL" clId="{539F1C81-20F8-4B08-B956-B80889C34F43}" dt="2026-04-22T09:31:49.762" v="4" actId="1076"/>
        <pc:sldMkLst>
          <pc:docMk/>
          <pc:sldMk cId="1044028000" sldId="455"/>
        </pc:sldMkLst>
        <pc:picChg chg="del mod">
          <ac:chgData name="Ana De Jesus Letrato Da Silva (2414268)" userId="7e011edc-b11e-4589-9894-349adc1436ad" providerId="ADAL" clId="{539F1C81-20F8-4B08-B956-B80889C34F43}" dt="2026-04-22T09:25:53.469" v="1" actId="478"/>
          <ac:picMkLst>
            <pc:docMk/>
            <pc:sldMk cId="1044028000" sldId="455"/>
            <ac:picMk id="6" creationId="{59430F28-9262-2D2F-FF75-E665435E6012}"/>
          </ac:picMkLst>
        </pc:picChg>
        <pc:picChg chg="mod">
          <ac:chgData name="Ana De Jesus Letrato Da Silva (2414268)" userId="7e011edc-b11e-4589-9894-349adc1436ad" providerId="ADAL" clId="{539F1C81-20F8-4B08-B956-B80889C34F43}" dt="2026-04-22T09:31:49.762" v="4" actId="1076"/>
          <ac:picMkLst>
            <pc:docMk/>
            <pc:sldMk cId="1044028000" sldId="455"/>
            <ac:picMk id="6" creationId="{ECE4291F-5C33-E22F-9320-146319E1537E}"/>
          </ac:picMkLst>
        </pc:picChg>
      </pc:sldChg>
      <pc:sldChg chg="addSp modSp modAnim">
        <pc:chgData name="Ana De Jesus Letrato Da Silva (2414268)" userId="7e011edc-b11e-4589-9894-349adc1436ad" providerId="ADAL" clId="{539F1C81-20F8-4B08-B956-B80889C34F43}" dt="2026-04-22T09:38:24.490" v="6"/>
        <pc:sldMkLst>
          <pc:docMk/>
          <pc:sldMk cId="1196154705" sldId="456"/>
        </pc:sldMkLst>
        <pc:picChg chg="add mod">
          <ac:chgData name="Ana De Jesus Letrato Da Silva (2414268)" userId="7e011edc-b11e-4589-9894-349adc1436ad" providerId="ADAL" clId="{539F1C81-20F8-4B08-B956-B80889C34F43}" dt="2026-04-22T09:38:24.490" v="6"/>
          <ac:picMkLst>
            <pc:docMk/>
            <pc:sldMk cId="1196154705" sldId="456"/>
            <ac:picMk id="6" creationId="{695EFD96-99BD-9C79-007B-BE7E437FF7B0}"/>
          </ac:picMkLst>
        </pc:picChg>
      </pc:sldChg>
      <pc:sldChg chg="modSp mod">
        <pc:chgData name="Ana De Jesus Letrato Da Silva (2414268)" userId="7e011edc-b11e-4589-9894-349adc1436ad" providerId="ADAL" clId="{539F1C81-20F8-4B08-B956-B80889C34F43}" dt="2026-04-22T09:56:19.515" v="10" actId="1076"/>
        <pc:sldMkLst>
          <pc:docMk/>
          <pc:sldMk cId="425489401" sldId="457"/>
        </pc:sldMkLst>
        <pc:picChg chg="mod">
          <ac:chgData name="Ana De Jesus Letrato Da Silva (2414268)" userId="7e011edc-b11e-4589-9894-349adc1436ad" providerId="ADAL" clId="{539F1C81-20F8-4B08-B956-B80889C34F43}" dt="2026-04-22T09:56:19.515" v="10" actId="1076"/>
          <ac:picMkLst>
            <pc:docMk/>
            <pc:sldMk cId="425489401" sldId="457"/>
            <ac:picMk id="6" creationId="{862164DC-AB12-1984-2095-4021C4ED1CB8}"/>
          </ac:picMkLst>
        </pc:picChg>
      </pc:sldChg>
      <pc:sldChg chg="modSp mod">
        <pc:chgData name="Ana De Jesus Letrato Da Silva (2414268)" userId="7e011edc-b11e-4589-9894-349adc1436ad" providerId="ADAL" clId="{539F1C81-20F8-4B08-B956-B80889C34F43}" dt="2026-04-22T10:01:45.231" v="11" actId="1076"/>
        <pc:sldMkLst>
          <pc:docMk/>
          <pc:sldMk cId="2070946817" sldId="458"/>
        </pc:sldMkLst>
        <pc:picChg chg="mod">
          <ac:chgData name="Ana De Jesus Letrato Da Silva (2414268)" userId="7e011edc-b11e-4589-9894-349adc1436ad" providerId="ADAL" clId="{539F1C81-20F8-4B08-B956-B80889C34F43}" dt="2026-04-22T10:01:45.231" v="11" actId="1076"/>
          <ac:picMkLst>
            <pc:docMk/>
            <pc:sldMk cId="2070946817" sldId="458"/>
            <ac:picMk id="6" creationId="{8394DD2A-BD9D-820C-04F9-BA6CB93839FE}"/>
          </ac:picMkLst>
        </pc:picChg>
      </pc:sldChg>
      <pc:sldChg chg="modSp mod">
        <pc:chgData name="Ana De Jesus Letrato Da Silva (2414268)" userId="7e011edc-b11e-4589-9894-349adc1436ad" providerId="ADAL" clId="{539F1C81-20F8-4B08-B956-B80889C34F43}" dt="2026-04-22T10:09:12.846" v="14" actId="1076"/>
        <pc:sldMkLst>
          <pc:docMk/>
          <pc:sldMk cId="872766868" sldId="459"/>
        </pc:sldMkLst>
        <pc:picChg chg="mod">
          <ac:chgData name="Ana De Jesus Letrato Da Silva (2414268)" userId="7e011edc-b11e-4589-9894-349adc1436ad" providerId="ADAL" clId="{539F1C81-20F8-4B08-B956-B80889C34F43}" dt="2026-04-22T10:09:12.846" v="14" actId="1076"/>
          <ac:picMkLst>
            <pc:docMk/>
            <pc:sldMk cId="872766868" sldId="459"/>
            <ac:picMk id="6" creationId="{D2E3CC4B-49D9-5404-4817-C0AA076320A4}"/>
          </ac:picMkLst>
        </pc:picChg>
      </pc:sldChg>
      <pc:sldChg chg="modSp mod">
        <pc:chgData name="Ana De Jesus Letrato Da Silva (2414268)" userId="7e011edc-b11e-4589-9894-349adc1436ad" providerId="ADAL" clId="{539F1C81-20F8-4B08-B956-B80889C34F43}" dt="2026-04-22T10:06:13.479" v="12" actId="1076"/>
        <pc:sldMkLst>
          <pc:docMk/>
          <pc:sldMk cId="3418309274" sldId="460"/>
        </pc:sldMkLst>
        <pc:picChg chg="mod">
          <ac:chgData name="Ana De Jesus Letrato Da Silva (2414268)" userId="7e011edc-b11e-4589-9894-349adc1436ad" providerId="ADAL" clId="{539F1C81-20F8-4B08-B956-B80889C34F43}" dt="2026-04-22T10:06:13.479" v="12" actId="1076"/>
          <ac:picMkLst>
            <pc:docMk/>
            <pc:sldMk cId="3418309274" sldId="460"/>
            <ac:picMk id="6" creationId="{2E1C27F7-A33E-DF37-2992-A7D42F303079}"/>
          </ac:picMkLst>
        </pc:picChg>
      </pc:sldChg>
      <pc:sldChg chg="modSp mod">
        <pc:chgData name="Ana De Jesus Letrato Da Silva (2414268)" userId="7e011edc-b11e-4589-9894-349adc1436ad" providerId="ADAL" clId="{539F1C81-20F8-4B08-B956-B80889C34F43}" dt="2026-04-22T09:51:18.688" v="9" actId="1076"/>
        <pc:sldMkLst>
          <pc:docMk/>
          <pc:sldMk cId="2565335657" sldId="461"/>
        </pc:sldMkLst>
        <pc:picChg chg="mod">
          <ac:chgData name="Ana De Jesus Letrato Da Silva (2414268)" userId="7e011edc-b11e-4589-9894-349adc1436ad" providerId="ADAL" clId="{539F1C81-20F8-4B08-B956-B80889C34F43}" dt="2026-04-22T09:51:18.688" v="9" actId="1076"/>
          <ac:picMkLst>
            <pc:docMk/>
            <pc:sldMk cId="2565335657" sldId="461"/>
            <ac:picMk id="4" creationId="{A6F64174-9FF7-FA0F-4A2F-B9AFFC25937C}"/>
          </ac:picMkLst>
        </pc:picChg>
      </pc:sldChg>
    </pc:docChg>
  </pc:docChgLst>
  <pc:docChgLst>
    <pc:chgData name="Ana De Jesus Letrato Da Silva (2414268)" userId="7e011edc-b11e-4589-9894-349adc1436ad" providerId="ADAL" clId="{10412468-6F24-4500-9664-C9161271FE44}"/>
    <pc:docChg chg="modSld">
      <pc:chgData name="Ana De Jesus Letrato Da Silva (2414268)" userId="7e011edc-b11e-4589-9894-349adc1436ad" providerId="ADAL" clId="{10412468-6F24-4500-9664-C9161271FE44}" dt="2026-04-22T09:45:40.516" v="135" actId="20577"/>
      <pc:docMkLst>
        <pc:docMk/>
      </pc:docMkLst>
      <pc:sldChg chg="modNotesTx">
        <pc:chgData name="Ana De Jesus Letrato Da Silva (2414268)" userId="7e011edc-b11e-4589-9894-349adc1436ad" providerId="ADAL" clId="{10412468-6F24-4500-9664-C9161271FE44}" dt="2026-04-22T09:38:53.556" v="47" actId="20577"/>
        <pc:sldMkLst>
          <pc:docMk/>
          <pc:sldMk cId="711734170" sldId="442"/>
        </pc:sldMkLst>
      </pc:sldChg>
      <pc:sldChg chg="modSp mod modNotesTx">
        <pc:chgData name="Ana De Jesus Letrato Da Silva (2414268)" userId="7e011edc-b11e-4589-9894-349adc1436ad" providerId="ADAL" clId="{10412468-6F24-4500-9664-C9161271FE44}" dt="2026-04-22T08:49:48.124" v="7" actId="20577"/>
        <pc:sldMkLst>
          <pc:docMk/>
          <pc:sldMk cId="1278544363" sldId="454"/>
        </pc:sldMkLst>
        <pc:spChg chg="mod">
          <ac:chgData name="Ana De Jesus Letrato Da Silva (2414268)" userId="7e011edc-b11e-4589-9894-349adc1436ad" providerId="ADAL" clId="{10412468-6F24-4500-9664-C9161271FE44}" dt="2026-04-22T08:49:44.863" v="6" actId="20577"/>
          <ac:spMkLst>
            <pc:docMk/>
            <pc:sldMk cId="1278544363" sldId="454"/>
            <ac:spMk id="6" creationId="{C68C4224-F958-CB66-7629-688D5AD53A53}"/>
          </ac:spMkLst>
        </pc:spChg>
      </pc:sldChg>
      <pc:sldChg chg="modNotesTx">
        <pc:chgData name="Ana De Jesus Letrato Da Silva (2414268)" userId="7e011edc-b11e-4589-9894-349adc1436ad" providerId="ADAL" clId="{10412468-6F24-4500-9664-C9161271FE44}" dt="2026-04-22T08:48:57.256" v="0" actId="20577"/>
        <pc:sldMkLst>
          <pc:docMk/>
          <pc:sldMk cId="1044028000" sldId="455"/>
        </pc:sldMkLst>
      </pc:sldChg>
      <pc:sldChg chg="modNotesTx">
        <pc:chgData name="Ana De Jesus Letrato Da Silva (2414268)" userId="7e011edc-b11e-4589-9894-349adc1436ad" providerId="ADAL" clId="{10412468-6F24-4500-9664-C9161271FE44}" dt="2026-04-22T08:49:13.234" v="4" actId="20577"/>
        <pc:sldMkLst>
          <pc:docMk/>
          <pc:sldMk cId="1196154705" sldId="456"/>
        </pc:sldMkLst>
      </pc:sldChg>
      <pc:sldChg chg="modNotesTx">
        <pc:chgData name="Ana De Jesus Letrato Da Silva (2414268)" userId="7e011edc-b11e-4589-9894-349adc1436ad" providerId="ADAL" clId="{10412468-6F24-4500-9664-C9161271FE44}" dt="2026-04-22T08:49:35.544" v="5" actId="20577"/>
        <pc:sldMkLst>
          <pc:docMk/>
          <pc:sldMk cId="872766868" sldId="459"/>
        </pc:sldMkLst>
      </pc:sldChg>
      <pc:sldChg chg="modNotesTx">
        <pc:chgData name="Ana De Jesus Letrato Da Silva (2414268)" userId="7e011edc-b11e-4589-9894-349adc1436ad" providerId="ADAL" clId="{10412468-6F24-4500-9664-C9161271FE44}" dt="2026-04-22T09:45:40.516" v="135" actId="20577"/>
        <pc:sldMkLst>
          <pc:docMk/>
          <pc:sldMk cId="2565335657" sldId="461"/>
        </pc:sldMkLst>
      </pc:sldChg>
    </pc:docChg>
  </pc:docChgLst>
  <pc:docChgLst>
    <pc:chgData name="Ana De Jesus Letrato Da Silva (2414268)" userId="S::2414268@student.uwtsd.ac.uk::7e011edc-b11e-4589-9894-349adc1436ad" providerId="AD" clId="Web-{EF32F655-F5E1-0F47-F699-6AFE48B14A16}"/>
    <pc:docChg chg="modSld">
      <pc:chgData name="Ana De Jesus Letrato Da Silva (2414268)" userId="S::2414268@student.uwtsd.ac.uk::7e011edc-b11e-4589-9894-349adc1436ad" providerId="AD" clId="Web-{EF32F655-F5E1-0F47-F699-6AFE48B14A16}" dt="2026-04-21T22:32:28.888" v="887" actId="20577"/>
      <pc:docMkLst>
        <pc:docMk/>
      </pc:docMkLst>
      <pc:sldChg chg="modSp">
        <pc:chgData name="Ana De Jesus Letrato Da Silva (2414268)" userId="S::2414268@student.uwtsd.ac.uk::7e011edc-b11e-4589-9894-349adc1436ad" providerId="AD" clId="Web-{EF32F655-F5E1-0F47-F699-6AFE48B14A16}" dt="2026-04-21T22:32:28.888" v="887" actId="20577"/>
        <pc:sldMkLst>
          <pc:docMk/>
          <pc:sldMk cId="1688727333" sldId="452"/>
        </pc:sldMkLst>
        <pc:spChg chg="mod">
          <ac:chgData name="Ana De Jesus Letrato Da Silva (2414268)" userId="S::2414268@student.uwtsd.ac.uk::7e011edc-b11e-4589-9894-349adc1436ad" providerId="AD" clId="Web-{EF32F655-F5E1-0F47-F699-6AFE48B14A16}" dt="2026-04-21T22:32:28.888" v="887" actId="20577"/>
          <ac:spMkLst>
            <pc:docMk/>
            <pc:sldMk cId="1688727333" sldId="452"/>
            <ac:spMk id="2" creationId="{B6307EA7-00DA-7750-8609-7051118EDC20}"/>
          </ac:spMkLst>
        </pc:spChg>
      </pc:sldChg>
      <pc:sldChg chg="modSp">
        <pc:chgData name="Ana De Jesus Letrato Da Silva (2414268)" userId="S::2414268@student.uwtsd.ac.uk::7e011edc-b11e-4589-9894-349adc1436ad" providerId="AD" clId="Web-{EF32F655-F5E1-0F47-F699-6AFE48B14A16}" dt="2026-04-21T21:48:58.269" v="165" actId="1076"/>
        <pc:sldMkLst>
          <pc:docMk/>
          <pc:sldMk cId="1196154705" sldId="456"/>
        </pc:sldMkLst>
        <pc:spChg chg="mod">
          <ac:chgData name="Ana De Jesus Letrato Da Silva (2414268)" userId="S::2414268@student.uwtsd.ac.uk::7e011edc-b11e-4589-9894-349adc1436ad" providerId="AD" clId="Web-{EF32F655-F5E1-0F47-F699-6AFE48B14A16}" dt="2026-04-21T21:48:58.269" v="165" actId="1076"/>
          <ac:spMkLst>
            <pc:docMk/>
            <pc:sldMk cId="1196154705" sldId="456"/>
            <ac:spMk id="3" creationId="{53880F13-35A9-9D38-4535-EF0C49E1491E}"/>
          </ac:spMkLst>
        </pc:spChg>
      </pc:sldChg>
      <pc:sldChg chg="modSp modNotes">
        <pc:chgData name="Ana De Jesus Letrato Da Silva (2414268)" userId="S::2414268@student.uwtsd.ac.uk::7e011edc-b11e-4589-9894-349adc1436ad" providerId="AD" clId="Web-{EF32F655-F5E1-0F47-F699-6AFE48B14A16}" dt="2026-04-21T22:05:26.826" v="407"/>
        <pc:sldMkLst>
          <pc:docMk/>
          <pc:sldMk cId="425489401" sldId="457"/>
        </pc:sldMkLst>
        <pc:spChg chg="mod">
          <ac:chgData name="Ana De Jesus Letrato Da Silva (2414268)" userId="S::2414268@student.uwtsd.ac.uk::7e011edc-b11e-4589-9894-349adc1436ad" providerId="AD" clId="Web-{EF32F655-F5E1-0F47-F699-6AFE48B14A16}" dt="2026-04-21T21:55:29.028" v="235" actId="20577"/>
          <ac:spMkLst>
            <pc:docMk/>
            <pc:sldMk cId="425489401" sldId="457"/>
            <ac:spMk id="2" creationId="{9569B926-B65F-3EB5-92BB-DC40BD793F0D}"/>
          </ac:spMkLst>
        </pc:spChg>
        <pc:spChg chg="mod">
          <ac:chgData name="Ana De Jesus Letrato Da Silva (2414268)" userId="S::2414268@student.uwtsd.ac.uk::7e011edc-b11e-4589-9894-349adc1436ad" providerId="AD" clId="Web-{EF32F655-F5E1-0F47-F699-6AFE48B14A16}" dt="2026-04-21T22:01:09.114" v="301" actId="20577"/>
          <ac:spMkLst>
            <pc:docMk/>
            <pc:sldMk cId="425489401" sldId="457"/>
            <ac:spMk id="3" creationId="{D8D4FB70-B25A-602C-D334-08F645D206D5}"/>
          </ac:spMkLst>
        </pc:spChg>
      </pc:sldChg>
      <pc:sldChg chg="modSp modNotes">
        <pc:chgData name="Ana De Jesus Letrato Da Silva (2414268)" userId="S::2414268@student.uwtsd.ac.uk::7e011edc-b11e-4589-9894-349adc1436ad" providerId="AD" clId="Web-{EF32F655-F5E1-0F47-F699-6AFE48B14A16}" dt="2026-04-21T22:08:40.724" v="543"/>
        <pc:sldMkLst>
          <pc:docMk/>
          <pc:sldMk cId="2070946817" sldId="458"/>
        </pc:sldMkLst>
        <pc:spChg chg="mod">
          <ac:chgData name="Ana De Jesus Letrato Da Silva (2414268)" userId="S::2414268@student.uwtsd.ac.uk::7e011edc-b11e-4589-9894-349adc1436ad" providerId="AD" clId="Web-{EF32F655-F5E1-0F47-F699-6AFE48B14A16}" dt="2026-04-21T21:42:08.087" v="121" actId="20577"/>
          <ac:spMkLst>
            <pc:docMk/>
            <pc:sldMk cId="2070946817" sldId="458"/>
            <ac:spMk id="3" creationId="{6434F549-6873-A292-8A34-6B47A514022A}"/>
          </ac:spMkLst>
        </pc:spChg>
      </pc:sldChg>
      <pc:sldChg chg="modSp modNotes">
        <pc:chgData name="Ana De Jesus Letrato Da Silva (2414268)" userId="S::2414268@student.uwtsd.ac.uk::7e011edc-b11e-4589-9894-349adc1436ad" providerId="AD" clId="Web-{EF32F655-F5E1-0F47-F699-6AFE48B14A16}" dt="2026-04-21T22:27:30.320" v="884"/>
        <pc:sldMkLst>
          <pc:docMk/>
          <pc:sldMk cId="3418309274" sldId="460"/>
        </pc:sldMkLst>
        <pc:spChg chg="mod">
          <ac:chgData name="Ana De Jesus Letrato Da Silva (2414268)" userId="S::2414268@student.uwtsd.ac.uk::7e011edc-b11e-4589-9894-349adc1436ad" providerId="AD" clId="Web-{EF32F655-F5E1-0F47-F699-6AFE48B14A16}" dt="2026-04-21T22:21:57.787" v="800" actId="20577"/>
          <ac:spMkLst>
            <pc:docMk/>
            <pc:sldMk cId="3418309274" sldId="460"/>
            <ac:spMk id="2" creationId="{9DFE0124-C10B-2C22-8E26-7781C9788DBB}"/>
          </ac:spMkLst>
        </pc:spChg>
        <pc:spChg chg="mod">
          <ac:chgData name="Ana De Jesus Letrato Da Silva (2414268)" userId="S::2414268@student.uwtsd.ac.uk::7e011edc-b11e-4589-9894-349adc1436ad" providerId="AD" clId="Web-{EF32F655-F5E1-0F47-F699-6AFE48B14A16}" dt="2026-04-21T22:24:00.288" v="813" actId="20577"/>
          <ac:spMkLst>
            <pc:docMk/>
            <pc:sldMk cId="3418309274" sldId="460"/>
            <ac:spMk id="3" creationId="{CB8DB334-A7AC-B263-B902-D885AE203F43}"/>
          </ac:spMkLst>
        </pc:spChg>
      </pc:sldChg>
      <pc:sldChg chg="modSp">
        <pc:chgData name="Ana De Jesus Letrato Da Silva (2414268)" userId="S::2414268@student.uwtsd.ac.uk::7e011edc-b11e-4589-9894-349adc1436ad" providerId="AD" clId="Web-{EF32F655-F5E1-0F47-F699-6AFE48B14A16}" dt="2026-04-21T21:57:02.844" v="256" actId="20577"/>
        <pc:sldMkLst>
          <pc:docMk/>
          <pc:sldMk cId="2565335657" sldId="461"/>
        </pc:sldMkLst>
        <pc:spChg chg="mod">
          <ac:chgData name="Ana De Jesus Letrato Da Silva (2414268)" userId="S::2414268@student.uwtsd.ac.uk::7e011edc-b11e-4589-9894-349adc1436ad" providerId="AD" clId="Web-{EF32F655-F5E1-0F47-F699-6AFE48B14A16}" dt="2026-04-21T21:57:02.844" v="256" actId="20577"/>
          <ac:spMkLst>
            <pc:docMk/>
            <pc:sldMk cId="2565335657" sldId="461"/>
            <ac:spMk id="2" creationId="{5671A1DB-4EBF-1D0B-53CF-48C903D85C0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t>A patient aged 25 years old has recorded some changes in their lifestyle that they are worried about:</a:t>
            </a:r>
          </a:p>
          <a:p>
            <a:r>
              <a:rPr lang="en-GB">
                <a:latin typeface="Arial"/>
                <a:cs typeface="Arial"/>
              </a:rPr>
              <a:t>Including</a:t>
            </a:r>
            <a:r>
              <a:rPr lang="en-US">
                <a:latin typeface="Arial"/>
                <a:cs typeface="Arial"/>
              </a:rPr>
              <a:t> high levels of thirst, weeing often during the night, fatigue and more </a:t>
            </a:r>
          </a:p>
          <a:p>
            <a:endParaRPr lang="en-US">
              <a:cs typeface="Arial"/>
            </a:endParaRPr>
          </a:p>
          <a:p>
            <a:r>
              <a:rPr lang="en-US">
                <a:latin typeface="Arial"/>
                <a:cs typeface="Arial"/>
              </a:rPr>
              <a:t>Welcome to my presentation, this presentation will take us through what this condition could be and a care plan that will attempt to help manage the issue more easily</a:t>
            </a:r>
            <a:endParaRPr lang="en-US">
              <a:cs typeface="Arial"/>
            </a:endParaRP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2</a:t>
            </a:fld>
            <a:endParaRPr lang="en-GB" altLang="en-US"/>
          </a:p>
        </p:txBody>
      </p:sp>
    </p:spTree>
    <p:extLst>
      <p:ext uri="{BB962C8B-B14F-4D97-AF65-F5344CB8AC3E}">
        <p14:creationId xmlns:p14="http://schemas.microsoft.com/office/powerpoint/2010/main" val="30166965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Arial"/>
                <a:cs typeface="Arial"/>
              </a:rPr>
              <a:t>This patient is a 25 year old woman from a South Asian background. </a:t>
            </a:r>
          </a:p>
          <a:p>
            <a:endParaRPr lang="en-US">
              <a:latin typeface="Arial"/>
              <a:cs typeface="Arial"/>
            </a:endParaRPr>
          </a:p>
          <a:p>
            <a:r>
              <a:rPr lang="en-US">
                <a:latin typeface="Arial"/>
                <a:cs typeface="Arial"/>
              </a:rPr>
              <a:t>She is a Student who works part time at a coffee shop</a:t>
            </a:r>
          </a:p>
          <a:p>
            <a:endParaRPr lang="en-US">
              <a:cs typeface="Arial"/>
            </a:endParaRPr>
          </a:p>
          <a:p>
            <a:r>
              <a:rPr lang="en-US">
                <a:latin typeface="Arial"/>
                <a:cs typeface="Arial"/>
              </a:rPr>
              <a:t>Because of her studies and work she has little time to exercise which leads to a sedentary lifestyle </a:t>
            </a:r>
            <a:endParaRPr lang="en-US">
              <a:cs typeface="Arial"/>
            </a:endParaRPr>
          </a:p>
          <a:p>
            <a:endParaRPr lang="en-US">
              <a:cs typeface="Arial"/>
            </a:endParaRPr>
          </a:p>
          <a:p>
            <a:r>
              <a:rPr lang="en-US">
                <a:latin typeface="Arial"/>
                <a:cs typeface="Arial"/>
              </a:rPr>
              <a:t>She is five foot three and sits at 80 </a:t>
            </a:r>
            <a:r>
              <a:rPr lang="en-GB">
                <a:latin typeface="Arial"/>
                <a:cs typeface="Arial"/>
              </a:rPr>
              <a:t>kilograms</a:t>
            </a:r>
            <a:r>
              <a:rPr lang="en-US">
                <a:latin typeface="Arial"/>
                <a:cs typeface="Arial"/>
              </a:rPr>
              <a:t> calculating her body mass index to be thirty-one </a:t>
            </a:r>
            <a:r>
              <a:rPr lang="en-GB">
                <a:latin typeface="Arial"/>
                <a:cs typeface="Arial"/>
              </a:rPr>
              <a:t>kilograms</a:t>
            </a:r>
            <a:r>
              <a:rPr lang="en-US">
                <a:latin typeface="Arial"/>
                <a:cs typeface="Arial"/>
              </a:rPr>
              <a:t> </a:t>
            </a:r>
            <a:r>
              <a:rPr lang="en-GB">
                <a:latin typeface="Arial"/>
                <a:cs typeface="Arial"/>
              </a:rPr>
              <a:t>meters</a:t>
            </a:r>
            <a:r>
              <a:rPr lang="en-US">
                <a:latin typeface="Arial"/>
                <a:cs typeface="Arial"/>
              </a:rPr>
              <a:t> squared</a:t>
            </a:r>
            <a:endParaRPr lang="en-US">
              <a:cs typeface="Arial"/>
            </a:endParaRPr>
          </a:p>
          <a:p>
            <a:endParaRPr lang="en-US">
              <a:cs typeface="Arial"/>
            </a:endParaRPr>
          </a:p>
          <a:p>
            <a:r>
              <a:rPr lang="en-US">
                <a:latin typeface="Arial"/>
                <a:cs typeface="Arial"/>
              </a:rPr>
              <a:t>This figure shows that she is obese and because of the symptoms she has described she appears to have type 2 diabetes</a:t>
            </a:r>
            <a:endParaRPr lang="en-US">
              <a:cs typeface="Arial"/>
            </a:endParaRPr>
          </a:p>
          <a:p>
            <a:endParaRPr lang="en-US">
              <a:cs typeface="Arial"/>
            </a:endParaRP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3</a:t>
            </a:fld>
            <a:endParaRPr lang="en-GB" altLang="en-US"/>
          </a:p>
        </p:txBody>
      </p:sp>
    </p:spTree>
    <p:extLst>
      <p:ext uri="{BB962C8B-B14F-4D97-AF65-F5344CB8AC3E}">
        <p14:creationId xmlns:p14="http://schemas.microsoft.com/office/powerpoint/2010/main" val="1568096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Calibri"/>
                <a:ea typeface="Calibri"/>
                <a:cs typeface="Calibri"/>
              </a:rPr>
              <a:t>How does diabetes come about?</a:t>
            </a:r>
            <a:r>
              <a:rPr lang="en-GB">
                <a:solidFill>
                  <a:srgbClr val="0070C0"/>
                </a:solidFill>
                <a:latin typeface="Arial"/>
                <a:cs typeface="Arial"/>
              </a:rPr>
              <a:t> </a:t>
            </a:r>
            <a:endParaRPr lang="en-GB">
              <a:latin typeface="Arial"/>
              <a:cs typeface="Arial"/>
            </a:endParaRPr>
          </a:p>
          <a:p>
            <a:endParaRPr lang="en-GB">
              <a:solidFill>
                <a:srgbClr val="0070C0"/>
              </a:solidFill>
              <a:latin typeface="Arial"/>
              <a:cs typeface="Arial"/>
            </a:endParaRPr>
          </a:p>
          <a:p>
            <a:pPr>
              <a:spcBef>
                <a:spcPct val="20000"/>
              </a:spcBef>
            </a:pPr>
            <a:r>
              <a:rPr lang="en-GB">
                <a:solidFill>
                  <a:srgbClr val="000000"/>
                </a:solidFill>
                <a:latin typeface="Arial"/>
                <a:cs typeface="Arial"/>
              </a:rPr>
              <a:t>The endocrine system refers to the hormone system that regulates the body and its different systems</a:t>
            </a:r>
            <a:endParaRPr lang="en-GB">
              <a:latin typeface="Arial"/>
              <a:ea typeface="Calibri"/>
              <a:cs typeface="Arial"/>
            </a:endParaRPr>
          </a:p>
          <a:p>
            <a:pPr>
              <a:spcBef>
                <a:spcPct val="20000"/>
              </a:spcBef>
            </a:pPr>
            <a:endParaRPr lang="en-GB">
              <a:latin typeface="Arial"/>
              <a:ea typeface="Calibri"/>
              <a:cs typeface="Arial"/>
            </a:endParaRPr>
          </a:p>
          <a:p>
            <a:r>
              <a:rPr lang="en-US">
                <a:latin typeface="Calibri"/>
                <a:ea typeface="Calibri"/>
                <a:cs typeface="Calibri"/>
              </a:rPr>
              <a:t>Hormones are chemical messengers that are released into the blood stream</a:t>
            </a:r>
            <a:endParaRPr lang="en-US">
              <a:cs typeface="Arial"/>
            </a:endParaRPr>
          </a:p>
          <a:p>
            <a:endParaRPr lang="en-US">
              <a:latin typeface="Calibri"/>
              <a:ea typeface="Calibri"/>
              <a:cs typeface="Calibri"/>
            </a:endParaRPr>
          </a:p>
          <a:p>
            <a:r>
              <a:rPr lang="en-US">
                <a:latin typeface="Calibri"/>
                <a:ea typeface="Calibri"/>
                <a:cs typeface="Calibri"/>
              </a:rPr>
              <a:t>There are over 50 hormones in the body known today</a:t>
            </a:r>
          </a:p>
          <a:p>
            <a:endParaRPr lang="en-US">
              <a:latin typeface="Calibri"/>
              <a:ea typeface="Calibri"/>
              <a:cs typeface="Calibri"/>
            </a:endParaRPr>
          </a:p>
          <a:p>
            <a:r>
              <a:rPr lang="en-US">
                <a:latin typeface="Calibri"/>
                <a:ea typeface="Calibri"/>
                <a:cs typeface="Calibri"/>
              </a:rPr>
              <a:t>The endocrine system also works to regulate glucose levels in the blood</a:t>
            </a:r>
            <a:r>
              <a:rPr lang="en-GB">
                <a:latin typeface="Calibri"/>
                <a:ea typeface="Calibri"/>
                <a:cs typeface="Calibri"/>
              </a:rPr>
              <a:t> for diabetes </a:t>
            </a:r>
            <a:endParaRPr lang="en-US">
              <a:latin typeface="Calibri"/>
              <a:ea typeface="Calibri"/>
              <a:cs typeface="Calibri"/>
            </a:endParaRP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4</a:t>
            </a:fld>
            <a:endParaRPr lang="en-GB" altLang="en-US"/>
          </a:p>
        </p:txBody>
      </p:sp>
    </p:spTree>
    <p:extLst>
      <p:ext uri="{BB962C8B-B14F-4D97-AF65-F5344CB8AC3E}">
        <p14:creationId xmlns:p14="http://schemas.microsoft.com/office/powerpoint/2010/main" val="3519565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GB">
                <a:latin typeface="Calibri"/>
                <a:ea typeface="Calibri"/>
                <a:cs typeface="Calibri"/>
              </a:rPr>
              <a:t>Hormones have the role to regulate the body </a:t>
            </a:r>
          </a:p>
          <a:p>
            <a:endParaRPr lang="en-GB">
              <a:latin typeface="Calibri"/>
              <a:ea typeface="Calibri"/>
              <a:cs typeface="Calibri"/>
            </a:endParaRPr>
          </a:p>
          <a:p>
            <a:r>
              <a:rPr lang="en-GB">
                <a:latin typeface="Calibri"/>
                <a:ea typeface="Calibri"/>
                <a:cs typeface="Calibri"/>
              </a:rPr>
              <a:t>Insulin plays a key role</a:t>
            </a:r>
          </a:p>
          <a:p>
            <a:endParaRPr lang="en-GB">
              <a:latin typeface="Calibri"/>
              <a:ea typeface="Calibri"/>
              <a:cs typeface="Calibri"/>
            </a:endParaRPr>
          </a:p>
          <a:p>
            <a:r>
              <a:rPr lang="en-US">
                <a:latin typeface="Calibri"/>
                <a:ea typeface="Calibri"/>
                <a:cs typeface="Calibri"/>
              </a:rPr>
              <a:t>When </a:t>
            </a:r>
            <a:r>
              <a:rPr lang="en-GB">
                <a:latin typeface="Calibri"/>
                <a:ea typeface="Calibri"/>
                <a:cs typeface="Calibri"/>
              </a:rPr>
              <a:t>the blood</a:t>
            </a:r>
            <a:r>
              <a:rPr lang="en-US">
                <a:latin typeface="Calibri"/>
                <a:ea typeface="Calibri"/>
                <a:cs typeface="Calibri"/>
              </a:rPr>
              <a:t> has not enough glucose there is too much insulin being released</a:t>
            </a:r>
          </a:p>
          <a:p>
            <a:endParaRPr lang="en-US">
              <a:latin typeface="Calibri"/>
              <a:ea typeface="Calibri"/>
              <a:cs typeface="Calibri"/>
            </a:endParaRPr>
          </a:p>
          <a:p>
            <a:r>
              <a:rPr lang="en-US">
                <a:latin typeface="Arial"/>
                <a:cs typeface="Arial"/>
              </a:rPr>
              <a:t>When the blood has too much glucose there is not enough insulin being released which is the case for type 2 diabetes </a:t>
            </a:r>
          </a:p>
          <a:p>
            <a:endParaRPr lang="en-US">
              <a:cs typeface="Arial"/>
            </a:endParaRPr>
          </a:p>
          <a:p>
            <a:r>
              <a:rPr lang="en-US">
                <a:latin typeface="Arial"/>
                <a:cs typeface="Arial"/>
              </a:rPr>
              <a:t>A sedentary lifestyle and obesity are largely responsible for this</a:t>
            </a: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5</a:t>
            </a:fld>
            <a:endParaRPr lang="en-GB" altLang="en-US"/>
          </a:p>
        </p:txBody>
      </p:sp>
    </p:spTree>
    <p:extLst>
      <p:ext uri="{BB962C8B-B14F-4D97-AF65-F5344CB8AC3E}">
        <p14:creationId xmlns:p14="http://schemas.microsoft.com/office/powerpoint/2010/main" val="1601078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Arial"/>
                <a:cs typeface="Arial"/>
              </a:rPr>
              <a:t>What is care planning?</a:t>
            </a:r>
          </a:p>
          <a:p>
            <a:endParaRPr lang="en-US">
              <a:latin typeface="Arial"/>
              <a:cs typeface="Arial"/>
            </a:endParaRPr>
          </a:p>
          <a:p>
            <a:r>
              <a:rPr lang="en-US">
                <a:latin typeface="Arial"/>
                <a:cs typeface="Arial"/>
              </a:rPr>
              <a:t>It is a plan that describes in an easy, accessible way the needs of the person</a:t>
            </a:r>
            <a:endParaRPr lang="en-US">
              <a:cs typeface="Arial"/>
            </a:endParaRPr>
          </a:p>
          <a:p>
            <a:endParaRPr lang="en-US">
              <a:latin typeface="Arial"/>
              <a:cs typeface="Arial"/>
            </a:endParaRPr>
          </a:p>
          <a:p>
            <a:r>
              <a:rPr lang="en-US">
                <a:latin typeface="Arial"/>
                <a:cs typeface="Arial"/>
              </a:rPr>
              <a:t>The patient has a BMI of over 30, indicating obesity</a:t>
            </a:r>
          </a:p>
          <a:p>
            <a:endParaRPr lang="en-US">
              <a:latin typeface="Arial"/>
              <a:cs typeface="Arial"/>
            </a:endParaRPr>
          </a:p>
          <a:p>
            <a:r>
              <a:rPr lang="pt-PT">
                <a:latin typeface="Arial"/>
                <a:cs typeface="Arial"/>
              </a:rPr>
              <a:t>With the shared goal of trying to lose weight in order to manage diabetes the immediate action should include a healthy diet and regular cardio based exercise</a:t>
            </a:r>
          </a:p>
          <a:p>
            <a:r>
              <a:rPr lang="pt-PT">
                <a:latin typeface="Arial"/>
                <a:cs typeface="Arial"/>
              </a:rPr>
              <a:t> </a:t>
            </a:r>
            <a:endParaRPr lang="pt-PT"/>
          </a:p>
          <a:p>
            <a:r>
              <a:rPr lang="pt-PT">
                <a:latin typeface="Arial"/>
                <a:cs typeface="Arial"/>
              </a:rPr>
              <a:t>Importantly any doubts to maintain contact with professionals for pieces of advices to not be misinformed</a:t>
            </a: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6</a:t>
            </a:fld>
            <a:endParaRPr lang="en-GB" altLang="en-US"/>
          </a:p>
        </p:txBody>
      </p:sp>
    </p:spTree>
    <p:extLst>
      <p:ext uri="{BB962C8B-B14F-4D97-AF65-F5344CB8AC3E}">
        <p14:creationId xmlns:p14="http://schemas.microsoft.com/office/powerpoint/2010/main" val="2027659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Arial"/>
                <a:cs typeface="Arial"/>
              </a:rPr>
              <a:t>An inactive lifestyle which has little to no exercise.</a:t>
            </a:r>
          </a:p>
          <a:p>
            <a:endParaRPr lang="en-US">
              <a:cs typeface="Arial"/>
            </a:endParaRPr>
          </a:p>
          <a:p>
            <a:r>
              <a:rPr lang="en-US">
                <a:latin typeface="Arial"/>
                <a:cs typeface="Arial"/>
              </a:rPr>
              <a:t>Due to our patient having a packed schedule with studying and part time work it can be easy to neglect making healthy dinners and with the minimal leisure time it is likely she just sits and takes every moment possible to relax.</a:t>
            </a:r>
          </a:p>
          <a:p>
            <a:endParaRPr lang="en-US">
              <a:cs typeface="Arial"/>
            </a:endParaRPr>
          </a:p>
          <a:p>
            <a:r>
              <a:rPr lang="en-US">
                <a:latin typeface="Arial"/>
                <a:cs typeface="Arial"/>
              </a:rPr>
              <a:t>But to reach our shared goal of managing the effects of type 2 diabetes exercise is important to manage blood glucose levels</a:t>
            </a:r>
            <a:endParaRPr lang="en-US">
              <a:cs typeface="Arial"/>
            </a:endParaRP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7</a:t>
            </a:fld>
            <a:endParaRPr lang="en-GB" altLang="en-US"/>
          </a:p>
        </p:txBody>
      </p:sp>
    </p:spTree>
    <p:extLst>
      <p:ext uri="{BB962C8B-B14F-4D97-AF65-F5344CB8AC3E}">
        <p14:creationId xmlns:p14="http://schemas.microsoft.com/office/powerpoint/2010/main" val="1800728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Arial"/>
                <a:cs typeface="Arial"/>
              </a:rPr>
              <a:t>Some ethical considerations involve giving the patient their own autonomy to decide what feels right for them, you never want to force someone to adhere to a plan</a:t>
            </a:r>
          </a:p>
          <a:p>
            <a:endParaRPr lang="en-US">
              <a:latin typeface="Arial"/>
              <a:cs typeface="Arial"/>
            </a:endParaRPr>
          </a:p>
          <a:p>
            <a:r>
              <a:rPr lang="en-US">
                <a:latin typeface="Arial"/>
                <a:cs typeface="Arial"/>
              </a:rPr>
              <a:t>It is also important to consider any religious or cultural values that would impact the plan </a:t>
            </a:r>
            <a:r>
              <a:rPr lang="en-US" err="1">
                <a:latin typeface="Arial"/>
                <a:cs typeface="Arial"/>
              </a:rPr>
              <a:t>suc</a:t>
            </a:r>
            <a:r>
              <a:rPr lang="en-US">
                <a:latin typeface="Arial"/>
                <a:cs typeface="Arial"/>
              </a:rPr>
              <a:t>h as fasting</a:t>
            </a:r>
          </a:p>
          <a:p>
            <a:endParaRPr lang="en-US">
              <a:latin typeface="Arial"/>
              <a:cs typeface="Arial"/>
            </a:endParaRPr>
          </a:p>
          <a:p>
            <a:r>
              <a:rPr lang="en-US">
                <a:latin typeface="Arial"/>
                <a:cs typeface="Arial"/>
              </a:rPr>
              <a:t>Maintaining in contact with the care provider would be most beneficial to communicate any positives and negatives during the lifestyle change which helps maintain the autonomy </a:t>
            </a:r>
            <a:endParaRPr lang="en-US"/>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8</a:t>
            </a:fld>
            <a:endParaRPr lang="en-GB" altLang="en-US"/>
          </a:p>
        </p:txBody>
      </p:sp>
    </p:spTree>
    <p:extLst>
      <p:ext uri="{BB962C8B-B14F-4D97-AF65-F5344CB8AC3E}">
        <p14:creationId xmlns:p14="http://schemas.microsoft.com/office/powerpoint/2010/main" val="3693188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Calibri"/>
                <a:ea typeface="Calibri"/>
                <a:cs typeface="Calibri"/>
              </a:rPr>
              <a:t>Risk factors are a lot to do with safety.</a:t>
            </a:r>
          </a:p>
          <a:p>
            <a:endParaRPr lang="en-US">
              <a:latin typeface="Calibri"/>
              <a:ea typeface="Calibri"/>
              <a:cs typeface="Calibri"/>
            </a:endParaRPr>
          </a:p>
          <a:p>
            <a:r>
              <a:rPr lang="en-US">
                <a:latin typeface="Calibri"/>
                <a:ea typeface="Calibri"/>
                <a:cs typeface="Calibri"/>
              </a:rPr>
              <a:t>When dieting specially for the first time its important to not do any radical diets because it can be hurtful to the body and create worse problems such as eating disorders</a:t>
            </a:r>
          </a:p>
          <a:p>
            <a:endParaRPr lang="en-US">
              <a:latin typeface="Calibri"/>
              <a:ea typeface="Calibri"/>
              <a:cs typeface="Calibri"/>
            </a:endParaRPr>
          </a:p>
          <a:p>
            <a:r>
              <a:rPr lang="en-US">
                <a:latin typeface="Calibri"/>
                <a:ea typeface="Calibri"/>
                <a:cs typeface="Calibri"/>
              </a:rPr>
              <a:t>To ensure the patient is safe its important to keep monitoring the body and its health when changing lifestyles to see how the body adapts</a:t>
            </a: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9</a:t>
            </a:fld>
            <a:endParaRPr lang="en-GB" altLang="en-US"/>
          </a:p>
        </p:txBody>
      </p:sp>
    </p:spTree>
    <p:extLst>
      <p:ext uri="{BB962C8B-B14F-4D97-AF65-F5344CB8AC3E}">
        <p14:creationId xmlns:p14="http://schemas.microsoft.com/office/powerpoint/2010/main" val="1283953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a:latin typeface="Calibri"/>
                <a:ea typeface="Calibri"/>
                <a:cs typeface="Calibri"/>
              </a:rPr>
              <a:t>It is my recommendations to start off with a mediterranean diet as it is reported to lower </a:t>
            </a:r>
            <a:r>
              <a:rPr lang="en-GB">
                <a:latin typeface="Calibri"/>
                <a:ea typeface="Calibri"/>
                <a:cs typeface="Calibri"/>
              </a:rPr>
              <a:t>glycemic</a:t>
            </a:r>
            <a:r>
              <a:rPr lang="en-US">
                <a:latin typeface="Calibri"/>
                <a:ea typeface="Calibri"/>
                <a:cs typeface="Calibri"/>
              </a:rPr>
              <a:t> levels by 0.47 per cent </a:t>
            </a:r>
          </a:p>
          <a:p>
            <a:endParaRPr lang="en-US">
              <a:latin typeface="Calibri"/>
              <a:ea typeface="Calibri"/>
              <a:cs typeface="Calibri"/>
            </a:endParaRPr>
          </a:p>
          <a:p>
            <a:r>
              <a:rPr lang="en-US">
                <a:latin typeface="Calibri"/>
                <a:ea typeface="Calibri"/>
                <a:cs typeface="Calibri"/>
              </a:rPr>
              <a:t>and to avoid smoking as nicotine and cigarettes make the body less responsive to insulin which would only lower the insulin levels even more</a:t>
            </a: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10</a:t>
            </a:fld>
            <a:endParaRPr lang="en-GB" altLang="en-US"/>
          </a:p>
        </p:txBody>
      </p:sp>
    </p:spTree>
    <p:extLst>
      <p:ext uri="{BB962C8B-B14F-4D97-AF65-F5344CB8AC3E}">
        <p14:creationId xmlns:p14="http://schemas.microsoft.com/office/powerpoint/2010/main" val="3124842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spcBef>
                <a:spcPts val="0"/>
              </a:spcBef>
              <a:spcAft>
                <a:spcPts val="0"/>
              </a:spcAft>
            </a:pPr>
            <a:r>
              <a:rPr lang="en-US"/>
              <a:t>In conclusion: </a:t>
            </a:r>
            <a:endParaRPr lang="pt-PT"/>
          </a:p>
          <a:p>
            <a:pPr>
              <a:spcBef>
                <a:spcPts val="0"/>
              </a:spcBef>
              <a:spcAft>
                <a:spcPts val="0"/>
              </a:spcAft>
            </a:pPr>
            <a:r>
              <a:rPr lang="en-US">
                <a:latin typeface="Arial"/>
                <a:cs typeface="Arial"/>
              </a:rPr>
              <a:t> </a:t>
            </a:r>
            <a:endParaRPr lang="pt-PT">
              <a:latin typeface="Arial"/>
              <a:cs typeface="Arial"/>
            </a:endParaRPr>
          </a:p>
          <a:p>
            <a:pPr>
              <a:spcBef>
                <a:spcPts val="0"/>
              </a:spcBef>
              <a:spcAft>
                <a:spcPts val="0"/>
              </a:spcAft>
            </a:pPr>
            <a:r>
              <a:rPr lang="en-US">
                <a:latin typeface="Arial"/>
                <a:cs typeface="Arial"/>
              </a:rPr>
              <a:t>Patient has type 2 diabetes largely led through a sedentary lifestyle </a:t>
            </a:r>
            <a:endParaRPr lang="pt-PT">
              <a:latin typeface="Arial"/>
              <a:cs typeface="Arial"/>
            </a:endParaRPr>
          </a:p>
          <a:p>
            <a:pPr>
              <a:spcBef>
                <a:spcPts val="0"/>
              </a:spcBef>
              <a:spcAft>
                <a:spcPts val="0"/>
              </a:spcAft>
            </a:pPr>
            <a:r>
              <a:rPr lang="en-US">
                <a:latin typeface="Arial"/>
                <a:cs typeface="Arial"/>
              </a:rPr>
              <a:t> </a:t>
            </a:r>
            <a:endParaRPr lang="pt-PT">
              <a:latin typeface="Arial"/>
              <a:cs typeface="Arial"/>
            </a:endParaRPr>
          </a:p>
          <a:p>
            <a:pPr>
              <a:spcBef>
                <a:spcPts val="0"/>
              </a:spcBef>
              <a:spcAft>
                <a:spcPts val="0"/>
              </a:spcAft>
            </a:pPr>
            <a:r>
              <a:rPr lang="en-US"/>
              <a:t>The aim is to manage insulin levels </a:t>
            </a:r>
            <a:endParaRPr lang="pt-PT"/>
          </a:p>
          <a:p>
            <a:pPr>
              <a:spcBef>
                <a:spcPts val="0"/>
              </a:spcBef>
              <a:spcAft>
                <a:spcPts val="0"/>
              </a:spcAft>
            </a:pPr>
            <a:r>
              <a:rPr lang="en-US">
                <a:latin typeface="Arial"/>
                <a:cs typeface="Arial"/>
              </a:rPr>
              <a:t> </a:t>
            </a:r>
            <a:endParaRPr lang="pt-PT">
              <a:latin typeface="Arial"/>
              <a:cs typeface="Arial"/>
            </a:endParaRPr>
          </a:p>
          <a:p>
            <a:pPr>
              <a:spcBef>
                <a:spcPts val="0"/>
              </a:spcBef>
              <a:spcAft>
                <a:spcPts val="0"/>
              </a:spcAft>
            </a:pPr>
            <a:r>
              <a:rPr lang="en-US">
                <a:latin typeface="Arial"/>
                <a:cs typeface="Arial"/>
              </a:rPr>
              <a:t>Goal to be met through dieting and </a:t>
            </a:r>
            <a:r>
              <a:rPr lang="en-GB">
                <a:latin typeface="Arial"/>
                <a:cs typeface="Arial"/>
              </a:rPr>
              <a:t>exercise</a:t>
            </a:r>
            <a:r>
              <a:rPr lang="en-US">
                <a:latin typeface="Arial"/>
                <a:cs typeface="Arial"/>
              </a:rPr>
              <a:t> </a:t>
            </a:r>
            <a:endParaRPr lang="pt-PT">
              <a:latin typeface="Arial"/>
              <a:cs typeface="Arial"/>
            </a:endParaRPr>
          </a:p>
          <a:p>
            <a:pPr>
              <a:spcBef>
                <a:spcPts val="0"/>
              </a:spcBef>
              <a:spcAft>
                <a:spcPts val="0"/>
              </a:spcAft>
            </a:pPr>
            <a:r>
              <a:rPr lang="en-US">
                <a:latin typeface="Arial"/>
                <a:cs typeface="Arial"/>
              </a:rPr>
              <a:t> </a:t>
            </a:r>
            <a:endParaRPr lang="pt-PT">
              <a:latin typeface="Arial"/>
              <a:cs typeface="Arial"/>
            </a:endParaRPr>
          </a:p>
          <a:p>
            <a:r>
              <a:rPr lang="en-US"/>
              <a:t>Autonomy over the lifestyle changes will ensure it is done healthily.</a:t>
            </a:r>
          </a:p>
          <a:p>
            <a:endParaRPr lang="en-US">
              <a:cs typeface="Arial"/>
            </a:endParaRPr>
          </a:p>
          <a:p>
            <a:r>
              <a:rPr lang="en-US">
                <a:latin typeface="Arial"/>
                <a:cs typeface="Arial"/>
              </a:rPr>
              <a:t>Thank you for listening </a:t>
            </a:r>
            <a:endParaRPr lang="en-US">
              <a:cs typeface="Arial"/>
            </a:endParaRPr>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a:pPr>
                <a:defRPr/>
              </a:pPr>
              <a:t>11</a:t>
            </a:fld>
            <a:endParaRPr lang="en-GB" altLang="en-US"/>
          </a:p>
        </p:txBody>
      </p:sp>
    </p:spTree>
    <p:extLst>
      <p:ext uri="{BB962C8B-B14F-4D97-AF65-F5344CB8AC3E}">
        <p14:creationId xmlns:p14="http://schemas.microsoft.com/office/powerpoint/2010/main" val="1094361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BMHP5032 Introduction to Physiology</a:t>
            </a:r>
          </a:p>
          <a:p>
            <a:pPr algn="l" eaLnBrk="1" hangingPunct="1"/>
            <a:r>
              <a:rPr lang="en-GB" altLang="en-US" sz="2800" b="1">
                <a:solidFill>
                  <a:schemeClr val="bg1"/>
                </a:solidFill>
              </a:rPr>
              <a:t>Component 2 – Presentation </a:t>
            </a:r>
          </a:p>
          <a:p>
            <a:pPr algn="l" eaLnBrk="1" hangingPunct="1"/>
            <a:r>
              <a:rPr lang="en-GB" altLang="en-US" sz="2800" b="1">
                <a:solidFill>
                  <a:schemeClr val="bg1"/>
                </a:solidFill>
              </a:rPr>
              <a:t>Care Plan</a:t>
            </a:r>
          </a:p>
          <a:p>
            <a:pPr algn="l" eaLnBrk="1" hangingPunct="1"/>
            <a:endParaRPr lang="en-GB" altLang="en-US" sz="2800" b="1">
              <a:solidFill>
                <a:schemeClr val="bg1"/>
              </a:solidFill>
            </a:endParaRPr>
          </a:p>
          <a:p>
            <a:pPr algn="l" eaLnBrk="1" hangingPunct="1"/>
            <a:r>
              <a:rPr lang="en-GB" altLang="en-US" sz="2800" b="1">
                <a:solidFill>
                  <a:schemeClr val="bg1"/>
                </a:solidFill>
              </a:rPr>
              <a:t>Student ID: </a:t>
            </a:r>
            <a:r>
              <a:rPr lang="en-GB" sz="2800" b="1">
                <a:solidFill>
                  <a:schemeClr val="bg1"/>
                </a:solidFill>
                <a:ea typeface="+mn-lt"/>
                <a:cs typeface="+mn-lt"/>
              </a:rPr>
              <a:t>2414268</a:t>
            </a:r>
            <a:endParaRPr lang="en-GB" altLang="en-US" sz="2800" b="1">
              <a:solidFill>
                <a:schemeClr val="bg1"/>
              </a:solidFill>
              <a:ea typeface="+mn-lt"/>
              <a:cs typeface="+mn-lt"/>
            </a:endParaRPr>
          </a:p>
          <a:p>
            <a:pPr algn="l" eaLnBrk="1" hangingPunct="1"/>
            <a:r>
              <a:rPr lang="en-GB" altLang="en-US" sz="2800" b="1">
                <a:solidFill>
                  <a:schemeClr val="bg1"/>
                </a:solidFill>
              </a:rPr>
              <a:t>Student name: Ana De Jesus </a:t>
            </a:r>
            <a:r>
              <a:rPr lang="en-GB" altLang="en-US" sz="2800" b="1" err="1">
                <a:solidFill>
                  <a:schemeClr val="bg1"/>
                </a:solidFill>
              </a:rPr>
              <a:t>Letrato</a:t>
            </a:r>
            <a:r>
              <a:rPr lang="en-GB" altLang="en-US" sz="2800" b="1">
                <a:solidFill>
                  <a:schemeClr val="bg1"/>
                </a:solidFill>
              </a:rPr>
              <a:t> Da Silva</a:t>
            </a:r>
          </a:p>
          <a:p>
            <a:pPr algn="l" eaLnBrk="1" hangingPunct="1"/>
            <a:r>
              <a:rPr lang="en-GB" altLang="en-US" sz="2800" b="1">
                <a:solidFill>
                  <a:schemeClr val="bg1"/>
                </a:solidFill>
              </a:rPr>
              <a:t>Lecturer Name: </a:t>
            </a:r>
            <a:r>
              <a:rPr lang="en-GB" sz="2800" b="1">
                <a:solidFill>
                  <a:schemeClr val="bg1"/>
                </a:solidFill>
                <a:ea typeface="+mn-lt"/>
                <a:cs typeface="+mn-lt"/>
              </a:rPr>
              <a:t>Lou (Angela) Wells</a:t>
            </a:r>
            <a:endParaRPr lang="en-GB" altLang="en-US" sz="2800" b="1">
              <a:solidFill>
                <a:schemeClr val="bg1"/>
              </a:solidFill>
              <a:ea typeface="+mn-lt"/>
              <a:cs typeface="+mn-lt"/>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marL="0" indent="0">
              <a:buNone/>
            </a:pPr>
            <a:r>
              <a:rPr lang="en-GB" sz="2400">
                <a:solidFill>
                  <a:srgbClr val="0070C0"/>
                </a:solidFill>
              </a:rPr>
              <a:t>A patient aged 25 years old has recorded some changes in their lifestyle that they are worried about:</a:t>
            </a:r>
          </a:p>
          <a:p>
            <a:endParaRPr lang="en-GB" sz="2400">
              <a:solidFill>
                <a:srgbClr val="0070C0"/>
              </a:solidFill>
            </a:endParaRPr>
          </a:p>
          <a:p>
            <a:r>
              <a:rPr lang="en-GB" sz="2400">
                <a:solidFill>
                  <a:srgbClr val="0070C0"/>
                </a:solidFill>
              </a:rPr>
              <a:t>High levels of thirst</a:t>
            </a:r>
          </a:p>
          <a:p>
            <a:r>
              <a:rPr lang="en-GB" sz="2400">
                <a:solidFill>
                  <a:srgbClr val="0070C0"/>
                </a:solidFill>
              </a:rPr>
              <a:t>Needing to wee often during the night</a:t>
            </a:r>
          </a:p>
          <a:p>
            <a:r>
              <a:rPr lang="en-GB" sz="2400">
                <a:solidFill>
                  <a:srgbClr val="0070C0"/>
                </a:solidFill>
              </a:rPr>
              <a:t>Fatigue </a:t>
            </a:r>
          </a:p>
          <a:p>
            <a:r>
              <a:rPr lang="en-GB" sz="2400">
                <a:solidFill>
                  <a:srgbClr val="0070C0"/>
                </a:solidFill>
              </a:rPr>
              <a:t>Itchiness and dryness of skin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1">
            <a:hlinkClick r:id="" action="ppaction://media"/>
            <a:extLst>
              <a:ext uri="{FF2B5EF4-FFF2-40B4-BE49-F238E27FC236}">
                <a16:creationId xmlns:a16="http://schemas.microsoft.com/office/drawing/2014/main" id="{ECE4291F-5C33-E22F-9320-146319E153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4688558"/>
            <a:ext cx="609600" cy="609600"/>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62395"/>
    </mc:Choice>
    <mc:Fallback>
      <p:transition spd="slow" advTm="62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6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491917"/>
            <a:ext cx="8229600" cy="3917032"/>
          </a:xfrm>
        </p:spPr>
        <p:txBody>
          <a:bodyPr/>
          <a:lstStyle/>
          <a:p>
            <a:r>
              <a:rPr lang="en-GB" sz="2400">
                <a:solidFill>
                  <a:srgbClr val="0070C0"/>
                </a:solidFill>
              </a:rPr>
              <a:t>This patient is a 25 year old woman from a South Asian background. </a:t>
            </a:r>
            <a:endParaRPr lang="pt-PT"/>
          </a:p>
          <a:p>
            <a:r>
              <a:rPr lang="en-GB" sz="2400">
                <a:solidFill>
                  <a:srgbClr val="0070C0"/>
                </a:solidFill>
              </a:rPr>
              <a:t>Busy student lifestyle whilst also working part time</a:t>
            </a:r>
          </a:p>
          <a:p>
            <a:r>
              <a:rPr lang="en-GB" sz="2400">
                <a:solidFill>
                  <a:srgbClr val="0070C0"/>
                </a:solidFill>
              </a:rPr>
              <a:t>Because of her packed day to day she has no time for exercise – leads a </a:t>
            </a:r>
            <a:r>
              <a:rPr lang="en-GB" sz="2400" b="1">
                <a:solidFill>
                  <a:srgbClr val="0070C0"/>
                </a:solidFill>
              </a:rPr>
              <a:t>sedentary lifestyle</a:t>
            </a:r>
          </a:p>
          <a:p>
            <a:endParaRPr lang="en-GB" sz="2400">
              <a:solidFill>
                <a:srgbClr val="0070C0"/>
              </a:solidFill>
            </a:endParaRPr>
          </a:p>
          <a:p>
            <a:pPr marL="0" indent="0">
              <a:buNone/>
            </a:pPr>
            <a:r>
              <a:rPr lang="en-GB" sz="2400">
                <a:solidFill>
                  <a:srgbClr val="0070C0"/>
                </a:solidFill>
              </a:rPr>
              <a:t>She is </a:t>
            </a:r>
            <a:r>
              <a:rPr lang="en-GB" sz="2400">
                <a:solidFill>
                  <a:schemeClr val="accent3">
                    <a:lumMod val="76000"/>
                  </a:schemeClr>
                </a:solidFill>
              </a:rPr>
              <a:t>5'3ft</a:t>
            </a:r>
            <a:r>
              <a:rPr lang="en-GB" sz="2400">
                <a:solidFill>
                  <a:srgbClr val="0070C0"/>
                </a:solidFill>
              </a:rPr>
              <a:t> and weighs </a:t>
            </a:r>
            <a:r>
              <a:rPr lang="en-GB" sz="2400">
                <a:solidFill>
                  <a:schemeClr val="accent3">
                    <a:lumMod val="76000"/>
                  </a:schemeClr>
                </a:solidFill>
              </a:rPr>
              <a:t>80kg</a:t>
            </a:r>
            <a:r>
              <a:rPr lang="en-GB" sz="2400">
                <a:solidFill>
                  <a:srgbClr val="0070C0"/>
                </a:solidFill>
              </a:rPr>
              <a:t> so her body mass index(BMI) is </a:t>
            </a:r>
            <a:r>
              <a:rPr lang="en-GB" sz="2400">
                <a:solidFill>
                  <a:schemeClr val="accent3">
                    <a:lumMod val="76000"/>
                  </a:schemeClr>
                </a:solidFill>
                <a:ea typeface="+mn-lt"/>
                <a:cs typeface="+mn-lt"/>
              </a:rPr>
              <a:t>31 kg/m</a:t>
            </a:r>
            <a:r>
              <a:rPr lang="en-GB" sz="2400" b="1" baseline="30000">
                <a:solidFill>
                  <a:schemeClr val="accent3">
                    <a:lumMod val="76000"/>
                  </a:schemeClr>
                </a:solidFill>
                <a:highlight>
                  <a:srgbClr val="FFFFFF"/>
                </a:highlight>
                <a:latin typeface="Myriad Pro"/>
                <a:ea typeface="+mn-lt"/>
                <a:cs typeface="Arial"/>
              </a:rPr>
              <a:t>2</a:t>
            </a:r>
            <a:r>
              <a:rPr lang="en-GB" sz="2400">
                <a:solidFill>
                  <a:schemeClr val="accent3">
                    <a:lumMod val="76000"/>
                  </a:schemeClr>
                </a:solidFill>
                <a:highlight>
                  <a:srgbClr val="FFFFFF"/>
                </a:highlight>
                <a:latin typeface="Arial"/>
                <a:ea typeface="+mn-lt"/>
                <a:cs typeface="Arial"/>
              </a:rPr>
              <a:t> </a:t>
            </a:r>
            <a:r>
              <a:rPr lang="en-GB" sz="1400">
                <a:solidFill>
                  <a:srgbClr val="000000"/>
                </a:solidFill>
                <a:highlight>
                  <a:srgbClr val="FFFFFF"/>
                </a:highlight>
                <a:latin typeface="Arial"/>
                <a:ea typeface="+mn-lt"/>
                <a:cs typeface="Arial"/>
              </a:rPr>
              <a:t> </a:t>
            </a:r>
            <a:r>
              <a:rPr lang="en-GB" sz="2400">
                <a:solidFill>
                  <a:srgbClr val="0070C0"/>
                </a:solidFill>
                <a:ea typeface="+mn-lt"/>
                <a:cs typeface="+mn-lt"/>
              </a:rPr>
              <a:t> </a:t>
            </a:r>
            <a:endParaRPr lang="en-GB" sz="2400">
              <a:solidFill>
                <a:srgbClr val="0070C0"/>
              </a:solidFill>
            </a:endParaRPr>
          </a:p>
          <a:p>
            <a:r>
              <a:rPr lang="en-GB" sz="2400">
                <a:solidFill>
                  <a:srgbClr val="0070C0"/>
                </a:solidFill>
              </a:rPr>
              <a:t>She is categorised as obese</a:t>
            </a:r>
          </a:p>
          <a:p>
            <a:r>
              <a:rPr lang="en-GB" sz="2400">
                <a:solidFill>
                  <a:srgbClr val="0070C0"/>
                </a:solidFill>
              </a:rPr>
              <a:t>She has </a:t>
            </a:r>
            <a:r>
              <a:rPr lang="en-GB" sz="2400">
                <a:solidFill>
                  <a:schemeClr val="accent3">
                    <a:lumMod val="76000"/>
                  </a:schemeClr>
                </a:solidFill>
                <a:ea typeface="+mn-lt"/>
                <a:cs typeface="+mn-lt"/>
              </a:rPr>
              <a:t>type 2 diabetes</a:t>
            </a:r>
            <a:endParaRPr lang="en-GB" sz="2400">
              <a:solidFill>
                <a:srgbClr val="0070C0"/>
              </a:solidFill>
            </a:endParaRPr>
          </a:p>
          <a:p>
            <a:endParaRPr lang="en-GB" sz="240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Recorded Sound">
            <a:hlinkClick r:id="" action="ppaction://media"/>
            <a:extLst>
              <a:ext uri="{FF2B5EF4-FFF2-40B4-BE49-F238E27FC236}">
                <a16:creationId xmlns:a16="http://schemas.microsoft.com/office/drawing/2014/main" id="{695EFD96-99BD-9C79-007B-BE7E437FF7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78589" y="4907633"/>
            <a:ext cx="609600" cy="609600"/>
          </a:xfrm>
          <a:prstGeom prst="rect">
            <a:avLst/>
          </a:prstGeom>
        </p:spPr>
      </p:pic>
    </p:spTree>
    <p:extLst>
      <p:ext uri="{BB962C8B-B14F-4D97-AF65-F5344CB8AC3E}">
        <p14:creationId xmlns:p14="http://schemas.microsoft.com/office/powerpoint/2010/main" val="119615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64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23907"/>
            <a:ext cx="8229600" cy="1143000"/>
          </a:xfrm>
        </p:spPr>
        <p:txBody>
          <a:bodyPr/>
          <a:lstStyle/>
          <a:p>
            <a:r>
              <a:rPr lang="en-GB" sz="3600" b="1">
                <a:cs typeface="Arial"/>
              </a:rPr>
              <a:t>The endocrine system</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pPr marL="0" indent="0">
              <a:buNone/>
            </a:pPr>
            <a:r>
              <a:rPr lang="en-GB" sz="2400">
                <a:solidFill>
                  <a:srgbClr val="0070C0"/>
                </a:solidFill>
              </a:rPr>
              <a:t>The endocrine system refers to the hormone system that regulates the body and its different systems, such as:</a:t>
            </a:r>
          </a:p>
          <a:p>
            <a:pPr marL="0" indent="0">
              <a:buNone/>
            </a:pPr>
            <a:endParaRPr lang="en-GB" sz="2400">
              <a:solidFill>
                <a:srgbClr val="0070C0"/>
              </a:solidFill>
            </a:endParaRPr>
          </a:p>
          <a:p>
            <a:r>
              <a:rPr lang="en-GB" sz="2400">
                <a:solidFill>
                  <a:srgbClr val="0070C0"/>
                </a:solidFill>
                <a:ea typeface="+mn-lt"/>
                <a:cs typeface="+mn-lt"/>
              </a:rPr>
              <a:t>Glands through the body</a:t>
            </a:r>
          </a:p>
          <a:p>
            <a:r>
              <a:rPr lang="en-GB" sz="2400">
                <a:solidFill>
                  <a:srgbClr val="0070C0"/>
                </a:solidFill>
                <a:ea typeface="+mn-lt"/>
                <a:cs typeface="+mn-lt"/>
              </a:rPr>
              <a:t>Testosterone levels</a:t>
            </a:r>
            <a:endParaRPr lang="en-GB" sz="2400">
              <a:solidFill>
                <a:srgbClr val="0070C0"/>
              </a:solidFill>
            </a:endParaRPr>
          </a:p>
          <a:p>
            <a:r>
              <a:rPr lang="en-GB" sz="2400">
                <a:solidFill>
                  <a:srgbClr val="0070C0"/>
                </a:solidFill>
                <a:ea typeface="+mn-lt"/>
                <a:cs typeface="+mn-lt"/>
              </a:rPr>
              <a:t>Menstrual function or fertility issues</a:t>
            </a:r>
            <a:endParaRPr lang="en-GB" sz="2400">
              <a:solidFill>
                <a:srgbClr val="0070C0"/>
              </a:solidFill>
            </a:endParaRPr>
          </a:p>
          <a:p>
            <a:r>
              <a:rPr lang="en-GB" sz="2400">
                <a:solidFill>
                  <a:schemeClr val="accent3">
                    <a:lumMod val="76000"/>
                  </a:schemeClr>
                </a:solidFill>
                <a:ea typeface="+mn-lt"/>
                <a:cs typeface="+mn-lt"/>
              </a:rPr>
              <a:t>Glucose levels</a:t>
            </a:r>
            <a:endParaRPr lang="en-GB" sz="2400">
              <a:solidFill>
                <a:schemeClr val="accent3">
                  <a:lumMod val="76000"/>
                </a:schemeClr>
              </a:solidFill>
            </a:endParaRPr>
          </a:p>
          <a:p>
            <a:endParaRPr lang="en-GB" sz="2400">
              <a:solidFill>
                <a:srgbClr val="0070C0"/>
              </a:solidFill>
            </a:endParaRPr>
          </a:p>
          <a:p>
            <a:pPr marL="0" indent="0">
              <a:buNone/>
            </a:pPr>
            <a:endParaRPr lang="en-GB" sz="1050">
              <a:solidFill>
                <a:srgbClr val="0070C0"/>
              </a:solidFill>
            </a:endParaRPr>
          </a:p>
          <a:p>
            <a:pPr marL="0" indent="0">
              <a:buNone/>
            </a:pPr>
            <a:endParaRPr lang="en-GB" sz="1050">
              <a:solidFill>
                <a:srgbClr val="0070C0"/>
              </a:solidFill>
            </a:endParaRPr>
          </a:p>
          <a:p>
            <a:pPr marL="0" indent="0">
              <a:buNone/>
            </a:pPr>
            <a:endParaRPr lang="en-GB" sz="1050">
              <a:solidFill>
                <a:srgbClr val="0070C0"/>
              </a:solidFill>
            </a:endParaRPr>
          </a:p>
          <a:p>
            <a:pPr marL="0" indent="0">
              <a:buNone/>
            </a:pPr>
            <a:r>
              <a:rPr lang="en-GB" sz="1050">
                <a:solidFill>
                  <a:srgbClr val="0070C0"/>
                </a:solidFill>
              </a:rPr>
              <a:t>(NHS,2020)</a:t>
            </a:r>
          </a:p>
        </p:txBody>
      </p:sp>
      <p:pic>
        <p:nvPicPr>
          <p:cNvPr id="5" name="Recorded Sound">
            <a:hlinkClick r:id="" action="ppaction://media"/>
            <a:extLst>
              <a:ext uri="{FF2B5EF4-FFF2-40B4-BE49-F238E27FC236}">
                <a16:creationId xmlns:a16="http://schemas.microsoft.com/office/drawing/2014/main" id="{586DB11C-B1D4-31F8-19E7-5B740DDCAA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63753" y="962107"/>
            <a:ext cx="609600" cy="6096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78648"/>
    </mc:Choice>
    <mc:Fallback>
      <p:transition spd="slow" advTm="78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0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93E73-5998-B208-F64A-39417C4B9A6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5E5E49C-DF3B-E729-B98C-9ACFD5A5F8DC}"/>
              </a:ext>
            </a:extLst>
          </p:cNvPr>
          <p:cNvSpPr>
            <a:spLocks noGrp="1"/>
          </p:cNvSpPr>
          <p:nvPr>
            <p:ph type="title"/>
          </p:nvPr>
        </p:nvSpPr>
        <p:spPr>
          <a:xfrm>
            <a:off x="457200" y="123907"/>
            <a:ext cx="8229600" cy="1143000"/>
          </a:xfrm>
        </p:spPr>
        <p:txBody>
          <a:bodyPr/>
          <a:lstStyle/>
          <a:p>
            <a:r>
              <a:rPr lang="en-GB" sz="3600" b="1">
                <a:cs typeface="Arial"/>
              </a:rPr>
              <a:t>The endocrine system</a:t>
            </a:r>
            <a:br>
              <a:rPr lang="en-GB" sz="3600" b="1">
                <a:cs typeface="Arial"/>
              </a:rPr>
            </a:br>
            <a:r>
              <a:rPr lang="en-GB" sz="2800" b="1">
                <a:ea typeface="+mj-lt"/>
                <a:cs typeface="+mj-lt"/>
              </a:rPr>
              <a:t>How is diabetes caused?</a:t>
            </a:r>
            <a:endParaRPr lang="pt-PT" sz="2800"/>
          </a:p>
        </p:txBody>
      </p:sp>
      <p:sp>
        <p:nvSpPr>
          <p:cNvPr id="2" name="Content Placeholder 1">
            <a:extLst>
              <a:ext uri="{FF2B5EF4-FFF2-40B4-BE49-F238E27FC236}">
                <a16:creationId xmlns:a16="http://schemas.microsoft.com/office/drawing/2014/main" id="{5671A1DB-4EBF-1D0B-53CF-48C903D85C0A}"/>
              </a:ext>
            </a:extLst>
          </p:cNvPr>
          <p:cNvSpPr>
            <a:spLocks noGrp="1"/>
          </p:cNvSpPr>
          <p:nvPr>
            <p:ph idx="1"/>
          </p:nvPr>
        </p:nvSpPr>
        <p:spPr>
          <a:xfrm>
            <a:off x="457200" y="1452350"/>
            <a:ext cx="8229600" cy="3917032"/>
          </a:xfrm>
        </p:spPr>
        <p:txBody>
          <a:bodyPr/>
          <a:lstStyle/>
          <a:p>
            <a:pPr marL="0" indent="0">
              <a:buNone/>
            </a:pPr>
            <a:r>
              <a:rPr lang="en-GB" sz="2200">
                <a:solidFill>
                  <a:srgbClr val="0070C0"/>
                </a:solidFill>
              </a:rPr>
              <a:t>Hormones have the role to regulate the body.</a:t>
            </a:r>
          </a:p>
          <a:p>
            <a:pPr marL="0" indent="0">
              <a:buNone/>
            </a:pPr>
            <a:endParaRPr lang="en-GB" sz="2200">
              <a:solidFill>
                <a:srgbClr val="0070C0"/>
              </a:solidFill>
            </a:endParaRPr>
          </a:p>
          <a:p>
            <a:pPr marL="0" indent="0">
              <a:buNone/>
            </a:pPr>
            <a:r>
              <a:rPr lang="en-GB" sz="2200">
                <a:solidFill>
                  <a:srgbClr val="0070C0"/>
                </a:solidFill>
              </a:rPr>
              <a:t>In the case of the patient, they have high glucose levels in the blood- diabetes.</a:t>
            </a:r>
          </a:p>
          <a:p>
            <a:pPr marL="0" indent="0">
              <a:buNone/>
            </a:pPr>
            <a:endParaRPr lang="en-GB" sz="2200">
              <a:solidFill>
                <a:srgbClr val="0070C0"/>
              </a:solidFill>
            </a:endParaRPr>
          </a:p>
          <a:p>
            <a:pPr marL="0" indent="0">
              <a:buNone/>
            </a:pPr>
            <a:r>
              <a:rPr lang="en-GB" sz="2200">
                <a:solidFill>
                  <a:srgbClr val="0070C0"/>
                </a:solidFill>
              </a:rPr>
              <a:t>With a poor diet, lack of exercise and obesity, the body becomes unable to produce the necessary amounts of insulin to tackle </a:t>
            </a:r>
            <a:r>
              <a:rPr lang="en-GB" sz="2200">
                <a:solidFill>
                  <a:schemeClr val="accent3">
                    <a:lumMod val="76000"/>
                  </a:schemeClr>
                </a:solidFill>
              </a:rPr>
              <a:t>type 2 diabetes</a:t>
            </a:r>
          </a:p>
          <a:p>
            <a:pPr>
              <a:buFont typeface="Calibri" panose="020B0604020202020204" pitchFamily="34" charset="0"/>
              <a:buChar char="-"/>
            </a:pPr>
            <a:r>
              <a:rPr lang="en-GB" sz="2200">
                <a:solidFill>
                  <a:srgbClr val="0070C0"/>
                </a:solidFill>
                <a:ea typeface="+mn-lt"/>
                <a:cs typeface="+mn-lt"/>
              </a:rPr>
              <a:t>With Type 2, where the body does not produce enough insulin or the body’s cells do not react to the insulin produced. (NHS 2022)</a:t>
            </a:r>
            <a:endParaRPr lang="en-GB" sz="2200">
              <a:solidFill>
                <a:srgbClr val="0070C0"/>
              </a:solidFill>
            </a:endParaRPr>
          </a:p>
        </p:txBody>
      </p:sp>
      <p:pic>
        <p:nvPicPr>
          <p:cNvPr id="4" name="Recorded Sound">
            <a:hlinkClick r:id="" action="ppaction://media"/>
            <a:extLst>
              <a:ext uri="{FF2B5EF4-FFF2-40B4-BE49-F238E27FC236}">
                <a16:creationId xmlns:a16="http://schemas.microsoft.com/office/drawing/2014/main" id="{A6F64174-9FF7-FA0F-4A2F-B9AFFC2593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286871"/>
            <a:ext cx="609600" cy="609600"/>
          </a:xfrm>
          <a:prstGeom prst="rect">
            <a:avLst/>
          </a:prstGeom>
        </p:spPr>
      </p:pic>
    </p:spTree>
    <p:extLst>
      <p:ext uri="{BB962C8B-B14F-4D97-AF65-F5344CB8AC3E}">
        <p14:creationId xmlns:p14="http://schemas.microsoft.com/office/powerpoint/2010/main" val="2565335657"/>
      </p:ext>
    </p:extLst>
  </p:cSld>
  <p:clrMapOvr>
    <a:masterClrMapping/>
  </p:clrMapOvr>
  <mc:AlternateContent xmlns:mc="http://schemas.openxmlformats.org/markup-compatibility/2006">
    <mc:Choice xmlns:p14="http://schemas.microsoft.com/office/powerpoint/2010/main" Requires="p14">
      <p:transition spd="slow" p14:dur="2000" advTm="50255"/>
    </mc:Choice>
    <mc:Fallback>
      <p:transition spd="slow" advTm="50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2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a:t>Care Plan (1/3)</a:t>
            </a:r>
            <a:br>
              <a:rPr lang="en-GB" sz="3600" b="1"/>
            </a:br>
            <a:r>
              <a:rPr lang="en-GB" sz="2800" b="1"/>
              <a:t>Immediate action (</a:t>
            </a:r>
            <a:r>
              <a:rPr lang="en-GB" sz="2800" b="1">
                <a:ea typeface="+mj-lt"/>
                <a:cs typeface="+mj-lt"/>
              </a:rPr>
              <a:t>short term)</a:t>
            </a:r>
            <a:endParaRPr lang="en-GB" sz="2800" b="1"/>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buNone/>
            </a:pPr>
            <a:r>
              <a:rPr lang="en-GB" sz="2400" b="1">
                <a:solidFill>
                  <a:srgbClr val="0070C0"/>
                </a:solidFill>
              </a:rPr>
              <a:t>The goal is to manage effects of type 2 diabetes</a:t>
            </a:r>
          </a:p>
          <a:p>
            <a:pPr marL="0" indent="0">
              <a:buNone/>
            </a:pPr>
            <a:r>
              <a:rPr lang="en-GB" sz="2400">
                <a:solidFill>
                  <a:srgbClr val="0070C0"/>
                </a:solidFill>
              </a:rPr>
              <a:t>The immediate action would be to manage health and dietary habits:</a:t>
            </a:r>
            <a:endParaRPr lang="en-GB"/>
          </a:p>
          <a:p>
            <a:pPr marL="0" indent="0">
              <a:buNone/>
            </a:pPr>
            <a:endParaRPr lang="en-GB" sz="2400">
              <a:solidFill>
                <a:srgbClr val="0070C0"/>
              </a:solidFill>
              <a:ea typeface="+mn-lt"/>
              <a:cs typeface="+mn-lt"/>
            </a:endParaRPr>
          </a:p>
          <a:p>
            <a:r>
              <a:rPr lang="en-GB" sz="2400">
                <a:solidFill>
                  <a:srgbClr val="0070C0"/>
                </a:solidFill>
                <a:ea typeface="+mn-lt"/>
                <a:cs typeface="+mn-lt"/>
              </a:rPr>
              <a:t>try to eat a healthy diet including fruit, vegetables, wholegrain foods </a:t>
            </a:r>
          </a:p>
          <a:p>
            <a:r>
              <a:rPr lang="en-GB" sz="2400">
                <a:solidFill>
                  <a:srgbClr val="0070C0"/>
                </a:solidFill>
                <a:ea typeface="+mn-lt"/>
                <a:cs typeface="+mn-lt"/>
              </a:rPr>
              <a:t>try to spend at least 2.5 hours (across the whole week) either walking or doing another activity that leaves you out of breath</a:t>
            </a:r>
            <a:endParaRPr lang="en-GB" sz="2400">
              <a:solidFill>
                <a:srgbClr val="0070C0"/>
              </a:solidFill>
            </a:endParaRPr>
          </a:p>
          <a:p>
            <a:r>
              <a:rPr lang="en-GB" sz="2400">
                <a:solidFill>
                  <a:srgbClr val="0070C0"/>
                </a:solidFill>
                <a:ea typeface="+mn-lt"/>
                <a:cs typeface="+mn-lt"/>
              </a:rPr>
              <a:t>talk to a GP or diabetes nurse       </a:t>
            </a:r>
            <a:r>
              <a:rPr lang="en-GB" sz="1800">
                <a:solidFill>
                  <a:srgbClr val="0070C0"/>
                </a:solidFill>
                <a:ea typeface="+mn-lt"/>
                <a:cs typeface="+mn-lt"/>
              </a:rPr>
              <a:t>  (NHS 2025)</a:t>
            </a:r>
            <a:endParaRPr lang="en-GB" sz="1800">
              <a:solidFill>
                <a:srgbClr val="0070C0"/>
              </a:solidFill>
            </a:endParaRPr>
          </a:p>
          <a:p>
            <a:endParaRPr lang="en-GB" sz="240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4">
            <a:hlinkClick r:id="" action="ppaction://media"/>
            <a:extLst>
              <a:ext uri="{FF2B5EF4-FFF2-40B4-BE49-F238E27FC236}">
                <a16:creationId xmlns:a16="http://schemas.microsoft.com/office/drawing/2014/main" id="{862164DC-AB12-1984-2095-4021C4ED1C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16875" y="990601"/>
            <a:ext cx="609600" cy="6096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4893"/>
    </mc:Choice>
    <mc:Fallback>
      <p:transition spd="slow" advTm="64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314280"/>
            <a:ext cx="8229600" cy="922114"/>
          </a:xfrm>
        </p:spPr>
        <p:txBody>
          <a:bodyPr/>
          <a:lstStyle/>
          <a:p>
            <a:r>
              <a:rPr lang="en-GB" sz="3600" b="1"/>
              <a:t>Care Plan (2/3)</a:t>
            </a:r>
            <a:br>
              <a:rPr lang="en-GB" sz="3600" b="1"/>
            </a:br>
            <a:r>
              <a:rPr lang="en-GB" sz="2800" b="1"/>
              <a:t>What is a sedentary lifestyle? (long term)</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marL="0" indent="0">
              <a:buNone/>
            </a:pPr>
            <a:r>
              <a:rPr lang="en-GB" sz="2200">
                <a:solidFill>
                  <a:srgbClr val="0070C0"/>
                </a:solidFill>
              </a:rPr>
              <a:t>A sedentary lifestyle is an inactive lifestyle</a:t>
            </a:r>
          </a:p>
          <a:p>
            <a:r>
              <a:rPr lang="en-GB" sz="2200">
                <a:solidFill>
                  <a:srgbClr val="0070C0"/>
                </a:solidFill>
              </a:rPr>
              <a:t>No exercise, unhealthy foods etc</a:t>
            </a:r>
          </a:p>
          <a:p>
            <a:endParaRPr lang="en-GB" sz="2200">
              <a:solidFill>
                <a:srgbClr val="0070C0"/>
              </a:solidFill>
            </a:endParaRPr>
          </a:p>
          <a:p>
            <a:pPr marL="0" indent="0">
              <a:buNone/>
            </a:pPr>
            <a:r>
              <a:rPr lang="en-GB" sz="2200">
                <a:solidFill>
                  <a:srgbClr val="0070C0"/>
                </a:solidFill>
              </a:rPr>
              <a:t>In the case of our patient due to her busy time handling studying and work it is likely she won't have the time to work out or to make healthy meals.</a:t>
            </a:r>
          </a:p>
          <a:p>
            <a:pPr marL="0" indent="0">
              <a:buNone/>
            </a:pPr>
            <a:endParaRPr lang="en-GB" sz="2200">
              <a:solidFill>
                <a:srgbClr val="0070C0"/>
              </a:solidFill>
            </a:endParaRPr>
          </a:p>
          <a:p>
            <a:pPr marL="0" indent="0">
              <a:buNone/>
            </a:pPr>
            <a:r>
              <a:rPr lang="en-GB" sz="2200">
                <a:solidFill>
                  <a:srgbClr val="0070C0"/>
                </a:solidFill>
              </a:rPr>
              <a:t>Through exercise, it can help manage insulin sensitivity and glucose usage to lower blood pressure to tackle her type 2 diabetes </a:t>
            </a:r>
          </a:p>
          <a:p>
            <a:pPr marL="0" indent="0">
              <a:buNone/>
            </a:pPr>
            <a:r>
              <a:rPr lang="en-GB" sz="1050">
                <a:solidFill>
                  <a:srgbClr val="0070C0"/>
                </a:solidFill>
                <a:ea typeface="+mn-lt"/>
                <a:cs typeface="+mn-lt"/>
              </a:rPr>
              <a:t>(Kirwan et al.) (Medline Plus)</a:t>
            </a:r>
            <a:endParaRPr lang="en-GB" sz="105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Recorded Sound">
            <a:hlinkClick r:id="" action="ppaction://media"/>
            <a:extLst>
              <a:ext uri="{FF2B5EF4-FFF2-40B4-BE49-F238E27FC236}">
                <a16:creationId xmlns:a16="http://schemas.microsoft.com/office/drawing/2014/main" id="{8394DD2A-BD9D-820C-04F9-BA6CB93839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4907633"/>
            <a:ext cx="609600" cy="6096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4844"/>
    </mc:Choice>
    <mc:Fallback>
      <p:transition spd="slow" advTm="64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4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303393"/>
            <a:ext cx="8229600" cy="922114"/>
          </a:xfrm>
        </p:spPr>
        <p:txBody>
          <a:bodyPr/>
          <a:lstStyle/>
          <a:p>
            <a:r>
              <a:rPr lang="en-GB" sz="3600" b="1"/>
              <a:t>Care Plan (3/3) </a:t>
            </a:r>
            <a:br>
              <a:rPr lang="en-GB" sz="3600" b="1"/>
            </a:br>
            <a:r>
              <a:rPr lang="en-GB" sz="2800" b="1"/>
              <a:t>Ethical considerations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marL="0" indent="0">
              <a:buNone/>
            </a:pPr>
            <a:r>
              <a:rPr lang="en-GB" sz="2400">
                <a:solidFill>
                  <a:srgbClr val="0070C0"/>
                </a:solidFill>
              </a:rPr>
              <a:t>Ethical considerations:</a:t>
            </a:r>
          </a:p>
          <a:p>
            <a:r>
              <a:rPr lang="en-GB" sz="2400">
                <a:solidFill>
                  <a:srgbClr val="0070C0"/>
                </a:solidFill>
              </a:rPr>
              <a:t>Autonomy and personalisation</a:t>
            </a:r>
          </a:p>
          <a:p>
            <a:pPr lvl="2" indent="-342900">
              <a:buFont typeface="Wingdings" panose="020B0604020202020204" pitchFamily="34" charset="0"/>
              <a:buChar char="§"/>
            </a:pPr>
            <a:r>
              <a:rPr lang="en-GB">
                <a:solidFill>
                  <a:srgbClr val="0070C0"/>
                </a:solidFill>
              </a:rPr>
              <a:t>Its important for the patient to choose how they will change their lifestyle specially considering any religious/ cultural needs</a:t>
            </a:r>
          </a:p>
          <a:p>
            <a:endParaRPr lang="en-GB" sz="2400">
              <a:solidFill>
                <a:srgbClr val="0070C0"/>
              </a:solidFill>
            </a:endParaRPr>
          </a:p>
          <a:p>
            <a:r>
              <a:rPr lang="en-GB" sz="2400">
                <a:solidFill>
                  <a:srgbClr val="0070C0"/>
                </a:solidFill>
              </a:rPr>
              <a:t>Maintaining in contact with the care provider to communicate the process</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6">
            <a:hlinkClick r:id="" action="ppaction://media"/>
            <a:extLst>
              <a:ext uri="{FF2B5EF4-FFF2-40B4-BE49-F238E27FC236}">
                <a16:creationId xmlns:a16="http://schemas.microsoft.com/office/drawing/2014/main" id="{2E1C27F7-A33E-DF37-2992-A7D42F3030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712075" y="4648199"/>
            <a:ext cx="609600" cy="6096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9082"/>
    </mc:Choice>
    <mc:Fallback>
      <p:transition spd="slow" advTm="69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0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buNone/>
            </a:pPr>
            <a:r>
              <a:rPr lang="en-GB" sz="2400">
                <a:solidFill>
                  <a:srgbClr val="0070C0"/>
                </a:solidFill>
                <a:ea typeface="+mn-lt"/>
                <a:cs typeface="+mn-lt"/>
              </a:rPr>
              <a:t>Safety: </a:t>
            </a:r>
          </a:p>
          <a:p>
            <a:r>
              <a:rPr lang="en-GB" sz="2400">
                <a:solidFill>
                  <a:srgbClr val="0070C0"/>
                </a:solidFill>
                <a:ea typeface="+mn-lt"/>
                <a:cs typeface="+mn-lt"/>
              </a:rPr>
              <a:t>Must not do radical diets, may not be suitable and could cause further harm </a:t>
            </a:r>
            <a:r>
              <a:rPr lang="en-GB" sz="2400" err="1">
                <a:solidFill>
                  <a:srgbClr val="0070C0"/>
                </a:solidFill>
                <a:ea typeface="+mn-lt"/>
                <a:cs typeface="+mn-lt"/>
              </a:rPr>
              <a:t>eg</a:t>
            </a:r>
            <a:r>
              <a:rPr lang="en-GB" sz="2400">
                <a:solidFill>
                  <a:srgbClr val="0070C0"/>
                </a:solidFill>
                <a:ea typeface="+mn-lt"/>
                <a:cs typeface="+mn-lt"/>
              </a:rPr>
              <a:t> eating disorders</a:t>
            </a:r>
          </a:p>
          <a:p>
            <a:r>
              <a:rPr lang="en-GB" sz="2400">
                <a:solidFill>
                  <a:srgbClr val="0070C0"/>
                </a:solidFill>
                <a:ea typeface="+mn-lt"/>
                <a:cs typeface="+mn-lt"/>
              </a:rPr>
              <a:t>Monitoring for heart risks that can come from low carb diets by increase of cholesterol</a:t>
            </a:r>
          </a:p>
          <a:p>
            <a:r>
              <a:rPr lang="en-GB" sz="2400">
                <a:solidFill>
                  <a:srgbClr val="0070C0"/>
                </a:solidFill>
                <a:ea typeface="+mn-lt"/>
                <a:cs typeface="+mn-lt"/>
              </a:rPr>
              <a:t>Nutrient deficiencies can be avoided through balanced meals</a:t>
            </a:r>
          </a:p>
        </p:txBody>
      </p:sp>
      <p:pic>
        <p:nvPicPr>
          <p:cNvPr id="4" name="Recorded Sound">
            <a:hlinkClick r:id="" action="ppaction://media"/>
            <a:extLst>
              <a:ext uri="{FF2B5EF4-FFF2-40B4-BE49-F238E27FC236}">
                <a16:creationId xmlns:a16="http://schemas.microsoft.com/office/drawing/2014/main" id="{0D11C19A-E4D7-AA49-4F69-6CBD44CF90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4907633"/>
            <a:ext cx="609600" cy="6096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8326"/>
    </mc:Choice>
    <mc:Fallback>
      <p:transition spd="slow" advTm="68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3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400">
                <a:solidFill>
                  <a:srgbClr val="0070C0"/>
                </a:solidFill>
                <a:latin typeface="Arial"/>
                <a:cs typeface="Arial"/>
              </a:rPr>
              <a:t>Mediterranean diets are reported to lower glycaemic levels by 0.47%</a:t>
            </a:r>
            <a:endParaRPr lang="en-US" sz="2400">
              <a:solidFill>
                <a:srgbClr val="000000"/>
              </a:solidFill>
              <a:latin typeface="Arial"/>
              <a:cs typeface="Arial"/>
            </a:endParaRPr>
          </a:p>
          <a:p>
            <a:pPr lvl="1">
              <a:buFont typeface="Courier New" panose="020B0604020202020204" pitchFamily="34" charset="0"/>
              <a:buChar char="o"/>
            </a:pPr>
            <a:r>
              <a:rPr lang="en-GB" sz="2000">
                <a:solidFill>
                  <a:srgbClr val="0070C0"/>
                </a:solidFill>
                <a:latin typeface="Arial"/>
                <a:cs typeface="Arial"/>
              </a:rPr>
              <a:t>An RTC scan showed that mediterranean diet on newly diagnosed people delayed the need for medication</a:t>
            </a:r>
            <a:endParaRPr lang="en-US" sz="2000">
              <a:solidFill>
                <a:srgbClr val="000000"/>
              </a:solidFill>
              <a:latin typeface="Arial"/>
              <a:cs typeface="Arial"/>
            </a:endParaRPr>
          </a:p>
          <a:p>
            <a:pPr marL="457200" lvl="8" indent="0">
              <a:buNone/>
            </a:pPr>
            <a:r>
              <a:rPr lang="en-GB" sz="1200">
                <a:solidFill>
                  <a:srgbClr val="0070C0"/>
                </a:solidFill>
                <a:latin typeface="Segoe UI"/>
                <a:cs typeface="Segoe UI"/>
              </a:rPr>
              <a:t>                                           (Diabetes UK)</a:t>
            </a:r>
            <a:endParaRPr lang="en-US" sz="1200">
              <a:solidFill>
                <a:srgbClr val="000000"/>
              </a:solidFill>
              <a:latin typeface="Segoe UI"/>
              <a:cs typeface="Segoe UI"/>
            </a:endParaRPr>
          </a:p>
          <a:p>
            <a:r>
              <a:rPr lang="en-GB" sz="2400">
                <a:solidFill>
                  <a:srgbClr val="0070C0"/>
                </a:solidFill>
              </a:rPr>
              <a:t>Avoid smoking </a:t>
            </a:r>
          </a:p>
          <a:p>
            <a:pPr lvl="1" indent="-342900">
              <a:buFont typeface="Courier New" panose="020B0604020202020204" pitchFamily="34" charset="0"/>
              <a:buChar char="o"/>
            </a:pPr>
            <a:r>
              <a:rPr lang="en-GB" sz="2000">
                <a:solidFill>
                  <a:srgbClr val="0070C0"/>
                </a:solidFill>
                <a:ea typeface="+mn-lt"/>
                <a:cs typeface="+mn-lt"/>
              </a:rPr>
              <a:t>Nicotine and cigarettes will make the cells in the body less responsive to insulin</a:t>
            </a:r>
          </a:p>
          <a:p>
            <a:pPr marL="400050" lvl="1" indent="0">
              <a:buNone/>
            </a:pPr>
            <a:r>
              <a:rPr lang="en-GB" sz="2000">
                <a:solidFill>
                  <a:srgbClr val="0070C0"/>
                </a:solidFill>
                <a:ea typeface="+mn-lt"/>
                <a:cs typeface="+mn-lt"/>
              </a:rPr>
              <a:t> </a:t>
            </a:r>
            <a:r>
              <a:rPr lang="en-GB" sz="1100">
                <a:solidFill>
                  <a:srgbClr val="0070C0"/>
                </a:solidFill>
                <a:ea typeface="+mn-lt"/>
                <a:cs typeface="+mn-lt"/>
              </a:rPr>
              <a:t>                                       (Food and Drug Administration)</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Recorded Sound">
            <a:hlinkClick r:id="" action="ppaction://media"/>
            <a:extLst>
              <a:ext uri="{FF2B5EF4-FFF2-40B4-BE49-F238E27FC236}">
                <a16:creationId xmlns:a16="http://schemas.microsoft.com/office/drawing/2014/main" id="{D2E3CC4B-49D9-5404-4817-C0AA076320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14447" y="4894186"/>
            <a:ext cx="609600" cy="6096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53476"/>
    </mc:Choice>
    <mc:Fallback>
      <p:transition spd="slow" advTm="53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r>
              <a:rPr lang="en-GB" sz="2400">
                <a:solidFill>
                  <a:srgbClr val="0070C0"/>
                </a:solidFill>
              </a:rPr>
              <a:t>In conclusion:</a:t>
            </a:r>
            <a:endParaRPr lang="pt-PT"/>
          </a:p>
          <a:p>
            <a:r>
              <a:rPr lang="en-GB" sz="2400">
                <a:solidFill>
                  <a:srgbClr val="0070C0"/>
                </a:solidFill>
              </a:rPr>
              <a:t>Patient has type 2 diabetes largely led through a sedentary lifestyle</a:t>
            </a:r>
          </a:p>
          <a:p>
            <a:r>
              <a:rPr lang="en-GB" sz="2400">
                <a:solidFill>
                  <a:srgbClr val="0070C0"/>
                </a:solidFill>
              </a:rPr>
              <a:t>The aim is to manage insulin levels </a:t>
            </a:r>
          </a:p>
          <a:p>
            <a:r>
              <a:rPr lang="en-GB" sz="2400">
                <a:solidFill>
                  <a:srgbClr val="0070C0"/>
                </a:solidFill>
              </a:rPr>
              <a:t>Goal to be met through dieting and exercise</a:t>
            </a:r>
          </a:p>
          <a:p>
            <a:r>
              <a:rPr lang="en-GB" sz="2400">
                <a:solidFill>
                  <a:srgbClr val="0070C0"/>
                </a:solidFill>
              </a:rPr>
              <a:t>Autonomy over the lifestyle changes will ensure it is done healthily.</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3" name="Recorded Sound">
            <a:hlinkClick r:id="" action="ppaction://media"/>
            <a:extLst>
              <a:ext uri="{FF2B5EF4-FFF2-40B4-BE49-F238E27FC236}">
                <a16:creationId xmlns:a16="http://schemas.microsoft.com/office/drawing/2014/main" id="{11FE89BE-44E4-43CE-94D1-4133DC709E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7200" y="4805082"/>
            <a:ext cx="609600" cy="6096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47174"/>
    </mc:Choice>
    <mc:Fallback>
      <p:transition spd="slow" advTm="47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1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347538"/>
            <a:ext cx="8229600" cy="3917032"/>
          </a:xfrm>
        </p:spPr>
        <p:txBody>
          <a:bodyPr/>
          <a:lstStyle/>
          <a:p>
            <a:r>
              <a:rPr lang="en-GB" sz="1400">
                <a:solidFill>
                  <a:srgbClr val="0070C0"/>
                </a:solidFill>
                <a:ea typeface="+mn-lt"/>
                <a:cs typeface="+mn-lt"/>
              </a:rPr>
              <a:t>Diabetes UK. Evidence-Based Nutrition Guidelines for the Prevention and Management of Diabetes. 2018.</a:t>
            </a:r>
            <a:endParaRPr lang="pt-PT" sz="1400">
              <a:solidFill>
                <a:srgbClr val="000000"/>
              </a:solidFill>
              <a:ea typeface="+mn-lt"/>
              <a:cs typeface="+mn-lt"/>
            </a:endParaRPr>
          </a:p>
          <a:p>
            <a:r>
              <a:rPr lang="en-GB" sz="1400">
                <a:solidFill>
                  <a:srgbClr val="0070C0"/>
                </a:solidFill>
                <a:ea typeface="+mn-lt"/>
                <a:cs typeface="+mn-lt"/>
              </a:rPr>
              <a:t>Food and Drug Administration. “How Smoking Can Increase Risk for and Affect Diabetes.” FDA, 4 Dec. 2023, www.fda.gov/tobacco-products/health-effects-tobacco-use/how-smoking-can-increase-risk-and-affect-diabetes. Accessed Apr. 2026.</a:t>
            </a:r>
            <a:endParaRPr lang="pt-PT" sz="1400">
              <a:solidFill>
                <a:srgbClr val="000000"/>
              </a:solidFill>
              <a:ea typeface="+mn-lt"/>
              <a:cs typeface="+mn-lt"/>
            </a:endParaRPr>
          </a:p>
          <a:p>
            <a:r>
              <a:rPr lang="en-GB" sz="1400">
                <a:solidFill>
                  <a:srgbClr val="0070C0"/>
                </a:solidFill>
                <a:ea typeface="+mn-lt"/>
                <a:cs typeface="+mn-lt"/>
              </a:rPr>
              <a:t>Kirwan, J. P., et al. “The Essential Role of Exercise in the Management of Type 2 Diabetes.” Cleveland Clinic Journal of Medicine, vol. 84, no. 7, 2018, pp. 15–21, pmc.ncbi.nlm.nih.gov/articles/PMC5846677/, https://doi.org/10.3949/ccjm.84.s1.03. Accessed Apr. 2026.</a:t>
            </a:r>
            <a:endParaRPr lang="pt-PT" sz="1400">
              <a:solidFill>
                <a:srgbClr val="000000"/>
              </a:solidFill>
              <a:ea typeface="+mn-lt"/>
              <a:cs typeface="+mn-lt"/>
            </a:endParaRPr>
          </a:p>
          <a:p>
            <a:r>
              <a:rPr lang="en-GB" sz="1400">
                <a:solidFill>
                  <a:srgbClr val="0070C0"/>
                </a:solidFill>
                <a:ea typeface="+mn-lt"/>
                <a:cs typeface="+mn-lt"/>
              </a:rPr>
              <a:t>Medline Plus. “Health Risks of an Inactive Lifestyle.” </a:t>
            </a:r>
            <a:r>
              <a:rPr lang="en-GB" sz="1400" err="1">
                <a:solidFill>
                  <a:srgbClr val="0070C0"/>
                </a:solidFill>
                <a:ea typeface="+mn-lt"/>
                <a:cs typeface="+mn-lt"/>
              </a:rPr>
              <a:t>Medlineplus</a:t>
            </a:r>
            <a:r>
              <a:rPr lang="en-GB" sz="1400">
                <a:solidFill>
                  <a:srgbClr val="0070C0"/>
                </a:solidFill>
                <a:ea typeface="+mn-lt"/>
                <a:cs typeface="+mn-lt"/>
              </a:rPr>
              <a:t>, National Library of Medicine, 1 Sept. 2017, medlineplus.gov/healthrisksofaninactivelifestyle.html. Accessed Apr. 2026.</a:t>
            </a:r>
            <a:endParaRPr lang="pt-PT" sz="1400">
              <a:solidFill>
                <a:srgbClr val="000000"/>
              </a:solidFill>
              <a:ea typeface="+mn-lt"/>
              <a:cs typeface="+mn-lt"/>
            </a:endParaRPr>
          </a:p>
          <a:p>
            <a:r>
              <a:rPr lang="en-GB" sz="1400">
                <a:solidFill>
                  <a:srgbClr val="0070C0"/>
                </a:solidFill>
                <a:ea typeface="+mn-lt"/>
                <a:cs typeface="+mn-lt"/>
              </a:rPr>
              <a:t>NHS. “Diabetes.” NDRS, 2022, digital.nhs.uk/data-and-information/publications/statistical/health-survey-</a:t>
            </a:r>
            <a:r>
              <a:rPr lang="en-GB" sz="1400" err="1">
                <a:solidFill>
                  <a:srgbClr val="0070C0"/>
                </a:solidFill>
                <a:ea typeface="+mn-lt"/>
                <a:cs typeface="+mn-lt"/>
              </a:rPr>
              <a:t>england</a:t>
            </a:r>
            <a:r>
              <a:rPr lang="en-GB" sz="1400">
                <a:solidFill>
                  <a:srgbClr val="0070C0"/>
                </a:solidFill>
                <a:ea typeface="+mn-lt"/>
                <a:cs typeface="+mn-lt"/>
              </a:rPr>
              <a:t>-additional-analyses/ethnicity-and-health-2011-2019-experimental-statistics/diabetes. Accessed Apr. 2026.</a:t>
            </a:r>
            <a:endParaRPr lang="pt-PT" sz="1400"/>
          </a:p>
          <a:p>
            <a:r>
              <a:rPr lang="en-GB" sz="1400">
                <a:solidFill>
                  <a:srgbClr val="0070C0"/>
                </a:solidFill>
                <a:ea typeface="+mn-lt"/>
                <a:cs typeface="+mn-lt"/>
              </a:rPr>
              <a:t>NHS. “What Is Endocrinology.” Uhd.nhs.uk, 2020, www.uhd.nhs.uk/services/bdec/endocrine/what-is-endocrinology. Accessed Apr. 2026.</a:t>
            </a:r>
            <a:endParaRPr lang="en-GB" sz="1400">
              <a:solidFill>
                <a:srgbClr val="000000"/>
              </a:solidFill>
              <a:ea typeface="+mn-lt"/>
              <a:cs typeface="+mn-lt"/>
            </a:endParaRPr>
          </a:p>
          <a:p>
            <a:r>
              <a:rPr lang="en-GB" sz="1400">
                <a:solidFill>
                  <a:srgbClr val="0070C0"/>
                </a:solidFill>
                <a:ea typeface="+mn-lt"/>
                <a:cs typeface="+mn-lt"/>
              </a:rPr>
              <a:t>NHS “Treatment for Type 2 Diabetes.” NHS, 10 Feb. 2025, www.nhs.uk/conditions/type-2-diabetes/treatment/. Accessed Apr. 2026.</a:t>
            </a:r>
            <a:endParaRPr lang="en-GB" sz="140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PowerPoint Presentation</vt:lpstr>
      <vt:lpstr>Introduction</vt:lpstr>
      <vt:lpstr>Information about the person</vt:lpstr>
      <vt:lpstr>The endocrine system</vt:lpstr>
      <vt:lpstr>The endocrine system How is diabetes caused?</vt:lpstr>
      <vt:lpstr>Care Plan (1/3) Immediate action (short term)</vt:lpstr>
      <vt:lpstr>Care Plan (2/3) What is a sedentary lifestyle? (long term)</vt:lpstr>
      <vt:lpstr>Care Plan (3/3)  Ethical considerations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revision>1</cp:revision>
  <cp:lastPrinted>2018-07-09T15:27:01Z</cp:lastPrinted>
  <dcterms:created xsi:type="dcterms:W3CDTF">2002-10-07T19:43:58Z</dcterms:created>
  <dcterms:modified xsi:type="dcterms:W3CDTF">2026-04-22T10:08:43Z</dcterms:modified>
</cp:coreProperties>
</file>