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sldIdLst>
    <p:sldId id="256" r:id="rId2"/>
    <p:sldId id="257" r:id="rId3"/>
    <p:sldId id="258" r:id="rId4"/>
    <p:sldId id="261" r:id="rId5"/>
    <p:sldId id="262" r:id="rId6"/>
    <p:sldId id="263" r:id="rId7"/>
    <p:sldId id="264"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9BDF42-AF19-45CA-81E3-A7CBFB38BDA5}" v="295" dt="2021-10-11T21:44:35.4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205" autoAdjust="0"/>
    <p:restoredTop sz="94660"/>
  </p:normalViewPr>
  <p:slideViewPr>
    <p:cSldViewPr snapToGrid="0">
      <p:cViewPr varScale="1">
        <p:scale>
          <a:sx n="75" d="100"/>
          <a:sy n="75" d="100"/>
        </p:scale>
        <p:origin x="48" y="5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a Shezadi Parveen (2014411)" userId="ef7e6a97-5041-407d-8a7c-1ce3bd81ca9a" providerId="ADAL" clId="{429BDF42-AF19-45CA-81E3-A7CBFB38BDA5}"/>
    <pc:docChg chg="undo redo custSel addSld delSld modSld sldOrd modMainMaster">
      <pc:chgData name="Saba Shezadi Parveen (2014411)" userId="ef7e6a97-5041-407d-8a7c-1ce3bd81ca9a" providerId="ADAL" clId="{429BDF42-AF19-45CA-81E3-A7CBFB38BDA5}" dt="2021-10-12T13:06:53.621" v="5695" actId="20577"/>
      <pc:docMkLst>
        <pc:docMk/>
      </pc:docMkLst>
      <pc:sldChg chg="addSp delSp modSp mod setBg delDesignElem">
        <pc:chgData name="Saba Shezadi Parveen (2014411)" userId="ef7e6a97-5041-407d-8a7c-1ce3bd81ca9a" providerId="ADAL" clId="{429BDF42-AF19-45CA-81E3-A7CBFB38BDA5}" dt="2021-10-11T21:17:54.958" v="4585" actId="14100"/>
        <pc:sldMkLst>
          <pc:docMk/>
          <pc:sldMk cId="1645847907" sldId="256"/>
        </pc:sldMkLst>
        <pc:spChg chg="mod">
          <ac:chgData name="Saba Shezadi Parveen (2014411)" userId="ef7e6a97-5041-407d-8a7c-1ce3bd81ca9a" providerId="ADAL" clId="{429BDF42-AF19-45CA-81E3-A7CBFB38BDA5}" dt="2021-10-11T21:17:54.958" v="4585" actId="14100"/>
          <ac:spMkLst>
            <pc:docMk/>
            <pc:sldMk cId="1645847907" sldId="256"/>
            <ac:spMk id="2" creationId="{7CD46FDF-890F-48EA-A0E5-F2D2C777D620}"/>
          </ac:spMkLst>
        </pc:spChg>
        <pc:spChg chg="mod">
          <ac:chgData name="Saba Shezadi Parveen (2014411)" userId="ef7e6a97-5041-407d-8a7c-1ce3bd81ca9a" providerId="ADAL" clId="{429BDF42-AF19-45CA-81E3-A7CBFB38BDA5}" dt="2021-10-11T21:17:32.890" v="4582" actId="20577"/>
          <ac:spMkLst>
            <pc:docMk/>
            <pc:sldMk cId="1645847907" sldId="256"/>
            <ac:spMk id="5" creationId="{70ED96AE-9451-4D7B-A6F7-C6D8DE6EF9ED}"/>
          </ac:spMkLst>
        </pc:spChg>
        <pc:spChg chg="add">
          <ac:chgData name="Saba Shezadi Parveen (2014411)" userId="ef7e6a97-5041-407d-8a7c-1ce3bd81ca9a" providerId="ADAL" clId="{429BDF42-AF19-45CA-81E3-A7CBFB38BDA5}" dt="2021-10-11T21:12:16.951" v="4543" actId="26606"/>
          <ac:spMkLst>
            <pc:docMk/>
            <pc:sldMk cId="1645847907" sldId="256"/>
            <ac:spMk id="10" creationId="{09CFCDAF-46CE-4056-866C-5EE9122FDCAB}"/>
          </ac:spMkLst>
        </pc:spChg>
        <pc:spChg chg="add">
          <ac:chgData name="Saba Shezadi Parveen (2014411)" userId="ef7e6a97-5041-407d-8a7c-1ce3bd81ca9a" providerId="ADAL" clId="{429BDF42-AF19-45CA-81E3-A7CBFB38BDA5}" dt="2021-10-11T21:12:16.951" v="4543" actId="26606"/>
          <ac:spMkLst>
            <pc:docMk/>
            <pc:sldMk cId="1645847907" sldId="256"/>
            <ac:spMk id="12" creationId="{9F587EB1-1674-4B8B-88AD-2A81FFFB5F36}"/>
          </ac:spMkLst>
        </pc:spChg>
        <pc:spChg chg="add">
          <ac:chgData name="Saba Shezadi Parveen (2014411)" userId="ef7e6a97-5041-407d-8a7c-1ce3bd81ca9a" providerId="ADAL" clId="{429BDF42-AF19-45CA-81E3-A7CBFB38BDA5}" dt="2021-10-11T21:12:16.951" v="4543" actId="26606"/>
          <ac:spMkLst>
            <pc:docMk/>
            <pc:sldMk cId="1645847907" sldId="256"/>
            <ac:spMk id="16" creationId="{6CB927A4-E432-4310-9CD5-E89FF5063179}"/>
          </ac:spMkLst>
        </pc:spChg>
        <pc:spChg chg="add">
          <ac:chgData name="Saba Shezadi Parveen (2014411)" userId="ef7e6a97-5041-407d-8a7c-1ce3bd81ca9a" providerId="ADAL" clId="{429BDF42-AF19-45CA-81E3-A7CBFB38BDA5}" dt="2021-10-11T21:12:16.951" v="4543" actId="26606"/>
          <ac:spMkLst>
            <pc:docMk/>
            <pc:sldMk cId="1645847907" sldId="256"/>
            <ac:spMk id="18" creationId="{E3020543-B24B-4EC4-8FFC-8DD88EEA91A8}"/>
          </ac:spMkLst>
        </pc:spChg>
        <pc:spChg chg="add">
          <ac:chgData name="Saba Shezadi Parveen (2014411)" userId="ef7e6a97-5041-407d-8a7c-1ce3bd81ca9a" providerId="ADAL" clId="{429BDF42-AF19-45CA-81E3-A7CBFB38BDA5}" dt="2021-10-11T21:12:16.951" v="4543" actId="26606"/>
          <ac:spMkLst>
            <pc:docMk/>
            <pc:sldMk cId="1645847907" sldId="256"/>
            <ac:spMk id="20" creationId="{1453BF6C-B012-48B7-B4E8-6D7AC7C27D02}"/>
          </ac:spMkLst>
        </pc:spChg>
        <pc:spChg chg="add del">
          <ac:chgData name="Saba Shezadi Parveen (2014411)" userId="ef7e6a97-5041-407d-8a7c-1ce3bd81ca9a" providerId="ADAL" clId="{429BDF42-AF19-45CA-81E3-A7CBFB38BDA5}" dt="2021-10-11T21:09:55.432" v="4452"/>
          <ac:spMkLst>
            <pc:docMk/>
            <pc:sldMk cId="1645847907" sldId="256"/>
            <ac:spMk id="220" creationId="{58789E63-C78D-4210-8A38-DD6FB3B6BACD}"/>
          </ac:spMkLst>
        </pc:spChg>
        <pc:spChg chg="add del">
          <ac:chgData name="Saba Shezadi Parveen (2014411)" userId="ef7e6a97-5041-407d-8a7c-1ce3bd81ca9a" providerId="ADAL" clId="{429BDF42-AF19-45CA-81E3-A7CBFB38BDA5}" dt="2021-10-11T21:09:55.432" v="4452"/>
          <ac:spMkLst>
            <pc:docMk/>
            <pc:sldMk cId="1645847907" sldId="256"/>
            <ac:spMk id="221" creationId="{9DE10C47-AF4B-43D9-ACC0-A3FB23B1194C}"/>
          </ac:spMkLst>
        </pc:spChg>
        <pc:picChg chg="mod">
          <ac:chgData name="Saba Shezadi Parveen (2014411)" userId="ef7e6a97-5041-407d-8a7c-1ce3bd81ca9a" providerId="ADAL" clId="{429BDF42-AF19-45CA-81E3-A7CBFB38BDA5}" dt="2021-10-11T21:13:36.067" v="4549" actId="1076"/>
          <ac:picMkLst>
            <pc:docMk/>
            <pc:sldMk cId="1645847907" sldId="256"/>
            <ac:picMk id="4" creationId="{28747F8B-674A-4CD3-8C00-B16D2CE88C83}"/>
          </ac:picMkLst>
        </pc:picChg>
        <pc:cxnChg chg="add">
          <ac:chgData name="Saba Shezadi Parveen (2014411)" userId="ef7e6a97-5041-407d-8a7c-1ce3bd81ca9a" providerId="ADAL" clId="{429BDF42-AF19-45CA-81E3-A7CBFB38BDA5}" dt="2021-10-11T21:12:16.951" v="4543" actId="26606"/>
          <ac:cxnSpMkLst>
            <pc:docMk/>
            <pc:sldMk cId="1645847907" sldId="256"/>
            <ac:cxnSpMk id="14" creationId="{C49DA8F6-BCC1-4447-B54C-57856834B94B}"/>
          </ac:cxnSpMkLst>
        </pc:cxnChg>
      </pc:sldChg>
      <pc:sldChg chg="addSp delSp modSp mod modTransition setBg setFolMasterObjs addAnim delDesignElem">
        <pc:chgData name="Saba Shezadi Parveen (2014411)" userId="ef7e6a97-5041-407d-8a7c-1ce3bd81ca9a" providerId="ADAL" clId="{429BDF42-AF19-45CA-81E3-A7CBFB38BDA5}" dt="2021-10-11T21:09:55.432" v="4452"/>
        <pc:sldMkLst>
          <pc:docMk/>
          <pc:sldMk cId="1309622415" sldId="257"/>
        </pc:sldMkLst>
        <pc:spChg chg="del mod">
          <ac:chgData name="Saba Shezadi Parveen (2014411)" userId="ef7e6a97-5041-407d-8a7c-1ce3bd81ca9a" providerId="ADAL" clId="{429BDF42-AF19-45CA-81E3-A7CBFB38BDA5}" dt="2021-10-07T11:42:51.924" v="12" actId="478"/>
          <ac:spMkLst>
            <pc:docMk/>
            <pc:sldMk cId="1309622415" sldId="257"/>
            <ac:spMk id="2" creationId="{F61DC573-0E1B-46FA-93CD-C423B4A1A1BD}"/>
          </ac:spMkLst>
        </pc:spChg>
        <pc:spChg chg="del">
          <ac:chgData name="Saba Shezadi Parveen (2014411)" userId="ef7e6a97-5041-407d-8a7c-1ce3bd81ca9a" providerId="ADAL" clId="{429BDF42-AF19-45CA-81E3-A7CBFB38BDA5}" dt="2021-10-07T11:40:36.931" v="0" actId="478"/>
          <ac:spMkLst>
            <pc:docMk/>
            <pc:sldMk cId="1309622415" sldId="257"/>
            <ac:spMk id="3" creationId="{3EFC5EFE-60A2-41F9-AFDA-B48D85D77BF2}"/>
          </ac:spMkLst>
        </pc:spChg>
        <pc:spChg chg="add mod">
          <ac:chgData name="Saba Shezadi Parveen (2014411)" userId="ef7e6a97-5041-407d-8a7c-1ce3bd81ca9a" providerId="ADAL" clId="{429BDF42-AF19-45CA-81E3-A7CBFB38BDA5}" dt="2021-10-07T14:37:45.121" v="475" actId="26606"/>
          <ac:spMkLst>
            <pc:docMk/>
            <pc:sldMk cId="1309622415" sldId="257"/>
            <ac:spMk id="5" creationId="{5C34AEE3-7A88-4DC4-A40F-A2328A0B38A6}"/>
          </ac:spMkLst>
        </pc:spChg>
        <pc:spChg chg="add mod">
          <ac:chgData name="Saba Shezadi Parveen (2014411)" userId="ef7e6a97-5041-407d-8a7c-1ce3bd81ca9a" providerId="ADAL" clId="{429BDF42-AF19-45CA-81E3-A7CBFB38BDA5}" dt="2021-10-11T20:45:00.345" v="4306" actId="122"/>
          <ac:spMkLst>
            <pc:docMk/>
            <pc:sldMk cId="1309622415" sldId="257"/>
            <ac:spMk id="6" creationId="{ADB5CBA4-5805-4496-8664-77CEE8A27A40}"/>
          </ac:spMkLst>
        </pc:spChg>
        <pc:spChg chg="add del">
          <ac:chgData name="Saba Shezadi Parveen (2014411)" userId="ef7e6a97-5041-407d-8a7c-1ce3bd81ca9a" providerId="ADAL" clId="{429BDF42-AF19-45CA-81E3-A7CBFB38BDA5}" dt="2021-10-07T11:53:03.434" v="468" actId="26606"/>
          <ac:spMkLst>
            <pc:docMk/>
            <pc:sldMk cId="1309622415" sldId="257"/>
            <ac:spMk id="168" creationId="{CFB03654-F8D1-4066-85B5-5BA57499B18A}"/>
          </ac:spMkLst>
        </pc:spChg>
        <pc:spChg chg="add del">
          <ac:chgData name="Saba Shezadi Parveen (2014411)" userId="ef7e6a97-5041-407d-8a7c-1ce3bd81ca9a" providerId="ADAL" clId="{429BDF42-AF19-45CA-81E3-A7CBFB38BDA5}" dt="2021-10-07T11:53:03.434" v="468" actId="26606"/>
          <ac:spMkLst>
            <pc:docMk/>
            <pc:sldMk cId="1309622415" sldId="257"/>
            <ac:spMk id="170" creationId="{7615BC76-014D-4BD0-A843-994E2D759826}"/>
          </ac:spMkLst>
        </pc:spChg>
        <pc:spChg chg="add del">
          <ac:chgData name="Saba Shezadi Parveen (2014411)" userId="ef7e6a97-5041-407d-8a7c-1ce3bd81ca9a" providerId="ADAL" clId="{429BDF42-AF19-45CA-81E3-A7CBFB38BDA5}" dt="2021-10-07T11:45:12.302" v="60" actId="26606"/>
          <ac:spMkLst>
            <pc:docMk/>
            <pc:sldMk cId="1309622415" sldId="257"/>
            <ac:spMk id="239" creationId="{9FF4A234-29BA-4B70-BFC0-64FBB64F2A7B}"/>
          </ac:spMkLst>
        </pc:spChg>
        <pc:spChg chg="add del">
          <ac:chgData name="Saba Shezadi Parveen (2014411)" userId="ef7e6a97-5041-407d-8a7c-1ce3bd81ca9a" providerId="ADAL" clId="{429BDF42-AF19-45CA-81E3-A7CBFB38BDA5}" dt="2021-10-07T11:45:12.302" v="60" actId="26606"/>
          <ac:spMkLst>
            <pc:docMk/>
            <pc:sldMk cId="1309622415" sldId="257"/>
            <ac:spMk id="240" creationId="{4B4C0003-07A3-48E2-BA47-725BA37CFEB5}"/>
          </ac:spMkLst>
        </pc:spChg>
        <pc:spChg chg="add del">
          <ac:chgData name="Saba Shezadi Parveen (2014411)" userId="ef7e6a97-5041-407d-8a7c-1ce3bd81ca9a" providerId="ADAL" clId="{429BDF42-AF19-45CA-81E3-A7CBFB38BDA5}" dt="2021-10-07T11:45:12.302" v="60" actId="26606"/>
          <ac:spMkLst>
            <pc:docMk/>
            <pc:sldMk cId="1309622415" sldId="257"/>
            <ac:spMk id="241" creationId="{EC2268EF-1ED3-4797-8355-F5078CB18B33}"/>
          </ac:spMkLst>
        </pc:spChg>
        <pc:spChg chg="add del">
          <ac:chgData name="Saba Shezadi Parveen (2014411)" userId="ef7e6a97-5041-407d-8a7c-1ce3bd81ca9a" providerId="ADAL" clId="{429BDF42-AF19-45CA-81E3-A7CBFB38BDA5}" dt="2021-10-07T11:53:03.434" v="468" actId="26606"/>
          <ac:spMkLst>
            <pc:docMk/>
            <pc:sldMk cId="1309622415" sldId="257"/>
            <ac:spMk id="259" creationId="{B1A3BF1A-EF96-468A-B04F-AFDF6621DEFB}"/>
          </ac:spMkLst>
        </pc:spChg>
        <pc:spChg chg="add del">
          <ac:chgData name="Saba Shezadi Parveen (2014411)" userId="ef7e6a97-5041-407d-8a7c-1ce3bd81ca9a" providerId="ADAL" clId="{429BDF42-AF19-45CA-81E3-A7CBFB38BDA5}" dt="2021-10-07T11:46:11.653" v="69" actId="26606"/>
          <ac:spMkLst>
            <pc:docMk/>
            <pc:sldMk cId="1309622415" sldId="257"/>
            <ac:spMk id="418" creationId="{D6F5F07B-A917-442C-82D5-5719737E9E68}"/>
          </ac:spMkLst>
        </pc:spChg>
        <pc:spChg chg="add del">
          <ac:chgData name="Saba Shezadi Parveen (2014411)" userId="ef7e6a97-5041-407d-8a7c-1ce3bd81ca9a" providerId="ADAL" clId="{429BDF42-AF19-45CA-81E3-A7CBFB38BDA5}" dt="2021-10-07T11:46:11.653" v="69" actId="26606"/>
          <ac:spMkLst>
            <pc:docMk/>
            <pc:sldMk cId="1309622415" sldId="257"/>
            <ac:spMk id="420" creationId="{646C6347-670A-4289-8E1E-A6D48C2F2C00}"/>
          </ac:spMkLst>
        </pc:spChg>
        <pc:spChg chg="add del">
          <ac:chgData name="Saba Shezadi Parveen (2014411)" userId="ef7e6a97-5041-407d-8a7c-1ce3bd81ca9a" providerId="ADAL" clId="{429BDF42-AF19-45CA-81E3-A7CBFB38BDA5}" dt="2021-10-07T14:37:45.121" v="475" actId="26606"/>
          <ac:spMkLst>
            <pc:docMk/>
            <pc:sldMk cId="1309622415" sldId="257"/>
            <ac:spMk id="499" creationId="{58789E63-C78D-4210-8A38-DD6FB3B6BACD}"/>
          </ac:spMkLst>
        </pc:spChg>
        <pc:spChg chg="add del">
          <ac:chgData name="Saba Shezadi Parveen (2014411)" userId="ef7e6a97-5041-407d-8a7c-1ce3bd81ca9a" providerId="ADAL" clId="{429BDF42-AF19-45CA-81E3-A7CBFB38BDA5}" dt="2021-10-07T14:37:45.121" v="475" actId="26606"/>
          <ac:spMkLst>
            <pc:docMk/>
            <pc:sldMk cId="1309622415" sldId="257"/>
            <ac:spMk id="500" creationId="{9DE10C47-AF4B-43D9-ACC0-A3FB23B1194C}"/>
          </ac:spMkLst>
        </pc:spChg>
        <pc:spChg chg="add del">
          <ac:chgData name="Saba Shezadi Parveen (2014411)" userId="ef7e6a97-5041-407d-8a7c-1ce3bd81ca9a" providerId="ADAL" clId="{429BDF42-AF19-45CA-81E3-A7CBFB38BDA5}" dt="2021-10-11T21:09:55.432" v="4452"/>
          <ac:spMkLst>
            <pc:docMk/>
            <pc:sldMk cId="1309622415" sldId="257"/>
            <ac:spMk id="507" creationId="{11AC88F6-55CB-496B-8AD8-9ABD2E6E3BFA}"/>
          </ac:spMkLst>
        </pc:spChg>
        <pc:spChg chg="add del">
          <ac:chgData name="Saba Shezadi Parveen (2014411)" userId="ef7e6a97-5041-407d-8a7c-1ce3bd81ca9a" providerId="ADAL" clId="{429BDF42-AF19-45CA-81E3-A7CBFB38BDA5}" dt="2021-10-11T21:09:55.432" v="4452"/>
          <ac:spMkLst>
            <pc:docMk/>
            <pc:sldMk cId="1309622415" sldId="257"/>
            <ac:spMk id="508" creationId="{6F53D3C3-F24F-4317-98B6-A05ECD30445C}"/>
          </ac:spMkLst>
        </pc:spChg>
        <pc:grpChg chg="add del">
          <ac:chgData name="Saba Shezadi Parveen (2014411)" userId="ef7e6a97-5041-407d-8a7c-1ce3bd81ca9a" providerId="ADAL" clId="{429BDF42-AF19-45CA-81E3-A7CBFB38BDA5}" dt="2021-10-07T11:53:03.434" v="468" actId="26606"/>
          <ac:grpSpMkLst>
            <pc:docMk/>
            <pc:sldMk cId="1309622415" sldId="257"/>
            <ac:grpSpMk id="172" creationId="{39D2483B-7210-454A-B168-51DA3C1611E3}"/>
          </ac:grpSpMkLst>
        </pc:grpChg>
        <pc:grpChg chg="add del">
          <ac:chgData name="Saba Shezadi Parveen (2014411)" userId="ef7e6a97-5041-407d-8a7c-1ce3bd81ca9a" providerId="ADAL" clId="{429BDF42-AF19-45CA-81E3-A7CBFB38BDA5}" dt="2021-10-07T14:37:45.121" v="475" actId="26606"/>
          <ac:grpSpMkLst>
            <pc:docMk/>
            <pc:sldMk cId="1309622415" sldId="257"/>
            <ac:grpSpMk id="193" creationId="{71AFD227-869A-489C-A9B5-3F0498DF3C0C}"/>
          </ac:grpSpMkLst>
        </pc:grpChg>
        <pc:grpChg chg="add del">
          <ac:chgData name="Saba Shezadi Parveen (2014411)" userId="ef7e6a97-5041-407d-8a7c-1ce3bd81ca9a" providerId="ADAL" clId="{429BDF42-AF19-45CA-81E3-A7CBFB38BDA5}" dt="2021-10-07T11:45:12.302" v="60" actId="26606"/>
          <ac:grpSpMkLst>
            <pc:docMk/>
            <pc:sldMk cId="1309622415" sldId="257"/>
            <ac:grpSpMk id="242" creationId="{5392EEDD-4D20-4B74-B46A-D3CE644335B2}"/>
          </ac:grpSpMkLst>
        </pc:grpChg>
        <pc:grpChg chg="add del">
          <ac:chgData name="Saba Shezadi Parveen (2014411)" userId="ef7e6a97-5041-407d-8a7c-1ce3bd81ca9a" providerId="ADAL" clId="{429BDF42-AF19-45CA-81E3-A7CBFB38BDA5}" dt="2021-10-07T11:53:03.434" v="468" actId="26606"/>
          <ac:grpSpMkLst>
            <pc:docMk/>
            <pc:sldMk cId="1309622415" sldId="257"/>
            <ac:grpSpMk id="260" creationId="{AC1582F5-FF93-46BF-A92F-D4490D6538CB}"/>
          </ac:grpSpMkLst>
        </pc:grpChg>
        <pc:grpChg chg="add del">
          <ac:chgData name="Saba Shezadi Parveen (2014411)" userId="ef7e6a97-5041-407d-8a7c-1ce3bd81ca9a" providerId="ADAL" clId="{429BDF42-AF19-45CA-81E3-A7CBFB38BDA5}" dt="2021-10-07T11:46:11.653" v="69" actId="26606"/>
          <ac:grpSpMkLst>
            <pc:docMk/>
            <pc:sldMk cId="1309622415" sldId="257"/>
            <ac:grpSpMk id="359" creationId="{71AFD227-869A-489C-A9B5-3F0498DF3C0C}"/>
          </ac:grpSpMkLst>
        </pc:grpChg>
        <pc:grpChg chg="add del">
          <ac:chgData name="Saba Shezadi Parveen (2014411)" userId="ef7e6a97-5041-407d-8a7c-1ce3bd81ca9a" providerId="ADAL" clId="{429BDF42-AF19-45CA-81E3-A7CBFB38BDA5}" dt="2021-10-07T11:46:11.653" v="69" actId="26606"/>
          <ac:grpSpMkLst>
            <pc:docMk/>
            <pc:sldMk cId="1309622415" sldId="257"/>
            <ac:grpSpMk id="422" creationId="{145196E9-03A4-438A-B85E-4CEB070DB37C}"/>
          </ac:grpSpMkLst>
        </pc:grpChg>
        <pc:grpChg chg="add del">
          <ac:chgData name="Saba Shezadi Parveen (2014411)" userId="ef7e6a97-5041-407d-8a7c-1ce3bd81ca9a" providerId="ADAL" clId="{429BDF42-AF19-45CA-81E3-A7CBFB38BDA5}" dt="2021-10-07T11:46:11.653" v="69" actId="26606"/>
          <ac:grpSpMkLst>
            <pc:docMk/>
            <pc:sldMk cId="1309622415" sldId="257"/>
            <ac:grpSpMk id="455" creationId="{EDB9709B-28DB-4BE5-9BA0-118925967E7D}"/>
          </ac:grpSpMkLst>
        </pc:grpChg>
        <pc:picChg chg="add mod ord">
          <ac:chgData name="Saba Shezadi Parveen (2014411)" userId="ef7e6a97-5041-407d-8a7c-1ce3bd81ca9a" providerId="ADAL" clId="{429BDF42-AF19-45CA-81E3-A7CBFB38BDA5}" dt="2021-10-07T14:37:45.121" v="475" actId="26606"/>
          <ac:picMkLst>
            <pc:docMk/>
            <pc:sldMk cId="1309622415" sldId="257"/>
            <ac:picMk id="355" creationId="{4E52E767-2157-410C-89C8-5FEE37CCADF3}"/>
          </ac:picMkLst>
        </pc:picChg>
      </pc:sldChg>
      <pc:sldChg chg="addSp delSp modSp add del mod modTransition setBg modAnim delDesignElem">
        <pc:chgData name="Saba Shezadi Parveen (2014411)" userId="ef7e6a97-5041-407d-8a7c-1ce3bd81ca9a" providerId="ADAL" clId="{429BDF42-AF19-45CA-81E3-A7CBFB38BDA5}" dt="2021-10-08T22:31:00.724" v="540" actId="47"/>
        <pc:sldMkLst>
          <pc:docMk/>
          <pc:sldMk cId="947749617" sldId="258"/>
        </pc:sldMkLst>
        <pc:spChg chg="add del mod">
          <ac:chgData name="Saba Shezadi Parveen (2014411)" userId="ef7e6a97-5041-407d-8a7c-1ce3bd81ca9a" providerId="ADAL" clId="{429BDF42-AF19-45CA-81E3-A7CBFB38BDA5}" dt="2021-10-08T22:30:04.757" v="532"/>
          <ac:spMkLst>
            <pc:docMk/>
            <pc:sldMk cId="947749617" sldId="258"/>
            <ac:spMk id="2" creationId="{C0423F5B-FDD3-4F7B-B4EE-0E535871F548}"/>
          </ac:spMkLst>
        </pc:spChg>
        <pc:spChg chg="add del mod">
          <ac:chgData name="Saba Shezadi Parveen (2014411)" userId="ef7e6a97-5041-407d-8a7c-1ce3bd81ca9a" providerId="ADAL" clId="{429BDF42-AF19-45CA-81E3-A7CBFB38BDA5}" dt="2021-10-08T22:30:04.760" v="534"/>
          <ac:spMkLst>
            <pc:docMk/>
            <pc:sldMk cId="947749617" sldId="258"/>
            <ac:spMk id="3" creationId="{C0B859D1-0B27-4962-BCFC-624FCA20698E}"/>
          </ac:spMkLst>
        </pc:spChg>
        <pc:spChg chg="mod">
          <ac:chgData name="Saba Shezadi Parveen (2014411)" userId="ef7e6a97-5041-407d-8a7c-1ce3bd81ca9a" providerId="ADAL" clId="{429BDF42-AF19-45CA-81E3-A7CBFB38BDA5}" dt="2021-10-08T22:28:32.032" v="525" actId="1076"/>
          <ac:spMkLst>
            <pc:docMk/>
            <pc:sldMk cId="947749617" sldId="258"/>
            <ac:spMk id="5" creationId="{5C34AEE3-7A88-4DC4-A40F-A2328A0B38A6}"/>
          </ac:spMkLst>
        </pc:spChg>
        <pc:spChg chg="mod">
          <ac:chgData name="Saba Shezadi Parveen (2014411)" userId="ef7e6a97-5041-407d-8a7c-1ce3bd81ca9a" providerId="ADAL" clId="{429BDF42-AF19-45CA-81E3-A7CBFB38BDA5}" dt="2021-10-08T22:29:24.059" v="526" actId="1076"/>
          <ac:spMkLst>
            <pc:docMk/>
            <pc:sldMk cId="947749617" sldId="258"/>
            <ac:spMk id="6" creationId="{ADB5CBA4-5805-4496-8664-77CEE8A27A40}"/>
          </ac:spMkLst>
        </pc:spChg>
        <pc:spChg chg="add del">
          <ac:chgData name="Saba Shezadi Parveen (2014411)" userId="ef7e6a97-5041-407d-8a7c-1ce3bd81ca9a" providerId="ADAL" clId="{429BDF42-AF19-45CA-81E3-A7CBFB38BDA5}" dt="2021-10-08T22:27:09.020" v="496" actId="26606"/>
          <ac:spMkLst>
            <pc:docMk/>
            <pc:sldMk cId="947749617" sldId="258"/>
            <ac:spMk id="247" creationId="{9FF4A234-29BA-4B70-BFC0-64FBB64F2A7B}"/>
          </ac:spMkLst>
        </pc:spChg>
        <pc:spChg chg="add del">
          <ac:chgData name="Saba Shezadi Parveen (2014411)" userId="ef7e6a97-5041-407d-8a7c-1ce3bd81ca9a" providerId="ADAL" clId="{429BDF42-AF19-45CA-81E3-A7CBFB38BDA5}" dt="2021-10-08T22:27:09.020" v="496" actId="26606"/>
          <ac:spMkLst>
            <pc:docMk/>
            <pc:sldMk cId="947749617" sldId="258"/>
            <ac:spMk id="249" creationId="{B0FD9CD4-1DEA-4176-A124-D8917EB46F78}"/>
          </ac:spMkLst>
        </pc:spChg>
        <pc:spChg chg="del">
          <ac:chgData name="Saba Shezadi Parveen (2014411)" userId="ef7e6a97-5041-407d-8a7c-1ce3bd81ca9a" providerId="ADAL" clId="{429BDF42-AF19-45CA-81E3-A7CBFB38BDA5}" dt="2021-10-08T22:26:42.331" v="494" actId="26606"/>
          <ac:spMkLst>
            <pc:docMk/>
            <pc:sldMk cId="947749617" sldId="258"/>
            <ac:spMk id="507" creationId="{11AC88F6-55CB-496B-8AD8-9ABD2E6E3BFA}"/>
          </ac:spMkLst>
        </pc:spChg>
        <pc:spChg chg="del">
          <ac:chgData name="Saba Shezadi Parveen (2014411)" userId="ef7e6a97-5041-407d-8a7c-1ce3bd81ca9a" providerId="ADAL" clId="{429BDF42-AF19-45CA-81E3-A7CBFB38BDA5}" dt="2021-10-08T22:26:42.331" v="494" actId="26606"/>
          <ac:spMkLst>
            <pc:docMk/>
            <pc:sldMk cId="947749617" sldId="258"/>
            <ac:spMk id="508" creationId="{6F53D3C3-F24F-4317-98B6-A05ECD30445C}"/>
          </ac:spMkLst>
        </pc:spChg>
        <pc:spChg chg="add del">
          <ac:chgData name="Saba Shezadi Parveen (2014411)" userId="ef7e6a97-5041-407d-8a7c-1ce3bd81ca9a" providerId="ADAL" clId="{429BDF42-AF19-45CA-81E3-A7CBFB38BDA5}" dt="2021-10-08T22:30:34.902" v="539"/>
          <ac:spMkLst>
            <pc:docMk/>
            <pc:sldMk cId="947749617" sldId="258"/>
            <ac:spMk id="633" creationId="{9FF4A234-29BA-4B70-BFC0-64FBB64F2A7B}"/>
          </ac:spMkLst>
        </pc:spChg>
        <pc:spChg chg="add del">
          <ac:chgData name="Saba Shezadi Parveen (2014411)" userId="ef7e6a97-5041-407d-8a7c-1ce3bd81ca9a" providerId="ADAL" clId="{429BDF42-AF19-45CA-81E3-A7CBFB38BDA5}" dt="2021-10-08T22:30:34.902" v="539"/>
          <ac:spMkLst>
            <pc:docMk/>
            <pc:sldMk cId="947749617" sldId="258"/>
            <ac:spMk id="635" creationId="{B0FD9CD4-1DEA-4176-A124-D8917EB46F78}"/>
          </ac:spMkLst>
        </pc:spChg>
        <pc:grpChg chg="add del">
          <ac:chgData name="Saba Shezadi Parveen (2014411)" userId="ef7e6a97-5041-407d-8a7c-1ce3bd81ca9a" providerId="ADAL" clId="{429BDF42-AF19-45CA-81E3-A7CBFB38BDA5}" dt="2021-10-08T22:27:09.020" v="496" actId="26606"/>
          <ac:grpSpMkLst>
            <pc:docMk/>
            <pc:sldMk cId="947749617" sldId="258"/>
            <ac:grpSpMk id="129" creationId="{71AFD227-869A-489C-A9B5-3F0498DF3C0C}"/>
          </ac:grpSpMkLst>
        </pc:grpChg>
        <pc:grpChg chg="add del">
          <ac:chgData name="Saba Shezadi Parveen (2014411)" userId="ef7e6a97-5041-407d-8a7c-1ce3bd81ca9a" providerId="ADAL" clId="{429BDF42-AF19-45CA-81E3-A7CBFB38BDA5}" dt="2021-10-08T22:27:09.020" v="496" actId="26606"/>
          <ac:grpSpMkLst>
            <pc:docMk/>
            <pc:sldMk cId="947749617" sldId="258"/>
            <ac:grpSpMk id="188" creationId="{A1B0DAD3-DAD3-4D41-8EF0-B03422E473FE}"/>
          </ac:grpSpMkLst>
        </pc:grpChg>
        <pc:grpChg chg="add del">
          <ac:chgData name="Saba Shezadi Parveen (2014411)" userId="ef7e6a97-5041-407d-8a7c-1ce3bd81ca9a" providerId="ADAL" clId="{429BDF42-AF19-45CA-81E3-A7CBFB38BDA5}" dt="2021-10-08T22:27:09.020" v="496" actId="26606"/>
          <ac:grpSpMkLst>
            <pc:docMk/>
            <pc:sldMk cId="947749617" sldId="258"/>
            <ac:grpSpMk id="251" creationId="{D1F75336-B532-4E6E-95DF-0A6F259731D4}"/>
          </ac:grpSpMkLst>
        </pc:grpChg>
        <pc:grpChg chg="add del">
          <ac:chgData name="Saba Shezadi Parveen (2014411)" userId="ef7e6a97-5041-407d-8a7c-1ce3bd81ca9a" providerId="ADAL" clId="{429BDF42-AF19-45CA-81E3-A7CBFB38BDA5}" dt="2021-10-08T22:30:34.902" v="539"/>
          <ac:grpSpMkLst>
            <pc:docMk/>
            <pc:sldMk cId="947749617" sldId="258"/>
            <ac:grpSpMk id="515" creationId="{71AFD227-869A-489C-A9B5-3F0498DF3C0C}"/>
          </ac:grpSpMkLst>
        </pc:grpChg>
        <pc:grpChg chg="add del">
          <ac:chgData name="Saba Shezadi Parveen (2014411)" userId="ef7e6a97-5041-407d-8a7c-1ce3bd81ca9a" providerId="ADAL" clId="{429BDF42-AF19-45CA-81E3-A7CBFB38BDA5}" dt="2021-10-08T22:30:34.902" v="539"/>
          <ac:grpSpMkLst>
            <pc:docMk/>
            <pc:sldMk cId="947749617" sldId="258"/>
            <ac:grpSpMk id="574" creationId="{A1B0DAD3-DAD3-4D41-8EF0-B03422E473FE}"/>
          </ac:grpSpMkLst>
        </pc:grpChg>
        <pc:grpChg chg="add del">
          <ac:chgData name="Saba Shezadi Parveen (2014411)" userId="ef7e6a97-5041-407d-8a7c-1ce3bd81ca9a" providerId="ADAL" clId="{429BDF42-AF19-45CA-81E3-A7CBFB38BDA5}" dt="2021-10-08T22:30:34.902" v="539"/>
          <ac:grpSpMkLst>
            <pc:docMk/>
            <pc:sldMk cId="947749617" sldId="258"/>
            <ac:grpSpMk id="637" creationId="{D1F75336-B532-4E6E-95DF-0A6F259731D4}"/>
          </ac:grpSpMkLst>
        </pc:grpChg>
        <pc:picChg chg="del mod">
          <ac:chgData name="Saba Shezadi Parveen (2014411)" userId="ef7e6a97-5041-407d-8a7c-1ce3bd81ca9a" providerId="ADAL" clId="{429BDF42-AF19-45CA-81E3-A7CBFB38BDA5}" dt="2021-10-07T14:39:48.341" v="479" actId="21"/>
          <ac:picMkLst>
            <pc:docMk/>
            <pc:sldMk cId="947749617" sldId="258"/>
            <ac:picMk id="355" creationId="{4E52E767-2157-410C-89C8-5FEE37CCADF3}"/>
          </ac:picMkLst>
        </pc:picChg>
      </pc:sldChg>
      <pc:sldChg chg="addSp delSp modSp add mod modAnim delDesignElem">
        <pc:chgData name="Saba Shezadi Parveen (2014411)" userId="ef7e6a97-5041-407d-8a7c-1ce3bd81ca9a" providerId="ADAL" clId="{429BDF42-AF19-45CA-81E3-A7CBFB38BDA5}" dt="2021-10-11T21:56:10.026" v="5415" actId="255"/>
        <pc:sldMkLst>
          <pc:docMk/>
          <pc:sldMk cId="1336592823" sldId="258"/>
        </pc:sldMkLst>
        <pc:spChg chg="add mod">
          <ac:chgData name="Saba Shezadi Parveen (2014411)" userId="ef7e6a97-5041-407d-8a7c-1ce3bd81ca9a" providerId="ADAL" clId="{429BDF42-AF19-45CA-81E3-A7CBFB38BDA5}" dt="2021-10-11T21:56:10.026" v="5415" actId="255"/>
          <ac:spMkLst>
            <pc:docMk/>
            <pc:sldMk cId="1336592823" sldId="258"/>
            <ac:spMk id="2" creationId="{2EEF0D20-3BA5-415C-97B7-F558918BE4A0}"/>
          </ac:spMkLst>
        </pc:spChg>
        <pc:spChg chg="mod">
          <ac:chgData name="Saba Shezadi Parveen (2014411)" userId="ef7e6a97-5041-407d-8a7c-1ce3bd81ca9a" providerId="ADAL" clId="{429BDF42-AF19-45CA-81E3-A7CBFB38BDA5}" dt="2021-10-09T21:26:04.034" v="2332" actId="26606"/>
          <ac:spMkLst>
            <pc:docMk/>
            <pc:sldMk cId="1336592823" sldId="258"/>
            <ac:spMk id="5" creationId="{5C34AEE3-7A88-4DC4-A40F-A2328A0B38A6}"/>
          </ac:spMkLst>
        </pc:spChg>
        <pc:spChg chg="mod ord">
          <ac:chgData name="Saba Shezadi Parveen (2014411)" userId="ef7e6a97-5041-407d-8a7c-1ce3bd81ca9a" providerId="ADAL" clId="{429BDF42-AF19-45CA-81E3-A7CBFB38BDA5}" dt="2021-10-09T21:26:04.034" v="2332" actId="26606"/>
          <ac:spMkLst>
            <pc:docMk/>
            <pc:sldMk cId="1336592823" sldId="258"/>
            <ac:spMk id="6" creationId="{ADB5CBA4-5805-4496-8664-77CEE8A27A40}"/>
          </ac:spMkLst>
        </pc:spChg>
        <pc:spChg chg="add del">
          <ac:chgData name="Saba Shezadi Parveen (2014411)" userId="ef7e6a97-5041-407d-8a7c-1ce3bd81ca9a" providerId="ADAL" clId="{429BDF42-AF19-45CA-81E3-A7CBFB38BDA5}" dt="2021-10-09T21:26:04.034" v="2332" actId="26606"/>
          <ac:spMkLst>
            <pc:docMk/>
            <pc:sldMk cId="1336592823" sldId="258"/>
            <ac:spMk id="193" creationId="{DA27A5CA-8322-4584-B42A-F269165282DA}"/>
          </ac:spMkLst>
        </pc:spChg>
        <pc:spChg chg="add del">
          <ac:chgData name="Saba Shezadi Parveen (2014411)" userId="ef7e6a97-5041-407d-8a7c-1ce3bd81ca9a" providerId="ADAL" clId="{429BDF42-AF19-45CA-81E3-A7CBFB38BDA5}" dt="2021-10-09T21:26:04.034" v="2332" actId="26606"/>
          <ac:spMkLst>
            <pc:docMk/>
            <pc:sldMk cId="1336592823" sldId="258"/>
            <ac:spMk id="195" creationId="{FC989A5E-D171-4BB1-ACFF-6D1503FE576C}"/>
          </ac:spMkLst>
        </pc:spChg>
        <pc:spChg chg="add del">
          <ac:chgData name="Saba Shezadi Parveen (2014411)" userId="ef7e6a97-5041-407d-8a7c-1ce3bd81ca9a" providerId="ADAL" clId="{429BDF42-AF19-45CA-81E3-A7CBFB38BDA5}" dt="2021-10-09T21:26:04.034" v="2332" actId="26606"/>
          <ac:spMkLst>
            <pc:docMk/>
            <pc:sldMk cId="1336592823" sldId="258"/>
            <ac:spMk id="197" creationId="{58E37D5E-2F40-4CD5-A0F2-04001FB75C37}"/>
          </ac:spMkLst>
        </pc:spChg>
        <pc:spChg chg="add del">
          <ac:chgData name="Saba Shezadi Parveen (2014411)" userId="ef7e6a97-5041-407d-8a7c-1ce3bd81ca9a" providerId="ADAL" clId="{429BDF42-AF19-45CA-81E3-A7CBFB38BDA5}" dt="2021-10-11T21:09:55.432" v="4452"/>
          <ac:spMkLst>
            <pc:docMk/>
            <pc:sldMk cId="1336592823" sldId="258"/>
            <ac:spMk id="507" creationId="{11AC88F6-55CB-496B-8AD8-9ABD2E6E3BFA}"/>
          </ac:spMkLst>
        </pc:spChg>
        <pc:spChg chg="add del">
          <ac:chgData name="Saba Shezadi Parveen (2014411)" userId="ef7e6a97-5041-407d-8a7c-1ce3bd81ca9a" providerId="ADAL" clId="{429BDF42-AF19-45CA-81E3-A7CBFB38BDA5}" dt="2021-10-11T21:09:55.432" v="4452"/>
          <ac:spMkLst>
            <pc:docMk/>
            <pc:sldMk cId="1336592823" sldId="258"/>
            <ac:spMk id="508" creationId="{6F53D3C3-F24F-4317-98B6-A05ECD30445C}"/>
          </ac:spMkLst>
        </pc:spChg>
        <pc:grpChg chg="add del">
          <ac:chgData name="Saba Shezadi Parveen (2014411)" userId="ef7e6a97-5041-407d-8a7c-1ce3bd81ca9a" providerId="ADAL" clId="{429BDF42-AF19-45CA-81E3-A7CBFB38BDA5}" dt="2021-10-09T21:26:04.034" v="2332" actId="26606"/>
          <ac:grpSpMkLst>
            <pc:docMk/>
            <pc:sldMk cId="1336592823" sldId="258"/>
            <ac:grpSpMk id="199" creationId="{2DDC3E08-72B7-412C-A277-9F3CF8EB3A8E}"/>
          </ac:grpSpMkLst>
        </pc:grpChg>
        <pc:picChg chg="mod ord">
          <ac:chgData name="Saba Shezadi Parveen (2014411)" userId="ef7e6a97-5041-407d-8a7c-1ce3bd81ca9a" providerId="ADAL" clId="{429BDF42-AF19-45CA-81E3-A7CBFB38BDA5}" dt="2021-10-09T21:28:41.736" v="2333" actId="14826"/>
          <ac:picMkLst>
            <pc:docMk/>
            <pc:sldMk cId="1336592823" sldId="258"/>
            <ac:picMk id="355" creationId="{4E52E767-2157-410C-89C8-5FEE37CCADF3}"/>
          </ac:picMkLst>
        </pc:picChg>
      </pc:sldChg>
      <pc:sldChg chg="new del">
        <pc:chgData name="Saba Shezadi Parveen (2014411)" userId="ef7e6a97-5041-407d-8a7c-1ce3bd81ca9a" providerId="ADAL" clId="{429BDF42-AF19-45CA-81E3-A7CBFB38BDA5}" dt="2021-10-07T14:37:39.039" v="472" actId="680"/>
        <pc:sldMkLst>
          <pc:docMk/>
          <pc:sldMk cId="3924720242" sldId="258"/>
        </pc:sldMkLst>
      </pc:sldChg>
      <pc:sldChg chg="addSp delSp modSp new mod ord setBg delDesignElem">
        <pc:chgData name="Saba Shezadi Parveen (2014411)" userId="ef7e6a97-5041-407d-8a7c-1ce3bd81ca9a" providerId="ADAL" clId="{429BDF42-AF19-45CA-81E3-A7CBFB38BDA5}" dt="2021-10-11T21:54:41.230" v="5406" actId="255"/>
        <pc:sldMkLst>
          <pc:docMk/>
          <pc:sldMk cId="1758816061" sldId="259"/>
        </pc:sldMkLst>
        <pc:spChg chg="mod">
          <ac:chgData name="Saba Shezadi Parveen (2014411)" userId="ef7e6a97-5041-407d-8a7c-1ce3bd81ca9a" providerId="ADAL" clId="{429BDF42-AF19-45CA-81E3-A7CBFB38BDA5}" dt="2021-10-11T21:09:55.935" v="4453" actId="27636"/>
          <ac:spMkLst>
            <pc:docMk/>
            <pc:sldMk cId="1758816061" sldId="259"/>
            <ac:spMk id="2" creationId="{AFC881F5-F352-4779-BB6C-AEEFB60FD71B}"/>
          </ac:spMkLst>
        </pc:spChg>
        <pc:spChg chg="del">
          <ac:chgData name="Saba Shezadi Parveen (2014411)" userId="ef7e6a97-5041-407d-8a7c-1ce3bd81ca9a" providerId="ADAL" clId="{429BDF42-AF19-45CA-81E3-A7CBFB38BDA5}" dt="2021-10-08T22:46:07.713" v="1194" actId="26606"/>
          <ac:spMkLst>
            <pc:docMk/>
            <pc:sldMk cId="1758816061" sldId="259"/>
            <ac:spMk id="3" creationId="{2DDE5B2E-309F-4E87-AF89-C718FD16DB7B}"/>
          </ac:spMkLst>
        </pc:spChg>
        <pc:spChg chg="add mod">
          <ac:chgData name="Saba Shezadi Parveen (2014411)" userId="ef7e6a97-5041-407d-8a7c-1ce3bd81ca9a" providerId="ADAL" clId="{429BDF42-AF19-45CA-81E3-A7CBFB38BDA5}" dt="2021-10-11T21:54:41.230" v="5406" actId="255"/>
          <ac:spMkLst>
            <pc:docMk/>
            <pc:sldMk cId="1758816061" sldId="259"/>
            <ac:spMk id="4" creationId="{E8716290-4DCA-4684-93AF-6564DEFEED79}"/>
          </ac:spMkLst>
        </pc:spChg>
        <pc:spChg chg="add del">
          <ac:chgData name="Saba Shezadi Parveen (2014411)" userId="ef7e6a97-5041-407d-8a7c-1ce3bd81ca9a" providerId="ADAL" clId="{429BDF42-AF19-45CA-81E3-A7CBFB38BDA5}" dt="2021-10-11T17:49:48.936" v="4114"/>
          <ac:spMkLst>
            <pc:docMk/>
            <pc:sldMk cId="1758816061" sldId="259"/>
            <ac:spMk id="5" creationId="{7BB2159B-AD2B-4690-82F6-9A37906BCD8E}"/>
          </ac:spMkLst>
        </pc:spChg>
        <pc:spChg chg="add del mod">
          <ac:chgData name="Saba Shezadi Parveen (2014411)" userId="ef7e6a97-5041-407d-8a7c-1ce3bd81ca9a" providerId="ADAL" clId="{429BDF42-AF19-45CA-81E3-A7CBFB38BDA5}" dt="2021-10-11T17:49:48.253" v="4113"/>
          <ac:spMkLst>
            <pc:docMk/>
            <pc:sldMk cId="1758816061" sldId="259"/>
            <ac:spMk id="6" creationId="{B9CDE47F-65CA-40D8-B090-7E5C554D523B}"/>
          </ac:spMkLst>
        </pc:spChg>
        <pc:spChg chg="add del">
          <ac:chgData name="Saba Shezadi Parveen (2014411)" userId="ef7e6a97-5041-407d-8a7c-1ce3bd81ca9a" providerId="ADAL" clId="{429BDF42-AF19-45CA-81E3-A7CBFB38BDA5}" dt="2021-10-11T21:09:55.432" v="4452"/>
          <ac:spMkLst>
            <pc:docMk/>
            <pc:sldMk cId="1758816061" sldId="259"/>
            <ac:spMk id="126" creationId="{9FF4A234-29BA-4B70-BFC0-64FBB64F2A7B}"/>
          </ac:spMkLst>
        </pc:spChg>
        <pc:spChg chg="add del">
          <ac:chgData name="Saba Shezadi Parveen (2014411)" userId="ef7e6a97-5041-407d-8a7c-1ce3bd81ca9a" providerId="ADAL" clId="{429BDF42-AF19-45CA-81E3-A7CBFB38BDA5}" dt="2021-10-11T21:09:55.432" v="4452"/>
          <ac:spMkLst>
            <pc:docMk/>
            <pc:sldMk cId="1758816061" sldId="259"/>
            <ac:spMk id="128" creationId="{B0FD9CD4-1DEA-4176-A124-D8917EB46F78}"/>
          </ac:spMkLst>
        </pc:spChg>
        <pc:spChg chg="add del">
          <ac:chgData name="Saba Shezadi Parveen (2014411)" userId="ef7e6a97-5041-407d-8a7c-1ce3bd81ca9a" providerId="ADAL" clId="{429BDF42-AF19-45CA-81E3-A7CBFB38BDA5}" dt="2021-10-08T22:47:09.688" v="1220" actId="26606"/>
          <ac:spMkLst>
            <pc:docMk/>
            <pc:sldMk cId="1758816061" sldId="259"/>
            <ac:spMk id="337" creationId="{58789E63-C78D-4210-8A38-DD6FB3B6BACD}"/>
          </ac:spMkLst>
        </pc:spChg>
        <pc:spChg chg="add del">
          <ac:chgData name="Saba Shezadi Parveen (2014411)" userId="ef7e6a97-5041-407d-8a7c-1ce3bd81ca9a" providerId="ADAL" clId="{429BDF42-AF19-45CA-81E3-A7CBFB38BDA5}" dt="2021-10-08T22:47:09.688" v="1220" actId="26606"/>
          <ac:spMkLst>
            <pc:docMk/>
            <pc:sldMk cId="1758816061" sldId="259"/>
            <ac:spMk id="339" creationId="{933BD51B-53C3-4AA2-8BD3-AFDF9E98BA46}"/>
          </ac:spMkLst>
        </pc:spChg>
        <pc:grpChg chg="add del">
          <ac:chgData name="Saba Shezadi Parveen (2014411)" userId="ef7e6a97-5041-407d-8a7c-1ce3bd81ca9a" providerId="ADAL" clId="{429BDF42-AF19-45CA-81E3-A7CBFB38BDA5}" dt="2021-10-11T21:09:55.432" v="4452"/>
          <ac:grpSpMkLst>
            <pc:docMk/>
            <pc:sldMk cId="1758816061" sldId="259"/>
            <ac:grpSpMk id="8" creationId="{71AFD227-869A-489C-A9B5-3F0498DF3C0C}"/>
          </ac:grpSpMkLst>
        </pc:grpChg>
        <pc:grpChg chg="add del">
          <ac:chgData name="Saba Shezadi Parveen (2014411)" userId="ef7e6a97-5041-407d-8a7c-1ce3bd81ca9a" providerId="ADAL" clId="{429BDF42-AF19-45CA-81E3-A7CBFB38BDA5}" dt="2021-10-11T21:09:55.432" v="4452"/>
          <ac:grpSpMkLst>
            <pc:docMk/>
            <pc:sldMk cId="1758816061" sldId="259"/>
            <ac:grpSpMk id="67" creationId="{A1B0DAD3-DAD3-4D41-8EF0-B03422E473FE}"/>
          </ac:grpSpMkLst>
        </pc:grpChg>
        <pc:grpChg chg="add del">
          <ac:chgData name="Saba Shezadi Parveen (2014411)" userId="ef7e6a97-5041-407d-8a7c-1ce3bd81ca9a" providerId="ADAL" clId="{429BDF42-AF19-45CA-81E3-A7CBFB38BDA5}" dt="2021-10-11T21:09:55.432" v="4452"/>
          <ac:grpSpMkLst>
            <pc:docMk/>
            <pc:sldMk cId="1758816061" sldId="259"/>
            <ac:grpSpMk id="130" creationId="{D1F75336-B532-4E6E-95DF-0A6F259731D4}"/>
          </ac:grpSpMkLst>
        </pc:grpChg>
        <pc:grpChg chg="add del">
          <ac:chgData name="Saba Shezadi Parveen (2014411)" userId="ef7e6a97-5041-407d-8a7c-1ce3bd81ca9a" providerId="ADAL" clId="{429BDF42-AF19-45CA-81E3-A7CBFB38BDA5}" dt="2021-10-08T22:47:09.688" v="1220" actId="26606"/>
          <ac:grpSpMkLst>
            <pc:docMk/>
            <pc:sldMk cId="1758816061" sldId="259"/>
            <ac:grpSpMk id="278" creationId="{71AFD227-869A-489C-A9B5-3F0498DF3C0C}"/>
          </ac:grpSpMkLst>
        </pc:grpChg>
        <pc:grpChg chg="add del">
          <ac:chgData name="Saba Shezadi Parveen (2014411)" userId="ef7e6a97-5041-407d-8a7c-1ce3bd81ca9a" providerId="ADAL" clId="{429BDF42-AF19-45CA-81E3-A7CBFB38BDA5}" dt="2021-10-08T22:47:09.688" v="1220" actId="26606"/>
          <ac:grpSpMkLst>
            <pc:docMk/>
            <pc:sldMk cId="1758816061" sldId="259"/>
            <ac:grpSpMk id="341" creationId="{C94FD3EC-1310-4AD0-9781-ECB252862C7E}"/>
          </ac:grpSpMkLst>
        </pc:grpChg>
        <pc:picChg chg="add del">
          <ac:chgData name="Saba Shezadi Parveen (2014411)" userId="ef7e6a97-5041-407d-8a7c-1ce3bd81ca9a" providerId="ADAL" clId="{429BDF42-AF19-45CA-81E3-A7CBFB38BDA5}" dt="2021-10-08T22:47:09.688" v="1220" actId="26606"/>
          <ac:picMkLst>
            <pc:docMk/>
            <pc:sldMk cId="1758816061" sldId="259"/>
            <ac:picMk id="274" creationId="{700D5911-5FDF-42ED-8001-FDB0BC779FDC}"/>
          </ac:picMkLst>
        </pc:picChg>
      </pc:sldChg>
      <pc:sldChg chg="addSp delSp modSp new del mod ord chgLayout">
        <pc:chgData name="Saba Shezadi Parveen (2014411)" userId="ef7e6a97-5041-407d-8a7c-1ce3bd81ca9a" providerId="ADAL" clId="{429BDF42-AF19-45CA-81E3-A7CBFB38BDA5}" dt="2021-10-09T21:32:26.734" v="2337" actId="47"/>
        <pc:sldMkLst>
          <pc:docMk/>
          <pc:sldMk cId="3386700487" sldId="260"/>
        </pc:sldMkLst>
        <pc:spChg chg="del">
          <ac:chgData name="Saba Shezadi Parveen (2014411)" userId="ef7e6a97-5041-407d-8a7c-1ce3bd81ca9a" providerId="ADAL" clId="{429BDF42-AF19-45CA-81E3-A7CBFB38BDA5}" dt="2021-10-09T21:29:53.642" v="2334" actId="6264"/>
          <ac:spMkLst>
            <pc:docMk/>
            <pc:sldMk cId="3386700487" sldId="260"/>
            <ac:spMk id="2" creationId="{5385A6AD-4679-46AC-9ACC-B1E7968ED313}"/>
          </ac:spMkLst>
        </pc:spChg>
        <pc:spChg chg="del">
          <ac:chgData name="Saba Shezadi Parveen (2014411)" userId="ef7e6a97-5041-407d-8a7c-1ce3bd81ca9a" providerId="ADAL" clId="{429BDF42-AF19-45CA-81E3-A7CBFB38BDA5}" dt="2021-10-09T21:29:53.642" v="2334" actId="6264"/>
          <ac:spMkLst>
            <pc:docMk/>
            <pc:sldMk cId="3386700487" sldId="260"/>
            <ac:spMk id="3" creationId="{3386E869-881E-4BB0-BC58-B6E9D031E54A}"/>
          </ac:spMkLst>
        </pc:spChg>
        <pc:spChg chg="add mod ord">
          <ac:chgData name="Saba Shezadi Parveen (2014411)" userId="ef7e6a97-5041-407d-8a7c-1ce3bd81ca9a" providerId="ADAL" clId="{429BDF42-AF19-45CA-81E3-A7CBFB38BDA5}" dt="2021-10-09T21:29:53.642" v="2334" actId="6264"/>
          <ac:spMkLst>
            <pc:docMk/>
            <pc:sldMk cId="3386700487" sldId="260"/>
            <ac:spMk id="4" creationId="{BF80511B-3059-41CA-8A8C-6E90467E9A15}"/>
          </ac:spMkLst>
        </pc:spChg>
        <pc:spChg chg="add mod ord">
          <ac:chgData name="Saba Shezadi Parveen (2014411)" userId="ef7e6a97-5041-407d-8a7c-1ce3bd81ca9a" providerId="ADAL" clId="{429BDF42-AF19-45CA-81E3-A7CBFB38BDA5}" dt="2021-10-09T21:29:53.642" v="2334" actId="6264"/>
          <ac:spMkLst>
            <pc:docMk/>
            <pc:sldMk cId="3386700487" sldId="260"/>
            <ac:spMk id="5" creationId="{19864E0B-2B3B-4439-A854-E56A0F589148}"/>
          </ac:spMkLst>
        </pc:spChg>
      </pc:sldChg>
      <pc:sldChg chg="addSp delSp modSp add mod delDesignElem">
        <pc:chgData name="Saba Shezadi Parveen (2014411)" userId="ef7e6a97-5041-407d-8a7c-1ce3bd81ca9a" providerId="ADAL" clId="{429BDF42-AF19-45CA-81E3-A7CBFB38BDA5}" dt="2021-10-11T21:09:55.432" v="4452"/>
        <pc:sldMkLst>
          <pc:docMk/>
          <pc:sldMk cId="2451579733" sldId="261"/>
        </pc:sldMkLst>
        <pc:spChg chg="del mod">
          <ac:chgData name="Saba Shezadi Parveen (2014411)" userId="ef7e6a97-5041-407d-8a7c-1ce3bd81ca9a" providerId="ADAL" clId="{429BDF42-AF19-45CA-81E3-A7CBFB38BDA5}" dt="2021-10-09T21:33:23.471" v="2373"/>
          <ac:spMkLst>
            <pc:docMk/>
            <pc:sldMk cId="2451579733" sldId="261"/>
            <ac:spMk id="2" creationId="{2EEF0D20-3BA5-415C-97B7-F558918BE4A0}"/>
          </ac:spMkLst>
        </pc:spChg>
        <pc:spChg chg="add del mod">
          <ac:chgData name="Saba Shezadi Parveen (2014411)" userId="ef7e6a97-5041-407d-8a7c-1ce3bd81ca9a" providerId="ADAL" clId="{429BDF42-AF19-45CA-81E3-A7CBFB38BDA5}" dt="2021-10-09T21:46:11.546" v="2487"/>
          <ac:spMkLst>
            <pc:docMk/>
            <pc:sldMk cId="2451579733" sldId="261"/>
            <ac:spMk id="3" creationId="{FA730F14-D2CB-48DE-912E-87B622F4C7A7}"/>
          </ac:spMkLst>
        </pc:spChg>
        <pc:spChg chg="add mod">
          <ac:chgData name="Saba Shezadi Parveen (2014411)" userId="ef7e6a97-5041-407d-8a7c-1ce3bd81ca9a" providerId="ADAL" clId="{429BDF42-AF19-45CA-81E3-A7CBFB38BDA5}" dt="2021-10-11T20:54:21.279" v="4374" actId="115"/>
          <ac:spMkLst>
            <pc:docMk/>
            <pc:sldMk cId="2451579733" sldId="261"/>
            <ac:spMk id="4" creationId="{AC845CEF-A01E-4D79-8F9C-0EDFE684A957}"/>
          </ac:spMkLst>
        </pc:spChg>
        <pc:spChg chg="mod">
          <ac:chgData name="Saba Shezadi Parveen (2014411)" userId="ef7e6a97-5041-407d-8a7c-1ce3bd81ca9a" providerId="ADAL" clId="{429BDF42-AF19-45CA-81E3-A7CBFB38BDA5}" dt="2021-10-09T21:51:17.973" v="2708" actId="14100"/>
          <ac:spMkLst>
            <pc:docMk/>
            <pc:sldMk cId="2451579733" sldId="261"/>
            <ac:spMk id="5" creationId="{5C34AEE3-7A88-4DC4-A40F-A2328A0B38A6}"/>
          </ac:spMkLst>
        </pc:spChg>
        <pc:spChg chg="add del">
          <ac:chgData name="Saba Shezadi Parveen (2014411)" userId="ef7e6a97-5041-407d-8a7c-1ce3bd81ca9a" providerId="ADAL" clId="{429BDF42-AF19-45CA-81E3-A7CBFB38BDA5}" dt="2021-10-11T21:09:55.432" v="4452"/>
          <ac:spMkLst>
            <pc:docMk/>
            <pc:sldMk cId="2451579733" sldId="261"/>
            <ac:spMk id="507" creationId="{11AC88F6-55CB-496B-8AD8-9ABD2E6E3BFA}"/>
          </ac:spMkLst>
        </pc:spChg>
        <pc:spChg chg="add del">
          <ac:chgData name="Saba Shezadi Parveen (2014411)" userId="ef7e6a97-5041-407d-8a7c-1ce3bd81ca9a" providerId="ADAL" clId="{429BDF42-AF19-45CA-81E3-A7CBFB38BDA5}" dt="2021-10-11T21:09:55.432" v="4452"/>
          <ac:spMkLst>
            <pc:docMk/>
            <pc:sldMk cId="2451579733" sldId="261"/>
            <ac:spMk id="508" creationId="{6F53D3C3-F24F-4317-98B6-A05ECD30445C}"/>
          </ac:spMkLst>
        </pc:spChg>
        <pc:picChg chg="mod">
          <ac:chgData name="Saba Shezadi Parveen (2014411)" userId="ef7e6a97-5041-407d-8a7c-1ce3bd81ca9a" providerId="ADAL" clId="{429BDF42-AF19-45CA-81E3-A7CBFB38BDA5}" dt="2021-10-11T17:21:43.307" v="3348" actId="1076"/>
          <ac:picMkLst>
            <pc:docMk/>
            <pc:sldMk cId="2451579733" sldId="261"/>
            <ac:picMk id="355" creationId="{4E52E767-2157-410C-89C8-5FEE37CCADF3}"/>
          </ac:picMkLst>
        </pc:picChg>
      </pc:sldChg>
      <pc:sldChg chg="addSp delSp modSp add mod modAnim delDesignElem">
        <pc:chgData name="Saba Shezadi Parveen (2014411)" userId="ef7e6a97-5041-407d-8a7c-1ce3bd81ca9a" providerId="ADAL" clId="{429BDF42-AF19-45CA-81E3-A7CBFB38BDA5}" dt="2021-10-12T13:06:53.621" v="5695" actId="20577"/>
        <pc:sldMkLst>
          <pc:docMk/>
          <pc:sldMk cId="2040975129" sldId="262"/>
        </pc:sldMkLst>
        <pc:spChg chg="del mod">
          <ac:chgData name="Saba Shezadi Parveen (2014411)" userId="ef7e6a97-5041-407d-8a7c-1ce3bd81ca9a" providerId="ADAL" clId="{429BDF42-AF19-45CA-81E3-A7CBFB38BDA5}" dt="2021-10-09T21:33:44.235" v="2376"/>
          <ac:spMkLst>
            <pc:docMk/>
            <pc:sldMk cId="2040975129" sldId="262"/>
            <ac:spMk id="2" creationId="{2EEF0D20-3BA5-415C-97B7-F558918BE4A0}"/>
          </ac:spMkLst>
        </pc:spChg>
        <pc:spChg chg="add mod">
          <ac:chgData name="Saba Shezadi Parveen (2014411)" userId="ef7e6a97-5041-407d-8a7c-1ce3bd81ca9a" providerId="ADAL" clId="{429BDF42-AF19-45CA-81E3-A7CBFB38BDA5}" dt="2021-10-12T13:06:53.621" v="5695" actId="20577"/>
          <ac:spMkLst>
            <pc:docMk/>
            <pc:sldMk cId="2040975129" sldId="262"/>
            <ac:spMk id="3" creationId="{B5F13BCC-090D-44CE-A432-0CF62E8CE257}"/>
          </ac:spMkLst>
        </pc:spChg>
        <pc:spChg chg="mod">
          <ac:chgData name="Saba Shezadi Parveen (2014411)" userId="ef7e6a97-5041-407d-8a7c-1ce3bd81ca9a" providerId="ADAL" clId="{429BDF42-AF19-45CA-81E3-A7CBFB38BDA5}" dt="2021-10-11T17:46:43.122" v="4106" actId="20577"/>
          <ac:spMkLst>
            <pc:docMk/>
            <pc:sldMk cId="2040975129" sldId="262"/>
            <ac:spMk id="5" creationId="{5C34AEE3-7A88-4DC4-A40F-A2328A0B38A6}"/>
          </ac:spMkLst>
        </pc:spChg>
        <pc:spChg chg="add del">
          <ac:chgData name="Saba Shezadi Parveen (2014411)" userId="ef7e6a97-5041-407d-8a7c-1ce3bd81ca9a" providerId="ADAL" clId="{429BDF42-AF19-45CA-81E3-A7CBFB38BDA5}" dt="2021-10-11T21:09:55.432" v="4452"/>
          <ac:spMkLst>
            <pc:docMk/>
            <pc:sldMk cId="2040975129" sldId="262"/>
            <ac:spMk id="507" creationId="{11AC88F6-55CB-496B-8AD8-9ABD2E6E3BFA}"/>
          </ac:spMkLst>
        </pc:spChg>
        <pc:spChg chg="add del">
          <ac:chgData name="Saba Shezadi Parveen (2014411)" userId="ef7e6a97-5041-407d-8a7c-1ce3bd81ca9a" providerId="ADAL" clId="{429BDF42-AF19-45CA-81E3-A7CBFB38BDA5}" dt="2021-10-11T21:09:55.432" v="4452"/>
          <ac:spMkLst>
            <pc:docMk/>
            <pc:sldMk cId="2040975129" sldId="262"/>
            <ac:spMk id="508" creationId="{6F53D3C3-F24F-4317-98B6-A05ECD30445C}"/>
          </ac:spMkLst>
        </pc:spChg>
      </pc:sldChg>
      <pc:sldChg chg="addSp delSp modSp add del mod modTransition modAnim delDesignElem">
        <pc:chgData name="Saba Shezadi Parveen (2014411)" userId="ef7e6a97-5041-407d-8a7c-1ce3bd81ca9a" providerId="ADAL" clId="{429BDF42-AF19-45CA-81E3-A7CBFB38BDA5}" dt="2021-10-12T08:41:52.141" v="5477" actId="33524"/>
        <pc:sldMkLst>
          <pc:docMk/>
          <pc:sldMk cId="3679331045" sldId="263"/>
        </pc:sldMkLst>
        <pc:spChg chg="add del mod">
          <ac:chgData name="Saba Shezadi Parveen (2014411)" userId="ef7e6a97-5041-407d-8a7c-1ce3bd81ca9a" providerId="ADAL" clId="{429BDF42-AF19-45CA-81E3-A7CBFB38BDA5}" dt="2021-10-11T21:28:28.359" v="4905"/>
          <ac:spMkLst>
            <pc:docMk/>
            <pc:sldMk cId="3679331045" sldId="263"/>
            <ac:spMk id="2" creationId="{18CFCFA8-A60F-4115-BB94-6F816F1662A5}"/>
          </ac:spMkLst>
        </pc:spChg>
        <pc:spChg chg="del mod">
          <ac:chgData name="Saba Shezadi Parveen (2014411)" userId="ef7e6a97-5041-407d-8a7c-1ce3bd81ca9a" providerId="ADAL" clId="{429BDF42-AF19-45CA-81E3-A7CBFB38BDA5}" dt="2021-10-11T20:54:47.769" v="4381"/>
          <ac:spMkLst>
            <pc:docMk/>
            <pc:sldMk cId="3679331045" sldId="263"/>
            <ac:spMk id="3" creationId="{B5F13BCC-090D-44CE-A432-0CF62E8CE257}"/>
          </ac:spMkLst>
        </pc:spChg>
        <pc:spChg chg="add mod">
          <ac:chgData name="Saba Shezadi Parveen (2014411)" userId="ef7e6a97-5041-407d-8a7c-1ce3bd81ca9a" providerId="ADAL" clId="{429BDF42-AF19-45CA-81E3-A7CBFB38BDA5}" dt="2021-10-12T08:41:52.141" v="5477" actId="33524"/>
          <ac:spMkLst>
            <pc:docMk/>
            <pc:sldMk cId="3679331045" sldId="263"/>
            <ac:spMk id="4" creationId="{3564A09E-CEEF-4B11-87E2-0843F1E75195}"/>
          </ac:spMkLst>
        </pc:spChg>
        <pc:spChg chg="mod">
          <ac:chgData name="Saba Shezadi Parveen (2014411)" userId="ef7e6a97-5041-407d-8a7c-1ce3bd81ca9a" providerId="ADAL" clId="{429BDF42-AF19-45CA-81E3-A7CBFB38BDA5}" dt="2021-10-11T21:11:30.240" v="4540" actId="1076"/>
          <ac:spMkLst>
            <pc:docMk/>
            <pc:sldMk cId="3679331045" sldId="263"/>
            <ac:spMk id="5" creationId="{5C34AEE3-7A88-4DC4-A40F-A2328A0B38A6}"/>
          </ac:spMkLst>
        </pc:spChg>
        <pc:spChg chg="add">
          <ac:chgData name="Saba Shezadi Parveen (2014411)" userId="ef7e6a97-5041-407d-8a7c-1ce3bd81ca9a" providerId="ADAL" clId="{429BDF42-AF19-45CA-81E3-A7CBFB38BDA5}" dt="2021-10-11T21:10:05.286" v="4454" actId="26606"/>
          <ac:spMkLst>
            <pc:docMk/>
            <pc:sldMk cId="3679331045" sldId="263"/>
            <ac:spMk id="104" creationId="{758048B4-3F65-4EB9-ABA8-099353BE870F}"/>
          </ac:spMkLst>
        </pc:spChg>
        <pc:spChg chg="add">
          <ac:chgData name="Saba Shezadi Parveen (2014411)" userId="ef7e6a97-5041-407d-8a7c-1ce3bd81ca9a" providerId="ADAL" clId="{429BDF42-AF19-45CA-81E3-A7CBFB38BDA5}" dt="2021-10-11T21:10:05.286" v="4454" actId="26606"/>
          <ac:spMkLst>
            <pc:docMk/>
            <pc:sldMk cId="3679331045" sldId="263"/>
            <ac:spMk id="106" creationId="{1AE2FDE4-8ECB-4D0B-B871-D4EE526064C4}"/>
          </ac:spMkLst>
        </pc:spChg>
        <pc:spChg chg="add del">
          <ac:chgData name="Saba Shezadi Parveen (2014411)" userId="ef7e6a97-5041-407d-8a7c-1ce3bd81ca9a" providerId="ADAL" clId="{429BDF42-AF19-45CA-81E3-A7CBFB38BDA5}" dt="2021-10-11T21:09:55.432" v="4452"/>
          <ac:spMkLst>
            <pc:docMk/>
            <pc:sldMk cId="3679331045" sldId="263"/>
            <ac:spMk id="507" creationId="{11AC88F6-55CB-496B-8AD8-9ABD2E6E3BFA}"/>
          </ac:spMkLst>
        </pc:spChg>
        <pc:spChg chg="add del">
          <ac:chgData name="Saba Shezadi Parveen (2014411)" userId="ef7e6a97-5041-407d-8a7c-1ce3bd81ca9a" providerId="ADAL" clId="{429BDF42-AF19-45CA-81E3-A7CBFB38BDA5}" dt="2021-10-11T21:09:55.432" v="4452"/>
          <ac:spMkLst>
            <pc:docMk/>
            <pc:sldMk cId="3679331045" sldId="263"/>
            <ac:spMk id="508" creationId="{6F53D3C3-F24F-4317-98B6-A05ECD30445C}"/>
          </ac:spMkLst>
        </pc:spChg>
        <pc:grpChg chg="add">
          <ac:chgData name="Saba Shezadi Parveen (2014411)" userId="ef7e6a97-5041-407d-8a7c-1ce3bd81ca9a" providerId="ADAL" clId="{429BDF42-AF19-45CA-81E3-A7CBFB38BDA5}" dt="2021-10-11T21:10:05.286" v="4454" actId="26606"/>
          <ac:grpSpMkLst>
            <pc:docMk/>
            <pc:sldMk cId="3679331045" sldId="263"/>
            <ac:grpSpMk id="112" creationId="{18488D89-E3BB-4E60-BF44-5F0BE92E3F13}"/>
          </ac:grpSpMkLst>
        </pc:grpChg>
        <pc:picChg chg="mod">
          <ac:chgData name="Saba Shezadi Parveen (2014411)" userId="ef7e6a97-5041-407d-8a7c-1ce3bd81ca9a" providerId="ADAL" clId="{429BDF42-AF19-45CA-81E3-A7CBFB38BDA5}" dt="2021-10-11T21:44:29.775" v="4918" actId="1076"/>
          <ac:picMkLst>
            <pc:docMk/>
            <pc:sldMk cId="3679331045" sldId="263"/>
            <ac:picMk id="355" creationId="{4E52E767-2157-410C-89C8-5FEE37CCADF3}"/>
          </ac:picMkLst>
        </pc:picChg>
        <pc:cxnChg chg="add">
          <ac:chgData name="Saba Shezadi Parveen (2014411)" userId="ef7e6a97-5041-407d-8a7c-1ce3bd81ca9a" providerId="ADAL" clId="{429BDF42-AF19-45CA-81E3-A7CBFB38BDA5}" dt="2021-10-11T21:10:05.286" v="4454" actId="26606"/>
          <ac:cxnSpMkLst>
            <pc:docMk/>
            <pc:sldMk cId="3679331045" sldId="263"/>
            <ac:cxnSpMk id="108" creationId="{3C86DB23-FEFE-4C3A-88FA-8E855AB1EEBB}"/>
          </ac:cxnSpMkLst>
        </pc:cxnChg>
        <pc:cxnChg chg="add">
          <ac:chgData name="Saba Shezadi Parveen (2014411)" userId="ef7e6a97-5041-407d-8a7c-1ce3bd81ca9a" providerId="ADAL" clId="{429BDF42-AF19-45CA-81E3-A7CBFB38BDA5}" dt="2021-10-11T21:10:05.286" v="4454" actId="26606"/>
          <ac:cxnSpMkLst>
            <pc:docMk/>
            <pc:sldMk cId="3679331045" sldId="263"/>
            <ac:cxnSpMk id="110" creationId="{3BB22FAF-4B4F-40B1-97FF-67CD036C89D0}"/>
          </ac:cxnSpMkLst>
        </pc:cxnChg>
      </pc:sldChg>
      <pc:sldChg chg="addSp delSp add del delDesignElem">
        <pc:chgData name="Saba Shezadi Parveen (2014411)" userId="ef7e6a97-5041-407d-8a7c-1ce3bd81ca9a" providerId="ADAL" clId="{429BDF42-AF19-45CA-81E3-A7CBFB38BDA5}" dt="2021-10-11T21:28:01.854" v="4900" actId="47"/>
        <pc:sldMkLst>
          <pc:docMk/>
          <pc:sldMk cId="457039426" sldId="264"/>
        </pc:sldMkLst>
        <pc:spChg chg="add del">
          <ac:chgData name="Saba Shezadi Parveen (2014411)" userId="ef7e6a97-5041-407d-8a7c-1ce3bd81ca9a" providerId="ADAL" clId="{429BDF42-AF19-45CA-81E3-A7CBFB38BDA5}" dt="2021-10-11T21:09:55.432" v="4452"/>
          <ac:spMkLst>
            <pc:docMk/>
            <pc:sldMk cId="457039426" sldId="264"/>
            <ac:spMk id="507" creationId="{11AC88F6-55CB-496B-8AD8-9ABD2E6E3BFA}"/>
          </ac:spMkLst>
        </pc:spChg>
        <pc:spChg chg="add del">
          <ac:chgData name="Saba Shezadi Parveen (2014411)" userId="ef7e6a97-5041-407d-8a7c-1ce3bd81ca9a" providerId="ADAL" clId="{429BDF42-AF19-45CA-81E3-A7CBFB38BDA5}" dt="2021-10-11T21:09:55.432" v="4452"/>
          <ac:spMkLst>
            <pc:docMk/>
            <pc:sldMk cId="457039426" sldId="264"/>
            <ac:spMk id="508" creationId="{6F53D3C3-F24F-4317-98B6-A05ECD30445C}"/>
          </ac:spMkLst>
        </pc:spChg>
      </pc:sldChg>
      <pc:sldChg chg="modSp add mod">
        <pc:chgData name="Saba Shezadi Parveen (2014411)" userId="ef7e6a97-5041-407d-8a7c-1ce3bd81ca9a" providerId="ADAL" clId="{429BDF42-AF19-45CA-81E3-A7CBFB38BDA5}" dt="2021-10-12T08:40:17.849" v="5476"/>
        <pc:sldMkLst>
          <pc:docMk/>
          <pc:sldMk cId="3457784059" sldId="264"/>
        </pc:sldMkLst>
        <pc:spChg chg="mod">
          <ac:chgData name="Saba Shezadi Parveen (2014411)" userId="ef7e6a97-5041-407d-8a7c-1ce3bd81ca9a" providerId="ADAL" clId="{429BDF42-AF19-45CA-81E3-A7CBFB38BDA5}" dt="2021-10-12T08:40:17.849" v="5476"/>
          <ac:spMkLst>
            <pc:docMk/>
            <pc:sldMk cId="3457784059" sldId="264"/>
            <ac:spMk id="2" creationId="{18CFCFA8-A60F-4115-BB94-6F816F1662A5}"/>
          </ac:spMkLst>
        </pc:spChg>
      </pc:sldChg>
      <pc:sldMasterChg chg="setBg modSldLayout">
        <pc:chgData name="Saba Shezadi Parveen (2014411)" userId="ef7e6a97-5041-407d-8a7c-1ce3bd81ca9a" providerId="ADAL" clId="{429BDF42-AF19-45CA-81E3-A7CBFB38BDA5}" dt="2021-10-07T11:42:12.567" v="5"/>
        <pc:sldMasterMkLst>
          <pc:docMk/>
          <pc:sldMasterMk cId="663811505" sldId="2147483726"/>
        </pc:sldMasterMkLst>
        <pc:sldLayoutChg chg="setBg">
          <pc:chgData name="Saba Shezadi Parveen (2014411)" userId="ef7e6a97-5041-407d-8a7c-1ce3bd81ca9a" providerId="ADAL" clId="{429BDF42-AF19-45CA-81E3-A7CBFB38BDA5}" dt="2021-10-07T11:42:12.567" v="5"/>
          <pc:sldLayoutMkLst>
            <pc:docMk/>
            <pc:sldMasterMk cId="663811505" sldId="2147483726"/>
            <pc:sldLayoutMk cId="2807719543" sldId="2147483727"/>
          </pc:sldLayoutMkLst>
        </pc:sldLayoutChg>
        <pc:sldLayoutChg chg="setBg">
          <pc:chgData name="Saba Shezadi Parveen (2014411)" userId="ef7e6a97-5041-407d-8a7c-1ce3bd81ca9a" providerId="ADAL" clId="{429BDF42-AF19-45CA-81E3-A7CBFB38BDA5}" dt="2021-10-07T11:42:12.567" v="5"/>
          <pc:sldLayoutMkLst>
            <pc:docMk/>
            <pc:sldMasterMk cId="663811505" sldId="2147483726"/>
            <pc:sldLayoutMk cId="2916219957" sldId="2147483728"/>
          </pc:sldLayoutMkLst>
        </pc:sldLayoutChg>
        <pc:sldLayoutChg chg="setBg">
          <pc:chgData name="Saba Shezadi Parveen (2014411)" userId="ef7e6a97-5041-407d-8a7c-1ce3bd81ca9a" providerId="ADAL" clId="{429BDF42-AF19-45CA-81E3-A7CBFB38BDA5}" dt="2021-10-07T11:42:12.567" v="5"/>
          <pc:sldLayoutMkLst>
            <pc:docMk/>
            <pc:sldMasterMk cId="663811505" sldId="2147483726"/>
            <pc:sldLayoutMk cId="4124207044" sldId="2147483729"/>
          </pc:sldLayoutMkLst>
        </pc:sldLayoutChg>
        <pc:sldLayoutChg chg="setBg">
          <pc:chgData name="Saba Shezadi Parveen (2014411)" userId="ef7e6a97-5041-407d-8a7c-1ce3bd81ca9a" providerId="ADAL" clId="{429BDF42-AF19-45CA-81E3-A7CBFB38BDA5}" dt="2021-10-07T11:42:12.567" v="5"/>
          <pc:sldLayoutMkLst>
            <pc:docMk/>
            <pc:sldMasterMk cId="663811505" sldId="2147483726"/>
            <pc:sldLayoutMk cId="284207692" sldId="2147483730"/>
          </pc:sldLayoutMkLst>
        </pc:sldLayoutChg>
        <pc:sldLayoutChg chg="setBg">
          <pc:chgData name="Saba Shezadi Parveen (2014411)" userId="ef7e6a97-5041-407d-8a7c-1ce3bd81ca9a" providerId="ADAL" clId="{429BDF42-AF19-45CA-81E3-A7CBFB38BDA5}" dt="2021-10-07T11:42:12.567" v="5"/>
          <pc:sldLayoutMkLst>
            <pc:docMk/>
            <pc:sldMasterMk cId="663811505" sldId="2147483726"/>
            <pc:sldLayoutMk cId="2545613652" sldId="2147483731"/>
          </pc:sldLayoutMkLst>
        </pc:sldLayoutChg>
        <pc:sldLayoutChg chg="setBg">
          <pc:chgData name="Saba Shezadi Parveen (2014411)" userId="ef7e6a97-5041-407d-8a7c-1ce3bd81ca9a" providerId="ADAL" clId="{429BDF42-AF19-45CA-81E3-A7CBFB38BDA5}" dt="2021-10-07T11:42:12.567" v="5"/>
          <pc:sldLayoutMkLst>
            <pc:docMk/>
            <pc:sldMasterMk cId="663811505" sldId="2147483726"/>
            <pc:sldLayoutMk cId="1957493973" sldId="2147483732"/>
          </pc:sldLayoutMkLst>
        </pc:sldLayoutChg>
        <pc:sldLayoutChg chg="setBg">
          <pc:chgData name="Saba Shezadi Parveen (2014411)" userId="ef7e6a97-5041-407d-8a7c-1ce3bd81ca9a" providerId="ADAL" clId="{429BDF42-AF19-45CA-81E3-A7CBFB38BDA5}" dt="2021-10-07T11:42:12.567" v="5"/>
          <pc:sldLayoutMkLst>
            <pc:docMk/>
            <pc:sldMasterMk cId="663811505" sldId="2147483726"/>
            <pc:sldLayoutMk cId="2313156307" sldId="2147483733"/>
          </pc:sldLayoutMkLst>
        </pc:sldLayoutChg>
        <pc:sldLayoutChg chg="setBg">
          <pc:chgData name="Saba Shezadi Parveen (2014411)" userId="ef7e6a97-5041-407d-8a7c-1ce3bd81ca9a" providerId="ADAL" clId="{429BDF42-AF19-45CA-81E3-A7CBFB38BDA5}" dt="2021-10-07T11:42:12.567" v="5"/>
          <pc:sldLayoutMkLst>
            <pc:docMk/>
            <pc:sldMasterMk cId="663811505" sldId="2147483726"/>
            <pc:sldLayoutMk cId="3546297970" sldId="2147483734"/>
          </pc:sldLayoutMkLst>
        </pc:sldLayoutChg>
        <pc:sldLayoutChg chg="setBg">
          <pc:chgData name="Saba Shezadi Parveen (2014411)" userId="ef7e6a97-5041-407d-8a7c-1ce3bd81ca9a" providerId="ADAL" clId="{429BDF42-AF19-45CA-81E3-A7CBFB38BDA5}" dt="2021-10-07T11:42:12.567" v="5"/>
          <pc:sldLayoutMkLst>
            <pc:docMk/>
            <pc:sldMasterMk cId="663811505" sldId="2147483726"/>
            <pc:sldLayoutMk cId="3289355762" sldId="2147483735"/>
          </pc:sldLayoutMkLst>
        </pc:sldLayoutChg>
        <pc:sldLayoutChg chg="setBg">
          <pc:chgData name="Saba Shezadi Parveen (2014411)" userId="ef7e6a97-5041-407d-8a7c-1ce3bd81ca9a" providerId="ADAL" clId="{429BDF42-AF19-45CA-81E3-A7CBFB38BDA5}" dt="2021-10-07T11:42:12.567" v="5"/>
          <pc:sldLayoutMkLst>
            <pc:docMk/>
            <pc:sldMasterMk cId="663811505" sldId="2147483726"/>
            <pc:sldLayoutMk cId="3690527447" sldId="2147483736"/>
          </pc:sldLayoutMkLst>
        </pc:sldLayoutChg>
        <pc:sldLayoutChg chg="setBg">
          <pc:chgData name="Saba Shezadi Parveen (2014411)" userId="ef7e6a97-5041-407d-8a7c-1ce3bd81ca9a" providerId="ADAL" clId="{429BDF42-AF19-45CA-81E3-A7CBFB38BDA5}" dt="2021-10-07T11:42:12.567" v="5"/>
          <pc:sldLayoutMkLst>
            <pc:docMk/>
            <pc:sldMasterMk cId="663811505" sldId="2147483726"/>
            <pc:sldLayoutMk cId="1400180289" sldId="214748373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46C44-8A2D-43A3-9C3F-AF12269BF9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4EC395C-63DF-4506-8E36-BA9C1CFFFBB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0CDDA2-84DD-4E2F-BDA7-02EFB1B20541}"/>
              </a:ext>
            </a:extLst>
          </p:cNvPr>
          <p:cNvSpPr>
            <a:spLocks noGrp="1"/>
          </p:cNvSpPr>
          <p:nvPr>
            <p:ph type="dt" sz="half" idx="10"/>
          </p:nvPr>
        </p:nvSpPr>
        <p:spPr/>
        <p:txBody>
          <a:bodyPr/>
          <a:lstStyle/>
          <a:p>
            <a:fld id="{B5898F52-2787-4BA2-BBBC-9395E9F86D50}" type="datetimeFigureOut">
              <a:rPr lang="en-US" smtClean="0"/>
              <a:t>10/11/2021</a:t>
            </a:fld>
            <a:endParaRPr lang="en-US"/>
          </a:p>
        </p:txBody>
      </p:sp>
      <p:sp>
        <p:nvSpPr>
          <p:cNvPr id="5" name="Footer Placeholder 4">
            <a:extLst>
              <a:ext uri="{FF2B5EF4-FFF2-40B4-BE49-F238E27FC236}">
                <a16:creationId xmlns:a16="http://schemas.microsoft.com/office/drawing/2014/main" id="{BBFD6DE9-B9C8-4EE9-BE7F-E70B6BBCBA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079A02-0AEA-4E96-9DCF-FA586B11A2F1}"/>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164217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5C2C3-273E-48C8-AA84-4C495D34E6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CA17405-4D4D-4BEB-965B-DAD8E796FA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E52AA0-2D1E-41C5-B8AA-F2C1C2FF4BCE}"/>
              </a:ext>
            </a:extLst>
          </p:cNvPr>
          <p:cNvSpPr>
            <a:spLocks noGrp="1"/>
          </p:cNvSpPr>
          <p:nvPr>
            <p:ph type="dt" sz="half" idx="10"/>
          </p:nvPr>
        </p:nvSpPr>
        <p:spPr/>
        <p:txBody>
          <a:bodyPr/>
          <a:lstStyle/>
          <a:p>
            <a:fld id="{B5898F52-2787-4BA2-BBBC-9395E9F86D50}" type="datetimeFigureOut">
              <a:rPr lang="en-US" smtClean="0"/>
              <a:t>10/11/2021</a:t>
            </a:fld>
            <a:endParaRPr lang="en-US"/>
          </a:p>
        </p:txBody>
      </p:sp>
      <p:sp>
        <p:nvSpPr>
          <p:cNvPr id="5" name="Footer Placeholder 4">
            <a:extLst>
              <a:ext uri="{FF2B5EF4-FFF2-40B4-BE49-F238E27FC236}">
                <a16:creationId xmlns:a16="http://schemas.microsoft.com/office/drawing/2014/main" id="{B4FC233E-0F39-48C1-A477-4F04BEC31F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D18181A-0C0D-490E-8D10-57C60BF623A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35486570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B482E-E23B-4A60-AB1F-DA3F049037F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089DC0-A479-48AB-ADDB-BA1F375C4EF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A0CD6C7-F668-4112-8494-46CDCEC07DA9}"/>
              </a:ext>
            </a:extLst>
          </p:cNvPr>
          <p:cNvSpPr>
            <a:spLocks noGrp="1"/>
          </p:cNvSpPr>
          <p:nvPr>
            <p:ph type="dt" sz="half" idx="10"/>
          </p:nvPr>
        </p:nvSpPr>
        <p:spPr/>
        <p:txBody>
          <a:bodyPr/>
          <a:lstStyle/>
          <a:p>
            <a:fld id="{B5898F52-2787-4BA2-BBBC-9395E9F86D50}" type="datetimeFigureOut">
              <a:rPr lang="en-US" smtClean="0"/>
              <a:t>10/11/2021</a:t>
            </a:fld>
            <a:endParaRPr lang="en-US"/>
          </a:p>
        </p:txBody>
      </p:sp>
      <p:sp>
        <p:nvSpPr>
          <p:cNvPr id="5" name="Footer Placeholder 4">
            <a:extLst>
              <a:ext uri="{FF2B5EF4-FFF2-40B4-BE49-F238E27FC236}">
                <a16:creationId xmlns:a16="http://schemas.microsoft.com/office/drawing/2014/main" id="{037A6302-5818-4C44-9510-9D994E2F1B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9C5A50-369A-4757-A041-BD68F8AC465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61595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F76C2-E9C3-4773-AF89-F6D0555F35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BD81775-68FC-4832-B5AB-C51C7334F5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5E34A6-DF35-452A-A78E-2B4C42E8D9C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D52BDF-15C2-49D6-9564-4C4DDDE42E68}"/>
              </a:ext>
            </a:extLst>
          </p:cNvPr>
          <p:cNvSpPr>
            <a:spLocks noGrp="1"/>
          </p:cNvSpPr>
          <p:nvPr>
            <p:ph type="dt" sz="half" idx="10"/>
          </p:nvPr>
        </p:nvSpPr>
        <p:spPr/>
        <p:txBody>
          <a:bodyPr/>
          <a:lstStyle/>
          <a:p>
            <a:fld id="{B5898F52-2787-4BA2-BBBC-9395E9F86D50}" type="datetimeFigureOut">
              <a:rPr lang="en-US" smtClean="0"/>
              <a:t>10/11/2021</a:t>
            </a:fld>
            <a:endParaRPr lang="en-US"/>
          </a:p>
        </p:txBody>
      </p:sp>
      <p:sp>
        <p:nvSpPr>
          <p:cNvPr id="6" name="Footer Placeholder 5">
            <a:extLst>
              <a:ext uri="{FF2B5EF4-FFF2-40B4-BE49-F238E27FC236}">
                <a16:creationId xmlns:a16="http://schemas.microsoft.com/office/drawing/2014/main" id="{73F531B2-04C8-4B77-8D74-55BFC79748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33460D-768A-4A84-8402-B77BEE5D9E23}"/>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250956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66123-B253-4481-A45E-A6E07DF74E9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DC0EFE-D953-4BC5-840B-A09A07172C4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3937FB-C937-4814-A400-B134A481103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24E918-BED0-41CB-8180-42AE9D7B56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9D22F0-38C4-4E72-8DCE-DBCACDF63B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B88BC0-0C01-48A5-AB16-218ACC7F80D2}"/>
              </a:ext>
            </a:extLst>
          </p:cNvPr>
          <p:cNvSpPr>
            <a:spLocks noGrp="1"/>
          </p:cNvSpPr>
          <p:nvPr>
            <p:ph type="dt" sz="half" idx="10"/>
          </p:nvPr>
        </p:nvSpPr>
        <p:spPr/>
        <p:txBody>
          <a:bodyPr/>
          <a:lstStyle/>
          <a:p>
            <a:fld id="{B5898F52-2787-4BA2-BBBC-9395E9F86D50}" type="datetimeFigureOut">
              <a:rPr lang="en-US" smtClean="0"/>
              <a:t>10/11/2021</a:t>
            </a:fld>
            <a:endParaRPr lang="en-US"/>
          </a:p>
        </p:txBody>
      </p:sp>
      <p:sp>
        <p:nvSpPr>
          <p:cNvPr id="8" name="Footer Placeholder 7">
            <a:extLst>
              <a:ext uri="{FF2B5EF4-FFF2-40B4-BE49-F238E27FC236}">
                <a16:creationId xmlns:a16="http://schemas.microsoft.com/office/drawing/2014/main" id="{0B3B33FF-1F07-4DB0-90FC-D6C7FD3746F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FFFA00D-1667-48E1-8760-D26140CA13A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6562519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ADC31-014F-430C-9137-995AA44A90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EE2E65-9791-4F99-A9C4-4FF92ECC7823}"/>
              </a:ext>
            </a:extLst>
          </p:cNvPr>
          <p:cNvSpPr>
            <a:spLocks noGrp="1"/>
          </p:cNvSpPr>
          <p:nvPr>
            <p:ph type="dt" sz="half" idx="10"/>
          </p:nvPr>
        </p:nvSpPr>
        <p:spPr/>
        <p:txBody>
          <a:bodyPr/>
          <a:lstStyle/>
          <a:p>
            <a:fld id="{B5898F52-2787-4BA2-BBBC-9395E9F86D50}" type="datetimeFigureOut">
              <a:rPr lang="en-US" smtClean="0"/>
              <a:t>10/11/2021</a:t>
            </a:fld>
            <a:endParaRPr lang="en-US"/>
          </a:p>
        </p:txBody>
      </p:sp>
      <p:sp>
        <p:nvSpPr>
          <p:cNvPr id="4" name="Footer Placeholder 3">
            <a:extLst>
              <a:ext uri="{FF2B5EF4-FFF2-40B4-BE49-F238E27FC236}">
                <a16:creationId xmlns:a16="http://schemas.microsoft.com/office/drawing/2014/main" id="{8375A82C-922C-42E9-848D-24C804EA11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82608A0-63BC-4A54-A6A2-3408D9AD7FAA}"/>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498692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BED7CF-EF08-490B-A982-7D732179EF67}"/>
              </a:ext>
            </a:extLst>
          </p:cNvPr>
          <p:cNvSpPr>
            <a:spLocks noGrp="1"/>
          </p:cNvSpPr>
          <p:nvPr>
            <p:ph type="dt" sz="half" idx="10"/>
          </p:nvPr>
        </p:nvSpPr>
        <p:spPr/>
        <p:txBody>
          <a:bodyPr/>
          <a:lstStyle/>
          <a:p>
            <a:fld id="{B5898F52-2787-4BA2-BBBC-9395E9F86D50}" type="datetimeFigureOut">
              <a:rPr lang="en-US" smtClean="0"/>
              <a:t>10/11/2021</a:t>
            </a:fld>
            <a:endParaRPr lang="en-US"/>
          </a:p>
        </p:txBody>
      </p:sp>
      <p:sp>
        <p:nvSpPr>
          <p:cNvPr id="3" name="Footer Placeholder 2">
            <a:extLst>
              <a:ext uri="{FF2B5EF4-FFF2-40B4-BE49-F238E27FC236}">
                <a16:creationId xmlns:a16="http://schemas.microsoft.com/office/drawing/2014/main" id="{E060B3C3-6F43-4920-87A7-30337E7523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AE1E4B8-2E88-4AEF-99FB-34C7DEECADBF}"/>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513796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01A86-C7B7-4671-BB5A-022008A982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4460D22-926A-4806-9EF5-27E0FB63280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B43BD7-7CF7-43C5-A9CF-073CBB821D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931CA3-523A-4933-83B2-B90787AA1393}"/>
              </a:ext>
            </a:extLst>
          </p:cNvPr>
          <p:cNvSpPr>
            <a:spLocks noGrp="1"/>
          </p:cNvSpPr>
          <p:nvPr>
            <p:ph type="dt" sz="half" idx="10"/>
          </p:nvPr>
        </p:nvSpPr>
        <p:spPr/>
        <p:txBody>
          <a:bodyPr/>
          <a:lstStyle/>
          <a:p>
            <a:fld id="{B5898F52-2787-4BA2-BBBC-9395E9F86D50}" type="datetimeFigureOut">
              <a:rPr lang="en-US" smtClean="0"/>
              <a:t>10/11/2021</a:t>
            </a:fld>
            <a:endParaRPr lang="en-US"/>
          </a:p>
        </p:txBody>
      </p:sp>
      <p:sp>
        <p:nvSpPr>
          <p:cNvPr id="6" name="Footer Placeholder 5">
            <a:extLst>
              <a:ext uri="{FF2B5EF4-FFF2-40B4-BE49-F238E27FC236}">
                <a16:creationId xmlns:a16="http://schemas.microsoft.com/office/drawing/2014/main" id="{EC8E2B34-DD1E-42A1-AEF3-1BAD70CF83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FE4F43B-A08F-4092-9543-3444583AEAE6}"/>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51865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2EF4F-544A-4E32-8B3C-26A4A59076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A817E6-15D5-4267-AA45-5C26222972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FD41243-EF7C-415D-9298-94F3B83685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298214-4FDA-48BB-A048-761C93BE150D}"/>
              </a:ext>
            </a:extLst>
          </p:cNvPr>
          <p:cNvSpPr>
            <a:spLocks noGrp="1"/>
          </p:cNvSpPr>
          <p:nvPr>
            <p:ph type="dt" sz="half" idx="10"/>
          </p:nvPr>
        </p:nvSpPr>
        <p:spPr/>
        <p:txBody>
          <a:bodyPr/>
          <a:lstStyle/>
          <a:p>
            <a:fld id="{B5898F52-2787-4BA2-BBBC-9395E9F86D50}" type="datetimeFigureOut">
              <a:rPr lang="en-US" smtClean="0"/>
              <a:t>10/11/2021</a:t>
            </a:fld>
            <a:endParaRPr lang="en-US"/>
          </a:p>
        </p:txBody>
      </p:sp>
      <p:sp>
        <p:nvSpPr>
          <p:cNvPr id="6" name="Footer Placeholder 5">
            <a:extLst>
              <a:ext uri="{FF2B5EF4-FFF2-40B4-BE49-F238E27FC236}">
                <a16:creationId xmlns:a16="http://schemas.microsoft.com/office/drawing/2014/main" id="{56CE3DE9-B275-4B46-A0AE-5F35414BB2F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5F4225-4CA2-4F9C-96E7-A8EC7F22417D}"/>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17364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F7945-D1AC-4BA2-9A6E-4E68D1B673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0BC37B-FDFA-430E-8668-39854F3629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210E03-A9FD-4AFF-9E21-9AE530517FBE}"/>
              </a:ext>
            </a:extLst>
          </p:cNvPr>
          <p:cNvSpPr>
            <a:spLocks noGrp="1"/>
          </p:cNvSpPr>
          <p:nvPr>
            <p:ph type="dt" sz="half" idx="10"/>
          </p:nvPr>
        </p:nvSpPr>
        <p:spPr/>
        <p:txBody>
          <a:bodyPr/>
          <a:lstStyle/>
          <a:p>
            <a:fld id="{B5898F52-2787-4BA2-BBBC-9395E9F86D50}" type="datetimeFigureOut">
              <a:rPr lang="en-US" smtClean="0"/>
              <a:t>10/11/2021</a:t>
            </a:fld>
            <a:endParaRPr lang="en-US"/>
          </a:p>
        </p:txBody>
      </p:sp>
      <p:sp>
        <p:nvSpPr>
          <p:cNvPr id="5" name="Footer Placeholder 4">
            <a:extLst>
              <a:ext uri="{FF2B5EF4-FFF2-40B4-BE49-F238E27FC236}">
                <a16:creationId xmlns:a16="http://schemas.microsoft.com/office/drawing/2014/main" id="{9ECA00AA-45AA-40E7-8B86-5DAD1038B3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717D96-9A40-402E-B23A-21F190B3783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343057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731FBA-FA25-4679-B5D5-2E2510726DD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A56827-4072-42C3-A675-EDA25585C8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349064-199C-4B03-B52F-45BD4880018D}"/>
              </a:ext>
            </a:extLst>
          </p:cNvPr>
          <p:cNvSpPr>
            <a:spLocks noGrp="1"/>
          </p:cNvSpPr>
          <p:nvPr>
            <p:ph type="dt" sz="half" idx="10"/>
          </p:nvPr>
        </p:nvSpPr>
        <p:spPr/>
        <p:txBody>
          <a:bodyPr/>
          <a:lstStyle/>
          <a:p>
            <a:fld id="{B5898F52-2787-4BA2-BBBC-9395E9F86D50}" type="datetimeFigureOut">
              <a:rPr lang="en-US" smtClean="0"/>
              <a:t>10/11/2021</a:t>
            </a:fld>
            <a:endParaRPr lang="en-US"/>
          </a:p>
        </p:txBody>
      </p:sp>
      <p:sp>
        <p:nvSpPr>
          <p:cNvPr id="5" name="Footer Placeholder 4">
            <a:extLst>
              <a:ext uri="{FF2B5EF4-FFF2-40B4-BE49-F238E27FC236}">
                <a16:creationId xmlns:a16="http://schemas.microsoft.com/office/drawing/2014/main" id="{B0109B74-B2EA-4B44-BDAF-128505D85D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665FD2-D084-4034-88D2-A71F7A5D715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750553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E09F35D-9C2A-47E1-97A7-70157A9F5F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5183C7-7605-4A77-813F-D99CD2B560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84F423-741C-4B9E-B93C-94392F631A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898F52-2787-4BA2-BBBC-9395E9F86D50}" type="datetimeFigureOut">
              <a:rPr lang="en-US" smtClean="0"/>
              <a:pPr/>
              <a:t>10/11/2021</a:t>
            </a:fld>
            <a:endParaRPr lang="en-US" dirty="0"/>
          </a:p>
        </p:txBody>
      </p:sp>
      <p:sp>
        <p:nvSpPr>
          <p:cNvPr id="5" name="Footer Placeholder 4">
            <a:extLst>
              <a:ext uri="{FF2B5EF4-FFF2-40B4-BE49-F238E27FC236}">
                <a16:creationId xmlns:a16="http://schemas.microsoft.com/office/drawing/2014/main" id="{1430CFA2-9ED1-44D2-A6E6-B8499CD6D80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4AD31A55-8D1A-4C1D-B089-0E2A85D09D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1123713727"/>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sciencedirect-com.ezproxy.uwtsd.ac.uk/science/article/pii/S0378378218307461#bb0005"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www-sciencedirect-com.ezproxy.uwtsd.ac.uk/science/article/pii/S0378378218307461#bb001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psyarxiv.com/zf35d/" TargetMode="External"/><Relationship Id="rId2" Type="http://schemas.openxmlformats.org/officeDocument/2006/relationships/hyperlink" Target="https://intranet.newriver.edu/images/stories/library/stennett_psychology_articles/Piagets%20Theory%20of%20Cognitive%20Developmen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CFCDAF-46CE-4056-866C-5EE9122FD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a:extLst>
              <a:ext uri="{FF2B5EF4-FFF2-40B4-BE49-F238E27FC236}">
                <a16:creationId xmlns:a16="http://schemas.microsoft.com/office/drawing/2014/main" id="{9F587EB1-1674-4B8B-88AD-2A81FFFB5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Thin geometric plinth in a graph">
            <a:extLst>
              <a:ext uri="{FF2B5EF4-FFF2-40B4-BE49-F238E27FC236}">
                <a16:creationId xmlns:a16="http://schemas.microsoft.com/office/drawing/2014/main" id="{28747F8B-674A-4CD3-8C00-B16D2CE88C83}"/>
              </a:ext>
            </a:extLst>
          </p:cNvPr>
          <p:cNvPicPr>
            <a:picLocks noChangeAspect="1"/>
          </p:cNvPicPr>
          <p:nvPr/>
        </p:nvPicPr>
        <p:blipFill rotWithShape="1">
          <a:blip r:embed="rId2">
            <a:duotone>
              <a:schemeClr val="accent1">
                <a:shade val="45000"/>
                <a:satMod val="135000"/>
              </a:schemeClr>
              <a:prstClr val="white"/>
            </a:duotone>
            <a:alphaModFix amt="35000"/>
          </a:blip>
          <a:srcRect t="15730"/>
          <a:stretch/>
        </p:blipFill>
        <p:spPr>
          <a:xfrm>
            <a:off x="0" y="-8867"/>
            <a:ext cx="12191981" cy="6857989"/>
          </a:xfrm>
          <a:prstGeom prst="rect">
            <a:avLst/>
          </a:prstGeom>
        </p:spPr>
      </p:pic>
      <p:sp>
        <p:nvSpPr>
          <p:cNvPr id="2" name="Title 1">
            <a:extLst>
              <a:ext uri="{FF2B5EF4-FFF2-40B4-BE49-F238E27FC236}">
                <a16:creationId xmlns:a16="http://schemas.microsoft.com/office/drawing/2014/main" id="{7CD46FDF-890F-48EA-A0E5-F2D2C777D620}"/>
              </a:ext>
            </a:extLst>
          </p:cNvPr>
          <p:cNvSpPr>
            <a:spLocks noGrp="1"/>
          </p:cNvSpPr>
          <p:nvPr>
            <p:ph type="ctrTitle"/>
          </p:nvPr>
        </p:nvSpPr>
        <p:spPr>
          <a:xfrm>
            <a:off x="838199" y="381934"/>
            <a:ext cx="5257801" cy="4637547"/>
          </a:xfrm>
        </p:spPr>
        <p:txBody>
          <a:bodyPr vert="horz" lIns="91440" tIns="45720" rIns="91440" bIns="45720" rtlCol="0" anchor="b">
            <a:normAutofit fontScale="90000"/>
          </a:bodyPr>
          <a:lstStyle/>
          <a:p>
            <a:pPr algn="l"/>
            <a:r>
              <a:rPr lang="en-US" sz="5000" b="1" i="1" dirty="0">
                <a:solidFill>
                  <a:srgbClr val="FFFFFF"/>
                </a:solidFill>
                <a:effectLst/>
              </a:rPr>
              <a:t>“</a:t>
            </a:r>
            <a:r>
              <a:rPr lang="en-US" sz="5000" b="1" i="1" dirty="0">
                <a:solidFill>
                  <a:srgbClr val="FFFFFF"/>
                </a:solidFill>
                <a:effectLst/>
                <a:latin typeface="Arial" panose="020B0604020202020204" pitchFamily="34" charset="0"/>
                <a:cs typeface="Arial" panose="020B0604020202020204" pitchFamily="34" charset="0"/>
              </a:rPr>
              <a:t>A child’s experience between the ages of 0 – 5 years can affect the rest of their lives”</a:t>
            </a:r>
            <a:br>
              <a:rPr lang="en-US" sz="5000" dirty="0">
                <a:solidFill>
                  <a:srgbClr val="FFFFFF"/>
                </a:solidFill>
                <a:effectLst/>
              </a:rPr>
            </a:br>
            <a:endParaRPr lang="en-US" sz="5000" dirty="0">
              <a:solidFill>
                <a:srgbClr val="FFFFFF"/>
              </a:solidFill>
            </a:endParaRPr>
          </a:p>
        </p:txBody>
      </p:sp>
      <p:cxnSp>
        <p:nvCxnSpPr>
          <p:cNvPr id="14" name="Straight Connector 13">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6"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2814"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1594"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07274"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70ED96AE-9451-4D7B-A6F7-C6D8DE6EF9ED}"/>
              </a:ext>
            </a:extLst>
          </p:cNvPr>
          <p:cNvSpPr txBox="1"/>
          <p:nvPr/>
        </p:nvSpPr>
        <p:spPr>
          <a:xfrm>
            <a:off x="8281818" y="275573"/>
            <a:ext cx="3071982" cy="1766169"/>
          </a:xfrm>
          <a:prstGeom prst="rect">
            <a:avLst/>
          </a:prstGeom>
        </p:spPr>
        <p:txBody>
          <a:bodyPr vert="horz" lIns="91440" tIns="45720" rIns="91440" bIns="45720" rtlCol="0" anchor="b">
            <a:normAutofit/>
          </a:bodyPr>
          <a:lstStyle/>
          <a:p>
            <a:pPr indent="-2286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Saba Parveen 2014411 </a:t>
            </a:r>
          </a:p>
          <a:p>
            <a:pPr indent="-228600">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Psychology in health     and social care</a:t>
            </a:r>
          </a:p>
        </p:txBody>
      </p:sp>
    </p:spTree>
    <p:extLst>
      <p:ext uri="{BB962C8B-B14F-4D97-AF65-F5344CB8AC3E}">
        <p14:creationId xmlns:p14="http://schemas.microsoft.com/office/powerpoint/2010/main" val="1645847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55" name="Picture 354" descr="Stack of magazines on table">
            <a:extLst>
              <a:ext uri="{FF2B5EF4-FFF2-40B4-BE49-F238E27FC236}">
                <a16:creationId xmlns:a16="http://schemas.microsoft.com/office/drawing/2014/main" id="{4E52E767-2157-410C-89C8-5FEE37CCADF3}"/>
              </a:ext>
            </a:extLst>
          </p:cNvPr>
          <p:cNvPicPr>
            <a:picLocks noChangeAspect="1"/>
          </p:cNvPicPr>
          <p:nvPr/>
        </p:nvPicPr>
        <p:blipFill rotWithShape="1">
          <a:blip r:embed="rId2">
            <a:alphaModFix amt="60000"/>
          </a:blip>
          <a:srcRect l="41076" r="7517" b="-1"/>
          <a:stretch/>
        </p:blipFill>
        <p:spPr>
          <a:xfrm>
            <a:off x="-1" y="1"/>
            <a:ext cx="5295331" cy="6875834"/>
          </a:xfrm>
          <a:prstGeom prst="rect">
            <a:avLst/>
          </a:prstGeom>
        </p:spPr>
      </p:pic>
      <p:sp>
        <p:nvSpPr>
          <p:cNvPr id="5" name="Title 4">
            <a:extLst>
              <a:ext uri="{FF2B5EF4-FFF2-40B4-BE49-F238E27FC236}">
                <a16:creationId xmlns:a16="http://schemas.microsoft.com/office/drawing/2014/main" id="{5C34AEE3-7A88-4DC4-A40F-A2328A0B38A6}"/>
              </a:ext>
            </a:extLst>
          </p:cNvPr>
          <p:cNvSpPr>
            <a:spLocks noGrp="1"/>
          </p:cNvSpPr>
          <p:nvPr>
            <p:ph type="title"/>
          </p:nvPr>
        </p:nvSpPr>
        <p:spPr>
          <a:xfrm>
            <a:off x="591674" y="1395699"/>
            <a:ext cx="4223965" cy="4111831"/>
          </a:xfrm>
        </p:spPr>
        <p:txBody>
          <a:bodyPr vert="horz" lIns="91440" tIns="45720" rIns="91440" bIns="45720" rtlCol="0" anchor="ctr">
            <a:normAutofit/>
          </a:bodyPr>
          <a:lstStyle/>
          <a:p>
            <a:pPr algn="ctr"/>
            <a:r>
              <a:rPr lang="en-US" b="1" u="sng" kern="1200">
                <a:solidFill>
                  <a:srgbClr val="FFFFFF"/>
                </a:solidFill>
                <a:latin typeface="+mj-lt"/>
                <a:ea typeface="+mj-ea"/>
                <a:cs typeface="+mj-cs"/>
              </a:rPr>
              <a:t>Introduction </a:t>
            </a:r>
          </a:p>
        </p:txBody>
      </p:sp>
      <p:sp>
        <p:nvSpPr>
          <p:cNvPr id="6" name="TextBox 5">
            <a:extLst>
              <a:ext uri="{FF2B5EF4-FFF2-40B4-BE49-F238E27FC236}">
                <a16:creationId xmlns:a16="http://schemas.microsoft.com/office/drawing/2014/main" id="{ADB5CBA4-5805-4496-8664-77CEE8A27A40}"/>
              </a:ext>
            </a:extLst>
          </p:cNvPr>
          <p:cNvSpPr txBox="1"/>
          <p:nvPr/>
        </p:nvSpPr>
        <p:spPr>
          <a:xfrm>
            <a:off x="6096000" y="876300"/>
            <a:ext cx="5219700" cy="5105400"/>
          </a:xfrm>
          <a:prstGeom prst="rect">
            <a:avLst/>
          </a:prstGeom>
        </p:spPr>
        <p:txBody>
          <a:bodyPr vert="horz" lIns="91440" tIns="45720" rIns="91440" bIns="45720" rtlCol="0">
            <a:normAutofit/>
          </a:bodyPr>
          <a:lstStyle/>
          <a:p>
            <a:pPr algn="ctr">
              <a:lnSpc>
                <a:spcPct val="150000"/>
              </a:lnSpc>
              <a:spcAft>
                <a:spcPts val="600"/>
              </a:spcAft>
              <a:buClr>
                <a:schemeClr val="bg2">
                  <a:lumMod val="75000"/>
                </a:schemeClr>
              </a:buClr>
            </a:pPr>
            <a:r>
              <a:rPr lang="en-US" dirty="0">
                <a:solidFill>
                  <a:schemeClr val="tx2"/>
                </a:solidFill>
              </a:rPr>
              <a:t>Welcome to my presentation. This presentation is based on the development of children aged 0-5 years and how it can affect the rest of their lives.  I will discuss 2 theories, Piaget’s theory of cognitive development and Erikson’s theory of psychosocial development. I will also provide examples of activities of how parents can support their child’s development through activities. </a:t>
            </a:r>
          </a:p>
        </p:txBody>
      </p:sp>
    </p:spTree>
    <p:extLst>
      <p:ext uri="{BB962C8B-B14F-4D97-AF65-F5344CB8AC3E}">
        <p14:creationId xmlns:p14="http://schemas.microsoft.com/office/powerpoint/2010/main" val="1309622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55" name="Picture 354" descr="Three neatly stacked books">
            <a:extLst>
              <a:ext uri="{FF2B5EF4-FFF2-40B4-BE49-F238E27FC236}">
                <a16:creationId xmlns:a16="http://schemas.microsoft.com/office/drawing/2014/main" id="{4E52E767-2157-410C-89C8-5FEE37CCADF3}"/>
              </a:ext>
            </a:extLst>
          </p:cNvPr>
          <p:cNvPicPr>
            <a:picLocks noChangeAspect="1"/>
          </p:cNvPicPr>
          <p:nvPr/>
        </p:nvPicPr>
        <p:blipFill>
          <a:blip r:embed="rId2">
            <a:extLst>
              <a:ext uri="{28A0092B-C50C-407E-A947-70E740481C1C}">
                <a14:useLocalDpi xmlns:a14="http://schemas.microsoft.com/office/drawing/2010/main" val="0"/>
              </a:ext>
            </a:extLst>
          </a:blip>
          <a:srcRect l="24335" r="24335"/>
          <a:stretch/>
        </p:blipFill>
        <p:spPr>
          <a:xfrm>
            <a:off x="-1" y="1"/>
            <a:ext cx="5295331" cy="6875834"/>
          </a:xfrm>
          <a:prstGeom prst="rect">
            <a:avLst/>
          </a:prstGeom>
        </p:spPr>
      </p:pic>
      <p:sp>
        <p:nvSpPr>
          <p:cNvPr id="5" name="Title 4">
            <a:extLst>
              <a:ext uri="{FF2B5EF4-FFF2-40B4-BE49-F238E27FC236}">
                <a16:creationId xmlns:a16="http://schemas.microsoft.com/office/drawing/2014/main" id="{5C34AEE3-7A88-4DC4-A40F-A2328A0B38A6}"/>
              </a:ext>
            </a:extLst>
          </p:cNvPr>
          <p:cNvSpPr>
            <a:spLocks noGrp="1"/>
          </p:cNvSpPr>
          <p:nvPr>
            <p:ph type="title"/>
          </p:nvPr>
        </p:nvSpPr>
        <p:spPr>
          <a:xfrm>
            <a:off x="591674" y="1395699"/>
            <a:ext cx="4223965" cy="4111831"/>
          </a:xfrm>
        </p:spPr>
        <p:txBody>
          <a:bodyPr vert="horz" lIns="91440" tIns="45720" rIns="91440" bIns="45720" rtlCol="0" anchor="ctr">
            <a:normAutofit/>
          </a:bodyPr>
          <a:lstStyle/>
          <a:p>
            <a:pPr algn="ctr"/>
            <a:r>
              <a:rPr lang="en-US" b="1" u="sng">
                <a:solidFill>
                  <a:srgbClr val="FFFFFF"/>
                </a:solidFill>
                <a:latin typeface="Arial" panose="020B0604020202020204" pitchFamily="34" charset="0"/>
                <a:cs typeface="Arial" panose="020B0604020202020204" pitchFamily="34" charset="0"/>
              </a:rPr>
              <a:t>Piaget’s theory</a:t>
            </a:r>
            <a:endParaRPr lang="en-US" b="1" u="sng" kern="1200"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DB5CBA4-5805-4496-8664-77CEE8A27A40}"/>
              </a:ext>
            </a:extLst>
          </p:cNvPr>
          <p:cNvSpPr txBox="1"/>
          <p:nvPr/>
        </p:nvSpPr>
        <p:spPr>
          <a:xfrm>
            <a:off x="6096000" y="876300"/>
            <a:ext cx="5219700" cy="5105400"/>
          </a:xfrm>
          <a:prstGeom prst="rect">
            <a:avLst/>
          </a:prstGeom>
        </p:spPr>
        <p:txBody>
          <a:bodyPr vert="horz" lIns="91440" tIns="45720" rIns="91440" bIns="45720" rtlCol="0">
            <a:normAutofit/>
          </a:bodyPr>
          <a:lstStyle/>
          <a:p>
            <a:pPr>
              <a:lnSpc>
                <a:spcPct val="150000"/>
              </a:lnSpc>
              <a:spcAft>
                <a:spcPts val="600"/>
              </a:spcAft>
              <a:buClr>
                <a:schemeClr val="bg2">
                  <a:lumMod val="75000"/>
                </a:schemeClr>
              </a:buClr>
            </a:pPr>
            <a:endParaRPr lang="en-US" dirty="0">
              <a:solidFill>
                <a:schemeClr val="tx2"/>
              </a:solidFill>
            </a:endParaRPr>
          </a:p>
        </p:txBody>
      </p:sp>
      <p:sp>
        <p:nvSpPr>
          <p:cNvPr id="2" name="TextBox 1">
            <a:extLst>
              <a:ext uri="{FF2B5EF4-FFF2-40B4-BE49-F238E27FC236}">
                <a16:creationId xmlns:a16="http://schemas.microsoft.com/office/drawing/2014/main" id="{2EEF0D20-3BA5-415C-97B7-F558918BE4A0}"/>
              </a:ext>
            </a:extLst>
          </p:cNvPr>
          <p:cNvSpPr txBox="1"/>
          <p:nvPr/>
        </p:nvSpPr>
        <p:spPr>
          <a:xfrm>
            <a:off x="6026346" y="381750"/>
            <a:ext cx="5289354" cy="6124754"/>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The first theory of development I have chose to talk about is Piaget’s theory of cognitive development. Piaget’s theory is the most influential development theory of cognitive development. Piaget is a nativist who believes we are born actively  involved in the process of learning. He suggested that children go through different stages of development and at each stage they think differently to the stage before. “There are two major aspects to his theory: the process of coming to know and the stages we move through as we gradually acquire this ability.” (Huitt and Hummel, 2003). </a:t>
            </a:r>
          </a:p>
          <a:p>
            <a:r>
              <a:rPr lang="en-GB" sz="1400" dirty="0">
                <a:latin typeface="Arial" panose="020B0604020202020204" pitchFamily="34" charset="0"/>
                <a:cs typeface="Arial" panose="020B0604020202020204" pitchFamily="34" charset="0"/>
              </a:rPr>
              <a:t>The three basic components to Piaget’s theory are :</a:t>
            </a:r>
          </a:p>
          <a:p>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b="1" u="sng" dirty="0">
                <a:latin typeface="Arial" panose="020B0604020202020204" pitchFamily="34" charset="0"/>
                <a:cs typeface="Arial" panose="020B0604020202020204" pitchFamily="34" charset="0"/>
              </a:rPr>
              <a:t>Schemes</a:t>
            </a:r>
            <a:r>
              <a:rPr lang="en-GB" sz="1400" dirty="0">
                <a:latin typeface="Arial" panose="020B0604020202020204" pitchFamily="34" charset="0"/>
                <a:cs typeface="Arial" panose="020B0604020202020204" pitchFamily="34" charset="0"/>
              </a:rPr>
              <a:t>- building blocks of knowledge </a:t>
            </a:r>
          </a:p>
          <a:p>
            <a:pPr marL="285750" indent="-285750">
              <a:buFont typeface="Arial" panose="020B0604020202020204" pitchFamily="34" charset="0"/>
              <a:buChar char="•"/>
            </a:pPr>
            <a:r>
              <a:rPr lang="en-GB" sz="1400" b="1" u="sng" dirty="0">
                <a:latin typeface="Arial" panose="020B0604020202020204" pitchFamily="34" charset="0"/>
                <a:cs typeface="Arial" panose="020B0604020202020204" pitchFamily="34" charset="0"/>
              </a:rPr>
              <a:t>Processes</a:t>
            </a:r>
            <a:r>
              <a:rPr lang="en-GB" sz="1400" dirty="0">
                <a:latin typeface="Arial" panose="020B0604020202020204" pitchFamily="34" charset="0"/>
                <a:cs typeface="Arial" panose="020B0604020202020204" pitchFamily="34" charset="0"/>
              </a:rPr>
              <a:t>- that enable the transition from one stage to another </a:t>
            </a:r>
          </a:p>
          <a:p>
            <a:pPr marL="285750" indent="-285750">
              <a:buFont typeface="Arial" panose="020B0604020202020204" pitchFamily="34" charset="0"/>
              <a:buChar char="•"/>
            </a:pPr>
            <a:r>
              <a:rPr lang="en-GB" sz="1400" b="1" u="sng" dirty="0">
                <a:latin typeface="Arial" panose="020B0604020202020204" pitchFamily="34" charset="0"/>
                <a:cs typeface="Arial" panose="020B0604020202020204" pitchFamily="34" charset="0"/>
              </a:rPr>
              <a:t>Stages of development </a:t>
            </a:r>
          </a:p>
          <a:p>
            <a:pPr marL="342900" indent="-342900">
              <a:buFont typeface="+mj-lt"/>
              <a:buAutoNum type="arabicPeriod"/>
            </a:pPr>
            <a:r>
              <a:rPr lang="en-GB" sz="1400" dirty="0">
                <a:latin typeface="Arial" panose="020B0604020202020204" pitchFamily="34" charset="0"/>
                <a:cs typeface="Arial" panose="020B0604020202020204" pitchFamily="34" charset="0"/>
              </a:rPr>
              <a:t>Sensorimotor- children only behave, they do not think</a:t>
            </a:r>
          </a:p>
          <a:p>
            <a:pPr marL="342900" indent="-342900">
              <a:buFont typeface="+mj-lt"/>
              <a:buAutoNum type="arabicPeriod"/>
            </a:pPr>
            <a:r>
              <a:rPr lang="en-GB" sz="1400" dirty="0">
                <a:latin typeface="Arial" panose="020B0604020202020204" pitchFamily="34" charset="0"/>
                <a:cs typeface="Arial" panose="020B0604020202020204" pitchFamily="34" charset="0"/>
              </a:rPr>
              <a:t>Preoperational- children begin to think but they are controlled by their own views of the world.</a:t>
            </a:r>
          </a:p>
          <a:p>
            <a:pPr marL="342900" indent="-342900">
              <a:buFont typeface="+mj-lt"/>
              <a:buAutoNum type="arabicPeriod"/>
            </a:pPr>
            <a:r>
              <a:rPr lang="en-GB" sz="1400" dirty="0">
                <a:latin typeface="Arial" panose="020B0604020202020204" pitchFamily="34" charset="0"/>
                <a:cs typeface="Arial" panose="020B0604020202020204" pitchFamily="34" charset="0"/>
              </a:rPr>
              <a:t>Concrete operational- children begin to use logic rules to come to decisions but they are constrained to the here and now, </a:t>
            </a:r>
          </a:p>
          <a:p>
            <a:pPr marL="342900" indent="-342900">
              <a:buFont typeface="+mj-lt"/>
              <a:buAutoNum type="arabicPeriod"/>
            </a:pPr>
            <a:r>
              <a:rPr lang="en-GB" sz="1400" dirty="0">
                <a:latin typeface="Arial" panose="020B0604020202020204" pitchFamily="34" charset="0"/>
                <a:cs typeface="Arial" panose="020B0604020202020204" pitchFamily="34" charset="0"/>
              </a:rPr>
              <a:t>Formal operational- they transition into the adult way of thinking  </a:t>
            </a:r>
          </a:p>
          <a:p>
            <a:endParaRPr lang="en-GB" sz="1400" dirty="0">
              <a:latin typeface="Arial" panose="020B0604020202020204" pitchFamily="34" charset="0"/>
              <a:cs typeface="Arial" panose="020B0604020202020204" pitchFamily="34" charset="0"/>
            </a:endParaRPr>
          </a:p>
          <a:p>
            <a:r>
              <a:rPr lang="en-US" sz="1400" dirty="0">
                <a:latin typeface="Arial" panose="020B0604020202020204" pitchFamily="34" charset="0"/>
                <a:cs typeface="Arial" panose="020B0604020202020204" pitchFamily="34" charset="0"/>
              </a:rPr>
              <a:t>“Piaget’s framework provides a progressive microgenetic conception of the changes that make cognitive development possible.” </a:t>
            </a:r>
            <a:r>
              <a:rPr lang="it-IT" sz="1400" b="0" i="0" dirty="0">
                <a:solidFill>
                  <a:srgbClr val="3A3A3A"/>
                </a:solidFill>
                <a:effectLst/>
                <a:latin typeface="Arial" panose="020B0604020202020204" pitchFamily="34" charset="0"/>
                <a:cs typeface="Arial" panose="020B0604020202020204" pitchFamily="34" charset="0"/>
              </a:rPr>
              <a:t>Di Paolo, E. A. et al. (2014)</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6592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55" name="Picture 354" descr="Three neatly stacked books">
            <a:extLst>
              <a:ext uri="{FF2B5EF4-FFF2-40B4-BE49-F238E27FC236}">
                <a16:creationId xmlns:a16="http://schemas.microsoft.com/office/drawing/2014/main" id="{4E52E767-2157-410C-89C8-5FEE37CCADF3}"/>
              </a:ext>
            </a:extLst>
          </p:cNvPr>
          <p:cNvPicPr>
            <a:picLocks noChangeAspect="1"/>
          </p:cNvPicPr>
          <p:nvPr/>
        </p:nvPicPr>
        <p:blipFill>
          <a:blip r:embed="rId2">
            <a:extLst>
              <a:ext uri="{28A0092B-C50C-407E-A947-70E740481C1C}">
                <a14:useLocalDpi xmlns:a14="http://schemas.microsoft.com/office/drawing/2010/main" val="0"/>
              </a:ext>
            </a:extLst>
          </a:blip>
          <a:srcRect l="24335" r="24335"/>
          <a:stretch/>
        </p:blipFill>
        <p:spPr>
          <a:xfrm>
            <a:off x="2988" y="13697"/>
            <a:ext cx="5295331" cy="6875834"/>
          </a:xfrm>
          <a:prstGeom prst="rect">
            <a:avLst/>
          </a:prstGeom>
        </p:spPr>
      </p:pic>
      <p:sp>
        <p:nvSpPr>
          <p:cNvPr id="5" name="Title 4">
            <a:extLst>
              <a:ext uri="{FF2B5EF4-FFF2-40B4-BE49-F238E27FC236}">
                <a16:creationId xmlns:a16="http://schemas.microsoft.com/office/drawing/2014/main" id="{5C34AEE3-7A88-4DC4-A40F-A2328A0B38A6}"/>
              </a:ext>
            </a:extLst>
          </p:cNvPr>
          <p:cNvSpPr>
            <a:spLocks noGrp="1"/>
          </p:cNvSpPr>
          <p:nvPr>
            <p:ph type="title"/>
          </p:nvPr>
        </p:nvSpPr>
        <p:spPr>
          <a:xfrm>
            <a:off x="152400" y="1395699"/>
            <a:ext cx="4663239" cy="4111831"/>
          </a:xfrm>
        </p:spPr>
        <p:txBody>
          <a:bodyPr vert="horz" lIns="91440" tIns="45720" rIns="91440" bIns="45720" rtlCol="0" anchor="ctr">
            <a:normAutofit/>
          </a:bodyPr>
          <a:lstStyle/>
          <a:p>
            <a:pPr algn="ctr"/>
            <a:r>
              <a:rPr lang="en-US" b="1" u="sng" dirty="0">
                <a:solidFill>
                  <a:srgbClr val="FFFFFF"/>
                </a:solidFill>
                <a:latin typeface="Arial" panose="020B0604020202020204" pitchFamily="34" charset="0"/>
                <a:cs typeface="Arial" panose="020B0604020202020204" pitchFamily="34" charset="0"/>
              </a:rPr>
              <a:t> Erikson’s theory</a:t>
            </a:r>
            <a:endParaRPr lang="en-US" b="1" u="sng" kern="1200"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DB5CBA4-5805-4496-8664-77CEE8A27A40}"/>
              </a:ext>
            </a:extLst>
          </p:cNvPr>
          <p:cNvSpPr txBox="1"/>
          <p:nvPr/>
        </p:nvSpPr>
        <p:spPr>
          <a:xfrm>
            <a:off x="6096000" y="876300"/>
            <a:ext cx="5219700" cy="5105400"/>
          </a:xfrm>
          <a:prstGeom prst="rect">
            <a:avLst/>
          </a:prstGeom>
        </p:spPr>
        <p:txBody>
          <a:bodyPr vert="horz" lIns="91440" tIns="45720" rIns="91440" bIns="45720" rtlCol="0">
            <a:normAutofit/>
          </a:bodyPr>
          <a:lstStyle/>
          <a:p>
            <a:pPr>
              <a:lnSpc>
                <a:spcPct val="150000"/>
              </a:lnSpc>
              <a:spcAft>
                <a:spcPts val="600"/>
              </a:spcAft>
              <a:buClr>
                <a:schemeClr val="bg2">
                  <a:lumMod val="75000"/>
                </a:schemeClr>
              </a:buClr>
            </a:pPr>
            <a:endParaRPr lang="en-US" dirty="0">
              <a:solidFill>
                <a:schemeClr val="tx2"/>
              </a:solidFill>
            </a:endParaRPr>
          </a:p>
        </p:txBody>
      </p:sp>
      <p:sp>
        <p:nvSpPr>
          <p:cNvPr id="4" name="TextBox 3">
            <a:extLst>
              <a:ext uri="{FF2B5EF4-FFF2-40B4-BE49-F238E27FC236}">
                <a16:creationId xmlns:a16="http://schemas.microsoft.com/office/drawing/2014/main" id="{AC845CEF-A01E-4D79-8F9C-0EDFE684A957}"/>
              </a:ext>
            </a:extLst>
          </p:cNvPr>
          <p:cNvSpPr txBox="1"/>
          <p:nvPr/>
        </p:nvSpPr>
        <p:spPr>
          <a:xfrm>
            <a:off x="5943600" y="729343"/>
            <a:ext cx="5757440" cy="7017306"/>
          </a:xfrm>
          <a:prstGeom prst="rect">
            <a:avLst/>
          </a:prstGeom>
          <a:noFill/>
        </p:spPr>
        <p:txBody>
          <a:bodyPr wrap="square" rtlCol="0">
            <a:spAutoFit/>
          </a:bodyPr>
          <a:lstStyle/>
          <a:p>
            <a:pPr algn="l"/>
            <a:r>
              <a:rPr lang="en-GB" sz="1600" dirty="0">
                <a:latin typeface="Arial" panose="020B0604020202020204" pitchFamily="34" charset="0"/>
                <a:cs typeface="Arial" panose="020B0604020202020204" pitchFamily="34" charset="0"/>
              </a:rPr>
              <a:t>The second theory I find interesting is Erikson's’ theory of psychosocial development. Erikson was a ego psychologist who established one of the most popular theories of development. Erikson believed that personality is developed in stages.</a:t>
            </a:r>
            <a:r>
              <a:rPr lang="en-US" sz="1600" b="0" i="0" dirty="0">
                <a:effectLst/>
                <a:latin typeface="Arial" panose="020B0604020202020204" pitchFamily="34" charset="0"/>
                <a:cs typeface="Arial" panose="020B0604020202020204" pitchFamily="34" charset="0"/>
              </a:rPr>
              <a:t> “The most well‐known aspect of Erikson’s theory is his description of eight fundamental psychosocial tensions that individuals must balance throughout their lives” (Syed and Mclean, 2019). </a:t>
            </a:r>
          </a:p>
          <a:p>
            <a:pPr algn="l"/>
            <a:endParaRPr lang="en-US" sz="1600" b="0" i="0" dirty="0">
              <a:effectLst/>
              <a:latin typeface="Arial" panose="020B0604020202020204" pitchFamily="34" charset="0"/>
              <a:cs typeface="Arial" panose="020B0604020202020204" pitchFamily="34" charset="0"/>
            </a:endParaRPr>
          </a:p>
          <a:p>
            <a:pPr algn="l"/>
            <a:r>
              <a:rPr lang="en-US" sz="1600" dirty="0">
                <a:latin typeface="Arial" panose="020B0604020202020204" pitchFamily="34" charset="0"/>
                <a:cs typeface="Arial" panose="020B0604020202020204" pitchFamily="34" charset="0"/>
              </a:rPr>
              <a:t>The eight stages of psychosocial development are:</a:t>
            </a:r>
          </a:p>
          <a:p>
            <a:pPr algn="l"/>
            <a:r>
              <a:rPr lang="en-US" sz="1600" b="1" i="0" u="sng" dirty="0">
                <a:effectLst/>
                <a:latin typeface="Arial" panose="020B0604020202020204" pitchFamily="34" charset="0"/>
                <a:cs typeface="Arial" panose="020B0604020202020204" pitchFamily="34" charset="0"/>
              </a:rPr>
              <a:t>Stage 1- </a:t>
            </a:r>
            <a:r>
              <a:rPr lang="en-US" sz="1600" b="0" i="0" dirty="0">
                <a:effectLst/>
                <a:latin typeface="Arial" panose="020B0604020202020204" pitchFamily="34" charset="0"/>
                <a:cs typeface="Arial" panose="020B0604020202020204" pitchFamily="34" charset="0"/>
              </a:rPr>
              <a:t>Trust vs mistrust- This is from birth to age 1 and is the most important stage in life as an infant is only dependent on the care giver. E.g. :food, love, warmth, security and nurturing. If the care giver fails to provide the basic care and love the child will develop insecurities which </a:t>
            </a:r>
            <a:r>
              <a:rPr lang="en-US" sz="1600" dirty="0">
                <a:latin typeface="Arial" panose="020B0604020202020204" pitchFamily="34" charset="0"/>
                <a:cs typeface="Arial" panose="020B0604020202020204" pitchFamily="34" charset="0"/>
              </a:rPr>
              <a:t>leads to mistrust</a:t>
            </a:r>
          </a:p>
          <a:p>
            <a:pPr algn="l"/>
            <a:endParaRPr lang="en-US" sz="1600" b="0" i="0" dirty="0">
              <a:effectLst/>
              <a:latin typeface="Arial" panose="020B0604020202020204" pitchFamily="34" charset="0"/>
              <a:cs typeface="Arial" panose="020B0604020202020204" pitchFamily="34" charset="0"/>
            </a:endParaRPr>
          </a:p>
          <a:p>
            <a:r>
              <a:rPr lang="en-GB" sz="1600" b="1" u="sng" dirty="0">
                <a:latin typeface="Arial" panose="020B0604020202020204" pitchFamily="34" charset="0"/>
                <a:cs typeface="Arial" panose="020B0604020202020204" pitchFamily="34" charset="0"/>
              </a:rPr>
              <a:t>Stage 2 </a:t>
            </a:r>
            <a:r>
              <a:rPr lang="en-GB" sz="1600" dirty="0">
                <a:latin typeface="Arial" panose="020B0604020202020204" pitchFamily="34" charset="0"/>
                <a:cs typeface="Arial" panose="020B0604020202020204" pitchFamily="34" charset="0"/>
              </a:rPr>
              <a:t>- Autonomy vs. shame and doubt. This is the early childhood stage1-3 years.  Children learn their body functions and be able to learn independence like being able to go to the toilet. Making choices for them self. Children who struggle with any toilet training accidents often feel a sense of shame and doubt. </a:t>
            </a:r>
          </a:p>
          <a:p>
            <a:pPr algn="l"/>
            <a:endParaRPr lang="en-US" sz="1600" dirty="0">
              <a:latin typeface="Arial" panose="020B0604020202020204" pitchFamily="34" charset="0"/>
              <a:cs typeface="Arial" panose="020B0604020202020204" pitchFamily="34" charset="0"/>
            </a:endParaRPr>
          </a:p>
          <a:p>
            <a:pPr algn="l"/>
            <a:endParaRPr lang="en-US" sz="1600" b="0" i="0" dirty="0">
              <a:effectLst/>
              <a:latin typeface="Arial" panose="020B0604020202020204" pitchFamily="34" charset="0"/>
              <a:cs typeface="Arial" panose="020B0604020202020204" pitchFamily="34" charset="0"/>
            </a:endParaRPr>
          </a:p>
          <a:p>
            <a:pPr algn="l"/>
            <a:endParaRPr lang="en-US" sz="1600" dirty="0">
              <a:latin typeface="Arial" panose="020B0604020202020204" pitchFamily="34" charset="0"/>
              <a:cs typeface="Arial" panose="020B0604020202020204" pitchFamily="34" charset="0"/>
            </a:endParaRPr>
          </a:p>
          <a:p>
            <a:pPr algn="l"/>
            <a:endParaRPr lang="en-US" sz="1600" b="0" i="0" dirty="0">
              <a:effectLst/>
              <a:latin typeface="Arial" panose="020B0604020202020204" pitchFamily="34" charset="0"/>
              <a:cs typeface="Arial" panose="020B0604020202020204" pitchFamily="34" charset="0"/>
            </a:endParaRPr>
          </a:p>
          <a:p>
            <a:pPr algn="l"/>
            <a:endParaRPr lang="en-US" sz="1600" b="0" i="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51579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55" name="Picture 354" descr="Three neatly stacked books">
            <a:extLst>
              <a:ext uri="{FF2B5EF4-FFF2-40B4-BE49-F238E27FC236}">
                <a16:creationId xmlns:a16="http://schemas.microsoft.com/office/drawing/2014/main" id="{4E52E767-2157-410C-89C8-5FEE37CCADF3}"/>
              </a:ext>
            </a:extLst>
          </p:cNvPr>
          <p:cNvPicPr>
            <a:picLocks noChangeAspect="1"/>
          </p:cNvPicPr>
          <p:nvPr/>
        </p:nvPicPr>
        <p:blipFill>
          <a:blip r:embed="rId2">
            <a:extLst>
              <a:ext uri="{28A0092B-C50C-407E-A947-70E740481C1C}">
                <a14:useLocalDpi xmlns:a14="http://schemas.microsoft.com/office/drawing/2010/main" val="0"/>
              </a:ext>
            </a:extLst>
          </a:blip>
          <a:srcRect l="24335" r="24335"/>
          <a:stretch/>
        </p:blipFill>
        <p:spPr>
          <a:xfrm>
            <a:off x="-1" y="1"/>
            <a:ext cx="5295331" cy="6875834"/>
          </a:xfrm>
          <a:prstGeom prst="rect">
            <a:avLst/>
          </a:prstGeom>
        </p:spPr>
      </p:pic>
      <p:sp>
        <p:nvSpPr>
          <p:cNvPr id="5" name="Title 4">
            <a:extLst>
              <a:ext uri="{FF2B5EF4-FFF2-40B4-BE49-F238E27FC236}">
                <a16:creationId xmlns:a16="http://schemas.microsoft.com/office/drawing/2014/main" id="{5C34AEE3-7A88-4DC4-A40F-A2328A0B38A6}"/>
              </a:ext>
            </a:extLst>
          </p:cNvPr>
          <p:cNvSpPr>
            <a:spLocks noGrp="1"/>
          </p:cNvSpPr>
          <p:nvPr>
            <p:ph type="title"/>
          </p:nvPr>
        </p:nvSpPr>
        <p:spPr>
          <a:xfrm>
            <a:off x="591674" y="1395699"/>
            <a:ext cx="4223965" cy="4111831"/>
          </a:xfrm>
        </p:spPr>
        <p:txBody>
          <a:bodyPr vert="horz" lIns="91440" tIns="45720" rIns="91440" bIns="45720" rtlCol="0" anchor="ctr">
            <a:normAutofit/>
          </a:bodyPr>
          <a:lstStyle/>
          <a:p>
            <a:pPr algn="ctr"/>
            <a:r>
              <a:rPr lang="en-US" b="1" u="sng" dirty="0">
                <a:solidFill>
                  <a:srgbClr val="FFFFFF"/>
                </a:solidFill>
                <a:latin typeface="Arial" panose="020B0604020202020204" pitchFamily="34" charset="0"/>
                <a:cs typeface="Arial" panose="020B0604020202020204" pitchFamily="34" charset="0"/>
              </a:rPr>
              <a:t>Erikson’s theory</a:t>
            </a:r>
            <a:endParaRPr lang="en-US" b="1" u="sng" kern="1200" dirty="0">
              <a:solidFill>
                <a:srgbClr val="FFFFFF"/>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DB5CBA4-5805-4496-8664-77CEE8A27A40}"/>
              </a:ext>
            </a:extLst>
          </p:cNvPr>
          <p:cNvSpPr txBox="1"/>
          <p:nvPr/>
        </p:nvSpPr>
        <p:spPr>
          <a:xfrm>
            <a:off x="6096000" y="876300"/>
            <a:ext cx="5219700" cy="5105400"/>
          </a:xfrm>
          <a:prstGeom prst="rect">
            <a:avLst/>
          </a:prstGeom>
        </p:spPr>
        <p:txBody>
          <a:bodyPr vert="horz" lIns="91440" tIns="45720" rIns="91440" bIns="45720" rtlCol="0">
            <a:normAutofit/>
          </a:bodyPr>
          <a:lstStyle/>
          <a:p>
            <a:pPr>
              <a:lnSpc>
                <a:spcPct val="150000"/>
              </a:lnSpc>
              <a:spcAft>
                <a:spcPts val="600"/>
              </a:spcAft>
              <a:buClr>
                <a:schemeClr val="bg2">
                  <a:lumMod val="75000"/>
                </a:schemeClr>
              </a:buClr>
            </a:pPr>
            <a:endParaRPr lang="en-US" dirty="0">
              <a:solidFill>
                <a:schemeClr val="tx2"/>
              </a:solidFill>
            </a:endParaRPr>
          </a:p>
        </p:txBody>
      </p:sp>
      <p:sp>
        <p:nvSpPr>
          <p:cNvPr id="3" name="TextBox 2">
            <a:extLst>
              <a:ext uri="{FF2B5EF4-FFF2-40B4-BE49-F238E27FC236}">
                <a16:creationId xmlns:a16="http://schemas.microsoft.com/office/drawing/2014/main" id="{B5F13BCC-090D-44CE-A432-0CF62E8CE257}"/>
              </a:ext>
            </a:extLst>
          </p:cNvPr>
          <p:cNvSpPr txBox="1"/>
          <p:nvPr/>
        </p:nvSpPr>
        <p:spPr>
          <a:xfrm>
            <a:off x="6426926" y="957943"/>
            <a:ext cx="5085805" cy="5355312"/>
          </a:xfrm>
          <a:prstGeom prst="rect">
            <a:avLst/>
          </a:prstGeom>
          <a:noFill/>
        </p:spPr>
        <p:txBody>
          <a:bodyPr wrap="square" rtlCol="0">
            <a:spAutoFit/>
          </a:bodyPr>
          <a:lstStyle/>
          <a:p>
            <a:endParaRPr lang="en-GB" sz="1600" dirty="0">
              <a:latin typeface="Arial" panose="020B0604020202020204" pitchFamily="34" charset="0"/>
              <a:cs typeface="Arial" panose="020B0604020202020204" pitchFamily="34" charset="0"/>
            </a:endParaRPr>
          </a:p>
          <a:p>
            <a:r>
              <a:rPr lang="en-GB" sz="1600" b="1" u="sng" dirty="0">
                <a:latin typeface="Arial" panose="020B0604020202020204" pitchFamily="34" charset="0"/>
                <a:cs typeface="Arial" panose="020B0604020202020204" pitchFamily="34" charset="0"/>
              </a:rPr>
              <a:t>Stage 3 </a:t>
            </a:r>
            <a:r>
              <a:rPr lang="en-GB" sz="1600" dirty="0">
                <a:latin typeface="Arial" panose="020B0604020202020204" pitchFamily="34" charset="0"/>
                <a:cs typeface="Arial" panose="020B0604020202020204" pitchFamily="34" charset="0"/>
              </a:rPr>
              <a:t>- initiative vs. guilt. This is the pre-school age.  At this stage children begin to emphasise their power and control through activities and social interaction. </a:t>
            </a:r>
          </a:p>
          <a:p>
            <a:r>
              <a:rPr lang="en-US" sz="1600" b="0" i="0" dirty="0">
                <a:solidFill>
                  <a:srgbClr val="555555"/>
                </a:solidFill>
                <a:effectLst/>
                <a:latin typeface="Arial" panose="020B0604020202020204" pitchFamily="34" charset="0"/>
                <a:cs typeface="Arial" panose="020B0604020202020204" pitchFamily="34" charset="0"/>
              </a:rPr>
              <a:t>“During this stage, children begin to affirm their control and authority over their surroundings. This helps to develop capability and leadership. Failure can result in disapproval, resulting in a sense of guilt or lack of initiative.” (</a:t>
            </a:r>
            <a:r>
              <a:rPr lang="en-US" sz="1600" b="0" i="0" dirty="0">
                <a:solidFill>
                  <a:srgbClr val="747F8B"/>
                </a:solidFill>
                <a:effectLst/>
                <a:latin typeface="Arial" panose="020B0604020202020204" pitchFamily="34" charset="0"/>
                <a:cs typeface="Arial" panose="020B0604020202020204" pitchFamily="34" charset="0"/>
              </a:rPr>
              <a:t>Erik Erikson's Theory of Psychosocial Development, 2014)</a:t>
            </a:r>
          </a:p>
          <a:p>
            <a:r>
              <a:rPr lang="en-US" altLang="en-US" sz="1600" b="1" u="sng" dirty="0">
                <a:latin typeface="Arial" panose="020B0604020202020204" pitchFamily="34" charset="0"/>
                <a:cs typeface="Arial" panose="020B0604020202020204" pitchFamily="34" charset="0"/>
              </a:rPr>
              <a:t>Stage 4 </a:t>
            </a:r>
            <a:r>
              <a:rPr lang="en-US" altLang="en-US" sz="1600" dirty="0">
                <a:latin typeface="Arial" panose="020B0604020202020204" pitchFamily="34" charset="0"/>
                <a:cs typeface="Arial" panose="020B0604020202020204" pitchFamily="34" charset="0"/>
              </a:rPr>
              <a:t>- Industriousness vs. Inferiority</a:t>
            </a:r>
          </a:p>
          <a:p>
            <a:r>
              <a:rPr lang="en-US" sz="1600" dirty="0">
                <a:latin typeface="Arial" panose="020B0604020202020204" pitchFamily="34" charset="0"/>
                <a:cs typeface="Arial" panose="020B0604020202020204" pitchFamily="34" charset="0"/>
              </a:rPr>
              <a:t>This is the school age aged 6-1. at this stage a child has the ability to complete tasks such as homework. They begin to take pride in their accomplishments and abilities. If parents </a:t>
            </a:r>
            <a:r>
              <a:rPr lang="en-US" sz="1600">
                <a:latin typeface="Arial" panose="020B0604020202020204" pitchFamily="34" charset="0"/>
                <a:cs typeface="Arial" panose="020B0604020202020204" pitchFamily="34" charset="0"/>
              </a:rPr>
              <a:t>and teachers </a:t>
            </a:r>
            <a:endParaRPr lang="en-US" sz="1600" dirty="0">
              <a:solidFill>
                <a:srgbClr val="747F8B"/>
              </a:solidFill>
              <a:latin typeface="Arial" panose="020B0604020202020204" pitchFamily="34" charset="0"/>
              <a:cs typeface="Arial" panose="020B0604020202020204" pitchFamily="34" charset="0"/>
            </a:endParaRPr>
          </a:p>
          <a:p>
            <a:r>
              <a:rPr lang="en-US" sz="1600" b="0" i="0" dirty="0">
                <a:solidFill>
                  <a:srgbClr val="747F8B"/>
                </a:solidFill>
                <a:effectLst/>
                <a:latin typeface="Arial" panose="020B0604020202020204" pitchFamily="34" charset="0"/>
                <a:cs typeface="Arial" panose="020B0604020202020204" pitchFamily="34" charset="0"/>
              </a:rPr>
              <a:t> </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dirty="0"/>
          </a:p>
          <a:p>
            <a:endParaRPr lang="en-GB" dirty="0"/>
          </a:p>
          <a:p>
            <a:r>
              <a:rPr lang="en-GB" dirty="0"/>
              <a:t> </a:t>
            </a:r>
          </a:p>
        </p:txBody>
      </p:sp>
    </p:spTree>
    <p:extLst>
      <p:ext uri="{BB962C8B-B14F-4D97-AF65-F5344CB8AC3E}">
        <p14:creationId xmlns:p14="http://schemas.microsoft.com/office/powerpoint/2010/main" val="2040975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 name="Rectangle 103">
            <a:extLst>
              <a:ext uri="{FF2B5EF4-FFF2-40B4-BE49-F238E27FC236}">
                <a16:creationId xmlns:a16="http://schemas.microsoft.com/office/drawing/2014/main" id="{758048B4-3F65-4EB9-ABA8-099353BE8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a:extLst>
              <a:ext uri="{FF2B5EF4-FFF2-40B4-BE49-F238E27FC236}">
                <a16:creationId xmlns:a16="http://schemas.microsoft.com/office/drawing/2014/main" id="{1AE2FDE4-8ECB-4D0B-B871-D4EE5260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5" name="Picture 354" descr="Three neatly stacked books">
            <a:extLst>
              <a:ext uri="{FF2B5EF4-FFF2-40B4-BE49-F238E27FC236}">
                <a16:creationId xmlns:a16="http://schemas.microsoft.com/office/drawing/2014/main" id="{4E52E767-2157-410C-89C8-5FEE37CCADF3}"/>
              </a:ext>
            </a:extLst>
          </p:cNvPr>
          <p:cNvPicPr>
            <a:picLocks noChangeAspect="1"/>
          </p:cNvPicPr>
          <p:nvPr/>
        </p:nvPicPr>
        <p:blipFill rotWithShape="1">
          <a:blip r:embed="rId2">
            <a:duotone>
              <a:prstClr val="black"/>
              <a:schemeClr val="bg1">
                <a:tint val="45000"/>
                <a:satMod val="400000"/>
              </a:schemeClr>
            </a:duotone>
            <a:alphaModFix amt="10000"/>
            <a:extLst>
              <a:ext uri="{28A0092B-C50C-407E-A947-70E740481C1C}">
                <a14:useLocalDpi xmlns:a14="http://schemas.microsoft.com/office/drawing/2010/main" val="0"/>
              </a:ext>
            </a:extLst>
          </a:blip>
          <a:srcRect t="14662" b="1068"/>
          <a:stretch/>
        </p:blipFill>
        <p:spPr>
          <a:xfrm>
            <a:off x="84602" y="-5"/>
            <a:ext cx="12191980" cy="6858000"/>
          </a:xfrm>
          <a:prstGeom prst="rect">
            <a:avLst/>
          </a:prstGeom>
        </p:spPr>
      </p:pic>
      <p:sp>
        <p:nvSpPr>
          <p:cNvPr id="5" name="Title 4">
            <a:extLst>
              <a:ext uri="{FF2B5EF4-FFF2-40B4-BE49-F238E27FC236}">
                <a16:creationId xmlns:a16="http://schemas.microsoft.com/office/drawing/2014/main" id="{5C34AEE3-7A88-4DC4-A40F-A2328A0B38A6}"/>
              </a:ext>
            </a:extLst>
          </p:cNvPr>
          <p:cNvSpPr>
            <a:spLocks noGrp="1"/>
          </p:cNvSpPr>
          <p:nvPr>
            <p:ph type="title"/>
          </p:nvPr>
        </p:nvSpPr>
        <p:spPr>
          <a:xfrm>
            <a:off x="1196031" y="244609"/>
            <a:ext cx="10530318" cy="1263379"/>
          </a:xfrm>
        </p:spPr>
        <p:txBody>
          <a:bodyPr vert="horz" lIns="91440" tIns="45720" rIns="91440" bIns="45720" rtlCol="0" anchor="b">
            <a:normAutofit/>
          </a:bodyPr>
          <a:lstStyle/>
          <a:p>
            <a:r>
              <a:rPr lang="en-US" sz="3100" b="1" u="sng" dirty="0">
                <a:solidFill>
                  <a:schemeClr val="tx2"/>
                </a:solidFill>
                <a:latin typeface="Arial" panose="020B0604020202020204" pitchFamily="34" charset="0"/>
                <a:cs typeface="Arial" panose="020B0604020202020204" pitchFamily="34" charset="0"/>
              </a:rPr>
              <a:t>Activities for parents to support child development</a:t>
            </a:r>
            <a:r>
              <a:rPr lang="en-US" sz="8000" b="1" u="sng" dirty="0">
                <a:solidFill>
                  <a:schemeClr val="tx2"/>
                </a:solidFill>
              </a:rPr>
              <a:t>. </a:t>
            </a:r>
          </a:p>
        </p:txBody>
      </p:sp>
      <p:cxnSp>
        <p:nvCxnSpPr>
          <p:cNvPr id="108" name="Straight Connector 107">
            <a:extLst>
              <a:ext uri="{FF2B5EF4-FFF2-40B4-BE49-F238E27FC236}">
                <a16:creationId xmlns:a16="http://schemas.microsoft.com/office/drawing/2014/main" id="{3C86DB23-FEFE-4C3A-88FA-8E855AB1E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3BB22FAF-4B4F-40B1-97FF-67CD036C89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12" name="Group 111">
            <a:extLst>
              <a:ext uri="{FF2B5EF4-FFF2-40B4-BE49-F238E27FC236}">
                <a16:creationId xmlns:a16="http://schemas.microsoft.com/office/drawing/2014/main" id="{18488D89-E3BB-4E60-BF44-5F0BE92E3F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13" name="Straight Connector 112">
              <a:extLst>
                <a:ext uri="{FF2B5EF4-FFF2-40B4-BE49-F238E27FC236}">
                  <a16:creationId xmlns:a16="http://schemas.microsoft.com/office/drawing/2014/main" id="{98FA7B87-C151-46CF-9E07-DD4FD97175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E99EB480-500C-4A3E-BED3-513B88DB01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ADB5CBA4-5805-4496-8664-77CEE8A27A40}"/>
              </a:ext>
            </a:extLst>
          </p:cNvPr>
          <p:cNvSpPr txBox="1"/>
          <p:nvPr/>
        </p:nvSpPr>
        <p:spPr>
          <a:xfrm>
            <a:off x="6096000" y="876300"/>
            <a:ext cx="5219700" cy="5105400"/>
          </a:xfrm>
          <a:prstGeom prst="rect">
            <a:avLst/>
          </a:prstGeom>
        </p:spPr>
        <p:txBody>
          <a:bodyPr vert="horz" lIns="91440" tIns="45720" rIns="91440" bIns="45720" rtlCol="0">
            <a:normAutofit/>
          </a:bodyPr>
          <a:lstStyle/>
          <a:p>
            <a:pPr>
              <a:lnSpc>
                <a:spcPct val="150000"/>
              </a:lnSpc>
              <a:spcAft>
                <a:spcPts val="600"/>
              </a:spcAft>
              <a:buClr>
                <a:schemeClr val="bg2">
                  <a:lumMod val="75000"/>
                </a:schemeClr>
              </a:buClr>
            </a:pPr>
            <a:endParaRPr lang="en-US" dirty="0">
              <a:solidFill>
                <a:schemeClr val="tx2"/>
              </a:solidFill>
            </a:endParaRPr>
          </a:p>
        </p:txBody>
      </p:sp>
      <p:sp>
        <p:nvSpPr>
          <p:cNvPr id="4" name="TextBox 3">
            <a:extLst>
              <a:ext uri="{FF2B5EF4-FFF2-40B4-BE49-F238E27FC236}">
                <a16:creationId xmlns:a16="http://schemas.microsoft.com/office/drawing/2014/main" id="{3564A09E-CEEF-4B11-87E2-0843F1E75195}"/>
              </a:ext>
            </a:extLst>
          </p:cNvPr>
          <p:cNvSpPr txBox="1"/>
          <p:nvPr/>
        </p:nvSpPr>
        <p:spPr>
          <a:xfrm>
            <a:off x="1803400" y="2497667"/>
            <a:ext cx="5571067" cy="1815882"/>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One activity I recommend parents do with their child is role play. This is when children can play at home with babies, dolls, dressing up, costumes etc. this encourages children to speak which improves language and their fine motor skills. It allows them to communicate and to be creative in play. This is important for their cognitive development as they will be using language. “</a:t>
            </a:r>
            <a:r>
              <a:rPr lang="en-US" sz="1400" dirty="0">
                <a:latin typeface="Arial" panose="020B0604020202020204" pitchFamily="34" charset="0"/>
                <a:cs typeface="Arial" panose="020B0604020202020204" pitchFamily="34" charset="0"/>
              </a:rPr>
              <a:t>Play is the mechanism by which children learn - how they experience their world, practice new skills, and internalize new ideas –” (</a:t>
            </a:r>
            <a:r>
              <a:rPr lang="en-GB" sz="1400" dirty="0">
                <a:latin typeface="Arial" panose="020B0604020202020204" pitchFamily="34" charset="0"/>
                <a:cs typeface="Arial" panose="020B0604020202020204" pitchFamily="34" charset="0"/>
              </a:rPr>
              <a:t> </a:t>
            </a:r>
            <a:r>
              <a:rPr lang="en-GB" sz="1400" b="0" i="0" dirty="0">
                <a:solidFill>
                  <a:srgbClr val="747F8B"/>
                </a:solidFill>
                <a:effectLst/>
                <a:latin typeface="Arial" panose="020B0604020202020204" pitchFamily="34" charset="0"/>
                <a:cs typeface="Arial" panose="020B0604020202020204" pitchFamily="34" charset="0"/>
              </a:rPr>
              <a:t>Guyton, G, </a:t>
            </a:r>
            <a:r>
              <a:rPr lang="en-GB" sz="1400" b="0" i="0" dirty="0" err="1">
                <a:solidFill>
                  <a:srgbClr val="747F8B"/>
                </a:solidFill>
                <a:effectLst/>
                <a:latin typeface="Arial" panose="020B0604020202020204" pitchFamily="34" charset="0"/>
                <a:cs typeface="Arial" panose="020B0604020202020204" pitchFamily="34" charset="0"/>
              </a:rPr>
              <a:t>n.d</a:t>
            </a:r>
            <a:r>
              <a:rPr lang="en-GB" sz="1400" b="0" i="0" dirty="0">
                <a:solidFill>
                  <a:srgbClr val="747F8B"/>
                </a:solidFill>
                <a:effectLst/>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9331045"/>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 name="Rectangle 103">
            <a:extLst>
              <a:ext uri="{FF2B5EF4-FFF2-40B4-BE49-F238E27FC236}">
                <a16:creationId xmlns:a16="http://schemas.microsoft.com/office/drawing/2014/main" id="{758048B4-3F65-4EB9-ABA8-099353BE87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a:extLst>
              <a:ext uri="{FF2B5EF4-FFF2-40B4-BE49-F238E27FC236}">
                <a16:creationId xmlns:a16="http://schemas.microsoft.com/office/drawing/2014/main" id="{1AE2FDE4-8ECB-4D0B-B871-D4EE5260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5" name="Picture 354" descr="Three neatly stacked books">
            <a:extLst>
              <a:ext uri="{FF2B5EF4-FFF2-40B4-BE49-F238E27FC236}">
                <a16:creationId xmlns:a16="http://schemas.microsoft.com/office/drawing/2014/main" id="{4E52E767-2157-410C-89C8-5FEE37CCADF3}"/>
              </a:ext>
            </a:extLst>
          </p:cNvPr>
          <p:cNvPicPr>
            <a:picLocks noChangeAspect="1"/>
          </p:cNvPicPr>
          <p:nvPr/>
        </p:nvPicPr>
        <p:blipFill rotWithShape="1">
          <a:blip r:embed="rId2">
            <a:duotone>
              <a:prstClr val="black"/>
              <a:schemeClr val="bg1">
                <a:tint val="45000"/>
                <a:satMod val="400000"/>
              </a:schemeClr>
            </a:duotone>
            <a:alphaModFix amt="10000"/>
            <a:extLst>
              <a:ext uri="{28A0092B-C50C-407E-A947-70E740481C1C}">
                <a14:useLocalDpi xmlns:a14="http://schemas.microsoft.com/office/drawing/2010/main" val="0"/>
              </a:ext>
            </a:extLst>
          </a:blip>
          <a:srcRect t="14662" b="1068"/>
          <a:stretch/>
        </p:blipFill>
        <p:spPr>
          <a:xfrm>
            <a:off x="84602" y="-5"/>
            <a:ext cx="12191980" cy="6858000"/>
          </a:xfrm>
          <a:prstGeom prst="rect">
            <a:avLst/>
          </a:prstGeom>
        </p:spPr>
      </p:pic>
      <p:sp>
        <p:nvSpPr>
          <p:cNvPr id="5" name="Title 4">
            <a:extLst>
              <a:ext uri="{FF2B5EF4-FFF2-40B4-BE49-F238E27FC236}">
                <a16:creationId xmlns:a16="http://schemas.microsoft.com/office/drawing/2014/main" id="{5C34AEE3-7A88-4DC4-A40F-A2328A0B38A6}"/>
              </a:ext>
            </a:extLst>
          </p:cNvPr>
          <p:cNvSpPr>
            <a:spLocks noGrp="1"/>
          </p:cNvSpPr>
          <p:nvPr>
            <p:ph type="title"/>
          </p:nvPr>
        </p:nvSpPr>
        <p:spPr>
          <a:xfrm>
            <a:off x="1196031" y="244609"/>
            <a:ext cx="10530318" cy="1263379"/>
          </a:xfrm>
        </p:spPr>
        <p:txBody>
          <a:bodyPr vert="horz" lIns="91440" tIns="45720" rIns="91440" bIns="45720" rtlCol="0" anchor="b">
            <a:normAutofit/>
          </a:bodyPr>
          <a:lstStyle/>
          <a:p>
            <a:r>
              <a:rPr lang="en-US" sz="3100" b="1" u="sng" dirty="0">
                <a:solidFill>
                  <a:schemeClr val="tx2"/>
                </a:solidFill>
                <a:latin typeface="Arial" panose="020B0604020202020204" pitchFamily="34" charset="0"/>
                <a:cs typeface="Arial" panose="020B0604020202020204" pitchFamily="34" charset="0"/>
              </a:rPr>
              <a:t>Activities for parents to support child development</a:t>
            </a:r>
            <a:r>
              <a:rPr lang="en-US" sz="8000" b="1" u="sng" dirty="0">
                <a:solidFill>
                  <a:schemeClr val="tx2"/>
                </a:solidFill>
              </a:rPr>
              <a:t>. </a:t>
            </a:r>
          </a:p>
        </p:txBody>
      </p:sp>
      <p:cxnSp>
        <p:nvCxnSpPr>
          <p:cNvPr id="108" name="Straight Connector 107">
            <a:extLst>
              <a:ext uri="{FF2B5EF4-FFF2-40B4-BE49-F238E27FC236}">
                <a16:creationId xmlns:a16="http://schemas.microsoft.com/office/drawing/2014/main" id="{3C86DB23-FEFE-4C3A-88FA-8E855AB1EE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3BB22FAF-4B4F-40B1-97FF-67CD036C89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12" name="Group 111">
            <a:extLst>
              <a:ext uri="{FF2B5EF4-FFF2-40B4-BE49-F238E27FC236}">
                <a16:creationId xmlns:a16="http://schemas.microsoft.com/office/drawing/2014/main" id="{18488D89-E3BB-4E60-BF44-5F0BE92E3F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13" name="Straight Connector 112">
              <a:extLst>
                <a:ext uri="{FF2B5EF4-FFF2-40B4-BE49-F238E27FC236}">
                  <a16:creationId xmlns:a16="http://schemas.microsoft.com/office/drawing/2014/main" id="{98FA7B87-C151-46CF-9E07-DD4FD97175F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E99EB480-500C-4A3E-BED3-513B88DB01E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ADB5CBA4-5805-4496-8664-77CEE8A27A40}"/>
              </a:ext>
            </a:extLst>
          </p:cNvPr>
          <p:cNvSpPr txBox="1"/>
          <p:nvPr/>
        </p:nvSpPr>
        <p:spPr>
          <a:xfrm>
            <a:off x="6096000" y="876300"/>
            <a:ext cx="5219700" cy="5105400"/>
          </a:xfrm>
          <a:prstGeom prst="rect">
            <a:avLst/>
          </a:prstGeom>
        </p:spPr>
        <p:txBody>
          <a:bodyPr vert="horz" lIns="91440" tIns="45720" rIns="91440" bIns="45720" rtlCol="0">
            <a:normAutofit/>
          </a:bodyPr>
          <a:lstStyle/>
          <a:p>
            <a:pPr>
              <a:lnSpc>
                <a:spcPct val="150000"/>
              </a:lnSpc>
              <a:spcAft>
                <a:spcPts val="600"/>
              </a:spcAft>
              <a:buClr>
                <a:schemeClr val="bg2">
                  <a:lumMod val="75000"/>
                </a:schemeClr>
              </a:buClr>
            </a:pPr>
            <a:endParaRPr lang="en-US" dirty="0">
              <a:solidFill>
                <a:schemeClr val="tx2"/>
              </a:solidFill>
            </a:endParaRPr>
          </a:p>
        </p:txBody>
      </p:sp>
      <p:sp>
        <p:nvSpPr>
          <p:cNvPr id="2" name="TextBox 1">
            <a:extLst>
              <a:ext uri="{FF2B5EF4-FFF2-40B4-BE49-F238E27FC236}">
                <a16:creationId xmlns:a16="http://schemas.microsoft.com/office/drawing/2014/main" id="{18CFCFA8-A60F-4115-BB94-6F816F1662A5}"/>
              </a:ext>
            </a:extLst>
          </p:cNvPr>
          <p:cNvSpPr txBox="1"/>
          <p:nvPr/>
        </p:nvSpPr>
        <p:spPr>
          <a:xfrm>
            <a:off x="876300" y="2254683"/>
            <a:ext cx="6225958" cy="1323439"/>
          </a:xfrm>
          <a:prstGeom prst="rect">
            <a:avLst/>
          </a:prstGeom>
          <a:noFill/>
        </p:spPr>
        <p:txBody>
          <a:bodyPr wrap="square" rtlCol="0">
            <a:spAutoFit/>
          </a:bodyPr>
          <a:lstStyle/>
          <a:p>
            <a:r>
              <a:rPr lang="en-US" sz="2000" b="0" i="0" dirty="0">
                <a:solidFill>
                  <a:srgbClr val="2E2E2E"/>
                </a:solidFill>
                <a:effectLst/>
                <a:latin typeface="NexusSerif"/>
              </a:rPr>
              <a:t>The early years of life are critical for a child's development [</a:t>
            </a:r>
            <a:r>
              <a:rPr lang="en-US" sz="2000" b="0" i="0" u="none" strike="noStrike" dirty="0">
                <a:solidFill>
                  <a:srgbClr val="0C7DBB"/>
                </a:solidFill>
                <a:effectLst/>
                <a:latin typeface="NexusSerif"/>
                <a:hlinkClick r:id="rId3"/>
              </a:rPr>
              <a:t>1</a:t>
            </a:r>
            <a:r>
              <a:rPr lang="en-US" sz="2000" b="0" i="0" dirty="0">
                <a:solidFill>
                  <a:srgbClr val="2E2E2E"/>
                </a:solidFill>
                <a:effectLst/>
                <a:latin typeface="NexusSerif"/>
              </a:rPr>
              <a:t>,</a:t>
            </a:r>
            <a:r>
              <a:rPr lang="en-US" sz="2000" dirty="0">
                <a:solidFill>
                  <a:srgbClr val="0C7DBB"/>
                </a:solidFill>
                <a:latin typeface="NexusSerif"/>
                <a:hlinkClick r:id="rId4"/>
              </a:rPr>
              <a:t>2</a:t>
            </a:r>
            <a:r>
              <a:rPr lang="en-US" sz="2000" b="0" i="0" dirty="0">
                <a:solidFill>
                  <a:srgbClr val="2E2E2E"/>
                </a:solidFill>
                <a:effectLst/>
                <a:latin typeface="NexusSerif"/>
              </a:rPr>
              <a:t>]. In this period, the brain and </a:t>
            </a:r>
            <a:r>
              <a:rPr lang="en-US" sz="2000" dirty="0">
                <a:solidFill>
                  <a:srgbClr val="2E2E2E"/>
                </a:solidFill>
                <a:latin typeface="NexusSerif"/>
              </a:rPr>
              <a:t> central nervous system</a:t>
            </a:r>
            <a:r>
              <a:rPr lang="en-US" sz="2000" b="0" i="0" dirty="0">
                <a:solidFill>
                  <a:srgbClr val="2E2E2E"/>
                </a:solidFill>
                <a:effectLst/>
                <a:latin typeface="NexusSerif"/>
              </a:rPr>
              <a:t> grow rapidly as new connections or synapses between cells are formed. (</a:t>
            </a:r>
            <a:r>
              <a:rPr lang="en-GB" sz="2000" b="0" i="0" dirty="0" err="1">
                <a:solidFill>
                  <a:srgbClr val="3A3A3A"/>
                </a:solidFill>
                <a:effectLst/>
                <a:latin typeface="Source Sans Pro" panose="020B0503030403020204" pitchFamily="34" charset="0"/>
              </a:rPr>
              <a:t>Veldman</a:t>
            </a:r>
            <a:r>
              <a:rPr lang="en-GB" sz="2000" b="0" i="0" dirty="0">
                <a:solidFill>
                  <a:srgbClr val="3A3A3A"/>
                </a:solidFill>
                <a:effectLst/>
                <a:latin typeface="Source Sans Pro" panose="020B0503030403020204" pitchFamily="34" charset="0"/>
              </a:rPr>
              <a:t>, S. L. . et al, 2019)</a:t>
            </a:r>
            <a:endParaRPr lang="en-GB" sz="2000" dirty="0"/>
          </a:p>
        </p:txBody>
      </p:sp>
    </p:spTree>
    <p:extLst>
      <p:ext uri="{BB962C8B-B14F-4D97-AF65-F5344CB8AC3E}">
        <p14:creationId xmlns:p14="http://schemas.microsoft.com/office/powerpoint/2010/main" val="345778405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881F5-F352-4779-BB6C-AEEFB60FD71B}"/>
              </a:ext>
            </a:extLst>
          </p:cNvPr>
          <p:cNvSpPr>
            <a:spLocks noGrp="1"/>
          </p:cNvSpPr>
          <p:nvPr>
            <p:ph type="title"/>
          </p:nvPr>
        </p:nvSpPr>
        <p:spPr>
          <a:xfrm>
            <a:off x="5219473" y="461882"/>
            <a:ext cx="5002802" cy="872538"/>
          </a:xfrm>
        </p:spPr>
        <p:txBody>
          <a:bodyPr vert="horz" lIns="91440" tIns="45720" rIns="91440" bIns="45720" rtlCol="0" anchor="b">
            <a:normAutofit/>
          </a:bodyPr>
          <a:lstStyle/>
          <a:p>
            <a:pPr algn="ctr"/>
            <a:r>
              <a:rPr lang="en-US" sz="5400" dirty="0">
                <a:latin typeface="Arial" panose="020B0604020202020204" pitchFamily="34" charset="0"/>
                <a:cs typeface="Arial" panose="020B0604020202020204" pitchFamily="34" charset="0"/>
              </a:rPr>
              <a:t>References </a:t>
            </a:r>
          </a:p>
        </p:txBody>
      </p:sp>
      <p:sp>
        <p:nvSpPr>
          <p:cNvPr id="4" name="TextBox 3">
            <a:extLst>
              <a:ext uri="{FF2B5EF4-FFF2-40B4-BE49-F238E27FC236}">
                <a16:creationId xmlns:a16="http://schemas.microsoft.com/office/drawing/2014/main" id="{E8716290-4DCA-4684-93AF-6564DEFEED79}"/>
              </a:ext>
            </a:extLst>
          </p:cNvPr>
          <p:cNvSpPr txBox="1"/>
          <p:nvPr/>
        </p:nvSpPr>
        <p:spPr>
          <a:xfrm>
            <a:off x="3949555" y="1343003"/>
            <a:ext cx="7112329" cy="6155531"/>
          </a:xfrm>
          <a:prstGeom prst="rect">
            <a:avLst/>
          </a:prstGeom>
          <a:noFill/>
        </p:spPr>
        <p:txBody>
          <a:bodyPr wrap="square" rtlCol="0">
            <a:spAutoFit/>
          </a:bodyPr>
          <a:lstStyle/>
          <a:p>
            <a:r>
              <a:rPr lang="en-US" sz="1400" b="0" i="0" dirty="0" err="1">
                <a:solidFill>
                  <a:srgbClr val="747F8B"/>
                </a:solidFill>
                <a:effectLst/>
                <a:latin typeface="Roboto" panose="02000000000000000000" pitchFamily="2" charset="0"/>
              </a:rPr>
              <a:t>Huitt</a:t>
            </a:r>
            <a:r>
              <a:rPr lang="en-US" sz="1400" b="0" i="0" dirty="0">
                <a:solidFill>
                  <a:srgbClr val="747F8B"/>
                </a:solidFill>
                <a:effectLst/>
                <a:latin typeface="Roboto" panose="02000000000000000000" pitchFamily="2" charset="0"/>
              </a:rPr>
              <a:t>, W. and Hummel, J. (2003). </a:t>
            </a:r>
            <a:r>
              <a:rPr lang="en-US" sz="1400" b="0" i="1" dirty="0">
                <a:solidFill>
                  <a:srgbClr val="747F8B"/>
                </a:solidFill>
                <a:effectLst/>
                <a:latin typeface="Roboto" panose="02000000000000000000" pitchFamily="2" charset="0"/>
              </a:rPr>
              <a:t>Piaget’s Theory of Cognitive Development</a:t>
            </a:r>
            <a:r>
              <a:rPr lang="en-US" sz="1400" b="0" i="0" dirty="0">
                <a:solidFill>
                  <a:srgbClr val="747F8B"/>
                </a:solidFill>
                <a:effectLst/>
                <a:latin typeface="Roboto" panose="02000000000000000000" pitchFamily="2" charset="0"/>
              </a:rPr>
              <a:t>. [online] intranet.newriver.edu. Available at: </a:t>
            </a:r>
            <a:r>
              <a:rPr lang="en-US" sz="1400" b="0" i="0" dirty="0">
                <a:solidFill>
                  <a:srgbClr val="747F8B"/>
                </a:solidFill>
                <a:effectLst/>
                <a:latin typeface="Roboto" panose="02000000000000000000" pitchFamily="2" charset="0"/>
                <a:hlinkClick r:id="rId2"/>
              </a:rPr>
              <a:t>https://intranet.newriver.edu/images/stories/library/stennett_psychology_articles/Piagets%20Theory%20of%20Cognitive%20Development.pdf</a:t>
            </a:r>
            <a:r>
              <a:rPr lang="en-US" sz="1400" b="0" i="0" dirty="0">
                <a:solidFill>
                  <a:srgbClr val="747F8B"/>
                </a:solidFill>
                <a:effectLst/>
                <a:latin typeface="Roboto" panose="02000000000000000000" pitchFamily="2" charset="0"/>
              </a:rPr>
              <a:t>.</a:t>
            </a:r>
          </a:p>
          <a:p>
            <a:endParaRPr lang="en-US" sz="1400" dirty="0">
              <a:solidFill>
                <a:srgbClr val="747F8B"/>
              </a:solidFill>
              <a:latin typeface="Roboto" panose="02000000000000000000" pitchFamily="2" charset="0"/>
            </a:endParaRPr>
          </a:p>
          <a:p>
            <a:r>
              <a:rPr lang="en-GB" sz="1400" b="0" i="0" dirty="0">
                <a:solidFill>
                  <a:srgbClr val="555555"/>
                </a:solidFill>
                <a:effectLst/>
                <a:latin typeface="verdana" panose="020B0604030504040204" pitchFamily="34" charset="0"/>
              </a:rPr>
              <a:t>Di Paolo, E.A., </a:t>
            </a:r>
            <a:r>
              <a:rPr lang="en-GB" sz="1400" b="0" i="0" dirty="0" err="1">
                <a:solidFill>
                  <a:srgbClr val="555555"/>
                </a:solidFill>
                <a:effectLst/>
                <a:latin typeface="verdana" panose="020B0604030504040204" pitchFamily="34" charset="0"/>
              </a:rPr>
              <a:t>Barandiaran</a:t>
            </a:r>
            <a:r>
              <a:rPr lang="en-GB" sz="1400" b="0" i="0" dirty="0">
                <a:solidFill>
                  <a:srgbClr val="555555"/>
                </a:solidFill>
                <a:effectLst/>
                <a:latin typeface="verdana" panose="020B0604030504040204" pitchFamily="34" charset="0"/>
              </a:rPr>
              <a:t>, X.E., Beaton, M. &amp; Buhrmann, T. 2014, "Learning to perceive in the sensorimotor approach: Piaget’s theory of equilibration interpreted dynamically", </a:t>
            </a:r>
            <a:r>
              <a:rPr lang="en-GB" sz="1400" b="0" i="1" dirty="0">
                <a:solidFill>
                  <a:srgbClr val="555555"/>
                </a:solidFill>
                <a:effectLst/>
                <a:latin typeface="verdana" panose="020B0604030504040204" pitchFamily="34" charset="0"/>
              </a:rPr>
              <a:t>Frontiers in Human Neuroscience, </a:t>
            </a:r>
            <a:r>
              <a:rPr lang="en-GB" sz="1400" b="0" i="0" dirty="0">
                <a:solidFill>
                  <a:srgbClr val="555555"/>
                </a:solidFill>
                <a:effectLst/>
                <a:latin typeface="verdana" panose="020B0604030504040204" pitchFamily="34" charset="0"/>
              </a:rPr>
              <a:t>.</a:t>
            </a:r>
          </a:p>
          <a:p>
            <a:endParaRPr lang="en-GB" sz="1400" dirty="0">
              <a:solidFill>
                <a:srgbClr val="555555"/>
              </a:solidFill>
              <a:latin typeface="verdana" panose="020B0604030504040204" pitchFamily="34" charset="0"/>
            </a:endParaRPr>
          </a:p>
          <a:p>
            <a:br>
              <a:rPr lang="en-US" sz="1400" dirty="0"/>
            </a:br>
            <a:r>
              <a:rPr lang="en-US" sz="1400" b="0" i="0" dirty="0">
                <a:solidFill>
                  <a:srgbClr val="747F8B"/>
                </a:solidFill>
                <a:effectLst/>
                <a:latin typeface="Roboto" panose="02000000000000000000" pitchFamily="2" charset="0"/>
              </a:rPr>
              <a:t>Syed and McLean (2019). </a:t>
            </a:r>
            <a:r>
              <a:rPr lang="en-US" sz="1400" b="0" i="1" dirty="0">
                <a:solidFill>
                  <a:srgbClr val="747F8B"/>
                </a:solidFill>
                <a:effectLst/>
                <a:latin typeface="Roboto" panose="02000000000000000000" pitchFamily="2" charset="0"/>
              </a:rPr>
              <a:t>Erikson’s Theory of Psychosocial Development</a:t>
            </a:r>
            <a:r>
              <a:rPr lang="en-US" sz="1400" b="0" i="0" dirty="0">
                <a:solidFill>
                  <a:srgbClr val="747F8B"/>
                </a:solidFill>
                <a:effectLst/>
                <a:latin typeface="Roboto" panose="02000000000000000000" pitchFamily="2" charset="0"/>
              </a:rPr>
              <a:t>. [online] Psyarxiv.com. Available at: </a:t>
            </a:r>
            <a:r>
              <a:rPr lang="en-US" sz="1400" b="0" i="0" dirty="0">
                <a:solidFill>
                  <a:srgbClr val="747F8B"/>
                </a:solidFill>
                <a:effectLst/>
                <a:latin typeface="Roboto" panose="02000000000000000000" pitchFamily="2" charset="0"/>
                <a:hlinkClick r:id="rId3"/>
              </a:rPr>
              <a:t>https://psyarxiv.com/zf35d/</a:t>
            </a:r>
            <a:r>
              <a:rPr lang="en-US" sz="1400" b="0" i="0" dirty="0">
                <a:solidFill>
                  <a:srgbClr val="747F8B"/>
                </a:solidFill>
                <a:effectLst/>
                <a:latin typeface="Roboto" panose="02000000000000000000" pitchFamily="2" charset="0"/>
              </a:rPr>
              <a:t>.</a:t>
            </a:r>
          </a:p>
          <a:p>
            <a:endParaRPr lang="en-US" sz="1400" b="0" i="0" dirty="0">
              <a:solidFill>
                <a:srgbClr val="747F8B"/>
              </a:solidFill>
              <a:effectLst/>
              <a:latin typeface="Roboto" panose="02000000000000000000" pitchFamily="2" charset="0"/>
            </a:endParaRPr>
          </a:p>
          <a:p>
            <a:r>
              <a:rPr lang="en-US" sz="1400" b="0" i="0" dirty="0">
                <a:solidFill>
                  <a:srgbClr val="747F8B"/>
                </a:solidFill>
                <a:effectLst/>
                <a:latin typeface="Roboto" panose="02000000000000000000" pitchFamily="2" charset="0"/>
              </a:rPr>
              <a:t>, Erik Erikson's Theory of Psychosocial Development2014, Jan 16-last update [Homepage of Athena Information Solutions Pvt. Ltd], [Online].</a:t>
            </a:r>
          </a:p>
          <a:p>
            <a:endParaRPr lang="en-US" sz="1400" dirty="0">
              <a:solidFill>
                <a:srgbClr val="747F8B"/>
              </a:solidFill>
              <a:latin typeface="Roboto" panose="02000000000000000000" pitchFamily="2" charset="0"/>
            </a:endParaRPr>
          </a:p>
          <a:p>
            <a:r>
              <a:rPr lang="en-US" sz="1400" b="0" i="0" dirty="0" err="1">
                <a:solidFill>
                  <a:srgbClr val="3A3A3A"/>
                </a:solidFill>
                <a:effectLst/>
                <a:latin typeface="Source Sans Pro" panose="020B0503030403020204" pitchFamily="34" charset="0"/>
              </a:rPr>
              <a:t>Veldman</a:t>
            </a:r>
            <a:r>
              <a:rPr lang="en-US" sz="1400" b="0" i="0" dirty="0">
                <a:solidFill>
                  <a:srgbClr val="3A3A3A"/>
                </a:solidFill>
                <a:effectLst/>
                <a:latin typeface="Source Sans Pro" panose="020B0503030403020204" pitchFamily="34" charset="0"/>
              </a:rPr>
              <a:t>, S. L. . et al. (2019) Associations between gross motor skills and cognitive development in toddlers. </a:t>
            </a:r>
            <a:r>
              <a:rPr lang="en-US" sz="1400" b="0" i="1" dirty="0">
                <a:solidFill>
                  <a:srgbClr val="3A3A3A"/>
                </a:solidFill>
                <a:effectLst/>
                <a:latin typeface="Source Sans Pro" panose="020B0503030403020204" pitchFamily="34" charset="0"/>
              </a:rPr>
              <a:t>Early human development</a:t>
            </a:r>
            <a:r>
              <a:rPr lang="en-US" sz="1400" b="0" i="0" dirty="0">
                <a:solidFill>
                  <a:srgbClr val="3A3A3A"/>
                </a:solidFill>
                <a:effectLst/>
                <a:latin typeface="Source Sans Pro" panose="020B0503030403020204" pitchFamily="34" charset="0"/>
              </a:rPr>
              <a:t>. [Online] 13239–44.</a:t>
            </a:r>
            <a:endParaRPr lang="en-US" sz="1400" dirty="0">
              <a:solidFill>
                <a:srgbClr val="747F8B"/>
              </a:solidFill>
              <a:latin typeface="Roboto" panose="02000000000000000000" pitchFamily="2" charset="0"/>
            </a:endParaRPr>
          </a:p>
          <a:p>
            <a:endParaRPr lang="en-US" sz="1400" b="0" i="0" dirty="0">
              <a:solidFill>
                <a:srgbClr val="747F8B"/>
              </a:solidFill>
              <a:effectLst/>
              <a:latin typeface="Roboto" panose="02000000000000000000" pitchFamily="2" charset="0"/>
            </a:endParaRPr>
          </a:p>
          <a:p>
            <a:r>
              <a:rPr lang="en-US" sz="1400" b="0" i="0" dirty="0">
                <a:solidFill>
                  <a:srgbClr val="747F8B"/>
                </a:solidFill>
                <a:effectLst/>
                <a:latin typeface="Roboto" panose="02000000000000000000" pitchFamily="2" charset="0"/>
              </a:rPr>
              <a:t>Guyton, G. (n.d.). </a:t>
            </a:r>
            <a:r>
              <a:rPr lang="en-US" sz="1400" b="0" i="1" dirty="0">
                <a:solidFill>
                  <a:srgbClr val="747F8B"/>
                </a:solidFill>
                <a:effectLst/>
                <a:latin typeface="Roboto" panose="02000000000000000000" pitchFamily="2" charset="0"/>
              </a:rPr>
              <a:t>C Using Toys to Support Infant-Toddler Learning and Development</a:t>
            </a:r>
            <a:r>
              <a:rPr lang="en-US" sz="1400" b="0" i="0" dirty="0">
                <a:solidFill>
                  <a:srgbClr val="747F8B"/>
                </a:solidFill>
                <a:effectLst/>
                <a:latin typeface="Roboto" panose="02000000000000000000" pitchFamily="2" charset="0"/>
              </a:rPr>
              <a:t>. [online] Available at: https://educate.bankstreet.edu/cgi/viewcontent.cgi?article=1006&amp;context=faculty-staff.</a:t>
            </a:r>
          </a:p>
          <a:p>
            <a:endParaRPr lang="en-US" dirty="0">
              <a:solidFill>
                <a:srgbClr val="747F8B"/>
              </a:solidFill>
              <a:latin typeface="Roboto" panose="02000000000000000000" pitchFamily="2" charset="0"/>
            </a:endParaRPr>
          </a:p>
          <a:p>
            <a:endParaRPr lang="en-US" b="0" i="0" dirty="0">
              <a:solidFill>
                <a:srgbClr val="747F8B"/>
              </a:solidFill>
              <a:effectLst/>
              <a:latin typeface="Roboto" panose="02000000000000000000" pitchFamily="2" charset="0"/>
            </a:endParaRPr>
          </a:p>
          <a:p>
            <a:endParaRPr lang="en-US" dirty="0">
              <a:solidFill>
                <a:srgbClr val="747F8B"/>
              </a:solidFill>
              <a:latin typeface="Roboto" panose="02000000000000000000" pitchFamily="2" charset="0"/>
            </a:endParaRPr>
          </a:p>
          <a:p>
            <a:endParaRPr lang="en-GB" dirty="0"/>
          </a:p>
        </p:txBody>
      </p:sp>
    </p:spTree>
    <p:extLst>
      <p:ext uri="{BB962C8B-B14F-4D97-AF65-F5344CB8AC3E}">
        <p14:creationId xmlns:p14="http://schemas.microsoft.com/office/powerpoint/2010/main" val="17588160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9505</TotalTime>
  <Words>1075</Words>
  <Application>Microsoft Office PowerPoint</Application>
  <PresentationFormat>Widescreen</PresentationFormat>
  <Paragraphs>59</Paragraphs>
  <Slides>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NexusSerif</vt:lpstr>
      <vt:lpstr>Arial</vt:lpstr>
      <vt:lpstr>Calibri</vt:lpstr>
      <vt:lpstr>Calibri Light</vt:lpstr>
      <vt:lpstr>Roboto</vt:lpstr>
      <vt:lpstr>Source Sans Pro</vt:lpstr>
      <vt:lpstr>Verdana</vt:lpstr>
      <vt:lpstr>Office Theme</vt:lpstr>
      <vt:lpstr>“A child’s experience between the ages of 0 – 5 years can affect the rest of their lives” </vt:lpstr>
      <vt:lpstr>Introduction </vt:lpstr>
      <vt:lpstr>Piaget’s theory</vt:lpstr>
      <vt:lpstr> Erikson’s theory</vt:lpstr>
      <vt:lpstr>Erikson’s theory</vt:lpstr>
      <vt:lpstr>Activities for parents to support child development. </vt:lpstr>
      <vt:lpstr>Activities for parents to support child development.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 – 5 years can affect the rest of their lives” </dc:title>
  <dc:creator>Saba Shezadi Parveen (2014411)</dc:creator>
  <cp:lastModifiedBy>Saba Shezadi Parveen (2014411)</cp:lastModifiedBy>
  <cp:revision>1</cp:revision>
  <dcterms:created xsi:type="dcterms:W3CDTF">2021-10-05T22:32:53Z</dcterms:created>
  <dcterms:modified xsi:type="dcterms:W3CDTF">2021-10-12T13:06:54Z</dcterms:modified>
</cp:coreProperties>
</file>