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6" r:id="rId1"/>
  </p:sldMasterIdLst>
  <p:notesMasterIdLst>
    <p:notesMasterId r:id="rId11"/>
  </p:notesMasterIdLst>
  <p:handoutMasterIdLst>
    <p:handoutMasterId r:id="rId12"/>
  </p:handoutMasterIdLst>
  <p:sldIdLst>
    <p:sldId id="257" r:id="rId2"/>
    <p:sldId id="258" r:id="rId3"/>
    <p:sldId id="260" r:id="rId4"/>
    <p:sldId id="261" r:id="rId5"/>
    <p:sldId id="263" r:id="rId6"/>
    <p:sldId id="262" r:id="rId7"/>
    <p:sldId id="264" r:id="rId8"/>
    <p:sldId id="266" r:id="rId9"/>
    <p:sldId id="267" r:id="rId10"/>
  </p:sldIdLst>
  <p:sldSz cx="12192000" cy="6858000"/>
  <p:notesSz cx="6858000" cy="9144000"/>
  <p:defaultTextStyle>
    <a:defPPr rtl="0"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FA2FBC0-F5DD-C7FF-1B3D-8A9A2797DB69}" v="101" dt="2021-12-06T20:51:32.868"/>
    <p1510:client id="{446B29B7-025D-140F-73D0-3FDAD5B2562E}" v="20" dt="2021-12-06T06:40:13.355"/>
    <p1510:client id="{47651780-0C84-0951-FAF5-762C698A045B}" v="877" dt="2021-12-06T19:57:31.796"/>
    <p1510:client id="{692D5361-EFE0-05F8-A9B4-00614348CE07}" v="527" dt="2021-12-05T17:44:45.037"/>
    <p1510:client id="{9654E436-5877-E1FB-EBE6-A2CD579730FD}" v="28" dt="2021-12-07T13:05:26.695"/>
    <p1510:client id="{C2F95B34-32F4-2F79-8331-A3220674C61F}" v="238" dt="2021-12-05T18:39:49.866"/>
    <p1510:client id="{ECA9A8BF-75E0-4050-ABAA-5E17889C512B}" v="810" dt="2021-12-05T16:28:06.0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3532A69-5AD4-415E-9C62-8F005B3D34A4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6AA0A4D-C943-4834-A3AA-E2F0F3415365}">
      <dgm:prSet/>
      <dgm:spPr/>
      <dgm:t>
        <a:bodyPr/>
        <a:lstStyle/>
        <a:p>
          <a:r>
            <a:rPr lang="ru-RU"/>
            <a:t>PROBLEM SOLVING</a:t>
          </a:r>
          <a:endParaRPr lang="en-US"/>
        </a:p>
      </dgm:t>
    </dgm:pt>
    <dgm:pt modelId="{2B4B9F2E-ED7F-4D09-9DF2-ED3CDACD735B}" type="parTrans" cxnId="{ED0FA598-03B5-4386-92AF-B52B86FC862E}">
      <dgm:prSet/>
      <dgm:spPr/>
      <dgm:t>
        <a:bodyPr/>
        <a:lstStyle/>
        <a:p>
          <a:endParaRPr lang="en-US"/>
        </a:p>
      </dgm:t>
    </dgm:pt>
    <dgm:pt modelId="{34C4ABB6-27DB-45FA-B550-6E69B4C98D9A}" type="sibTrans" cxnId="{ED0FA598-03B5-4386-92AF-B52B86FC862E}">
      <dgm:prSet/>
      <dgm:spPr/>
      <dgm:t>
        <a:bodyPr/>
        <a:lstStyle/>
        <a:p>
          <a:endParaRPr lang="en-US"/>
        </a:p>
      </dgm:t>
    </dgm:pt>
    <dgm:pt modelId="{B20FBB0C-A6EC-4356-A481-4C5EFF4C7F04}">
      <dgm:prSet/>
      <dgm:spPr/>
      <dgm:t>
        <a:bodyPr/>
        <a:lstStyle/>
        <a:p>
          <a:r>
            <a:rPr lang="ru-RU"/>
            <a:t>COMMUNICATION </a:t>
          </a:r>
          <a:endParaRPr lang="en-US"/>
        </a:p>
      </dgm:t>
    </dgm:pt>
    <dgm:pt modelId="{9714F744-6A85-4388-B8B7-886C72E17AAA}" type="parTrans" cxnId="{90D10F38-5057-4601-B8FA-FF994D9028B9}">
      <dgm:prSet/>
      <dgm:spPr/>
      <dgm:t>
        <a:bodyPr/>
        <a:lstStyle/>
        <a:p>
          <a:endParaRPr lang="en-US"/>
        </a:p>
      </dgm:t>
    </dgm:pt>
    <dgm:pt modelId="{A4C3FDDE-0058-4825-A4C3-EDA364571A43}" type="sibTrans" cxnId="{90D10F38-5057-4601-B8FA-FF994D9028B9}">
      <dgm:prSet/>
      <dgm:spPr/>
      <dgm:t>
        <a:bodyPr/>
        <a:lstStyle/>
        <a:p>
          <a:endParaRPr lang="en-US"/>
        </a:p>
      </dgm:t>
    </dgm:pt>
    <dgm:pt modelId="{C105AB69-404E-46C5-9D3C-535C889F75CC}">
      <dgm:prSet/>
      <dgm:spPr/>
      <dgm:t>
        <a:bodyPr/>
        <a:lstStyle/>
        <a:p>
          <a:r>
            <a:rPr lang="ru-RU"/>
            <a:t>PLAN &amp; ORGANISE</a:t>
          </a:r>
          <a:endParaRPr lang="en-US"/>
        </a:p>
      </dgm:t>
    </dgm:pt>
    <dgm:pt modelId="{5C572628-65B0-45C1-B474-C6196FE1C2C4}" type="parTrans" cxnId="{6C4021DB-59DB-4F18-B2E4-01AB04D5CB07}">
      <dgm:prSet/>
      <dgm:spPr/>
      <dgm:t>
        <a:bodyPr/>
        <a:lstStyle/>
        <a:p>
          <a:endParaRPr lang="en-US"/>
        </a:p>
      </dgm:t>
    </dgm:pt>
    <dgm:pt modelId="{98A9FEB1-AFC1-43B1-936C-9D5BC665DD09}" type="sibTrans" cxnId="{6C4021DB-59DB-4F18-B2E4-01AB04D5CB07}">
      <dgm:prSet/>
      <dgm:spPr/>
      <dgm:t>
        <a:bodyPr/>
        <a:lstStyle/>
        <a:p>
          <a:endParaRPr lang="en-US"/>
        </a:p>
      </dgm:t>
    </dgm:pt>
    <dgm:pt modelId="{982DE5DE-E1A5-4247-B30D-362719C30E15}">
      <dgm:prSet/>
      <dgm:spPr/>
      <dgm:t>
        <a:bodyPr/>
        <a:lstStyle/>
        <a:p>
          <a:r>
            <a:rPr lang="ru-RU"/>
            <a:t>LEADERSHIP</a:t>
          </a:r>
          <a:endParaRPr lang="en-US"/>
        </a:p>
      </dgm:t>
    </dgm:pt>
    <dgm:pt modelId="{ECB35786-A8EE-4260-8FA2-AFC91167B33F}" type="parTrans" cxnId="{B379BB7E-129B-46D1-B74B-B357642AAFD7}">
      <dgm:prSet/>
      <dgm:spPr/>
      <dgm:t>
        <a:bodyPr/>
        <a:lstStyle/>
        <a:p>
          <a:endParaRPr lang="en-US"/>
        </a:p>
      </dgm:t>
    </dgm:pt>
    <dgm:pt modelId="{4D047D80-FB26-405A-9AEE-51B56DAF2620}" type="sibTrans" cxnId="{B379BB7E-129B-46D1-B74B-B357642AAFD7}">
      <dgm:prSet/>
      <dgm:spPr/>
      <dgm:t>
        <a:bodyPr/>
        <a:lstStyle/>
        <a:p>
          <a:endParaRPr lang="en-US"/>
        </a:p>
      </dgm:t>
    </dgm:pt>
    <dgm:pt modelId="{A4BAF106-1E3A-4DE1-B555-846AE13D4B21}" type="pres">
      <dgm:prSet presAssocID="{93532A69-5AD4-415E-9C62-8F005B3D34A4}" presName="cycle" presStyleCnt="0">
        <dgm:presLayoutVars>
          <dgm:dir/>
          <dgm:resizeHandles val="exact"/>
        </dgm:presLayoutVars>
      </dgm:prSet>
      <dgm:spPr/>
    </dgm:pt>
    <dgm:pt modelId="{BC38255A-0868-48F2-A2BF-F5D4DC1FB81A}" type="pres">
      <dgm:prSet presAssocID="{B6AA0A4D-C943-4834-A3AA-E2F0F3415365}" presName="dummy" presStyleCnt="0"/>
      <dgm:spPr/>
    </dgm:pt>
    <dgm:pt modelId="{BE9DBE85-11C8-48E4-A1FF-DAA8845C8FF0}" type="pres">
      <dgm:prSet presAssocID="{B6AA0A4D-C943-4834-A3AA-E2F0F3415365}" presName="node" presStyleLbl="revTx" presStyleIdx="0" presStyleCnt="4">
        <dgm:presLayoutVars>
          <dgm:bulletEnabled val="1"/>
        </dgm:presLayoutVars>
      </dgm:prSet>
      <dgm:spPr/>
    </dgm:pt>
    <dgm:pt modelId="{B6477406-E61F-4690-95A9-7739E6856A04}" type="pres">
      <dgm:prSet presAssocID="{34C4ABB6-27DB-45FA-B550-6E69B4C98D9A}" presName="sibTrans" presStyleLbl="node1" presStyleIdx="0" presStyleCnt="4"/>
      <dgm:spPr/>
    </dgm:pt>
    <dgm:pt modelId="{2529EA78-FA43-49A0-A595-6EE196DEBB2A}" type="pres">
      <dgm:prSet presAssocID="{B20FBB0C-A6EC-4356-A481-4C5EFF4C7F04}" presName="dummy" presStyleCnt="0"/>
      <dgm:spPr/>
    </dgm:pt>
    <dgm:pt modelId="{52993CAE-1909-4FCD-AE14-A2B1D22879B2}" type="pres">
      <dgm:prSet presAssocID="{B20FBB0C-A6EC-4356-A481-4C5EFF4C7F04}" presName="node" presStyleLbl="revTx" presStyleIdx="1" presStyleCnt="4">
        <dgm:presLayoutVars>
          <dgm:bulletEnabled val="1"/>
        </dgm:presLayoutVars>
      </dgm:prSet>
      <dgm:spPr/>
    </dgm:pt>
    <dgm:pt modelId="{1850C740-C94C-4BA2-86FF-17924219EC6C}" type="pres">
      <dgm:prSet presAssocID="{A4C3FDDE-0058-4825-A4C3-EDA364571A43}" presName="sibTrans" presStyleLbl="node1" presStyleIdx="1" presStyleCnt="4"/>
      <dgm:spPr/>
    </dgm:pt>
    <dgm:pt modelId="{972E4975-0614-4BBA-9871-75E6C26BAFF8}" type="pres">
      <dgm:prSet presAssocID="{C105AB69-404E-46C5-9D3C-535C889F75CC}" presName="dummy" presStyleCnt="0"/>
      <dgm:spPr/>
    </dgm:pt>
    <dgm:pt modelId="{818C0064-BFCB-459C-8173-361994D6EB04}" type="pres">
      <dgm:prSet presAssocID="{C105AB69-404E-46C5-9D3C-535C889F75CC}" presName="node" presStyleLbl="revTx" presStyleIdx="2" presStyleCnt="4">
        <dgm:presLayoutVars>
          <dgm:bulletEnabled val="1"/>
        </dgm:presLayoutVars>
      </dgm:prSet>
      <dgm:spPr/>
    </dgm:pt>
    <dgm:pt modelId="{094DF1F3-7AEB-47F4-AF88-3FE36A0A8C6A}" type="pres">
      <dgm:prSet presAssocID="{98A9FEB1-AFC1-43B1-936C-9D5BC665DD09}" presName="sibTrans" presStyleLbl="node1" presStyleIdx="2" presStyleCnt="4"/>
      <dgm:spPr/>
    </dgm:pt>
    <dgm:pt modelId="{55C8C4DF-926F-490F-935E-849D63FE989B}" type="pres">
      <dgm:prSet presAssocID="{982DE5DE-E1A5-4247-B30D-362719C30E15}" presName="dummy" presStyleCnt="0"/>
      <dgm:spPr/>
    </dgm:pt>
    <dgm:pt modelId="{6E338669-2E9B-49E0-BDDE-14C245613E27}" type="pres">
      <dgm:prSet presAssocID="{982DE5DE-E1A5-4247-B30D-362719C30E15}" presName="node" presStyleLbl="revTx" presStyleIdx="3" presStyleCnt="4">
        <dgm:presLayoutVars>
          <dgm:bulletEnabled val="1"/>
        </dgm:presLayoutVars>
      </dgm:prSet>
      <dgm:spPr/>
    </dgm:pt>
    <dgm:pt modelId="{45A364F5-0049-4132-AE27-0C42BC7A4590}" type="pres">
      <dgm:prSet presAssocID="{4D047D80-FB26-405A-9AEE-51B56DAF2620}" presName="sibTrans" presStyleLbl="node1" presStyleIdx="3" presStyleCnt="4"/>
      <dgm:spPr/>
    </dgm:pt>
  </dgm:ptLst>
  <dgm:cxnLst>
    <dgm:cxn modelId="{D95BED0A-732D-485B-9C44-B7FCDD5ADBCB}" type="presOf" srcId="{34C4ABB6-27DB-45FA-B550-6E69B4C98D9A}" destId="{B6477406-E61F-4690-95A9-7739E6856A04}" srcOrd="0" destOrd="0" presId="urn:microsoft.com/office/officeart/2005/8/layout/cycle1"/>
    <dgm:cxn modelId="{90D10F38-5057-4601-B8FA-FF994D9028B9}" srcId="{93532A69-5AD4-415E-9C62-8F005B3D34A4}" destId="{B20FBB0C-A6EC-4356-A481-4C5EFF4C7F04}" srcOrd="1" destOrd="0" parTransId="{9714F744-6A85-4388-B8B7-886C72E17AAA}" sibTransId="{A4C3FDDE-0058-4825-A4C3-EDA364571A43}"/>
    <dgm:cxn modelId="{CB345D78-04B8-4B81-983F-402EE83A392C}" type="presOf" srcId="{B6AA0A4D-C943-4834-A3AA-E2F0F3415365}" destId="{BE9DBE85-11C8-48E4-A1FF-DAA8845C8FF0}" srcOrd="0" destOrd="0" presId="urn:microsoft.com/office/officeart/2005/8/layout/cycle1"/>
    <dgm:cxn modelId="{B379BB7E-129B-46D1-B74B-B357642AAFD7}" srcId="{93532A69-5AD4-415E-9C62-8F005B3D34A4}" destId="{982DE5DE-E1A5-4247-B30D-362719C30E15}" srcOrd="3" destOrd="0" parTransId="{ECB35786-A8EE-4260-8FA2-AFC91167B33F}" sibTransId="{4D047D80-FB26-405A-9AEE-51B56DAF2620}"/>
    <dgm:cxn modelId="{ED0FA598-03B5-4386-92AF-B52B86FC862E}" srcId="{93532A69-5AD4-415E-9C62-8F005B3D34A4}" destId="{B6AA0A4D-C943-4834-A3AA-E2F0F3415365}" srcOrd="0" destOrd="0" parTransId="{2B4B9F2E-ED7F-4D09-9DF2-ED3CDACD735B}" sibTransId="{34C4ABB6-27DB-45FA-B550-6E69B4C98D9A}"/>
    <dgm:cxn modelId="{63B9CB9E-755B-41C4-A8D7-38877BFBFE42}" type="presOf" srcId="{98A9FEB1-AFC1-43B1-936C-9D5BC665DD09}" destId="{094DF1F3-7AEB-47F4-AF88-3FE36A0A8C6A}" srcOrd="0" destOrd="0" presId="urn:microsoft.com/office/officeart/2005/8/layout/cycle1"/>
    <dgm:cxn modelId="{50D5FBA0-AA91-416F-8218-F0D8728BC645}" type="presOf" srcId="{4D047D80-FB26-405A-9AEE-51B56DAF2620}" destId="{45A364F5-0049-4132-AE27-0C42BC7A4590}" srcOrd="0" destOrd="0" presId="urn:microsoft.com/office/officeart/2005/8/layout/cycle1"/>
    <dgm:cxn modelId="{769D69A1-7248-4E43-BB41-3634939F1DF1}" type="presOf" srcId="{982DE5DE-E1A5-4247-B30D-362719C30E15}" destId="{6E338669-2E9B-49E0-BDDE-14C245613E27}" srcOrd="0" destOrd="0" presId="urn:microsoft.com/office/officeart/2005/8/layout/cycle1"/>
    <dgm:cxn modelId="{6F039DB4-B9CD-4A62-8F38-51277D2A8C16}" type="presOf" srcId="{B20FBB0C-A6EC-4356-A481-4C5EFF4C7F04}" destId="{52993CAE-1909-4FCD-AE14-A2B1D22879B2}" srcOrd="0" destOrd="0" presId="urn:microsoft.com/office/officeart/2005/8/layout/cycle1"/>
    <dgm:cxn modelId="{6C4021DB-59DB-4F18-B2E4-01AB04D5CB07}" srcId="{93532A69-5AD4-415E-9C62-8F005B3D34A4}" destId="{C105AB69-404E-46C5-9D3C-535C889F75CC}" srcOrd="2" destOrd="0" parTransId="{5C572628-65B0-45C1-B474-C6196FE1C2C4}" sibTransId="{98A9FEB1-AFC1-43B1-936C-9D5BC665DD09}"/>
    <dgm:cxn modelId="{2493EAE3-EDD5-48C3-B6F1-9A9E41D7010C}" type="presOf" srcId="{A4C3FDDE-0058-4825-A4C3-EDA364571A43}" destId="{1850C740-C94C-4BA2-86FF-17924219EC6C}" srcOrd="0" destOrd="0" presId="urn:microsoft.com/office/officeart/2005/8/layout/cycle1"/>
    <dgm:cxn modelId="{AD399DE7-FC1E-4BFF-9BA8-971E11B4B653}" type="presOf" srcId="{93532A69-5AD4-415E-9C62-8F005B3D34A4}" destId="{A4BAF106-1E3A-4DE1-B555-846AE13D4B21}" srcOrd="0" destOrd="0" presId="urn:microsoft.com/office/officeart/2005/8/layout/cycle1"/>
    <dgm:cxn modelId="{BABBEEF3-3EB3-4D1B-A2CC-BBE5B4ADCBD5}" type="presOf" srcId="{C105AB69-404E-46C5-9D3C-535C889F75CC}" destId="{818C0064-BFCB-459C-8173-361994D6EB04}" srcOrd="0" destOrd="0" presId="urn:microsoft.com/office/officeart/2005/8/layout/cycle1"/>
    <dgm:cxn modelId="{ACB12DED-2641-4744-9080-660FEA33C921}" type="presParOf" srcId="{A4BAF106-1E3A-4DE1-B555-846AE13D4B21}" destId="{BC38255A-0868-48F2-A2BF-F5D4DC1FB81A}" srcOrd="0" destOrd="0" presId="urn:microsoft.com/office/officeart/2005/8/layout/cycle1"/>
    <dgm:cxn modelId="{E77DB3B4-1045-4213-AB18-E592BD4634BD}" type="presParOf" srcId="{A4BAF106-1E3A-4DE1-B555-846AE13D4B21}" destId="{BE9DBE85-11C8-48E4-A1FF-DAA8845C8FF0}" srcOrd="1" destOrd="0" presId="urn:microsoft.com/office/officeart/2005/8/layout/cycle1"/>
    <dgm:cxn modelId="{F1F5B590-5253-46C7-A1DD-4345B6843269}" type="presParOf" srcId="{A4BAF106-1E3A-4DE1-B555-846AE13D4B21}" destId="{B6477406-E61F-4690-95A9-7739E6856A04}" srcOrd="2" destOrd="0" presId="urn:microsoft.com/office/officeart/2005/8/layout/cycle1"/>
    <dgm:cxn modelId="{E377916C-199E-42C7-8E9F-FB804ABF9A43}" type="presParOf" srcId="{A4BAF106-1E3A-4DE1-B555-846AE13D4B21}" destId="{2529EA78-FA43-49A0-A595-6EE196DEBB2A}" srcOrd="3" destOrd="0" presId="urn:microsoft.com/office/officeart/2005/8/layout/cycle1"/>
    <dgm:cxn modelId="{8E3C96D6-08E7-4DA3-A6C8-5D5EB245DAB4}" type="presParOf" srcId="{A4BAF106-1E3A-4DE1-B555-846AE13D4B21}" destId="{52993CAE-1909-4FCD-AE14-A2B1D22879B2}" srcOrd="4" destOrd="0" presId="urn:microsoft.com/office/officeart/2005/8/layout/cycle1"/>
    <dgm:cxn modelId="{2668DF57-0DC5-4209-BE88-B77AE503413B}" type="presParOf" srcId="{A4BAF106-1E3A-4DE1-B555-846AE13D4B21}" destId="{1850C740-C94C-4BA2-86FF-17924219EC6C}" srcOrd="5" destOrd="0" presId="urn:microsoft.com/office/officeart/2005/8/layout/cycle1"/>
    <dgm:cxn modelId="{632EA18D-177B-4493-BE3B-985A046488F6}" type="presParOf" srcId="{A4BAF106-1E3A-4DE1-B555-846AE13D4B21}" destId="{972E4975-0614-4BBA-9871-75E6C26BAFF8}" srcOrd="6" destOrd="0" presId="urn:microsoft.com/office/officeart/2005/8/layout/cycle1"/>
    <dgm:cxn modelId="{6665E30D-C6BD-4C76-A8F2-62541D3A4F2D}" type="presParOf" srcId="{A4BAF106-1E3A-4DE1-B555-846AE13D4B21}" destId="{818C0064-BFCB-459C-8173-361994D6EB04}" srcOrd="7" destOrd="0" presId="urn:microsoft.com/office/officeart/2005/8/layout/cycle1"/>
    <dgm:cxn modelId="{78FB2E90-828C-4325-B72E-8C361A44B235}" type="presParOf" srcId="{A4BAF106-1E3A-4DE1-B555-846AE13D4B21}" destId="{094DF1F3-7AEB-47F4-AF88-3FE36A0A8C6A}" srcOrd="8" destOrd="0" presId="urn:microsoft.com/office/officeart/2005/8/layout/cycle1"/>
    <dgm:cxn modelId="{F901A9BB-5F39-4ADF-8EC6-52A011F77901}" type="presParOf" srcId="{A4BAF106-1E3A-4DE1-B555-846AE13D4B21}" destId="{55C8C4DF-926F-490F-935E-849D63FE989B}" srcOrd="9" destOrd="0" presId="urn:microsoft.com/office/officeart/2005/8/layout/cycle1"/>
    <dgm:cxn modelId="{0095C537-0752-4863-9C23-E357C8816561}" type="presParOf" srcId="{A4BAF106-1E3A-4DE1-B555-846AE13D4B21}" destId="{6E338669-2E9B-49E0-BDDE-14C245613E27}" srcOrd="10" destOrd="0" presId="urn:microsoft.com/office/officeart/2005/8/layout/cycle1"/>
    <dgm:cxn modelId="{8077CBB8-0F07-487C-B04D-1E0BE2A54B2D}" type="presParOf" srcId="{A4BAF106-1E3A-4DE1-B555-846AE13D4B21}" destId="{45A364F5-0049-4132-AE27-0C42BC7A4590}" srcOrd="11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73EA818-5FE2-47AA-83FA-ADF99E1126F8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4B4EAB76-CC4B-4DF0-B90F-28BFEFBE9AD5}">
      <dgm:prSet/>
      <dgm:spPr/>
      <dgm:t>
        <a:bodyPr/>
        <a:lstStyle/>
        <a:p>
          <a:pPr>
            <a:defRPr cap="all"/>
          </a:pPr>
          <a:r>
            <a:rPr lang="ru-RU"/>
            <a:t>ANALYSIS</a:t>
          </a:r>
          <a:endParaRPr lang="en-US"/>
        </a:p>
      </dgm:t>
    </dgm:pt>
    <dgm:pt modelId="{0AA3F61B-E8C8-4575-B7F3-DCCE8F2C4936}" type="parTrans" cxnId="{3CCBADDC-7E35-499D-B210-131D28716CC3}">
      <dgm:prSet/>
      <dgm:spPr/>
      <dgm:t>
        <a:bodyPr/>
        <a:lstStyle/>
        <a:p>
          <a:endParaRPr lang="en-US"/>
        </a:p>
      </dgm:t>
    </dgm:pt>
    <dgm:pt modelId="{97256FE8-4979-4E1D-BBB7-AD7AB1D0BD3F}" type="sibTrans" cxnId="{3CCBADDC-7E35-499D-B210-131D28716CC3}">
      <dgm:prSet/>
      <dgm:spPr/>
      <dgm:t>
        <a:bodyPr/>
        <a:lstStyle/>
        <a:p>
          <a:endParaRPr lang="en-US"/>
        </a:p>
      </dgm:t>
    </dgm:pt>
    <dgm:pt modelId="{EC19CB98-CBDA-4200-BDFE-3FBDE947E46E}">
      <dgm:prSet/>
      <dgm:spPr/>
      <dgm:t>
        <a:bodyPr/>
        <a:lstStyle/>
        <a:p>
          <a:pPr>
            <a:defRPr cap="all"/>
          </a:pPr>
          <a:r>
            <a:rPr lang="ru-RU"/>
            <a:t>ACADEMIC WRITING</a:t>
          </a:r>
          <a:endParaRPr lang="en-US"/>
        </a:p>
      </dgm:t>
    </dgm:pt>
    <dgm:pt modelId="{F70681DC-24DC-4C46-91C2-6E62013BB7FF}" type="parTrans" cxnId="{BDDF125B-290B-412F-9F37-81BB109F71F7}">
      <dgm:prSet/>
      <dgm:spPr/>
      <dgm:t>
        <a:bodyPr/>
        <a:lstStyle/>
        <a:p>
          <a:endParaRPr lang="en-US"/>
        </a:p>
      </dgm:t>
    </dgm:pt>
    <dgm:pt modelId="{E0C0C609-74DD-42C0-B1EC-9AE33F2EC6F4}" type="sibTrans" cxnId="{BDDF125B-290B-412F-9F37-81BB109F71F7}">
      <dgm:prSet/>
      <dgm:spPr/>
      <dgm:t>
        <a:bodyPr/>
        <a:lstStyle/>
        <a:p>
          <a:endParaRPr lang="en-US"/>
        </a:p>
      </dgm:t>
    </dgm:pt>
    <dgm:pt modelId="{F91C1226-DE38-42B8-BF4C-6F9856A7CC68}">
      <dgm:prSet/>
      <dgm:spPr/>
      <dgm:t>
        <a:bodyPr/>
        <a:lstStyle/>
        <a:p>
          <a:pPr>
            <a:defRPr cap="all"/>
          </a:pPr>
          <a:r>
            <a:rPr lang="ru-RU"/>
            <a:t>PUBLIC SPEAKING</a:t>
          </a:r>
          <a:endParaRPr lang="en-US"/>
        </a:p>
      </dgm:t>
    </dgm:pt>
    <dgm:pt modelId="{BDCF6095-757D-4BA8-B538-65878BDD4846}" type="parTrans" cxnId="{EDAFBA93-0F44-47A1-B366-DC30F0F8423A}">
      <dgm:prSet/>
      <dgm:spPr/>
      <dgm:t>
        <a:bodyPr/>
        <a:lstStyle/>
        <a:p>
          <a:endParaRPr lang="en-US"/>
        </a:p>
      </dgm:t>
    </dgm:pt>
    <dgm:pt modelId="{3AB97BD8-A2BD-4E54-9375-E863AA78D7DB}" type="sibTrans" cxnId="{EDAFBA93-0F44-47A1-B366-DC30F0F8423A}">
      <dgm:prSet/>
      <dgm:spPr/>
      <dgm:t>
        <a:bodyPr/>
        <a:lstStyle/>
        <a:p>
          <a:endParaRPr lang="en-US"/>
        </a:p>
      </dgm:t>
    </dgm:pt>
    <dgm:pt modelId="{021DA490-D217-4E44-8FF1-6FCDF997810E}">
      <dgm:prSet/>
      <dgm:spPr/>
      <dgm:t>
        <a:bodyPr/>
        <a:lstStyle/>
        <a:p>
          <a:pPr>
            <a:defRPr cap="all"/>
          </a:pPr>
          <a:r>
            <a:rPr lang="ru-RU"/>
            <a:t>RESEARCH </a:t>
          </a:r>
          <a:endParaRPr lang="en-US"/>
        </a:p>
      </dgm:t>
    </dgm:pt>
    <dgm:pt modelId="{61443CA3-69EE-49FE-9C0B-C5EF0A52A9D5}" type="parTrans" cxnId="{1CF6E8B4-117B-4F09-AACE-99A5A6C62432}">
      <dgm:prSet/>
      <dgm:spPr/>
      <dgm:t>
        <a:bodyPr/>
        <a:lstStyle/>
        <a:p>
          <a:endParaRPr lang="en-US"/>
        </a:p>
      </dgm:t>
    </dgm:pt>
    <dgm:pt modelId="{058F4B82-2064-45FD-BB4D-15FC4079E9C7}" type="sibTrans" cxnId="{1CF6E8B4-117B-4F09-AACE-99A5A6C62432}">
      <dgm:prSet/>
      <dgm:spPr/>
      <dgm:t>
        <a:bodyPr/>
        <a:lstStyle/>
        <a:p>
          <a:endParaRPr lang="en-US"/>
        </a:p>
      </dgm:t>
    </dgm:pt>
    <dgm:pt modelId="{D2026808-60BA-455A-9DEB-8F441946BD78}" type="pres">
      <dgm:prSet presAssocID="{073EA818-5FE2-47AA-83FA-ADF99E1126F8}" presName="root" presStyleCnt="0">
        <dgm:presLayoutVars>
          <dgm:dir/>
          <dgm:resizeHandles val="exact"/>
        </dgm:presLayoutVars>
      </dgm:prSet>
      <dgm:spPr/>
    </dgm:pt>
    <dgm:pt modelId="{186AA28A-2953-4D5F-98BF-F3F6B3CE9D3E}" type="pres">
      <dgm:prSet presAssocID="{4B4EAB76-CC4B-4DF0-B90F-28BFEFBE9AD5}" presName="compNode" presStyleCnt="0"/>
      <dgm:spPr/>
    </dgm:pt>
    <dgm:pt modelId="{F3F46665-FCD7-44A0-B451-BFBA1DF0A5BE}" type="pres">
      <dgm:prSet presAssocID="{4B4EAB76-CC4B-4DF0-B90F-28BFEFBE9AD5}" presName="iconBgRect" presStyleLbl="bgShp" presStyleIdx="0" presStyleCnt="4"/>
      <dgm:spPr/>
    </dgm:pt>
    <dgm:pt modelId="{75C48976-34EC-45A7-8F3F-8383B2551003}" type="pres">
      <dgm:prSet presAssocID="{4B4EAB76-CC4B-4DF0-B90F-28BFEFBE9AD5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Статистика"/>
        </a:ext>
      </dgm:extLst>
    </dgm:pt>
    <dgm:pt modelId="{E6E88FEB-B951-459C-9B0B-57F5A6223044}" type="pres">
      <dgm:prSet presAssocID="{4B4EAB76-CC4B-4DF0-B90F-28BFEFBE9AD5}" presName="spaceRect" presStyleCnt="0"/>
      <dgm:spPr/>
    </dgm:pt>
    <dgm:pt modelId="{6434CD24-35AB-451A-9C04-B945788121DB}" type="pres">
      <dgm:prSet presAssocID="{4B4EAB76-CC4B-4DF0-B90F-28BFEFBE9AD5}" presName="textRect" presStyleLbl="revTx" presStyleIdx="0" presStyleCnt="4">
        <dgm:presLayoutVars>
          <dgm:chMax val="1"/>
          <dgm:chPref val="1"/>
        </dgm:presLayoutVars>
      </dgm:prSet>
      <dgm:spPr/>
    </dgm:pt>
    <dgm:pt modelId="{7CA8FBC6-DA8C-40D8-9869-9C00D2C03CF0}" type="pres">
      <dgm:prSet presAssocID="{97256FE8-4979-4E1D-BBB7-AD7AB1D0BD3F}" presName="sibTrans" presStyleCnt="0"/>
      <dgm:spPr/>
    </dgm:pt>
    <dgm:pt modelId="{DEF5DB78-3F0A-48E7-9DF9-973EB0E12903}" type="pres">
      <dgm:prSet presAssocID="{EC19CB98-CBDA-4200-BDFE-3FBDE947E46E}" presName="compNode" presStyleCnt="0"/>
      <dgm:spPr/>
    </dgm:pt>
    <dgm:pt modelId="{BA43382A-8EB5-4293-97BE-B1E9189B6201}" type="pres">
      <dgm:prSet presAssocID="{EC19CB98-CBDA-4200-BDFE-3FBDE947E46E}" presName="iconBgRect" presStyleLbl="bgShp" presStyleIdx="1" presStyleCnt="4"/>
      <dgm:spPr/>
    </dgm:pt>
    <dgm:pt modelId="{9DF8E272-FA98-486C-A0C6-F2E9F3615E15}" type="pres">
      <dgm:prSet presAssocID="{EC19CB98-CBDA-4200-BDFE-3FBDE947E46E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Карандаш"/>
        </a:ext>
      </dgm:extLst>
    </dgm:pt>
    <dgm:pt modelId="{CAC0E1CC-7D82-491A-BE5E-94181791C327}" type="pres">
      <dgm:prSet presAssocID="{EC19CB98-CBDA-4200-BDFE-3FBDE947E46E}" presName="spaceRect" presStyleCnt="0"/>
      <dgm:spPr/>
    </dgm:pt>
    <dgm:pt modelId="{D7A30AF5-4B76-4F3E-84A3-C1A2A3F6E68D}" type="pres">
      <dgm:prSet presAssocID="{EC19CB98-CBDA-4200-BDFE-3FBDE947E46E}" presName="textRect" presStyleLbl="revTx" presStyleIdx="1" presStyleCnt="4">
        <dgm:presLayoutVars>
          <dgm:chMax val="1"/>
          <dgm:chPref val="1"/>
        </dgm:presLayoutVars>
      </dgm:prSet>
      <dgm:spPr/>
    </dgm:pt>
    <dgm:pt modelId="{D5402EF5-7CAA-4CA3-9554-3042B9E14554}" type="pres">
      <dgm:prSet presAssocID="{E0C0C609-74DD-42C0-B1EC-9AE33F2EC6F4}" presName="sibTrans" presStyleCnt="0"/>
      <dgm:spPr/>
    </dgm:pt>
    <dgm:pt modelId="{322E91BB-B36F-467C-A59F-553E2331F750}" type="pres">
      <dgm:prSet presAssocID="{F91C1226-DE38-42B8-BF4C-6F9856A7CC68}" presName="compNode" presStyleCnt="0"/>
      <dgm:spPr/>
    </dgm:pt>
    <dgm:pt modelId="{F0162B78-E6FE-4BDB-A2CA-5CDD82E0961F}" type="pres">
      <dgm:prSet presAssocID="{F91C1226-DE38-42B8-BF4C-6F9856A7CC68}" presName="iconBgRect" presStyleLbl="bgShp" presStyleIdx="2" presStyleCnt="4"/>
      <dgm:spPr/>
    </dgm:pt>
    <dgm:pt modelId="{777D966A-A17C-4BB0-8498-8A4C00E81E1E}" type="pres">
      <dgm:prSet presAssocID="{F91C1226-DE38-42B8-BF4C-6F9856A7CC68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Лектор"/>
        </a:ext>
      </dgm:extLst>
    </dgm:pt>
    <dgm:pt modelId="{FB8EB6CD-D0BC-4487-BCAF-44AEB1B2B05C}" type="pres">
      <dgm:prSet presAssocID="{F91C1226-DE38-42B8-BF4C-6F9856A7CC68}" presName="spaceRect" presStyleCnt="0"/>
      <dgm:spPr/>
    </dgm:pt>
    <dgm:pt modelId="{4D7FF5C7-4E17-4BCF-9370-35068928FEC1}" type="pres">
      <dgm:prSet presAssocID="{F91C1226-DE38-42B8-BF4C-6F9856A7CC68}" presName="textRect" presStyleLbl="revTx" presStyleIdx="2" presStyleCnt="4">
        <dgm:presLayoutVars>
          <dgm:chMax val="1"/>
          <dgm:chPref val="1"/>
        </dgm:presLayoutVars>
      </dgm:prSet>
      <dgm:spPr/>
    </dgm:pt>
    <dgm:pt modelId="{DE00DF7A-22FB-4DFD-808B-6DE5692A2769}" type="pres">
      <dgm:prSet presAssocID="{3AB97BD8-A2BD-4E54-9375-E863AA78D7DB}" presName="sibTrans" presStyleCnt="0"/>
      <dgm:spPr/>
    </dgm:pt>
    <dgm:pt modelId="{5FBFDFD3-7C9E-459C-BB67-B9846A6A1C40}" type="pres">
      <dgm:prSet presAssocID="{021DA490-D217-4E44-8FF1-6FCDF997810E}" presName="compNode" presStyleCnt="0"/>
      <dgm:spPr/>
    </dgm:pt>
    <dgm:pt modelId="{862693D9-7839-4EA5-B0EF-D2062C5B4FFB}" type="pres">
      <dgm:prSet presAssocID="{021DA490-D217-4E44-8FF1-6FCDF997810E}" presName="iconBgRect" presStyleLbl="bgShp" presStyleIdx="3" presStyleCnt="4"/>
      <dgm:spPr/>
    </dgm:pt>
    <dgm:pt modelId="{B00C99BF-8329-42E9-8439-FD7BE987037D}" type="pres">
      <dgm:prSet presAssocID="{021DA490-D217-4E44-8FF1-6FCDF997810E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Исследование"/>
        </a:ext>
      </dgm:extLst>
    </dgm:pt>
    <dgm:pt modelId="{14DDE24A-A5E5-488B-9E38-4BA3B4BDBF8F}" type="pres">
      <dgm:prSet presAssocID="{021DA490-D217-4E44-8FF1-6FCDF997810E}" presName="spaceRect" presStyleCnt="0"/>
      <dgm:spPr/>
    </dgm:pt>
    <dgm:pt modelId="{5C3BD469-2E5A-4455-8A75-4EDD2296A6E4}" type="pres">
      <dgm:prSet presAssocID="{021DA490-D217-4E44-8FF1-6FCDF997810E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541A9F28-589B-482C-89B8-2EF9907E7CAE}" type="presOf" srcId="{021DA490-D217-4E44-8FF1-6FCDF997810E}" destId="{5C3BD469-2E5A-4455-8A75-4EDD2296A6E4}" srcOrd="0" destOrd="0" presId="urn:microsoft.com/office/officeart/2018/5/layout/IconCircleLabelList"/>
    <dgm:cxn modelId="{3B08CB3E-C12D-4704-8E33-B5B70BE6089E}" type="presOf" srcId="{4B4EAB76-CC4B-4DF0-B90F-28BFEFBE9AD5}" destId="{6434CD24-35AB-451A-9C04-B945788121DB}" srcOrd="0" destOrd="0" presId="urn:microsoft.com/office/officeart/2018/5/layout/IconCircleLabelList"/>
    <dgm:cxn modelId="{BDDF125B-290B-412F-9F37-81BB109F71F7}" srcId="{073EA818-5FE2-47AA-83FA-ADF99E1126F8}" destId="{EC19CB98-CBDA-4200-BDFE-3FBDE947E46E}" srcOrd="1" destOrd="0" parTransId="{F70681DC-24DC-4C46-91C2-6E62013BB7FF}" sibTransId="{E0C0C609-74DD-42C0-B1EC-9AE33F2EC6F4}"/>
    <dgm:cxn modelId="{BB164584-F027-4CCC-84E8-353AA1662184}" type="presOf" srcId="{EC19CB98-CBDA-4200-BDFE-3FBDE947E46E}" destId="{D7A30AF5-4B76-4F3E-84A3-C1A2A3F6E68D}" srcOrd="0" destOrd="0" presId="urn:microsoft.com/office/officeart/2018/5/layout/IconCircleLabelList"/>
    <dgm:cxn modelId="{EDAFBA93-0F44-47A1-B366-DC30F0F8423A}" srcId="{073EA818-5FE2-47AA-83FA-ADF99E1126F8}" destId="{F91C1226-DE38-42B8-BF4C-6F9856A7CC68}" srcOrd="2" destOrd="0" parTransId="{BDCF6095-757D-4BA8-B538-65878BDD4846}" sibTransId="{3AB97BD8-A2BD-4E54-9375-E863AA78D7DB}"/>
    <dgm:cxn modelId="{5E86DCB3-FF85-40E4-8FDA-63197CCAAEB4}" type="presOf" srcId="{073EA818-5FE2-47AA-83FA-ADF99E1126F8}" destId="{D2026808-60BA-455A-9DEB-8F441946BD78}" srcOrd="0" destOrd="0" presId="urn:microsoft.com/office/officeart/2018/5/layout/IconCircleLabelList"/>
    <dgm:cxn modelId="{1CF6E8B4-117B-4F09-AACE-99A5A6C62432}" srcId="{073EA818-5FE2-47AA-83FA-ADF99E1126F8}" destId="{021DA490-D217-4E44-8FF1-6FCDF997810E}" srcOrd="3" destOrd="0" parTransId="{61443CA3-69EE-49FE-9C0B-C5EF0A52A9D5}" sibTransId="{058F4B82-2064-45FD-BB4D-15FC4079E9C7}"/>
    <dgm:cxn modelId="{F73286BA-A31C-4CE9-BCD2-944682D96154}" type="presOf" srcId="{F91C1226-DE38-42B8-BF4C-6F9856A7CC68}" destId="{4D7FF5C7-4E17-4BCF-9370-35068928FEC1}" srcOrd="0" destOrd="0" presId="urn:microsoft.com/office/officeart/2018/5/layout/IconCircleLabelList"/>
    <dgm:cxn modelId="{3CCBADDC-7E35-499D-B210-131D28716CC3}" srcId="{073EA818-5FE2-47AA-83FA-ADF99E1126F8}" destId="{4B4EAB76-CC4B-4DF0-B90F-28BFEFBE9AD5}" srcOrd="0" destOrd="0" parTransId="{0AA3F61B-E8C8-4575-B7F3-DCCE8F2C4936}" sibTransId="{97256FE8-4979-4E1D-BBB7-AD7AB1D0BD3F}"/>
    <dgm:cxn modelId="{C7E395A2-D8AF-4B1E-B2FB-F0E39CCEE027}" type="presParOf" srcId="{D2026808-60BA-455A-9DEB-8F441946BD78}" destId="{186AA28A-2953-4D5F-98BF-F3F6B3CE9D3E}" srcOrd="0" destOrd="0" presId="urn:microsoft.com/office/officeart/2018/5/layout/IconCircleLabelList"/>
    <dgm:cxn modelId="{E4ED9C0E-1726-4993-8AC4-5776CE56BFED}" type="presParOf" srcId="{186AA28A-2953-4D5F-98BF-F3F6B3CE9D3E}" destId="{F3F46665-FCD7-44A0-B451-BFBA1DF0A5BE}" srcOrd="0" destOrd="0" presId="urn:microsoft.com/office/officeart/2018/5/layout/IconCircleLabelList"/>
    <dgm:cxn modelId="{8C5F767C-6284-48AF-9CFB-F6EDD2557F6F}" type="presParOf" srcId="{186AA28A-2953-4D5F-98BF-F3F6B3CE9D3E}" destId="{75C48976-34EC-45A7-8F3F-8383B2551003}" srcOrd="1" destOrd="0" presId="urn:microsoft.com/office/officeart/2018/5/layout/IconCircleLabelList"/>
    <dgm:cxn modelId="{FC104B88-F8C3-4429-86E5-48265991E9F0}" type="presParOf" srcId="{186AA28A-2953-4D5F-98BF-F3F6B3CE9D3E}" destId="{E6E88FEB-B951-459C-9B0B-57F5A6223044}" srcOrd="2" destOrd="0" presId="urn:microsoft.com/office/officeart/2018/5/layout/IconCircleLabelList"/>
    <dgm:cxn modelId="{9AB2FA0E-5D14-4487-9A83-56E23533C0B7}" type="presParOf" srcId="{186AA28A-2953-4D5F-98BF-F3F6B3CE9D3E}" destId="{6434CD24-35AB-451A-9C04-B945788121DB}" srcOrd="3" destOrd="0" presId="urn:microsoft.com/office/officeart/2018/5/layout/IconCircleLabelList"/>
    <dgm:cxn modelId="{2876370F-1998-4A7C-B75A-39032D5BACB5}" type="presParOf" srcId="{D2026808-60BA-455A-9DEB-8F441946BD78}" destId="{7CA8FBC6-DA8C-40D8-9869-9C00D2C03CF0}" srcOrd="1" destOrd="0" presId="urn:microsoft.com/office/officeart/2018/5/layout/IconCircleLabelList"/>
    <dgm:cxn modelId="{68F4905C-8679-4ACB-9086-15C3ED718D0A}" type="presParOf" srcId="{D2026808-60BA-455A-9DEB-8F441946BD78}" destId="{DEF5DB78-3F0A-48E7-9DF9-973EB0E12903}" srcOrd="2" destOrd="0" presId="urn:microsoft.com/office/officeart/2018/5/layout/IconCircleLabelList"/>
    <dgm:cxn modelId="{0FC877FA-2EA9-4F3A-B0F1-2B6778AAF5BD}" type="presParOf" srcId="{DEF5DB78-3F0A-48E7-9DF9-973EB0E12903}" destId="{BA43382A-8EB5-4293-97BE-B1E9189B6201}" srcOrd="0" destOrd="0" presId="urn:microsoft.com/office/officeart/2018/5/layout/IconCircleLabelList"/>
    <dgm:cxn modelId="{5A0BAEAA-3809-43AC-B8E2-089F750A8C4B}" type="presParOf" srcId="{DEF5DB78-3F0A-48E7-9DF9-973EB0E12903}" destId="{9DF8E272-FA98-486C-A0C6-F2E9F3615E15}" srcOrd="1" destOrd="0" presId="urn:microsoft.com/office/officeart/2018/5/layout/IconCircleLabelList"/>
    <dgm:cxn modelId="{34AE0F42-5A6B-48D1-AB90-5F02E22EBD74}" type="presParOf" srcId="{DEF5DB78-3F0A-48E7-9DF9-973EB0E12903}" destId="{CAC0E1CC-7D82-491A-BE5E-94181791C327}" srcOrd="2" destOrd="0" presId="urn:microsoft.com/office/officeart/2018/5/layout/IconCircleLabelList"/>
    <dgm:cxn modelId="{3C8B7F50-F685-4945-AF95-8E2DAAA212DD}" type="presParOf" srcId="{DEF5DB78-3F0A-48E7-9DF9-973EB0E12903}" destId="{D7A30AF5-4B76-4F3E-84A3-C1A2A3F6E68D}" srcOrd="3" destOrd="0" presId="urn:microsoft.com/office/officeart/2018/5/layout/IconCircleLabelList"/>
    <dgm:cxn modelId="{8562709D-1286-465B-AD35-8F520CC176EE}" type="presParOf" srcId="{D2026808-60BA-455A-9DEB-8F441946BD78}" destId="{D5402EF5-7CAA-4CA3-9554-3042B9E14554}" srcOrd="3" destOrd="0" presId="urn:microsoft.com/office/officeart/2018/5/layout/IconCircleLabelList"/>
    <dgm:cxn modelId="{88FC74A9-32F2-462A-931B-A07FDCEF6DBE}" type="presParOf" srcId="{D2026808-60BA-455A-9DEB-8F441946BD78}" destId="{322E91BB-B36F-467C-A59F-553E2331F750}" srcOrd="4" destOrd="0" presId="urn:microsoft.com/office/officeart/2018/5/layout/IconCircleLabelList"/>
    <dgm:cxn modelId="{89E454F5-BFE4-43F6-8677-43CD186EF45E}" type="presParOf" srcId="{322E91BB-B36F-467C-A59F-553E2331F750}" destId="{F0162B78-E6FE-4BDB-A2CA-5CDD82E0961F}" srcOrd="0" destOrd="0" presId="urn:microsoft.com/office/officeart/2018/5/layout/IconCircleLabelList"/>
    <dgm:cxn modelId="{EBB007F5-E15D-4BFD-87F2-49E4ADD182F3}" type="presParOf" srcId="{322E91BB-B36F-467C-A59F-553E2331F750}" destId="{777D966A-A17C-4BB0-8498-8A4C00E81E1E}" srcOrd="1" destOrd="0" presId="urn:microsoft.com/office/officeart/2018/5/layout/IconCircleLabelList"/>
    <dgm:cxn modelId="{3317DC0E-F529-4326-8B32-F895942EBBC5}" type="presParOf" srcId="{322E91BB-B36F-467C-A59F-553E2331F750}" destId="{FB8EB6CD-D0BC-4487-BCAF-44AEB1B2B05C}" srcOrd="2" destOrd="0" presId="urn:microsoft.com/office/officeart/2018/5/layout/IconCircleLabelList"/>
    <dgm:cxn modelId="{378DE1FD-8FDA-4B85-B027-8A35C4EA845F}" type="presParOf" srcId="{322E91BB-B36F-467C-A59F-553E2331F750}" destId="{4D7FF5C7-4E17-4BCF-9370-35068928FEC1}" srcOrd="3" destOrd="0" presId="urn:microsoft.com/office/officeart/2018/5/layout/IconCircleLabelList"/>
    <dgm:cxn modelId="{4C932CB8-BC62-49E4-8246-59303C96FDBF}" type="presParOf" srcId="{D2026808-60BA-455A-9DEB-8F441946BD78}" destId="{DE00DF7A-22FB-4DFD-808B-6DE5692A2769}" srcOrd="5" destOrd="0" presId="urn:microsoft.com/office/officeart/2018/5/layout/IconCircleLabelList"/>
    <dgm:cxn modelId="{69723F77-72BA-43DC-AA73-B8A9BC3CAACD}" type="presParOf" srcId="{D2026808-60BA-455A-9DEB-8F441946BD78}" destId="{5FBFDFD3-7C9E-459C-BB67-B9846A6A1C40}" srcOrd="6" destOrd="0" presId="urn:microsoft.com/office/officeart/2018/5/layout/IconCircleLabelList"/>
    <dgm:cxn modelId="{9114E77E-FD9C-4146-8EA9-1C029B1CFE1A}" type="presParOf" srcId="{5FBFDFD3-7C9E-459C-BB67-B9846A6A1C40}" destId="{862693D9-7839-4EA5-B0EF-D2062C5B4FFB}" srcOrd="0" destOrd="0" presId="urn:microsoft.com/office/officeart/2018/5/layout/IconCircleLabelList"/>
    <dgm:cxn modelId="{9584B777-DF4C-4AE4-AF91-F5B60D53DDD9}" type="presParOf" srcId="{5FBFDFD3-7C9E-459C-BB67-B9846A6A1C40}" destId="{B00C99BF-8329-42E9-8439-FD7BE987037D}" srcOrd="1" destOrd="0" presId="urn:microsoft.com/office/officeart/2018/5/layout/IconCircleLabelList"/>
    <dgm:cxn modelId="{F420E707-CC4E-4468-AAD7-64F38AA6B6FF}" type="presParOf" srcId="{5FBFDFD3-7C9E-459C-BB67-B9846A6A1C40}" destId="{14DDE24A-A5E5-488B-9E38-4BA3B4BDBF8F}" srcOrd="2" destOrd="0" presId="urn:microsoft.com/office/officeart/2018/5/layout/IconCircleLabelList"/>
    <dgm:cxn modelId="{45B77A3B-E994-4C46-8B68-EA192BAF2932}" type="presParOf" srcId="{5FBFDFD3-7C9E-459C-BB67-B9846A6A1C40}" destId="{5C3BD469-2E5A-4455-8A75-4EDD2296A6E4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9DBE85-11C8-48E4-A1FF-DAA8845C8FF0}">
      <dsp:nvSpPr>
        <dsp:cNvPr id="0" name=""/>
        <dsp:cNvSpPr/>
      </dsp:nvSpPr>
      <dsp:spPr>
        <a:xfrm>
          <a:off x="3722742" y="242416"/>
          <a:ext cx="2112877" cy="21128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/>
            <a:t>PROBLEM SOLVING</a:t>
          </a:r>
          <a:endParaRPr lang="en-US" sz="1900" kern="1200"/>
        </a:p>
      </dsp:txBody>
      <dsp:txXfrm>
        <a:off x="3722742" y="242416"/>
        <a:ext cx="2112877" cy="2112877"/>
      </dsp:txXfrm>
    </dsp:sp>
    <dsp:sp modelId="{B6477406-E61F-4690-95A9-7739E6856A04}">
      <dsp:nvSpPr>
        <dsp:cNvPr id="0" name=""/>
        <dsp:cNvSpPr/>
      </dsp:nvSpPr>
      <dsp:spPr>
        <a:xfrm>
          <a:off x="-493" y="109028"/>
          <a:ext cx="5969502" cy="5969502"/>
        </a:xfrm>
        <a:prstGeom prst="circularArrow">
          <a:avLst>
            <a:gd name="adj1" fmla="val 6902"/>
            <a:gd name="adj2" fmla="val 465342"/>
            <a:gd name="adj3" fmla="val 549458"/>
            <a:gd name="adj4" fmla="val 20585200"/>
            <a:gd name="adj5" fmla="val 8052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993CAE-1909-4FCD-AE14-A2B1D22879B2}">
      <dsp:nvSpPr>
        <dsp:cNvPr id="0" name=""/>
        <dsp:cNvSpPr/>
      </dsp:nvSpPr>
      <dsp:spPr>
        <a:xfrm>
          <a:off x="3722742" y="3832264"/>
          <a:ext cx="2112877" cy="21128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/>
            <a:t>COMMUNICATION </a:t>
          </a:r>
          <a:endParaRPr lang="en-US" sz="1900" kern="1200"/>
        </a:p>
      </dsp:txBody>
      <dsp:txXfrm>
        <a:off x="3722742" y="3832264"/>
        <a:ext cx="2112877" cy="2112877"/>
      </dsp:txXfrm>
    </dsp:sp>
    <dsp:sp modelId="{1850C740-C94C-4BA2-86FF-17924219EC6C}">
      <dsp:nvSpPr>
        <dsp:cNvPr id="0" name=""/>
        <dsp:cNvSpPr/>
      </dsp:nvSpPr>
      <dsp:spPr>
        <a:xfrm>
          <a:off x="-493" y="109028"/>
          <a:ext cx="5969502" cy="5969502"/>
        </a:xfrm>
        <a:prstGeom prst="circularArrow">
          <a:avLst>
            <a:gd name="adj1" fmla="val 6902"/>
            <a:gd name="adj2" fmla="val 465342"/>
            <a:gd name="adj3" fmla="val 5949458"/>
            <a:gd name="adj4" fmla="val 4385200"/>
            <a:gd name="adj5" fmla="val 8052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8C0064-BFCB-459C-8173-361994D6EB04}">
      <dsp:nvSpPr>
        <dsp:cNvPr id="0" name=""/>
        <dsp:cNvSpPr/>
      </dsp:nvSpPr>
      <dsp:spPr>
        <a:xfrm>
          <a:off x="132894" y="3832264"/>
          <a:ext cx="2112877" cy="21128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/>
            <a:t>PLAN &amp; ORGANISE</a:t>
          </a:r>
          <a:endParaRPr lang="en-US" sz="1900" kern="1200"/>
        </a:p>
      </dsp:txBody>
      <dsp:txXfrm>
        <a:off x="132894" y="3832264"/>
        <a:ext cx="2112877" cy="2112877"/>
      </dsp:txXfrm>
    </dsp:sp>
    <dsp:sp modelId="{094DF1F3-7AEB-47F4-AF88-3FE36A0A8C6A}">
      <dsp:nvSpPr>
        <dsp:cNvPr id="0" name=""/>
        <dsp:cNvSpPr/>
      </dsp:nvSpPr>
      <dsp:spPr>
        <a:xfrm>
          <a:off x="-493" y="109028"/>
          <a:ext cx="5969502" cy="5969502"/>
        </a:xfrm>
        <a:prstGeom prst="circularArrow">
          <a:avLst>
            <a:gd name="adj1" fmla="val 6902"/>
            <a:gd name="adj2" fmla="val 465342"/>
            <a:gd name="adj3" fmla="val 11349458"/>
            <a:gd name="adj4" fmla="val 9785200"/>
            <a:gd name="adj5" fmla="val 8052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338669-2E9B-49E0-BDDE-14C245613E27}">
      <dsp:nvSpPr>
        <dsp:cNvPr id="0" name=""/>
        <dsp:cNvSpPr/>
      </dsp:nvSpPr>
      <dsp:spPr>
        <a:xfrm>
          <a:off x="132894" y="242416"/>
          <a:ext cx="2112877" cy="21128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/>
            <a:t>LEADERSHIP</a:t>
          </a:r>
          <a:endParaRPr lang="en-US" sz="1900" kern="1200"/>
        </a:p>
      </dsp:txBody>
      <dsp:txXfrm>
        <a:off x="132894" y="242416"/>
        <a:ext cx="2112877" cy="2112877"/>
      </dsp:txXfrm>
    </dsp:sp>
    <dsp:sp modelId="{45A364F5-0049-4132-AE27-0C42BC7A4590}">
      <dsp:nvSpPr>
        <dsp:cNvPr id="0" name=""/>
        <dsp:cNvSpPr/>
      </dsp:nvSpPr>
      <dsp:spPr>
        <a:xfrm>
          <a:off x="-493" y="109028"/>
          <a:ext cx="5969502" cy="5969502"/>
        </a:xfrm>
        <a:prstGeom prst="circularArrow">
          <a:avLst>
            <a:gd name="adj1" fmla="val 6902"/>
            <a:gd name="adj2" fmla="val 465342"/>
            <a:gd name="adj3" fmla="val 16749458"/>
            <a:gd name="adj4" fmla="val 15185200"/>
            <a:gd name="adj5" fmla="val 8052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F46665-FCD7-44A0-B451-BFBA1DF0A5BE}">
      <dsp:nvSpPr>
        <dsp:cNvPr id="0" name=""/>
        <dsp:cNvSpPr/>
      </dsp:nvSpPr>
      <dsp:spPr>
        <a:xfrm>
          <a:off x="936484" y="303720"/>
          <a:ext cx="1262534" cy="126253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C48976-34EC-45A7-8F3F-8383B2551003}">
      <dsp:nvSpPr>
        <dsp:cNvPr id="0" name=""/>
        <dsp:cNvSpPr/>
      </dsp:nvSpPr>
      <dsp:spPr>
        <a:xfrm>
          <a:off x="1205549" y="572785"/>
          <a:ext cx="724404" cy="72440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4CD24-35AB-451A-9C04-B945788121DB}">
      <dsp:nvSpPr>
        <dsp:cNvPr id="0" name=""/>
        <dsp:cNvSpPr/>
      </dsp:nvSpPr>
      <dsp:spPr>
        <a:xfrm>
          <a:off x="532887" y="1959503"/>
          <a:ext cx="2069727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ru-RU" sz="2500" kern="1200"/>
            <a:t>ANALYSIS</a:t>
          </a:r>
          <a:endParaRPr lang="en-US" sz="2500" kern="1200"/>
        </a:p>
      </dsp:txBody>
      <dsp:txXfrm>
        <a:off x="532887" y="1959503"/>
        <a:ext cx="2069727" cy="720000"/>
      </dsp:txXfrm>
    </dsp:sp>
    <dsp:sp modelId="{BA43382A-8EB5-4293-97BE-B1E9189B6201}">
      <dsp:nvSpPr>
        <dsp:cNvPr id="0" name=""/>
        <dsp:cNvSpPr/>
      </dsp:nvSpPr>
      <dsp:spPr>
        <a:xfrm>
          <a:off x="3368415" y="303720"/>
          <a:ext cx="1262534" cy="126253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F8E272-FA98-486C-A0C6-F2E9F3615E15}">
      <dsp:nvSpPr>
        <dsp:cNvPr id="0" name=""/>
        <dsp:cNvSpPr/>
      </dsp:nvSpPr>
      <dsp:spPr>
        <a:xfrm>
          <a:off x="3637479" y="572785"/>
          <a:ext cx="724404" cy="72440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A30AF5-4B76-4F3E-84A3-C1A2A3F6E68D}">
      <dsp:nvSpPr>
        <dsp:cNvPr id="0" name=""/>
        <dsp:cNvSpPr/>
      </dsp:nvSpPr>
      <dsp:spPr>
        <a:xfrm>
          <a:off x="2964818" y="1959503"/>
          <a:ext cx="2069727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ru-RU" sz="2500" kern="1200"/>
            <a:t>ACADEMIC WRITING</a:t>
          </a:r>
          <a:endParaRPr lang="en-US" sz="2500" kern="1200"/>
        </a:p>
      </dsp:txBody>
      <dsp:txXfrm>
        <a:off x="2964818" y="1959503"/>
        <a:ext cx="2069727" cy="720000"/>
      </dsp:txXfrm>
    </dsp:sp>
    <dsp:sp modelId="{F0162B78-E6FE-4BDB-A2CA-5CDD82E0961F}">
      <dsp:nvSpPr>
        <dsp:cNvPr id="0" name=""/>
        <dsp:cNvSpPr/>
      </dsp:nvSpPr>
      <dsp:spPr>
        <a:xfrm>
          <a:off x="5800345" y="303720"/>
          <a:ext cx="1262534" cy="126253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7D966A-A17C-4BB0-8498-8A4C00E81E1E}">
      <dsp:nvSpPr>
        <dsp:cNvPr id="0" name=""/>
        <dsp:cNvSpPr/>
      </dsp:nvSpPr>
      <dsp:spPr>
        <a:xfrm>
          <a:off x="6069410" y="572785"/>
          <a:ext cx="724404" cy="72440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7FF5C7-4E17-4BCF-9370-35068928FEC1}">
      <dsp:nvSpPr>
        <dsp:cNvPr id="0" name=""/>
        <dsp:cNvSpPr/>
      </dsp:nvSpPr>
      <dsp:spPr>
        <a:xfrm>
          <a:off x="5396748" y="1959503"/>
          <a:ext cx="2069727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ru-RU" sz="2500" kern="1200"/>
            <a:t>PUBLIC SPEAKING</a:t>
          </a:r>
          <a:endParaRPr lang="en-US" sz="2500" kern="1200"/>
        </a:p>
      </dsp:txBody>
      <dsp:txXfrm>
        <a:off x="5396748" y="1959503"/>
        <a:ext cx="2069727" cy="720000"/>
      </dsp:txXfrm>
    </dsp:sp>
    <dsp:sp modelId="{862693D9-7839-4EA5-B0EF-D2062C5B4FFB}">
      <dsp:nvSpPr>
        <dsp:cNvPr id="0" name=""/>
        <dsp:cNvSpPr/>
      </dsp:nvSpPr>
      <dsp:spPr>
        <a:xfrm>
          <a:off x="8232276" y="303720"/>
          <a:ext cx="1262534" cy="126253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0C99BF-8329-42E9-8439-FD7BE987037D}">
      <dsp:nvSpPr>
        <dsp:cNvPr id="0" name=""/>
        <dsp:cNvSpPr/>
      </dsp:nvSpPr>
      <dsp:spPr>
        <a:xfrm>
          <a:off x="8501340" y="572785"/>
          <a:ext cx="724404" cy="72440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3BD469-2E5A-4455-8A75-4EDD2296A6E4}">
      <dsp:nvSpPr>
        <dsp:cNvPr id="0" name=""/>
        <dsp:cNvSpPr/>
      </dsp:nvSpPr>
      <dsp:spPr>
        <a:xfrm>
          <a:off x="7828679" y="1959503"/>
          <a:ext cx="2069727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ru-RU" sz="2500" kern="1200"/>
            <a:t>RESEARCH </a:t>
          </a:r>
          <a:endParaRPr lang="en-US" sz="2500" kern="1200"/>
        </a:p>
      </dsp:txBody>
      <dsp:txXfrm>
        <a:off x="7828679" y="1959503"/>
        <a:ext cx="2069727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FA2DC5F8-55A9-40C4-A4A9-DD89416A9EE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BD59DC0-0AA6-4B66-9F81-E257AF647E1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52ACB6-172D-4AA6-86C0-56036FE8074E}" type="datetime1">
              <a:rPr lang="ru-RU" smtClean="0"/>
              <a:t>08.12.2021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AE52417-0C29-4198-952F-04E26F510BD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1A23CCD-1862-417D-A86C-48C33A4B6C1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7B0C15-42CC-4B5F-B908-8A9ECA06C0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37934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087E3D-BA3F-40C8-AF71-86767101FD06}" type="datetime1">
              <a:rPr lang="ru-RU" smtClean="0"/>
              <a:pPr/>
              <a:t>08.12.2021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Щелкните, чтобы изменить стили текста образца слайда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2A915A-3337-4A9E-BCE5-8F5A4D18FC5F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72169469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48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5429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70370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0816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702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085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1122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8156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860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8178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8504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0029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8005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0241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5717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9511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996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801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  <p:sldLayoutId id="2147483758" r:id="rId12"/>
    <p:sldLayoutId id="2147483759" r:id="rId13"/>
    <p:sldLayoutId id="2147483760" r:id="rId14"/>
    <p:sldLayoutId id="2147483761" r:id="rId15"/>
    <p:sldLayoutId id="2147483762" r:id="rId16"/>
    <p:sldLayoutId id="2147483763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uk.indeed.com/hire/job-description/hr-manager" TargetMode="External"/><Relationship Id="rId7" Type="http://schemas.openxmlformats.org/officeDocument/2006/relationships/hyperlink" Target="https://www.spica.com/blog/the-eisenhower-matrix" TargetMode="External"/><Relationship Id="rId2" Type="http://schemas.openxmlformats.org/officeDocument/2006/relationships/hyperlink" Target="https://www.calendar.com/blog/time-management-advice-get-ahead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mindtools.com/pages/article/newHTE_00.htm" TargetMode="External"/><Relationship Id="rId5" Type="http://schemas.openxmlformats.org/officeDocument/2006/relationships/hyperlink" Target="https://entrepreneurhandbook.co.uk/7-proven-time-management-tips-for-busy-office-managers/" TargetMode="External"/><Relationship Id="rId4" Type="http://schemas.openxmlformats.org/officeDocument/2006/relationships/hyperlink" Target="https://www.totaljobs.com/advice/human-resources-hr-manager-job-description#what-are-the-skills-needed-to-be-a-hr-manag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218B39-33FD-42C6-B019-775E240E9C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5311" y="310487"/>
            <a:ext cx="8785884" cy="453796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5400" dirty="0"/>
              <a:t>ACADEMIC </a:t>
            </a:r>
            <a:r>
              <a:rPr lang="en-GB" sz="5400" dirty="0"/>
              <a:t>AND </a:t>
            </a:r>
            <a:r>
              <a:rPr lang="ru-RU" sz="5400" dirty="0"/>
              <a:t>EMPLOYABILITY SKILLS (BMSW44001_LON)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B3265DD-1321-413B-8FAC-7F302E905B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99526" y="3622343"/>
            <a:ext cx="7648572" cy="3237932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ru-RU" sz="2000"/>
          </a:p>
          <a:p>
            <a:endParaRPr lang="ru-RU" sz="2000"/>
          </a:p>
          <a:p>
            <a:endParaRPr lang="ru-RU" sz="2000"/>
          </a:p>
          <a:p>
            <a:endParaRPr lang="ru-RU" sz="2000"/>
          </a:p>
          <a:p>
            <a:pPr>
              <a:buClr>
                <a:srgbClr val="1287C3"/>
              </a:buClr>
            </a:pPr>
            <a:endParaRPr lang="ru-RU" sz="2000"/>
          </a:p>
          <a:p>
            <a:pPr>
              <a:buClr>
                <a:srgbClr val="1287C3"/>
              </a:buClr>
            </a:pPr>
            <a:r>
              <a:rPr lang="ru-RU" sz="2000" dirty="0"/>
              <a:t>STUDENT: DANIELA AMBROS 2115350</a:t>
            </a:r>
            <a:endParaRPr lang="ru-RU" dirty="0"/>
          </a:p>
          <a:p>
            <a:pPr>
              <a:buClr>
                <a:srgbClr val="1287C3"/>
              </a:buClr>
            </a:pPr>
            <a:r>
              <a:rPr lang="ru-RU" sz="2000" dirty="0"/>
              <a:t>LECTURER:LIZETA DEMETRIOU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29865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68771-BAEF-42D3-8679-56C61C7CB2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8818" y="162636"/>
            <a:ext cx="10018713" cy="1752599"/>
          </a:xfrm>
        </p:spPr>
        <p:txBody>
          <a:bodyPr>
            <a:normAutofit/>
          </a:bodyPr>
          <a:lstStyle/>
          <a:p>
            <a:r>
              <a:rPr lang="ru-RU" sz="5400"/>
              <a:t>OVERVIEW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9B12096-98D7-4C1A-8EDF-90B4F90F38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8818" y="1677226"/>
            <a:ext cx="10831154" cy="4128151"/>
          </a:xfrm>
        </p:spPr>
        <p:txBody>
          <a:bodyPr/>
          <a:lstStyle/>
          <a:p>
            <a:r>
              <a:rPr lang="ru-RU" dirty="0"/>
              <a:t>HR MANAGER - duties and </a:t>
            </a:r>
            <a:r>
              <a:rPr lang="en-GB" dirty="0"/>
              <a:t>responsibilities </a:t>
            </a:r>
            <a:endParaRPr lang="ru-RU" dirty="0"/>
          </a:p>
          <a:p>
            <a:pPr>
              <a:buClr>
                <a:srgbClr val="1287C3"/>
              </a:buClr>
            </a:pPr>
            <a:r>
              <a:rPr lang="ru-RU" dirty="0"/>
              <a:t>Understanding  the world of work</a:t>
            </a:r>
          </a:p>
          <a:p>
            <a:pPr>
              <a:buClr>
                <a:srgbClr val="1287C3"/>
              </a:buClr>
            </a:pPr>
            <a:r>
              <a:rPr lang="ru-RU" dirty="0"/>
              <a:t>Employability skills</a:t>
            </a:r>
          </a:p>
          <a:p>
            <a:pPr>
              <a:buClr>
                <a:srgbClr val="1287C3"/>
              </a:buClr>
            </a:pPr>
            <a:r>
              <a:rPr lang="ru-RU" dirty="0"/>
              <a:t>Academic skills</a:t>
            </a:r>
          </a:p>
          <a:p>
            <a:pPr>
              <a:buClr>
                <a:srgbClr val="1287C3"/>
              </a:buClr>
            </a:pPr>
            <a:r>
              <a:rPr lang="ru-RU" dirty="0"/>
              <a:t>SWOT Analysis</a:t>
            </a:r>
          </a:p>
          <a:p>
            <a:pPr>
              <a:buClr>
                <a:srgbClr val="1287C3"/>
              </a:buClr>
            </a:pPr>
            <a:r>
              <a:rPr lang="ru-RU" dirty="0"/>
              <a:t>Time Management Tool &amp; Principle</a:t>
            </a:r>
          </a:p>
          <a:p>
            <a:pPr>
              <a:buClr>
                <a:srgbClr val="1287C3"/>
              </a:buClr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23548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FCFE9B-5A51-4281-B1CE-458369BAD4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35901" y="3257"/>
            <a:ext cx="9130848" cy="1163411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4800" dirty="0"/>
              <a:t>HR MANAGER</a:t>
            </a:r>
            <a:endParaRPr lang="ru-RU" sz="44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76894A8-46DD-49F4-86C4-28069F05CF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93658" y="1548515"/>
            <a:ext cx="8546260" cy="3742267"/>
          </a:xfrm>
        </p:spPr>
        <p:txBody>
          <a:bodyPr>
            <a:normAutofit/>
          </a:bodyPr>
          <a:lstStyle/>
          <a:p>
            <a:endParaRPr lang="ru-RU"/>
          </a:p>
          <a:p>
            <a:pPr marL="0" indent="0">
              <a:buClr>
                <a:srgbClr val="1287C3"/>
              </a:buClr>
              <a:buNone/>
            </a:pPr>
            <a:endParaRPr lang="ru-RU"/>
          </a:p>
        </p:txBody>
      </p:sp>
      <p:pic>
        <p:nvPicPr>
          <p:cNvPr id="5" name="Picture 4" descr="Conference room table">
            <a:extLst>
              <a:ext uri="{FF2B5EF4-FFF2-40B4-BE49-F238E27FC236}">
                <a16:creationId xmlns:a16="http://schemas.microsoft.com/office/drawing/2014/main" id="{310649F6-0C56-4D1F-933C-52352834931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4999" r="8" b="8"/>
          <a:stretch/>
        </p:blipFill>
        <p:spPr>
          <a:xfrm>
            <a:off x="20" y="10"/>
            <a:ext cx="3459143" cy="6857990"/>
          </a:xfrm>
          <a:custGeom>
            <a:avLst/>
            <a:gdLst/>
            <a:ahLst/>
            <a:cxnLst/>
            <a:rect l="l" t="t" r="r" b="b"/>
            <a:pathLst>
              <a:path w="3458633" h="6858000">
                <a:moveTo>
                  <a:pt x="0" y="0"/>
                </a:moveTo>
                <a:lnTo>
                  <a:pt x="3174999" y="0"/>
                </a:lnTo>
                <a:lnTo>
                  <a:pt x="2294466" y="5223932"/>
                </a:lnTo>
                <a:lnTo>
                  <a:pt x="3458633" y="6853767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ln w="38100">
            <a:noFill/>
          </a:ln>
          <a:effectLst/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CCCBDE5-0B65-4EDD-BC2A-1062EAE02C8D}"/>
              </a:ext>
            </a:extLst>
          </p:cNvPr>
          <p:cNvSpPr txBox="1"/>
          <p:nvPr/>
        </p:nvSpPr>
        <p:spPr>
          <a:xfrm>
            <a:off x="3135901" y="1166667"/>
            <a:ext cx="9056079" cy="518096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buFont typeface="Arial"/>
              <a:buChar char="•"/>
            </a:pPr>
            <a:r>
              <a:rPr lang="en-US" dirty="0">
                <a:ea typeface="+mn-lt"/>
                <a:cs typeface="+mn-lt"/>
              </a:rPr>
              <a:t>  </a:t>
            </a:r>
            <a:r>
              <a:rPr lang="en-US" sz="2000" dirty="0">
                <a:ea typeface="+mn-lt"/>
                <a:cs typeface="+mn-lt"/>
              </a:rPr>
              <a:t>  </a:t>
            </a:r>
            <a:r>
              <a:rPr lang="en-US" sz="2000" b="1" dirty="0">
                <a:ea typeface="+mn-lt"/>
                <a:cs typeface="+mn-lt"/>
              </a:rPr>
              <a:t>Keep under  control the recruitment process till the onboarding</a:t>
            </a:r>
            <a:endParaRPr lang="en-US" sz="2000" b="1" u="sng" dirty="0">
              <a:solidFill>
                <a:srgbClr val="494949"/>
              </a:solidFill>
              <a:latin typeface="HelveticaNeue-Light"/>
            </a:endParaRPr>
          </a:p>
          <a:p>
            <a:endParaRPr lang="en-US" sz="2000" b="1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000" b="1" dirty="0">
                <a:ea typeface="+mn-lt"/>
                <a:cs typeface="+mn-lt"/>
              </a:rPr>
              <a:t>Manage a business system by attending the meetings</a:t>
            </a:r>
            <a:endParaRPr lang="en-US" sz="2000" b="1" dirty="0"/>
          </a:p>
          <a:p>
            <a:pPr marL="285750" indent="-285750">
              <a:buFont typeface="Arial"/>
              <a:buChar char="•"/>
            </a:pPr>
            <a:endParaRPr lang="en-US" sz="2000" b="1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000" b="1" dirty="0">
                <a:ea typeface="+mn-lt"/>
                <a:cs typeface="+mn-lt"/>
              </a:rPr>
              <a:t>Ensuring that the company acts in accordance with legal regulations</a:t>
            </a:r>
          </a:p>
          <a:p>
            <a:pPr marL="285750" indent="-285750">
              <a:buFont typeface="Arial"/>
              <a:buChar char="•"/>
            </a:pPr>
            <a:endParaRPr lang="en-US" sz="2000" b="1" dirty="0"/>
          </a:p>
          <a:p>
            <a:pPr>
              <a:buFont typeface="Arial"/>
              <a:buChar char="•"/>
            </a:pPr>
            <a:r>
              <a:rPr lang="en-US" sz="2000" b="1" dirty="0">
                <a:ea typeface="+mn-lt"/>
                <a:cs typeface="+mn-lt"/>
              </a:rPr>
              <a:t>     Standing in front of the human resources team and training them</a:t>
            </a:r>
            <a:endParaRPr lang="en-US" sz="2000" b="1" u="sng" dirty="0">
              <a:solidFill>
                <a:srgbClr val="494949"/>
              </a:solidFill>
              <a:latin typeface="HelveticaNeue-Light"/>
            </a:endParaRPr>
          </a:p>
          <a:p>
            <a:pPr>
              <a:buFont typeface="Arial"/>
              <a:buChar char="•"/>
            </a:pPr>
            <a:endParaRPr lang="en-US" sz="2000" b="1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000" b="1" dirty="0">
                <a:ea typeface="+mn-lt"/>
                <a:cs typeface="+mn-lt"/>
              </a:rPr>
              <a:t>Management of possible complaints and disciplinary proceedings</a:t>
            </a:r>
            <a:endParaRPr lang="en-US" sz="2000" b="1" dirty="0"/>
          </a:p>
          <a:p>
            <a:pPr marL="285750" indent="-285750">
              <a:buFont typeface="Arial"/>
              <a:buChar char="•"/>
            </a:pPr>
            <a:endParaRPr lang="en-US" sz="2000" b="1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000" b="1" dirty="0">
                <a:ea typeface="+mn-lt"/>
                <a:cs typeface="+mn-lt"/>
              </a:rPr>
              <a:t>Monitoring all aspects related to the employee</a:t>
            </a:r>
            <a:endParaRPr lang="en-US" sz="2000" b="1" dirty="0"/>
          </a:p>
          <a:p>
            <a:pPr marL="285750" indent="-285750">
              <a:buFont typeface="Arial"/>
              <a:buChar char="•"/>
            </a:pPr>
            <a:endParaRPr lang="en-US" sz="2000" b="1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sz="2000" b="1" dirty="0">
                <a:ea typeface="+mn-lt"/>
                <a:cs typeface="+mn-lt"/>
              </a:rPr>
              <a:t>Design and coordinate all types of training where necessary</a:t>
            </a:r>
            <a:endParaRPr lang="en-US" sz="2000" b="1" dirty="0"/>
          </a:p>
          <a:p>
            <a:pPr marL="285750" indent="-285750">
              <a:buFont typeface="Arial"/>
              <a:buChar char="•"/>
            </a:pPr>
            <a:endParaRPr lang="en-US" sz="2000" b="1" dirty="0">
              <a:ea typeface="+mn-lt"/>
              <a:cs typeface="+mn-lt"/>
            </a:endParaRPr>
          </a:p>
          <a:p>
            <a:pPr>
              <a:buFont typeface="Arial"/>
              <a:buChar char="•"/>
            </a:pPr>
            <a:r>
              <a:rPr lang="en-US" sz="2000" b="1" dirty="0">
                <a:ea typeface="+mn-lt"/>
                <a:cs typeface="+mn-lt"/>
              </a:rPr>
              <a:t>    Establishing and reviewing employee benefits and pay rate</a:t>
            </a:r>
            <a:endParaRPr lang="en-US" sz="2000" b="1" u="sng" dirty="0">
              <a:solidFill>
                <a:srgbClr val="494949"/>
              </a:solidFill>
              <a:latin typeface="HelveticaNeue-Light"/>
            </a:endParaRPr>
          </a:p>
          <a:p>
            <a:r>
              <a:rPr lang="en-US" sz="2000" b="1" dirty="0">
                <a:solidFill>
                  <a:srgbClr val="494949"/>
                </a:solidFill>
                <a:latin typeface="HelveticaNeue-Light"/>
              </a:rPr>
              <a:t>                                                                                   </a:t>
            </a:r>
            <a:r>
              <a:rPr lang="en-US" dirty="0">
                <a:solidFill>
                  <a:srgbClr val="494949"/>
                </a:solidFill>
                <a:latin typeface="HelveticaNeue-Light"/>
              </a:rPr>
              <a:t> (</a:t>
            </a:r>
            <a:r>
              <a:rPr lang="en-US" dirty="0">
                <a:ea typeface="+mn-lt"/>
                <a:cs typeface="+mn-lt"/>
              </a:rPr>
              <a:t>uk.indeed.com,2021)</a:t>
            </a:r>
          </a:p>
        </p:txBody>
      </p:sp>
    </p:spTree>
    <p:extLst>
      <p:ext uri="{BB962C8B-B14F-4D97-AF65-F5344CB8AC3E}">
        <p14:creationId xmlns:p14="http://schemas.microsoft.com/office/powerpoint/2010/main" val="34947058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>
            <a:extLst>
              <a:ext uri="{FF2B5EF4-FFF2-40B4-BE49-F238E27FC236}">
                <a16:creationId xmlns:a16="http://schemas.microsoft.com/office/drawing/2014/main" id="{089D35B1-0ED5-4358-8CAE-A9E49412AA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34" name="Freeform 6">
              <a:extLst>
                <a:ext uri="{FF2B5EF4-FFF2-40B4-BE49-F238E27FC236}">
                  <a16:creationId xmlns:a16="http://schemas.microsoft.com/office/drawing/2014/main" id="{DDEF6545-5A42-469E-8778-86CA01CD46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40" name="Freeform 7">
              <a:extLst>
                <a:ext uri="{FF2B5EF4-FFF2-40B4-BE49-F238E27FC236}">
                  <a16:creationId xmlns:a16="http://schemas.microsoft.com/office/drawing/2014/main" id="{3B08853F-842C-4D0A-9A89-D05CB39903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36" name="Freeform 8">
              <a:extLst>
                <a:ext uri="{FF2B5EF4-FFF2-40B4-BE49-F238E27FC236}">
                  <a16:creationId xmlns:a16="http://schemas.microsoft.com/office/drawing/2014/main" id="{A436FB18-2D01-4AAB-AD10-2D1208310F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37" name="Freeform 9">
              <a:extLst>
                <a:ext uri="{FF2B5EF4-FFF2-40B4-BE49-F238E27FC236}">
                  <a16:creationId xmlns:a16="http://schemas.microsoft.com/office/drawing/2014/main" id="{9EFB8341-7A7B-46E4-AF94-689147AD05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38" name="Freeform 10">
              <a:extLst>
                <a:ext uri="{FF2B5EF4-FFF2-40B4-BE49-F238E27FC236}">
                  <a16:creationId xmlns:a16="http://schemas.microsoft.com/office/drawing/2014/main" id="{C4D84136-7804-4605-AC9F-238A3665EE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39" name="Freeform 11">
              <a:extLst>
                <a:ext uri="{FF2B5EF4-FFF2-40B4-BE49-F238E27FC236}">
                  <a16:creationId xmlns:a16="http://schemas.microsoft.com/office/drawing/2014/main" id="{4EC6F81C-51C2-4A6F-8B94-562DA67362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7FF78026-DEBB-4D5A-9A4E-8724566038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47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E05E1684-CF44-4EAD-B3A4-FCE98461F3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A6B73198-82F0-40C3-9C8C-594FC78A0C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259013" y="476454"/>
            <a:ext cx="9075294" cy="589788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9C511F6-A077-4709-B192-C95B453E0C4C}"/>
              </a:ext>
            </a:extLst>
          </p:cNvPr>
          <p:cNvSpPr txBox="1"/>
          <p:nvPr/>
        </p:nvSpPr>
        <p:spPr>
          <a:xfrm>
            <a:off x="602350" y="670588"/>
            <a:ext cx="3584811" cy="19389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4000" dirty="0"/>
              <a:t>Understanding  the world of work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28366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DE47280D-9DF4-4EC0-870E-F5799F7AD3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4" name="Freeform 37">
            <a:extLst>
              <a:ext uri="{FF2B5EF4-FFF2-40B4-BE49-F238E27FC236}">
                <a16:creationId xmlns:a16="http://schemas.microsoft.com/office/drawing/2014/main" id="{7ED3A13C-2CCC-4715-A54F-87795E0CED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" y="2"/>
            <a:ext cx="8005382" cy="6857999"/>
          </a:xfrm>
          <a:custGeom>
            <a:avLst/>
            <a:gdLst>
              <a:gd name="connsiteX0" fmla="*/ 0 w 8005382"/>
              <a:gd name="connsiteY0" fmla="*/ 0 h 6857999"/>
              <a:gd name="connsiteX1" fmla="*/ 7723450 w 8005382"/>
              <a:gd name="connsiteY1" fmla="*/ 0 h 6857999"/>
              <a:gd name="connsiteX2" fmla="*/ 6859850 w 8005382"/>
              <a:gd name="connsiteY2" fmla="*/ 5223932 h 6857999"/>
              <a:gd name="connsiteX3" fmla="*/ 8005382 w 8005382"/>
              <a:gd name="connsiteY3" fmla="*/ 6857999 h 6857999"/>
              <a:gd name="connsiteX4" fmla="*/ 0 w 8005382"/>
              <a:gd name="connsiteY4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05382" h="6857999">
                <a:moveTo>
                  <a:pt x="0" y="0"/>
                </a:moveTo>
                <a:lnTo>
                  <a:pt x="7723450" y="0"/>
                </a:lnTo>
                <a:lnTo>
                  <a:pt x="6859850" y="5223932"/>
                </a:lnTo>
                <a:lnTo>
                  <a:pt x="8005382" y="6857999"/>
                </a:lnTo>
                <a:lnTo>
                  <a:pt x="0" y="6857999"/>
                </a:lnTo>
                <a:close/>
              </a:path>
            </a:pathLst>
          </a:custGeom>
          <a:ln>
            <a:noFill/>
          </a:ln>
          <a:effectLst/>
        </p:spPr>
        <p:style>
          <a:lnRef idx="1">
            <a:schemeClr val="accent1"/>
          </a:lnRef>
          <a:fillRef idx="1003">
            <a:schemeClr val="l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FB6C0892-83F6-4C98-B806-06627C7325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942930" y="0"/>
            <a:ext cx="2436813" cy="6858001"/>
            <a:chOff x="1320800" y="0"/>
            <a:chExt cx="2436813" cy="6858001"/>
          </a:xfrm>
        </p:grpSpPr>
        <p:sp>
          <p:nvSpPr>
            <p:cNvPr id="37" name="Freeform 6">
              <a:extLst>
                <a:ext uri="{FF2B5EF4-FFF2-40B4-BE49-F238E27FC236}">
                  <a16:creationId xmlns:a16="http://schemas.microsoft.com/office/drawing/2014/main" id="{76E9889C-BAC7-429B-86C0-2D7736A398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38" name="Freeform 7">
              <a:extLst>
                <a:ext uri="{FF2B5EF4-FFF2-40B4-BE49-F238E27FC236}">
                  <a16:creationId xmlns:a16="http://schemas.microsoft.com/office/drawing/2014/main" id="{B84616D5-1F3D-4B55-BA27-B53B56376B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</p:sp>
        <p:sp>
          <p:nvSpPr>
            <p:cNvPr id="39" name="Freeform 8">
              <a:extLst>
                <a:ext uri="{FF2B5EF4-FFF2-40B4-BE49-F238E27FC236}">
                  <a16:creationId xmlns:a16="http://schemas.microsoft.com/office/drawing/2014/main" id="{D6883E9B-59DA-4777-AC43-55F9164D3F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</p:sp>
        <p:sp>
          <p:nvSpPr>
            <p:cNvPr id="40" name="Freeform 9">
              <a:extLst>
                <a:ext uri="{FF2B5EF4-FFF2-40B4-BE49-F238E27FC236}">
                  <a16:creationId xmlns:a16="http://schemas.microsoft.com/office/drawing/2014/main" id="{F5442FF4-005F-4930-92FB-6594E29C4F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41" name="Freeform 10">
              <a:extLst>
                <a:ext uri="{FF2B5EF4-FFF2-40B4-BE49-F238E27FC236}">
                  <a16:creationId xmlns:a16="http://schemas.microsoft.com/office/drawing/2014/main" id="{648BA981-E918-4543-BE19-51E03C5710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42" name="Freeform 11">
              <a:extLst>
                <a:ext uri="{FF2B5EF4-FFF2-40B4-BE49-F238E27FC236}">
                  <a16:creationId xmlns:a16="http://schemas.microsoft.com/office/drawing/2014/main" id="{03A6AFED-BD81-4CCC-AADE-1E8923376C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8D5C56-6308-400B-B6D1-95BCCB6D31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111" y="2326799"/>
            <a:ext cx="4841615" cy="4893203"/>
          </a:xfr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>
                <a:solidFill>
                  <a:srgbClr val="000000"/>
                </a:solidFill>
              </a:rPr>
              <a:t>EMPLOYABILITY SKILLS</a:t>
            </a:r>
            <a:endParaRPr lang="ru-RU" sz="4800"/>
          </a:p>
        </p:txBody>
      </p:sp>
      <p:graphicFrame>
        <p:nvGraphicFramePr>
          <p:cNvPr id="44" name="Объект 4">
            <a:extLst>
              <a:ext uri="{FF2B5EF4-FFF2-40B4-BE49-F238E27FC236}">
                <a16:creationId xmlns:a16="http://schemas.microsoft.com/office/drawing/2014/main" id="{BFAC4E1B-047B-4C68-AF40-DD979D5DD7E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4397987"/>
              </p:ext>
            </p:extLst>
          </p:nvPr>
        </p:nvGraphicFramePr>
        <p:xfrm>
          <a:off x="536459" y="334326"/>
          <a:ext cx="5968515" cy="61875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7" name="Блок-схема: узел 136">
            <a:extLst>
              <a:ext uri="{FF2B5EF4-FFF2-40B4-BE49-F238E27FC236}">
                <a16:creationId xmlns:a16="http://schemas.microsoft.com/office/drawing/2014/main" id="{FBB6EFD8-08D2-4420-B3CD-7E62189872DA}"/>
              </a:ext>
            </a:extLst>
          </p:cNvPr>
          <p:cNvSpPr/>
          <p:nvPr/>
        </p:nvSpPr>
        <p:spPr>
          <a:xfrm>
            <a:off x="1782740" y="1756646"/>
            <a:ext cx="3538600" cy="322544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>
              <a:ea typeface="+mn-lt"/>
              <a:cs typeface="+mn-lt"/>
            </a:endParaRPr>
          </a:p>
          <a:p>
            <a:pPr algn="ctr"/>
            <a:r>
              <a:rPr lang="ru-RU" sz="2400" dirty="0">
                <a:ea typeface="+mn-lt"/>
                <a:cs typeface="+mn-lt"/>
              </a:rPr>
              <a:t>ADDING VALUE</a:t>
            </a:r>
            <a:endParaRPr lang="ru-RU" dirty="0"/>
          </a:p>
          <a:p>
            <a:pPr algn="ctr"/>
            <a:r>
              <a:rPr lang="ru-RU" sz="2400" dirty="0">
                <a:ea typeface="+mn-lt"/>
                <a:cs typeface="+mn-lt"/>
              </a:rPr>
              <a:t>BEEN A ROUNDED </a:t>
            </a:r>
            <a:endParaRPr lang="en-US" sz="2400" dirty="0">
              <a:ea typeface="+mn-lt"/>
              <a:cs typeface="+mn-lt"/>
            </a:endParaRPr>
          </a:p>
          <a:p>
            <a:pPr algn="ctr"/>
            <a:r>
              <a:rPr lang="ru-RU" sz="2400" dirty="0">
                <a:ea typeface="+mn-lt"/>
                <a:cs typeface="+mn-lt"/>
              </a:rPr>
              <a:t>PERSON</a:t>
            </a:r>
            <a:endParaRPr lang="en-US" sz="2400" dirty="0">
              <a:ea typeface="+mn-lt"/>
              <a:cs typeface="+mn-lt"/>
            </a:endParaRPr>
          </a:p>
          <a:p>
            <a:pPr algn="ctr"/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0375635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lumMod val="110000"/>
              </a:schemeClr>
            </a:gs>
            <a:gs pos="100000">
              <a:schemeClr val="bg2">
                <a:shade val="64000"/>
                <a:lumMod val="9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213F83-91EA-4783-973C-36B0C9D53B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0706" y="685800"/>
            <a:ext cx="9742318" cy="1752599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5400"/>
              <a:t>ACADEMIC SKILLS </a:t>
            </a:r>
          </a:p>
        </p:txBody>
      </p:sp>
      <p:graphicFrame>
        <p:nvGraphicFramePr>
          <p:cNvPr id="60" name="Объект 3">
            <a:extLst>
              <a:ext uri="{FF2B5EF4-FFF2-40B4-BE49-F238E27FC236}">
                <a16:creationId xmlns:a16="http://schemas.microsoft.com/office/drawing/2014/main" id="{947B2C65-B038-4D4D-9954-6677821D861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18655762"/>
              </p:ext>
            </p:extLst>
          </p:nvPr>
        </p:nvGraphicFramePr>
        <p:xfrm>
          <a:off x="1760705" y="2694562"/>
          <a:ext cx="10431295" cy="2983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156379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5DC4C2-C169-49B1-90DD-DCCBFB279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1284" y="-3131"/>
            <a:ext cx="10018713" cy="1049472"/>
          </a:xfrm>
        </p:spPr>
        <p:txBody>
          <a:bodyPr>
            <a:normAutofit/>
          </a:bodyPr>
          <a:lstStyle/>
          <a:p>
            <a:r>
              <a:rPr lang="ru-RU" sz="5400"/>
              <a:t>SWOT ANALYSIS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0C4FA4D-E5D2-4261-BDDE-8CFD2A838E09}"/>
              </a:ext>
            </a:extLst>
          </p:cNvPr>
          <p:cNvSpPr/>
          <p:nvPr/>
        </p:nvSpPr>
        <p:spPr>
          <a:xfrm>
            <a:off x="1621424" y="986145"/>
            <a:ext cx="4476662" cy="24001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ru-RU">
              <a:ea typeface="+mn-lt"/>
              <a:cs typeface="+mn-lt"/>
            </a:endParaRPr>
          </a:p>
          <a:p>
            <a:pPr algn="ctr"/>
            <a:endParaRPr lang="ru-RU"/>
          </a:p>
          <a:p>
            <a:pPr algn="ctr"/>
            <a:r>
              <a:rPr lang="ru-RU" sz="2800">
                <a:solidFill>
                  <a:schemeClr val="tx1"/>
                </a:solidFill>
                <a:ea typeface="+mn-lt"/>
                <a:cs typeface="+mn-lt"/>
              </a:rPr>
              <a:t>STRENGHTS</a:t>
            </a:r>
            <a:endParaRPr lang="en-US" sz="2800">
              <a:solidFill>
                <a:schemeClr val="tx1"/>
              </a:solidFill>
              <a:ea typeface="+mn-lt"/>
              <a:cs typeface="+mn-lt"/>
            </a:endParaRPr>
          </a:p>
          <a:p>
            <a:pPr marL="342900" indent="-342900" algn="just">
              <a:buFont typeface="Arial,Sans-Serif"/>
              <a:buChar char="•"/>
            </a:pPr>
            <a:r>
              <a:rPr lang="ru-RU" sz="2400" err="1">
                <a:ea typeface="+mn-lt"/>
                <a:cs typeface="+mn-lt"/>
              </a:rPr>
              <a:t>Highly</a:t>
            </a:r>
            <a:r>
              <a:rPr lang="ru-RU" sz="2400">
                <a:ea typeface="+mn-lt"/>
                <a:cs typeface="+mn-lt"/>
              </a:rPr>
              <a:t> </a:t>
            </a:r>
            <a:r>
              <a:rPr lang="ru-RU" sz="2400" err="1">
                <a:ea typeface="+mn-lt"/>
                <a:cs typeface="+mn-lt"/>
              </a:rPr>
              <a:t>Organised</a:t>
            </a:r>
            <a:r>
              <a:rPr lang="ru-RU" sz="2400">
                <a:ea typeface="+mn-lt"/>
                <a:cs typeface="+mn-lt"/>
              </a:rPr>
              <a:t>, </a:t>
            </a:r>
            <a:r>
              <a:rPr lang="ru-RU" sz="2400" err="1">
                <a:ea typeface="+mn-lt"/>
                <a:cs typeface="+mn-lt"/>
              </a:rPr>
              <a:t>reliable</a:t>
            </a:r>
            <a:endParaRPr lang="ru-RU" sz="2400">
              <a:ea typeface="+mn-lt"/>
              <a:cs typeface="+mn-lt"/>
            </a:endParaRPr>
          </a:p>
          <a:p>
            <a:pPr marL="342900" indent="-342900" algn="just">
              <a:buFont typeface="Arial,Sans-Serif"/>
              <a:buChar char="•"/>
            </a:pPr>
            <a:r>
              <a:rPr lang="ru-RU" sz="2400">
                <a:ea typeface="+mn-lt"/>
                <a:cs typeface="+mn-lt"/>
              </a:rPr>
              <a:t>Good </a:t>
            </a:r>
            <a:r>
              <a:rPr lang="ru-RU" sz="2400" err="1">
                <a:ea typeface="+mn-lt"/>
                <a:cs typeface="+mn-lt"/>
              </a:rPr>
              <a:t>administrative</a:t>
            </a:r>
            <a:r>
              <a:rPr lang="ru-RU" sz="2400">
                <a:ea typeface="+mn-lt"/>
                <a:cs typeface="+mn-lt"/>
              </a:rPr>
              <a:t> </a:t>
            </a:r>
            <a:r>
              <a:rPr lang="ru-RU" sz="2400" err="1">
                <a:ea typeface="+mn-lt"/>
                <a:cs typeface="+mn-lt"/>
              </a:rPr>
              <a:t>skills</a:t>
            </a:r>
            <a:endParaRPr lang="ru-RU" sz="2400">
              <a:ea typeface="+mn-lt"/>
              <a:cs typeface="+mn-lt"/>
            </a:endParaRPr>
          </a:p>
          <a:p>
            <a:pPr marL="342900" indent="-342900" algn="just">
              <a:buFont typeface="Arial,Sans-Serif"/>
              <a:buChar char="•"/>
            </a:pPr>
            <a:r>
              <a:rPr lang="ru-RU" sz="2400">
                <a:ea typeface="+mn-lt"/>
                <a:cs typeface="+mn-lt"/>
              </a:rPr>
              <a:t>Language </a:t>
            </a:r>
            <a:r>
              <a:rPr lang="ru-RU" sz="2400" err="1">
                <a:ea typeface="+mn-lt"/>
                <a:cs typeface="+mn-lt"/>
              </a:rPr>
              <a:t>skills</a:t>
            </a:r>
            <a:endParaRPr lang="ru-RU" sz="2400">
              <a:ea typeface="+mn-lt"/>
              <a:cs typeface="+mn-lt"/>
            </a:endParaRPr>
          </a:p>
          <a:p>
            <a:pPr marL="342900" indent="-342900" algn="just">
              <a:buFont typeface="Arial,Sans-Serif"/>
              <a:buChar char="•"/>
            </a:pPr>
            <a:r>
              <a:rPr lang="ru-RU" sz="2400">
                <a:ea typeface="+mn-lt"/>
                <a:cs typeface="+mn-lt"/>
              </a:rPr>
              <a:t>Experience-HR </a:t>
            </a:r>
            <a:r>
              <a:rPr lang="ru-RU" sz="2400" err="1">
                <a:ea typeface="+mn-lt"/>
                <a:cs typeface="+mn-lt"/>
              </a:rPr>
              <a:t>Administrator</a:t>
            </a:r>
            <a:endParaRPr lang="ru-RU" sz="2400">
              <a:ea typeface="+mn-lt"/>
              <a:cs typeface="+mn-lt"/>
            </a:endParaRPr>
          </a:p>
          <a:p>
            <a:pPr marL="342900" indent="-342900" algn="just">
              <a:buFont typeface="Arial,Sans-Serif"/>
              <a:buChar char="•"/>
            </a:pPr>
            <a:endParaRPr lang="ru-RU" sz="2400"/>
          </a:p>
          <a:p>
            <a:pPr algn="ctr"/>
            <a:endParaRPr lang="ru-RU" sz="240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1F7F9C95-E33A-47B0-8904-4E2059E08261}"/>
              </a:ext>
            </a:extLst>
          </p:cNvPr>
          <p:cNvSpPr/>
          <p:nvPr/>
        </p:nvSpPr>
        <p:spPr>
          <a:xfrm>
            <a:off x="6494745" y="986145"/>
            <a:ext cx="4425862" cy="19937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just"/>
            <a:endParaRPr lang="ru-RU" sz="2400">
              <a:ea typeface="+mn-lt"/>
              <a:cs typeface="+mn-lt"/>
            </a:endParaRPr>
          </a:p>
          <a:p>
            <a:pPr algn="ctr"/>
            <a:r>
              <a:rPr lang="ru-RU" sz="2400"/>
              <a:t>  </a:t>
            </a:r>
            <a:r>
              <a:rPr lang="ru-RU" sz="2400">
                <a:solidFill>
                  <a:schemeClr val="tx1"/>
                </a:solidFill>
              </a:rPr>
              <a:t> </a:t>
            </a:r>
            <a:r>
              <a:rPr lang="ru-RU" sz="2800">
                <a:solidFill>
                  <a:schemeClr val="tx1"/>
                </a:solidFill>
              </a:rPr>
              <a:t>WEAKNESSES</a:t>
            </a:r>
            <a:endParaRPr lang="ru-RU" sz="2400">
              <a:solidFill>
                <a:schemeClr val="tx1"/>
              </a:solidFill>
            </a:endParaRPr>
          </a:p>
          <a:p>
            <a:pPr marL="342900" indent="-342900">
              <a:buFont typeface="Arial"/>
              <a:buChar char="•"/>
            </a:pPr>
            <a:r>
              <a:rPr lang="ru-RU" sz="2400" err="1"/>
              <a:t>Lack</a:t>
            </a:r>
            <a:r>
              <a:rPr lang="ru-RU" sz="2400"/>
              <a:t> </a:t>
            </a:r>
            <a:r>
              <a:rPr lang="ru-RU" sz="2400" err="1"/>
              <a:t>of</a:t>
            </a:r>
            <a:r>
              <a:rPr lang="ru-RU" sz="2400"/>
              <a:t> </a:t>
            </a:r>
            <a:r>
              <a:rPr lang="ru-RU" sz="2400" err="1"/>
              <a:t>self-confidence</a:t>
            </a:r>
            <a:endParaRPr lang="ru-RU" sz="2400">
              <a:ea typeface="+mn-lt"/>
              <a:cs typeface="+mn-lt"/>
            </a:endParaRPr>
          </a:p>
          <a:p>
            <a:pPr marL="285750" indent="-285750">
              <a:buFont typeface="Arial,Sans-Serif"/>
              <a:buChar char="•"/>
            </a:pPr>
            <a:r>
              <a:rPr lang="ru-RU" sz="2400" err="1"/>
              <a:t>Not</a:t>
            </a:r>
            <a:r>
              <a:rPr lang="ru-RU" sz="2400"/>
              <a:t> </a:t>
            </a:r>
            <a:r>
              <a:rPr lang="ru-RU" sz="2400" err="1"/>
              <a:t>being</a:t>
            </a:r>
            <a:r>
              <a:rPr lang="ru-RU" sz="2400"/>
              <a:t> </a:t>
            </a:r>
            <a:r>
              <a:rPr lang="ru-RU" sz="2400" err="1"/>
              <a:t>able</a:t>
            </a:r>
            <a:r>
              <a:rPr lang="ru-RU" sz="2400"/>
              <a:t> </a:t>
            </a:r>
            <a:r>
              <a:rPr lang="ru-RU" sz="2400" err="1"/>
              <a:t>to</a:t>
            </a:r>
            <a:r>
              <a:rPr lang="ru-RU" sz="2400"/>
              <a:t> </a:t>
            </a:r>
            <a:r>
              <a:rPr lang="ru-RU" sz="2400" err="1"/>
              <a:t>say</a:t>
            </a:r>
            <a:r>
              <a:rPr lang="ru-RU" sz="2400"/>
              <a:t> </a:t>
            </a:r>
            <a:r>
              <a:rPr lang="ru-RU" sz="2400" err="1"/>
              <a:t>no</a:t>
            </a:r>
            <a:endParaRPr lang="ru-RU" sz="2400">
              <a:ea typeface="+mn-lt"/>
              <a:cs typeface="+mn-lt"/>
            </a:endParaRPr>
          </a:p>
          <a:p>
            <a:pPr marL="285750" indent="-285750">
              <a:buFont typeface="Arial,Sans-Serif"/>
              <a:buChar char="•"/>
            </a:pPr>
            <a:r>
              <a:rPr lang="ru-RU" sz="2400" err="1"/>
              <a:t>Over</a:t>
            </a:r>
            <a:r>
              <a:rPr lang="ru-RU" sz="2400"/>
              <a:t> </a:t>
            </a:r>
            <a:r>
              <a:rPr lang="ru-RU" sz="2400" err="1"/>
              <a:t>thinking</a:t>
            </a:r>
            <a:r>
              <a:rPr lang="ru-RU" sz="2400"/>
              <a:t> - </a:t>
            </a:r>
            <a:r>
              <a:rPr lang="ru-RU" sz="2400" err="1"/>
              <a:t>extra</a:t>
            </a:r>
            <a:r>
              <a:rPr lang="ru-RU" sz="2400"/>
              <a:t> </a:t>
            </a:r>
            <a:r>
              <a:rPr lang="ru-RU" sz="2400" err="1"/>
              <a:t>cautious</a:t>
            </a:r>
            <a:endParaRPr lang="ru-RU" sz="2400">
              <a:ea typeface="+mn-lt"/>
              <a:cs typeface="+mn-lt"/>
            </a:endParaRPr>
          </a:p>
          <a:p>
            <a:pPr marL="342900" indent="-342900">
              <a:buFont typeface="Arial,Sans-Serif"/>
              <a:buChar char="•"/>
            </a:pPr>
            <a:endParaRPr lang="ru-RU" sz="2400">
              <a:ea typeface="+mn-lt"/>
              <a:cs typeface="+mn-lt"/>
            </a:endParaRPr>
          </a:p>
          <a:p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8036188-CE59-4134-86E2-6EB6B3E353CF}"/>
              </a:ext>
            </a:extLst>
          </p:cNvPr>
          <p:cNvSpPr/>
          <p:nvPr/>
        </p:nvSpPr>
        <p:spPr>
          <a:xfrm>
            <a:off x="1672224" y="3765114"/>
            <a:ext cx="4425862" cy="20667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ru-RU" sz="2800" dirty="0"/>
          </a:p>
          <a:p>
            <a:pPr algn="ctr"/>
            <a:endParaRPr lang="ru-RU" sz="2400" dirty="0"/>
          </a:p>
          <a:p>
            <a:pPr algn="ctr"/>
            <a:endParaRPr lang="ru-RU" sz="2800" dirty="0">
              <a:solidFill>
                <a:schemeClr val="tx1"/>
              </a:solidFill>
              <a:ea typeface="+mn-lt"/>
              <a:cs typeface="+mn-lt"/>
            </a:endParaRPr>
          </a:p>
          <a:p>
            <a:pPr algn="ctr"/>
            <a:endParaRPr lang="ru-RU" sz="2800" dirty="0">
              <a:solidFill>
                <a:schemeClr val="tx1"/>
              </a:solidFill>
              <a:ea typeface="+mn-lt"/>
              <a:cs typeface="+mn-lt"/>
            </a:endParaRPr>
          </a:p>
          <a:p>
            <a:r>
              <a:rPr lang="ru-RU" sz="2800" dirty="0">
                <a:solidFill>
                  <a:schemeClr val="tx1"/>
                </a:solidFill>
                <a:ea typeface="+mn-lt"/>
                <a:cs typeface="+mn-lt"/>
              </a:rPr>
              <a:t>            OPPORTUNITIES</a:t>
            </a:r>
            <a:endParaRPr lang="en-US" sz="2800" dirty="0">
              <a:solidFill>
                <a:schemeClr val="tx1"/>
              </a:solidFill>
              <a:ea typeface="+mn-lt"/>
              <a:cs typeface="+mn-lt"/>
            </a:endParaRPr>
          </a:p>
          <a:p>
            <a:pPr marL="342900" indent="-342900">
              <a:buFont typeface="Arial"/>
              <a:buChar char="•"/>
            </a:pPr>
            <a:r>
              <a:rPr lang="ru-RU" sz="2400" dirty="0">
                <a:ea typeface="+mn-lt"/>
                <a:cs typeface="+mn-lt"/>
              </a:rPr>
              <a:t>Prominent job</a:t>
            </a:r>
          </a:p>
          <a:p>
            <a:pPr>
              <a:buFont typeface="Arial"/>
              <a:buChar char="•"/>
            </a:pPr>
            <a:r>
              <a:rPr lang="ru-RU" sz="2400" dirty="0">
                <a:ea typeface="+mn-lt"/>
                <a:cs typeface="+mn-lt"/>
              </a:rPr>
              <a:t>    Work with skilled people</a:t>
            </a:r>
            <a:endParaRPr lang="ru-RU" dirty="0"/>
          </a:p>
          <a:p>
            <a:pPr>
              <a:buFont typeface="Arial"/>
              <a:buChar char="•"/>
            </a:pPr>
            <a:r>
              <a:rPr lang="ru-RU" sz="2400" dirty="0">
                <a:ea typeface="+mn-lt"/>
                <a:cs typeface="+mn-lt"/>
              </a:rPr>
              <a:t>    Gain experience, </a:t>
            </a:r>
          </a:p>
          <a:p>
            <a:r>
              <a:rPr lang="ru-RU" sz="2400" dirty="0">
                <a:ea typeface="+mn-lt"/>
                <a:cs typeface="+mn-lt"/>
              </a:rPr>
              <a:t>      demonstrate my abilities</a:t>
            </a:r>
          </a:p>
          <a:p>
            <a:pPr>
              <a:buFont typeface="Arial"/>
              <a:buChar char="•"/>
            </a:pPr>
            <a:endParaRPr lang="ru-RU" sz="2400" dirty="0">
              <a:ea typeface="+mn-lt"/>
              <a:cs typeface="+mn-lt"/>
            </a:endParaRPr>
          </a:p>
          <a:p>
            <a:pPr>
              <a:buFont typeface="Arial"/>
              <a:buChar char="•"/>
            </a:pPr>
            <a:endParaRPr lang="ru-RU" sz="2400" dirty="0"/>
          </a:p>
          <a:p>
            <a:pPr marL="285750" indent="-285750" algn="ctr">
              <a:buFont typeface="Arial,Sans-Serif"/>
              <a:buChar char="•"/>
            </a:pPr>
            <a:endParaRPr lang="ru-RU" sz="2400" dirty="0"/>
          </a:p>
          <a:p>
            <a:pPr marL="342900" indent="-342900" algn="ctr">
              <a:buFont typeface="Arial,Sans-Serif"/>
              <a:buChar char="•"/>
            </a:pPr>
            <a:endParaRPr lang="ru-RU" sz="2400" dirty="0"/>
          </a:p>
          <a:p>
            <a:pPr algn="ctr"/>
            <a:endParaRPr lang="ru-RU" sz="2400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C30BF857-B4B6-4178-BF90-FE3E62FD58CE}"/>
              </a:ext>
            </a:extLst>
          </p:cNvPr>
          <p:cNvSpPr/>
          <p:nvPr/>
        </p:nvSpPr>
        <p:spPr>
          <a:xfrm>
            <a:off x="6494744" y="3765114"/>
            <a:ext cx="4425862" cy="20667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ru-RU" sz="2400" dirty="0"/>
          </a:p>
          <a:p>
            <a:pPr algn="ctr"/>
            <a:endParaRPr lang="ru-RU" sz="2400" dirty="0"/>
          </a:p>
          <a:p>
            <a:pPr algn="ctr"/>
            <a:r>
              <a:rPr lang="ru-RU" sz="2800" dirty="0">
                <a:solidFill>
                  <a:schemeClr val="tx1"/>
                </a:solidFill>
              </a:rPr>
              <a:t>THREATS</a:t>
            </a:r>
          </a:p>
          <a:p>
            <a:pPr marL="285750" indent="-285750">
              <a:buFont typeface="Arial"/>
              <a:buChar char="•"/>
            </a:pPr>
            <a:r>
              <a:rPr lang="ru-RU" sz="2400" dirty="0">
                <a:ea typeface="+mn-lt"/>
                <a:cs typeface="+mn-lt"/>
              </a:rPr>
              <a:t>High number of professionals – job</a:t>
            </a:r>
            <a:r>
              <a:rPr lang="en-GB" sz="2400" dirty="0">
                <a:ea typeface="+mn-lt"/>
                <a:cs typeface="+mn-lt"/>
              </a:rPr>
              <a:t> competitiveness </a:t>
            </a:r>
            <a:endParaRPr lang="ru-RU" dirty="0"/>
          </a:p>
          <a:p>
            <a:pPr marL="285750" indent="-285750">
              <a:buFont typeface="Arial"/>
              <a:buChar char="•"/>
            </a:pPr>
            <a:r>
              <a:rPr lang="ru-RU" sz="2400" dirty="0">
                <a:ea typeface="+mn-lt"/>
                <a:cs typeface="+mn-lt"/>
              </a:rPr>
              <a:t>New technologies and apps - crucial </a:t>
            </a:r>
            <a:endParaRPr lang="ru-RU" dirty="0"/>
          </a:p>
          <a:p>
            <a:endParaRPr lang="ru-RU" sz="2400" dirty="0"/>
          </a:p>
          <a:p>
            <a:pPr algn="ctr"/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2397235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D87CF3-1358-41E6-B9EC-628EF3CD7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0402" y="162636"/>
            <a:ext cx="5747778" cy="1411405"/>
          </a:xfrm>
        </p:spPr>
        <p:txBody>
          <a:bodyPr>
            <a:noAutofit/>
          </a:bodyPr>
          <a:lstStyle/>
          <a:p>
            <a:r>
              <a:rPr lang="ru-RU" sz="4800"/>
              <a:t>TIME MANAGEMENT TOOL &amp; PRINCIPLE</a:t>
            </a:r>
          </a:p>
        </p:txBody>
      </p:sp>
      <p:sp>
        <p:nvSpPr>
          <p:cNvPr id="10" name="Rounded Rectangle 6">
            <a:extLst>
              <a:ext uri="{FF2B5EF4-FFF2-40B4-BE49-F238E27FC236}">
                <a16:creationId xmlns:a16="http://schemas.microsoft.com/office/drawing/2014/main" id="{61DCA37C-CB0B-475A-B462-77C9CBA37C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2944" y="648931"/>
            <a:ext cx="3982086" cy="5231964"/>
          </a:xfrm>
          <a:prstGeom prst="roundRect">
            <a:avLst>
              <a:gd name="adj" fmla="val 4834"/>
            </a:avLst>
          </a:prstGeom>
          <a:solidFill>
            <a:schemeClr val="bg1"/>
          </a:solidFill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Рисунок 5">
            <a:extLst>
              <a:ext uri="{FF2B5EF4-FFF2-40B4-BE49-F238E27FC236}">
                <a16:creationId xmlns:a16="http://schemas.microsoft.com/office/drawing/2014/main" id="{A5F059BD-A327-4E2B-B55A-D6EAF30341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9093" y="990554"/>
            <a:ext cx="1889787" cy="2191058"/>
          </a:xfrm>
          <a:prstGeom prst="rect">
            <a:avLst/>
          </a:prstGeom>
        </p:spPr>
      </p:pic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6A53D5FF-DCBD-4BE7-93FF-BC3CFF6B06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73801" y="3523234"/>
            <a:ext cx="3341190" cy="187941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0AE8F80-15ED-4922-8802-24AD1F4F7FEB}"/>
              </a:ext>
            </a:extLst>
          </p:cNvPr>
          <p:cNvSpPr txBox="1"/>
          <p:nvPr/>
        </p:nvSpPr>
        <p:spPr>
          <a:xfrm>
            <a:off x="1307805" y="1722474"/>
            <a:ext cx="6148421" cy="40934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ru-RU" sz="2000" b="1" dirty="0">
                <a:ea typeface="+mn-lt"/>
                <a:cs typeface="+mn-lt"/>
              </a:rPr>
              <a:t>DO</a:t>
            </a:r>
            <a:r>
              <a:rPr lang="ru-RU" sz="2000" dirty="0">
                <a:ea typeface="+mn-lt"/>
                <a:cs typeface="+mn-lt"/>
              </a:rPr>
              <a:t>: </a:t>
            </a:r>
            <a:r>
              <a:rPr lang="en-GB" sz="2000" dirty="0">
                <a:ea typeface="+mn-lt"/>
                <a:cs typeface="+mn-lt"/>
              </a:rPr>
              <a:t> Important – Urgent jobs. </a:t>
            </a:r>
            <a:r>
              <a:rPr lang="ru-RU" sz="2000" dirty="0">
                <a:ea typeface="+mn-lt"/>
                <a:cs typeface="+mn-lt"/>
              </a:rPr>
              <a:t>Need to be done by the HR Manager. </a:t>
            </a:r>
          </a:p>
          <a:p>
            <a:pPr marL="285750" indent="-285750" algn="just">
              <a:buFont typeface="Arial"/>
              <a:buChar char="•"/>
            </a:pPr>
            <a:endParaRPr lang="ru-RU" sz="2000" dirty="0"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ru-RU" sz="2000" b="1" dirty="0">
                <a:ea typeface="+mn-lt"/>
                <a:cs typeface="+mn-lt"/>
              </a:rPr>
              <a:t>DECIDE</a:t>
            </a:r>
            <a:r>
              <a:rPr lang="ru-RU" sz="2000" dirty="0">
                <a:ea typeface="+mn-lt"/>
                <a:cs typeface="+mn-lt"/>
              </a:rPr>
              <a:t>: </a:t>
            </a:r>
            <a:r>
              <a:rPr lang="en-GB" sz="2000" dirty="0">
                <a:ea typeface="+mn-lt"/>
                <a:cs typeface="+mn-lt"/>
              </a:rPr>
              <a:t> Important but not urgent. </a:t>
            </a:r>
            <a:r>
              <a:rPr lang="ru-RU" sz="2000" dirty="0">
                <a:ea typeface="+mn-lt"/>
                <a:cs typeface="+mn-lt"/>
              </a:rPr>
              <a:t>Need to be done as early as possible.</a:t>
            </a:r>
          </a:p>
          <a:p>
            <a:pPr algn="just"/>
            <a:endParaRPr lang="ru-RU" sz="2000" dirty="0"/>
          </a:p>
          <a:p>
            <a:pPr marL="285750" indent="-285750" algn="just">
              <a:buFont typeface="Arial"/>
              <a:buChar char="•"/>
            </a:pPr>
            <a:r>
              <a:rPr lang="ru-RU" sz="2000" b="1" dirty="0">
                <a:ea typeface="+mn-lt"/>
                <a:cs typeface="+mn-lt"/>
              </a:rPr>
              <a:t>DELEGATE</a:t>
            </a:r>
            <a:r>
              <a:rPr lang="ru-RU" sz="2000" dirty="0">
                <a:ea typeface="+mn-lt"/>
                <a:cs typeface="+mn-lt"/>
              </a:rPr>
              <a:t>:</a:t>
            </a:r>
            <a:r>
              <a:rPr lang="en-GB" sz="2000" dirty="0">
                <a:ea typeface="+mn-lt"/>
                <a:cs typeface="+mn-lt"/>
              </a:rPr>
              <a:t> Not important – extremely urgent</a:t>
            </a:r>
            <a:r>
              <a:rPr lang="ru-RU" sz="2000" dirty="0">
                <a:ea typeface="+mn-lt"/>
                <a:cs typeface="+mn-lt"/>
              </a:rPr>
              <a:t>.</a:t>
            </a:r>
          </a:p>
          <a:p>
            <a:pPr algn="just"/>
            <a:r>
              <a:rPr lang="ru-RU" sz="2000" dirty="0">
                <a:ea typeface="+mn-lt"/>
                <a:cs typeface="+mn-lt"/>
              </a:rPr>
              <a:t>  </a:t>
            </a:r>
            <a:endParaRPr lang="ru-RU" sz="2000" dirty="0"/>
          </a:p>
          <a:p>
            <a:pPr marL="285750" indent="-285750" algn="just">
              <a:buFont typeface="Arial"/>
              <a:buChar char="•"/>
            </a:pPr>
            <a:r>
              <a:rPr lang="ru-RU" sz="2000" b="1" dirty="0">
                <a:ea typeface="+mn-lt"/>
                <a:cs typeface="+mn-lt"/>
              </a:rPr>
              <a:t>DELETE</a:t>
            </a:r>
            <a:r>
              <a:rPr lang="ru-RU" sz="2000" dirty="0">
                <a:ea typeface="+mn-lt"/>
                <a:cs typeface="+mn-lt"/>
              </a:rPr>
              <a:t>: </a:t>
            </a:r>
            <a:r>
              <a:rPr lang="en-GB" sz="2000" dirty="0">
                <a:ea typeface="+mn-lt"/>
                <a:cs typeface="+mn-lt"/>
              </a:rPr>
              <a:t>Neither </a:t>
            </a:r>
            <a:r>
              <a:rPr lang="ru-RU" sz="2000" dirty="0">
                <a:ea typeface="+mn-lt"/>
                <a:cs typeface="+mn-lt"/>
              </a:rPr>
              <a:t>urgent </a:t>
            </a:r>
            <a:r>
              <a:rPr lang="en-GB" sz="2000" dirty="0">
                <a:ea typeface="+mn-lt"/>
                <a:cs typeface="+mn-lt"/>
              </a:rPr>
              <a:t>nor </a:t>
            </a:r>
            <a:r>
              <a:rPr lang="ru-RU" sz="2000" dirty="0">
                <a:ea typeface="+mn-lt"/>
                <a:cs typeface="+mn-lt"/>
              </a:rPr>
              <a:t>important.</a:t>
            </a:r>
            <a:endParaRPr lang="ru-RU" sz="2000" dirty="0"/>
          </a:p>
          <a:p>
            <a:pPr marL="285750" indent="-285750" algn="just">
              <a:buFont typeface="Arial"/>
              <a:buChar char="•"/>
            </a:pPr>
            <a:endParaRPr lang="ru-RU" sz="2000" dirty="0"/>
          </a:p>
          <a:p>
            <a:pPr marL="285750" indent="-285750" algn="just">
              <a:buFont typeface="Arial"/>
              <a:buChar char="•"/>
            </a:pPr>
            <a:r>
              <a:rPr lang="ru-RU" sz="2000" dirty="0"/>
              <a:t>According to the </a:t>
            </a:r>
            <a:r>
              <a:rPr lang="ru-RU" sz="2000" b="1" dirty="0"/>
              <a:t>Pareto Principle</a:t>
            </a:r>
            <a:r>
              <a:rPr lang="ru-RU" sz="2000" dirty="0"/>
              <a:t> the'</a:t>
            </a:r>
            <a:r>
              <a:rPr lang="ru-RU" sz="2000" b="1" dirty="0"/>
              <a:t>'80%</a:t>
            </a:r>
            <a:r>
              <a:rPr lang="ru-RU" sz="2000" dirty="0"/>
              <a:t> of your results comes from </a:t>
            </a:r>
            <a:r>
              <a:rPr lang="ru-RU" sz="2000" b="1" dirty="0"/>
              <a:t>20%</a:t>
            </a:r>
            <a:r>
              <a:rPr lang="ru-RU" sz="2000" dirty="0"/>
              <a:t> of your action''(Costarella R.,2017)</a:t>
            </a:r>
          </a:p>
        </p:txBody>
      </p:sp>
    </p:spTree>
    <p:extLst>
      <p:ext uri="{BB962C8B-B14F-4D97-AF65-F5344CB8AC3E}">
        <p14:creationId xmlns:p14="http://schemas.microsoft.com/office/powerpoint/2010/main" val="13330289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44D6F4-0E02-4DAF-B29C-04616A0373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4700" y="3412"/>
            <a:ext cx="10018713" cy="945107"/>
          </a:xfrm>
        </p:spPr>
        <p:txBody>
          <a:bodyPr>
            <a:normAutofit/>
          </a:bodyPr>
          <a:lstStyle/>
          <a:p>
            <a:r>
              <a:rPr lang="ru-RU" sz="5400"/>
              <a:t>REFERENCES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4DF29B8-1A20-4EA4-B132-15D19327E8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34519" y="1143000"/>
            <a:ext cx="10394026" cy="6149453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Costarella, R.(2017)</a:t>
            </a:r>
            <a:r>
              <a:rPr lang="ru-RU" i="1" dirty="0"/>
              <a:t>'Time Management Advice To Help You Get Ahead', Productivity Center. </a:t>
            </a:r>
            <a:r>
              <a:rPr lang="ru-RU" dirty="0"/>
              <a:t>Available at</a:t>
            </a:r>
            <a:r>
              <a:rPr lang="ru-RU" i="1" dirty="0"/>
              <a:t>: </a:t>
            </a:r>
            <a:r>
              <a:rPr lang="ru-RU" dirty="0">
                <a:ea typeface="+mn-lt"/>
                <a:cs typeface="+mn-lt"/>
                <a:hlinkClick r:id="rId2"/>
              </a:rPr>
              <a:t>https://www.calendar.com/blog/time-management-advice-get-ahead/</a:t>
            </a:r>
            <a:r>
              <a:rPr lang="ru-RU" dirty="0">
                <a:ea typeface="+mn-lt"/>
                <a:cs typeface="+mn-lt"/>
              </a:rPr>
              <a:t>  ( Accessed:6 December 2021)</a:t>
            </a:r>
          </a:p>
          <a:p>
            <a:pPr>
              <a:buClr>
                <a:srgbClr val="1287C3"/>
              </a:buClr>
            </a:pPr>
            <a:r>
              <a:rPr lang="ru-RU" dirty="0"/>
              <a:t>Indeed (2021) </a:t>
            </a:r>
            <a:r>
              <a:rPr lang="ru-RU" i="1" dirty="0"/>
              <a:t>'HR Manager', Job description. </a:t>
            </a:r>
            <a:r>
              <a:rPr lang="ru-RU" dirty="0"/>
              <a:t>Available at: </a:t>
            </a:r>
            <a:r>
              <a:rPr lang="ru-RU" dirty="0">
                <a:hlinkClick r:id="rId3"/>
              </a:rPr>
              <a:t>https</a:t>
            </a:r>
            <a:r>
              <a:rPr lang="ru-RU" dirty="0">
                <a:ea typeface="+mn-lt"/>
                <a:cs typeface="+mn-lt"/>
                <a:hlinkClick r:id="rId3"/>
              </a:rPr>
              <a:t>://uk.indeed.com/hire/job-description/hr-manager</a:t>
            </a:r>
            <a:r>
              <a:rPr lang="ru-RU" dirty="0">
                <a:ea typeface="+mn-lt"/>
                <a:cs typeface="+mn-lt"/>
              </a:rPr>
              <a:t> (Accessed: 2 December 2021)</a:t>
            </a:r>
          </a:p>
          <a:p>
            <a:pPr>
              <a:buClr>
                <a:srgbClr val="1287C3"/>
              </a:buClr>
            </a:pPr>
            <a:r>
              <a:rPr lang="ru-RU" dirty="0"/>
              <a:t>Calaby, L.(no date)'Human Resources (HR) Manager job description' </a:t>
            </a:r>
            <a:r>
              <a:rPr lang="ru-RU" i="1" dirty="0"/>
              <a:t>Advice. </a:t>
            </a:r>
            <a:r>
              <a:rPr lang="ru-RU" dirty="0"/>
              <a:t>Available</a:t>
            </a:r>
            <a:r>
              <a:rPr lang="ru-RU" i="1" dirty="0"/>
              <a:t> </a:t>
            </a:r>
            <a:r>
              <a:rPr lang="ru-RU" dirty="0"/>
              <a:t>at</a:t>
            </a:r>
            <a:r>
              <a:rPr lang="ru-RU" i="1" dirty="0"/>
              <a:t>: </a:t>
            </a:r>
            <a:r>
              <a:rPr lang="ru-RU" dirty="0">
                <a:ea typeface="+mn-lt"/>
                <a:cs typeface="+mn-lt"/>
                <a:hlinkClick r:id="rId4"/>
              </a:rPr>
              <a:t>https://www.totaljobs.com/advice/human-resources-hr-manager-job-description#what-are-the-skills-needed-to-be-a-hr-manager</a:t>
            </a:r>
            <a:r>
              <a:rPr lang="ru-RU" dirty="0">
                <a:ea typeface="+mn-lt"/>
                <a:cs typeface="+mn-lt"/>
              </a:rPr>
              <a:t> (Accessed: 29 November 2021)</a:t>
            </a:r>
          </a:p>
          <a:p>
            <a:pPr>
              <a:buClr>
                <a:srgbClr val="1287C3"/>
              </a:buClr>
            </a:pPr>
            <a:r>
              <a:rPr lang="ru-RU" dirty="0">
                <a:ea typeface="+mn-lt"/>
                <a:cs typeface="+mn-lt"/>
              </a:rPr>
              <a:t>•Entrepreneur Handbook (2019) ‘</a:t>
            </a:r>
            <a:r>
              <a:rPr lang="ru-RU" i="1" dirty="0">
                <a:ea typeface="+mn-lt"/>
                <a:cs typeface="+mn-lt"/>
              </a:rPr>
              <a:t>7 proven time management tips for busy managers</a:t>
            </a:r>
            <a:r>
              <a:rPr lang="ru-RU" dirty="0">
                <a:ea typeface="+mn-lt"/>
                <a:cs typeface="+mn-lt"/>
              </a:rPr>
              <a:t>’. Available at: </a:t>
            </a:r>
            <a:r>
              <a:rPr lang="ru-RU" dirty="0">
                <a:ea typeface="+mn-lt"/>
                <a:cs typeface="+mn-lt"/>
                <a:hlinkClick r:id="rId5"/>
              </a:rPr>
              <a:t>https://entrepreneurhandbook.co.uk/7-proven-time-management-tips-for-busy-office-managers/</a:t>
            </a:r>
            <a:r>
              <a:rPr lang="ru-RU" dirty="0">
                <a:ea typeface="+mn-lt"/>
                <a:cs typeface="+mn-lt"/>
              </a:rPr>
              <a:t> Accessed: 17 November 2021)</a:t>
            </a:r>
          </a:p>
          <a:p>
            <a:pPr>
              <a:buClr>
                <a:srgbClr val="1287C3"/>
              </a:buClr>
            </a:pPr>
            <a:r>
              <a:rPr lang="ru-RU" dirty="0">
                <a:ea typeface="+mn-lt"/>
                <a:cs typeface="+mn-lt"/>
              </a:rPr>
              <a:t>•Mindtools (2019) ‘</a:t>
            </a:r>
            <a:r>
              <a:rPr lang="ru-RU" i="1" dirty="0">
                <a:ea typeface="+mn-lt"/>
                <a:cs typeface="+mn-lt"/>
              </a:rPr>
              <a:t>What Is Time Management</a:t>
            </a:r>
            <a:r>
              <a:rPr lang="ru-RU" dirty="0">
                <a:ea typeface="+mn-lt"/>
                <a:cs typeface="+mn-lt"/>
              </a:rPr>
              <a:t>?’ Available at:  </a:t>
            </a:r>
            <a:r>
              <a:rPr lang="ru-RU" dirty="0">
                <a:ea typeface="+mn-lt"/>
                <a:cs typeface="+mn-lt"/>
                <a:hlinkClick r:id="rId6"/>
              </a:rPr>
              <a:t>https://www.mindtools.com/pages/article/newHTE_00.htm</a:t>
            </a:r>
            <a:r>
              <a:rPr lang="ru-RU" dirty="0">
                <a:ea typeface="+mn-lt"/>
                <a:cs typeface="+mn-lt"/>
              </a:rPr>
              <a:t> (Accessed: 11 November 2021)</a:t>
            </a:r>
          </a:p>
          <a:p>
            <a:pPr>
              <a:buClr>
                <a:srgbClr val="1287C3"/>
              </a:buClr>
            </a:pPr>
            <a:r>
              <a:rPr lang="ru-RU" dirty="0">
                <a:ea typeface="+mn-lt"/>
                <a:cs typeface="+mn-lt"/>
              </a:rPr>
              <a:t>Kos, B.(2021)</a:t>
            </a:r>
            <a:r>
              <a:rPr lang="ru-RU" i="1" dirty="0">
                <a:ea typeface="+mn-lt"/>
                <a:cs typeface="+mn-lt"/>
              </a:rPr>
              <a:t>'The Eisenhawer matrix-A popular priotization framework</a:t>
            </a:r>
            <a:r>
              <a:rPr lang="ru-RU" dirty="0">
                <a:ea typeface="+mn-lt"/>
                <a:cs typeface="+mn-lt"/>
              </a:rPr>
              <a:t>' </a:t>
            </a:r>
            <a:r>
              <a:rPr lang="ru-RU" i="1" dirty="0">
                <a:ea typeface="+mn-lt"/>
                <a:cs typeface="+mn-lt"/>
              </a:rPr>
              <a:t>Spica</a:t>
            </a:r>
            <a:r>
              <a:rPr lang="ru-RU" dirty="0">
                <a:ea typeface="+mn-lt"/>
                <a:cs typeface="+mn-lt"/>
              </a:rPr>
              <a:t>[Blog]</a:t>
            </a:r>
            <a:r>
              <a:rPr lang="ru-RU" i="1" dirty="0">
                <a:ea typeface="+mn-lt"/>
                <a:cs typeface="+mn-lt"/>
              </a:rPr>
              <a:t>. </a:t>
            </a:r>
            <a:r>
              <a:rPr lang="ru-RU" dirty="0">
                <a:ea typeface="+mn-lt"/>
                <a:cs typeface="+mn-lt"/>
              </a:rPr>
              <a:t>Available at: </a:t>
            </a:r>
            <a:r>
              <a:rPr lang="ru-RU" dirty="0">
                <a:ea typeface="+mn-lt"/>
                <a:cs typeface="+mn-lt"/>
                <a:hlinkClick r:id="rId7"/>
              </a:rPr>
              <a:t>https://www.spica.com/blog/the-eisenhower-matrix</a:t>
            </a:r>
            <a:r>
              <a:rPr lang="ru-RU" dirty="0">
                <a:ea typeface="+mn-lt"/>
                <a:cs typeface="+mn-lt"/>
              </a:rPr>
              <a:t> (Accessed: 29 October 2021)</a:t>
            </a:r>
          </a:p>
          <a:p>
            <a:pPr>
              <a:buClr>
                <a:srgbClr val="1287C3"/>
              </a:buClr>
            </a:pPr>
            <a:endParaRPr lang="ru-RU" dirty="0">
              <a:ea typeface="+mn-lt"/>
              <a:cs typeface="+mn-lt"/>
            </a:endParaRPr>
          </a:p>
          <a:p>
            <a:pPr>
              <a:buClr>
                <a:srgbClr val="1287C3"/>
              </a:buClr>
            </a:pPr>
            <a:endParaRPr lang="ru-RU" dirty="0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666884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TF00001243</Template>
  <TotalTime>0</TotalTime>
  <Words>518</Words>
  <Application>Microsoft Office PowerPoint</Application>
  <PresentationFormat>Widescreen</PresentationFormat>
  <Paragraphs>94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Arial,Sans-Serif</vt:lpstr>
      <vt:lpstr>Calibri</vt:lpstr>
      <vt:lpstr>Corbel</vt:lpstr>
      <vt:lpstr>HelveticaNeue-Light</vt:lpstr>
      <vt:lpstr>Parallax</vt:lpstr>
      <vt:lpstr>ACADEMIC AND EMPLOYABILITY SKILLS (BMSW44001_LON)</vt:lpstr>
      <vt:lpstr>OVERVIEW</vt:lpstr>
      <vt:lpstr>HR MANAGER</vt:lpstr>
      <vt:lpstr>PowerPoint Presentation</vt:lpstr>
      <vt:lpstr>EMPLOYABILITY SKILLS</vt:lpstr>
      <vt:lpstr>ACADEMIC SKILLS </vt:lpstr>
      <vt:lpstr>SWOT ANALYSIS</vt:lpstr>
      <vt:lpstr>TIME MANAGEMENT TOOL &amp; PRINCIPLE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lizeta demetriou</dc:creator>
  <cp:lastModifiedBy>lizeta demetriou</cp:lastModifiedBy>
  <cp:revision>10</cp:revision>
  <dcterms:created xsi:type="dcterms:W3CDTF">2021-12-05T05:26:02Z</dcterms:created>
  <dcterms:modified xsi:type="dcterms:W3CDTF">2021-12-08T10:04:00Z</dcterms:modified>
</cp:coreProperties>
</file>