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524D12-BBEA-46AF-9F6E-3A945BAD4D4B}" v="10" dt="2026-02-20T22:38:44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77440" autoAdjust="0"/>
  </p:normalViewPr>
  <p:slideViewPr>
    <p:cSldViewPr snapToGrid="0">
      <p:cViewPr varScale="1">
        <p:scale>
          <a:sx n="64" d="100"/>
          <a:sy n="64" d="100"/>
        </p:scale>
        <p:origin x="142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h Bi" userId="c4d50c6407aa2a69" providerId="LiveId" clId="{F5651B32-6B1A-45C0-B8A0-2F4D300492DA}"/>
    <pc:docChg chg="undo custSel modSld">
      <pc:chgData name="Anisah Bi" userId="c4d50c6407aa2a69" providerId="LiveId" clId="{F5651B32-6B1A-45C0-B8A0-2F4D300492DA}" dt="2026-02-20T22:42:46.718" v="1756" actId="20577"/>
      <pc:docMkLst>
        <pc:docMk/>
      </pc:docMkLst>
      <pc:sldChg chg="modSp mod modTransition modNotesTx">
        <pc:chgData name="Anisah Bi" userId="c4d50c6407aa2a69" providerId="LiveId" clId="{F5651B32-6B1A-45C0-B8A0-2F4D300492DA}" dt="2026-02-20T22:38:44.879" v="1754"/>
        <pc:sldMkLst>
          <pc:docMk/>
          <pc:sldMk cId="3736511283" sldId="257"/>
        </pc:sldMkLst>
        <pc:spChg chg="mod">
          <ac:chgData name="Anisah Bi" userId="c4d50c6407aa2a69" providerId="LiveId" clId="{F5651B32-6B1A-45C0-B8A0-2F4D300492DA}" dt="2026-02-20T20:40:40.263" v="109" actId="20577"/>
          <ac:spMkLst>
            <pc:docMk/>
            <pc:sldMk cId="3736511283" sldId="257"/>
            <ac:spMk id="3" creationId="{B0893D91-3558-08D5-9455-B4A631130527}"/>
          </ac:spMkLst>
        </pc:spChg>
      </pc:sldChg>
      <pc:sldChg chg="modSp mod modNotesTx">
        <pc:chgData name="Anisah Bi" userId="c4d50c6407aa2a69" providerId="LiveId" clId="{F5651B32-6B1A-45C0-B8A0-2F4D300492DA}" dt="2026-02-20T22:42:46.718" v="1756" actId="20577"/>
        <pc:sldMkLst>
          <pc:docMk/>
          <pc:sldMk cId="1412336251" sldId="258"/>
        </pc:sldMkLst>
        <pc:spChg chg="mod">
          <ac:chgData name="Anisah Bi" userId="c4d50c6407aa2a69" providerId="LiveId" clId="{F5651B32-6B1A-45C0-B8A0-2F4D300492DA}" dt="2026-02-20T22:42:46.718" v="1756" actId="20577"/>
          <ac:spMkLst>
            <pc:docMk/>
            <pc:sldMk cId="1412336251" sldId="258"/>
            <ac:spMk id="3" creationId="{B4A0BCBA-E1D9-C79E-53F8-DFE34037F986}"/>
          </ac:spMkLst>
        </pc:spChg>
      </pc:sldChg>
      <pc:sldChg chg="modSp mod modNotesTx">
        <pc:chgData name="Anisah Bi" userId="c4d50c6407aa2a69" providerId="LiveId" clId="{F5651B32-6B1A-45C0-B8A0-2F4D300492DA}" dt="2026-02-20T22:23:47.725" v="1746" actId="20577"/>
        <pc:sldMkLst>
          <pc:docMk/>
          <pc:sldMk cId="3217490161" sldId="259"/>
        </pc:sldMkLst>
        <pc:spChg chg="mod">
          <ac:chgData name="Anisah Bi" userId="c4d50c6407aa2a69" providerId="LiveId" clId="{F5651B32-6B1A-45C0-B8A0-2F4D300492DA}" dt="2026-02-20T21:06:27.686" v="650" actId="33524"/>
          <ac:spMkLst>
            <pc:docMk/>
            <pc:sldMk cId="3217490161" sldId="259"/>
            <ac:spMk id="3" creationId="{41285608-5CD3-5026-0347-15D21D4FE436}"/>
          </ac:spMkLst>
        </pc:spChg>
      </pc:sldChg>
      <pc:sldChg chg="modSp mod">
        <pc:chgData name="Anisah Bi" userId="c4d50c6407aa2a69" providerId="LiveId" clId="{F5651B32-6B1A-45C0-B8A0-2F4D300492DA}" dt="2026-02-20T20:28:45.132" v="4" actId="20577"/>
        <pc:sldMkLst>
          <pc:docMk/>
          <pc:sldMk cId="2324927035" sldId="260"/>
        </pc:sldMkLst>
        <pc:spChg chg="mod">
          <ac:chgData name="Anisah Bi" userId="c4d50c6407aa2a69" providerId="LiveId" clId="{F5651B32-6B1A-45C0-B8A0-2F4D300492DA}" dt="2026-02-20T20:28:45.132" v="4" actId="20577"/>
          <ac:spMkLst>
            <pc:docMk/>
            <pc:sldMk cId="2324927035" sldId="260"/>
            <ac:spMk id="3" creationId="{B3E43861-9DBE-9200-6FC0-E94E748564A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33168D-B95E-45D4-8563-63AD8DE9348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C4D143-225C-4556-9A27-6D353622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68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C4D143-225C-4556-9A27-6D35362276D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3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C4D143-225C-4556-9A27-6D35362276D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038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C4D143-225C-4556-9A27-6D35362276D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047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3133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529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015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062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815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6465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469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249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285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796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798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628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D517A-7DE2-467A-8D29-892D5039DF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5484" y="1604403"/>
            <a:ext cx="8637073" cy="254143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Name: Anisah Bi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2432005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Code: LCH4009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Title: Professional Development in Health and Social Care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 Name: Bernice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Ejogu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Assignment Title: Self Awareness Presentation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673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B05C-D436-60BF-FA58-92DC80698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93D91-3558-08D5-9455-B4A631130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422358"/>
            <a:ext cx="9603275" cy="3043987"/>
          </a:xfrm>
        </p:spPr>
        <p:txBody>
          <a:bodyPr/>
          <a:lstStyle/>
          <a:p>
            <a:r>
              <a:rPr lang="en-GB" dirty="0"/>
              <a:t>What is communication? – verbal and non-verbal interaction, active listening, tone of voice, enhances professional relationship (Roger, 1957).</a:t>
            </a:r>
          </a:p>
          <a:p>
            <a:r>
              <a:rPr lang="en-GB" dirty="0"/>
              <a:t>Builds trust and relationships</a:t>
            </a:r>
          </a:p>
          <a:p>
            <a:r>
              <a:rPr lang="en-GB" dirty="0"/>
              <a:t>Supports safe, person-centred care.</a:t>
            </a:r>
          </a:p>
          <a:p>
            <a:r>
              <a:rPr lang="en-GB" dirty="0"/>
              <a:t>Enhances team working alongside boosting confidence and self-esteem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511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500F7-1F83-3741-7866-8F94E50B6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skills in professional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0BCBA-E1D9-C79E-53F8-DFE34037F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294021"/>
            <a:ext cx="9603275" cy="3172324"/>
          </a:xfrm>
        </p:spPr>
        <p:txBody>
          <a:bodyPr/>
          <a:lstStyle/>
          <a:p>
            <a:endParaRPr lang="en-GB" b="1" dirty="0"/>
          </a:p>
          <a:p>
            <a:r>
              <a:rPr lang="en-GB" b="1" dirty="0"/>
              <a:t>Communication model – person centred approach (Rogers, 1957).</a:t>
            </a:r>
          </a:p>
          <a:p>
            <a:r>
              <a:rPr lang="en-GB" dirty="0"/>
              <a:t>Carl Rogers (1957) model of person-centred care.</a:t>
            </a:r>
          </a:p>
          <a:p>
            <a:r>
              <a:rPr lang="en-GB" dirty="0"/>
              <a:t>Three core conditions: empathy, congruence, unconditional positive regard.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336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71F6-098F-973B-E7FF-568B613CD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communication skills in 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85608-5CD3-5026-0347-15D21D4FE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326106"/>
            <a:ext cx="9603275" cy="3593432"/>
          </a:xfrm>
        </p:spPr>
        <p:txBody>
          <a:bodyPr>
            <a:normAutofit/>
          </a:bodyPr>
          <a:lstStyle/>
          <a:p>
            <a:r>
              <a:rPr lang="en-GB" dirty="0"/>
              <a:t>Using communication skills to inform counselling work.</a:t>
            </a:r>
          </a:p>
          <a:p>
            <a:r>
              <a:rPr lang="en-GB" dirty="0"/>
              <a:t>Working with a person with anxiety and low self esteem.</a:t>
            </a:r>
          </a:p>
          <a:p>
            <a:r>
              <a:rPr lang="en-GB" dirty="0"/>
              <a:t>Delivering effective communication using reflective listening, open ended questions, summarising, therapeutic silence.</a:t>
            </a:r>
          </a:p>
          <a:p>
            <a:r>
              <a:rPr lang="en-GB" dirty="0"/>
              <a:t>Using communication to maintain boundaries, confidentiality (informed consent).</a:t>
            </a:r>
          </a:p>
          <a:p>
            <a:r>
              <a:rPr lang="en-GB" dirty="0"/>
              <a:t>Communication is important with evidencing professional ethics/ conduct in practice – BACP Ethical framework (2018).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490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12677-11BD-1526-6D5A-C60B28722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43861-9DBE-9200-6FC0-E94E74856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BACP (2018) Ethical Framework for the Counselling Professions. Lutterworth: BACP.</a:t>
            </a:r>
          </a:p>
          <a:p>
            <a:r>
              <a:rPr lang="en-GB" dirty="0"/>
              <a:t>Bond, T. (2015) Standards and Ethics for Counselling in Action.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Kumar, A. (2021) What are the Types of Communications? 7 Types of Communication. Available at: https://getuplearn.com/blog/types-of-communication/#google_vignette </a:t>
            </a:r>
          </a:p>
          <a:p>
            <a:r>
              <a:rPr lang="en-GB" dirty="0"/>
              <a:t>Roger, C.R (1957) ‘The necessary and sufficient conditions of therapeutic personality change’, Journal of Consulting Psychology, 21(2), pp. 95-103.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92703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186</TotalTime>
  <Words>303</Words>
  <Application>Microsoft Office PowerPoint</Application>
  <PresentationFormat>Widescreen</PresentationFormat>
  <Paragraphs>25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Gill Sans MT</vt:lpstr>
      <vt:lpstr>Gallery</vt:lpstr>
      <vt:lpstr>Name: Anisah Bi Student Number: 2432005 Module Code: LCH4009 Module Title: Professional Development in Health and Social Care Lecturer Name: Bernice Ejogu Assignment Title: Self Awareness Presentation </vt:lpstr>
      <vt:lpstr>Importance of communication skills</vt:lpstr>
      <vt:lpstr>Communication skills in professional practice </vt:lpstr>
      <vt:lpstr>Applying communication skills in health and social care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Anisah Bi</dc:creator>
  <cp:lastModifiedBy>Anisah Bi</cp:lastModifiedBy>
  <cp:revision>1</cp:revision>
  <dcterms:created xsi:type="dcterms:W3CDTF">2026-02-20T13:14:45Z</dcterms:created>
  <dcterms:modified xsi:type="dcterms:W3CDTF">2026-02-20T22:42:57Z</dcterms:modified>
</cp:coreProperties>
</file>