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</p:sldMasterIdLst>
  <p:notesMasterIdLst>
    <p:notesMasterId r:id="rId19"/>
  </p:notesMasterIdLst>
  <p:sldIdLst>
    <p:sldId id="435" r:id="rId6"/>
    <p:sldId id="258" r:id="rId7"/>
    <p:sldId id="472" r:id="rId8"/>
    <p:sldId id="468" r:id="rId9"/>
    <p:sldId id="473" r:id="rId10"/>
    <p:sldId id="474" r:id="rId11"/>
    <p:sldId id="475" r:id="rId12"/>
    <p:sldId id="470" r:id="rId13"/>
    <p:sldId id="476" r:id="rId14"/>
    <p:sldId id="477" r:id="rId15"/>
    <p:sldId id="478" r:id="rId16"/>
    <p:sldId id="264" r:id="rId17"/>
    <p:sldId id="47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876E22-D1F6-FE17-F168-347AD5B263B6}" v="13" dt="2020-12-01T11:03:21.912"/>
    <p1510:client id="{F592DB19-5B40-477D-AF29-495A98852997}" v="43" dt="2020-12-01T21:48:28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363" autoAdjust="0"/>
    <p:restoredTop sz="85595"/>
  </p:normalViewPr>
  <p:slideViewPr>
    <p:cSldViewPr snapToGrid="0">
      <p:cViewPr varScale="1">
        <p:scale>
          <a:sx n="77" d="100"/>
          <a:sy n="77" d="100"/>
        </p:scale>
        <p:origin x="647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F592DB19-5B40-477D-AF29-495A98852997}"/>
    <pc:docChg chg="custSel addSld delSld modSld sldOrd modMainMaster modNotesMaster">
      <pc:chgData name="Julia Ault" userId="448e6d29-d07f-428e-8f66-47be6c4f352b" providerId="ADAL" clId="{F592DB19-5B40-477D-AF29-495A98852997}" dt="2020-12-01T21:50:45.727" v="124" actId="20577"/>
      <pc:docMkLst>
        <pc:docMk/>
      </pc:docMkLst>
      <pc:sldChg chg="modSp del mod">
        <pc:chgData name="Julia Ault" userId="448e6d29-d07f-428e-8f66-47be6c4f352b" providerId="ADAL" clId="{F592DB19-5B40-477D-AF29-495A98852997}" dt="2020-12-01T21:50:40.817" v="122" actId="2696"/>
        <pc:sldMkLst>
          <pc:docMk/>
          <pc:sldMk cId="3408955283" sldId="257"/>
        </pc:sldMkLst>
        <pc:spChg chg="mod">
          <ac:chgData name="Julia Ault" userId="448e6d29-d07f-428e-8f66-47be6c4f352b" providerId="ADAL" clId="{F592DB19-5B40-477D-AF29-495A98852997}" dt="2020-12-01T21:41:05.201" v="5" actId="27636"/>
          <ac:spMkLst>
            <pc:docMk/>
            <pc:sldMk cId="3408955283" sldId="257"/>
            <ac:spMk id="2" creationId="{00000000-0000-0000-0000-000000000000}"/>
          </ac:spMkLst>
        </pc:spChg>
        <pc:spChg chg="mod">
          <ac:chgData name="Julia Ault" userId="448e6d29-d07f-428e-8f66-47be6c4f352b" providerId="ADAL" clId="{F592DB19-5B40-477D-AF29-495A98852997}" dt="2020-12-01T21:41:04.982" v="2"/>
          <ac:spMkLst>
            <pc:docMk/>
            <pc:sldMk cId="3408955283" sldId="257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F592DB19-5B40-477D-AF29-495A98852997}" dt="2020-12-01T21:42:06.254" v="19" actId="1076"/>
        <pc:sldMkLst>
          <pc:docMk/>
          <pc:sldMk cId="3076641224" sldId="258"/>
        </pc:sldMkLst>
        <pc:spChg chg="mod">
          <ac:chgData name="Julia Ault" userId="448e6d29-d07f-428e-8f66-47be6c4f352b" providerId="ADAL" clId="{F592DB19-5B40-477D-AF29-495A98852997}" dt="2020-12-01T21:41:31.446" v="8"/>
          <ac:spMkLst>
            <pc:docMk/>
            <pc:sldMk cId="3076641224" sldId="258"/>
            <ac:spMk id="2" creationId="{BD034D9E-C334-0B4C-9C0C-3A0A46CC885D}"/>
          </ac:spMkLst>
        </pc:spChg>
        <pc:spChg chg="mod">
          <ac:chgData name="Julia Ault" userId="448e6d29-d07f-428e-8f66-47be6c4f352b" providerId="ADAL" clId="{F592DB19-5B40-477D-AF29-495A98852997}" dt="2020-12-01T21:42:06.254" v="19" actId="1076"/>
          <ac:spMkLst>
            <pc:docMk/>
            <pc:sldMk cId="3076641224" sldId="258"/>
            <ac:spMk id="3" creationId="{3DC87199-D3B6-AA41-9A05-D40C0DAB340E}"/>
          </ac:spMkLst>
        </pc:spChg>
      </pc:sldChg>
      <pc:sldChg chg="modSp mod modNotes">
        <pc:chgData name="Julia Ault" userId="448e6d29-d07f-428e-8f66-47be6c4f352b" providerId="ADAL" clId="{F592DB19-5B40-477D-AF29-495A98852997}" dt="2020-12-01T21:48:17.073" v="114" actId="14100"/>
        <pc:sldMkLst>
          <pc:docMk/>
          <pc:sldMk cId="2941538881" sldId="264"/>
        </pc:sldMkLst>
        <pc:spChg chg="mod">
          <ac:chgData name="Julia Ault" userId="448e6d29-d07f-428e-8f66-47be6c4f352b" providerId="ADAL" clId="{F592DB19-5B40-477D-AF29-495A98852997}" dt="2020-12-01T21:48:11.959" v="112"/>
          <ac:spMkLst>
            <pc:docMk/>
            <pc:sldMk cId="2941538881" sldId="264"/>
            <ac:spMk id="2" creationId="{779203A4-8837-0944-A3A1-E6A2260A8ED1}"/>
          </ac:spMkLst>
        </pc:spChg>
        <pc:picChg chg="mod">
          <ac:chgData name="Julia Ault" userId="448e6d29-d07f-428e-8f66-47be6c4f352b" providerId="ADAL" clId="{F592DB19-5B40-477D-AF29-495A98852997}" dt="2020-12-01T21:48:17.073" v="114" actId="14100"/>
          <ac:picMkLst>
            <pc:docMk/>
            <pc:sldMk cId="2941538881" sldId="264"/>
            <ac:picMk id="4" creationId="{80A1001F-7CA2-8A43-B670-4C6CBCE36CAE}"/>
          </ac:picMkLst>
        </pc:picChg>
      </pc:sldChg>
      <pc:sldChg chg="modSp add mod">
        <pc:chgData name="Julia Ault" userId="448e6d29-d07f-428e-8f66-47be6c4f352b" providerId="ADAL" clId="{F592DB19-5B40-477D-AF29-495A98852997}" dt="2020-12-01T21:50:45.727" v="124" actId="20577"/>
        <pc:sldMkLst>
          <pc:docMk/>
          <pc:sldMk cId="71444226" sldId="435"/>
        </pc:sldMkLst>
        <pc:spChg chg="mod">
          <ac:chgData name="Julia Ault" userId="448e6d29-d07f-428e-8f66-47be6c4f352b" providerId="ADAL" clId="{F592DB19-5B40-477D-AF29-495A98852997}" dt="2020-12-01T21:50:45.727" v="124" actId="20577"/>
          <ac:spMkLst>
            <pc:docMk/>
            <pc:sldMk cId="71444226" sldId="435"/>
            <ac:spMk id="13314" creationId="{00000000-0000-0000-0000-000000000000}"/>
          </ac:spMkLst>
        </pc:spChg>
      </pc:sldChg>
      <pc:sldChg chg="modSp del mod">
        <pc:chgData name="Julia Ault" userId="448e6d29-d07f-428e-8f66-47be6c4f352b" providerId="ADAL" clId="{F592DB19-5B40-477D-AF29-495A98852997}" dt="2020-12-01T21:48:35.537" v="118" actId="2696"/>
        <pc:sldMkLst>
          <pc:docMk/>
          <pc:sldMk cId="3245205976" sldId="458"/>
        </pc:sldMkLst>
        <pc:spChg chg="mod">
          <ac:chgData name="Julia Ault" userId="448e6d29-d07f-428e-8f66-47be6c4f352b" providerId="ADAL" clId="{F592DB19-5B40-477D-AF29-495A98852997}" dt="2020-12-01T21:41:02.078" v="0"/>
          <ac:spMkLst>
            <pc:docMk/>
            <pc:sldMk cId="3245205976" sldId="458"/>
            <ac:spMk id="2" creationId="{2AC89C35-4F29-4E58-BE04-20D965CAEBF8}"/>
          </ac:spMkLst>
        </pc:spChg>
        <pc:spChg chg="mod">
          <ac:chgData name="Julia Ault" userId="448e6d29-d07f-428e-8f66-47be6c4f352b" providerId="ADAL" clId="{F592DB19-5B40-477D-AF29-495A98852997}" dt="2020-12-01T21:41:05.195" v="4" actId="27636"/>
          <ac:spMkLst>
            <pc:docMk/>
            <pc:sldMk cId="3245205976" sldId="458"/>
            <ac:spMk id="3" creationId="{F35A2312-1B24-4FA6-B2A2-0A29923A85B0}"/>
          </ac:spMkLst>
        </pc:spChg>
        <pc:picChg chg="mod">
          <ac:chgData name="Julia Ault" userId="448e6d29-d07f-428e-8f66-47be6c4f352b" providerId="ADAL" clId="{F592DB19-5B40-477D-AF29-495A98852997}" dt="2020-12-01T21:41:02.078" v="0"/>
          <ac:picMkLst>
            <pc:docMk/>
            <pc:sldMk cId="3245205976" sldId="458"/>
            <ac:picMk id="6" creationId="{2F38BA25-F9E8-4E5F-8651-2D8A963FA994}"/>
          </ac:picMkLst>
        </pc:picChg>
      </pc:sldChg>
      <pc:sldChg chg="modSp del">
        <pc:chgData name="Julia Ault" userId="448e6d29-d07f-428e-8f66-47be6c4f352b" providerId="ADAL" clId="{F592DB19-5B40-477D-AF29-495A98852997}" dt="2020-12-01T21:49:16.419" v="120" actId="2696"/>
        <pc:sldMkLst>
          <pc:docMk/>
          <pc:sldMk cId="291479521" sldId="459"/>
        </pc:sldMkLst>
        <pc:spChg chg="mod">
          <ac:chgData name="Julia Ault" userId="448e6d29-d07f-428e-8f66-47be6c4f352b" providerId="ADAL" clId="{F592DB19-5B40-477D-AF29-495A98852997}" dt="2020-12-01T21:41:02.078" v="0"/>
          <ac:spMkLst>
            <pc:docMk/>
            <pc:sldMk cId="291479521" sldId="459"/>
            <ac:spMk id="2" creationId="{7F932298-F766-ED45-9C9A-464CED327580}"/>
          </ac:spMkLst>
        </pc:spChg>
        <pc:spChg chg="mod">
          <ac:chgData name="Julia Ault" userId="448e6d29-d07f-428e-8f66-47be6c4f352b" providerId="ADAL" clId="{F592DB19-5B40-477D-AF29-495A98852997}" dt="2020-12-01T21:41:02.078" v="0"/>
          <ac:spMkLst>
            <pc:docMk/>
            <pc:sldMk cId="291479521" sldId="459"/>
            <ac:spMk id="10" creationId="{9BC45F45-251D-42F9-82D8-D29DA4AF2AAA}"/>
          </ac:spMkLst>
        </pc:spChg>
        <pc:picChg chg="mod">
          <ac:chgData name="Julia Ault" userId="448e6d29-d07f-428e-8f66-47be6c4f352b" providerId="ADAL" clId="{F592DB19-5B40-477D-AF29-495A98852997}" dt="2020-12-01T21:41:02.078" v="0"/>
          <ac:picMkLst>
            <pc:docMk/>
            <pc:sldMk cId="291479521" sldId="459"/>
            <ac:picMk id="12" creationId="{370AE8F9-33C5-DB4A-8AE4-B447BAF6849F}"/>
          </ac:picMkLst>
        </pc:picChg>
      </pc:sldChg>
      <pc:sldChg chg="modSp mod ord">
        <pc:chgData name="Julia Ault" userId="448e6d29-d07f-428e-8f66-47be6c4f352b" providerId="ADAL" clId="{F592DB19-5B40-477D-AF29-495A98852997}" dt="2020-12-01T21:43:29.691" v="32" actId="1076"/>
        <pc:sldMkLst>
          <pc:docMk/>
          <pc:sldMk cId="2674892427" sldId="468"/>
        </pc:sldMkLst>
        <pc:spChg chg="mod">
          <ac:chgData name="Julia Ault" userId="448e6d29-d07f-428e-8f66-47be6c4f352b" providerId="ADAL" clId="{F592DB19-5B40-477D-AF29-495A98852997}" dt="2020-12-01T21:43:29.691" v="32" actId="1076"/>
          <ac:spMkLst>
            <pc:docMk/>
            <pc:sldMk cId="2674892427" sldId="468"/>
            <ac:spMk id="4" creationId="{837F1FC1-4118-F14D-9841-857705E3C342}"/>
          </ac:spMkLst>
        </pc:spChg>
      </pc:sldChg>
      <pc:sldChg chg="modSp del">
        <pc:chgData name="Julia Ault" userId="448e6d29-d07f-428e-8f66-47be6c4f352b" providerId="ADAL" clId="{F592DB19-5B40-477D-AF29-495A98852997}" dt="2020-12-01T21:49:07.487" v="119" actId="2696"/>
        <pc:sldMkLst>
          <pc:docMk/>
          <pc:sldMk cId="2124665540" sldId="469"/>
        </pc:sldMkLst>
        <pc:spChg chg="mod">
          <ac:chgData name="Julia Ault" userId="448e6d29-d07f-428e-8f66-47be6c4f352b" providerId="ADAL" clId="{F592DB19-5B40-477D-AF29-495A98852997}" dt="2020-12-01T21:41:04.982" v="2"/>
          <ac:spMkLst>
            <pc:docMk/>
            <pc:sldMk cId="2124665540" sldId="469"/>
            <ac:spMk id="5" creationId="{39884ED9-A46C-1A46-988E-E02F7D747A9E}"/>
          </ac:spMkLst>
        </pc:spChg>
      </pc:sldChg>
      <pc:sldChg chg="modSp mod">
        <pc:chgData name="Julia Ault" userId="448e6d29-d07f-428e-8f66-47be6c4f352b" providerId="ADAL" clId="{F592DB19-5B40-477D-AF29-495A98852997}" dt="2020-12-01T21:46:15.103" v="75" actId="122"/>
        <pc:sldMkLst>
          <pc:docMk/>
          <pc:sldMk cId="1061537867" sldId="470"/>
        </pc:sldMkLst>
        <pc:spChg chg="mod">
          <ac:chgData name="Julia Ault" userId="448e6d29-d07f-428e-8f66-47be6c4f352b" providerId="ADAL" clId="{F592DB19-5B40-477D-AF29-495A98852997}" dt="2020-12-01T21:46:15.103" v="75" actId="122"/>
          <ac:spMkLst>
            <pc:docMk/>
            <pc:sldMk cId="1061537867" sldId="470"/>
            <ac:spMk id="2" creationId="{42A91F8E-2EEC-4F44-A15B-6F2E53CACEF5}"/>
          </ac:spMkLst>
        </pc:spChg>
      </pc:sldChg>
      <pc:sldChg chg="modSp del">
        <pc:chgData name="Julia Ault" userId="448e6d29-d07f-428e-8f66-47be6c4f352b" providerId="ADAL" clId="{F592DB19-5B40-477D-AF29-495A98852997}" dt="2020-12-01T21:47:38.447" v="99" actId="2696"/>
        <pc:sldMkLst>
          <pc:docMk/>
          <pc:sldMk cId="821848157" sldId="471"/>
        </pc:sldMkLst>
        <pc:spChg chg="mod">
          <ac:chgData name="Julia Ault" userId="448e6d29-d07f-428e-8f66-47be6c4f352b" providerId="ADAL" clId="{F592DB19-5B40-477D-AF29-495A98852997}" dt="2020-12-01T21:41:04.982" v="2"/>
          <ac:spMkLst>
            <pc:docMk/>
            <pc:sldMk cId="821848157" sldId="471"/>
            <ac:spMk id="2" creationId="{93D53E0E-9778-7A4F-994E-D2D0A67FFC36}"/>
          </ac:spMkLst>
        </pc:spChg>
      </pc:sldChg>
      <pc:sldChg chg="modSp mod">
        <pc:chgData name="Julia Ault" userId="448e6d29-d07f-428e-8f66-47be6c4f352b" providerId="ADAL" clId="{F592DB19-5B40-477D-AF29-495A98852997}" dt="2020-12-01T21:42:40.867" v="24" actId="1076"/>
        <pc:sldMkLst>
          <pc:docMk/>
          <pc:sldMk cId="3049707109" sldId="472"/>
        </pc:sldMkLst>
        <pc:spChg chg="mod">
          <ac:chgData name="Julia Ault" userId="448e6d29-d07f-428e-8f66-47be6c4f352b" providerId="ADAL" clId="{F592DB19-5B40-477D-AF29-495A98852997}" dt="2020-12-01T21:42:37.640" v="23"/>
          <ac:spMkLst>
            <pc:docMk/>
            <pc:sldMk cId="3049707109" sldId="472"/>
            <ac:spMk id="2" creationId="{5EDCB8D7-4102-EB43-8858-5D845517A533}"/>
          </ac:spMkLst>
        </pc:spChg>
        <pc:spChg chg="mod">
          <ac:chgData name="Julia Ault" userId="448e6d29-d07f-428e-8f66-47be6c4f352b" providerId="ADAL" clId="{F592DB19-5B40-477D-AF29-495A98852997}" dt="2020-12-01T21:42:40.867" v="24" actId="1076"/>
          <ac:spMkLst>
            <pc:docMk/>
            <pc:sldMk cId="3049707109" sldId="472"/>
            <ac:spMk id="4" creationId="{DE400F51-1B5D-4C42-B012-7EE6FF2EA7CC}"/>
          </ac:spMkLst>
        </pc:spChg>
        <pc:picChg chg="mod">
          <ac:chgData name="Julia Ault" userId="448e6d29-d07f-428e-8f66-47be6c4f352b" providerId="ADAL" clId="{F592DB19-5B40-477D-AF29-495A98852997}" dt="2020-12-01T21:42:26.689" v="20" actId="1076"/>
          <ac:picMkLst>
            <pc:docMk/>
            <pc:sldMk cId="3049707109" sldId="472"/>
            <ac:picMk id="8" creationId="{9D357FF4-9D48-B74B-9296-F39EC9D1B67C}"/>
          </ac:picMkLst>
        </pc:picChg>
      </pc:sldChg>
      <pc:sldChg chg="delSp modSp mod">
        <pc:chgData name="Julia Ault" userId="448e6d29-d07f-428e-8f66-47be6c4f352b" providerId="ADAL" clId="{F592DB19-5B40-477D-AF29-495A98852997}" dt="2020-12-01T21:44:26.417" v="51" actId="1076"/>
        <pc:sldMkLst>
          <pc:docMk/>
          <pc:sldMk cId="2503338862" sldId="473"/>
        </pc:sldMkLst>
        <pc:spChg chg="del mod">
          <ac:chgData name="Julia Ault" userId="448e6d29-d07f-428e-8f66-47be6c4f352b" providerId="ADAL" clId="{F592DB19-5B40-477D-AF29-495A98852997}" dt="2020-12-01T21:43:36.505" v="33" actId="478"/>
          <ac:spMkLst>
            <pc:docMk/>
            <pc:sldMk cId="2503338862" sldId="473"/>
            <ac:spMk id="2" creationId="{37A5AC9F-9528-5941-8891-E3EBBC6ED9DC}"/>
          </ac:spMkLst>
        </pc:spChg>
        <pc:spChg chg="mod">
          <ac:chgData name="Julia Ault" userId="448e6d29-d07f-428e-8f66-47be6c4f352b" providerId="ADAL" clId="{F592DB19-5B40-477D-AF29-495A98852997}" dt="2020-12-01T21:44:06.698" v="43" actId="20577"/>
          <ac:spMkLst>
            <pc:docMk/>
            <pc:sldMk cId="2503338862" sldId="473"/>
            <ac:spMk id="3" creationId="{01486B9C-6EBD-6C4B-B8F4-308251EC33C5}"/>
          </ac:spMkLst>
        </pc:spChg>
        <pc:spChg chg="mod">
          <ac:chgData name="Julia Ault" userId="448e6d29-d07f-428e-8f66-47be6c4f352b" providerId="ADAL" clId="{F592DB19-5B40-477D-AF29-495A98852997}" dt="2020-12-01T21:43:52.054" v="37" actId="1076"/>
          <ac:spMkLst>
            <pc:docMk/>
            <pc:sldMk cId="2503338862" sldId="473"/>
            <ac:spMk id="5" creationId="{8219C444-342C-704A-AEE7-CF670C205525}"/>
          </ac:spMkLst>
        </pc:spChg>
        <pc:spChg chg="mod">
          <ac:chgData name="Julia Ault" userId="448e6d29-d07f-428e-8f66-47be6c4f352b" providerId="ADAL" clId="{F592DB19-5B40-477D-AF29-495A98852997}" dt="2020-12-01T21:44:26.417" v="51" actId="1076"/>
          <ac:spMkLst>
            <pc:docMk/>
            <pc:sldMk cId="2503338862" sldId="473"/>
            <ac:spMk id="6" creationId="{14F9F44B-2919-7F4C-BC57-88E466A48D14}"/>
          </ac:spMkLst>
        </pc:spChg>
        <pc:spChg chg="mod">
          <ac:chgData name="Julia Ault" userId="448e6d29-d07f-428e-8f66-47be6c4f352b" providerId="ADAL" clId="{F592DB19-5B40-477D-AF29-495A98852997}" dt="2020-12-01T21:44:18.701" v="50" actId="20577"/>
          <ac:spMkLst>
            <pc:docMk/>
            <pc:sldMk cId="2503338862" sldId="473"/>
            <ac:spMk id="7" creationId="{1CF80D65-F442-3840-9E3F-D12915A5794D}"/>
          </ac:spMkLst>
        </pc:spChg>
      </pc:sldChg>
      <pc:sldChg chg="modSp mod">
        <pc:chgData name="Julia Ault" userId="448e6d29-d07f-428e-8f66-47be6c4f352b" providerId="ADAL" clId="{F592DB19-5B40-477D-AF29-495A98852997}" dt="2020-12-01T21:45:10.101" v="56" actId="255"/>
        <pc:sldMkLst>
          <pc:docMk/>
          <pc:sldMk cId="3676069843" sldId="474"/>
        </pc:sldMkLst>
        <pc:spChg chg="mod">
          <ac:chgData name="Julia Ault" userId="448e6d29-d07f-428e-8f66-47be6c4f352b" providerId="ADAL" clId="{F592DB19-5B40-477D-AF29-495A98852997}" dt="2020-12-01T21:44:50.663" v="54"/>
          <ac:spMkLst>
            <pc:docMk/>
            <pc:sldMk cId="3676069843" sldId="474"/>
            <ac:spMk id="4" creationId="{6EA68A65-F704-FA41-B276-4520FFD1CAD5}"/>
          </ac:spMkLst>
        </pc:spChg>
        <pc:spChg chg="mod">
          <ac:chgData name="Julia Ault" userId="448e6d29-d07f-428e-8f66-47be6c4f352b" providerId="ADAL" clId="{F592DB19-5B40-477D-AF29-495A98852997}" dt="2020-12-01T21:45:10.101" v="56" actId="255"/>
          <ac:spMkLst>
            <pc:docMk/>
            <pc:sldMk cId="3676069843" sldId="474"/>
            <ac:spMk id="5" creationId="{4D6CFD10-A9AF-4D42-85E7-CE54DC7F509F}"/>
          </ac:spMkLst>
        </pc:spChg>
      </pc:sldChg>
      <pc:sldChg chg="modSp mod">
        <pc:chgData name="Julia Ault" userId="448e6d29-d07f-428e-8f66-47be6c4f352b" providerId="ADAL" clId="{F592DB19-5B40-477D-AF29-495A98852997}" dt="2020-12-01T21:46:00.730" v="73" actId="20577"/>
        <pc:sldMkLst>
          <pc:docMk/>
          <pc:sldMk cId="2616039246" sldId="475"/>
        </pc:sldMkLst>
        <pc:spChg chg="mod">
          <ac:chgData name="Julia Ault" userId="448e6d29-d07f-428e-8f66-47be6c4f352b" providerId="ADAL" clId="{F592DB19-5B40-477D-AF29-495A98852997}" dt="2020-12-01T21:45:28.470" v="60"/>
          <ac:spMkLst>
            <pc:docMk/>
            <pc:sldMk cId="2616039246" sldId="475"/>
            <ac:spMk id="2" creationId="{A5C6A0A3-41D4-A74A-8687-2879F79037D7}"/>
          </ac:spMkLst>
        </pc:spChg>
        <pc:spChg chg="mod">
          <ac:chgData name="Julia Ault" userId="448e6d29-d07f-428e-8f66-47be6c4f352b" providerId="ADAL" clId="{F592DB19-5B40-477D-AF29-495A98852997}" dt="2020-12-01T21:46:00.730" v="73" actId="20577"/>
          <ac:spMkLst>
            <pc:docMk/>
            <pc:sldMk cId="2616039246" sldId="475"/>
            <ac:spMk id="71" creationId="{F3A95424-BFEC-4563-A52E-A73BE725439C}"/>
          </ac:spMkLst>
        </pc:spChg>
        <pc:picChg chg="mod">
          <ac:chgData name="Julia Ault" userId="448e6d29-d07f-428e-8f66-47be6c4f352b" providerId="ADAL" clId="{F592DB19-5B40-477D-AF29-495A98852997}" dt="2020-12-01T21:41:02.078" v="0"/>
          <ac:picMkLst>
            <pc:docMk/>
            <pc:sldMk cId="2616039246" sldId="475"/>
            <ac:picMk id="1026" creationId="{2B7E26B4-A91F-4849-8B85-BA03FA12661F}"/>
          </ac:picMkLst>
        </pc:picChg>
      </pc:sldChg>
      <pc:sldChg chg="delSp modSp mod">
        <pc:chgData name="Julia Ault" userId="448e6d29-d07f-428e-8f66-47be6c4f352b" providerId="ADAL" clId="{F592DB19-5B40-477D-AF29-495A98852997}" dt="2020-12-01T21:46:54.172" v="91" actId="20577"/>
        <pc:sldMkLst>
          <pc:docMk/>
          <pc:sldMk cId="594828647" sldId="476"/>
        </pc:sldMkLst>
        <pc:spChg chg="del mod">
          <ac:chgData name="Julia Ault" userId="448e6d29-d07f-428e-8f66-47be6c4f352b" providerId="ADAL" clId="{F592DB19-5B40-477D-AF29-495A98852997}" dt="2020-12-01T21:46:25.124" v="77" actId="478"/>
          <ac:spMkLst>
            <pc:docMk/>
            <pc:sldMk cId="594828647" sldId="476"/>
            <ac:spMk id="5" creationId="{9F5608ED-F230-CA41-84BE-D993E14061A4}"/>
          </ac:spMkLst>
        </pc:spChg>
        <pc:spChg chg="mod">
          <ac:chgData name="Julia Ault" userId="448e6d29-d07f-428e-8f66-47be6c4f352b" providerId="ADAL" clId="{F592DB19-5B40-477D-AF29-495A98852997}" dt="2020-12-01T21:46:40.612" v="84" actId="20577"/>
          <ac:spMkLst>
            <pc:docMk/>
            <pc:sldMk cId="594828647" sldId="476"/>
            <ac:spMk id="6" creationId="{1BDAB38C-6C7D-6748-94ED-CDC98C878DAE}"/>
          </ac:spMkLst>
        </pc:spChg>
        <pc:spChg chg="mod">
          <ac:chgData name="Julia Ault" userId="448e6d29-d07f-428e-8f66-47be6c4f352b" providerId="ADAL" clId="{F592DB19-5B40-477D-AF29-495A98852997}" dt="2020-12-01T21:46:54.172" v="91" actId="20577"/>
          <ac:spMkLst>
            <pc:docMk/>
            <pc:sldMk cId="594828647" sldId="476"/>
            <ac:spMk id="7" creationId="{C5B0EA4B-399E-E54D-ADB3-AFB424C35E2D}"/>
          </ac:spMkLst>
        </pc:spChg>
      </pc:sldChg>
      <pc:sldChg chg="modSp mod">
        <pc:chgData name="Julia Ault" userId="448e6d29-d07f-428e-8f66-47be6c4f352b" providerId="ADAL" clId="{F592DB19-5B40-477D-AF29-495A98852997}" dt="2020-12-01T21:47:05.503" v="93" actId="122"/>
        <pc:sldMkLst>
          <pc:docMk/>
          <pc:sldMk cId="1962406178" sldId="477"/>
        </pc:sldMkLst>
        <pc:spChg chg="mod">
          <ac:chgData name="Julia Ault" userId="448e6d29-d07f-428e-8f66-47be6c4f352b" providerId="ADAL" clId="{F592DB19-5B40-477D-AF29-495A98852997}" dt="2020-12-01T21:47:05.503" v="93" actId="122"/>
          <ac:spMkLst>
            <pc:docMk/>
            <pc:sldMk cId="1962406178" sldId="477"/>
            <ac:spMk id="5" creationId="{45C15848-6B41-434A-B6AF-9B22514AC87D}"/>
          </ac:spMkLst>
        </pc:spChg>
      </pc:sldChg>
      <pc:sldChg chg="addSp delSp modSp">
        <pc:chgData name="Julia Ault" userId="448e6d29-d07f-428e-8f66-47be6c4f352b" providerId="ADAL" clId="{F592DB19-5B40-477D-AF29-495A98852997}" dt="2020-12-01T21:47:31.611" v="98" actId="14100"/>
        <pc:sldMkLst>
          <pc:docMk/>
          <pc:sldMk cId="1991093443" sldId="478"/>
        </pc:sldMkLst>
        <pc:spChg chg="add del mod">
          <ac:chgData name="Julia Ault" userId="448e6d29-d07f-428e-8f66-47be6c4f352b" providerId="ADAL" clId="{F592DB19-5B40-477D-AF29-495A98852997}" dt="2020-12-01T21:47:14.841" v="95" actId="478"/>
          <ac:spMkLst>
            <pc:docMk/>
            <pc:sldMk cId="1991093443" sldId="478"/>
            <ac:spMk id="2" creationId="{94F0A0FA-4BF5-4CEC-B302-648D64AEF0F5}"/>
          </ac:spMkLst>
        </pc:spChg>
        <pc:spChg chg="del mod">
          <ac:chgData name="Julia Ault" userId="448e6d29-d07f-428e-8f66-47be6c4f352b" providerId="ADAL" clId="{F592DB19-5B40-477D-AF29-495A98852997}" dt="2020-12-01T21:47:12.167" v="94" actId="478"/>
          <ac:spMkLst>
            <pc:docMk/>
            <pc:sldMk cId="1991093443" sldId="478"/>
            <ac:spMk id="4" creationId="{C893F2DA-FB20-5F4B-9539-CAAA9253E40D}"/>
          </ac:spMkLst>
        </pc:spChg>
        <pc:spChg chg="mod">
          <ac:chgData name="Julia Ault" userId="448e6d29-d07f-428e-8f66-47be6c4f352b" providerId="ADAL" clId="{F592DB19-5B40-477D-AF29-495A98852997}" dt="2020-12-01T21:47:20.494" v="96" actId="1076"/>
          <ac:spMkLst>
            <pc:docMk/>
            <pc:sldMk cId="1991093443" sldId="478"/>
            <ac:spMk id="5" creationId="{A8C524A9-FAD1-3A40-9169-A12F3E33D318}"/>
          </ac:spMkLst>
        </pc:spChg>
        <pc:picChg chg="mod">
          <ac:chgData name="Julia Ault" userId="448e6d29-d07f-428e-8f66-47be6c4f352b" providerId="ADAL" clId="{F592DB19-5B40-477D-AF29-495A98852997}" dt="2020-12-01T21:47:31.611" v="98" actId="14100"/>
          <ac:picMkLst>
            <pc:docMk/>
            <pc:sldMk cId="1991093443" sldId="478"/>
            <ac:picMk id="2050" creationId="{244E117D-2D67-3E45-B217-6D2C3C35E7DE}"/>
          </ac:picMkLst>
        </pc:picChg>
      </pc:sldChg>
      <pc:sldChg chg="modSp mod">
        <pc:chgData name="Julia Ault" userId="448e6d29-d07f-428e-8f66-47be6c4f352b" providerId="ADAL" clId="{F592DB19-5B40-477D-AF29-495A98852997}" dt="2020-12-01T21:48:28.912" v="117"/>
        <pc:sldMkLst>
          <pc:docMk/>
          <pc:sldMk cId="1660323096" sldId="479"/>
        </pc:sldMkLst>
        <pc:spChg chg="mod">
          <ac:chgData name="Julia Ault" userId="448e6d29-d07f-428e-8f66-47be6c4f352b" providerId="ADAL" clId="{F592DB19-5B40-477D-AF29-495A98852997}" dt="2020-12-01T21:48:28.912" v="117"/>
          <ac:spMkLst>
            <pc:docMk/>
            <pc:sldMk cId="1660323096" sldId="479"/>
            <ac:spMk id="2" creationId="{89B07320-4440-C448-8128-BDC45C4A3E0B}"/>
          </ac:spMkLst>
        </pc:spChg>
        <pc:spChg chg="mod">
          <ac:chgData name="Julia Ault" userId="448e6d29-d07f-428e-8f66-47be6c4f352b" providerId="ADAL" clId="{F592DB19-5B40-477D-AF29-495A98852997}" dt="2020-12-01T21:48:25.331" v="115" actId="1076"/>
          <ac:spMkLst>
            <pc:docMk/>
            <pc:sldMk cId="1660323096" sldId="479"/>
            <ac:spMk id="3" creationId="{58943436-07AE-B045-8999-6973D7DDDD39}"/>
          </ac:spMkLst>
        </pc:spChg>
      </pc:sldChg>
      <pc:sldMasterChg chg="modSldLayout">
        <pc:chgData name="Julia Ault" userId="448e6d29-d07f-428e-8f66-47be6c4f352b" providerId="ADAL" clId="{F592DB19-5B40-477D-AF29-495A98852997}" dt="2020-12-01T21:41:02.078" v="0"/>
        <pc:sldMasterMkLst>
          <pc:docMk/>
          <pc:sldMasterMk cId="858048758" sldId="2147483660"/>
        </pc:sldMasterMkLst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3828999444" sldId="2147483661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828999444" sldId="2147483661"/>
              <ac:spMk id="2" creationId="{71116CA7-34D5-5148-87A1-BB65ECA5656A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828999444" sldId="2147483661"/>
              <ac:spMk id="3" creationId="{2566AE20-C429-AB4A-8ED7-89E715B948F4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3473902537" sldId="2147483662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473902537" sldId="2147483662"/>
              <ac:spMk id="2" creationId="{1C8A18C3-F9AF-984A-84B1-8B52BF988BA4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473902537" sldId="2147483662"/>
              <ac:spMk id="3" creationId="{4607CCAD-CEB2-4242-A349-77255D7949FA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473902537" sldId="2147483662"/>
              <ac:spMk id="4" creationId="{7F83D626-E580-F446-A205-95424DDA558D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473902537" sldId="2147483662"/>
              <ac:spMk id="5" creationId="{B8338C1C-CB13-4B4D-8DD9-B7004B106498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473902537" sldId="2147483662"/>
              <ac:spMk id="6" creationId="{970F1107-F739-9449-B06A-1E49EA87E8E2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532953150" sldId="2147483663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532953150" sldId="2147483663"/>
              <ac:spMk id="2" creationId="{B0783137-3757-FC41-9B75-B84A236CA245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532953150" sldId="2147483663"/>
              <ac:spMk id="3" creationId="{A4375F30-4724-4D44-847E-A6B321B90D04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532953150" sldId="2147483663"/>
              <ac:spMk id="4" creationId="{6964BA96-4AAB-B44B-8C35-FCF7B8014B67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532953150" sldId="2147483663"/>
              <ac:spMk id="5" creationId="{20B5C10F-94B6-7E43-8A5E-6CC4EB72485D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532953150" sldId="2147483663"/>
              <ac:spMk id="6" creationId="{5377DE05-ED81-A243-B3B4-A5B4612C8960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2934861165" sldId="2147483664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2" creationId="{8C5982F2-D6BB-7944-976C-24EA4E30A670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3" creationId="{0C1C5160-D87B-F645-B40C-EC55F6551C02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4" creationId="{BF565436-10B0-E94E-8149-4193432F1E53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5" creationId="{0C970057-2422-8A40-BE17-8F87F5E65776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6" creationId="{DBDDE6B4-8900-5841-B45E-67AB845958CF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934861165" sldId="2147483664"/>
              <ac:spMk id="7" creationId="{9AD3B9D1-DECA-EC4A-8822-CA62008B5DF6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1281694666" sldId="2147483665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2" creationId="{B761F02E-4691-5B41-A12D-981090D63C95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3" creationId="{6D1E9276-A334-1C45-89B5-AFFBF6C40089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4" creationId="{121D23CB-DB39-5E49-8879-CDF04F0B2710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5" creationId="{2129C764-0FD9-284A-AA8E-1E42341CBD5A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6" creationId="{17EF579A-02C9-B04A-8635-505C0117E5EE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7" creationId="{28696C75-4933-9F45-BD25-8DD70AA361F0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8" creationId="{5B3C18E0-AF7C-1142-916D-865075531BA1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1281694666" sldId="2147483665"/>
              <ac:spMk id="9" creationId="{287EDA83-2DBB-A142-9D6A-029E84283F0D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919715569" sldId="2147483666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9715569" sldId="2147483666"/>
              <ac:spMk id="2" creationId="{53171F7D-3314-5346-B266-0DDCA7EA93A5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9715569" sldId="2147483666"/>
              <ac:spMk id="3" creationId="{17153B25-5BED-2146-94C2-20011F27D56F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9715569" sldId="2147483666"/>
              <ac:spMk id="4" creationId="{502C01A9-54E3-554C-B610-622E0EBD58EB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9715569" sldId="2147483666"/>
              <ac:spMk id="5" creationId="{1C0DF8FA-F7D5-224A-8113-85D76D6F42D7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4101793879" sldId="2147483667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101793879" sldId="2147483667"/>
              <ac:spMk id="2" creationId="{10C4A5B3-925B-5741-8171-704CECCEC207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101793879" sldId="2147483667"/>
              <ac:spMk id="3" creationId="{3C43D290-69D1-C744-934F-C5BB379A2E48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101793879" sldId="2147483667"/>
              <ac:spMk id="4" creationId="{259977DC-173F-CD4B-94A9-3418FFA002CF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91053829" sldId="2147483668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2" creationId="{D313E675-77CB-A844-B43E-587A75DB1C07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3" creationId="{EB9450DF-79A7-F040-B53B-BF43C0CE2080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4" creationId="{55A6DF68-8137-1D41-94DC-EEAB311F032F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5" creationId="{548C27C9-AADD-F842-BD24-C39CA852192D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6" creationId="{9EF87859-F2F7-0343-957E-1249075D3388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91053829" sldId="2147483668"/>
              <ac:spMk id="7" creationId="{BC83FDCE-1FE4-4842-9EBF-CCA5503E8B53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456253988" sldId="2147483669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2" creationId="{5596F403-AED5-A94B-A777-CF56FE3B8EA4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3" creationId="{A4F79C81-9488-094E-9237-85F648CF1931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4" creationId="{7A5C87DE-7AB5-8649-AF80-D4D53DE740E4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5" creationId="{89406AFB-7539-1A47-BCFA-876A2D15E0F9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6" creationId="{8BB01B90-0A84-7243-9FD4-638110B76308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456253988" sldId="2147483669"/>
              <ac:spMk id="7" creationId="{EEE3B678-BB58-E44E-91CD-95960F82D47C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3162794919" sldId="2147483670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162794919" sldId="2147483670"/>
              <ac:spMk id="2" creationId="{1BDF035A-DE94-E849-BE1E-40528EE08DEA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162794919" sldId="2147483670"/>
              <ac:spMk id="3" creationId="{543FB9BB-ADF9-6349-BF90-48B0E92ECED7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162794919" sldId="2147483670"/>
              <ac:spMk id="4" creationId="{EADBE1B4-5913-D047-9ECB-09F96038CEDD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162794919" sldId="2147483670"/>
              <ac:spMk id="5" creationId="{C6C8F4C3-89F7-C44F-BCA8-E6E493BC517E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3162794919" sldId="2147483670"/>
              <ac:spMk id="6" creationId="{C4798F91-C66D-1342-B01A-5DFC19DAFBDA}"/>
            </ac:spMkLst>
          </pc:spChg>
        </pc:sldLayoutChg>
        <pc:sldLayoutChg chg="modSp">
          <pc:chgData name="Julia Ault" userId="448e6d29-d07f-428e-8f66-47be6c4f352b" providerId="ADAL" clId="{F592DB19-5B40-477D-AF29-495A98852997}" dt="2020-12-01T21:41:02.078" v="0"/>
          <pc:sldLayoutMkLst>
            <pc:docMk/>
            <pc:sldMasterMk cId="858048758" sldId="2147483660"/>
            <pc:sldLayoutMk cId="2337300277" sldId="2147483671"/>
          </pc:sldLayoutMkLst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337300277" sldId="2147483671"/>
              <ac:spMk id="2" creationId="{943B820E-6FB2-644C-B74D-005DD9AB229F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337300277" sldId="2147483671"/>
              <ac:spMk id="3" creationId="{3A3B5AF3-57F2-B64B-B5EE-B476725037E7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337300277" sldId="2147483671"/>
              <ac:spMk id="4" creationId="{832EAD41-DB02-514F-88ED-552CDF27F64D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337300277" sldId="2147483671"/>
              <ac:spMk id="5" creationId="{A28BF2B1-824C-224A-8BD0-451EAB458203}"/>
            </ac:spMkLst>
          </pc:spChg>
          <pc:spChg chg="mod">
            <ac:chgData name="Julia Ault" userId="448e6d29-d07f-428e-8f66-47be6c4f352b" providerId="ADAL" clId="{F592DB19-5B40-477D-AF29-495A98852997}" dt="2020-12-01T21:41:02.078" v="0"/>
            <ac:spMkLst>
              <pc:docMk/>
              <pc:sldMasterMk cId="858048758" sldId="2147483660"/>
              <pc:sldLayoutMk cId="2337300277" sldId="2147483671"/>
              <ac:spMk id="6" creationId="{6433EE70-487F-184E-9561-653FF3BDBA54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ED389-8EE5-4057-B125-DDA3E649DE21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35ADC-F2BF-4929-B688-61399459F50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2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35ADC-F2BF-4929-B688-61399459F50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045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35ADC-F2BF-4929-B688-61399459F500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68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289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90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95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861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9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71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79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5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253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794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300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68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414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89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0746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586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4606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6862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803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6468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4262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176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90009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8048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75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QmMcSBQvQLQ?feature=oembed" TargetMode="Externa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doras.dcu.ie/22810/" TargetMode="External"/><Relationship Id="rId2" Type="http://schemas.openxmlformats.org/officeDocument/2006/relationships/hyperlink" Target="https://doi.org/10.1108/02621710710732155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-oxfordreference-com.ezproxy.uwtsd.ac.uk/view/10.1093/acref/9780198841838.001.0001/acref-97801988418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03997" y="310570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8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1184412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44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4D9E-C334-0B4C-9C0C-3A0A46CC8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5305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7199-D3B6-AA41-9A05-D40C0DAB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56708"/>
            <a:ext cx="7886700" cy="3944584"/>
          </a:xfrm>
        </p:spPr>
        <p:txBody>
          <a:bodyPr/>
          <a:lstStyle/>
          <a:p>
            <a:r>
              <a:rPr lang="en-US" dirty="0"/>
              <a:t>How to be credible and professional</a:t>
            </a:r>
          </a:p>
          <a:p>
            <a:r>
              <a:rPr lang="en-US" dirty="0"/>
              <a:t>Credibility in action</a:t>
            </a:r>
          </a:p>
          <a:p>
            <a:r>
              <a:rPr lang="en-US" dirty="0"/>
              <a:t>How to become more credible and professional</a:t>
            </a:r>
          </a:p>
          <a:p>
            <a:r>
              <a:rPr lang="en-US" dirty="0"/>
              <a:t>Benefits of being credible and professional</a:t>
            </a:r>
          </a:p>
          <a:p>
            <a:r>
              <a:rPr lang="en-US" dirty="0"/>
              <a:t>Self-directed learning</a:t>
            </a:r>
          </a:p>
        </p:txBody>
      </p:sp>
    </p:spTree>
    <p:extLst>
      <p:ext uri="{BB962C8B-B14F-4D97-AF65-F5344CB8AC3E}">
        <p14:creationId xmlns:p14="http://schemas.microsoft.com/office/powerpoint/2010/main" val="307664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CB8D7-4102-EB43-8858-5D845517A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85600"/>
            <a:ext cx="2949575" cy="1200150"/>
          </a:xfrm>
        </p:spPr>
        <p:txBody>
          <a:bodyPr/>
          <a:lstStyle/>
          <a:p>
            <a:r>
              <a:rPr lang="en-GB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connection between credibility and professionalism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400F51-1B5D-4C42-B012-7EE6FF2EA7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31533"/>
            <a:ext cx="2949575" cy="2057401"/>
          </a:xfrm>
        </p:spPr>
        <p:txBody>
          <a:bodyPr/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They are both connected closely to your reputation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Your reputation is how others perceive you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Various traits and behaviours make you credible and professional</a:t>
            </a:r>
          </a:p>
          <a:p>
            <a:endParaRPr lang="en-GB" dirty="0"/>
          </a:p>
        </p:txBody>
      </p:sp>
      <p:pic>
        <p:nvPicPr>
          <p:cNvPr id="8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9D357FF4-9D48-B74B-9296-F39EC9D1B6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828"/>
          <a:stretch/>
        </p:blipFill>
        <p:spPr>
          <a:xfrm>
            <a:off x="4396172" y="756833"/>
            <a:ext cx="3791094" cy="403507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049707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7F1FC1-4118-F14D-9841-857705E3C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22416"/>
            <a:ext cx="7772400" cy="2667362"/>
          </a:xfrm>
        </p:spPr>
        <p:txBody>
          <a:bodyPr/>
          <a:lstStyle/>
          <a:p>
            <a:pPr algn="ctr"/>
            <a:r>
              <a:rPr lang="en-GB" b="1" dirty="0"/>
              <a:t>The connection between credibility and professionalism</a:t>
            </a:r>
          </a:p>
        </p:txBody>
      </p:sp>
    </p:spTree>
    <p:extLst>
      <p:ext uri="{BB962C8B-B14F-4D97-AF65-F5344CB8AC3E}">
        <p14:creationId xmlns:p14="http://schemas.microsoft.com/office/powerpoint/2010/main" val="2674892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9C444-342C-704A-AEE7-CF670C205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1812" y="368344"/>
            <a:ext cx="4040188" cy="639762"/>
          </a:xfrm>
        </p:spPr>
        <p:txBody>
          <a:bodyPr/>
          <a:lstStyle/>
          <a:p>
            <a:r>
              <a:rPr lang="en-GB" sz="2700" dirty="0"/>
              <a:t>Credible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6B9C-6EBD-6C4B-B8F4-308251EC3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51" y="1292589"/>
            <a:ext cx="3425393" cy="2782700"/>
          </a:xfrm>
        </p:spPr>
        <p:txBody>
          <a:bodyPr/>
          <a:lstStyle/>
          <a:p>
            <a:r>
              <a:rPr lang="en-GB" dirty="0"/>
              <a:t>Easily Believable</a:t>
            </a:r>
          </a:p>
          <a:p>
            <a:r>
              <a:rPr lang="en-GB" dirty="0"/>
              <a:t>Inspires trust</a:t>
            </a:r>
          </a:p>
          <a:p>
            <a:r>
              <a:rPr lang="en-GB" dirty="0"/>
              <a:t>Inspires confidence</a:t>
            </a:r>
          </a:p>
          <a:p>
            <a:r>
              <a:rPr lang="en-GB" dirty="0"/>
              <a:t>Able to convince</a:t>
            </a:r>
          </a:p>
          <a:p>
            <a:r>
              <a:rPr lang="en-GB" dirty="0"/>
              <a:t>Uses evidence to build arguments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4F9F44B-2919-7F4C-BC57-88E466A48D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96752" y="390172"/>
            <a:ext cx="4194320" cy="617934"/>
          </a:xfrm>
        </p:spPr>
        <p:txBody>
          <a:bodyPr/>
          <a:lstStyle/>
          <a:p>
            <a:r>
              <a:rPr lang="en-GB" sz="2700" dirty="0"/>
              <a:t>Professional person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F80D65-F442-3840-9E3F-D12915A579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6614" y="1243878"/>
            <a:ext cx="4099214" cy="3321844"/>
          </a:xfrm>
        </p:spPr>
        <p:txBody>
          <a:bodyPr/>
          <a:lstStyle/>
          <a:p>
            <a:r>
              <a:rPr lang="en-GB" dirty="0"/>
              <a:t>Shows a high degree of skill</a:t>
            </a:r>
          </a:p>
          <a:p>
            <a:r>
              <a:rPr lang="en-GB" dirty="0"/>
              <a:t>Shows a high level of competence</a:t>
            </a:r>
          </a:p>
          <a:p>
            <a:r>
              <a:rPr lang="en-GB" dirty="0"/>
              <a:t>Knowledgeable</a:t>
            </a:r>
          </a:p>
          <a:p>
            <a:r>
              <a:rPr lang="en-GB" dirty="0"/>
              <a:t>Exhibits integrity</a:t>
            </a:r>
          </a:p>
          <a:p>
            <a:r>
              <a:rPr lang="en-GB" dirty="0"/>
              <a:t>Ethical, abides by codes of practice</a:t>
            </a:r>
          </a:p>
        </p:txBody>
      </p:sp>
    </p:spTree>
    <p:extLst>
      <p:ext uri="{BB962C8B-B14F-4D97-AF65-F5344CB8AC3E}">
        <p14:creationId xmlns:p14="http://schemas.microsoft.com/office/powerpoint/2010/main" val="2503338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A68A65-F704-FA41-B276-4520FFD1C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Credible and professional person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6CFD10-A9AF-4D42-85E7-CE54DC7F5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02776"/>
            <a:ext cx="7886700" cy="2932618"/>
          </a:xfrm>
        </p:spPr>
        <p:txBody>
          <a:bodyPr/>
          <a:lstStyle/>
          <a:p>
            <a:r>
              <a:rPr lang="en-GB" sz="1800" dirty="0"/>
              <a:t>Is concerned to maintain their reputation;</a:t>
            </a:r>
          </a:p>
          <a:p>
            <a:r>
              <a:rPr lang="en-GB" sz="1800" dirty="0"/>
              <a:t>Understand the critical importance of –</a:t>
            </a:r>
          </a:p>
          <a:p>
            <a:pPr lvl="1"/>
            <a:r>
              <a:rPr lang="en-GB" sz="2400" dirty="0"/>
              <a:t>Being reliable;</a:t>
            </a:r>
          </a:p>
          <a:p>
            <a:pPr lvl="1"/>
            <a:r>
              <a:rPr lang="en-GB" sz="2400" dirty="0"/>
              <a:t>Effective;</a:t>
            </a:r>
          </a:p>
          <a:p>
            <a:pPr lvl="1"/>
            <a:r>
              <a:rPr lang="en-GB" sz="2400" dirty="0"/>
              <a:t>Honest;</a:t>
            </a:r>
          </a:p>
          <a:p>
            <a:pPr lvl="1"/>
            <a:r>
              <a:rPr lang="en-GB" sz="2400" dirty="0"/>
              <a:t>Trustworthy;</a:t>
            </a:r>
          </a:p>
          <a:p>
            <a:pPr lvl="1"/>
            <a:r>
              <a:rPr lang="en-GB" sz="2400" dirty="0"/>
              <a:t>Organised.</a:t>
            </a:r>
          </a:p>
          <a:p>
            <a:r>
              <a:rPr lang="en-GB" sz="1800" dirty="0"/>
              <a:t>Makes good decisions that take into account all relevant factors.</a:t>
            </a:r>
          </a:p>
          <a:p>
            <a:r>
              <a:rPr lang="en-GB" sz="1800" dirty="0"/>
              <a:t>Considers the team needs, individual needs, task needs, the whole organisation.</a:t>
            </a:r>
          </a:p>
          <a:p>
            <a:r>
              <a:rPr lang="en-GB" sz="1800" dirty="0"/>
              <a:t>Shoulders responsibility and supports the team.</a:t>
            </a:r>
          </a:p>
        </p:txBody>
      </p:sp>
    </p:spTree>
    <p:extLst>
      <p:ext uri="{BB962C8B-B14F-4D97-AF65-F5344CB8AC3E}">
        <p14:creationId xmlns:p14="http://schemas.microsoft.com/office/powerpoint/2010/main" val="3676069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6A0A3-41D4-A74A-8687-2879F7903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39273"/>
            <a:ext cx="7886700" cy="994172"/>
          </a:xfrm>
        </p:spPr>
        <p:txBody>
          <a:bodyPr>
            <a:no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Non-Credible and unprofessional person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F3A95424-BFEC-4563-A52E-A73BE72543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850" y="1797248"/>
            <a:ext cx="3867150" cy="3406930"/>
          </a:xfrm>
        </p:spPr>
        <p:txBody>
          <a:bodyPr/>
          <a:lstStyle/>
          <a:p>
            <a:r>
              <a:rPr lang="en-US" sz="1800" dirty="0"/>
              <a:t>Is unprepared, often late, satisfied with low quality work</a:t>
            </a:r>
          </a:p>
          <a:p>
            <a:r>
              <a:rPr lang="en-US" sz="1800" dirty="0"/>
              <a:t>Spreads gossip</a:t>
            </a:r>
          </a:p>
          <a:p>
            <a:r>
              <a:rPr lang="en-US" sz="1800" dirty="0"/>
              <a:t>Blames others, sometimes for their own faults</a:t>
            </a:r>
          </a:p>
          <a:p>
            <a:r>
              <a:rPr lang="en-US" sz="1800" dirty="0"/>
              <a:t>Doesn’t consider the impact of the decision</a:t>
            </a:r>
          </a:p>
          <a:p>
            <a:r>
              <a:rPr lang="en-US" sz="1800" dirty="0"/>
              <a:t>Fails to consult or to use the evidence</a:t>
            </a:r>
          </a:p>
          <a:p>
            <a:r>
              <a:rPr lang="en-US" sz="1800" dirty="0"/>
              <a:t>Behaves inconsistently</a:t>
            </a:r>
          </a:p>
          <a:p>
            <a:r>
              <a:rPr lang="en-US" sz="1800" dirty="0"/>
              <a:t>Is difficult to work with</a:t>
            </a:r>
          </a:p>
        </p:txBody>
      </p:sp>
      <p:pic>
        <p:nvPicPr>
          <p:cNvPr id="1026" name="Picture 2" descr="how to tell if someone is lying">
            <a:extLst>
              <a:ext uri="{FF2B5EF4-FFF2-40B4-BE49-F238E27FC236}">
                <a16:creationId xmlns:a16="http://schemas.microsoft.com/office/drawing/2014/main" id="{2B7E26B4-A91F-4849-8B85-BA03FA1266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9" r="16324" b="-1"/>
          <a:stretch/>
        </p:blipFill>
        <p:spPr bwMode="auto">
          <a:xfrm>
            <a:off x="4850567" y="1628180"/>
            <a:ext cx="3867150" cy="326350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16039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91F8E-2EEC-4F44-A15B-6F2E53CAC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057" y="1678861"/>
            <a:ext cx="7772400" cy="1362075"/>
          </a:xfrm>
        </p:spPr>
        <p:txBody>
          <a:bodyPr/>
          <a:lstStyle/>
          <a:p>
            <a:pPr algn="ctr"/>
            <a:r>
              <a:rPr lang="en-GB" b="1" dirty="0"/>
              <a:t>How do I become more credible and more professional?</a:t>
            </a:r>
          </a:p>
        </p:txBody>
      </p:sp>
    </p:spTree>
    <p:extLst>
      <p:ext uri="{BB962C8B-B14F-4D97-AF65-F5344CB8AC3E}">
        <p14:creationId xmlns:p14="http://schemas.microsoft.com/office/powerpoint/2010/main" val="1061537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AB38C-6C7D-6748-94ED-CDC98C878D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1656" y="917817"/>
            <a:ext cx="3867150" cy="2925464"/>
          </a:xfrm>
        </p:spPr>
        <p:txBody>
          <a:bodyPr/>
          <a:lstStyle/>
          <a:p>
            <a:r>
              <a:rPr lang="en-GB" sz="1950" dirty="0"/>
              <a:t>Treat people the way you like to be treated</a:t>
            </a:r>
          </a:p>
          <a:p>
            <a:r>
              <a:rPr lang="en-GB" sz="1950" dirty="0"/>
              <a:t>Be honest, reliable and responsible</a:t>
            </a:r>
          </a:p>
          <a:p>
            <a:r>
              <a:rPr lang="en-GB" sz="1950" dirty="0"/>
              <a:t>Operate as team member</a:t>
            </a:r>
          </a:p>
          <a:p>
            <a:r>
              <a:rPr lang="en-GB" sz="1950" dirty="0"/>
              <a:t>Tell people what they need to know, when they need to know it</a:t>
            </a:r>
          </a:p>
          <a:p>
            <a:r>
              <a:rPr lang="en-GB" sz="1950" dirty="0"/>
              <a:t>Talk things through before beginning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5B0EA4B-399E-E54D-ADB3-AFB424C35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917817"/>
            <a:ext cx="3867150" cy="3263504"/>
          </a:xfrm>
        </p:spPr>
        <p:txBody>
          <a:bodyPr lIns="68580" tIns="34290" rIns="68580" bIns="34290" anchor="t"/>
          <a:lstStyle/>
          <a:p>
            <a:r>
              <a:rPr lang="en-GB" sz="1950" dirty="0"/>
              <a:t>Prepare, plan, keep up to date</a:t>
            </a:r>
          </a:p>
          <a:p>
            <a:r>
              <a:rPr lang="en-GB" sz="1950" dirty="0"/>
              <a:t>Maintain confidentiality</a:t>
            </a:r>
          </a:p>
          <a:p>
            <a:r>
              <a:rPr lang="en-GB" sz="1950" dirty="0"/>
              <a:t>Make evidence-based decisions</a:t>
            </a:r>
          </a:p>
          <a:p>
            <a:r>
              <a:rPr lang="en-GB" sz="1950" dirty="0"/>
              <a:t>Roll up your sleeves and work hard</a:t>
            </a:r>
          </a:p>
          <a:p>
            <a:r>
              <a:rPr lang="en-GB" sz="1950" dirty="0"/>
              <a:t>Promote a culture of trust</a:t>
            </a:r>
          </a:p>
          <a:p>
            <a:r>
              <a:rPr lang="en-GB" sz="1950" dirty="0"/>
              <a:t>Let people know how they are doing</a:t>
            </a:r>
          </a:p>
          <a:p>
            <a:r>
              <a:rPr lang="en-GB" sz="1950" dirty="0"/>
              <a:t>Do your research/keep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828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C15848-6B41-434A-B6AF-9B22514AC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235" y="1554683"/>
            <a:ext cx="7772400" cy="1362075"/>
          </a:xfrm>
        </p:spPr>
        <p:txBody>
          <a:bodyPr/>
          <a:lstStyle/>
          <a:p>
            <a:pPr algn="ctr"/>
            <a:r>
              <a:rPr lang="en-GB" b="1" dirty="0"/>
              <a:t>Benefits of being credible and professional</a:t>
            </a:r>
          </a:p>
        </p:txBody>
      </p:sp>
    </p:spTree>
    <p:extLst>
      <p:ext uri="{BB962C8B-B14F-4D97-AF65-F5344CB8AC3E}">
        <p14:creationId xmlns:p14="http://schemas.microsoft.com/office/powerpoint/2010/main" val="1962406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C524A9-FAD1-3A40-9169-A12F3E33D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28" y="431292"/>
            <a:ext cx="3867150" cy="3263504"/>
          </a:xfrm>
        </p:spPr>
        <p:txBody>
          <a:bodyPr/>
          <a:lstStyle/>
          <a:p>
            <a:r>
              <a:rPr lang="en-GB" dirty="0"/>
              <a:t>Reputation will grow</a:t>
            </a:r>
          </a:p>
          <a:p>
            <a:r>
              <a:rPr lang="en-GB" dirty="0"/>
              <a:t>You’ll be perceived to be an achiever;</a:t>
            </a:r>
          </a:p>
          <a:p>
            <a:r>
              <a:rPr lang="en-GB" dirty="0"/>
              <a:t>You’ll achieve your objectives;</a:t>
            </a:r>
          </a:p>
          <a:p>
            <a:r>
              <a:rPr lang="en-GB" dirty="0"/>
              <a:t>You’ll achieve high quality outputs;</a:t>
            </a:r>
          </a:p>
          <a:p>
            <a:r>
              <a:rPr lang="en-GB" dirty="0"/>
              <a:t>You’ll find work more interesting, challenging, varied and satisfying;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Credibility | Stakeholder Management's Blog">
            <a:extLst>
              <a:ext uri="{FF2B5EF4-FFF2-40B4-BE49-F238E27FC236}">
                <a16:creationId xmlns:a16="http://schemas.microsoft.com/office/drawing/2014/main" id="{244E117D-2D67-3E45-B217-6D2C3C35E7D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047" y="431293"/>
            <a:ext cx="4783401" cy="358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093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03A4-8837-0944-A3A1-E6A2260A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1454"/>
            <a:ext cx="7886700" cy="99417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Watch this video before the next session </a:t>
            </a:r>
          </a:p>
        </p:txBody>
      </p:sp>
      <p:pic>
        <p:nvPicPr>
          <p:cNvPr id="4" name="Online Media 3" descr="Why credibility is the foundation of leadership | Barry Posner | TEDxUniversityofNevada">
            <a:hlinkClick r:id="" action="ppaction://media"/>
            <a:extLst>
              <a:ext uri="{FF2B5EF4-FFF2-40B4-BE49-F238E27FC236}">
                <a16:creationId xmlns:a16="http://schemas.microsoft.com/office/drawing/2014/main" id="{80A1001F-7CA2-8A43-B670-4C6CBCE36C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57463" y="1467028"/>
            <a:ext cx="6868937" cy="38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3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7320-4440-C448-8128-BDC45C4A3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68580" tIns="34290" rIns="68580" bIns="34290" anchor="t"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43436-07AE-B045-8999-6973D7DDD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4005"/>
            <a:ext cx="7886700" cy="3263504"/>
          </a:xfrm>
        </p:spPr>
        <p:txBody>
          <a:bodyPr/>
          <a:lstStyle/>
          <a:p>
            <a:pPr marL="385763" indent="-385763">
              <a:buFont typeface="+mj-lt"/>
              <a:buAutoNum type="arabicPeriod"/>
            </a:pPr>
            <a:r>
              <a:rPr lang="en-GB" sz="1800" dirty="0"/>
              <a:t>Caldwell, C. and Hayes, L.A. (2007), "Leadership, trustworthiness, and the mediating lens", </a:t>
            </a:r>
            <a:r>
              <a:rPr lang="en-GB" sz="1800" i="1" dirty="0"/>
              <a:t>Journal of Management Development</a:t>
            </a:r>
            <a:r>
              <a:rPr lang="en-GB" sz="1800" dirty="0"/>
              <a:t>, Vol. 26 No. 3, pp. 261-281. </a:t>
            </a:r>
            <a:r>
              <a:rPr lang="en-GB" sz="1800" dirty="0">
                <a:hlinkClick r:id="rId2" tooltip="DOI: https://doi.org/10.1108/02621710710732155"/>
              </a:rPr>
              <a:t>https://doi.org/10.1108/02621710710732155</a:t>
            </a:r>
            <a:r>
              <a:rPr lang="en-GB" sz="1800" dirty="0"/>
              <a:t>;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1800" dirty="0"/>
              <a:t>Gubbins, C., et al., (2018) </a:t>
            </a:r>
            <a:r>
              <a:rPr lang="en-GB" sz="1800" i="1" dirty="0"/>
              <a:t>Enhancing the trustworthiness and credibility of HRD: Evidence-based management to the rescue?</a:t>
            </a:r>
            <a:r>
              <a:rPr lang="en-GB" sz="1800" dirty="0"/>
              <a:t> Human Resource Development Quarterly, 29 (3). pp. 193-202. ISSN 1044-8004 </a:t>
            </a:r>
            <a:r>
              <a:rPr lang="en-GB" sz="1800" dirty="0">
                <a:hlinkClick r:id="rId3"/>
              </a:rPr>
              <a:t>http://doras.dcu.ie/22810/</a:t>
            </a:r>
            <a:r>
              <a:rPr lang="en-GB" sz="1800" dirty="0"/>
              <a:t> ;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1800" dirty="0"/>
              <a:t>Chandler, D.,  Munday, R., (2020), A dictionary of media and communication, 3</a:t>
            </a:r>
            <a:r>
              <a:rPr lang="en-GB" sz="1800" baseline="30000" dirty="0"/>
              <a:t>rd</a:t>
            </a:r>
            <a:r>
              <a:rPr lang="en-GB" sz="1800" dirty="0"/>
              <a:t> edition, Oxford university Press DOI:</a:t>
            </a:r>
            <a:r>
              <a:rPr lang="en-GB" dirty="0"/>
              <a:t> </a:t>
            </a:r>
            <a:r>
              <a:rPr lang="en-GB" sz="1800" dirty="0"/>
              <a:t>10.1093/</a:t>
            </a:r>
            <a:r>
              <a:rPr lang="en-GB" sz="1800" dirty="0" err="1"/>
              <a:t>acref</a:t>
            </a:r>
            <a:r>
              <a:rPr lang="en-GB" sz="1800" dirty="0"/>
              <a:t>/9780198841838.001.0001 </a:t>
            </a:r>
            <a:r>
              <a:rPr lang="en-GB" sz="1800" dirty="0">
                <a:hlinkClick r:id="rId4"/>
              </a:rPr>
              <a:t>https://www-oxfordreference-com.ezproxy.uwtsd.ac.uk/view/10.1093/acref/9780198841838.001.0001/acref-9780198841838</a:t>
            </a:r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032309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MSK4005 Online SESSION 7" id="{D64830FF-3CB6-754F-9CDA-8E9430B1A869}" vid="{8198E2FE-2C92-2B4D-A992-7F16CC167422}"/>
    </a:ext>
  </a:extLst>
</a:theme>
</file>

<file path=ppt/theme/theme2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3" ma:contentTypeDescription="Create a new document." ma:contentTypeScope="" ma:versionID="e4740ae64b083be1496ce12f50bc7e4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d541d57eb43a115be17f8c812b6ab38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38A8531-B181-4AFD-995C-50BE17257416}">
  <ds:schemaRefs>
    <ds:schemaRef ds:uri="f66716c4-314f-46c1-b01e-5a44c61897d8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a908d394-d138-480e-87a3-ff44c37f991a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4E26017-664A-42E3-9D03-93FD65F9F1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0E519A2-7968-4DCF-AAC8-29172B967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517</Words>
  <Application>Microsoft Office PowerPoint</Application>
  <PresentationFormat>On-screen Show (4:3)</PresentationFormat>
  <Paragraphs>74</Paragraphs>
  <Slides>13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Rounded MT Bold</vt:lpstr>
      <vt:lpstr>Calibri</vt:lpstr>
      <vt:lpstr>Calibri Light</vt:lpstr>
      <vt:lpstr>Corbel</vt:lpstr>
      <vt:lpstr>Myriad Pro</vt:lpstr>
      <vt:lpstr>Custom Design</vt:lpstr>
      <vt:lpstr>Swansea BMSK</vt:lpstr>
      <vt:lpstr> Digital Skills &amp;  Personal Branding  Online Session 8   </vt:lpstr>
      <vt:lpstr>Overview</vt:lpstr>
      <vt:lpstr>The connection between credibility and professionalism</vt:lpstr>
      <vt:lpstr>The connection between credibility and professionalism</vt:lpstr>
      <vt:lpstr>PowerPoint Presentation</vt:lpstr>
      <vt:lpstr>Credible and professional person</vt:lpstr>
      <vt:lpstr>Non-Credible and unprofessional person</vt:lpstr>
      <vt:lpstr>How do I become more credible and more professional?</vt:lpstr>
      <vt:lpstr>PowerPoint Presentation</vt:lpstr>
      <vt:lpstr>Benefits of being credible and professional</vt:lpstr>
      <vt:lpstr>PowerPoint Presentation</vt:lpstr>
      <vt:lpstr>Watch this video before the next session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BMSK4007</dc:title>
  <dc:creator>Stuart Morgan</dc:creator>
  <cp:lastModifiedBy>Julia Ault</cp:lastModifiedBy>
  <cp:revision>12</cp:revision>
  <dcterms:created xsi:type="dcterms:W3CDTF">2020-11-27T16:17:42Z</dcterms:created>
  <dcterms:modified xsi:type="dcterms:W3CDTF">2020-12-01T21:51:06Z</dcterms:modified>
</cp:coreProperties>
</file>