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handoutMasterIdLst>
    <p:handoutMasterId r:id="rId19"/>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69" r:id="rId17"/>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4751F3-D876-6E68-68E4-4A95968C8B9B}" v="156" dt="2023-03-19T11:12:54.708"/>
    <p1510:client id="{43DBD452-5000-469C-9B3E-8C8720F17E77}" v="688" dt="2023-02-18T19:39:22.927"/>
    <p1510:client id="{5A251289-8C4C-40D3-FB5A-2B50152D6E8B}" v="2" dt="2023-03-18T09:41:33.112"/>
    <p1510:client id="{78F9AE9A-FD5F-05F5-F4C4-110383D26525}" v="1289" dt="2023-03-04T15:41:21.817"/>
    <p1510:client id="{C4D861D9-0C20-3E34-DAC3-78C743EDC148}" v="1" dt="2023-03-04T13:40:25.2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5" autoAdjust="0"/>
    <p:restoredTop sz="94660"/>
  </p:normalViewPr>
  <p:slideViewPr>
    <p:cSldViewPr snapToGrid="0">
      <p:cViewPr varScale="1">
        <p:scale>
          <a:sx n="116" d="100"/>
          <a:sy n="116" d="100"/>
        </p:scale>
        <p:origin x="138" y="336"/>
      </p:cViewPr>
      <p:guideLst/>
    </p:cSldViewPr>
  </p:slideViewPr>
  <p:notesTextViewPr>
    <p:cViewPr>
      <p:scale>
        <a:sx n="1" d="1"/>
        <a:sy n="1" d="1"/>
      </p:scale>
      <p:origin x="0" y="0"/>
    </p:cViewPr>
  </p:notesTextViewPr>
  <p:notesViewPr>
    <p:cSldViewPr snapToGrid="0">
      <p:cViewPr varScale="1">
        <p:scale>
          <a:sx n="96" d="100"/>
          <a:sy n="96" d="100"/>
        </p:scale>
        <p:origin x="3558" y="90"/>
      </p:cViewPr>
      <p:guideLst/>
    </p:cSldViewPr>
  </p:notes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slide" Target="slides/slide12.xml" Id="rId13" /><Relationship Type="http://schemas.openxmlformats.org/officeDocument/2006/relationships/notesMaster" Target="notesMasters/notesMaster1.xml" Id="rId18" /><Relationship Type="http://schemas.openxmlformats.org/officeDocument/2006/relationships/slide" Target="slides/slide2.xml" Id="rId3" /><Relationship Type="http://schemas.openxmlformats.org/officeDocument/2006/relationships/viewProps" Target="viewProps.xml" Id="rId21" /><Relationship Type="http://schemas.openxmlformats.org/officeDocument/2006/relationships/slide" Target="slides/slide6.xml" Id="rId7" /><Relationship Type="http://schemas.openxmlformats.org/officeDocument/2006/relationships/slide" Target="slides/slide11.xml" Id="rId12" /><Relationship Type="http://schemas.openxmlformats.org/officeDocument/2006/relationships/slide" Target="slides/slide16.xml" Id="rId17" /><Relationship Type="http://schemas.microsoft.com/office/2015/10/relationships/revisionInfo" Target="revisionInfo.xml" Id="rId25" /><Relationship Type="http://schemas.openxmlformats.org/officeDocument/2006/relationships/slide" Target="slides/slide1.xml" Id="rId2" /><Relationship Type="http://schemas.openxmlformats.org/officeDocument/2006/relationships/slide" Target="slides/slide15.xml" Id="rId16" /><Relationship Type="http://schemas.openxmlformats.org/officeDocument/2006/relationships/presProps" Target="presProps.xml" Id="rId20"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openxmlformats.org/officeDocument/2006/relationships/slide" Target="slides/slide4.xml" Id="rId5" /><Relationship Type="http://schemas.openxmlformats.org/officeDocument/2006/relationships/slide" Target="slides/slide14.xml" Id="rId15" /><Relationship Type="http://schemas.openxmlformats.org/officeDocument/2006/relationships/tableStyles" Target="tableStyles.xml" Id="rId23" /><Relationship Type="http://schemas.openxmlformats.org/officeDocument/2006/relationships/slide" Target="slides/slide9.xml" Id="rId10" /><Relationship Type="http://schemas.openxmlformats.org/officeDocument/2006/relationships/handoutMaster" Target="handoutMasters/handoutMaster1.xml" Id="rId19"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slide" Target="slides/slide13.xml" Id="rId14" /><Relationship Type="http://schemas.openxmlformats.org/officeDocument/2006/relationships/theme" Target="theme/theme1.xml" Id="rId22" /></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5.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5.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F6E798-0F3B-4441-9CD6-46D298CE95AF}"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32F7AA1-4803-4370-8B67-56984AA16C96}">
      <dgm:prSet/>
      <dgm:spPr/>
      <dgm:t>
        <a:bodyPr/>
        <a:lstStyle/>
        <a:p>
          <a:pPr>
            <a:lnSpc>
              <a:spcPct val="100000"/>
            </a:lnSpc>
          </a:pPr>
          <a:r>
            <a:rPr lang="en-US" baseline="0"/>
            <a:t>There are a lots of competitors in the cleaning  service space. We will do a research and convince our clients that our services are better.</a:t>
          </a:r>
          <a:endParaRPr lang="en-US"/>
        </a:p>
      </dgm:t>
    </dgm:pt>
    <dgm:pt modelId="{3363FFD4-20B5-4BF3-955A-AF987B1E9777}" type="parTrans" cxnId="{CD613A30-315E-4F57-9823-93F6509A9C7A}">
      <dgm:prSet/>
      <dgm:spPr/>
      <dgm:t>
        <a:bodyPr/>
        <a:lstStyle/>
        <a:p>
          <a:endParaRPr lang="en-US"/>
        </a:p>
      </dgm:t>
    </dgm:pt>
    <dgm:pt modelId="{145D481B-5B81-4780-A80E-501361557859}" type="sibTrans" cxnId="{CD613A30-315E-4F57-9823-93F6509A9C7A}">
      <dgm:prSet/>
      <dgm:spPr/>
      <dgm:t>
        <a:bodyPr/>
        <a:lstStyle/>
        <a:p>
          <a:endParaRPr lang="en-US"/>
        </a:p>
      </dgm:t>
    </dgm:pt>
    <dgm:pt modelId="{7145D57A-3831-4083-9F48-8869EC414965}">
      <dgm:prSet/>
      <dgm:spPr/>
      <dgm:t>
        <a:bodyPr/>
        <a:lstStyle/>
        <a:p>
          <a:pPr>
            <a:lnSpc>
              <a:spcPct val="100000"/>
            </a:lnSpc>
          </a:pPr>
          <a:r>
            <a:rPr lang="en-US" baseline="0"/>
            <a:t>If there is need it, we can do strategic alliances. </a:t>
          </a:r>
          <a:endParaRPr lang="en-US"/>
        </a:p>
      </dgm:t>
    </dgm:pt>
    <dgm:pt modelId="{A2D56D5E-C6C3-41C9-B46A-F025F66E64A1}" type="parTrans" cxnId="{F1344B4E-847A-4438-8077-3347FE01D006}">
      <dgm:prSet/>
      <dgm:spPr/>
      <dgm:t>
        <a:bodyPr/>
        <a:lstStyle/>
        <a:p>
          <a:endParaRPr lang="en-US"/>
        </a:p>
      </dgm:t>
    </dgm:pt>
    <dgm:pt modelId="{A10C6E87-4698-4EF3-80E2-F247AC4C1C56}" type="sibTrans" cxnId="{F1344B4E-847A-4438-8077-3347FE01D006}">
      <dgm:prSet/>
      <dgm:spPr/>
      <dgm:t>
        <a:bodyPr/>
        <a:lstStyle/>
        <a:p>
          <a:endParaRPr lang="en-US"/>
        </a:p>
      </dgm:t>
    </dgm:pt>
    <dgm:pt modelId="{765BA69B-0E79-40F3-89E6-A012477B73A0}" type="pres">
      <dgm:prSet presAssocID="{8BF6E798-0F3B-4441-9CD6-46D298CE95AF}" presName="root" presStyleCnt="0">
        <dgm:presLayoutVars>
          <dgm:dir/>
          <dgm:resizeHandles val="exact"/>
        </dgm:presLayoutVars>
      </dgm:prSet>
      <dgm:spPr/>
    </dgm:pt>
    <dgm:pt modelId="{55B06D3A-CE3A-4D4A-A121-640D60663B41}" type="pres">
      <dgm:prSet presAssocID="{A32F7AA1-4803-4370-8B67-56984AA16C96}" presName="compNode" presStyleCnt="0"/>
      <dgm:spPr/>
    </dgm:pt>
    <dgm:pt modelId="{24A8CE49-2876-411D-82FA-411132BC387F}" type="pres">
      <dgm:prSet presAssocID="{A32F7AA1-4803-4370-8B67-56984AA16C9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aiter"/>
        </a:ext>
      </dgm:extLst>
    </dgm:pt>
    <dgm:pt modelId="{D183864E-F1AD-4277-A4B8-50529B2A9021}" type="pres">
      <dgm:prSet presAssocID="{A32F7AA1-4803-4370-8B67-56984AA16C96}" presName="spaceRect" presStyleCnt="0"/>
      <dgm:spPr/>
    </dgm:pt>
    <dgm:pt modelId="{65D84FAC-9FFF-48A0-B618-2E2F4A32A8A6}" type="pres">
      <dgm:prSet presAssocID="{A32F7AA1-4803-4370-8B67-56984AA16C96}" presName="textRect" presStyleLbl="revTx" presStyleIdx="0" presStyleCnt="2">
        <dgm:presLayoutVars>
          <dgm:chMax val="1"/>
          <dgm:chPref val="1"/>
        </dgm:presLayoutVars>
      </dgm:prSet>
      <dgm:spPr/>
    </dgm:pt>
    <dgm:pt modelId="{329BE0AA-9B04-458B-88F3-5665F70EB8B8}" type="pres">
      <dgm:prSet presAssocID="{145D481B-5B81-4780-A80E-501361557859}" presName="sibTrans" presStyleCnt="0"/>
      <dgm:spPr/>
    </dgm:pt>
    <dgm:pt modelId="{5137D611-57CC-4910-9191-3136FD9BF2D3}" type="pres">
      <dgm:prSet presAssocID="{7145D57A-3831-4083-9F48-8869EC414965}" presName="compNode" presStyleCnt="0"/>
      <dgm:spPr/>
    </dgm:pt>
    <dgm:pt modelId="{4838DA8D-A748-4D6F-B55D-BB18157F9D62}" type="pres">
      <dgm:prSet presAssocID="{7145D57A-3831-4083-9F48-8869EC41496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Venn Diagram"/>
        </a:ext>
      </dgm:extLst>
    </dgm:pt>
    <dgm:pt modelId="{CB7814C8-106C-44ED-A4AD-DC562E372B4E}" type="pres">
      <dgm:prSet presAssocID="{7145D57A-3831-4083-9F48-8869EC414965}" presName="spaceRect" presStyleCnt="0"/>
      <dgm:spPr/>
    </dgm:pt>
    <dgm:pt modelId="{69007FC0-1134-43AF-BA91-01F516637A3E}" type="pres">
      <dgm:prSet presAssocID="{7145D57A-3831-4083-9F48-8869EC414965}" presName="textRect" presStyleLbl="revTx" presStyleIdx="1" presStyleCnt="2">
        <dgm:presLayoutVars>
          <dgm:chMax val="1"/>
          <dgm:chPref val="1"/>
        </dgm:presLayoutVars>
      </dgm:prSet>
      <dgm:spPr/>
    </dgm:pt>
  </dgm:ptLst>
  <dgm:cxnLst>
    <dgm:cxn modelId="{CD613A30-315E-4F57-9823-93F6509A9C7A}" srcId="{8BF6E798-0F3B-4441-9CD6-46D298CE95AF}" destId="{A32F7AA1-4803-4370-8B67-56984AA16C96}" srcOrd="0" destOrd="0" parTransId="{3363FFD4-20B5-4BF3-955A-AF987B1E9777}" sibTransId="{145D481B-5B81-4780-A80E-501361557859}"/>
    <dgm:cxn modelId="{0D88D967-4429-4963-AE09-55B1B1C4E0DA}" type="presOf" srcId="{8BF6E798-0F3B-4441-9CD6-46D298CE95AF}" destId="{765BA69B-0E79-40F3-89E6-A012477B73A0}" srcOrd="0" destOrd="0" presId="urn:microsoft.com/office/officeart/2018/2/layout/IconLabelList"/>
    <dgm:cxn modelId="{F1344B4E-847A-4438-8077-3347FE01D006}" srcId="{8BF6E798-0F3B-4441-9CD6-46D298CE95AF}" destId="{7145D57A-3831-4083-9F48-8869EC414965}" srcOrd="1" destOrd="0" parTransId="{A2D56D5E-C6C3-41C9-B46A-F025F66E64A1}" sibTransId="{A10C6E87-4698-4EF3-80E2-F247AC4C1C56}"/>
    <dgm:cxn modelId="{9D039C7E-0147-45F8-9CF1-551A36F97C77}" type="presOf" srcId="{A32F7AA1-4803-4370-8B67-56984AA16C96}" destId="{65D84FAC-9FFF-48A0-B618-2E2F4A32A8A6}" srcOrd="0" destOrd="0" presId="urn:microsoft.com/office/officeart/2018/2/layout/IconLabelList"/>
    <dgm:cxn modelId="{09A5F0CC-814B-4C55-AEE9-417C66371AA7}" type="presOf" srcId="{7145D57A-3831-4083-9F48-8869EC414965}" destId="{69007FC0-1134-43AF-BA91-01F516637A3E}" srcOrd="0" destOrd="0" presId="urn:microsoft.com/office/officeart/2018/2/layout/IconLabelList"/>
    <dgm:cxn modelId="{1DFE9474-B967-4669-BB8D-74CABD08A2CA}" type="presParOf" srcId="{765BA69B-0E79-40F3-89E6-A012477B73A0}" destId="{55B06D3A-CE3A-4D4A-A121-640D60663B41}" srcOrd="0" destOrd="0" presId="urn:microsoft.com/office/officeart/2018/2/layout/IconLabelList"/>
    <dgm:cxn modelId="{FDBBF4E7-9622-44EB-83E2-CAD7275B4143}" type="presParOf" srcId="{55B06D3A-CE3A-4D4A-A121-640D60663B41}" destId="{24A8CE49-2876-411D-82FA-411132BC387F}" srcOrd="0" destOrd="0" presId="urn:microsoft.com/office/officeart/2018/2/layout/IconLabelList"/>
    <dgm:cxn modelId="{0BF9D159-9E78-40FC-BBCF-A8926A1332AF}" type="presParOf" srcId="{55B06D3A-CE3A-4D4A-A121-640D60663B41}" destId="{D183864E-F1AD-4277-A4B8-50529B2A9021}" srcOrd="1" destOrd="0" presId="urn:microsoft.com/office/officeart/2018/2/layout/IconLabelList"/>
    <dgm:cxn modelId="{B8B93DC3-B21E-40D3-AE23-F48F1046EA6C}" type="presParOf" srcId="{55B06D3A-CE3A-4D4A-A121-640D60663B41}" destId="{65D84FAC-9FFF-48A0-B618-2E2F4A32A8A6}" srcOrd="2" destOrd="0" presId="urn:microsoft.com/office/officeart/2018/2/layout/IconLabelList"/>
    <dgm:cxn modelId="{4471EB44-D94A-426B-B265-BA614014AE18}" type="presParOf" srcId="{765BA69B-0E79-40F3-89E6-A012477B73A0}" destId="{329BE0AA-9B04-458B-88F3-5665F70EB8B8}" srcOrd="1" destOrd="0" presId="urn:microsoft.com/office/officeart/2018/2/layout/IconLabelList"/>
    <dgm:cxn modelId="{6F4C98FC-6AA6-4ED4-A630-AFFA93A24E4F}" type="presParOf" srcId="{765BA69B-0E79-40F3-89E6-A012477B73A0}" destId="{5137D611-57CC-4910-9191-3136FD9BF2D3}" srcOrd="2" destOrd="0" presId="urn:microsoft.com/office/officeart/2018/2/layout/IconLabelList"/>
    <dgm:cxn modelId="{6E69437D-21C9-4B0A-B73A-E6B0501226E4}" type="presParOf" srcId="{5137D611-57CC-4910-9191-3136FD9BF2D3}" destId="{4838DA8D-A748-4D6F-B55D-BB18157F9D62}" srcOrd="0" destOrd="0" presId="urn:microsoft.com/office/officeart/2018/2/layout/IconLabelList"/>
    <dgm:cxn modelId="{ECEBD393-3DFD-45F7-9BF8-9593A8710378}" type="presParOf" srcId="{5137D611-57CC-4910-9191-3136FD9BF2D3}" destId="{CB7814C8-106C-44ED-A4AD-DC562E372B4E}" srcOrd="1" destOrd="0" presId="urn:microsoft.com/office/officeart/2018/2/layout/IconLabelList"/>
    <dgm:cxn modelId="{B33C9487-AAD2-4830-9A7D-8252B667896F}" type="presParOf" srcId="{5137D611-57CC-4910-9191-3136FD9BF2D3}" destId="{69007FC0-1134-43AF-BA91-01F516637A3E}"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2C2932-113A-48A0-BC5C-B9B59B6B36B6}"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D7A7DC9-D6AC-4151-B602-9E911AE367CE}">
      <dgm:prSet/>
      <dgm:spPr/>
      <dgm:t>
        <a:bodyPr/>
        <a:lstStyle/>
        <a:p>
          <a:pPr>
            <a:lnSpc>
              <a:spcPct val="100000"/>
            </a:lnSpc>
          </a:pPr>
          <a:r>
            <a:rPr lang="en-GB" baseline="0"/>
            <a:t>We will work out our weakness and attack the treats providing periodic training for our staff , making sure that they are on the top with technology and eco-friendly product.</a:t>
          </a:r>
          <a:endParaRPr lang="en-US"/>
        </a:p>
      </dgm:t>
    </dgm:pt>
    <dgm:pt modelId="{7FCFDEEE-3E48-4370-8714-4B3E87693094}" type="parTrans" cxnId="{EC980228-2B9C-4F25-8C3D-407DDD910538}">
      <dgm:prSet/>
      <dgm:spPr/>
      <dgm:t>
        <a:bodyPr/>
        <a:lstStyle/>
        <a:p>
          <a:endParaRPr lang="en-US"/>
        </a:p>
      </dgm:t>
    </dgm:pt>
    <dgm:pt modelId="{D849EA72-5013-47F9-9EB3-E7D702932DC7}" type="sibTrans" cxnId="{EC980228-2B9C-4F25-8C3D-407DDD910538}">
      <dgm:prSet/>
      <dgm:spPr/>
      <dgm:t>
        <a:bodyPr/>
        <a:lstStyle/>
        <a:p>
          <a:endParaRPr lang="en-US"/>
        </a:p>
      </dgm:t>
    </dgm:pt>
    <dgm:pt modelId="{265F1A9D-BEED-47A4-8631-A8DB779BD9DA}">
      <dgm:prSet/>
      <dgm:spPr/>
      <dgm:t>
        <a:bodyPr/>
        <a:lstStyle/>
        <a:p>
          <a:pPr>
            <a:lnSpc>
              <a:spcPct val="100000"/>
            </a:lnSpc>
          </a:pPr>
          <a:r>
            <a:rPr lang="en-GB" baseline="0"/>
            <a:t>Asking feedback from clients and work out if there is need it.</a:t>
          </a:r>
          <a:endParaRPr lang="en-US"/>
        </a:p>
      </dgm:t>
    </dgm:pt>
    <dgm:pt modelId="{8FC9CEFE-221B-4428-B05A-2D779730FB39}" type="parTrans" cxnId="{57DA7A12-9571-4EA0-9555-6C555957E89C}">
      <dgm:prSet/>
      <dgm:spPr/>
      <dgm:t>
        <a:bodyPr/>
        <a:lstStyle/>
        <a:p>
          <a:endParaRPr lang="en-US"/>
        </a:p>
      </dgm:t>
    </dgm:pt>
    <dgm:pt modelId="{7D7CB734-1404-43C6-BFEF-D2CA14E48CEF}" type="sibTrans" cxnId="{57DA7A12-9571-4EA0-9555-6C555957E89C}">
      <dgm:prSet/>
      <dgm:spPr/>
      <dgm:t>
        <a:bodyPr/>
        <a:lstStyle/>
        <a:p>
          <a:endParaRPr lang="en-US"/>
        </a:p>
      </dgm:t>
    </dgm:pt>
    <dgm:pt modelId="{D0B0BBDA-B24D-40DA-878D-E07F06FD0CF3}">
      <dgm:prSet/>
      <dgm:spPr/>
      <dgm:t>
        <a:bodyPr/>
        <a:lstStyle/>
        <a:p>
          <a:pPr>
            <a:lnSpc>
              <a:spcPct val="100000"/>
            </a:lnSpc>
          </a:pPr>
          <a:r>
            <a:rPr lang="en-GB" baseline="0"/>
            <a:t>As our services can be more expensive than some other companies, we will try to sign contracts with offices and big companies as they have more recourses. </a:t>
          </a:r>
          <a:endParaRPr lang="en-US"/>
        </a:p>
      </dgm:t>
    </dgm:pt>
    <dgm:pt modelId="{4B336560-400A-4BA1-A139-1F517A6FA4CC}" type="parTrans" cxnId="{7290A8BE-BAD6-466C-A4D8-55A8D14C7331}">
      <dgm:prSet/>
      <dgm:spPr/>
      <dgm:t>
        <a:bodyPr/>
        <a:lstStyle/>
        <a:p>
          <a:endParaRPr lang="en-US"/>
        </a:p>
      </dgm:t>
    </dgm:pt>
    <dgm:pt modelId="{D6C9524B-5B92-422A-9AA0-21879F01BF9F}" type="sibTrans" cxnId="{7290A8BE-BAD6-466C-A4D8-55A8D14C7331}">
      <dgm:prSet/>
      <dgm:spPr/>
      <dgm:t>
        <a:bodyPr/>
        <a:lstStyle/>
        <a:p>
          <a:endParaRPr lang="en-US"/>
        </a:p>
      </dgm:t>
    </dgm:pt>
    <dgm:pt modelId="{39556AB6-47DD-4D55-A9A0-7E830C59B26B}">
      <dgm:prSet/>
      <dgm:spPr/>
      <dgm:t>
        <a:bodyPr/>
        <a:lstStyle/>
        <a:p>
          <a:pPr>
            <a:lnSpc>
              <a:spcPct val="100000"/>
            </a:lnSpc>
          </a:pPr>
          <a:r>
            <a:rPr lang="en-GB" baseline="0"/>
            <a:t>Strategic alliances - to cover new area and expand our business.</a:t>
          </a:r>
          <a:endParaRPr lang="en-US"/>
        </a:p>
      </dgm:t>
    </dgm:pt>
    <dgm:pt modelId="{3A32DFA5-B2D2-4888-A873-5BC431D1C13F}" type="parTrans" cxnId="{8BE63809-9306-4C10-AC8D-6FFA312A7EF1}">
      <dgm:prSet/>
      <dgm:spPr/>
      <dgm:t>
        <a:bodyPr/>
        <a:lstStyle/>
        <a:p>
          <a:endParaRPr lang="en-US"/>
        </a:p>
      </dgm:t>
    </dgm:pt>
    <dgm:pt modelId="{868365EF-4622-4C6F-81F9-27BD4FACFD19}" type="sibTrans" cxnId="{8BE63809-9306-4C10-AC8D-6FFA312A7EF1}">
      <dgm:prSet/>
      <dgm:spPr/>
      <dgm:t>
        <a:bodyPr/>
        <a:lstStyle/>
        <a:p>
          <a:endParaRPr lang="en-US"/>
        </a:p>
      </dgm:t>
    </dgm:pt>
    <dgm:pt modelId="{34DA7504-AE58-4640-8B31-B34278526A53}" type="pres">
      <dgm:prSet presAssocID="{A02C2932-113A-48A0-BC5C-B9B59B6B36B6}" presName="root" presStyleCnt="0">
        <dgm:presLayoutVars>
          <dgm:dir/>
          <dgm:resizeHandles val="exact"/>
        </dgm:presLayoutVars>
      </dgm:prSet>
      <dgm:spPr/>
    </dgm:pt>
    <dgm:pt modelId="{B1E091F1-CCEF-4B70-AE0F-540CE383C821}" type="pres">
      <dgm:prSet presAssocID="{6D7A7DC9-D6AC-4151-B602-9E911AE367CE}" presName="compNode" presStyleCnt="0"/>
      <dgm:spPr/>
    </dgm:pt>
    <dgm:pt modelId="{7A466FAB-3A26-4841-BA90-373635B9188C}" type="pres">
      <dgm:prSet presAssocID="{6D7A7DC9-D6AC-4151-B602-9E911AE367CE}"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ocessor"/>
        </a:ext>
      </dgm:extLst>
    </dgm:pt>
    <dgm:pt modelId="{0AB05A4E-DAD9-4D04-8F89-57A711332D6E}" type="pres">
      <dgm:prSet presAssocID="{6D7A7DC9-D6AC-4151-B602-9E911AE367CE}" presName="spaceRect" presStyleCnt="0"/>
      <dgm:spPr/>
    </dgm:pt>
    <dgm:pt modelId="{FD39A8F6-DF59-4E70-B50C-E4F348F1CED1}" type="pres">
      <dgm:prSet presAssocID="{6D7A7DC9-D6AC-4151-B602-9E911AE367CE}" presName="textRect" presStyleLbl="revTx" presStyleIdx="0" presStyleCnt="4">
        <dgm:presLayoutVars>
          <dgm:chMax val="1"/>
          <dgm:chPref val="1"/>
        </dgm:presLayoutVars>
      </dgm:prSet>
      <dgm:spPr/>
    </dgm:pt>
    <dgm:pt modelId="{18E98647-050B-446E-B6B1-6BA1D2F61806}" type="pres">
      <dgm:prSet presAssocID="{D849EA72-5013-47F9-9EB3-E7D702932DC7}" presName="sibTrans" presStyleCnt="0"/>
      <dgm:spPr/>
    </dgm:pt>
    <dgm:pt modelId="{CA0E2828-134E-4895-91C7-AEDC302E6BEA}" type="pres">
      <dgm:prSet presAssocID="{265F1A9D-BEED-47A4-8631-A8DB779BD9DA}" presName="compNode" presStyleCnt="0"/>
      <dgm:spPr/>
    </dgm:pt>
    <dgm:pt modelId="{5ABFCB4D-D614-40D0-8D4D-7C87EC44F444}" type="pres">
      <dgm:prSet presAssocID="{265F1A9D-BEED-47A4-8631-A8DB779BD9D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 mark"/>
        </a:ext>
      </dgm:extLst>
    </dgm:pt>
    <dgm:pt modelId="{0DC6FB01-54E9-400C-9964-BC8052E20B0C}" type="pres">
      <dgm:prSet presAssocID="{265F1A9D-BEED-47A4-8631-A8DB779BD9DA}" presName="spaceRect" presStyleCnt="0"/>
      <dgm:spPr/>
    </dgm:pt>
    <dgm:pt modelId="{E9A04994-49B7-4B6F-9A71-5594460BBDDB}" type="pres">
      <dgm:prSet presAssocID="{265F1A9D-BEED-47A4-8631-A8DB779BD9DA}" presName="textRect" presStyleLbl="revTx" presStyleIdx="1" presStyleCnt="4">
        <dgm:presLayoutVars>
          <dgm:chMax val="1"/>
          <dgm:chPref val="1"/>
        </dgm:presLayoutVars>
      </dgm:prSet>
      <dgm:spPr/>
    </dgm:pt>
    <dgm:pt modelId="{FCEB3979-30A7-44AC-9768-75C77F8EACF8}" type="pres">
      <dgm:prSet presAssocID="{7D7CB734-1404-43C6-BFEF-D2CA14E48CEF}" presName="sibTrans" presStyleCnt="0"/>
      <dgm:spPr/>
    </dgm:pt>
    <dgm:pt modelId="{9DCC64EB-DFAD-4319-9D09-409B476E52D5}" type="pres">
      <dgm:prSet presAssocID="{D0B0BBDA-B24D-40DA-878D-E07F06FD0CF3}" presName="compNode" presStyleCnt="0"/>
      <dgm:spPr/>
    </dgm:pt>
    <dgm:pt modelId="{C059F13E-33A1-4C91-860F-49A245EC1069}" type="pres">
      <dgm:prSet presAssocID="{D0B0BBDA-B24D-40DA-878D-E07F06FD0CF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8DFD9C41-B554-47FE-85D3-88C814877EF3}" type="pres">
      <dgm:prSet presAssocID="{D0B0BBDA-B24D-40DA-878D-E07F06FD0CF3}" presName="spaceRect" presStyleCnt="0"/>
      <dgm:spPr/>
    </dgm:pt>
    <dgm:pt modelId="{F7F97EBD-4E99-416A-B795-6CA3763E2A6F}" type="pres">
      <dgm:prSet presAssocID="{D0B0BBDA-B24D-40DA-878D-E07F06FD0CF3}" presName="textRect" presStyleLbl="revTx" presStyleIdx="2" presStyleCnt="4">
        <dgm:presLayoutVars>
          <dgm:chMax val="1"/>
          <dgm:chPref val="1"/>
        </dgm:presLayoutVars>
      </dgm:prSet>
      <dgm:spPr/>
    </dgm:pt>
    <dgm:pt modelId="{0338E7E6-7079-46B0-B576-8FDF4A2CF844}" type="pres">
      <dgm:prSet presAssocID="{D6C9524B-5B92-422A-9AA0-21879F01BF9F}" presName="sibTrans" presStyleCnt="0"/>
      <dgm:spPr/>
    </dgm:pt>
    <dgm:pt modelId="{0C4CE925-6080-4286-89F7-3D95E633C7FC}" type="pres">
      <dgm:prSet presAssocID="{39556AB6-47DD-4D55-A9A0-7E830C59B26B}" presName="compNode" presStyleCnt="0"/>
      <dgm:spPr/>
    </dgm:pt>
    <dgm:pt modelId="{07C5B1B9-6EF2-42A3-8B1E-56177297CC07}" type="pres">
      <dgm:prSet presAssocID="{39556AB6-47DD-4D55-A9A0-7E830C59B26B}"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siness Growth"/>
        </a:ext>
      </dgm:extLst>
    </dgm:pt>
    <dgm:pt modelId="{F9DA2597-5626-480B-8D02-F98D9F2E7B51}" type="pres">
      <dgm:prSet presAssocID="{39556AB6-47DD-4D55-A9A0-7E830C59B26B}" presName="spaceRect" presStyleCnt="0"/>
      <dgm:spPr/>
    </dgm:pt>
    <dgm:pt modelId="{F6BD75F9-2CAB-4D1B-AF9C-AF89FA15E1FE}" type="pres">
      <dgm:prSet presAssocID="{39556AB6-47DD-4D55-A9A0-7E830C59B26B}" presName="textRect" presStyleLbl="revTx" presStyleIdx="3" presStyleCnt="4">
        <dgm:presLayoutVars>
          <dgm:chMax val="1"/>
          <dgm:chPref val="1"/>
        </dgm:presLayoutVars>
      </dgm:prSet>
      <dgm:spPr/>
    </dgm:pt>
  </dgm:ptLst>
  <dgm:cxnLst>
    <dgm:cxn modelId="{8BE63809-9306-4C10-AC8D-6FFA312A7EF1}" srcId="{A02C2932-113A-48A0-BC5C-B9B59B6B36B6}" destId="{39556AB6-47DD-4D55-A9A0-7E830C59B26B}" srcOrd="3" destOrd="0" parTransId="{3A32DFA5-B2D2-4888-A873-5BC431D1C13F}" sibTransId="{868365EF-4622-4C6F-81F9-27BD4FACFD19}"/>
    <dgm:cxn modelId="{57DA7A12-9571-4EA0-9555-6C555957E89C}" srcId="{A02C2932-113A-48A0-BC5C-B9B59B6B36B6}" destId="{265F1A9D-BEED-47A4-8631-A8DB779BD9DA}" srcOrd="1" destOrd="0" parTransId="{8FC9CEFE-221B-4428-B05A-2D779730FB39}" sibTransId="{7D7CB734-1404-43C6-BFEF-D2CA14E48CEF}"/>
    <dgm:cxn modelId="{7DF6B718-CFBB-4328-B21D-1686C5774ABA}" type="presOf" srcId="{A02C2932-113A-48A0-BC5C-B9B59B6B36B6}" destId="{34DA7504-AE58-4640-8B31-B34278526A53}" srcOrd="0" destOrd="0" presId="urn:microsoft.com/office/officeart/2018/2/layout/IconLabelList"/>
    <dgm:cxn modelId="{EC980228-2B9C-4F25-8C3D-407DDD910538}" srcId="{A02C2932-113A-48A0-BC5C-B9B59B6B36B6}" destId="{6D7A7DC9-D6AC-4151-B602-9E911AE367CE}" srcOrd="0" destOrd="0" parTransId="{7FCFDEEE-3E48-4370-8714-4B3E87693094}" sibTransId="{D849EA72-5013-47F9-9EB3-E7D702932DC7}"/>
    <dgm:cxn modelId="{DF0F624E-B18D-4C9D-95EC-610DD6C5862D}" type="presOf" srcId="{D0B0BBDA-B24D-40DA-878D-E07F06FD0CF3}" destId="{F7F97EBD-4E99-416A-B795-6CA3763E2A6F}" srcOrd="0" destOrd="0" presId="urn:microsoft.com/office/officeart/2018/2/layout/IconLabelList"/>
    <dgm:cxn modelId="{802C3178-2EBB-432D-8A39-10521B10BDD3}" type="presOf" srcId="{6D7A7DC9-D6AC-4151-B602-9E911AE367CE}" destId="{FD39A8F6-DF59-4E70-B50C-E4F348F1CED1}" srcOrd="0" destOrd="0" presId="urn:microsoft.com/office/officeart/2018/2/layout/IconLabelList"/>
    <dgm:cxn modelId="{FE7E7388-39DD-4C2D-997D-019FED17E8ED}" type="presOf" srcId="{265F1A9D-BEED-47A4-8631-A8DB779BD9DA}" destId="{E9A04994-49B7-4B6F-9A71-5594460BBDDB}" srcOrd="0" destOrd="0" presId="urn:microsoft.com/office/officeart/2018/2/layout/IconLabelList"/>
    <dgm:cxn modelId="{7290A8BE-BAD6-466C-A4D8-55A8D14C7331}" srcId="{A02C2932-113A-48A0-BC5C-B9B59B6B36B6}" destId="{D0B0BBDA-B24D-40DA-878D-E07F06FD0CF3}" srcOrd="2" destOrd="0" parTransId="{4B336560-400A-4BA1-A139-1F517A6FA4CC}" sibTransId="{D6C9524B-5B92-422A-9AA0-21879F01BF9F}"/>
    <dgm:cxn modelId="{A09E34CC-86A7-475B-8DE6-61C9404F002C}" type="presOf" srcId="{39556AB6-47DD-4D55-A9A0-7E830C59B26B}" destId="{F6BD75F9-2CAB-4D1B-AF9C-AF89FA15E1FE}" srcOrd="0" destOrd="0" presId="urn:microsoft.com/office/officeart/2018/2/layout/IconLabelList"/>
    <dgm:cxn modelId="{4C7519B4-516A-4390-A782-A935A26233B3}" type="presParOf" srcId="{34DA7504-AE58-4640-8B31-B34278526A53}" destId="{B1E091F1-CCEF-4B70-AE0F-540CE383C821}" srcOrd="0" destOrd="0" presId="urn:microsoft.com/office/officeart/2018/2/layout/IconLabelList"/>
    <dgm:cxn modelId="{57C17B83-DA0B-473E-A6F4-1376D5269A76}" type="presParOf" srcId="{B1E091F1-CCEF-4B70-AE0F-540CE383C821}" destId="{7A466FAB-3A26-4841-BA90-373635B9188C}" srcOrd="0" destOrd="0" presId="urn:microsoft.com/office/officeart/2018/2/layout/IconLabelList"/>
    <dgm:cxn modelId="{D8F7AC04-FF34-4B5C-BC29-3A7E7392E383}" type="presParOf" srcId="{B1E091F1-CCEF-4B70-AE0F-540CE383C821}" destId="{0AB05A4E-DAD9-4D04-8F89-57A711332D6E}" srcOrd="1" destOrd="0" presId="urn:microsoft.com/office/officeart/2018/2/layout/IconLabelList"/>
    <dgm:cxn modelId="{909D7364-0B46-4A0D-A62D-E08AFCA2FA5C}" type="presParOf" srcId="{B1E091F1-CCEF-4B70-AE0F-540CE383C821}" destId="{FD39A8F6-DF59-4E70-B50C-E4F348F1CED1}" srcOrd="2" destOrd="0" presId="urn:microsoft.com/office/officeart/2018/2/layout/IconLabelList"/>
    <dgm:cxn modelId="{689CAD8F-FF36-4861-B04B-C99CBC32C287}" type="presParOf" srcId="{34DA7504-AE58-4640-8B31-B34278526A53}" destId="{18E98647-050B-446E-B6B1-6BA1D2F61806}" srcOrd="1" destOrd="0" presId="urn:microsoft.com/office/officeart/2018/2/layout/IconLabelList"/>
    <dgm:cxn modelId="{DF721D5F-58D0-4AB3-84D3-387C2D1AB922}" type="presParOf" srcId="{34DA7504-AE58-4640-8B31-B34278526A53}" destId="{CA0E2828-134E-4895-91C7-AEDC302E6BEA}" srcOrd="2" destOrd="0" presId="urn:microsoft.com/office/officeart/2018/2/layout/IconLabelList"/>
    <dgm:cxn modelId="{05BB28CC-84FD-40E5-9B52-64D39EC2DCFB}" type="presParOf" srcId="{CA0E2828-134E-4895-91C7-AEDC302E6BEA}" destId="{5ABFCB4D-D614-40D0-8D4D-7C87EC44F444}" srcOrd="0" destOrd="0" presId="urn:microsoft.com/office/officeart/2018/2/layout/IconLabelList"/>
    <dgm:cxn modelId="{07712A8A-B43A-4687-912A-AB19E8998DFB}" type="presParOf" srcId="{CA0E2828-134E-4895-91C7-AEDC302E6BEA}" destId="{0DC6FB01-54E9-400C-9964-BC8052E20B0C}" srcOrd="1" destOrd="0" presId="urn:microsoft.com/office/officeart/2018/2/layout/IconLabelList"/>
    <dgm:cxn modelId="{8E0FBA9A-DE8C-468C-94E6-0475CF36A724}" type="presParOf" srcId="{CA0E2828-134E-4895-91C7-AEDC302E6BEA}" destId="{E9A04994-49B7-4B6F-9A71-5594460BBDDB}" srcOrd="2" destOrd="0" presId="urn:microsoft.com/office/officeart/2018/2/layout/IconLabelList"/>
    <dgm:cxn modelId="{64A22761-3ED7-4EFB-AD79-9CED05D6B8D9}" type="presParOf" srcId="{34DA7504-AE58-4640-8B31-B34278526A53}" destId="{FCEB3979-30A7-44AC-9768-75C77F8EACF8}" srcOrd="3" destOrd="0" presId="urn:microsoft.com/office/officeart/2018/2/layout/IconLabelList"/>
    <dgm:cxn modelId="{D1B8F8B9-9729-4F9F-B5FB-0612C636F21A}" type="presParOf" srcId="{34DA7504-AE58-4640-8B31-B34278526A53}" destId="{9DCC64EB-DFAD-4319-9D09-409B476E52D5}" srcOrd="4" destOrd="0" presId="urn:microsoft.com/office/officeart/2018/2/layout/IconLabelList"/>
    <dgm:cxn modelId="{E726A0F5-4DC4-44C4-BFAF-5715EEB96F7C}" type="presParOf" srcId="{9DCC64EB-DFAD-4319-9D09-409B476E52D5}" destId="{C059F13E-33A1-4C91-860F-49A245EC1069}" srcOrd="0" destOrd="0" presId="urn:microsoft.com/office/officeart/2018/2/layout/IconLabelList"/>
    <dgm:cxn modelId="{8AD2DDD6-959B-4F4B-9F06-FB35AF488488}" type="presParOf" srcId="{9DCC64EB-DFAD-4319-9D09-409B476E52D5}" destId="{8DFD9C41-B554-47FE-85D3-88C814877EF3}" srcOrd="1" destOrd="0" presId="urn:microsoft.com/office/officeart/2018/2/layout/IconLabelList"/>
    <dgm:cxn modelId="{FFF184F3-09E9-49BD-BCEA-E9B209823472}" type="presParOf" srcId="{9DCC64EB-DFAD-4319-9D09-409B476E52D5}" destId="{F7F97EBD-4E99-416A-B795-6CA3763E2A6F}" srcOrd="2" destOrd="0" presId="urn:microsoft.com/office/officeart/2018/2/layout/IconLabelList"/>
    <dgm:cxn modelId="{67DBEE0C-DB3B-44D8-BD18-93BF1145EA20}" type="presParOf" srcId="{34DA7504-AE58-4640-8B31-B34278526A53}" destId="{0338E7E6-7079-46B0-B576-8FDF4A2CF844}" srcOrd="5" destOrd="0" presId="urn:microsoft.com/office/officeart/2018/2/layout/IconLabelList"/>
    <dgm:cxn modelId="{AB1C8DB9-3AA2-476F-B1EC-326A9765BAEF}" type="presParOf" srcId="{34DA7504-AE58-4640-8B31-B34278526A53}" destId="{0C4CE925-6080-4286-89F7-3D95E633C7FC}" srcOrd="6" destOrd="0" presId="urn:microsoft.com/office/officeart/2018/2/layout/IconLabelList"/>
    <dgm:cxn modelId="{1A399829-B5A7-4DDA-A747-35975AF00CE2}" type="presParOf" srcId="{0C4CE925-6080-4286-89F7-3D95E633C7FC}" destId="{07C5B1B9-6EF2-42A3-8B1E-56177297CC07}" srcOrd="0" destOrd="0" presId="urn:microsoft.com/office/officeart/2018/2/layout/IconLabelList"/>
    <dgm:cxn modelId="{73E15B39-3A00-4282-A014-78BFF3C178CB}" type="presParOf" srcId="{0C4CE925-6080-4286-89F7-3D95E633C7FC}" destId="{F9DA2597-5626-480B-8D02-F98D9F2E7B51}" srcOrd="1" destOrd="0" presId="urn:microsoft.com/office/officeart/2018/2/layout/IconLabelList"/>
    <dgm:cxn modelId="{AB76636F-F7BB-45DA-9BF1-1061E63F3DA5}" type="presParOf" srcId="{0C4CE925-6080-4286-89F7-3D95E633C7FC}" destId="{F6BD75F9-2CAB-4D1B-AF9C-AF89FA15E1FE}"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403108-E0BD-45DB-9B87-ADC2AC961265}"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1E2B7E2B-8547-4DEF-B153-6B47E41DBD72}">
      <dgm:prSet/>
      <dgm:spPr/>
      <dgm:t>
        <a:bodyPr/>
        <a:lstStyle/>
        <a:p>
          <a:r>
            <a:rPr lang="en-GB" b="1" i="1"/>
            <a:t>P</a:t>
          </a:r>
          <a:r>
            <a:rPr lang="en-GB"/>
            <a:t>olitical factors that could benefit or impact the business, such as gouvermnent regulation related to eco-friendless.</a:t>
          </a:r>
          <a:endParaRPr lang="en-US"/>
        </a:p>
      </dgm:t>
    </dgm:pt>
    <dgm:pt modelId="{F2B3A0FA-FEB4-410B-95C6-C9048CF565C9}" type="parTrans" cxnId="{E38E933F-41CB-4D55-96BB-642E1990ED86}">
      <dgm:prSet/>
      <dgm:spPr/>
      <dgm:t>
        <a:bodyPr/>
        <a:lstStyle/>
        <a:p>
          <a:endParaRPr lang="en-US"/>
        </a:p>
      </dgm:t>
    </dgm:pt>
    <dgm:pt modelId="{0B7D6C4F-6DD6-4852-B76B-4BCF43D50DCD}" type="sibTrans" cxnId="{E38E933F-41CB-4D55-96BB-642E1990ED86}">
      <dgm:prSet/>
      <dgm:spPr/>
      <dgm:t>
        <a:bodyPr/>
        <a:lstStyle/>
        <a:p>
          <a:endParaRPr lang="en-US"/>
        </a:p>
      </dgm:t>
    </dgm:pt>
    <dgm:pt modelId="{672AE5AF-2F8F-4B54-8FA2-1E54B9C886B2}">
      <dgm:prSet/>
      <dgm:spPr/>
      <dgm:t>
        <a:bodyPr/>
        <a:lstStyle/>
        <a:p>
          <a:r>
            <a:rPr lang="en-GB" b="1" i="1"/>
            <a:t>E</a:t>
          </a:r>
          <a:r>
            <a:rPr lang="en-GB"/>
            <a:t>conomic factors - inflation (could affect expenses / revenue)</a:t>
          </a:r>
          <a:endParaRPr lang="en-US"/>
        </a:p>
      </dgm:t>
    </dgm:pt>
    <dgm:pt modelId="{1542701D-0D05-4FC9-8E9B-C2D5294381AC}" type="parTrans" cxnId="{F16DF7E2-B19B-488A-B82F-715B3E428071}">
      <dgm:prSet/>
      <dgm:spPr/>
      <dgm:t>
        <a:bodyPr/>
        <a:lstStyle/>
        <a:p>
          <a:endParaRPr lang="en-US"/>
        </a:p>
      </dgm:t>
    </dgm:pt>
    <dgm:pt modelId="{86CBBC0C-F295-4AF1-8682-F82901D5345D}" type="sibTrans" cxnId="{F16DF7E2-B19B-488A-B82F-715B3E428071}">
      <dgm:prSet/>
      <dgm:spPr/>
      <dgm:t>
        <a:bodyPr/>
        <a:lstStyle/>
        <a:p>
          <a:endParaRPr lang="en-US"/>
        </a:p>
      </dgm:t>
    </dgm:pt>
    <dgm:pt modelId="{944323CE-F3E9-4A35-984B-DDCC946C6A95}">
      <dgm:prSet/>
      <dgm:spPr/>
      <dgm:t>
        <a:bodyPr/>
        <a:lstStyle/>
        <a:p>
          <a:r>
            <a:rPr lang="en-GB" b="1" i="1"/>
            <a:t>S</a:t>
          </a:r>
          <a:r>
            <a:rPr lang="en-GB"/>
            <a:t>ocial factors - increasing awareness of eco-friendliness .</a:t>
          </a:r>
          <a:endParaRPr lang="en-US"/>
        </a:p>
      </dgm:t>
    </dgm:pt>
    <dgm:pt modelId="{E91B02D5-D345-49D4-9B49-FBE4188B6A32}" type="parTrans" cxnId="{1E1E679C-5A4C-42C5-82FE-2FAEB84A9E85}">
      <dgm:prSet/>
      <dgm:spPr/>
      <dgm:t>
        <a:bodyPr/>
        <a:lstStyle/>
        <a:p>
          <a:endParaRPr lang="en-US"/>
        </a:p>
      </dgm:t>
    </dgm:pt>
    <dgm:pt modelId="{6755AE83-087B-44D0-A066-1107092AEC23}" type="sibTrans" cxnId="{1E1E679C-5A4C-42C5-82FE-2FAEB84A9E85}">
      <dgm:prSet/>
      <dgm:spPr/>
      <dgm:t>
        <a:bodyPr/>
        <a:lstStyle/>
        <a:p>
          <a:endParaRPr lang="en-US"/>
        </a:p>
      </dgm:t>
    </dgm:pt>
    <dgm:pt modelId="{E58B6AD3-7D11-40CB-A286-C90B5D8C5746}">
      <dgm:prSet/>
      <dgm:spPr/>
      <dgm:t>
        <a:bodyPr/>
        <a:lstStyle/>
        <a:p>
          <a:r>
            <a:rPr lang="en-GB" b="1" i="1"/>
            <a:t>T</a:t>
          </a:r>
          <a:r>
            <a:rPr lang="en-GB"/>
            <a:t>echnological - new and more efficient equipment and products</a:t>
          </a:r>
          <a:endParaRPr lang="en-US"/>
        </a:p>
      </dgm:t>
    </dgm:pt>
    <dgm:pt modelId="{2DF36DC7-2445-4E20-989B-727E7CF2A8E8}" type="parTrans" cxnId="{4CDEA5EF-133F-461E-84C4-E5C6358F903C}">
      <dgm:prSet/>
      <dgm:spPr/>
      <dgm:t>
        <a:bodyPr/>
        <a:lstStyle/>
        <a:p>
          <a:endParaRPr lang="en-US"/>
        </a:p>
      </dgm:t>
    </dgm:pt>
    <dgm:pt modelId="{CC3D8A03-127E-4A2E-BEF4-4481C0CA1819}" type="sibTrans" cxnId="{4CDEA5EF-133F-461E-84C4-E5C6358F903C}">
      <dgm:prSet/>
      <dgm:spPr/>
      <dgm:t>
        <a:bodyPr/>
        <a:lstStyle/>
        <a:p>
          <a:endParaRPr lang="en-US"/>
        </a:p>
      </dgm:t>
    </dgm:pt>
    <dgm:pt modelId="{B2A7CAC5-2D5D-446F-8A94-FE3CD0A3CAF6}">
      <dgm:prSet/>
      <dgm:spPr/>
      <dgm:t>
        <a:bodyPr/>
        <a:lstStyle/>
        <a:p>
          <a:r>
            <a:rPr lang="en-GB" b="1" i="1"/>
            <a:t>L</a:t>
          </a:r>
          <a:r>
            <a:rPr lang="en-GB"/>
            <a:t>egal factors - safety standards , insurance , employment regulations.</a:t>
          </a:r>
          <a:endParaRPr lang="en-US"/>
        </a:p>
      </dgm:t>
    </dgm:pt>
    <dgm:pt modelId="{1119525B-B56B-4396-B4E7-6AF19717F7D5}" type="parTrans" cxnId="{ABAADB3C-90C8-4692-8E27-C9CC8A2E2090}">
      <dgm:prSet/>
      <dgm:spPr/>
      <dgm:t>
        <a:bodyPr/>
        <a:lstStyle/>
        <a:p>
          <a:endParaRPr lang="en-US"/>
        </a:p>
      </dgm:t>
    </dgm:pt>
    <dgm:pt modelId="{554FB340-D9F9-4462-8884-A159ACBF5CC5}" type="sibTrans" cxnId="{ABAADB3C-90C8-4692-8E27-C9CC8A2E2090}">
      <dgm:prSet/>
      <dgm:spPr/>
      <dgm:t>
        <a:bodyPr/>
        <a:lstStyle/>
        <a:p>
          <a:endParaRPr lang="en-US"/>
        </a:p>
      </dgm:t>
    </dgm:pt>
    <dgm:pt modelId="{D78A4236-F622-48B9-9596-E8C45AFAF7B8}">
      <dgm:prSet/>
      <dgm:spPr/>
      <dgm:t>
        <a:bodyPr/>
        <a:lstStyle/>
        <a:p>
          <a:r>
            <a:rPr lang="en-GB" b="1" i="1"/>
            <a:t>E</a:t>
          </a:r>
          <a:r>
            <a:rPr lang="en-GB"/>
            <a:t>nvironmental factors – We providing Green Cleaning ( safe and non-toxic products ).</a:t>
          </a:r>
          <a:endParaRPr lang="en-US"/>
        </a:p>
      </dgm:t>
    </dgm:pt>
    <dgm:pt modelId="{1ACB6C33-89C6-4177-AF0E-63948F8B6568}" type="parTrans" cxnId="{6DF5C8B7-3ADC-49B7-BA33-01C9DE1D2118}">
      <dgm:prSet/>
      <dgm:spPr/>
      <dgm:t>
        <a:bodyPr/>
        <a:lstStyle/>
        <a:p>
          <a:endParaRPr lang="en-US"/>
        </a:p>
      </dgm:t>
    </dgm:pt>
    <dgm:pt modelId="{379AA546-EDC2-42E7-9527-DE83CD8A0128}" type="sibTrans" cxnId="{6DF5C8B7-3ADC-49B7-BA33-01C9DE1D2118}">
      <dgm:prSet/>
      <dgm:spPr/>
      <dgm:t>
        <a:bodyPr/>
        <a:lstStyle/>
        <a:p>
          <a:endParaRPr lang="en-US"/>
        </a:p>
      </dgm:t>
    </dgm:pt>
    <dgm:pt modelId="{D9C5A0B8-4747-43F2-8FA1-0F73F4076E33}" type="pres">
      <dgm:prSet presAssocID="{28403108-E0BD-45DB-9B87-ADC2AC961265}" presName="vert0" presStyleCnt="0">
        <dgm:presLayoutVars>
          <dgm:dir/>
          <dgm:animOne val="branch"/>
          <dgm:animLvl val="lvl"/>
        </dgm:presLayoutVars>
      </dgm:prSet>
      <dgm:spPr/>
    </dgm:pt>
    <dgm:pt modelId="{90355439-05D9-4D42-AD2B-015A25EF0F4E}" type="pres">
      <dgm:prSet presAssocID="{1E2B7E2B-8547-4DEF-B153-6B47E41DBD72}" presName="thickLine" presStyleLbl="alignNode1" presStyleIdx="0" presStyleCnt="6"/>
      <dgm:spPr/>
    </dgm:pt>
    <dgm:pt modelId="{28D0397D-9521-4720-9D17-922EF2631C70}" type="pres">
      <dgm:prSet presAssocID="{1E2B7E2B-8547-4DEF-B153-6B47E41DBD72}" presName="horz1" presStyleCnt="0"/>
      <dgm:spPr/>
    </dgm:pt>
    <dgm:pt modelId="{5EC4E58F-F4FB-4BAB-8137-72DE5C972E80}" type="pres">
      <dgm:prSet presAssocID="{1E2B7E2B-8547-4DEF-B153-6B47E41DBD72}" presName="tx1" presStyleLbl="revTx" presStyleIdx="0" presStyleCnt="6"/>
      <dgm:spPr/>
    </dgm:pt>
    <dgm:pt modelId="{D2691AE9-6BFA-4BD5-8398-5BDD6B5C6217}" type="pres">
      <dgm:prSet presAssocID="{1E2B7E2B-8547-4DEF-B153-6B47E41DBD72}" presName="vert1" presStyleCnt="0"/>
      <dgm:spPr/>
    </dgm:pt>
    <dgm:pt modelId="{CF172CFC-D16A-461A-A47C-848B540B53B3}" type="pres">
      <dgm:prSet presAssocID="{672AE5AF-2F8F-4B54-8FA2-1E54B9C886B2}" presName="thickLine" presStyleLbl="alignNode1" presStyleIdx="1" presStyleCnt="6"/>
      <dgm:spPr/>
    </dgm:pt>
    <dgm:pt modelId="{C750F92E-8F77-43E1-91A1-945CCD85A65C}" type="pres">
      <dgm:prSet presAssocID="{672AE5AF-2F8F-4B54-8FA2-1E54B9C886B2}" presName="horz1" presStyleCnt="0"/>
      <dgm:spPr/>
    </dgm:pt>
    <dgm:pt modelId="{B57CE0ED-9087-4CF6-BFDB-86BB6535BC21}" type="pres">
      <dgm:prSet presAssocID="{672AE5AF-2F8F-4B54-8FA2-1E54B9C886B2}" presName="tx1" presStyleLbl="revTx" presStyleIdx="1" presStyleCnt="6"/>
      <dgm:spPr/>
    </dgm:pt>
    <dgm:pt modelId="{4C03E9E8-972B-469D-9528-6E540C38F9CA}" type="pres">
      <dgm:prSet presAssocID="{672AE5AF-2F8F-4B54-8FA2-1E54B9C886B2}" presName="vert1" presStyleCnt="0"/>
      <dgm:spPr/>
    </dgm:pt>
    <dgm:pt modelId="{7546420B-52BC-460E-907A-04C979DF3C7B}" type="pres">
      <dgm:prSet presAssocID="{944323CE-F3E9-4A35-984B-DDCC946C6A95}" presName="thickLine" presStyleLbl="alignNode1" presStyleIdx="2" presStyleCnt="6"/>
      <dgm:spPr/>
    </dgm:pt>
    <dgm:pt modelId="{A6D5F2F6-9634-4054-9E6A-7013F3CD3818}" type="pres">
      <dgm:prSet presAssocID="{944323CE-F3E9-4A35-984B-DDCC946C6A95}" presName="horz1" presStyleCnt="0"/>
      <dgm:spPr/>
    </dgm:pt>
    <dgm:pt modelId="{C1B7B820-2277-4BC8-BF49-060CE91DDA82}" type="pres">
      <dgm:prSet presAssocID="{944323CE-F3E9-4A35-984B-DDCC946C6A95}" presName="tx1" presStyleLbl="revTx" presStyleIdx="2" presStyleCnt="6"/>
      <dgm:spPr/>
    </dgm:pt>
    <dgm:pt modelId="{06F247B4-6DCC-4090-AF26-8FB2AAC95B54}" type="pres">
      <dgm:prSet presAssocID="{944323CE-F3E9-4A35-984B-DDCC946C6A95}" presName="vert1" presStyleCnt="0"/>
      <dgm:spPr/>
    </dgm:pt>
    <dgm:pt modelId="{7A260C03-028F-4BD2-8159-C946B4253353}" type="pres">
      <dgm:prSet presAssocID="{E58B6AD3-7D11-40CB-A286-C90B5D8C5746}" presName="thickLine" presStyleLbl="alignNode1" presStyleIdx="3" presStyleCnt="6"/>
      <dgm:spPr/>
    </dgm:pt>
    <dgm:pt modelId="{151994A5-B06F-4845-9331-FD160A25C640}" type="pres">
      <dgm:prSet presAssocID="{E58B6AD3-7D11-40CB-A286-C90B5D8C5746}" presName="horz1" presStyleCnt="0"/>
      <dgm:spPr/>
    </dgm:pt>
    <dgm:pt modelId="{6CB89710-0F15-4DB7-B612-FFDB3FB9BAF5}" type="pres">
      <dgm:prSet presAssocID="{E58B6AD3-7D11-40CB-A286-C90B5D8C5746}" presName="tx1" presStyleLbl="revTx" presStyleIdx="3" presStyleCnt="6"/>
      <dgm:spPr/>
    </dgm:pt>
    <dgm:pt modelId="{F2C4A4B5-2331-415F-9BD8-67F0F18E06B0}" type="pres">
      <dgm:prSet presAssocID="{E58B6AD3-7D11-40CB-A286-C90B5D8C5746}" presName="vert1" presStyleCnt="0"/>
      <dgm:spPr/>
    </dgm:pt>
    <dgm:pt modelId="{6E7E12E1-BCE3-48C5-9C6F-80A8BD4D6B4D}" type="pres">
      <dgm:prSet presAssocID="{B2A7CAC5-2D5D-446F-8A94-FE3CD0A3CAF6}" presName="thickLine" presStyleLbl="alignNode1" presStyleIdx="4" presStyleCnt="6"/>
      <dgm:spPr/>
    </dgm:pt>
    <dgm:pt modelId="{3222CEC5-0814-41C0-AB7F-F0AE3B27D3AF}" type="pres">
      <dgm:prSet presAssocID="{B2A7CAC5-2D5D-446F-8A94-FE3CD0A3CAF6}" presName="horz1" presStyleCnt="0"/>
      <dgm:spPr/>
    </dgm:pt>
    <dgm:pt modelId="{1F3659E1-66BC-4261-8918-618A4695E7F9}" type="pres">
      <dgm:prSet presAssocID="{B2A7CAC5-2D5D-446F-8A94-FE3CD0A3CAF6}" presName="tx1" presStyleLbl="revTx" presStyleIdx="4" presStyleCnt="6"/>
      <dgm:spPr/>
    </dgm:pt>
    <dgm:pt modelId="{C5BA9B0D-273E-4870-9BB1-23872025E8AE}" type="pres">
      <dgm:prSet presAssocID="{B2A7CAC5-2D5D-446F-8A94-FE3CD0A3CAF6}" presName="vert1" presStyleCnt="0"/>
      <dgm:spPr/>
    </dgm:pt>
    <dgm:pt modelId="{78E48AD0-F498-4A63-A7AF-0566663063AD}" type="pres">
      <dgm:prSet presAssocID="{D78A4236-F622-48B9-9596-E8C45AFAF7B8}" presName="thickLine" presStyleLbl="alignNode1" presStyleIdx="5" presStyleCnt="6"/>
      <dgm:spPr/>
    </dgm:pt>
    <dgm:pt modelId="{7840DD89-B979-4CC5-AB39-4AB954B3DC2F}" type="pres">
      <dgm:prSet presAssocID="{D78A4236-F622-48B9-9596-E8C45AFAF7B8}" presName="horz1" presStyleCnt="0"/>
      <dgm:spPr/>
    </dgm:pt>
    <dgm:pt modelId="{C1A2599E-735D-4C7D-96C0-A6B082757F40}" type="pres">
      <dgm:prSet presAssocID="{D78A4236-F622-48B9-9596-E8C45AFAF7B8}" presName="tx1" presStyleLbl="revTx" presStyleIdx="5" presStyleCnt="6"/>
      <dgm:spPr/>
    </dgm:pt>
    <dgm:pt modelId="{D14957C7-5F2E-4661-8C43-26B15F675E92}" type="pres">
      <dgm:prSet presAssocID="{D78A4236-F622-48B9-9596-E8C45AFAF7B8}" presName="vert1" presStyleCnt="0"/>
      <dgm:spPr/>
    </dgm:pt>
  </dgm:ptLst>
  <dgm:cxnLst>
    <dgm:cxn modelId="{571E741D-3407-40CC-A113-0923AE190A23}" type="presOf" srcId="{E58B6AD3-7D11-40CB-A286-C90B5D8C5746}" destId="{6CB89710-0F15-4DB7-B612-FFDB3FB9BAF5}" srcOrd="0" destOrd="0" presId="urn:microsoft.com/office/officeart/2008/layout/LinedList"/>
    <dgm:cxn modelId="{3F0F691F-07E8-47B2-8A6A-724FBDA06982}" type="presOf" srcId="{28403108-E0BD-45DB-9B87-ADC2AC961265}" destId="{D9C5A0B8-4747-43F2-8FA1-0F73F4076E33}" srcOrd="0" destOrd="0" presId="urn:microsoft.com/office/officeart/2008/layout/LinedList"/>
    <dgm:cxn modelId="{ABAADB3C-90C8-4692-8E27-C9CC8A2E2090}" srcId="{28403108-E0BD-45DB-9B87-ADC2AC961265}" destId="{B2A7CAC5-2D5D-446F-8A94-FE3CD0A3CAF6}" srcOrd="4" destOrd="0" parTransId="{1119525B-B56B-4396-B4E7-6AF19717F7D5}" sibTransId="{554FB340-D9F9-4462-8884-A159ACBF5CC5}"/>
    <dgm:cxn modelId="{E38E933F-41CB-4D55-96BB-642E1990ED86}" srcId="{28403108-E0BD-45DB-9B87-ADC2AC961265}" destId="{1E2B7E2B-8547-4DEF-B153-6B47E41DBD72}" srcOrd="0" destOrd="0" parTransId="{F2B3A0FA-FEB4-410B-95C6-C9048CF565C9}" sibTransId="{0B7D6C4F-6DD6-4852-B76B-4BCF43D50DCD}"/>
    <dgm:cxn modelId="{F66A046D-1527-4333-BA50-28DD7B39016D}" type="presOf" srcId="{D78A4236-F622-48B9-9596-E8C45AFAF7B8}" destId="{C1A2599E-735D-4C7D-96C0-A6B082757F40}" srcOrd="0" destOrd="0" presId="urn:microsoft.com/office/officeart/2008/layout/LinedList"/>
    <dgm:cxn modelId="{46F7AA4D-26FD-4649-977A-92CE087CA8D9}" type="presOf" srcId="{672AE5AF-2F8F-4B54-8FA2-1E54B9C886B2}" destId="{B57CE0ED-9087-4CF6-BFDB-86BB6535BC21}" srcOrd="0" destOrd="0" presId="urn:microsoft.com/office/officeart/2008/layout/LinedList"/>
    <dgm:cxn modelId="{1E1E679C-5A4C-42C5-82FE-2FAEB84A9E85}" srcId="{28403108-E0BD-45DB-9B87-ADC2AC961265}" destId="{944323CE-F3E9-4A35-984B-DDCC946C6A95}" srcOrd="2" destOrd="0" parTransId="{E91B02D5-D345-49D4-9B49-FBE4188B6A32}" sibTransId="{6755AE83-087B-44D0-A066-1107092AEC23}"/>
    <dgm:cxn modelId="{7BD0A5A1-B6DF-4D50-8C81-5926EADF6681}" type="presOf" srcId="{B2A7CAC5-2D5D-446F-8A94-FE3CD0A3CAF6}" destId="{1F3659E1-66BC-4261-8918-618A4695E7F9}" srcOrd="0" destOrd="0" presId="urn:microsoft.com/office/officeart/2008/layout/LinedList"/>
    <dgm:cxn modelId="{6DF5C8B7-3ADC-49B7-BA33-01C9DE1D2118}" srcId="{28403108-E0BD-45DB-9B87-ADC2AC961265}" destId="{D78A4236-F622-48B9-9596-E8C45AFAF7B8}" srcOrd="5" destOrd="0" parTransId="{1ACB6C33-89C6-4177-AF0E-63948F8B6568}" sibTransId="{379AA546-EDC2-42E7-9527-DE83CD8A0128}"/>
    <dgm:cxn modelId="{F16DF7E2-B19B-488A-B82F-715B3E428071}" srcId="{28403108-E0BD-45DB-9B87-ADC2AC961265}" destId="{672AE5AF-2F8F-4B54-8FA2-1E54B9C886B2}" srcOrd="1" destOrd="0" parTransId="{1542701D-0D05-4FC9-8E9B-C2D5294381AC}" sibTransId="{86CBBC0C-F295-4AF1-8682-F82901D5345D}"/>
    <dgm:cxn modelId="{529A66E3-FD9B-40AE-A5A5-060215CDCDC8}" type="presOf" srcId="{944323CE-F3E9-4A35-984B-DDCC946C6A95}" destId="{C1B7B820-2277-4BC8-BF49-060CE91DDA82}" srcOrd="0" destOrd="0" presId="urn:microsoft.com/office/officeart/2008/layout/LinedList"/>
    <dgm:cxn modelId="{FE3886E4-7310-4811-AAEC-9794B99A2FF0}" type="presOf" srcId="{1E2B7E2B-8547-4DEF-B153-6B47E41DBD72}" destId="{5EC4E58F-F4FB-4BAB-8137-72DE5C972E80}" srcOrd="0" destOrd="0" presId="urn:microsoft.com/office/officeart/2008/layout/LinedList"/>
    <dgm:cxn modelId="{4CDEA5EF-133F-461E-84C4-E5C6358F903C}" srcId="{28403108-E0BD-45DB-9B87-ADC2AC961265}" destId="{E58B6AD3-7D11-40CB-A286-C90B5D8C5746}" srcOrd="3" destOrd="0" parTransId="{2DF36DC7-2445-4E20-989B-727E7CF2A8E8}" sibTransId="{CC3D8A03-127E-4A2E-BEF4-4481C0CA1819}"/>
    <dgm:cxn modelId="{294D96F4-A196-459A-9B63-1C801790D7CF}" type="presParOf" srcId="{D9C5A0B8-4747-43F2-8FA1-0F73F4076E33}" destId="{90355439-05D9-4D42-AD2B-015A25EF0F4E}" srcOrd="0" destOrd="0" presId="urn:microsoft.com/office/officeart/2008/layout/LinedList"/>
    <dgm:cxn modelId="{693163EC-F5F8-4F80-842D-1BD3FD6F85AC}" type="presParOf" srcId="{D9C5A0B8-4747-43F2-8FA1-0F73F4076E33}" destId="{28D0397D-9521-4720-9D17-922EF2631C70}" srcOrd="1" destOrd="0" presId="urn:microsoft.com/office/officeart/2008/layout/LinedList"/>
    <dgm:cxn modelId="{67CF637F-D7DB-4650-BBE6-EF5E5B6750EA}" type="presParOf" srcId="{28D0397D-9521-4720-9D17-922EF2631C70}" destId="{5EC4E58F-F4FB-4BAB-8137-72DE5C972E80}" srcOrd="0" destOrd="0" presId="urn:microsoft.com/office/officeart/2008/layout/LinedList"/>
    <dgm:cxn modelId="{005CDBD7-188D-4DB4-89A9-87B324D8ADF5}" type="presParOf" srcId="{28D0397D-9521-4720-9D17-922EF2631C70}" destId="{D2691AE9-6BFA-4BD5-8398-5BDD6B5C6217}" srcOrd="1" destOrd="0" presId="urn:microsoft.com/office/officeart/2008/layout/LinedList"/>
    <dgm:cxn modelId="{4380438B-E018-4B31-8AE1-891F3E04D5BC}" type="presParOf" srcId="{D9C5A0B8-4747-43F2-8FA1-0F73F4076E33}" destId="{CF172CFC-D16A-461A-A47C-848B540B53B3}" srcOrd="2" destOrd="0" presId="urn:microsoft.com/office/officeart/2008/layout/LinedList"/>
    <dgm:cxn modelId="{87E56E3D-62D5-407B-A893-2C18AC9717B0}" type="presParOf" srcId="{D9C5A0B8-4747-43F2-8FA1-0F73F4076E33}" destId="{C750F92E-8F77-43E1-91A1-945CCD85A65C}" srcOrd="3" destOrd="0" presId="urn:microsoft.com/office/officeart/2008/layout/LinedList"/>
    <dgm:cxn modelId="{235C403B-50F5-47CA-9E2A-96E2E2ACD2F9}" type="presParOf" srcId="{C750F92E-8F77-43E1-91A1-945CCD85A65C}" destId="{B57CE0ED-9087-4CF6-BFDB-86BB6535BC21}" srcOrd="0" destOrd="0" presId="urn:microsoft.com/office/officeart/2008/layout/LinedList"/>
    <dgm:cxn modelId="{AB0638EB-CA28-4DBC-973C-20D8913C902B}" type="presParOf" srcId="{C750F92E-8F77-43E1-91A1-945CCD85A65C}" destId="{4C03E9E8-972B-469D-9528-6E540C38F9CA}" srcOrd="1" destOrd="0" presId="urn:microsoft.com/office/officeart/2008/layout/LinedList"/>
    <dgm:cxn modelId="{D1A77F0E-28BC-44A5-A62B-666221C4922F}" type="presParOf" srcId="{D9C5A0B8-4747-43F2-8FA1-0F73F4076E33}" destId="{7546420B-52BC-460E-907A-04C979DF3C7B}" srcOrd="4" destOrd="0" presId="urn:microsoft.com/office/officeart/2008/layout/LinedList"/>
    <dgm:cxn modelId="{E52C0944-62A3-405F-AC05-BB581F828E41}" type="presParOf" srcId="{D9C5A0B8-4747-43F2-8FA1-0F73F4076E33}" destId="{A6D5F2F6-9634-4054-9E6A-7013F3CD3818}" srcOrd="5" destOrd="0" presId="urn:microsoft.com/office/officeart/2008/layout/LinedList"/>
    <dgm:cxn modelId="{79DFC71B-F1D4-410D-8689-D111F6BE4273}" type="presParOf" srcId="{A6D5F2F6-9634-4054-9E6A-7013F3CD3818}" destId="{C1B7B820-2277-4BC8-BF49-060CE91DDA82}" srcOrd="0" destOrd="0" presId="urn:microsoft.com/office/officeart/2008/layout/LinedList"/>
    <dgm:cxn modelId="{DC92755D-86AD-4994-A849-6EE1D4218FAA}" type="presParOf" srcId="{A6D5F2F6-9634-4054-9E6A-7013F3CD3818}" destId="{06F247B4-6DCC-4090-AF26-8FB2AAC95B54}" srcOrd="1" destOrd="0" presId="urn:microsoft.com/office/officeart/2008/layout/LinedList"/>
    <dgm:cxn modelId="{0D34D238-4E0F-4B50-B83B-495FC2B2BD87}" type="presParOf" srcId="{D9C5A0B8-4747-43F2-8FA1-0F73F4076E33}" destId="{7A260C03-028F-4BD2-8159-C946B4253353}" srcOrd="6" destOrd="0" presId="urn:microsoft.com/office/officeart/2008/layout/LinedList"/>
    <dgm:cxn modelId="{D186F9B7-0066-436B-B6D2-6AB2EB99D110}" type="presParOf" srcId="{D9C5A0B8-4747-43F2-8FA1-0F73F4076E33}" destId="{151994A5-B06F-4845-9331-FD160A25C640}" srcOrd="7" destOrd="0" presId="urn:microsoft.com/office/officeart/2008/layout/LinedList"/>
    <dgm:cxn modelId="{452A357C-3477-4F26-83EA-145048E576B0}" type="presParOf" srcId="{151994A5-B06F-4845-9331-FD160A25C640}" destId="{6CB89710-0F15-4DB7-B612-FFDB3FB9BAF5}" srcOrd="0" destOrd="0" presId="urn:microsoft.com/office/officeart/2008/layout/LinedList"/>
    <dgm:cxn modelId="{3A09FE61-E50C-44BD-9E72-93A41F8B7903}" type="presParOf" srcId="{151994A5-B06F-4845-9331-FD160A25C640}" destId="{F2C4A4B5-2331-415F-9BD8-67F0F18E06B0}" srcOrd="1" destOrd="0" presId="urn:microsoft.com/office/officeart/2008/layout/LinedList"/>
    <dgm:cxn modelId="{C3506E25-FA62-4AA2-ADED-61E90FC02CEB}" type="presParOf" srcId="{D9C5A0B8-4747-43F2-8FA1-0F73F4076E33}" destId="{6E7E12E1-BCE3-48C5-9C6F-80A8BD4D6B4D}" srcOrd="8" destOrd="0" presId="urn:microsoft.com/office/officeart/2008/layout/LinedList"/>
    <dgm:cxn modelId="{9BEFBBCE-09E9-4D30-89F1-365167C9BE4B}" type="presParOf" srcId="{D9C5A0B8-4747-43F2-8FA1-0F73F4076E33}" destId="{3222CEC5-0814-41C0-AB7F-F0AE3B27D3AF}" srcOrd="9" destOrd="0" presId="urn:microsoft.com/office/officeart/2008/layout/LinedList"/>
    <dgm:cxn modelId="{ED70B5AB-708E-4783-AA4D-5409E0D8F91B}" type="presParOf" srcId="{3222CEC5-0814-41C0-AB7F-F0AE3B27D3AF}" destId="{1F3659E1-66BC-4261-8918-618A4695E7F9}" srcOrd="0" destOrd="0" presId="urn:microsoft.com/office/officeart/2008/layout/LinedList"/>
    <dgm:cxn modelId="{64A14E9B-BAE9-45AB-BBFC-BA321C013F1D}" type="presParOf" srcId="{3222CEC5-0814-41C0-AB7F-F0AE3B27D3AF}" destId="{C5BA9B0D-273E-4870-9BB1-23872025E8AE}" srcOrd="1" destOrd="0" presId="urn:microsoft.com/office/officeart/2008/layout/LinedList"/>
    <dgm:cxn modelId="{81705125-E30C-4367-9EBF-09E0354575BC}" type="presParOf" srcId="{D9C5A0B8-4747-43F2-8FA1-0F73F4076E33}" destId="{78E48AD0-F498-4A63-A7AF-0566663063AD}" srcOrd="10" destOrd="0" presId="urn:microsoft.com/office/officeart/2008/layout/LinedList"/>
    <dgm:cxn modelId="{9D246391-BEE2-4D1D-B92C-E5DDD310718B}" type="presParOf" srcId="{D9C5A0B8-4747-43F2-8FA1-0F73F4076E33}" destId="{7840DD89-B979-4CC5-AB39-4AB954B3DC2F}" srcOrd="11" destOrd="0" presId="urn:microsoft.com/office/officeart/2008/layout/LinedList"/>
    <dgm:cxn modelId="{402E5FF4-2825-4DFC-A880-04E7E78647BE}" type="presParOf" srcId="{7840DD89-B979-4CC5-AB39-4AB954B3DC2F}" destId="{C1A2599E-735D-4C7D-96C0-A6B082757F40}" srcOrd="0" destOrd="0" presId="urn:microsoft.com/office/officeart/2008/layout/LinedList"/>
    <dgm:cxn modelId="{B46952BC-B7AA-4048-9238-49E857F3B2DC}" type="presParOf" srcId="{7840DD89-B979-4CC5-AB39-4AB954B3DC2F}" destId="{D14957C7-5F2E-4661-8C43-26B15F675E9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43D2522-4E7B-43F4-A827-645BFF70003B}" type="doc">
      <dgm:prSet loTypeId="urn:microsoft.com/office/officeart/2005/8/layout/vProcess5" loCatId="process" qsTypeId="urn:microsoft.com/office/officeart/2005/8/quickstyle/simple1" qsCatId="simple" csTypeId="urn:microsoft.com/office/officeart/2005/8/colors/colorful5" csCatId="colorful" phldr="1"/>
      <dgm:spPr/>
      <dgm:t>
        <a:bodyPr/>
        <a:lstStyle/>
        <a:p>
          <a:endParaRPr lang="en-US"/>
        </a:p>
      </dgm:t>
    </dgm:pt>
    <dgm:pt modelId="{5556F4E1-634C-43F4-9C89-9980F63CE017}">
      <dgm:prSet/>
      <dgm:spPr/>
      <dgm:t>
        <a:bodyPr/>
        <a:lstStyle/>
        <a:p>
          <a:pPr>
            <a:lnSpc>
              <a:spcPct val="100000"/>
            </a:lnSpc>
          </a:pPr>
          <a:r>
            <a:rPr lang="en-GB"/>
            <a:t>TARGET MARKET – HOMEWOWNERS AND BUSINESS </a:t>
          </a:r>
          <a:endParaRPr lang="en-US"/>
        </a:p>
      </dgm:t>
    </dgm:pt>
    <dgm:pt modelId="{B56EACD6-C8AE-4C3E-9991-0673241A9DF7}" type="parTrans" cxnId="{FBB17B2F-2BBC-4995-AAF2-D6E15172A2BE}">
      <dgm:prSet/>
      <dgm:spPr/>
      <dgm:t>
        <a:bodyPr/>
        <a:lstStyle/>
        <a:p>
          <a:endParaRPr lang="en-US"/>
        </a:p>
      </dgm:t>
    </dgm:pt>
    <dgm:pt modelId="{C17A12CC-243A-40EA-ABE8-131D87B88884}" type="sibTrans" cxnId="{FBB17B2F-2BBC-4995-AAF2-D6E15172A2BE}">
      <dgm:prSet/>
      <dgm:spPr/>
      <dgm:t>
        <a:bodyPr/>
        <a:lstStyle/>
        <a:p>
          <a:pPr>
            <a:lnSpc>
              <a:spcPct val="100000"/>
            </a:lnSpc>
          </a:pPr>
          <a:endParaRPr lang="en-US"/>
        </a:p>
      </dgm:t>
    </dgm:pt>
    <dgm:pt modelId="{03D8EBC7-0F35-4443-B40C-B33F46EA5E4B}">
      <dgm:prSet/>
      <dgm:spPr/>
      <dgm:t>
        <a:bodyPr/>
        <a:lstStyle/>
        <a:p>
          <a:pPr>
            <a:lnSpc>
              <a:spcPct val="100000"/>
            </a:lnSpc>
          </a:pPr>
          <a:r>
            <a:rPr lang="en-GB"/>
            <a:t>Focus on building relationship with potential customers</a:t>
          </a:r>
          <a:endParaRPr lang="en-US"/>
        </a:p>
      </dgm:t>
    </dgm:pt>
    <dgm:pt modelId="{C83DAAA6-8C7B-4953-B8DC-0CBA23AAB263}" type="parTrans" cxnId="{2D43E175-A0F2-4DAC-AACB-BE58CD1F773E}">
      <dgm:prSet/>
      <dgm:spPr/>
      <dgm:t>
        <a:bodyPr/>
        <a:lstStyle/>
        <a:p>
          <a:endParaRPr lang="en-US"/>
        </a:p>
      </dgm:t>
    </dgm:pt>
    <dgm:pt modelId="{7E931B97-7B8F-40F7-A374-DED4B078F86A}" type="sibTrans" cxnId="{2D43E175-A0F2-4DAC-AACB-BE58CD1F773E}">
      <dgm:prSet/>
      <dgm:spPr/>
      <dgm:t>
        <a:bodyPr/>
        <a:lstStyle/>
        <a:p>
          <a:pPr>
            <a:lnSpc>
              <a:spcPct val="100000"/>
            </a:lnSpc>
          </a:pPr>
          <a:endParaRPr lang="en-US"/>
        </a:p>
      </dgm:t>
    </dgm:pt>
    <dgm:pt modelId="{1264D50E-8073-49DE-A09C-F242A41D9DA8}">
      <dgm:prSet/>
      <dgm:spPr/>
      <dgm:t>
        <a:bodyPr/>
        <a:lstStyle/>
        <a:p>
          <a:pPr>
            <a:lnSpc>
              <a:spcPct val="100000"/>
            </a:lnSpc>
          </a:pPr>
          <a:r>
            <a:rPr lang="en-GB"/>
            <a:t>Online and offline marketing channels ( building website , social media accounts)</a:t>
          </a:r>
          <a:endParaRPr lang="en-US"/>
        </a:p>
      </dgm:t>
    </dgm:pt>
    <dgm:pt modelId="{6BC1F108-F3B3-4D74-BFC4-E22CB3C63745}" type="parTrans" cxnId="{6ED7DFC9-7205-4C14-836B-1C71179D9648}">
      <dgm:prSet/>
      <dgm:spPr/>
      <dgm:t>
        <a:bodyPr/>
        <a:lstStyle/>
        <a:p>
          <a:endParaRPr lang="en-US"/>
        </a:p>
      </dgm:t>
    </dgm:pt>
    <dgm:pt modelId="{9EA7CCB9-C6B7-497B-8143-2F17667B2B29}" type="sibTrans" cxnId="{6ED7DFC9-7205-4C14-836B-1C71179D9648}">
      <dgm:prSet/>
      <dgm:spPr/>
      <dgm:t>
        <a:bodyPr/>
        <a:lstStyle/>
        <a:p>
          <a:pPr>
            <a:lnSpc>
              <a:spcPct val="100000"/>
            </a:lnSpc>
          </a:pPr>
          <a:endParaRPr lang="en-US"/>
        </a:p>
      </dgm:t>
    </dgm:pt>
    <dgm:pt modelId="{6BD372EF-B8C9-451B-8456-75F8FBEA0CAC}">
      <dgm:prSet/>
      <dgm:spPr/>
      <dgm:t>
        <a:bodyPr/>
        <a:lstStyle/>
        <a:p>
          <a:pPr>
            <a:lnSpc>
              <a:spcPct val="100000"/>
            </a:lnSpc>
          </a:pPr>
          <a:r>
            <a:rPr lang="en-GB"/>
            <a:t>Sponsoring local organizations to build brand reputation</a:t>
          </a:r>
          <a:endParaRPr lang="en-US"/>
        </a:p>
      </dgm:t>
    </dgm:pt>
    <dgm:pt modelId="{E02EF403-48B7-41AA-A192-98689A607BF3}" type="parTrans" cxnId="{2DB3417A-E554-4F8B-A1A1-888831B111A7}">
      <dgm:prSet/>
      <dgm:spPr/>
      <dgm:t>
        <a:bodyPr/>
        <a:lstStyle/>
        <a:p>
          <a:endParaRPr lang="en-US"/>
        </a:p>
      </dgm:t>
    </dgm:pt>
    <dgm:pt modelId="{03866459-A0F0-4DD0-B7A3-74D7C8083E8C}" type="sibTrans" cxnId="{2DB3417A-E554-4F8B-A1A1-888831B111A7}">
      <dgm:prSet/>
      <dgm:spPr/>
      <dgm:t>
        <a:bodyPr/>
        <a:lstStyle/>
        <a:p>
          <a:pPr>
            <a:lnSpc>
              <a:spcPct val="100000"/>
            </a:lnSpc>
          </a:pPr>
          <a:endParaRPr lang="en-US"/>
        </a:p>
      </dgm:t>
    </dgm:pt>
    <dgm:pt modelId="{AF0E5577-DF25-4B5A-9DAC-0FD831A751D3}">
      <dgm:prSet/>
      <dgm:spPr/>
      <dgm:t>
        <a:bodyPr/>
        <a:lstStyle/>
        <a:p>
          <a:pPr>
            <a:lnSpc>
              <a:spcPct val="100000"/>
            </a:lnSpc>
          </a:pPr>
          <a:r>
            <a:rPr lang="en-GB"/>
            <a:t>Offline marketing – distributing flyers and brochures</a:t>
          </a:r>
          <a:endParaRPr lang="en-US"/>
        </a:p>
      </dgm:t>
    </dgm:pt>
    <dgm:pt modelId="{FE82B8CC-E844-4028-B38C-A042314C75B8}" type="parTrans" cxnId="{FEA5B7E6-94FC-45B4-B644-C93F1FC77593}">
      <dgm:prSet/>
      <dgm:spPr/>
      <dgm:t>
        <a:bodyPr/>
        <a:lstStyle/>
        <a:p>
          <a:endParaRPr lang="en-US"/>
        </a:p>
      </dgm:t>
    </dgm:pt>
    <dgm:pt modelId="{B576210A-197E-4A0D-AF0B-072277A98D79}" type="sibTrans" cxnId="{FEA5B7E6-94FC-45B4-B644-C93F1FC77593}">
      <dgm:prSet/>
      <dgm:spPr/>
      <dgm:t>
        <a:bodyPr/>
        <a:lstStyle/>
        <a:p>
          <a:endParaRPr lang="en-US"/>
        </a:p>
      </dgm:t>
    </dgm:pt>
    <dgm:pt modelId="{A3F8E656-60B8-4C3E-8856-8142AB9C72D8}" type="pres">
      <dgm:prSet presAssocID="{243D2522-4E7B-43F4-A827-645BFF70003B}" presName="outerComposite" presStyleCnt="0">
        <dgm:presLayoutVars>
          <dgm:chMax val="5"/>
          <dgm:dir/>
          <dgm:resizeHandles val="exact"/>
        </dgm:presLayoutVars>
      </dgm:prSet>
      <dgm:spPr/>
    </dgm:pt>
    <dgm:pt modelId="{044636F3-25C4-4A59-B507-547EFD6916CE}" type="pres">
      <dgm:prSet presAssocID="{243D2522-4E7B-43F4-A827-645BFF70003B}" presName="dummyMaxCanvas" presStyleCnt="0">
        <dgm:presLayoutVars/>
      </dgm:prSet>
      <dgm:spPr/>
    </dgm:pt>
    <dgm:pt modelId="{DA64809A-4F1D-4D99-B09F-237AA79CE3A5}" type="pres">
      <dgm:prSet presAssocID="{243D2522-4E7B-43F4-A827-645BFF70003B}" presName="FiveNodes_1" presStyleLbl="node1" presStyleIdx="0" presStyleCnt="5">
        <dgm:presLayoutVars>
          <dgm:bulletEnabled val="1"/>
        </dgm:presLayoutVars>
      </dgm:prSet>
      <dgm:spPr/>
    </dgm:pt>
    <dgm:pt modelId="{9B4B05E7-7AAA-4212-A9CE-4066EA5D6A44}" type="pres">
      <dgm:prSet presAssocID="{243D2522-4E7B-43F4-A827-645BFF70003B}" presName="FiveNodes_2" presStyleLbl="node1" presStyleIdx="1" presStyleCnt="5">
        <dgm:presLayoutVars>
          <dgm:bulletEnabled val="1"/>
        </dgm:presLayoutVars>
      </dgm:prSet>
      <dgm:spPr/>
    </dgm:pt>
    <dgm:pt modelId="{9FB57A35-5B52-4E49-BDE2-974CADE2A604}" type="pres">
      <dgm:prSet presAssocID="{243D2522-4E7B-43F4-A827-645BFF70003B}" presName="FiveNodes_3" presStyleLbl="node1" presStyleIdx="2" presStyleCnt="5">
        <dgm:presLayoutVars>
          <dgm:bulletEnabled val="1"/>
        </dgm:presLayoutVars>
      </dgm:prSet>
      <dgm:spPr/>
    </dgm:pt>
    <dgm:pt modelId="{C8E190DE-9DB0-4EA5-8BA6-4BA03FEC476C}" type="pres">
      <dgm:prSet presAssocID="{243D2522-4E7B-43F4-A827-645BFF70003B}" presName="FiveNodes_4" presStyleLbl="node1" presStyleIdx="3" presStyleCnt="5">
        <dgm:presLayoutVars>
          <dgm:bulletEnabled val="1"/>
        </dgm:presLayoutVars>
      </dgm:prSet>
      <dgm:spPr/>
    </dgm:pt>
    <dgm:pt modelId="{13EDFB41-F3D6-4174-B15A-B53BCE81DBB6}" type="pres">
      <dgm:prSet presAssocID="{243D2522-4E7B-43F4-A827-645BFF70003B}" presName="FiveNodes_5" presStyleLbl="node1" presStyleIdx="4" presStyleCnt="5">
        <dgm:presLayoutVars>
          <dgm:bulletEnabled val="1"/>
        </dgm:presLayoutVars>
      </dgm:prSet>
      <dgm:spPr/>
    </dgm:pt>
    <dgm:pt modelId="{E40A9874-802D-419A-B8BA-EBE1DF0F577C}" type="pres">
      <dgm:prSet presAssocID="{243D2522-4E7B-43F4-A827-645BFF70003B}" presName="FiveConn_1-2" presStyleLbl="fgAccFollowNode1" presStyleIdx="0" presStyleCnt="4">
        <dgm:presLayoutVars>
          <dgm:bulletEnabled val="1"/>
        </dgm:presLayoutVars>
      </dgm:prSet>
      <dgm:spPr/>
    </dgm:pt>
    <dgm:pt modelId="{9F717960-B437-4755-A7BF-5C64913B8D1F}" type="pres">
      <dgm:prSet presAssocID="{243D2522-4E7B-43F4-A827-645BFF70003B}" presName="FiveConn_2-3" presStyleLbl="fgAccFollowNode1" presStyleIdx="1" presStyleCnt="4">
        <dgm:presLayoutVars>
          <dgm:bulletEnabled val="1"/>
        </dgm:presLayoutVars>
      </dgm:prSet>
      <dgm:spPr/>
    </dgm:pt>
    <dgm:pt modelId="{3F22FFB4-D6CD-4DA6-B4C4-043A847B4912}" type="pres">
      <dgm:prSet presAssocID="{243D2522-4E7B-43F4-A827-645BFF70003B}" presName="FiveConn_3-4" presStyleLbl="fgAccFollowNode1" presStyleIdx="2" presStyleCnt="4">
        <dgm:presLayoutVars>
          <dgm:bulletEnabled val="1"/>
        </dgm:presLayoutVars>
      </dgm:prSet>
      <dgm:spPr/>
    </dgm:pt>
    <dgm:pt modelId="{9AD1F1C4-C0BF-456E-9836-A04E22C3992B}" type="pres">
      <dgm:prSet presAssocID="{243D2522-4E7B-43F4-A827-645BFF70003B}" presName="FiveConn_4-5" presStyleLbl="fgAccFollowNode1" presStyleIdx="3" presStyleCnt="4">
        <dgm:presLayoutVars>
          <dgm:bulletEnabled val="1"/>
        </dgm:presLayoutVars>
      </dgm:prSet>
      <dgm:spPr/>
    </dgm:pt>
    <dgm:pt modelId="{982D06E8-133E-4127-83E3-980FBC9F89A2}" type="pres">
      <dgm:prSet presAssocID="{243D2522-4E7B-43F4-A827-645BFF70003B}" presName="FiveNodes_1_text" presStyleLbl="node1" presStyleIdx="4" presStyleCnt="5">
        <dgm:presLayoutVars>
          <dgm:bulletEnabled val="1"/>
        </dgm:presLayoutVars>
      </dgm:prSet>
      <dgm:spPr/>
    </dgm:pt>
    <dgm:pt modelId="{B0244000-ACC5-4566-AA12-34B37257E69B}" type="pres">
      <dgm:prSet presAssocID="{243D2522-4E7B-43F4-A827-645BFF70003B}" presName="FiveNodes_2_text" presStyleLbl="node1" presStyleIdx="4" presStyleCnt="5">
        <dgm:presLayoutVars>
          <dgm:bulletEnabled val="1"/>
        </dgm:presLayoutVars>
      </dgm:prSet>
      <dgm:spPr/>
    </dgm:pt>
    <dgm:pt modelId="{9B4EA40B-966A-47BD-A761-C87C181388ED}" type="pres">
      <dgm:prSet presAssocID="{243D2522-4E7B-43F4-A827-645BFF70003B}" presName="FiveNodes_3_text" presStyleLbl="node1" presStyleIdx="4" presStyleCnt="5">
        <dgm:presLayoutVars>
          <dgm:bulletEnabled val="1"/>
        </dgm:presLayoutVars>
      </dgm:prSet>
      <dgm:spPr/>
    </dgm:pt>
    <dgm:pt modelId="{A917465D-FE0D-40CA-AC63-87D91969DC0C}" type="pres">
      <dgm:prSet presAssocID="{243D2522-4E7B-43F4-A827-645BFF70003B}" presName="FiveNodes_4_text" presStyleLbl="node1" presStyleIdx="4" presStyleCnt="5">
        <dgm:presLayoutVars>
          <dgm:bulletEnabled val="1"/>
        </dgm:presLayoutVars>
      </dgm:prSet>
      <dgm:spPr/>
    </dgm:pt>
    <dgm:pt modelId="{CE5D5324-FBDD-4AE0-BAC5-F4B38D8ED375}" type="pres">
      <dgm:prSet presAssocID="{243D2522-4E7B-43F4-A827-645BFF70003B}" presName="FiveNodes_5_text" presStyleLbl="node1" presStyleIdx="4" presStyleCnt="5">
        <dgm:presLayoutVars>
          <dgm:bulletEnabled val="1"/>
        </dgm:presLayoutVars>
      </dgm:prSet>
      <dgm:spPr/>
    </dgm:pt>
  </dgm:ptLst>
  <dgm:cxnLst>
    <dgm:cxn modelId="{FBB17B2F-2BBC-4995-AAF2-D6E15172A2BE}" srcId="{243D2522-4E7B-43F4-A827-645BFF70003B}" destId="{5556F4E1-634C-43F4-9C89-9980F63CE017}" srcOrd="0" destOrd="0" parTransId="{B56EACD6-C8AE-4C3E-9991-0673241A9DF7}" sibTransId="{C17A12CC-243A-40EA-ABE8-131D87B88884}"/>
    <dgm:cxn modelId="{BA51B030-DF56-4984-9850-2802A872E382}" type="presOf" srcId="{6BD372EF-B8C9-451B-8456-75F8FBEA0CAC}" destId="{C8E190DE-9DB0-4EA5-8BA6-4BA03FEC476C}" srcOrd="0" destOrd="0" presId="urn:microsoft.com/office/officeart/2005/8/layout/vProcess5"/>
    <dgm:cxn modelId="{DCA00637-3813-4324-8E38-8068081EDB4A}" type="presOf" srcId="{03866459-A0F0-4DD0-B7A3-74D7C8083E8C}" destId="{9AD1F1C4-C0BF-456E-9836-A04E22C3992B}" srcOrd="0" destOrd="0" presId="urn:microsoft.com/office/officeart/2005/8/layout/vProcess5"/>
    <dgm:cxn modelId="{DCDED537-18DF-4E27-B6CB-9B56B4FF5D08}" type="presOf" srcId="{5556F4E1-634C-43F4-9C89-9980F63CE017}" destId="{DA64809A-4F1D-4D99-B09F-237AA79CE3A5}" srcOrd="0" destOrd="0" presId="urn:microsoft.com/office/officeart/2005/8/layout/vProcess5"/>
    <dgm:cxn modelId="{E5B8616F-3038-4041-9BAB-C11446B089A6}" type="presOf" srcId="{03D8EBC7-0F35-4443-B40C-B33F46EA5E4B}" destId="{9B4B05E7-7AAA-4212-A9CE-4066EA5D6A44}" srcOrd="0" destOrd="0" presId="urn:microsoft.com/office/officeart/2005/8/layout/vProcess5"/>
    <dgm:cxn modelId="{2D43E175-A0F2-4DAC-AACB-BE58CD1F773E}" srcId="{243D2522-4E7B-43F4-A827-645BFF70003B}" destId="{03D8EBC7-0F35-4443-B40C-B33F46EA5E4B}" srcOrd="1" destOrd="0" parTransId="{C83DAAA6-8C7B-4953-B8DC-0CBA23AAB263}" sibTransId="{7E931B97-7B8F-40F7-A374-DED4B078F86A}"/>
    <dgm:cxn modelId="{431B217A-F2DC-4879-8BC6-9D9F8ACF628C}" type="presOf" srcId="{03D8EBC7-0F35-4443-B40C-B33F46EA5E4B}" destId="{B0244000-ACC5-4566-AA12-34B37257E69B}" srcOrd="1" destOrd="0" presId="urn:microsoft.com/office/officeart/2005/8/layout/vProcess5"/>
    <dgm:cxn modelId="{2DB3417A-E554-4F8B-A1A1-888831B111A7}" srcId="{243D2522-4E7B-43F4-A827-645BFF70003B}" destId="{6BD372EF-B8C9-451B-8456-75F8FBEA0CAC}" srcOrd="3" destOrd="0" parTransId="{E02EF403-48B7-41AA-A192-98689A607BF3}" sibTransId="{03866459-A0F0-4DD0-B7A3-74D7C8083E8C}"/>
    <dgm:cxn modelId="{FADC5F7B-03EB-4A54-A0D8-0674CB0E2B11}" type="presOf" srcId="{1264D50E-8073-49DE-A09C-F242A41D9DA8}" destId="{9B4EA40B-966A-47BD-A761-C87C181388ED}" srcOrd="1" destOrd="0" presId="urn:microsoft.com/office/officeart/2005/8/layout/vProcess5"/>
    <dgm:cxn modelId="{7F3A2387-F45D-4B22-8EAF-C8F8FBA1E2FB}" type="presOf" srcId="{9EA7CCB9-C6B7-497B-8143-2F17667B2B29}" destId="{3F22FFB4-D6CD-4DA6-B4C4-043A847B4912}" srcOrd="0" destOrd="0" presId="urn:microsoft.com/office/officeart/2005/8/layout/vProcess5"/>
    <dgm:cxn modelId="{FA6CDD8F-CF98-4B07-ACF2-9088AA55DEEB}" type="presOf" srcId="{6BD372EF-B8C9-451B-8456-75F8FBEA0CAC}" destId="{A917465D-FE0D-40CA-AC63-87D91969DC0C}" srcOrd="1" destOrd="0" presId="urn:microsoft.com/office/officeart/2005/8/layout/vProcess5"/>
    <dgm:cxn modelId="{17D22996-BE0B-4B40-9F11-E0161C312117}" type="presOf" srcId="{243D2522-4E7B-43F4-A827-645BFF70003B}" destId="{A3F8E656-60B8-4C3E-8856-8142AB9C72D8}" srcOrd="0" destOrd="0" presId="urn:microsoft.com/office/officeart/2005/8/layout/vProcess5"/>
    <dgm:cxn modelId="{A4A516B9-3F22-425E-8EA1-C205616EF604}" type="presOf" srcId="{AF0E5577-DF25-4B5A-9DAC-0FD831A751D3}" destId="{CE5D5324-FBDD-4AE0-BAC5-F4B38D8ED375}" srcOrd="1" destOrd="0" presId="urn:microsoft.com/office/officeart/2005/8/layout/vProcess5"/>
    <dgm:cxn modelId="{0E8A20BD-77BB-4C0B-B219-0908589507C9}" type="presOf" srcId="{1264D50E-8073-49DE-A09C-F242A41D9DA8}" destId="{9FB57A35-5B52-4E49-BDE2-974CADE2A604}" srcOrd="0" destOrd="0" presId="urn:microsoft.com/office/officeart/2005/8/layout/vProcess5"/>
    <dgm:cxn modelId="{6ED7DFC9-7205-4C14-836B-1C71179D9648}" srcId="{243D2522-4E7B-43F4-A827-645BFF70003B}" destId="{1264D50E-8073-49DE-A09C-F242A41D9DA8}" srcOrd="2" destOrd="0" parTransId="{6BC1F108-F3B3-4D74-BFC4-E22CB3C63745}" sibTransId="{9EA7CCB9-C6B7-497B-8143-2F17667B2B29}"/>
    <dgm:cxn modelId="{95ED7CCF-47FD-4565-93D9-86AE30E3580F}" type="presOf" srcId="{AF0E5577-DF25-4B5A-9DAC-0FD831A751D3}" destId="{13EDFB41-F3D6-4174-B15A-B53BCE81DBB6}" srcOrd="0" destOrd="0" presId="urn:microsoft.com/office/officeart/2005/8/layout/vProcess5"/>
    <dgm:cxn modelId="{C70261D2-8CA6-4863-A709-EBB4046E3D02}" type="presOf" srcId="{5556F4E1-634C-43F4-9C89-9980F63CE017}" destId="{982D06E8-133E-4127-83E3-980FBC9F89A2}" srcOrd="1" destOrd="0" presId="urn:microsoft.com/office/officeart/2005/8/layout/vProcess5"/>
    <dgm:cxn modelId="{FEA5B7E6-94FC-45B4-B644-C93F1FC77593}" srcId="{243D2522-4E7B-43F4-A827-645BFF70003B}" destId="{AF0E5577-DF25-4B5A-9DAC-0FD831A751D3}" srcOrd="4" destOrd="0" parTransId="{FE82B8CC-E844-4028-B38C-A042314C75B8}" sibTransId="{B576210A-197E-4A0D-AF0B-072277A98D79}"/>
    <dgm:cxn modelId="{53E47CEB-8B16-418C-AB5B-3E92C39FA899}" type="presOf" srcId="{C17A12CC-243A-40EA-ABE8-131D87B88884}" destId="{E40A9874-802D-419A-B8BA-EBE1DF0F577C}" srcOrd="0" destOrd="0" presId="urn:microsoft.com/office/officeart/2005/8/layout/vProcess5"/>
    <dgm:cxn modelId="{21F244FB-49B9-4E50-9E1C-19D8722045B6}" type="presOf" srcId="{7E931B97-7B8F-40F7-A374-DED4B078F86A}" destId="{9F717960-B437-4755-A7BF-5C64913B8D1F}" srcOrd="0" destOrd="0" presId="urn:microsoft.com/office/officeart/2005/8/layout/vProcess5"/>
    <dgm:cxn modelId="{236997E2-D444-4688-B89C-8C24976C47FA}" type="presParOf" srcId="{A3F8E656-60B8-4C3E-8856-8142AB9C72D8}" destId="{044636F3-25C4-4A59-B507-547EFD6916CE}" srcOrd="0" destOrd="0" presId="urn:microsoft.com/office/officeart/2005/8/layout/vProcess5"/>
    <dgm:cxn modelId="{5F0825BD-688B-4FDD-8C99-5861898033E2}" type="presParOf" srcId="{A3F8E656-60B8-4C3E-8856-8142AB9C72D8}" destId="{DA64809A-4F1D-4D99-B09F-237AA79CE3A5}" srcOrd="1" destOrd="0" presId="urn:microsoft.com/office/officeart/2005/8/layout/vProcess5"/>
    <dgm:cxn modelId="{2083607A-494D-47A6-BF40-2C208838167B}" type="presParOf" srcId="{A3F8E656-60B8-4C3E-8856-8142AB9C72D8}" destId="{9B4B05E7-7AAA-4212-A9CE-4066EA5D6A44}" srcOrd="2" destOrd="0" presId="urn:microsoft.com/office/officeart/2005/8/layout/vProcess5"/>
    <dgm:cxn modelId="{CB59FDDA-15C9-4D60-997B-17C1811035C0}" type="presParOf" srcId="{A3F8E656-60B8-4C3E-8856-8142AB9C72D8}" destId="{9FB57A35-5B52-4E49-BDE2-974CADE2A604}" srcOrd="3" destOrd="0" presId="urn:microsoft.com/office/officeart/2005/8/layout/vProcess5"/>
    <dgm:cxn modelId="{24242BFE-CC31-4359-8C73-1EBC024FC0A4}" type="presParOf" srcId="{A3F8E656-60B8-4C3E-8856-8142AB9C72D8}" destId="{C8E190DE-9DB0-4EA5-8BA6-4BA03FEC476C}" srcOrd="4" destOrd="0" presId="urn:microsoft.com/office/officeart/2005/8/layout/vProcess5"/>
    <dgm:cxn modelId="{A40AB5C8-7662-4142-A979-ED052B191713}" type="presParOf" srcId="{A3F8E656-60B8-4C3E-8856-8142AB9C72D8}" destId="{13EDFB41-F3D6-4174-B15A-B53BCE81DBB6}" srcOrd="5" destOrd="0" presId="urn:microsoft.com/office/officeart/2005/8/layout/vProcess5"/>
    <dgm:cxn modelId="{0DB13883-6A7B-4A37-986D-C0349293BE1E}" type="presParOf" srcId="{A3F8E656-60B8-4C3E-8856-8142AB9C72D8}" destId="{E40A9874-802D-419A-B8BA-EBE1DF0F577C}" srcOrd="6" destOrd="0" presId="urn:microsoft.com/office/officeart/2005/8/layout/vProcess5"/>
    <dgm:cxn modelId="{3CDCC89F-290E-4D4E-88BB-FB2FB684938D}" type="presParOf" srcId="{A3F8E656-60B8-4C3E-8856-8142AB9C72D8}" destId="{9F717960-B437-4755-A7BF-5C64913B8D1F}" srcOrd="7" destOrd="0" presId="urn:microsoft.com/office/officeart/2005/8/layout/vProcess5"/>
    <dgm:cxn modelId="{E47108AE-7D68-4DC5-8856-942A977D9DDD}" type="presParOf" srcId="{A3F8E656-60B8-4C3E-8856-8142AB9C72D8}" destId="{3F22FFB4-D6CD-4DA6-B4C4-043A847B4912}" srcOrd="8" destOrd="0" presId="urn:microsoft.com/office/officeart/2005/8/layout/vProcess5"/>
    <dgm:cxn modelId="{C4D57BB6-6B21-4991-AA83-B88010FBCED8}" type="presParOf" srcId="{A3F8E656-60B8-4C3E-8856-8142AB9C72D8}" destId="{9AD1F1C4-C0BF-456E-9836-A04E22C3992B}" srcOrd="9" destOrd="0" presId="urn:microsoft.com/office/officeart/2005/8/layout/vProcess5"/>
    <dgm:cxn modelId="{77E0FE5A-977F-493A-806B-8C99487868B3}" type="presParOf" srcId="{A3F8E656-60B8-4C3E-8856-8142AB9C72D8}" destId="{982D06E8-133E-4127-83E3-980FBC9F89A2}" srcOrd="10" destOrd="0" presId="urn:microsoft.com/office/officeart/2005/8/layout/vProcess5"/>
    <dgm:cxn modelId="{A221848C-1771-47A6-97D7-D0F9F037B802}" type="presParOf" srcId="{A3F8E656-60B8-4C3E-8856-8142AB9C72D8}" destId="{B0244000-ACC5-4566-AA12-34B37257E69B}" srcOrd="11" destOrd="0" presId="urn:microsoft.com/office/officeart/2005/8/layout/vProcess5"/>
    <dgm:cxn modelId="{FEE0FB6C-A3A8-475D-8EDE-E88E8A938B52}" type="presParOf" srcId="{A3F8E656-60B8-4C3E-8856-8142AB9C72D8}" destId="{9B4EA40B-966A-47BD-A761-C87C181388ED}" srcOrd="12" destOrd="0" presId="urn:microsoft.com/office/officeart/2005/8/layout/vProcess5"/>
    <dgm:cxn modelId="{BA9120A0-9F61-439C-A4CC-5AB51EAAC3C1}" type="presParOf" srcId="{A3F8E656-60B8-4C3E-8856-8142AB9C72D8}" destId="{A917465D-FE0D-40CA-AC63-87D91969DC0C}" srcOrd="13" destOrd="0" presId="urn:microsoft.com/office/officeart/2005/8/layout/vProcess5"/>
    <dgm:cxn modelId="{A4DC1D8A-6F1D-4EF3-9FB6-7B08449F995A}" type="presParOf" srcId="{A3F8E656-60B8-4C3E-8856-8142AB9C72D8}" destId="{CE5D5324-FBDD-4AE0-BAC5-F4B38D8ED375}"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E2A98CA-197D-4DD2-8331-A69710CDAC71}"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82662530-9D8F-4357-AF53-EA49BD69B57A}">
      <dgm:prSet/>
      <dgm:spPr/>
      <dgm:t>
        <a:bodyPr/>
        <a:lstStyle/>
        <a:p>
          <a:pPr>
            <a:lnSpc>
              <a:spcPct val="100000"/>
            </a:lnSpc>
          </a:pPr>
          <a:r>
            <a:rPr lang="en-GB" dirty="0"/>
            <a:t>Claudia Popa (60%) - founder / trainer</a:t>
          </a:r>
          <a:r>
            <a:rPr lang="en-GB" dirty="0">
              <a:latin typeface="Franklin Gothic Book" panose="020B0503020102020204"/>
            </a:rPr>
            <a:t> </a:t>
          </a:r>
          <a:endParaRPr lang="en-US" dirty="0"/>
        </a:p>
      </dgm:t>
    </dgm:pt>
    <dgm:pt modelId="{14A7D29E-3D43-4454-8BEB-08FE840720F6}" type="parTrans" cxnId="{EC486759-BAAC-43C7-A987-353B0693547F}">
      <dgm:prSet/>
      <dgm:spPr/>
      <dgm:t>
        <a:bodyPr/>
        <a:lstStyle/>
        <a:p>
          <a:endParaRPr lang="en-US"/>
        </a:p>
      </dgm:t>
    </dgm:pt>
    <dgm:pt modelId="{FEAED379-A027-4E3E-9BD8-082F44D9BCBD}" type="sibTrans" cxnId="{EC486759-BAAC-43C7-A987-353B0693547F}">
      <dgm:prSet/>
      <dgm:spPr/>
      <dgm:t>
        <a:bodyPr/>
        <a:lstStyle/>
        <a:p>
          <a:endParaRPr lang="en-US"/>
        </a:p>
      </dgm:t>
    </dgm:pt>
    <dgm:pt modelId="{0C568D83-450A-4272-8B98-C73F4E22ECAA}">
      <dgm:prSet/>
      <dgm:spPr/>
      <dgm:t>
        <a:bodyPr/>
        <a:lstStyle/>
        <a:p>
          <a:pPr rtl="0">
            <a:lnSpc>
              <a:spcPct val="100000"/>
            </a:lnSpc>
          </a:pPr>
          <a:r>
            <a:rPr lang="en-GB" dirty="0"/>
            <a:t>Kristine </a:t>
          </a:r>
          <a:r>
            <a:rPr lang="en-GB" dirty="0" err="1"/>
            <a:t>Diduzs</a:t>
          </a:r>
          <a:r>
            <a:rPr lang="en-GB" dirty="0"/>
            <a:t> (20%) -</a:t>
          </a:r>
          <a:r>
            <a:rPr lang="en-GB" dirty="0">
              <a:latin typeface="Franklin Gothic Book" panose="020B0503020102020204"/>
            </a:rPr>
            <a:t> founder/</a:t>
          </a:r>
          <a:r>
            <a:rPr lang="en-GB" dirty="0"/>
            <a:t> sale and marketing – Birmingham office</a:t>
          </a:r>
          <a:endParaRPr lang="en-US" dirty="0"/>
        </a:p>
      </dgm:t>
    </dgm:pt>
    <dgm:pt modelId="{E94A292B-2B34-4A99-A51F-DAA571212E51}" type="parTrans" cxnId="{2C30B91E-BF5E-4AE2-B754-54292C07A10D}">
      <dgm:prSet/>
      <dgm:spPr/>
      <dgm:t>
        <a:bodyPr/>
        <a:lstStyle/>
        <a:p>
          <a:endParaRPr lang="en-US"/>
        </a:p>
      </dgm:t>
    </dgm:pt>
    <dgm:pt modelId="{1CDDE08D-C936-431B-97BB-20C3C7377CF4}" type="sibTrans" cxnId="{2C30B91E-BF5E-4AE2-B754-54292C07A10D}">
      <dgm:prSet/>
      <dgm:spPr/>
      <dgm:t>
        <a:bodyPr/>
        <a:lstStyle/>
        <a:p>
          <a:endParaRPr lang="en-US"/>
        </a:p>
      </dgm:t>
    </dgm:pt>
    <dgm:pt modelId="{AEE71AAD-62FF-41F3-937C-816AE220809D}">
      <dgm:prSet/>
      <dgm:spPr/>
      <dgm:t>
        <a:bodyPr/>
        <a:lstStyle/>
        <a:p>
          <a:pPr>
            <a:lnSpc>
              <a:spcPct val="100000"/>
            </a:lnSpc>
          </a:pPr>
          <a:r>
            <a:rPr lang="en-GB" dirty="0"/>
            <a:t>Gheorghe </a:t>
          </a:r>
          <a:r>
            <a:rPr lang="en-GB" dirty="0" err="1"/>
            <a:t>Cacaliceanu</a:t>
          </a:r>
          <a:r>
            <a:rPr lang="en-GB" dirty="0"/>
            <a:t> (20%) - </a:t>
          </a:r>
          <a:r>
            <a:rPr lang="en-GB" dirty="0">
              <a:latin typeface="Franklin Gothic Book" panose="020B0503020102020204"/>
            </a:rPr>
            <a:t>founder/trainer</a:t>
          </a:r>
          <a:r>
            <a:rPr lang="en-GB" dirty="0"/>
            <a:t> </a:t>
          </a:r>
          <a:r>
            <a:rPr lang="en-GB" dirty="0">
              <a:latin typeface="Franklin Gothic Book" panose="020B0503020102020204"/>
            </a:rPr>
            <a:t>/driver</a:t>
          </a:r>
          <a:endParaRPr lang="en-US" dirty="0"/>
        </a:p>
      </dgm:t>
    </dgm:pt>
    <dgm:pt modelId="{A3A6916C-F45F-4CAB-BC64-8CF084603E71}" type="parTrans" cxnId="{98A15A3C-71FA-4F7E-808B-0F7095C449F4}">
      <dgm:prSet/>
      <dgm:spPr/>
      <dgm:t>
        <a:bodyPr/>
        <a:lstStyle/>
        <a:p>
          <a:endParaRPr lang="en-US"/>
        </a:p>
      </dgm:t>
    </dgm:pt>
    <dgm:pt modelId="{53D0E3C0-9E77-489E-87DE-F6CABE91A263}" type="sibTrans" cxnId="{98A15A3C-71FA-4F7E-808B-0F7095C449F4}">
      <dgm:prSet/>
      <dgm:spPr/>
      <dgm:t>
        <a:bodyPr/>
        <a:lstStyle/>
        <a:p>
          <a:endParaRPr lang="en-US"/>
        </a:p>
      </dgm:t>
    </dgm:pt>
    <dgm:pt modelId="{B740714A-47FC-40E8-AEE0-9CB776B9A801}">
      <dgm:prSet/>
      <dgm:spPr/>
      <dgm:t>
        <a:bodyPr/>
        <a:lstStyle/>
        <a:p>
          <a:pPr>
            <a:lnSpc>
              <a:spcPct val="100000"/>
            </a:lnSpc>
          </a:pPr>
          <a:r>
            <a:rPr lang="en-GB" dirty="0"/>
            <a:t>Team members – professional cleaners </a:t>
          </a:r>
          <a:endParaRPr lang="en-US" dirty="0"/>
        </a:p>
      </dgm:t>
    </dgm:pt>
    <dgm:pt modelId="{28A41A11-3D9E-4E1F-B4AA-63E7AF975F33}" type="parTrans" cxnId="{A12D13CA-3CA3-4950-90EC-CE930D89BFBD}">
      <dgm:prSet/>
      <dgm:spPr/>
      <dgm:t>
        <a:bodyPr/>
        <a:lstStyle/>
        <a:p>
          <a:endParaRPr lang="en-US"/>
        </a:p>
      </dgm:t>
    </dgm:pt>
    <dgm:pt modelId="{6AD171EB-4174-4450-A5AB-2F1532B6D819}" type="sibTrans" cxnId="{A12D13CA-3CA3-4950-90EC-CE930D89BFBD}">
      <dgm:prSet/>
      <dgm:spPr/>
      <dgm:t>
        <a:bodyPr/>
        <a:lstStyle/>
        <a:p>
          <a:endParaRPr lang="en-US"/>
        </a:p>
      </dgm:t>
    </dgm:pt>
    <dgm:pt modelId="{BBB4CB45-7319-49AD-B021-B663716A3C1F}" type="pres">
      <dgm:prSet presAssocID="{FE2A98CA-197D-4DD2-8331-A69710CDAC71}" presName="root" presStyleCnt="0">
        <dgm:presLayoutVars>
          <dgm:dir/>
          <dgm:resizeHandles val="exact"/>
        </dgm:presLayoutVars>
      </dgm:prSet>
      <dgm:spPr/>
    </dgm:pt>
    <dgm:pt modelId="{1E8FF58C-DF78-494E-A9C5-E18A84B7E542}" type="pres">
      <dgm:prSet presAssocID="{82662530-9D8F-4357-AF53-EA49BD69B57A}" presName="compNode" presStyleCnt="0"/>
      <dgm:spPr/>
    </dgm:pt>
    <dgm:pt modelId="{9AA44A10-AB87-4927-A50B-FC7CF6EBC821}" type="pres">
      <dgm:prSet presAssocID="{82662530-9D8F-4357-AF53-EA49BD69B57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obot"/>
        </a:ext>
      </dgm:extLst>
    </dgm:pt>
    <dgm:pt modelId="{88B743EF-E0BE-4C7D-B28A-0EB0B9E0F16D}" type="pres">
      <dgm:prSet presAssocID="{82662530-9D8F-4357-AF53-EA49BD69B57A}" presName="spaceRect" presStyleCnt="0"/>
      <dgm:spPr/>
    </dgm:pt>
    <dgm:pt modelId="{F0D4A032-5642-49AF-A1E4-F03E1EB0D579}" type="pres">
      <dgm:prSet presAssocID="{82662530-9D8F-4357-AF53-EA49BD69B57A}" presName="textRect" presStyleLbl="revTx" presStyleIdx="0" presStyleCnt="4">
        <dgm:presLayoutVars>
          <dgm:chMax val="1"/>
          <dgm:chPref val="1"/>
        </dgm:presLayoutVars>
      </dgm:prSet>
      <dgm:spPr/>
    </dgm:pt>
    <dgm:pt modelId="{A35FDFEE-F9F1-4162-8AEF-F9950CAC0EBB}" type="pres">
      <dgm:prSet presAssocID="{FEAED379-A027-4E3E-9BD8-082F44D9BCBD}" presName="sibTrans" presStyleCnt="0"/>
      <dgm:spPr/>
    </dgm:pt>
    <dgm:pt modelId="{39E962D3-2D9F-4AF8-BCC2-488EB86BA753}" type="pres">
      <dgm:prSet presAssocID="{0C568D83-450A-4272-8B98-C73F4E22ECAA}" presName="compNode" presStyleCnt="0"/>
      <dgm:spPr/>
    </dgm:pt>
    <dgm:pt modelId="{FBF3F581-3939-4422-AA6D-12BD9A18800A}" type="pres">
      <dgm:prSet presAssocID="{0C568D83-450A-4272-8B98-C73F4E22ECA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Kiosk"/>
        </a:ext>
      </dgm:extLst>
    </dgm:pt>
    <dgm:pt modelId="{23CA7DF9-7123-478F-A9FB-8E34F836AA2A}" type="pres">
      <dgm:prSet presAssocID="{0C568D83-450A-4272-8B98-C73F4E22ECAA}" presName="spaceRect" presStyleCnt="0"/>
      <dgm:spPr/>
    </dgm:pt>
    <dgm:pt modelId="{7A77341E-B15A-4A41-B154-2E3D0A63B655}" type="pres">
      <dgm:prSet presAssocID="{0C568D83-450A-4272-8B98-C73F4E22ECAA}" presName="textRect" presStyleLbl="revTx" presStyleIdx="1" presStyleCnt="4">
        <dgm:presLayoutVars>
          <dgm:chMax val="1"/>
          <dgm:chPref val="1"/>
        </dgm:presLayoutVars>
      </dgm:prSet>
      <dgm:spPr/>
    </dgm:pt>
    <dgm:pt modelId="{A5ED0CE0-955A-4745-B88D-8BB2E4EAF40A}" type="pres">
      <dgm:prSet presAssocID="{1CDDE08D-C936-431B-97BB-20C3C7377CF4}" presName="sibTrans" presStyleCnt="0"/>
      <dgm:spPr/>
    </dgm:pt>
    <dgm:pt modelId="{3938D8D4-DC29-47F1-919D-736F6E472EBC}" type="pres">
      <dgm:prSet presAssocID="{AEE71AAD-62FF-41F3-937C-816AE220809D}" presName="compNode" presStyleCnt="0"/>
      <dgm:spPr/>
    </dgm:pt>
    <dgm:pt modelId="{95F7F543-47E6-455A-82F2-9255DBDA78F0}" type="pres">
      <dgm:prSet presAssocID="{AEE71AAD-62FF-41F3-937C-816AE220809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pen Hand with Plant"/>
        </a:ext>
      </dgm:extLst>
    </dgm:pt>
    <dgm:pt modelId="{40CCA3FB-3615-4C55-97E2-8E04263D517F}" type="pres">
      <dgm:prSet presAssocID="{AEE71AAD-62FF-41F3-937C-816AE220809D}" presName="spaceRect" presStyleCnt="0"/>
      <dgm:spPr/>
    </dgm:pt>
    <dgm:pt modelId="{BADF1763-285B-47E2-A21A-D4C70993D326}" type="pres">
      <dgm:prSet presAssocID="{AEE71AAD-62FF-41F3-937C-816AE220809D}" presName="textRect" presStyleLbl="revTx" presStyleIdx="2" presStyleCnt="4">
        <dgm:presLayoutVars>
          <dgm:chMax val="1"/>
          <dgm:chPref val="1"/>
        </dgm:presLayoutVars>
      </dgm:prSet>
      <dgm:spPr/>
    </dgm:pt>
    <dgm:pt modelId="{5FE524A1-1449-49EE-81ED-52C07008DD88}" type="pres">
      <dgm:prSet presAssocID="{53D0E3C0-9E77-489E-87DE-F6CABE91A263}" presName="sibTrans" presStyleCnt="0"/>
      <dgm:spPr/>
    </dgm:pt>
    <dgm:pt modelId="{A13DC5D5-71F8-4BB5-B681-8A8675777BCA}" type="pres">
      <dgm:prSet presAssocID="{B740714A-47FC-40E8-AEE0-9CB776B9A801}" presName="compNode" presStyleCnt="0"/>
      <dgm:spPr/>
    </dgm:pt>
    <dgm:pt modelId="{A9768C74-7411-4697-AEC8-FDF232E2D1A4}" type="pres">
      <dgm:prSet presAssocID="{B740714A-47FC-40E8-AEE0-9CB776B9A80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sers"/>
        </a:ext>
      </dgm:extLst>
    </dgm:pt>
    <dgm:pt modelId="{A58465E4-86DA-4AE0-8BDF-B0B831018760}" type="pres">
      <dgm:prSet presAssocID="{B740714A-47FC-40E8-AEE0-9CB776B9A801}" presName="spaceRect" presStyleCnt="0"/>
      <dgm:spPr/>
    </dgm:pt>
    <dgm:pt modelId="{3822BE12-47E4-4D07-94CF-C53B353EAD6C}" type="pres">
      <dgm:prSet presAssocID="{B740714A-47FC-40E8-AEE0-9CB776B9A801}" presName="textRect" presStyleLbl="revTx" presStyleIdx="3" presStyleCnt="4">
        <dgm:presLayoutVars>
          <dgm:chMax val="1"/>
          <dgm:chPref val="1"/>
        </dgm:presLayoutVars>
      </dgm:prSet>
      <dgm:spPr/>
    </dgm:pt>
  </dgm:ptLst>
  <dgm:cxnLst>
    <dgm:cxn modelId="{1C13C41A-5E4A-4569-B767-F037AD66EFAD}" type="presOf" srcId="{82662530-9D8F-4357-AF53-EA49BD69B57A}" destId="{F0D4A032-5642-49AF-A1E4-F03E1EB0D579}" srcOrd="0" destOrd="0" presId="urn:microsoft.com/office/officeart/2018/2/layout/IconLabelList"/>
    <dgm:cxn modelId="{2C30B91E-BF5E-4AE2-B754-54292C07A10D}" srcId="{FE2A98CA-197D-4DD2-8331-A69710CDAC71}" destId="{0C568D83-450A-4272-8B98-C73F4E22ECAA}" srcOrd="1" destOrd="0" parTransId="{E94A292B-2B34-4A99-A51F-DAA571212E51}" sibTransId="{1CDDE08D-C936-431B-97BB-20C3C7377CF4}"/>
    <dgm:cxn modelId="{AE411F1F-3CB1-4676-BEED-4A883DEA4C82}" type="presOf" srcId="{FE2A98CA-197D-4DD2-8331-A69710CDAC71}" destId="{BBB4CB45-7319-49AD-B021-B663716A3C1F}" srcOrd="0" destOrd="0" presId="urn:microsoft.com/office/officeart/2018/2/layout/IconLabelList"/>
    <dgm:cxn modelId="{98A15A3C-71FA-4F7E-808B-0F7095C449F4}" srcId="{FE2A98CA-197D-4DD2-8331-A69710CDAC71}" destId="{AEE71AAD-62FF-41F3-937C-816AE220809D}" srcOrd="2" destOrd="0" parTransId="{A3A6916C-F45F-4CAB-BC64-8CF084603E71}" sibTransId="{53D0E3C0-9E77-489E-87DE-F6CABE91A263}"/>
    <dgm:cxn modelId="{EC486759-BAAC-43C7-A987-353B0693547F}" srcId="{FE2A98CA-197D-4DD2-8331-A69710CDAC71}" destId="{82662530-9D8F-4357-AF53-EA49BD69B57A}" srcOrd="0" destOrd="0" parTransId="{14A7D29E-3D43-4454-8BEB-08FE840720F6}" sibTransId="{FEAED379-A027-4E3E-9BD8-082F44D9BCBD}"/>
    <dgm:cxn modelId="{7DE1A789-EAD5-4F48-9F03-B9FA10435E33}" type="presOf" srcId="{0C568D83-450A-4272-8B98-C73F4E22ECAA}" destId="{7A77341E-B15A-4A41-B154-2E3D0A63B655}" srcOrd="0" destOrd="0" presId="urn:microsoft.com/office/officeart/2018/2/layout/IconLabelList"/>
    <dgm:cxn modelId="{A12D13CA-3CA3-4950-90EC-CE930D89BFBD}" srcId="{FE2A98CA-197D-4DD2-8331-A69710CDAC71}" destId="{B740714A-47FC-40E8-AEE0-9CB776B9A801}" srcOrd="3" destOrd="0" parTransId="{28A41A11-3D9E-4E1F-B4AA-63E7AF975F33}" sibTransId="{6AD171EB-4174-4450-A5AB-2F1532B6D819}"/>
    <dgm:cxn modelId="{F59B7AD1-1BC8-446F-AF97-BE183799F8F3}" type="presOf" srcId="{AEE71AAD-62FF-41F3-937C-816AE220809D}" destId="{BADF1763-285B-47E2-A21A-D4C70993D326}" srcOrd="0" destOrd="0" presId="urn:microsoft.com/office/officeart/2018/2/layout/IconLabelList"/>
    <dgm:cxn modelId="{B39E54E3-BCC3-4626-89D0-281B01EAE98E}" type="presOf" srcId="{B740714A-47FC-40E8-AEE0-9CB776B9A801}" destId="{3822BE12-47E4-4D07-94CF-C53B353EAD6C}" srcOrd="0" destOrd="0" presId="urn:microsoft.com/office/officeart/2018/2/layout/IconLabelList"/>
    <dgm:cxn modelId="{D0D1D37F-6EF1-46B0-9160-FDA34842B318}" type="presParOf" srcId="{BBB4CB45-7319-49AD-B021-B663716A3C1F}" destId="{1E8FF58C-DF78-494E-A9C5-E18A84B7E542}" srcOrd="0" destOrd="0" presId="urn:microsoft.com/office/officeart/2018/2/layout/IconLabelList"/>
    <dgm:cxn modelId="{569180A7-7A0C-4E71-84EA-D909006739A1}" type="presParOf" srcId="{1E8FF58C-DF78-494E-A9C5-E18A84B7E542}" destId="{9AA44A10-AB87-4927-A50B-FC7CF6EBC821}" srcOrd="0" destOrd="0" presId="urn:microsoft.com/office/officeart/2018/2/layout/IconLabelList"/>
    <dgm:cxn modelId="{27725330-DA6A-4972-BF1B-F70F3A9FF34A}" type="presParOf" srcId="{1E8FF58C-DF78-494E-A9C5-E18A84B7E542}" destId="{88B743EF-E0BE-4C7D-B28A-0EB0B9E0F16D}" srcOrd="1" destOrd="0" presId="urn:microsoft.com/office/officeart/2018/2/layout/IconLabelList"/>
    <dgm:cxn modelId="{11C1CEEE-0A47-4517-B827-2BB6118BC4D7}" type="presParOf" srcId="{1E8FF58C-DF78-494E-A9C5-E18A84B7E542}" destId="{F0D4A032-5642-49AF-A1E4-F03E1EB0D579}" srcOrd="2" destOrd="0" presId="urn:microsoft.com/office/officeart/2018/2/layout/IconLabelList"/>
    <dgm:cxn modelId="{9CA01E5D-EAA0-44F5-AE8E-2C09804EF59C}" type="presParOf" srcId="{BBB4CB45-7319-49AD-B021-B663716A3C1F}" destId="{A35FDFEE-F9F1-4162-8AEF-F9950CAC0EBB}" srcOrd="1" destOrd="0" presId="urn:microsoft.com/office/officeart/2018/2/layout/IconLabelList"/>
    <dgm:cxn modelId="{881B37CD-CC08-4888-8673-675D9C49A414}" type="presParOf" srcId="{BBB4CB45-7319-49AD-B021-B663716A3C1F}" destId="{39E962D3-2D9F-4AF8-BCC2-488EB86BA753}" srcOrd="2" destOrd="0" presId="urn:microsoft.com/office/officeart/2018/2/layout/IconLabelList"/>
    <dgm:cxn modelId="{10EE59D9-B7B4-46F6-A6DF-CC67845203A4}" type="presParOf" srcId="{39E962D3-2D9F-4AF8-BCC2-488EB86BA753}" destId="{FBF3F581-3939-4422-AA6D-12BD9A18800A}" srcOrd="0" destOrd="0" presId="urn:microsoft.com/office/officeart/2018/2/layout/IconLabelList"/>
    <dgm:cxn modelId="{2658AAB1-6F7A-42F3-AB40-0EDCF2777E0A}" type="presParOf" srcId="{39E962D3-2D9F-4AF8-BCC2-488EB86BA753}" destId="{23CA7DF9-7123-478F-A9FB-8E34F836AA2A}" srcOrd="1" destOrd="0" presId="urn:microsoft.com/office/officeart/2018/2/layout/IconLabelList"/>
    <dgm:cxn modelId="{8546C2D9-BFA2-436C-B750-DFA413163BFA}" type="presParOf" srcId="{39E962D3-2D9F-4AF8-BCC2-488EB86BA753}" destId="{7A77341E-B15A-4A41-B154-2E3D0A63B655}" srcOrd="2" destOrd="0" presId="urn:microsoft.com/office/officeart/2018/2/layout/IconLabelList"/>
    <dgm:cxn modelId="{90FAED6A-57D5-44E3-83A4-019286A1BB75}" type="presParOf" srcId="{BBB4CB45-7319-49AD-B021-B663716A3C1F}" destId="{A5ED0CE0-955A-4745-B88D-8BB2E4EAF40A}" srcOrd="3" destOrd="0" presId="urn:microsoft.com/office/officeart/2018/2/layout/IconLabelList"/>
    <dgm:cxn modelId="{4B99F95A-B3AE-4EAB-9EDC-1C2EEEADA615}" type="presParOf" srcId="{BBB4CB45-7319-49AD-B021-B663716A3C1F}" destId="{3938D8D4-DC29-47F1-919D-736F6E472EBC}" srcOrd="4" destOrd="0" presId="urn:microsoft.com/office/officeart/2018/2/layout/IconLabelList"/>
    <dgm:cxn modelId="{71AD0189-6352-439F-A05A-8EFD5878BD31}" type="presParOf" srcId="{3938D8D4-DC29-47F1-919D-736F6E472EBC}" destId="{95F7F543-47E6-455A-82F2-9255DBDA78F0}" srcOrd="0" destOrd="0" presId="urn:microsoft.com/office/officeart/2018/2/layout/IconLabelList"/>
    <dgm:cxn modelId="{26A9B330-1E9A-4EF3-8CB4-135E6CBE03ED}" type="presParOf" srcId="{3938D8D4-DC29-47F1-919D-736F6E472EBC}" destId="{40CCA3FB-3615-4C55-97E2-8E04263D517F}" srcOrd="1" destOrd="0" presId="urn:microsoft.com/office/officeart/2018/2/layout/IconLabelList"/>
    <dgm:cxn modelId="{B052EF53-F14D-44F0-87F6-CF90F1EC46EF}" type="presParOf" srcId="{3938D8D4-DC29-47F1-919D-736F6E472EBC}" destId="{BADF1763-285B-47E2-A21A-D4C70993D326}" srcOrd="2" destOrd="0" presId="urn:microsoft.com/office/officeart/2018/2/layout/IconLabelList"/>
    <dgm:cxn modelId="{162158AB-2845-4888-B03C-BB6E49F4261B}" type="presParOf" srcId="{BBB4CB45-7319-49AD-B021-B663716A3C1F}" destId="{5FE524A1-1449-49EE-81ED-52C07008DD88}" srcOrd="5" destOrd="0" presId="urn:microsoft.com/office/officeart/2018/2/layout/IconLabelList"/>
    <dgm:cxn modelId="{B7E5A898-B25A-4784-B923-C32713B305DF}" type="presParOf" srcId="{BBB4CB45-7319-49AD-B021-B663716A3C1F}" destId="{A13DC5D5-71F8-4BB5-B681-8A8675777BCA}" srcOrd="6" destOrd="0" presId="urn:microsoft.com/office/officeart/2018/2/layout/IconLabelList"/>
    <dgm:cxn modelId="{7CC78071-4E18-4F26-974F-8A9E5BE9DC01}" type="presParOf" srcId="{A13DC5D5-71F8-4BB5-B681-8A8675777BCA}" destId="{A9768C74-7411-4697-AEC8-FDF232E2D1A4}" srcOrd="0" destOrd="0" presId="urn:microsoft.com/office/officeart/2018/2/layout/IconLabelList"/>
    <dgm:cxn modelId="{B4765501-B3C4-4740-B914-C5CFF56CB9AF}" type="presParOf" srcId="{A13DC5D5-71F8-4BB5-B681-8A8675777BCA}" destId="{A58465E4-86DA-4AE0-8BDF-B0B831018760}" srcOrd="1" destOrd="0" presId="urn:microsoft.com/office/officeart/2018/2/layout/IconLabelList"/>
    <dgm:cxn modelId="{3988988E-1BD3-4987-9850-34A97EB739F7}" type="presParOf" srcId="{A13DC5D5-71F8-4BB5-B681-8A8675777BCA}" destId="{3822BE12-47E4-4D07-94CF-C53B353EAD6C}"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A8CE49-2876-411D-82FA-411132BC387F}">
      <dsp:nvSpPr>
        <dsp:cNvPr id="0" name=""/>
        <dsp:cNvSpPr/>
      </dsp:nvSpPr>
      <dsp:spPr>
        <a:xfrm>
          <a:off x="1290599" y="223460"/>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65D84FAC-9FFF-48A0-B618-2E2F4A32A8A6}">
      <dsp:nvSpPr>
        <dsp:cNvPr id="0" name=""/>
        <dsp:cNvSpPr/>
      </dsp:nvSpPr>
      <dsp:spPr>
        <a:xfrm>
          <a:off x="102599" y="2637939"/>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US" sz="1600" kern="1200" baseline="0"/>
            <a:t>There are a lots of competitors in the cleaning  service space. We will do a research and convince our clients that our services are better.</a:t>
          </a:r>
          <a:endParaRPr lang="en-US" sz="1600" kern="1200"/>
        </a:p>
      </dsp:txBody>
      <dsp:txXfrm>
        <a:off x="102599" y="2637939"/>
        <a:ext cx="4320000" cy="720000"/>
      </dsp:txXfrm>
    </dsp:sp>
    <dsp:sp modelId="{4838DA8D-A748-4D6F-B55D-BB18157F9D62}">
      <dsp:nvSpPr>
        <dsp:cNvPr id="0" name=""/>
        <dsp:cNvSpPr/>
      </dsp:nvSpPr>
      <dsp:spPr>
        <a:xfrm>
          <a:off x="6366600" y="223460"/>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69007FC0-1134-43AF-BA91-01F516637A3E}">
      <dsp:nvSpPr>
        <dsp:cNvPr id="0" name=""/>
        <dsp:cNvSpPr/>
      </dsp:nvSpPr>
      <dsp:spPr>
        <a:xfrm>
          <a:off x="5178600" y="2637939"/>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US" sz="1600" kern="1200" baseline="0"/>
            <a:t>If there is need it, we can do strategic alliances. </a:t>
          </a:r>
          <a:endParaRPr lang="en-US" sz="1600" kern="1200"/>
        </a:p>
      </dsp:txBody>
      <dsp:txXfrm>
        <a:off x="5178600" y="2637939"/>
        <a:ext cx="432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466FAB-3A26-4841-BA90-373635B9188C}">
      <dsp:nvSpPr>
        <dsp:cNvPr id="0" name=""/>
        <dsp:cNvSpPr/>
      </dsp:nvSpPr>
      <dsp:spPr>
        <a:xfrm>
          <a:off x="738572" y="680478"/>
          <a:ext cx="919704" cy="9197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FD39A8F6-DF59-4E70-B50C-E4F348F1CED1}">
      <dsp:nvSpPr>
        <dsp:cNvPr id="0" name=""/>
        <dsp:cNvSpPr/>
      </dsp:nvSpPr>
      <dsp:spPr>
        <a:xfrm>
          <a:off x="176530" y="1933421"/>
          <a:ext cx="2043787" cy="96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baseline="0"/>
            <a:t>We will work out our weakness and attack the treats providing periodic training for our staff , making sure that they are on the top with technology and eco-friendly product.</a:t>
          </a:r>
          <a:endParaRPr lang="en-US" sz="1100" kern="1200"/>
        </a:p>
      </dsp:txBody>
      <dsp:txXfrm>
        <a:off x="176530" y="1933421"/>
        <a:ext cx="2043787" cy="967500"/>
      </dsp:txXfrm>
    </dsp:sp>
    <dsp:sp modelId="{5ABFCB4D-D614-40D0-8D4D-7C87EC44F444}">
      <dsp:nvSpPr>
        <dsp:cNvPr id="0" name=""/>
        <dsp:cNvSpPr/>
      </dsp:nvSpPr>
      <dsp:spPr>
        <a:xfrm>
          <a:off x="3140022" y="680478"/>
          <a:ext cx="919704" cy="9197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E9A04994-49B7-4B6F-9A71-5594460BBDDB}">
      <dsp:nvSpPr>
        <dsp:cNvPr id="0" name=""/>
        <dsp:cNvSpPr/>
      </dsp:nvSpPr>
      <dsp:spPr>
        <a:xfrm>
          <a:off x="2577981" y="1933421"/>
          <a:ext cx="2043787" cy="96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baseline="0"/>
            <a:t>Asking feedback from clients and work out if there is need it.</a:t>
          </a:r>
          <a:endParaRPr lang="en-US" sz="1100" kern="1200"/>
        </a:p>
      </dsp:txBody>
      <dsp:txXfrm>
        <a:off x="2577981" y="1933421"/>
        <a:ext cx="2043787" cy="967500"/>
      </dsp:txXfrm>
    </dsp:sp>
    <dsp:sp modelId="{C059F13E-33A1-4C91-860F-49A245EC1069}">
      <dsp:nvSpPr>
        <dsp:cNvPr id="0" name=""/>
        <dsp:cNvSpPr/>
      </dsp:nvSpPr>
      <dsp:spPr>
        <a:xfrm>
          <a:off x="5541472" y="680478"/>
          <a:ext cx="919704" cy="9197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F7F97EBD-4E99-416A-B795-6CA3763E2A6F}">
      <dsp:nvSpPr>
        <dsp:cNvPr id="0" name=""/>
        <dsp:cNvSpPr/>
      </dsp:nvSpPr>
      <dsp:spPr>
        <a:xfrm>
          <a:off x="4979431" y="1933421"/>
          <a:ext cx="2043787" cy="96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baseline="0"/>
            <a:t>As our services can be more expensive than some other companies, we will try to sign contracts with offices and big companies as they have more recourses. </a:t>
          </a:r>
          <a:endParaRPr lang="en-US" sz="1100" kern="1200"/>
        </a:p>
      </dsp:txBody>
      <dsp:txXfrm>
        <a:off x="4979431" y="1933421"/>
        <a:ext cx="2043787" cy="967500"/>
      </dsp:txXfrm>
    </dsp:sp>
    <dsp:sp modelId="{07C5B1B9-6EF2-42A3-8B1E-56177297CC07}">
      <dsp:nvSpPr>
        <dsp:cNvPr id="0" name=""/>
        <dsp:cNvSpPr/>
      </dsp:nvSpPr>
      <dsp:spPr>
        <a:xfrm>
          <a:off x="7942923" y="680478"/>
          <a:ext cx="919704" cy="91970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F6BD75F9-2CAB-4D1B-AF9C-AF89FA15E1FE}">
      <dsp:nvSpPr>
        <dsp:cNvPr id="0" name=""/>
        <dsp:cNvSpPr/>
      </dsp:nvSpPr>
      <dsp:spPr>
        <a:xfrm>
          <a:off x="7380881" y="1933421"/>
          <a:ext cx="2043787" cy="96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baseline="0"/>
            <a:t>Strategic alliances - to cover new area and expand our business.</a:t>
          </a:r>
          <a:endParaRPr lang="en-US" sz="1100" kern="1200"/>
        </a:p>
      </dsp:txBody>
      <dsp:txXfrm>
        <a:off x="7380881" y="1933421"/>
        <a:ext cx="2043787" cy="9675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355439-05D9-4D42-AD2B-015A25EF0F4E}">
      <dsp:nvSpPr>
        <dsp:cNvPr id="0" name=""/>
        <dsp:cNvSpPr/>
      </dsp:nvSpPr>
      <dsp:spPr>
        <a:xfrm>
          <a:off x="0" y="1748"/>
          <a:ext cx="9946056" cy="0"/>
        </a:xfrm>
        <a:prstGeom prst="line">
          <a:avLst/>
        </a:prstGeom>
        <a:solidFill>
          <a:schemeClr val="accent2">
            <a:hueOff val="0"/>
            <a:satOff val="0"/>
            <a:lumOff val="0"/>
            <a:alphaOff val="0"/>
          </a:schemeClr>
        </a:solidFill>
        <a:ln w="34925" cap="flat" cmpd="sng" algn="in">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EC4E58F-F4FB-4BAB-8137-72DE5C972E80}">
      <dsp:nvSpPr>
        <dsp:cNvPr id="0" name=""/>
        <dsp:cNvSpPr/>
      </dsp:nvSpPr>
      <dsp:spPr>
        <a:xfrm>
          <a:off x="0" y="1748"/>
          <a:ext cx="9946056" cy="596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i="1" kern="1200"/>
            <a:t>P</a:t>
          </a:r>
          <a:r>
            <a:rPr lang="en-GB" sz="1700" kern="1200"/>
            <a:t>olitical factors that could benefit or impact the business, such as gouvermnent regulation related to eco-friendless.</a:t>
          </a:r>
          <a:endParaRPr lang="en-US" sz="1700" kern="1200"/>
        </a:p>
      </dsp:txBody>
      <dsp:txXfrm>
        <a:off x="0" y="1748"/>
        <a:ext cx="9946056" cy="596317"/>
      </dsp:txXfrm>
    </dsp:sp>
    <dsp:sp modelId="{CF172CFC-D16A-461A-A47C-848B540B53B3}">
      <dsp:nvSpPr>
        <dsp:cNvPr id="0" name=""/>
        <dsp:cNvSpPr/>
      </dsp:nvSpPr>
      <dsp:spPr>
        <a:xfrm>
          <a:off x="0" y="598065"/>
          <a:ext cx="9946056" cy="0"/>
        </a:xfrm>
        <a:prstGeom prst="line">
          <a:avLst/>
        </a:prstGeom>
        <a:solidFill>
          <a:schemeClr val="accent3">
            <a:hueOff val="0"/>
            <a:satOff val="0"/>
            <a:lumOff val="0"/>
            <a:alphaOff val="0"/>
          </a:schemeClr>
        </a:solidFill>
        <a:ln w="34925" cap="flat" cmpd="sng" algn="in">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7CE0ED-9087-4CF6-BFDB-86BB6535BC21}">
      <dsp:nvSpPr>
        <dsp:cNvPr id="0" name=""/>
        <dsp:cNvSpPr/>
      </dsp:nvSpPr>
      <dsp:spPr>
        <a:xfrm>
          <a:off x="0" y="598065"/>
          <a:ext cx="9946056" cy="596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i="1" kern="1200"/>
            <a:t>E</a:t>
          </a:r>
          <a:r>
            <a:rPr lang="en-GB" sz="1700" kern="1200"/>
            <a:t>conomic factors - inflation (could affect expenses / revenue)</a:t>
          </a:r>
          <a:endParaRPr lang="en-US" sz="1700" kern="1200"/>
        </a:p>
      </dsp:txBody>
      <dsp:txXfrm>
        <a:off x="0" y="598065"/>
        <a:ext cx="9946056" cy="596317"/>
      </dsp:txXfrm>
    </dsp:sp>
    <dsp:sp modelId="{7546420B-52BC-460E-907A-04C979DF3C7B}">
      <dsp:nvSpPr>
        <dsp:cNvPr id="0" name=""/>
        <dsp:cNvSpPr/>
      </dsp:nvSpPr>
      <dsp:spPr>
        <a:xfrm>
          <a:off x="0" y="1194382"/>
          <a:ext cx="9946056" cy="0"/>
        </a:xfrm>
        <a:prstGeom prst="line">
          <a:avLst/>
        </a:prstGeom>
        <a:solidFill>
          <a:schemeClr val="accent4">
            <a:hueOff val="0"/>
            <a:satOff val="0"/>
            <a:lumOff val="0"/>
            <a:alphaOff val="0"/>
          </a:schemeClr>
        </a:solidFill>
        <a:ln w="34925" cap="flat" cmpd="sng" algn="in">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B7B820-2277-4BC8-BF49-060CE91DDA82}">
      <dsp:nvSpPr>
        <dsp:cNvPr id="0" name=""/>
        <dsp:cNvSpPr/>
      </dsp:nvSpPr>
      <dsp:spPr>
        <a:xfrm>
          <a:off x="0" y="1194382"/>
          <a:ext cx="9946056" cy="596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i="1" kern="1200"/>
            <a:t>S</a:t>
          </a:r>
          <a:r>
            <a:rPr lang="en-GB" sz="1700" kern="1200"/>
            <a:t>ocial factors - increasing awareness of eco-friendliness .</a:t>
          </a:r>
          <a:endParaRPr lang="en-US" sz="1700" kern="1200"/>
        </a:p>
      </dsp:txBody>
      <dsp:txXfrm>
        <a:off x="0" y="1194382"/>
        <a:ext cx="9946056" cy="596317"/>
      </dsp:txXfrm>
    </dsp:sp>
    <dsp:sp modelId="{7A260C03-028F-4BD2-8159-C946B4253353}">
      <dsp:nvSpPr>
        <dsp:cNvPr id="0" name=""/>
        <dsp:cNvSpPr/>
      </dsp:nvSpPr>
      <dsp:spPr>
        <a:xfrm>
          <a:off x="0" y="1790700"/>
          <a:ext cx="9946056" cy="0"/>
        </a:xfrm>
        <a:prstGeom prst="line">
          <a:avLst/>
        </a:prstGeom>
        <a:solidFill>
          <a:schemeClr val="accent5">
            <a:hueOff val="0"/>
            <a:satOff val="0"/>
            <a:lumOff val="0"/>
            <a:alphaOff val="0"/>
          </a:schemeClr>
        </a:solidFill>
        <a:ln w="34925"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B89710-0F15-4DB7-B612-FFDB3FB9BAF5}">
      <dsp:nvSpPr>
        <dsp:cNvPr id="0" name=""/>
        <dsp:cNvSpPr/>
      </dsp:nvSpPr>
      <dsp:spPr>
        <a:xfrm>
          <a:off x="0" y="1790700"/>
          <a:ext cx="9946056" cy="596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i="1" kern="1200"/>
            <a:t>T</a:t>
          </a:r>
          <a:r>
            <a:rPr lang="en-GB" sz="1700" kern="1200"/>
            <a:t>echnological - new and more efficient equipment and products</a:t>
          </a:r>
          <a:endParaRPr lang="en-US" sz="1700" kern="1200"/>
        </a:p>
      </dsp:txBody>
      <dsp:txXfrm>
        <a:off x="0" y="1790700"/>
        <a:ext cx="9946056" cy="596317"/>
      </dsp:txXfrm>
    </dsp:sp>
    <dsp:sp modelId="{6E7E12E1-BCE3-48C5-9C6F-80A8BD4D6B4D}">
      <dsp:nvSpPr>
        <dsp:cNvPr id="0" name=""/>
        <dsp:cNvSpPr/>
      </dsp:nvSpPr>
      <dsp:spPr>
        <a:xfrm>
          <a:off x="0" y="2387017"/>
          <a:ext cx="9946056" cy="0"/>
        </a:xfrm>
        <a:prstGeom prst="line">
          <a:avLst/>
        </a:prstGeom>
        <a:solidFill>
          <a:schemeClr val="accent6">
            <a:hueOff val="0"/>
            <a:satOff val="0"/>
            <a:lumOff val="0"/>
            <a:alphaOff val="0"/>
          </a:schemeClr>
        </a:solidFill>
        <a:ln w="34925" cap="flat" cmpd="sng" algn="in">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F3659E1-66BC-4261-8918-618A4695E7F9}">
      <dsp:nvSpPr>
        <dsp:cNvPr id="0" name=""/>
        <dsp:cNvSpPr/>
      </dsp:nvSpPr>
      <dsp:spPr>
        <a:xfrm>
          <a:off x="0" y="2387017"/>
          <a:ext cx="9946056" cy="596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i="1" kern="1200"/>
            <a:t>L</a:t>
          </a:r>
          <a:r>
            <a:rPr lang="en-GB" sz="1700" kern="1200"/>
            <a:t>egal factors - safety standards , insurance , employment regulations.</a:t>
          </a:r>
          <a:endParaRPr lang="en-US" sz="1700" kern="1200"/>
        </a:p>
      </dsp:txBody>
      <dsp:txXfrm>
        <a:off x="0" y="2387017"/>
        <a:ext cx="9946056" cy="596317"/>
      </dsp:txXfrm>
    </dsp:sp>
    <dsp:sp modelId="{78E48AD0-F498-4A63-A7AF-0566663063AD}">
      <dsp:nvSpPr>
        <dsp:cNvPr id="0" name=""/>
        <dsp:cNvSpPr/>
      </dsp:nvSpPr>
      <dsp:spPr>
        <a:xfrm>
          <a:off x="0" y="2983334"/>
          <a:ext cx="9946056" cy="0"/>
        </a:xfrm>
        <a:prstGeom prst="line">
          <a:avLst/>
        </a:prstGeom>
        <a:solidFill>
          <a:schemeClr val="accent2">
            <a:hueOff val="0"/>
            <a:satOff val="0"/>
            <a:lumOff val="0"/>
            <a:alphaOff val="0"/>
          </a:schemeClr>
        </a:solidFill>
        <a:ln w="34925" cap="flat" cmpd="sng" algn="in">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A2599E-735D-4C7D-96C0-A6B082757F40}">
      <dsp:nvSpPr>
        <dsp:cNvPr id="0" name=""/>
        <dsp:cNvSpPr/>
      </dsp:nvSpPr>
      <dsp:spPr>
        <a:xfrm>
          <a:off x="0" y="2983334"/>
          <a:ext cx="9946056" cy="596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i="1" kern="1200"/>
            <a:t>E</a:t>
          </a:r>
          <a:r>
            <a:rPr lang="en-GB" sz="1700" kern="1200"/>
            <a:t>nvironmental factors – We providing Green Cleaning ( safe and non-toxic products ).</a:t>
          </a:r>
          <a:endParaRPr lang="en-US" sz="1700" kern="1200"/>
        </a:p>
      </dsp:txBody>
      <dsp:txXfrm>
        <a:off x="0" y="2983334"/>
        <a:ext cx="9946056" cy="5963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4809A-4F1D-4D99-B09F-237AA79CE3A5}">
      <dsp:nvSpPr>
        <dsp:cNvPr id="0" name=""/>
        <dsp:cNvSpPr/>
      </dsp:nvSpPr>
      <dsp:spPr>
        <a:xfrm>
          <a:off x="0" y="0"/>
          <a:ext cx="7658463" cy="644652"/>
        </a:xfrm>
        <a:prstGeom prst="roundRect">
          <a:avLst>
            <a:gd name="adj" fmla="val 10000"/>
          </a:avLst>
        </a:prstGeom>
        <a:solidFill>
          <a:schemeClr val="accent5">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pPr>
          <a:r>
            <a:rPr lang="en-GB" sz="1600" kern="1200"/>
            <a:t>TARGET MARKET – HOMEWOWNERS AND BUSINESS </a:t>
          </a:r>
          <a:endParaRPr lang="en-US" sz="1600" kern="1200"/>
        </a:p>
      </dsp:txBody>
      <dsp:txXfrm>
        <a:off x="18881" y="18881"/>
        <a:ext cx="6887409" cy="606890"/>
      </dsp:txXfrm>
    </dsp:sp>
    <dsp:sp modelId="{9B4B05E7-7AAA-4212-A9CE-4066EA5D6A44}">
      <dsp:nvSpPr>
        <dsp:cNvPr id="0" name=""/>
        <dsp:cNvSpPr/>
      </dsp:nvSpPr>
      <dsp:spPr>
        <a:xfrm>
          <a:off x="571898" y="734187"/>
          <a:ext cx="7658463" cy="644652"/>
        </a:xfrm>
        <a:prstGeom prst="roundRect">
          <a:avLst>
            <a:gd name="adj" fmla="val 10000"/>
          </a:avLst>
        </a:prstGeom>
        <a:solidFill>
          <a:schemeClr val="accent5">
            <a:hueOff val="2208089"/>
            <a:satOff val="7189"/>
            <a:lumOff val="250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pPr>
          <a:r>
            <a:rPr lang="en-GB" sz="1600" kern="1200"/>
            <a:t>Focus on building relationship with potential customers</a:t>
          </a:r>
          <a:endParaRPr lang="en-US" sz="1600" kern="1200"/>
        </a:p>
      </dsp:txBody>
      <dsp:txXfrm>
        <a:off x="590779" y="753068"/>
        <a:ext cx="6629779" cy="606890"/>
      </dsp:txXfrm>
    </dsp:sp>
    <dsp:sp modelId="{9FB57A35-5B52-4E49-BDE2-974CADE2A604}">
      <dsp:nvSpPr>
        <dsp:cNvPr id="0" name=""/>
        <dsp:cNvSpPr/>
      </dsp:nvSpPr>
      <dsp:spPr>
        <a:xfrm>
          <a:off x="1143796" y="1468374"/>
          <a:ext cx="7658463" cy="644652"/>
        </a:xfrm>
        <a:prstGeom prst="roundRect">
          <a:avLst>
            <a:gd name="adj" fmla="val 10000"/>
          </a:avLst>
        </a:prstGeom>
        <a:solidFill>
          <a:schemeClr val="accent5">
            <a:hueOff val="4416178"/>
            <a:satOff val="14379"/>
            <a:lumOff val="500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pPr>
          <a:r>
            <a:rPr lang="en-GB" sz="1600" kern="1200"/>
            <a:t>Online and offline marketing channels ( building website , social media accounts)</a:t>
          </a:r>
          <a:endParaRPr lang="en-US" sz="1600" kern="1200"/>
        </a:p>
      </dsp:txBody>
      <dsp:txXfrm>
        <a:off x="1162677" y="1487255"/>
        <a:ext cx="6629779" cy="606889"/>
      </dsp:txXfrm>
    </dsp:sp>
    <dsp:sp modelId="{C8E190DE-9DB0-4EA5-8BA6-4BA03FEC476C}">
      <dsp:nvSpPr>
        <dsp:cNvPr id="0" name=""/>
        <dsp:cNvSpPr/>
      </dsp:nvSpPr>
      <dsp:spPr>
        <a:xfrm>
          <a:off x="1715694" y="2202561"/>
          <a:ext cx="7658463" cy="644652"/>
        </a:xfrm>
        <a:prstGeom prst="roundRect">
          <a:avLst>
            <a:gd name="adj" fmla="val 10000"/>
          </a:avLst>
        </a:prstGeom>
        <a:solidFill>
          <a:schemeClr val="accent5">
            <a:hueOff val="6624266"/>
            <a:satOff val="21568"/>
            <a:lumOff val="750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pPr>
          <a:r>
            <a:rPr lang="en-GB" sz="1600" kern="1200"/>
            <a:t>Sponsoring local organizations to build brand reputation</a:t>
          </a:r>
          <a:endParaRPr lang="en-US" sz="1600" kern="1200"/>
        </a:p>
      </dsp:txBody>
      <dsp:txXfrm>
        <a:off x="1734575" y="2221442"/>
        <a:ext cx="6629779" cy="606890"/>
      </dsp:txXfrm>
    </dsp:sp>
    <dsp:sp modelId="{13EDFB41-F3D6-4174-B15A-B53BCE81DBB6}">
      <dsp:nvSpPr>
        <dsp:cNvPr id="0" name=""/>
        <dsp:cNvSpPr/>
      </dsp:nvSpPr>
      <dsp:spPr>
        <a:xfrm>
          <a:off x="2287592" y="2936748"/>
          <a:ext cx="7658463" cy="644652"/>
        </a:xfrm>
        <a:prstGeom prst="roundRect">
          <a:avLst>
            <a:gd name="adj" fmla="val 10000"/>
          </a:avLst>
        </a:prstGeom>
        <a:solidFill>
          <a:schemeClr val="accent5">
            <a:hueOff val="8832355"/>
            <a:satOff val="28758"/>
            <a:lumOff val="1000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pPr>
          <a:r>
            <a:rPr lang="en-GB" sz="1600" kern="1200"/>
            <a:t>Offline marketing – distributing flyers and brochures</a:t>
          </a:r>
          <a:endParaRPr lang="en-US" sz="1600" kern="1200"/>
        </a:p>
      </dsp:txBody>
      <dsp:txXfrm>
        <a:off x="2306473" y="2955629"/>
        <a:ext cx="6629779" cy="606889"/>
      </dsp:txXfrm>
    </dsp:sp>
    <dsp:sp modelId="{E40A9874-802D-419A-B8BA-EBE1DF0F577C}">
      <dsp:nvSpPr>
        <dsp:cNvPr id="0" name=""/>
        <dsp:cNvSpPr/>
      </dsp:nvSpPr>
      <dsp:spPr>
        <a:xfrm>
          <a:off x="7239439" y="470954"/>
          <a:ext cx="419023" cy="419023"/>
        </a:xfrm>
        <a:prstGeom prst="downArrow">
          <a:avLst>
            <a:gd name="adj1" fmla="val 55000"/>
            <a:gd name="adj2" fmla="val 45000"/>
          </a:avLst>
        </a:prstGeom>
        <a:solidFill>
          <a:schemeClr val="accent5">
            <a:tint val="40000"/>
            <a:alpha val="90000"/>
            <a:hueOff val="0"/>
            <a:satOff val="0"/>
            <a:lumOff val="0"/>
            <a:alphaOff val="0"/>
          </a:schemeClr>
        </a:solidFill>
        <a:ln w="34925" cap="flat" cmpd="sng" algn="in">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100000"/>
            </a:lnSpc>
            <a:spcBef>
              <a:spcPct val="0"/>
            </a:spcBef>
            <a:spcAft>
              <a:spcPct val="35000"/>
            </a:spcAft>
            <a:buNone/>
          </a:pPr>
          <a:endParaRPr lang="en-US" sz="1800" kern="1200"/>
        </a:p>
      </dsp:txBody>
      <dsp:txXfrm>
        <a:off x="7333719" y="470954"/>
        <a:ext cx="230463" cy="315315"/>
      </dsp:txXfrm>
    </dsp:sp>
    <dsp:sp modelId="{9F717960-B437-4755-A7BF-5C64913B8D1F}">
      <dsp:nvSpPr>
        <dsp:cNvPr id="0" name=""/>
        <dsp:cNvSpPr/>
      </dsp:nvSpPr>
      <dsp:spPr>
        <a:xfrm>
          <a:off x="7811337" y="1205141"/>
          <a:ext cx="419023" cy="419023"/>
        </a:xfrm>
        <a:prstGeom prst="downArrow">
          <a:avLst>
            <a:gd name="adj1" fmla="val 55000"/>
            <a:gd name="adj2" fmla="val 45000"/>
          </a:avLst>
        </a:prstGeom>
        <a:solidFill>
          <a:schemeClr val="accent5">
            <a:tint val="40000"/>
            <a:alpha val="90000"/>
            <a:hueOff val="2926864"/>
            <a:satOff val="9822"/>
            <a:lumOff val="1005"/>
            <a:alphaOff val="0"/>
          </a:schemeClr>
        </a:solidFill>
        <a:ln w="34925" cap="flat" cmpd="sng" algn="in">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100000"/>
            </a:lnSpc>
            <a:spcBef>
              <a:spcPct val="0"/>
            </a:spcBef>
            <a:spcAft>
              <a:spcPct val="35000"/>
            </a:spcAft>
            <a:buNone/>
          </a:pPr>
          <a:endParaRPr lang="en-US" sz="1800" kern="1200"/>
        </a:p>
      </dsp:txBody>
      <dsp:txXfrm>
        <a:off x="7905617" y="1205141"/>
        <a:ext cx="230463" cy="315315"/>
      </dsp:txXfrm>
    </dsp:sp>
    <dsp:sp modelId="{3F22FFB4-D6CD-4DA6-B4C4-043A847B4912}">
      <dsp:nvSpPr>
        <dsp:cNvPr id="0" name=""/>
        <dsp:cNvSpPr/>
      </dsp:nvSpPr>
      <dsp:spPr>
        <a:xfrm>
          <a:off x="8383235" y="1928583"/>
          <a:ext cx="419023" cy="419023"/>
        </a:xfrm>
        <a:prstGeom prst="downArrow">
          <a:avLst>
            <a:gd name="adj1" fmla="val 55000"/>
            <a:gd name="adj2" fmla="val 45000"/>
          </a:avLst>
        </a:prstGeom>
        <a:solidFill>
          <a:schemeClr val="accent5">
            <a:tint val="40000"/>
            <a:alpha val="90000"/>
            <a:hueOff val="5853729"/>
            <a:satOff val="19645"/>
            <a:lumOff val="2009"/>
            <a:alphaOff val="0"/>
          </a:schemeClr>
        </a:solidFill>
        <a:ln w="34925" cap="flat" cmpd="sng" algn="in">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100000"/>
            </a:lnSpc>
            <a:spcBef>
              <a:spcPct val="0"/>
            </a:spcBef>
            <a:spcAft>
              <a:spcPct val="35000"/>
            </a:spcAft>
            <a:buNone/>
          </a:pPr>
          <a:endParaRPr lang="en-US" sz="1800" kern="1200"/>
        </a:p>
      </dsp:txBody>
      <dsp:txXfrm>
        <a:off x="8477515" y="1928583"/>
        <a:ext cx="230463" cy="315315"/>
      </dsp:txXfrm>
    </dsp:sp>
    <dsp:sp modelId="{9AD1F1C4-C0BF-456E-9836-A04E22C3992B}">
      <dsp:nvSpPr>
        <dsp:cNvPr id="0" name=""/>
        <dsp:cNvSpPr/>
      </dsp:nvSpPr>
      <dsp:spPr>
        <a:xfrm>
          <a:off x="8955133" y="2669933"/>
          <a:ext cx="419023" cy="419023"/>
        </a:xfrm>
        <a:prstGeom prst="downArrow">
          <a:avLst>
            <a:gd name="adj1" fmla="val 55000"/>
            <a:gd name="adj2" fmla="val 45000"/>
          </a:avLst>
        </a:prstGeom>
        <a:solidFill>
          <a:schemeClr val="accent5">
            <a:tint val="40000"/>
            <a:alpha val="90000"/>
            <a:hueOff val="8780593"/>
            <a:satOff val="29467"/>
            <a:lumOff val="3014"/>
            <a:alphaOff val="0"/>
          </a:schemeClr>
        </a:solidFill>
        <a:ln w="34925" cap="flat" cmpd="sng" algn="in">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100000"/>
            </a:lnSpc>
            <a:spcBef>
              <a:spcPct val="0"/>
            </a:spcBef>
            <a:spcAft>
              <a:spcPct val="35000"/>
            </a:spcAft>
            <a:buNone/>
          </a:pPr>
          <a:endParaRPr lang="en-US" sz="1800" kern="1200"/>
        </a:p>
      </dsp:txBody>
      <dsp:txXfrm>
        <a:off x="9049413" y="2669933"/>
        <a:ext cx="230463" cy="31531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A44A10-AB87-4927-A50B-FC7CF6EBC821}">
      <dsp:nvSpPr>
        <dsp:cNvPr id="0" name=""/>
        <dsp:cNvSpPr/>
      </dsp:nvSpPr>
      <dsp:spPr>
        <a:xfrm>
          <a:off x="889581" y="823313"/>
          <a:ext cx="924553" cy="92455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F0D4A032-5642-49AF-A1E4-F03E1EB0D579}">
      <dsp:nvSpPr>
        <dsp:cNvPr id="0" name=""/>
        <dsp:cNvSpPr/>
      </dsp:nvSpPr>
      <dsp:spPr>
        <a:xfrm>
          <a:off x="324576" y="2038086"/>
          <a:ext cx="20545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GB" sz="1300" kern="1200" dirty="0"/>
            <a:t>Claudia Popa (60%) - founder / trainer</a:t>
          </a:r>
          <a:r>
            <a:rPr lang="en-GB" sz="1300" kern="1200" dirty="0">
              <a:latin typeface="Franklin Gothic Book" panose="020B0503020102020204"/>
            </a:rPr>
            <a:t> </a:t>
          </a:r>
          <a:endParaRPr lang="en-US" sz="1300" kern="1200" dirty="0"/>
        </a:p>
      </dsp:txBody>
      <dsp:txXfrm>
        <a:off x="324576" y="2038086"/>
        <a:ext cx="2054564" cy="720000"/>
      </dsp:txXfrm>
    </dsp:sp>
    <dsp:sp modelId="{FBF3F581-3939-4422-AA6D-12BD9A18800A}">
      <dsp:nvSpPr>
        <dsp:cNvPr id="0" name=""/>
        <dsp:cNvSpPr/>
      </dsp:nvSpPr>
      <dsp:spPr>
        <a:xfrm>
          <a:off x="3303694" y="823313"/>
          <a:ext cx="924553" cy="92455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7A77341E-B15A-4A41-B154-2E3D0A63B655}">
      <dsp:nvSpPr>
        <dsp:cNvPr id="0" name=""/>
        <dsp:cNvSpPr/>
      </dsp:nvSpPr>
      <dsp:spPr>
        <a:xfrm>
          <a:off x="2738689" y="2038086"/>
          <a:ext cx="20545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rtl="0">
            <a:lnSpc>
              <a:spcPct val="100000"/>
            </a:lnSpc>
            <a:spcBef>
              <a:spcPct val="0"/>
            </a:spcBef>
            <a:spcAft>
              <a:spcPct val="35000"/>
            </a:spcAft>
            <a:buNone/>
          </a:pPr>
          <a:r>
            <a:rPr lang="en-GB" sz="1300" kern="1200" dirty="0"/>
            <a:t>Kristine </a:t>
          </a:r>
          <a:r>
            <a:rPr lang="en-GB" sz="1300" kern="1200" dirty="0" err="1"/>
            <a:t>Diduzs</a:t>
          </a:r>
          <a:r>
            <a:rPr lang="en-GB" sz="1300" kern="1200" dirty="0"/>
            <a:t> (20%) -</a:t>
          </a:r>
          <a:r>
            <a:rPr lang="en-GB" sz="1300" kern="1200" dirty="0">
              <a:latin typeface="Franklin Gothic Book" panose="020B0503020102020204"/>
            </a:rPr>
            <a:t> founder/</a:t>
          </a:r>
          <a:r>
            <a:rPr lang="en-GB" sz="1300" kern="1200" dirty="0"/>
            <a:t> sale and marketing – Birmingham office</a:t>
          </a:r>
          <a:endParaRPr lang="en-US" sz="1300" kern="1200" dirty="0"/>
        </a:p>
      </dsp:txBody>
      <dsp:txXfrm>
        <a:off x="2738689" y="2038086"/>
        <a:ext cx="2054564" cy="720000"/>
      </dsp:txXfrm>
    </dsp:sp>
    <dsp:sp modelId="{95F7F543-47E6-455A-82F2-9255DBDA78F0}">
      <dsp:nvSpPr>
        <dsp:cNvPr id="0" name=""/>
        <dsp:cNvSpPr/>
      </dsp:nvSpPr>
      <dsp:spPr>
        <a:xfrm>
          <a:off x="5717807" y="823313"/>
          <a:ext cx="924553" cy="92455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BADF1763-285B-47E2-A21A-D4C70993D326}">
      <dsp:nvSpPr>
        <dsp:cNvPr id="0" name=""/>
        <dsp:cNvSpPr/>
      </dsp:nvSpPr>
      <dsp:spPr>
        <a:xfrm>
          <a:off x="5152802" y="2038086"/>
          <a:ext cx="20545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GB" sz="1300" kern="1200" dirty="0"/>
            <a:t>Gheorghe </a:t>
          </a:r>
          <a:r>
            <a:rPr lang="en-GB" sz="1300" kern="1200" dirty="0" err="1"/>
            <a:t>Cacaliceanu</a:t>
          </a:r>
          <a:r>
            <a:rPr lang="en-GB" sz="1300" kern="1200" dirty="0"/>
            <a:t> (20%) - </a:t>
          </a:r>
          <a:r>
            <a:rPr lang="en-GB" sz="1300" kern="1200" dirty="0">
              <a:latin typeface="Franklin Gothic Book" panose="020B0503020102020204"/>
            </a:rPr>
            <a:t>founder/trainer</a:t>
          </a:r>
          <a:r>
            <a:rPr lang="en-GB" sz="1300" kern="1200" dirty="0"/>
            <a:t> </a:t>
          </a:r>
          <a:r>
            <a:rPr lang="en-GB" sz="1300" kern="1200" dirty="0">
              <a:latin typeface="Franklin Gothic Book" panose="020B0503020102020204"/>
            </a:rPr>
            <a:t>/driver</a:t>
          </a:r>
          <a:endParaRPr lang="en-US" sz="1300" kern="1200" dirty="0"/>
        </a:p>
      </dsp:txBody>
      <dsp:txXfrm>
        <a:off x="5152802" y="2038086"/>
        <a:ext cx="2054564" cy="720000"/>
      </dsp:txXfrm>
    </dsp:sp>
    <dsp:sp modelId="{A9768C74-7411-4697-AEC8-FDF232E2D1A4}">
      <dsp:nvSpPr>
        <dsp:cNvPr id="0" name=""/>
        <dsp:cNvSpPr/>
      </dsp:nvSpPr>
      <dsp:spPr>
        <a:xfrm>
          <a:off x="8131920" y="823313"/>
          <a:ext cx="924553" cy="92455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3822BE12-47E4-4D07-94CF-C53B353EAD6C}">
      <dsp:nvSpPr>
        <dsp:cNvPr id="0" name=""/>
        <dsp:cNvSpPr/>
      </dsp:nvSpPr>
      <dsp:spPr>
        <a:xfrm>
          <a:off x="7566915" y="2038086"/>
          <a:ext cx="20545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GB" sz="1300" kern="1200" dirty="0"/>
            <a:t>Team members – professional cleaners </a:t>
          </a:r>
          <a:endParaRPr lang="en-US" sz="1300" kern="1200" dirty="0"/>
        </a:p>
      </dsp:txBody>
      <dsp:txXfrm>
        <a:off x="7566915" y="2038086"/>
        <a:ext cx="2054564"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AF7A56-0E50-47A6-A328-8C580A1EDBF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6C68EDA2-72E2-4574-96D0-12A27C2922E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F7566F5-374D-49A7-99F5-1063ECBDD81B}" type="datetime1">
              <a:rPr lang="en-GB" smtClean="0"/>
              <a:t>19/03/2023</a:t>
            </a:fld>
            <a:endParaRPr lang="en-GB" dirty="0"/>
          </a:p>
        </p:txBody>
      </p:sp>
      <p:sp>
        <p:nvSpPr>
          <p:cNvPr id="4" name="Footer Placeholder 3">
            <a:extLst>
              <a:ext uri="{FF2B5EF4-FFF2-40B4-BE49-F238E27FC236}">
                <a16:creationId xmlns:a16="http://schemas.microsoft.com/office/drawing/2014/main" id="{48A5B68D-D5C6-4567-954C-23ADF456E9A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3E572477-4579-4CF8-A964-C749A53F901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8038CEB-EDD1-480C-ACF9-58A0CE538604}" type="slidenum">
              <a:rPr lang="en-GB" smtClean="0"/>
              <a:t>‹#›</a:t>
            </a:fld>
            <a:endParaRPr lang="en-GB"/>
          </a:p>
        </p:txBody>
      </p:sp>
    </p:spTree>
    <p:extLst>
      <p:ext uri="{BB962C8B-B14F-4D97-AF65-F5344CB8AC3E}">
        <p14:creationId xmlns:p14="http://schemas.microsoft.com/office/powerpoint/2010/main" val="77132369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83149-8796-4615-B2BE-34BF74D18C9D}" type="datetime1">
              <a:rPr lang="en-GB" smtClean="0"/>
              <a:pPr/>
              <a:t>19/03/2023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939E46-51A4-488F-821E-39D21C326696}" type="slidenum">
              <a:rPr lang="en-GB" noProof="0" smtClean="0"/>
              <a:t>‹#›</a:t>
            </a:fld>
            <a:endParaRPr lang="en-GB" noProof="0"/>
          </a:p>
        </p:txBody>
      </p:sp>
    </p:spTree>
    <p:extLst>
      <p:ext uri="{BB962C8B-B14F-4D97-AF65-F5344CB8AC3E}">
        <p14:creationId xmlns:p14="http://schemas.microsoft.com/office/powerpoint/2010/main" val="427237847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D939E46-51A4-488F-821E-39D21C326696}" type="slidenum">
              <a:rPr lang="en-GB" smtClean="0"/>
              <a:t>1</a:t>
            </a:fld>
            <a:endParaRPr lang="en-GB"/>
          </a:p>
        </p:txBody>
      </p:sp>
    </p:spTree>
    <p:extLst>
      <p:ext uri="{BB962C8B-B14F-4D97-AF65-F5344CB8AC3E}">
        <p14:creationId xmlns:p14="http://schemas.microsoft.com/office/powerpoint/2010/main" val="20513373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rtlCol="0" anchor="b">
            <a:noAutofit/>
          </a:bodyPr>
          <a:lstStyle>
            <a:lvl1pPr algn="ctr">
              <a:defRPr sz="7200" cap="all" baseline="0">
                <a:solidFill>
                  <a:schemeClr val="tx2"/>
                </a:solidFill>
              </a:defRPr>
            </a:lvl1pPr>
          </a:lstStyle>
          <a:p>
            <a:pPr rtl="0"/>
            <a:r>
              <a:rPr lang="en-GB" noProof="0"/>
              <a:t>Click to edit Master title style</a:t>
            </a:r>
          </a:p>
        </p:txBody>
      </p:sp>
      <p:sp>
        <p:nvSpPr>
          <p:cNvPr id="3" name="Subtitle 2"/>
          <p:cNvSpPr>
            <a:spLocks noGrp="1"/>
          </p:cNvSpPr>
          <p:nvPr>
            <p:ph type="subTitle" idx="1"/>
          </p:nvPr>
        </p:nvSpPr>
        <p:spPr>
          <a:xfrm>
            <a:off x="2679906" y="3956279"/>
            <a:ext cx="6831673" cy="1086237"/>
          </a:xfrm>
        </p:spPr>
        <p:txBody>
          <a:bodyPr rtlCol="0">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Date Placeholder 3"/>
          <p:cNvSpPr>
            <a:spLocks noGrp="1"/>
          </p:cNvSpPr>
          <p:nvPr>
            <p:ph type="dt" sz="half" idx="10"/>
          </p:nvPr>
        </p:nvSpPr>
        <p:spPr>
          <a:xfrm>
            <a:off x="752858" y="6453386"/>
            <a:ext cx="1607944" cy="404614"/>
          </a:xfrm>
        </p:spPr>
        <p:txBody>
          <a:bodyPr rtlCol="0"/>
          <a:lstStyle>
            <a:lvl1pPr>
              <a:defRPr baseline="0">
                <a:solidFill>
                  <a:schemeClr val="tx2"/>
                </a:solidFill>
              </a:defRPr>
            </a:lvl1pPr>
          </a:lstStyle>
          <a:p>
            <a:pPr rtl="0"/>
            <a:fld id="{03E1876A-C34A-4C87-92BE-D07C074DF6C1}" type="datetime1">
              <a:rPr lang="en-GB" noProof="0" smtClean="0"/>
              <a:t>19/03/2023</a:t>
            </a:fld>
            <a:endParaRPr lang="en-GB" noProof="0"/>
          </a:p>
        </p:txBody>
      </p:sp>
      <p:sp>
        <p:nvSpPr>
          <p:cNvPr id="5" name="Footer Placeholder 4"/>
          <p:cNvSpPr>
            <a:spLocks noGrp="1"/>
          </p:cNvSpPr>
          <p:nvPr>
            <p:ph type="ftr" sz="quarter" idx="11"/>
          </p:nvPr>
        </p:nvSpPr>
        <p:spPr>
          <a:xfrm>
            <a:off x="2584054" y="6453386"/>
            <a:ext cx="7023377" cy="404614"/>
          </a:xfrm>
        </p:spPr>
        <p:txBody>
          <a:bodyPr rtlCol="0"/>
          <a:lstStyle>
            <a:lvl1pPr algn="ctr">
              <a:defRPr baseline="0">
                <a:solidFill>
                  <a:schemeClr val="tx2"/>
                </a:solidFill>
              </a:defRPr>
            </a:lvl1pPr>
          </a:lstStyle>
          <a:p>
            <a:pPr rtl="0"/>
            <a:endParaRPr lang="en-GB" noProof="0"/>
          </a:p>
        </p:txBody>
      </p:sp>
      <p:sp>
        <p:nvSpPr>
          <p:cNvPr id="6" name="Slide Number Placeholder 5"/>
          <p:cNvSpPr>
            <a:spLocks noGrp="1"/>
          </p:cNvSpPr>
          <p:nvPr>
            <p:ph type="sldNum" sz="quarter" idx="12"/>
          </p:nvPr>
        </p:nvSpPr>
        <p:spPr>
          <a:xfrm>
            <a:off x="9830683" y="6453386"/>
            <a:ext cx="1596292" cy="404614"/>
          </a:xfrm>
        </p:spPr>
        <p:txBody>
          <a:bodyPr rtlCol="0"/>
          <a:lstStyle>
            <a:lvl1pPr>
              <a:defRPr baseline="0">
                <a:solidFill>
                  <a:schemeClr val="tx2"/>
                </a:solidFill>
              </a:defRPr>
            </a:lvl1pPr>
          </a:lstStyle>
          <a:p>
            <a:pPr rtl="0"/>
            <a:fld id="{69E57DC2-970A-4B3E-BB1C-7A09969E49DF}" type="slidenum">
              <a:rPr lang="en-GB" noProof="0" smtClean="0"/>
              <a:pPr/>
              <a:t>‹#›</a:t>
            </a:fld>
            <a:endParaRPr lang="en-GB" noProof="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hasCustomPrompt="1"/>
          </p:nvPr>
        </p:nvSpPr>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753EA5FA-A288-4274-A4C4-836962168AFC}" type="datetime1">
              <a:rPr lang="en-GB" noProof="0" smtClean="0"/>
              <a:t>19/03/2023</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9E57DC2-970A-4B3E-BB1C-7A09969E49DF}" type="slidenum">
              <a:rPr lang="en-GB" noProof="0" smtClean="0"/>
              <a:t>‹#›</a:t>
            </a:fld>
            <a:endParaRPr lang="en-GB"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rtlCol="0" anchor="b">
            <a:normAutofit/>
          </a:bodyPr>
          <a:lstStyle>
            <a:lvl1pPr algn="r">
              <a:defRPr sz="7200" cap="all" baseline="0">
                <a:solidFill>
                  <a:schemeClr val="tx2"/>
                </a:solidFill>
              </a:defRPr>
            </a:lvl1pPr>
          </a:lstStyle>
          <a:p>
            <a:pPr rtl="0"/>
            <a:r>
              <a:rPr lang="en-GB" noProof="0"/>
              <a:t>Click to edit Master title style</a:t>
            </a:r>
          </a:p>
        </p:txBody>
      </p:sp>
      <p:sp>
        <p:nvSpPr>
          <p:cNvPr id="3" name="Text Placeholder 2"/>
          <p:cNvSpPr>
            <a:spLocks noGrp="1"/>
          </p:cNvSpPr>
          <p:nvPr>
            <p:ph type="body" idx="1" hasCustomPrompt="1"/>
          </p:nvPr>
        </p:nvSpPr>
        <p:spPr>
          <a:xfrm>
            <a:off x="765025" y="4216328"/>
            <a:ext cx="9612971" cy="1143324"/>
          </a:xfrm>
        </p:spPr>
        <p:txBody>
          <a:bodyPr rtlCol="0"/>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 name="Date Placeholder 3"/>
          <p:cNvSpPr>
            <a:spLocks noGrp="1"/>
          </p:cNvSpPr>
          <p:nvPr>
            <p:ph type="dt" sz="half" idx="10"/>
          </p:nvPr>
        </p:nvSpPr>
        <p:spPr>
          <a:xfrm>
            <a:off x="738908" y="6453386"/>
            <a:ext cx="1622409" cy="404614"/>
          </a:xfrm>
        </p:spPr>
        <p:txBody>
          <a:bodyPr rtlCol="0"/>
          <a:lstStyle>
            <a:lvl1pPr>
              <a:defRPr>
                <a:solidFill>
                  <a:schemeClr val="tx2"/>
                </a:solidFill>
              </a:defRPr>
            </a:lvl1pPr>
          </a:lstStyle>
          <a:p>
            <a:pPr rtl="0"/>
            <a:fld id="{4AB7A3E6-C561-42EF-BD24-5100F72104DF}" type="datetime1">
              <a:rPr lang="en-GB" noProof="0" smtClean="0"/>
              <a:t>19/03/2023</a:t>
            </a:fld>
            <a:endParaRPr lang="en-GB" noProof="0"/>
          </a:p>
        </p:txBody>
      </p:sp>
      <p:sp>
        <p:nvSpPr>
          <p:cNvPr id="5" name="Footer Placeholder 4"/>
          <p:cNvSpPr>
            <a:spLocks noGrp="1"/>
          </p:cNvSpPr>
          <p:nvPr>
            <p:ph type="ftr" sz="quarter" idx="11"/>
          </p:nvPr>
        </p:nvSpPr>
        <p:spPr>
          <a:xfrm>
            <a:off x="2584312" y="6453386"/>
            <a:ext cx="7023377" cy="404614"/>
          </a:xfrm>
        </p:spPr>
        <p:txBody>
          <a:bodyPr rtlCol="0"/>
          <a:lstStyle>
            <a:lvl1pPr algn="ctr">
              <a:defRPr>
                <a:solidFill>
                  <a:schemeClr val="tx2"/>
                </a:solidFill>
              </a:defRPr>
            </a:lvl1pPr>
          </a:lstStyle>
          <a:p>
            <a:pPr rtl="0"/>
            <a:endParaRPr lang="en-GB" noProof="0"/>
          </a:p>
        </p:txBody>
      </p:sp>
      <p:sp>
        <p:nvSpPr>
          <p:cNvPr id="6" name="Slide Number Placeholder 5"/>
          <p:cNvSpPr>
            <a:spLocks noGrp="1"/>
          </p:cNvSpPr>
          <p:nvPr>
            <p:ph type="sldNum" sz="quarter" idx="12"/>
          </p:nvPr>
        </p:nvSpPr>
        <p:spPr>
          <a:xfrm>
            <a:off x="9830683" y="6453386"/>
            <a:ext cx="1596292" cy="404614"/>
          </a:xfrm>
        </p:spPr>
        <p:txBody>
          <a:bodyPr rtlCol="0"/>
          <a:lstStyle>
            <a:lvl1pPr>
              <a:defRPr>
                <a:solidFill>
                  <a:schemeClr val="tx2"/>
                </a:solidFill>
              </a:defRPr>
            </a:lvl1pPr>
          </a:lstStyle>
          <a:p>
            <a:pPr rtl="0"/>
            <a:fld id="{69E57DC2-970A-4B3E-BB1C-7A09969E49DF}" type="slidenum">
              <a:rPr lang="en-GB" noProof="0" smtClean="0"/>
              <a:pPr/>
              <a:t>‹#›</a:t>
            </a:fld>
            <a:endParaRPr lang="en-GB" noProof="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a:solidFill>
                  <a:schemeClr val="tx2"/>
                </a:solidFill>
              </a:defRPr>
            </a:lvl1pPr>
          </a:lstStyle>
          <a:p>
            <a:pPr rtl="0"/>
            <a:r>
              <a:rPr lang="en-GB" noProof="0"/>
              <a:t>Click to edit Master title style</a:t>
            </a:r>
          </a:p>
        </p:txBody>
      </p:sp>
      <p:sp>
        <p:nvSpPr>
          <p:cNvPr id="3" name="Content Placeholder 2"/>
          <p:cNvSpPr>
            <a:spLocks noGrp="1"/>
          </p:cNvSpPr>
          <p:nvPr>
            <p:ph sz="half" idx="1" hasCustomPrompt="1"/>
          </p:nvPr>
        </p:nvSpPr>
        <p:spPr>
          <a:xfrm>
            <a:off x="1371600" y="2285999"/>
            <a:ext cx="4447786" cy="3581401"/>
          </a:xfrm>
        </p:spPr>
        <p:txBody>
          <a:bodyPr rtlCol="0"/>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hasCustomPrompt="1"/>
          </p:nvPr>
        </p:nvSpPr>
        <p:spPr>
          <a:xfrm>
            <a:off x="6525403" y="2285999"/>
            <a:ext cx="4447786" cy="3581401"/>
          </a:xfrm>
        </p:spPr>
        <p:txBody>
          <a:bodyPr rtlCol="0"/>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B581F60A-7A6C-47A5-A240-EF594737F0A6}" type="datetime1">
              <a:rPr lang="en-GB" noProof="0" smtClean="0"/>
              <a:t>19/03/2023</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9E57DC2-970A-4B3E-BB1C-7A09969E49DF}" type="slidenum">
              <a:rPr lang="en-GB" noProof="0" smtClean="0"/>
              <a:t>‹#›</a:t>
            </a:fld>
            <a:endParaRPr lang="en-GB"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rtlCol="0"/>
          <a:lstStyle>
            <a:lvl1pPr>
              <a:defRPr>
                <a:solidFill>
                  <a:schemeClr val="tx2"/>
                </a:solidFill>
              </a:defRPr>
            </a:lvl1pPr>
          </a:lstStyle>
          <a:p>
            <a:pPr rtl="0"/>
            <a:r>
              <a:rPr lang="en-GB" noProof="0"/>
              <a:t>Click to edit Master title style</a:t>
            </a:r>
          </a:p>
        </p:txBody>
      </p:sp>
      <p:sp>
        <p:nvSpPr>
          <p:cNvPr id="3" name="Text Placeholder 2"/>
          <p:cNvSpPr>
            <a:spLocks noGrp="1"/>
          </p:cNvSpPr>
          <p:nvPr>
            <p:ph type="body" idx="1" hasCustomPrompt="1"/>
          </p:nvPr>
        </p:nvSpPr>
        <p:spPr>
          <a:xfrm>
            <a:off x="1371600" y="2340864"/>
            <a:ext cx="4443984" cy="823912"/>
          </a:xfrm>
        </p:spPr>
        <p:txBody>
          <a:bodyPr rtlCol="0"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4" name="Content Placeholder 3"/>
          <p:cNvSpPr>
            <a:spLocks noGrp="1"/>
          </p:cNvSpPr>
          <p:nvPr>
            <p:ph sz="half" idx="2" hasCustomPrompt="1"/>
          </p:nvPr>
        </p:nvSpPr>
        <p:spPr>
          <a:xfrm>
            <a:off x="1371600" y="3305207"/>
            <a:ext cx="4443984" cy="2562193"/>
          </a:xfrm>
        </p:spPr>
        <p:txBody>
          <a:bodyPr rtlCol="0"/>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hasCustomPrompt="1"/>
          </p:nvPr>
        </p:nvSpPr>
        <p:spPr>
          <a:xfrm>
            <a:off x="6525014" y="2340864"/>
            <a:ext cx="4443984" cy="823912"/>
          </a:xfrm>
        </p:spPr>
        <p:txBody>
          <a:bodyPr rtlCol="0"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6" name="Content Placeholder 5"/>
          <p:cNvSpPr>
            <a:spLocks noGrp="1"/>
          </p:cNvSpPr>
          <p:nvPr>
            <p:ph sz="quarter" idx="4" hasCustomPrompt="1"/>
          </p:nvPr>
        </p:nvSpPr>
        <p:spPr>
          <a:xfrm>
            <a:off x="6525014" y="3305207"/>
            <a:ext cx="4443984" cy="2562193"/>
          </a:xfrm>
        </p:spPr>
        <p:txBody>
          <a:bodyPr rtlCol="0"/>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71FDC2AC-E685-4712-9293-CA8070ED9286}" type="datetime1">
              <a:rPr lang="en-GB" noProof="0" smtClean="0"/>
              <a:t>19/03/2023</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69E57DC2-970A-4B3E-BB1C-7A09969E49DF}" type="slidenum">
              <a:rPr lang="en-GB" noProof="0" smtClean="0"/>
              <a:t>‹#›</a:t>
            </a:fld>
            <a:endParaRPr lang="en-GB" noProof="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1F6C4C4E-80F9-463A-915B-DB91C591AC0C}" type="datetime1">
              <a:rPr lang="en-GB" noProof="0" smtClean="0"/>
              <a:t>19/03/2023</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9E57DC2-970A-4B3E-BB1C-7A09969E49DF}" type="slidenum">
              <a:rPr lang="en-GB" noProof="0" smtClean="0"/>
              <a:t>‹#›</a:t>
            </a:fld>
            <a:endParaRPr lang="en-GB"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A8579684-94BB-4B0C-AF4A-CB9E7E5BFAA8}" type="datetime1">
              <a:rPr lang="en-GB" noProof="0" smtClean="0"/>
              <a:t>19/03/2023</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69E57DC2-970A-4B3E-BB1C-7A09969E49DF}" type="slidenum">
              <a:rPr lang="en-GB" noProof="0" smtClean="0"/>
              <a:t>‹#›</a:t>
            </a:fld>
            <a:endParaRPr lang="en-GB"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rtlCol="0" anchor="t">
            <a:noAutofit/>
          </a:bodyPr>
          <a:lstStyle>
            <a:lvl1pPr>
              <a:lnSpc>
                <a:spcPct val="84000"/>
              </a:lnSpc>
              <a:defRPr sz="4800" baseline="0">
                <a:solidFill>
                  <a:schemeClr val="tx2"/>
                </a:solidFill>
              </a:defRPr>
            </a:lvl1pPr>
          </a:lstStyle>
          <a:p>
            <a:pPr rtl="0"/>
            <a:r>
              <a:rPr lang="en-GB" noProof="0"/>
              <a:t>Click to edit Master title style</a:t>
            </a:r>
          </a:p>
        </p:txBody>
      </p:sp>
      <p:sp>
        <p:nvSpPr>
          <p:cNvPr id="3" name="Content Placeholder 2"/>
          <p:cNvSpPr>
            <a:spLocks noGrp="1"/>
          </p:cNvSpPr>
          <p:nvPr>
            <p:ph idx="1" hasCustomPrompt="1"/>
          </p:nvPr>
        </p:nvSpPr>
        <p:spPr>
          <a:xfrm>
            <a:off x="6256020" y="685801"/>
            <a:ext cx="5212080" cy="5175250"/>
          </a:xfrm>
        </p:spPr>
        <p:txBody>
          <a:bodyPr rtlCol="0"/>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hasCustomPrompt="1"/>
          </p:nvPr>
        </p:nvSpPr>
        <p:spPr>
          <a:xfrm>
            <a:off x="723900" y="2856344"/>
            <a:ext cx="3855720" cy="3011056"/>
          </a:xfrm>
        </p:spPr>
        <p:txBody>
          <a:bodyPr rtlCol="0"/>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5" name="Date Placeholder 4"/>
          <p:cNvSpPr>
            <a:spLocks noGrp="1"/>
          </p:cNvSpPr>
          <p:nvPr>
            <p:ph type="dt" sz="half" idx="10"/>
          </p:nvPr>
        </p:nvSpPr>
        <p:spPr>
          <a:xfrm>
            <a:off x="723900" y="6453386"/>
            <a:ext cx="1204572" cy="404614"/>
          </a:xfrm>
        </p:spPr>
        <p:txBody>
          <a:bodyPr rtlCol="0"/>
          <a:lstStyle>
            <a:lvl1pPr>
              <a:defRPr>
                <a:solidFill>
                  <a:schemeClr val="tx2"/>
                </a:solidFill>
              </a:defRPr>
            </a:lvl1pPr>
          </a:lstStyle>
          <a:p>
            <a:pPr rtl="0"/>
            <a:fld id="{F7EE774B-D0B7-47A9-A0CF-6C99222D750A}" type="datetime1">
              <a:rPr lang="en-GB" noProof="0" smtClean="0"/>
              <a:t>19/03/2023</a:t>
            </a:fld>
            <a:endParaRPr lang="en-GB" noProof="0"/>
          </a:p>
        </p:txBody>
      </p:sp>
      <p:sp>
        <p:nvSpPr>
          <p:cNvPr id="6" name="Footer Placeholder 5"/>
          <p:cNvSpPr>
            <a:spLocks noGrp="1"/>
          </p:cNvSpPr>
          <p:nvPr>
            <p:ph type="ftr" sz="quarter" idx="11"/>
          </p:nvPr>
        </p:nvSpPr>
        <p:spPr>
          <a:xfrm>
            <a:off x="2205945" y="6453386"/>
            <a:ext cx="2373675" cy="404614"/>
          </a:xfrm>
        </p:spPr>
        <p:txBody>
          <a:bodyPr rtlCol="0"/>
          <a:lstStyle>
            <a:lvl1pPr>
              <a:defRPr>
                <a:solidFill>
                  <a:schemeClr val="tx2"/>
                </a:solidFill>
              </a:defRPr>
            </a:lvl1pPr>
          </a:lstStyle>
          <a:p>
            <a:pPr rtl="0"/>
            <a:endParaRPr lang="en-GB" noProof="0"/>
          </a:p>
        </p:txBody>
      </p:sp>
      <p:sp>
        <p:nvSpPr>
          <p:cNvPr id="7" name="Slide Number Placeholder 6"/>
          <p:cNvSpPr>
            <a:spLocks noGrp="1"/>
          </p:cNvSpPr>
          <p:nvPr>
            <p:ph type="sldNum" sz="quarter" idx="12"/>
          </p:nvPr>
        </p:nvSpPr>
        <p:spPr>
          <a:xfrm>
            <a:off x="9883140" y="6453386"/>
            <a:ext cx="1596292" cy="404614"/>
          </a:xfrm>
        </p:spPr>
        <p:txBody>
          <a:bodyPr rtlCol="0"/>
          <a:lstStyle>
            <a:lvl1pPr>
              <a:defRPr>
                <a:solidFill>
                  <a:schemeClr val="tx2"/>
                </a:solidFill>
              </a:defRPr>
            </a:lvl1pPr>
          </a:lstStyle>
          <a:p>
            <a:pPr rtl="0"/>
            <a:fld id="{69E57DC2-970A-4B3E-BB1C-7A09969E49DF}" type="slidenum">
              <a:rPr lang="en-GB" noProof="0" smtClean="0"/>
              <a:pPr/>
              <a:t>‹#›</a:t>
            </a:fld>
            <a:endParaRPr lang="en-GB" noProof="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rtlCol="0" anchor="t">
            <a:normAutofit/>
          </a:bodyPr>
          <a:lstStyle>
            <a:lvl1pPr>
              <a:lnSpc>
                <a:spcPct val="84000"/>
              </a:lnSpc>
              <a:defRPr sz="4800" baseline="0"/>
            </a:lvl1pPr>
          </a:lstStyle>
          <a:p>
            <a:pPr rtl="0"/>
            <a:r>
              <a:rPr lang="en-GB" noProof="0"/>
              <a:t>Click to edit Master title style</a:t>
            </a:r>
          </a:p>
        </p:txBody>
      </p:sp>
      <p:sp>
        <p:nvSpPr>
          <p:cNvPr id="3" name="Picture Placeholder 2"/>
          <p:cNvSpPr>
            <a:spLocks noGrp="1" noChangeAspect="1"/>
          </p:cNvSpPr>
          <p:nvPr>
            <p:ph type="pic" idx="1"/>
          </p:nvPr>
        </p:nvSpPr>
        <p:spPr>
          <a:xfrm>
            <a:off x="5532120" y="0"/>
            <a:ext cx="6659880" cy="6857999"/>
          </a:xfrm>
        </p:spPr>
        <p:txBody>
          <a:bodyPr rtlCol="0"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hasCustomPrompt="1"/>
          </p:nvPr>
        </p:nvSpPr>
        <p:spPr>
          <a:xfrm>
            <a:off x="723900" y="2855968"/>
            <a:ext cx="3855720" cy="3011432"/>
          </a:xfrm>
        </p:spPr>
        <p:txBody>
          <a:bodyPr rtlCol="0"/>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5" name="Date Placeholder 4"/>
          <p:cNvSpPr>
            <a:spLocks noGrp="1"/>
          </p:cNvSpPr>
          <p:nvPr>
            <p:ph type="dt" sz="half" idx="10"/>
          </p:nvPr>
        </p:nvSpPr>
        <p:spPr>
          <a:xfrm>
            <a:off x="723900" y="6453386"/>
            <a:ext cx="1204572" cy="404614"/>
          </a:xfrm>
        </p:spPr>
        <p:txBody>
          <a:bodyPr rtlCol="0"/>
          <a:lstStyle>
            <a:lvl1pPr>
              <a:defRPr>
                <a:solidFill>
                  <a:schemeClr val="tx2"/>
                </a:solidFill>
              </a:defRPr>
            </a:lvl1pPr>
          </a:lstStyle>
          <a:p>
            <a:pPr rtl="0"/>
            <a:fld id="{0EE89071-3C6F-48C6-8277-BF2D583A33FB}" type="datetime1">
              <a:rPr lang="en-GB" noProof="0" smtClean="0"/>
              <a:t>19/03/2023</a:t>
            </a:fld>
            <a:endParaRPr lang="en-GB" noProof="0"/>
          </a:p>
        </p:txBody>
      </p:sp>
      <p:sp>
        <p:nvSpPr>
          <p:cNvPr id="6" name="Footer Placeholder 5"/>
          <p:cNvSpPr>
            <a:spLocks noGrp="1"/>
          </p:cNvSpPr>
          <p:nvPr>
            <p:ph type="ftr" sz="quarter" idx="11"/>
          </p:nvPr>
        </p:nvSpPr>
        <p:spPr>
          <a:xfrm>
            <a:off x="2205945" y="6453386"/>
            <a:ext cx="2373675" cy="404614"/>
          </a:xfrm>
        </p:spPr>
        <p:txBody>
          <a:bodyPr rtlCol="0"/>
          <a:lstStyle>
            <a:lvl1pPr>
              <a:defRPr>
                <a:solidFill>
                  <a:schemeClr val="tx2"/>
                </a:solidFill>
              </a:defRPr>
            </a:lvl1pPr>
          </a:lstStyle>
          <a:p>
            <a:pPr rtl="0"/>
            <a:endParaRPr lang="en-GB" noProof="0"/>
          </a:p>
        </p:txBody>
      </p:sp>
      <p:sp>
        <p:nvSpPr>
          <p:cNvPr id="7" name="Slide Number Placeholder 6"/>
          <p:cNvSpPr>
            <a:spLocks noGrp="1"/>
          </p:cNvSpPr>
          <p:nvPr>
            <p:ph type="sldNum" sz="quarter" idx="12"/>
          </p:nvPr>
        </p:nvSpPr>
        <p:spPr>
          <a:xfrm>
            <a:off x="9883140" y="6453386"/>
            <a:ext cx="1596292" cy="404614"/>
          </a:xfrm>
        </p:spPr>
        <p:txBody>
          <a:bodyPr rtlCol="0"/>
          <a:lstStyle>
            <a:lvl1pPr>
              <a:defRPr>
                <a:solidFill>
                  <a:schemeClr val="tx2"/>
                </a:solidFill>
              </a:defRPr>
            </a:lvl1pPr>
          </a:lstStyle>
          <a:p>
            <a:pPr rtl="0"/>
            <a:fld id="{69E57DC2-970A-4B3E-BB1C-7A09969E49DF}" type="slidenum">
              <a:rPr lang="en-GB" noProof="0" smtClean="0"/>
              <a:pPr/>
              <a:t>‹#›</a:t>
            </a:fld>
            <a:endParaRPr lang="en-GB" noProof="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Vertical Text Placeholder 2"/>
          <p:cNvSpPr>
            <a:spLocks noGrp="1"/>
          </p:cNvSpPr>
          <p:nvPr>
            <p:ph type="body" orient="vert" idx="1" hasCustomPrompt="1"/>
          </p:nvPr>
        </p:nvSpPr>
        <p:spPr>
          <a:xfrm>
            <a:off x="1371600" y="2295525"/>
            <a:ext cx="9601200" cy="3571875"/>
          </a:xfrm>
        </p:spPr>
        <p:txBody>
          <a:bodyPr vert="eaVert"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BA34B235-AB0A-4BDA-9C30-6C7DC52F1685}" type="datetime1">
              <a:rPr lang="en-GB" noProof="0" smtClean="0"/>
              <a:t>19/03/2023</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9E57DC2-970A-4B3E-BB1C-7A09969E49DF}" type="slidenum">
              <a:rPr lang="en-GB" noProof="0" smtClean="0"/>
              <a:t>‹#›</a:t>
            </a:fld>
            <a:endParaRPr lang="en-GB"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rtlCol="0"/>
          <a:lstStyle/>
          <a:p>
            <a:pPr rtl="0"/>
            <a:r>
              <a:rPr lang="en-GB" noProof="0"/>
              <a:t>Click to edit Master title style</a:t>
            </a:r>
          </a:p>
        </p:txBody>
      </p:sp>
      <p:sp>
        <p:nvSpPr>
          <p:cNvPr id="3" name="Vertical Text Placeholder 2"/>
          <p:cNvSpPr>
            <a:spLocks noGrp="1"/>
          </p:cNvSpPr>
          <p:nvPr>
            <p:ph type="body" orient="vert" idx="1" hasCustomPrompt="1"/>
          </p:nvPr>
        </p:nvSpPr>
        <p:spPr>
          <a:xfrm>
            <a:off x="1371600" y="624156"/>
            <a:ext cx="8179641" cy="5243244"/>
          </a:xfrm>
        </p:spPr>
        <p:txBody>
          <a:bodyPr vert="eaVert"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F5166E80-9F66-4B23-9F13-DB8B5CCC3213}" type="datetime1">
              <a:rPr lang="en-GB" noProof="0" smtClean="0"/>
              <a:t>19/03/2023</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9E57DC2-970A-4B3E-BB1C-7A09969E49DF}" type="slidenum">
              <a:rPr lang="en-GB" noProof="0" smtClean="0"/>
              <a:t>‹#›</a:t>
            </a:fld>
            <a:endParaRPr lang="en-GB"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pPr rtl="0"/>
            <a:r>
              <a:rPr lang="en-GB" noProof="0"/>
              <a:t>Click to edit Master title style</a:t>
            </a:r>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pPr rtl="0"/>
            <a:fld id="{D2BFD511-F9D9-4C65-A972-7F7DD0F95A00}" type="datetime1">
              <a:rPr lang="en-GB" noProof="0" smtClean="0"/>
              <a:t>19/03/2023</a:t>
            </a:fld>
            <a:endParaRPr lang="en-GB" noProof="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pPr rtl="0"/>
            <a:endParaRPr lang="en-GB" noProof="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pPr rtl="0"/>
            <a:fld id="{69E57DC2-970A-4B3E-BB1C-7A09969E49DF}" type="slidenum">
              <a:rPr lang="en-GB" noProof="0" smtClean="0"/>
              <a:pPr/>
              <a:t>‹#›</a:t>
            </a:fld>
            <a:endParaRPr lang="en-GB" noProof="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referenceforbusiness.com/management/Bun-Comp/Business-Plan.html#ixzz7v0JBSm4C"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r>
              <a:rPr lang="en-GB" b="1" dirty="0">
                <a:solidFill>
                  <a:srgbClr val="7030A0"/>
                </a:solidFill>
                <a:latin typeface="Georgia Pro"/>
              </a:rPr>
              <a:t>SPARKLE CLEAN</a:t>
            </a:r>
            <a:endParaRPr lang="en-GB" b="1" dirty="0">
              <a:latin typeface="Georgia Pro"/>
            </a:endParaRPr>
          </a:p>
        </p:txBody>
      </p:sp>
      <p:sp>
        <p:nvSpPr>
          <p:cNvPr id="3" name="Subtitle 2"/>
          <p:cNvSpPr>
            <a:spLocks noGrp="1"/>
          </p:cNvSpPr>
          <p:nvPr>
            <p:ph type="subTitle" idx="1"/>
          </p:nvPr>
        </p:nvSpPr>
        <p:spPr>
          <a:xfrm>
            <a:off x="2679906" y="3956279"/>
            <a:ext cx="6831673" cy="1574393"/>
          </a:xfrm>
        </p:spPr>
        <p:txBody>
          <a:bodyPr vert="horz" lIns="91440" tIns="45720" rIns="91440" bIns="45720" rtlCol="0" anchor="t">
            <a:normAutofit lnSpcReduction="10000"/>
          </a:bodyPr>
          <a:lstStyle/>
          <a:p>
            <a:r>
              <a:rPr lang="en-GB" dirty="0"/>
              <a:t>BUSSINES PLAN -GROUP PRESENTATION BMSW4006</a:t>
            </a:r>
          </a:p>
          <a:p>
            <a:r>
              <a:rPr lang="en-GB" dirty="0"/>
              <a:t>CLAUDIA POPA – 2126835</a:t>
            </a:r>
          </a:p>
          <a:p>
            <a:r>
              <a:rPr lang="en-GB" dirty="0"/>
              <a:t>KRISTINE DIDZUS – 2130588</a:t>
            </a:r>
          </a:p>
          <a:p>
            <a:r>
              <a:rPr lang="en-GB" dirty="0"/>
              <a:t>GHEORGHE CACALICEANU - 2126586</a:t>
            </a:r>
          </a:p>
          <a:p>
            <a:endParaRPr lang="en-GB" dirty="0"/>
          </a:p>
        </p:txBody>
      </p:sp>
    </p:spTree>
    <p:extLst>
      <p:ext uri="{BB962C8B-B14F-4D97-AF65-F5344CB8AC3E}">
        <p14:creationId xmlns:p14="http://schemas.microsoft.com/office/powerpoint/2010/main" val="36010826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7C159B63-C56D-4E4E-8B07-40A1346DC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F4E0A3-0BA7-BE00-9894-A49504951B17}"/>
              </a:ext>
            </a:extLst>
          </p:cNvPr>
          <p:cNvSpPr>
            <a:spLocks noGrp="1"/>
          </p:cNvSpPr>
          <p:nvPr>
            <p:ph type="title"/>
          </p:nvPr>
        </p:nvSpPr>
        <p:spPr>
          <a:xfrm>
            <a:off x="967902" y="1194180"/>
            <a:ext cx="3523938" cy="5020353"/>
          </a:xfrm>
        </p:spPr>
        <p:txBody>
          <a:bodyPr>
            <a:normAutofit/>
          </a:bodyPr>
          <a:lstStyle/>
          <a:p>
            <a:br>
              <a:rPr lang="en-GB" dirty="0"/>
            </a:br>
            <a:r>
              <a:rPr lang="en-GB" dirty="0">
                <a:solidFill>
                  <a:srgbClr val="7030A0"/>
                </a:solidFill>
                <a:latin typeface="Franklin Gothic Book"/>
              </a:rPr>
              <a:t>BUSSINES OVERVIEW :</a:t>
            </a:r>
          </a:p>
        </p:txBody>
      </p:sp>
      <p:sp>
        <p:nvSpPr>
          <p:cNvPr id="22" name="Rectangle 21">
            <a:extLst>
              <a:ext uri="{FF2B5EF4-FFF2-40B4-BE49-F238E27FC236}">
                <a16:creationId xmlns:a16="http://schemas.microsoft.com/office/drawing/2014/main" id="{27DEF201-077E-444A-A3F0-66E142535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BDAA3841-4247-BBEC-7B6B-DA32D8E8B37C}"/>
              </a:ext>
            </a:extLst>
          </p:cNvPr>
          <p:cNvSpPr>
            <a:spLocks noGrp="1"/>
          </p:cNvSpPr>
          <p:nvPr>
            <p:ph idx="1"/>
          </p:nvPr>
        </p:nvSpPr>
        <p:spPr>
          <a:xfrm>
            <a:off x="5294666" y="289304"/>
            <a:ext cx="6114847" cy="5020353"/>
          </a:xfrm>
        </p:spPr>
        <p:txBody>
          <a:bodyPr vert="horz" lIns="91440" tIns="45720" rIns="91440" bIns="45720" rtlCol="0" anchor="t">
            <a:noAutofit/>
          </a:bodyPr>
          <a:lstStyle/>
          <a:p>
            <a:pPr marL="383540" indent="-383540"/>
            <a:r>
              <a:rPr lang="en-GB" sz="2800" b="1" dirty="0">
                <a:ea typeface="+mn-lt"/>
                <a:cs typeface="+mn-lt"/>
              </a:rPr>
              <a:t>Our cleaning company, Sparkle Clean, provides high-quality commercial and residential cleaning services to clients in Birmingham, Uk . Our mission is to provide excellent cleaning services that exceed our clients' expectations. Our target market is homeowners and businesses that value cleanliness and professionalism. Our competitive advantage is our commitment to using eco-friendly products and our highly trained staff.</a:t>
            </a:r>
            <a:endParaRPr lang="en-GB" sz="2800" b="1"/>
          </a:p>
          <a:p>
            <a:pPr marL="0" indent="0">
              <a:buNone/>
            </a:pPr>
            <a:endParaRPr lang="en-GB" dirty="0"/>
          </a:p>
        </p:txBody>
      </p:sp>
    </p:spTree>
    <p:extLst>
      <p:ext uri="{BB962C8B-B14F-4D97-AF65-F5344CB8AC3E}">
        <p14:creationId xmlns:p14="http://schemas.microsoft.com/office/powerpoint/2010/main" val="3881879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49BC34D-9C23-4D6D-8213-1F471AF85B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10" name="Freeform 6">
              <a:extLst>
                <a:ext uri="{FF2B5EF4-FFF2-40B4-BE49-F238E27FC236}">
                  <a16:creationId xmlns:a16="http://schemas.microsoft.com/office/drawing/2014/main" id="{FA0F5D6C-5025-4D7E-82DD-C2C6FDA1E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20" name="Freeform 6">
              <a:extLst>
                <a:ext uri="{FF2B5EF4-FFF2-40B4-BE49-F238E27FC236}">
                  <a16:creationId xmlns:a16="http://schemas.microsoft.com/office/drawing/2014/main" id="{E2AF2C17-4AB4-4402-B84B-129EF95D1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 useBgFill="1">
        <p:nvSpPr>
          <p:cNvPr id="21" name="Rectangle 12">
            <a:extLst>
              <a:ext uri="{FF2B5EF4-FFF2-40B4-BE49-F238E27FC236}">
                <a16:creationId xmlns:a16="http://schemas.microsoft.com/office/drawing/2014/main" id="{1F9A0C1C-8ABC-401B-8FE9-AC9327C4C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0345E2-5A7F-99E7-AF48-DEC0987B31C3}"/>
              </a:ext>
            </a:extLst>
          </p:cNvPr>
          <p:cNvSpPr>
            <a:spLocks noGrp="1"/>
          </p:cNvSpPr>
          <p:nvPr>
            <p:ph type="title"/>
          </p:nvPr>
        </p:nvSpPr>
        <p:spPr>
          <a:xfrm>
            <a:off x="8154186" y="634028"/>
            <a:ext cx="3355942" cy="3732835"/>
          </a:xfrm>
        </p:spPr>
        <p:txBody>
          <a:bodyPr vert="horz" lIns="91440" tIns="45720" rIns="91440" bIns="45720" rtlCol="0" anchor="b">
            <a:normAutofit/>
          </a:bodyPr>
          <a:lstStyle/>
          <a:p>
            <a:pPr algn="ctr"/>
            <a:r>
              <a:rPr lang="en-US" sz="6000" cap="all" dirty="0">
                <a:solidFill>
                  <a:srgbClr val="7030A0"/>
                </a:solidFill>
              </a:rPr>
              <a:t>Sparkle Clean - LOGO</a:t>
            </a:r>
          </a:p>
        </p:txBody>
      </p:sp>
      <p:sp>
        <p:nvSpPr>
          <p:cNvPr id="22" name="Freeform 6">
            <a:extLst>
              <a:ext uri="{FF2B5EF4-FFF2-40B4-BE49-F238E27FC236}">
                <a16:creationId xmlns:a16="http://schemas.microsoft.com/office/drawing/2014/main" id="{BA5783C3-2F96-40A7-A24F-30CB07AA3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649163" y="634028"/>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sp>
        <p:nvSpPr>
          <p:cNvPr id="23" name="Freeform 6">
            <a:extLst>
              <a:ext uri="{FF2B5EF4-FFF2-40B4-BE49-F238E27FC236}">
                <a16:creationId xmlns:a16="http://schemas.microsoft.com/office/drawing/2014/main" id="{A9D08DBA-0326-4C4E-ACFB-576F3ABDD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94670" y="2016617"/>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pic>
        <p:nvPicPr>
          <p:cNvPr id="4" name="Picture 4" descr="A picture containing text, plate, white, sign&#10;&#10;Description automatically generated">
            <a:extLst>
              <a:ext uri="{FF2B5EF4-FFF2-40B4-BE49-F238E27FC236}">
                <a16:creationId xmlns:a16="http://schemas.microsoft.com/office/drawing/2014/main" id="{B32E7672-767B-1974-97D0-97832704500E}"/>
              </a:ext>
            </a:extLst>
          </p:cNvPr>
          <p:cNvPicPr>
            <a:picLocks noGrp="1" noChangeAspect="1"/>
          </p:cNvPicPr>
          <p:nvPr>
            <p:ph idx="1"/>
          </p:nvPr>
        </p:nvPicPr>
        <p:blipFill>
          <a:blip r:embed="rId2"/>
          <a:stretch>
            <a:fillRect/>
          </a:stretch>
        </p:blipFill>
        <p:spPr>
          <a:xfrm>
            <a:off x="2020879" y="1340841"/>
            <a:ext cx="4375510" cy="4375510"/>
          </a:xfrm>
          <a:prstGeom prst="rect">
            <a:avLst/>
          </a:prstGeom>
        </p:spPr>
      </p:pic>
    </p:spTree>
    <p:extLst>
      <p:ext uri="{BB962C8B-B14F-4D97-AF65-F5344CB8AC3E}">
        <p14:creationId xmlns:p14="http://schemas.microsoft.com/office/powerpoint/2010/main" val="2251064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3B91B61-BFCA-4647-957E-A8269BE46F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C75391-58BE-5860-731D-C7F46A2E4455}"/>
              </a:ext>
            </a:extLst>
          </p:cNvPr>
          <p:cNvSpPr>
            <a:spLocks noGrp="1"/>
          </p:cNvSpPr>
          <p:nvPr>
            <p:ph type="title"/>
          </p:nvPr>
        </p:nvSpPr>
        <p:spPr>
          <a:xfrm>
            <a:off x="5100824" y="685800"/>
            <a:ext cx="6176776" cy="1485900"/>
          </a:xfrm>
        </p:spPr>
        <p:txBody>
          <a:bodyPr>
            <a:normAutofit/>
          </a:bodyPr>
          <a:lstStyle/>
          <a:p>
            <a:r>
              <a:rPr lang="en-GB" dirty="0">
                <a:solidFill>
                  <a:srgbClr val="7030A0"/>
                </a:solidFill>
              </a:rPr>
              <a:t>PRODUCT AND SERVICES:</a:t>
            </a:r>
          </a:p>
        </p:txBody>
      </p:sp>
      <p:pic>
        <p:nvPicPr>
          <p:cNvPr id="5" name="Picture 4" descr="Hand spraying sanitiser">
            <a:extLst>
              <a:ext uri="{FF2B5EF4-FFF2-40B4-BE49-F238E27FC236}">
                <a16:creationId xmlns:a16="http://schemas.microsoft.com/office/drawing/2014/main" id="{BC9B3271-C3F4-D50B-C51C-B1DD0E026B5A}"/>
              </a:ext>
            </a:extLst>
          </p:cNvPr>
          <p:cNvPicPr>
            <a:picLocks noChangeAspect="1"/>
          </p:cNvPicPr>
          <p:nvPr/>
        </p:nvPicPr>
        <p:blipFill rotWithShape="1">
          <a:blip r:embed="rId2"/>
          <a:srcRect l="16036" r="41398" b="4"/>
          <a:stretch/>
        </p:blipFill>
        <p:spPr>
          <a:xfrm>
            <a:off x="-1" y="10"/>
            <a:ext cx="4373546" cy="6857990"/>
          </a:xfrm>
          <a:prstGeom prst="rect">
            <a:avLst/>
          </a:prstGeom>
        </p:spPr>
      </p:pic>
      <p:sp>
        <p:nvSpPr>
          <p:cNvPr id="11" name="Rectangle 10">
            <a:extLst>
              <a:ext uri="{FF2B5EF4-FFF2-40B4-BE49-F238E27FC236}">
                <a16:creationId xmlns:a16="http://schemas.microsoft.com/office/drawing/2014/main" id="{92D1D7C6-1C89-420C-8D35-483654167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354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4BECF609-C06F-8B30-6EF2-118974657D2C}"/>
              </a:ext>
            </a:extLst>
          </p:cNvPr>
          <p:cNvSpPr>
            <a:spLocks noGrp="1"/>
          </p:cNvSpPr>
          <p:nvPr>
            <p:ph idx="1"/>
          </p:nvPr>
        </p:nvSpPr>
        <p:spPr>
          <a:xfrm>
            <a:off x="5100824" y="2286000"/>
            <a:ext cx="6176776" cy="4819649"/>
          </a:xfrm>
        </p:spPr>
        <p:txBody>
          <a:bodyPr vert="horz" lIns="91440" tIns="45720" rIns="91440" bIns="45720" rtlCol="0" anchor="t">
            <a:noAutofit/>
          </a:bodyPr>
          <a:lstStyle/>
          <a:p>
            <a:pPr marL="383540" indent="-383540"/>
            <a:r>
              <a:rPr lang="en-GB" sz="1800" b="1" dirty="0">
                <a:ea typeface="+mn-lt"/>
                <a:cs typeface="+mn-lt"/>
              </a:rPr>
              <a:t>Sparkle Clean offers a wide range of commercial and residential cleaning services :</a:t>
            </a:r>
            <a:endParaRPr lang="en-US" sz="1800" b="1"/>
          </a:p>
          <a:p>
            <a:pPr marL="530860" lvl="1" indent="-383540">
              <a:buNone/>
            </a:pPr>
            <a:r>
              <a:rPr lang="en-GB" sz="1800" b="1" dirty="0">
                <a:ea typeface="+mn-lt"/>
                <a:cs typeface="+mn-lt"/>
              </a:rPr>
              <a:t>        -DOMESTIC  CLEANING</a:t>
            </a:r>
            <a:endParaRPr lang="en-GB" sz="1800" b="1" i="0"/>
          </a:p>
          <a:p>
            <a:pPr marL="530860" lvl="1" indent="-383540">
              <a:buNone/>
            </a:pPr>
            <a:r>
              <a:rPr lang="en-GB" sz="1800" b="1" dirty="0">
                <a:ea typeface="+mn-lt"/>
                <a:cs typeface="+mn-lt"/>
              </a:rPr>
              <a:t>      - COMERCIAL  CLEANING</a:t>
            </a:r>
            <a:endParaRPr lang="en-GB" sz="1800" b="1" i="0" dirty="0">
              <a:ea typeface="+mn-lt"/>
              <a:cs typeface="+mn-lt"/>
            </a:endParaRPr>
          </a:p>
          <a:p>
            <a:pPr marL="530860" lvl="1" indent="-383540">
              <a:buNone/>
            </a:pPr>
            <a:r>
              <a:rPr lang="en-GB" sz="1800" b="1" dirty="0">
                <a:ea typeface="+mn-lt"/>
                <a:cs typeface="+mn-lt"/>
              </a:rPr>
              <a:t>      - GENERAL CLEANING </a:t>
            </a:r>
            <a:endParaRPr lang="en-GB" sz="1800" b="1" i="0" dirty="0">
              <a:ea typeface="+mn-lt"/>
              <a:cs typeface="+mn-lt"/>
            </a:endParaRPr>
          </a:p>
          <a:p>
            <a:pPr marL="530860" lvl="1" indent="-383540">
              <a:buNone/>
            </a:pPr>
            <a:r>
              <a:rPr lang="en-GB" sz="1800" b="1" dirty="0">
                <a:ea typeface="+mn-lt"/>
                <a:cs typeface="+mn-lt"/>
              </a:rPr>
              <a:t>       - END OF TENANCY CLEANING </a:t>
            </a:r>
            <a:endParaRPr lang="en-GB" sz="1800" b="1" i="0" dirty="0">
              <a:ea typeface="+mn-lt"/>
              <a:cs typeface="+mn-lt"/>
            </a:endParaRPr>
          </a:p>
          <a:p>
            <a:pPr marL="530860" lvl="1" indent="-383540">
              <a:buNone/>
            </a:pPr>
            <a:r>
              <a:rPr lang="en-GB" sz="1800" b="1" dirty="0">
                <a:ea typeface="+mn-lt"/>
                <a:cs typeface="+mn-lt"/>
              </a:rPr>
              <a:t>       - BUILDERS CLEANING </a:t>
            </a:r>
            <a:endParaRPr lang="en-GB" sz="1800" b="1" i="0" dirty="0">
              <a:ea typeface="+mn-lt"/>
              <a:cs typeface="+mn-lt"/>
            </a:endParaRPr>
          </a:p>
          <a:p>
            <a:pPr marL="530860" lvl="1" indent="-383540">
              <a:buNone/>
            </a:pPr>
            <a:r>
              <a:rPr lang="en-GB" sz="1800" b="1" dirty="0">
                <a:ea typeface="+mn-lt"/>
                <a:cs typeface="+mn-lt"/>
              </a:rPr>
              <a:t>      - WINDOWS CLEANING</a:t>
            </a:r>
            <a:endParaRPr lang="en-GB" sz="1800" b="1" i="0" dirty="0">
              <a:ea typeface="+mn-lt"/>
              <a:cs typeface="+mn-lt"/>
            </a:endParaRPr>
          </a:p>
          <a:p>
            <a:pPr marL="530860" lvl="1" indent="-383540">
              <a:buNone/>
            </a:pPr>
            <a:r>
              <a:rPr lang="en-GB" sz="1800" b="1" dirty="0">
                <a:ea typeface="+mn-lt"/>
                <a:cs typeface="+mn-lt"/>
              </a:rPr>
              <a:t>      - CARPET CLEANING</a:t>
            </a:r>
            <a:endParaRPr lang="en-GB" sz="1800" b="1" i="0" dirty="0">
              <a:ea typeface="+mn-lt"/>
              <a:cs typeface="+mn-lt"/>
            </a:endParaRPr>
          </a:p>
          <a:p>
            <a:pPr marL="530860" lvl="1" indent="-383540">
              <a:buNone/>
            </a:pPr>
            <a:r>
              <a:rPr lang="en-GB" sz="1800" b="1" dirty="0">
                <a:ea typeface="+mn-lt"/>
                <a:cs typeface="+mn-lt"/>
              </a:rPr>
              <a:t>      - PRESSURE WASHING </a:t>
            </a:r>
            <a:endParaRPr lang="en-GB" sz="1800" b="1" i="0" dirty="0">
              <a:ea typeface="+mn-lt"/>
              <a:cs typeface="+mn-lt"/>
            </a:endParaRPr>
          </a:p>
          <a:p>
            <a:pPr marL="530860" lvl="1" indent="-383540">
              <a:buNone/>
            </a:pPr>
            <a:r>
              <a:rPr lang="en-GB" sz="1800" b="1" dirty="0">
                <a:ea typeface="+mn-lt"/>
                <a:cs typeface="+mn-lt"/>
              </a:rPr>
              <a:t>      - LAUNDRY CLEANING</a:t>
            </a:r>
            <a:endParaRPr lang="en-GB" sz="1800" b="1" i="0" dirty="0">
              <a:ea typeface="+mn-lt"/>
              <a:cs typeface="+mn-lt"/>
            </a:endParaRPr>
          </a:p>
          <a:p>
            <a:pPr marL="530860" lvl="1" indent="-383540">
              <a:buNone/>
            </a:pPr>
            <a:r>
              <a:rPr lang="en-GB" sz="1800" b="1" dirty="0">
                <a:ea typeface="+mn-lt"/>
                <a:cs typeface="+mn-lt"/>
              </a:rPr>
              <a:t>      - DISINFECTETION AND SANITIZATION</a:t>
            </a:r>
            <a:r>
              <a:rPr lang="en-GB" sz="1800" dirty="0">
                <a:ea typeface="+mn-lt"/>
                <a:cs typeface="+mn-lt"/>
              </a:rPr>
              <a:t> </a:t>
            </a:r>
            <a:endParaRPr lang="en-GB" sz="1800" i="0" dirty="0">
              <a:ea typeface="+mn-lt"/>
              <a:cs typeface="+mn-lt"/>
            </a:endParaRPr>
          </a:p>
          <a:p>
            <a:pPr marL="530860" lvl="1" indent="-383540">
              <a:buNone/>
            </a:pPr>
            <a:r>
              <a:rPr lang="en-GB" sz="1800" dirty="0">
                <a:ea typeface="+mn-lt"/>
                <a:cs typeface="+mn-lt"/>
              </a:rPr>
              <a:t>      - </a:t>
            </a:r>
            <a:r>
              <a:rPr lang="en-GB" b="1" dirty="0">
                <a:solidFill>
                  <a:srgbClr val="00B050"/>
                </a:solidFill>
                <a:ea typeface="+mn-lt"/>
                <a:cs typeface="+mn-lt"/>
              </a:rPr>
              <a:t>GREEN CLEANING</a:t>
            </a:r>
            <a:r>
              <a:rPr lang="en-GB" sz="1800" dirty="0">
                <a:ea typeface="+mn-lt"/>
                <a:cs typeface="+mn-lt"/>
              </a:rPr>
              <a:t> </a:t>
            </a:r>
            <a:endParaRPr lang="en-GB" sz="1800" i="0" dirty="0">
              <a:ea typeface="+mn-lt"/>
              <a:cs typeface="+mn-lt"/>
            </a:endParaRPr>
          </a:p>
        </p:txBody>
      </p:sp>
    </p:spTree>
    <p:extLst>
      <p:ext uri="{BB962C8B-B14F-4D97-AF65-F5344CB8AC3E}">
        <p14:creationId xmlns:p14="http://schemas.microsoft.com/office/powerpoint/2010/main" val="3258616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A75F4A0-FEAF-4F1B-9C48-7688BF9D4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F96E64-1692-C864-EA5F-E63C175B61DA}"/>
              </a:ext>
            </a:extLst>
          </p:cNvPr>
          <p:cNvSpPr>
            <a:spLocks noGrp="1"/>
          </p:cNvSpPr>
          <p:nvPr>
            <p:ph type="title"/>
          </p:nvPr>
        </p:nvSpPr>
        <p:spPr>
          <a:xfrm>
            <a:off x="1105469" y="5423537"/>
            <a:ext cx="9867331" cy="868081"/>
          </a:xfrm>
        </p:spPr>
        <p:txBody>
          <a:bodyPr anchor="ctr">
            <a:normAutofit/>
          </a:bodyPr>
          <a:lstStyle/>
          <a:p>
            <a:r>
              <a:rPr lang="en-GB" dirty="0">
                <a:solidFill>
                  <a:srgbClr val="7030A0"/>
                </a:solidFill>
              </a:rPr>
              <a:t>MARKET AUDIT</a:t>
            </a:r>
          </a:p>
        </p:txBody>
      </p:sp>
      <p:sp>
        <p:nvSpPr>
          <p:cNvPr id="10" name="Freeform: Shape 9">
            <a:extLst>
              <a:ext uri="{FF2B5EF4-FFF2-40B4-BE49-F238E27FC236}">
                <a16:creationId xmlns:a16="http://schemas.microsoft.com/office/drawing/2014/main" id="{F1EC79F3-0DE6-47BA-9C5C-039C54F4AC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flipH="1">
            <a:off x="1730653" y="-921117"/>
            <a:ext cx="1756584" cy="4408488"/>
          </a:xfrm>
          <a:custGeom>
            <a:avLst/>
            <a:gdLst>
              <a:gd name="connsiteX0" fmla="*/ 1756584 w 1756584"/>
              <a:gd name="connsiteY0" fmla="*/ 4408488 h 4408488"/>
              <a:gd name="connsiteX1" fmla="*/ 1756584 w 1756584"/>
              <a:gd name="connsiteY1" fmla="*/ 0 h 4408488"/>
              <a:gd name="connsiteX2" fmla="*/ 1350810 w 1756584"/>
              <a:gd name="connsiteY2" fmla="*/ 0 h 4408488"/>
              <a:gd name="connsiteX3" fmla="*/ 1350810 w 1756584"/>
              <a:gd name="connsiteY3" fmla="*/ 4024068 h 4408488"/>
              <a:gd name="connsiteX4" fmla="*/ 0 w 1756584"/>
              <a:gd name="connsiteY4" fmla="*/ 4023445 h 4408488"/>
              <a:gd name="connsiteX5" fmla="*/ 0 w 1756584"/>
              <a:gd name="connsiteY5" fmla="*/ 4408488 h 4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56584" h="4408488">
                <a:moveTo>
                  <a:pt x="1756584" y="4408488"/>
                </a:moveTo>
                <a:lnTo>
                  <a:pt x="1756584" y="0"/>
                </a:lnTo>
                <a:lnTo>
                  <a:pt x="1350810" y="0"/>
                </a:lnTo>
                <a:lnTo>
                  <a:pt x="1350810" y="4024068"/>
                </a:lnTo>
                <a:lnTo>
                  <a:pt x="0" y="4023445"/>
                </a:lnTo>
                <a:lnTo>
                  <a:pt x="0" y="4408488"/>
                </a:lnTo>
                <a:close/>
              </a:path>
            </a:pathLst>
          </a:custGeom>
          <a:solidFill>
            <a:schemeClr val="tx2"/>
          </a:solidFill>
          <a:ln w="0">
            <a:noFill/>
            <a:prstDash val="solid"/>
            <a:round/>
            <a:headEnd/>
            <a:tailEnd/>
          </a:ln>
        </p:spPr>
        <p:txBody>
          <a:bodyPr wrap="square">
            <a:noAutofit/>
          </a:bodyPr>
          <a:lstStyle/>
          <a:p>
            <a:endParaRPr lang="en-US" dirty="0"/>
          </a:p>
        </p:txBody>
      </p:sp>
      <p:sp>
        <p:nvSpPr>
          <p:cNvPr id="12" name="Freeform: Shape 11">
            <a:extLst>
              <a:ext uri="{FF2B5EF4-FFF2-40B4-BE49-F238E27FC236}">
                <a16:creationId xmlns:a16="http://schemas.microsoft.com/office/drawing/2014/main" id="{C86C2B07-2A41-4CB1-9C51-F037AF4176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flipV="1">
            <a:off x="8673443" y="2182330"/>
            <a:ext cx="1755930" cy="4408488"/>
          </a:xfrm>
          <a:custGeom>
            <a:avLst/>
            <a:gdLst>
              <a:gd name="connsiteX0" fmla="*/ 0 w 1755930"/>
              <a:gd name="connsiteY0" fmla="*/ 4023420 h 4408488"/>
              <a:gd name="connsiteX1" fmla="*/ 1 w 1755930"/>
              <a:gd name="connsiteY1" fmla="*/ 4408488 h 4408488"/>
              <a:gd name="connsiteX2" fmla="*/ 1755930 w 1755930"/>
              <a:gd name="connsiteY2" fmla="*/ 4408488 h 4408488"/>
              <a:gd name="connsiteX3" fmla="*/ 1755930 w 1755930"/>
              <a:gd name="connsiteY3" fmla="*/ 0 h 4408488"/>
              <a:gd name="connsiteX4" fmla="*/ 1350156 w 1755930"/>
              <a:gd name="connsiteY4" fmla="*/ 0 h 4408488"/>
              <a:gd name="connsiteX5" fmla="*/ 1350156 w 1755930"/>
              <a:gd name="connsiteY5" fmla="*/ 4023628 h 4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55930" h="4408488">
                <a:moveTo>
                  <a:pt x="0" y="4023420"/>
                </a:moveTo>
                <a:lnTo>
                  <a:pt x="1" y="4408488"/>
                </a:lnTo>
                <a:lnTo>
                  <a:pt x="1755930" y="4408488"/>
                </a:lnTo>
                <a:lnTo>
                  <a:pt x="1755930" y="0"/>
                </a:lnTo>
                <a:lnTo>
                  <a:pt x="1350156" y="0"/>
                </a:lnTo>
                <a:lnTo>
                  <a:pt x="1350156" y="4023628"/>
                </a:lnTo>
                <a:close/>
              </a:path>
            </a:pathLst>
          </a:custGeom>
          <a:solidFill>
            <a:schemeClr val="tx2"/>
          </a:solidFill>
          <a:ln w="0">
            <a:noFill/>
            <a:prstDash val="solid"/>
            <a:round/>
            <a:headEnd/>
            <a:tailEnd/>
          </a:ln>
        </p:spPr>
      </p:sp>
      <p:sp>
        <p:nvSpPr>
          <p:cNvPr id="3" name="Content Placeholder 2">
            <a:extLst>
              <a:ext uri="{FF2B5EF4-FFF2-40B4-BE49-F238E27FC236}">
                <a16:creationId xmlns:a16="http://schemas.microsoft.com/office/drawing/2014/main" id="{3C93AB6A-D05B-05B6-DB90-DA208F1D7F66}"/>
              </a:ext>
            </a:extLst>
          </p:cNvPr>
          <p:cNvSpPr>
            <a:spLocks noGrp="1"/>
          </p:cNvSpPr>
          <p:nvPr>
            <p:ph idx="1"/>
          </p:nvPr>
        </p:nvSpPr>
        <p:spPr>
          <a:xfrm>
            <a:off x="1219201" y="1123486"/>
            <a:ext cx="9639868" cy="3516753"/>
          </a:xfrm>
        </p:spPr>
        <p:txBody>
          <a:bodyPr anchor="ctr">
            <a:normAutofit/>
          </a:bodyPr>
          <a:lstStyle/>
          <a:p>
            <a:pPr marL="383540" indent="-383540"/>
            <a:r>
              <a:rPr lang="en-GB" sz="2400" b="1" dirty="0">
                <a:ea typeface="+mn-lt"/>
                <a:cs typeface="+mn-lt"/>
              </a:rPr>
              <a:t>Our marketing and sales strategy will focus on targeting potential customers through online and offline channels. We will build a website and create social media accounts to promote our services and engage with potential customers. We will also use search engine optimization (SEO) techniques to improve our website's visibility on search engines. In addition, we will distribute flyers and brochures in local </a:t>
            </a:r>
            <a:r>
              <a:rPr lang="en-GB" sz="2400" b="1">
                <a:ea typeface="+mn-lt"/>
                <a:cs typeface="+mn-lt"/>
              </a:rPr>
              <a:t>neighbourhoods</a:t>
            </a:r>
            <a:r>
              <a:rPr lang="en-GB" sz="2400" b="1" dirty="0">
                <a:ea typeface="+mn-lt"/>
                <a:cs typeface="+mn-lt"/>
              </a:rPr>
              <a:t> and businesses to reach potential customers. We will also participate in local community events and sponsor local organizations to build brand awareness and reputation.</a:t>
            </a:r>
            <a:endParaRPr lang="en-GB" sz="2400" b="1" dirty="0"/>
          </a:p>
        </p:txBody>
      </p:sp>
      <p:sp>
        <p:nvSpPr>
          <p:cNvPr id="14" name="Rectangle 13">
            <a:extLst>
              <a:ext uri="{FF2B5EF4-FFF2-40B4-BE49-F238E27FC236}">
                <a16:creationId xmlns:a16="http://schemas.microsoft.com/office/drawing/2014/main" id="{A3F67AAC-C977-4759-A5C8-6BC998F963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6453386"/>
            <a:ext cx="12191998" cy="40461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solidFill>
                <a:schemeClr val="bg1"/>
              </a:solidFill>
            </a:endParaRPr>
          </a:p>
        </p:txBody>
      </p:sp>
    </p:spTree>
    <p:extLst>
      <p:ext uri="{BB962C8B-B14F-4D97-AF65-F5344CB8AC3E}">
        <p14:creationId xmlns:p14="http://schemas.microsoft.com/office/powerpoint/2010/main" val="4137165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CC25F-249C-A51F-D5D2-EFA0146A0502}"/>
              </a:ext>
            </a:extLst>
          </p:cNvPr>
          <p:cNvSpPr>
            <a:spLocks noGrp="1"/>
          </p:cNvSpPr>
          <p:nvPr>
            <p:ph type="title"/>
          </p:nvPr>
        </p:nvSpPr>
        <p:spPr>
          <a:xfrm>
            <a:off x="1371600" y="685800"/>
            <a:ext cx="9601200" cy="1485900"/>
          </a:xfrm>
        </p:spPr>
        <p:txBody>
          <a:bodyPr vert="horz" lIns="91440" tIns="45720" rIns="91440" bIns="45720" rtlCol="0">
            <a:normAutofit/>
          </a:bodyPr>
          <a:lstStyle/>
          <a:p>
            <a:r>
              <a:rPr lang="en-US" cap="all"/>
              <a:t>COMPETITORS</a:t>
            </a:r>
          </a:p>
        </p:txBody>
      </p:sp>
      <p:graphicFrame>
        <p:nvGraphicFramePr>
          <p:cNvPr id="20" name="Content Placeholder 2">
            <a:extLst>
              <a:ext uri="{FF2B5EF4-FFF2-40B4-BE49-F238E27FC236}">
                <a16:creationId xmlns:a16="http://schemas.microsoft.com/office/drawing/2014/main" id="{47D71103-851B-E4A6-A209-DECB942D1D0B}"/>
              </a:ext>
            </a:extLst>
          </p:cNvPr>
          <p:cNvGraphicFramePr>
            <a:graphicFrameLocks noGrp="1"/>
          </p:cNvGraphicFramePr>
          <p:nvPr>
            <p:ph idx="1"/>
            <p:extLst>
              <p:ext uri="{D42A27DB-BD31-4B8C-83A1-F6EECF244321}">
                <p14:modId xmlns:p14="http://schemas.microsoft.com/office/powerpoint/2010/main" val="1064757723"/>
              </p:ext>
            </p:extLst>
          </p:nvPr>
        </p:nvGraphicFramePr>
        <p:xfrm>
          <a:off x="1371600" y="2286000"/>
          <a:ext cx="9601200" cy="358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302852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449BC34D-9C23-4D6D-8213-1F471AF85B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40" name="Freeform 6">
              <a:extLst>
                <a:ext uri="{FF2B5EF4-FFF2-40B4-BE49-F238E27FC236}">
                  <a16:creationId xmlns:a16="http://schemas.microsoft.com/office/drawing/2014/main" id="{FA0F5D6C-5025-4D7E-82DD-C2C6FDA1E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41" name="Freeform 6">
              <a:extLst>
                <a:ext uri="{FF2B5EF4-FFF2-40B4-BE49-F238E27FC236}">
                  <a16:creationId xmlns:a16="http://schemas.microsoft.com/office/drawing/2014/main" id="{E2AF2C17-4AB4-4402-B84B-129EF95D1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 useBgFill="1">
        <p:nvSpPr>
          <p:cNvPr id="43" name="Rectangle 42">
            <a:extLst>
              <a:ext uri="{FF2B5EF4-FFF2-40B4-BE49-F238E27FC236}">
                <a16:creationId xmlns:a16="http://schemas.microsoft.com/office/drawing/2014/main" id="{1F9A0C1C-8ABC-401B-8FE9-AC9327C4C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E617A9-67FF-850B-467D-A4CC9D1DB565}"/>
              </a:ext>
            </a:extLst>
          </p:cNvPr>
          <p:cNvSpPr>
            <a:spLocks noGrp="1"/>
          </p:cNvSpPr>
          <p:nvPr>
            <p:ph type="title"/>
          </p:nvPr>
        </p:nvSpPr>
        <p:spPr>
          <a:xfrm>
            <a:off x="8154186" y="634028"/>
            <a:ext cx="3355942" cy="3732835"/>
          </a:xfrm>
        </p:spPr>
        <p:txBody>
          <a:bodyPr vert="horz" lIns="91440" tIns="45720" rIns="91440" bIns="45720" rtlCol="0" anchor="b">
            <a:normAutofit/>
          </a:bodyPr>
          <a:lstStyle/>
          <a:p>
            <a:pPr algn="ctr"/>
            <a:r>
              <a:rPr lang="en-US" sz="6000" cap="all"/>
              <a:t>SWOT Analysis</a:t>
            </a:r>
          </a:p>
        </p:txBody>
      </p:sp>
      <p:sp>
        <p:nvSpPr>
          <p:cNvPr id="45" name="Freeform 6">
            <a:extLst>
              <a:ext uri="{FF2B5EF4-FFF2-40B4-BE49-F238E27FC236}">
                <a16:creationId xmlns:a16="http://schemas.microsoft.com/office/drawing/2014/main" id="{BA5783C3-2F96-40A7-A24F-30CB07AA3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649163" y="634028"/>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sp>
        <p:nvSpPr>
          <p:cNvPr id="47" name="Freeform 6">
            <a:extLst>
              <a:ext uri="{FF2B5EF4-FFF2-40B4-BE49-F238E27FC236}">
                <a16:creationId xmlns:a16="http://schemas.microsoft.com/office/drawing/2014/main" id="{A9D08DBA-0326-4C4E-ACFB-576F3ABDD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94670" y="2016617"/>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6" name="TextBox 5">
            <a:extLst>
              <a:ext uri="{FF2B5EF4-FFF2-40B4-BE49-F238E27FC236}">
                <a16:creationId xmlns:a16="http://schemas.microsoft.com/office/drawing/2014/main" id="{8D647DDA-30DD-123C-DE80-7A4AC4EBF77C}"/>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graphicFrame>
        <p:nvGraphicFramePr>
          <p:cNvPr id="5" name="Content Placeholder 4">
            <a:extLst>
              <a:ext uri="{FF2B5EF4-FFF2-40B4-BE49-F238E27FC236}">
                <a16:creationId xmlns:a16="http://schemas.microsoft.com/office/drawing/2014/main" id="{7CD8AB6A-3558-1CA2-6C5A-DFDD3BD25FD5}"/>
              </a:ext>
            </a:extLst>
          </p:cNvPr>
          <p:cNvGraphicFramePr>
            <a:graphicFrameLocks noGrp="1"/>
          </p:cNvGraphicFramePr>
          <p:nvPr>
            <p:ph idx="1"/>
            <p:extLst>
              <p:ext uri="{D42A27DB-BD31-4B8C-83A1-F6EECF244321}">
                <p14:modId xmlns:p14="http://schemas.microsoft.com/office/powerpoint/2010/main" val="2522955866"/>
              </p:ext>
            </p:extLst>
          </p:nvPr>
        </p:nvGraphicFramePr>
        <p:xfrm>
          <a:off x="1379023" y="2076782"/>
          <a:ext cx="5659222" cy="2903632"/>
        </p:xfrm>
        <a:graphic>
          <a:graphicData uri="http://schemas.openxmlformats.org/drawingml/2006/table">
            <a:tbl>
              <a:tblPr firstRow="1" bandRow="1">
                <a:solidFill>
                  <a:schemeClr val="bg1">
                    <a:lumMod val="95000"/>
                  </a:schemeClr>
                </a:solidFill>
                <a:tableStyleId>{5C22544A-7EE6-4342-B048-85BDC9FD1C3A}</a:tableStyleId>
              </a:tblPr>
              <a:tblGrid>
                <a:gridCol w="2829611">
                  <a:extLst>
                    <a:ext uri="{9D8B030D-6E8A-4147-A177-3AD203B41FA5}">
                      <a16:colId xmlns:a16="http://schemas.microsoft.com/office/drawing/2014/main" val="2378192929"/>
                    </a:ext>
                  </a:extLst>
                </a:gridCol>
                <a:gridCol w="2829611">
                  <a:extLst>
                    <a:ext uri="{9D8B030D-6E8A-4147-A177-3AD203B41FA5}">
                      <a16:colId xmlns:a16="http://schemas.microsoft.com/office/drawing/2014/main" val="3241243484"/>
                    </a:ext>
                  </a:extLst>
                </a:gridCol>
              </a:tblGrid>
              <a:tr h="392457">
                <a:tc>
                  <a:txBody>
                    <a:bodyPr/>
                    <a:lstStyle/>
                    <a:p>
                      <a:pPr algn="ctr"/>
                      <a:r>
                        <a:rPr lang="en-GB" sz="1400" b="1" cap="none" spc="0">
                          <a:solidFill>
                            <a:schemeClr val="tx1"/>
                          </a:solidFill>
                          <a:effectLst/>
                        </a:rPr>
                        <a:t>Strengths</a:t>
                      </a:r>
                    </a:p>
                  </a:txBody>
                  <a:tcPr marL="57633" marR="58688" marT="16467" marB="123500" anchor="b">
                    <a:lnL w="12700" cmpd="sng">
                      <a:noFill/>
                    </a:lnL>
                    <a:lnR w="12700" cmpd="sng">
                      <a:noFill/>
                    </a:lnR>
                    <a:lnT w="9525" cap="flat" cmpd="sng" algn="ctr">
                      <a:noFill/>
                      <a:prstDash val="solid"/>
                    </a:lnT>
                    <a:lnB w="38100" cmpd="sng">
                      <a:noFill/>
                    </a:lnB>
                    <a:solidFill>
                      <a:schemeClr val="bg1">
                        <a:lumMod val="95000"/>
                      </a:schemeClr>
                    </a:solidFill>
                  </a:tcPr>
                </a:tc>
                <a:tc>
                  <a:txBody>
                    <a:bodyPr/>
                    <a:lstStyle/>
                    <a:p>
                      <a:pPr algn="ctr"/>
                      <a:r>
                        <a:rPr lang="en-GB" sz="1400" b="1" cap="none" spc="0">
                          <a:solidFill>
                            <a:schemeClr val="tx1"/>
                          </a:solidFill>
                          <a:effectLst/>
                        </a:rPr>
                        <a:t>Weaknesses</a:t>
                      </a:r>
                    </a:p>
                  </a:txBody>
                  <a:tcPr marL="57633" marR="58688" marT="16467" marB="123500" anchor="b">
                    <a:lnL w="12700" cmpd="sng">
                      <a:noFill/>
                    </a:lnL>
                    <a:lnR w="12700" cmpd="sng">
                      <a:noFill/>
                    </a:lnR>
                    <a:lnT w="9525" cap="flat" cmpd="sng" algn="ctr">
                      <a:noFill/>
                      <a:prstDash val="solid"/>
                    </a:lnT>
                    <a:lnB w="38100" cmpd="sng">
                      <a:noFill/>
                    </a:lnB>
                    <a:solidFill>
                      <a:schemeClr val="bg1">
                        <a:lumMod val="95000"/>
                      </a:schemeClr>
                    </a:solidFill>
                  </a:tcPr>
                </a:tc>
                <a:extLst>
                  <a:ext uri="{0D108BD9-81ED-4DB2-BD59-A6C34878D82A}">
                    <a16:rowId xmlns:a16="http://schemas.microsoft.com/office/drawing/2014/main" val="1244526797"/>
                  </a:ext>
                </a:extLst>
              </a:tr>
              <a:tr h="337568">
                <a:tc>
                  <a:txBody>
                    <a:bodyPr/>
                    <a:lstStyle/>
                    <a:p>
                      <a:pPr algn="just">
                        <a:buFont typeface="Arial" panose="020B0604020202020204" pitchFamily="34" charset="0"/>
                        <a:buChar char="•"/>
                      </a:pPr>
                      <a:r>
                        <a:rPr lang="en-GB" sz="1100" cap="none" spc="0">
                          <a:solidFill>
                            <a:schemeClr val="tx1"/>
                          </a:solidFill>
                          <a:effectLst/>
                        </a:rPr>
                        <a:t>Highly skilled and trained staff</a:t>
                      </a:r>
                    </a:p>
                  </a:txBody>
                  <a:tcPr marL="57633" marR="58688" marT="16467" marB="123500" anchor="ctr">
                    <a:lnL w="12700" cap="flat" cmpd="sng" algn="ctr">
                      <a:solidFill>
                        <a:schemeClr val="accent1"/>
                      </a:solidFill>
                      <a:prstDash val="solid"/>
                    </a:lnL>
                    <a:lnR w="12700" cmpd="sng">
                      <a:noFill/>
                      <a:prstDash val="solid"/>
                    </a:lnR>
                    <a:lnT w="38100" cmpd="sng">
                      <a:noFill/>
                    </a:lnT>
                    <a:lnB w="9525" cap="flat" cmpd="sng" algn="ctr">
                      <a:noFill/>
                      <a:prstDash val="solid"/>
                    </a:lnB>
                    <a:solidFill>
                      <a:schemeClr val="bg1">
                        <a:lumMod val="95000"/>
                      </a:schemeClr>
                    </a:solidFill>
                  </a:tcPr>
                </a:tc>
                <a:tc>
                  <a:txBody>
                    <a:bodyPr/>
                    <a:lstStyle/>
                    <a:p>
                      <a:pPr algn="just">
                        <a:buFont typeface="Arial" panose="020B0604020202020204" pitchFamily="34" charset="0"/>
                        <a:buChar char="•"/>
                      </a:pPr>
                      <a:r>
                        <a:rPr lang="en-GB" sz="1100" cap="none" spc="0">
                          <a:solidFill>
                            <a:schemeClr val="tx1"/>
                          </a:solidFill>
                          <a:effectLst/>
                        </a:rPr>
                        <a:t>Limited market recognition</a:t>
                      </a:r>
                    </a:p>
                  </a:txBody>
                  <a:tcPr marL="57633" marR="58688" marT="16467" marB="123500" anchor="ctr">
                    <a:lnL w="12700" cmpd="sng">
                      <a:noFill/>
                      <a:prstDash val="solid"/>
                    </a:lnL>
                    <a:lnR w="12700" cmpd="sng">
                      <a:noFill/>
                      <a:prstDash val="solid"/>
                    </a:lnR>
                    <a:lnT w="38100" cmpd="sng">
                      <a:noFill/>
                    </a:lnT>
                    <a:lnB w="9525" cap="flat" cmpd="sng" algn="ctr">
                      <a:noFill/>
                      <a:prstDash val="solid"/>
                    </a:lnB>
                    <a:solidFill>
                      <a:schemeClr val="bg1">
                        <a:lumMod val="95000"/>
                      </a:schemeClr>
                    </a:solidFill>
                  </a:tcPr>
                </a:tc>
                <a:extLst>
                  <a:ext uri="{0D108BD9-81ED-4DB2-BD59-A6C34878D82A}">
                    <a16:rowId xmlns:a16="http://schemas.microsoft.com/office/drawing/2014/main" val="232801291"/>
                  </a:ext>
                </a:extLst>
              </a:tr>
              <a:tr h="502235">
                <a:tc>
                  <a:txBody>
                    <a:bodyPr/>
                    <a:lstStyle/>
                    <a:p>
                      <a:pPr algn="just">
                        <a:buFont typeface="Arial" panose="020B0604020202020204" pitchFamily="34" charset="0"/>
                        <a:buChar char="•"/>
                      </a:pPr>
                      <a:r>
                        <a:rPr lang="en-GB" sz="1100" cap="none" spc="0">
                          <a:solidFill>
                            <a:schemeClr val="tx1"/>
                          </a:solidFill>
                          <a:effectLst/>
                        </a:rPr>
                        <a:t>Use of eco-friendly products</a:t>
                      </a:r>
                    </a:p>
                  </a:txBody>
                  <a:tcPr marL="57633" marR="58688" marT="16467" marB="123500" anchor="ctr">
                    <a:lnL w="12700" cap="flat" cmpd="sng" algn="ctr">
                      <a:solidFill>
                        <a:schemeClr val="accent1"/>
                      </a:solidFill>
                      <a:prstDash val="solid"/>
                    </a:lnL>
                    <a:lnR w="12700" cmpd="sng">
                      <a:noFill/>
                      <a:prstDash val="solid"/>
                    </a:lnR>
                    <a:lnT w="9525" cap="flat" cmpd="sng" algn="ctr">
                      <a:noFill/>
                      <a:prstDash val="solid"/>
                    </a:lnT>
                    <a:lnB w="12700" cmpd="sng">
                      <a:noFill/>
                      <a:prstDash val="solid"/>
                    </a:lnB>
                    <a:solidFill>
                      <a:schemeClr val="bg1">
                        <a:lumMod val="85000"/>
                      </a:schemeClr>
                    </a:solidFill>
                  </a:tcPr>
                </a:tc>
                <a:tc>
                  <a:txBody>
                    <a:bodyPr/>
                    <a:lstStyle/>
                    <a:p>
                      <a:pPr algn="just">
                        <a:buFont typeface="Arial" panose="020B0604020202020204" pitchFamily="34" charset="0"/>
                        <a:buChar char="•"/>
                      </a:pPr>
                      <a:r>
                        <a:rPr lang="en-GB" sz="1100" cap="none" spc="0">
                          <a:solidFill>
                            <a:schemeClr val="tx1"/>
                          </a:solidFill>
                          <a:effectLst/>
                        </a:rPr>
                        <a:t>Limited geographic reach and customer base</a:t>
                      </a:r>
                    </a:p>
                  </a:txBody>
                  <a:tcPr marL="57633" marR="58688" marT="16467" marB="123500" anchor="ctr">
                    <a:lnL w="12700" cmpd="sng">
                      <a:noFill/>
                      <a:prstDash val="solid"/>
                    </a:lnL>
                    <a:lnR w="12700" cmpd="sng">
                      <a:noFill/>
                      <a:prstDash val="solid"/>
                    </a:lnR>
                    <a:lnT w="9525" cap="flat" cmpd="sng" algn="ctr">
                      <a:noFill/>
                      <a:prstDash val="solid"/>
                    </a:lnT>
                    <a:lnB w="12700" cmpd="sng">
                      <a:noFill/>
                      <a:prstDash val="solid"/>
                    </a:lnB>
                    <a:solidFill>
                      <a:schemeClr val="bg1">
                        <a:lumMod val="85000"/>
                      </a:schemeClr>
                    </a:solidFill>
                  </a:tcPr>
                </a:tc>
                <a:extLst>
                  <a:ext uri="{0D108BD9-81ED-4DB2-BD59-A6C34878D82A}">
                    <a16:rowId xmlns:a16="http://schemas.microsoft.com/office/drawing/2014/main" val="4111981246"/>
                  </a:ext>
                </a:extLst>
              </a:tr>
              <a:tr h="502235">
                <a:tc>
                  <a:txBody>
                    <a:bodyPr/>
                    <a:lstStyle/>
                    <a:p>
                      <a:pPr algn="just">
                        <a:buFont typeface="Arial" panose="020B0604020202020204" pitchFamily="34" charset="0"/>
                        <a:buChar char="•"/>
                      </a:pPr>
                      <a:r>
                        <a:rPr lang="en-GB" sz="1100" cap="none" spc="0">
                          <a:solidFill>
                            <a:schemeClr val="tx1"/>
                          </a:solidFill>
                          <a:effectLst/>
                        </a:rPr>
                        <a:t>Offering a range of services including deep cleaning and specialized cleaning</a:t>
                      </a:r>
                    </a:p>
                  </a:txBody>
                  <a:tcPr marL="57633" marR="58688" marT="16467" marB="123500" anchor="ctr">
                    <a:lnL w="12700" cap="flat" cmpd="sng" algn="ctr">
                      <a:solidFill>
                        <a:schemeClr val="accent1"/>
                      </a:solidFill>
                      <a:prstDash val="solid"/>
                    </a:lnL>
                    <a:lnR w="12700" cmpd="sng">
                      <a:noFill/>
                      <a:prstDash val="solid"/>
                    </a:lnR>
                    <a:lnT w="12700" cmpd="sng">
                      <a:noFill/>
                      <a:prstDash val="solid"/>
                    </a:lnT>
                    <a:lnB w="9525" cap="flat" cmpd="sng" algn="ctr">
                      <a:noFill/>
                      <a:prstDash val="solid"/>
                    </a:lnB>
                    <a:solidFill>
                      <a:schemeClr val="bg1">
                        <a:lumMod val="95000"/>
                      </a:schemeClr>
                    </a:solidFill>
                  </a:tcPr>
                </a:tc>
                <a:tc>
                  <a:txBody>
                    <a:bodyPr/>
                    <a:lstStyle/>
                    <a:p>
                      <a:pPr algn="just">
                        <a:buFont typeface="Arial" panose="020B0604020202020204" pitchFamily="34" charset="0"/>
                        <a:buChar char="•"/>
                      </a:pPr>
                      <a:r>
                        <a:rPr lang="en-GB" sz="1100" cap="none" spc="0">
                          <a:solidFill>
                            <a:schemeClr val="tx1"/>
                          </a:solidFill>
                          <a:effectLst/>
                        </a:rPr>
                        <a:t>Dependence on manual labour, which could limit scalability and increase costs</a:t>
                      </a:r>
                    </a:p>
                  </a:txBody>
                  <a:tcPr marL="57633" marR="58688" marT="16467" marB="123500" anchor="ctr">
                    <a:lnL w="12700" cmpd="sng">
                      <a:noFill/>
                      <a:prstDash val="solid"/>
                    </a:lnL>
                    <a:lnR w="12700" cmpd="sng">
                      <a:noFill/>
                      <a:prstDash val="solid"/>
                    </a:lnR>
                    <a:lnT w="12700" cmpd="sng">
                      <a:noFill/>
                      <a:prstDash val="solid"/>
                    </a:lnT>
                    <a:lnB w="9525" cap="flat" cmpd="sng" algn="ctr">
                      <a:noFill/>
                      <a:prstDash val="solid"/>
                    </a:lnB>
                    <a:solidFill>
                      <a:schemeClr val="bg1">
                        <a:lumMod val="95000"/>
                      </a:schemeClr>
                    </a:solidFill>
                  </a:tcPr>
                </a:tc>
                <a:extLst>
                  <a:ext uri="{0D108BD9-81ED-4DB2-BD59-A6C34878D82A}">
                    <a16:rowId xmlns:a16="http://schemas.microsoft.com/office/drawing/2014/main" val="2899540683"/>
                  </a:ext>
                </a:extLst>
              </a:tr>
              <a:tr h="502235">
                <a:tc>
                  <a:txBody>
                    <a:bodyPr/>
                    <a:lstStyle/>
                    <a:p>
                      <a:pPr algn="just">
                        <a:buFont typeface="Arial" panose="020B0604020202020204" pitchFamily="34" charset="0"/>
                        <a:buChar char="•"/>
                      </a:pPr>
                      <a:r>
                        <a:rPr lang="en-GB" sz="1100" cap="none" spc="0">
                          <a:solidFill>
                            <a:schemeClr val="tx1"/>
                          </a:solidFill>
                          <a:effectLst/>
                        </a:rPr>
                        <a:t>Competitive pricing and discounts to loyal customers</a:t>
                      </a:r>
                    </a:p>
                  </a:txBody>
                  <a:tcPr marL="57633" marR="58688" marT="16467" marB="123500" anchor="ctr">
                    <a:lnL w="12700" cap="flat" cmpd="sng" algn="ctr">
                      <a:solidFill>
                        <a:schemeClr val="accent1"/>
                      </a:solidFill>
                      <a:prstDash val="solid"/>
                    </a:lnL>
                    <a:lnR w="12700" cmpd="sng">
                      <a:noFill/>
                      <a:prstDash val="solid"/>
                    </a:lnR>
                    <a:lnT w="9525" cap="flat" cmpd="sng" algn="ctr">
                      <a:noFill/>
                      <a:prstDash val="solid"/>
                    </a:lnT>
                    <a:lnB w="12700" cmpd="sng">
                      <a:noFill/>
                      <a:prstDash val="solid"/>
                    </a:lnB>
                    <a:solidFill>
                      <a:schemeClr val="bg1">
                        <a:lumMod val="85000"/>
                      </a:schemeClr>
                    </a:solidFill>
                  </a:tcPr>
                </a:tc>
                <a:tc>
                  <a:txBody>
                    <a:bodyPr/>
                    <a:lstStyle/>
                    <a:p>
                      <a:pPr algn="just">
                        <a:buFont typeface="Arial" panose="020B0604020202020204" pitchFamily="34" charset="0"/>
                        <a:buChar char="•"/>
                      </a:pPr>
                      <a:r>
                        <a:rPr lang="en-GB" sz="1100" cap="none" spc="0">
                          <a:solidFill>
                            <a:schemeClr val="tx1"/>
                          </a:solidFill>
                          <a:effectLst/>
                        </a:rPr>
                        <a:t>Higher price compared to competitors</a:t>
                      </a:r>
                    </a:p>
                  </a:txBody>
                  <a:tcPr marL="57633" marR="58688" marT="16467" marB="123500" anchor="ctr">
                    <a:lnL w="12700" cmpd="sng">
                      <a:noFill/>
                      <a:prstDash val="solid"/>
                    </a:lnL>
                    <a:lnR w="12700" cmpd="sng">
                      <a:noFill/>
                      <a:prstDash val="solid"/>
                    </a:lnR>
                    <a:lnT w="9525" cap="flat" cmpd="sng" algn="ctr">
                      <a:noFill/>
                      <a:prstDash val="solid"/>
                    </a:lnT>
                    <a:lnB w="12700" cmpd="sng">
                      <a:noFill/>
                      <a:prstDash val="solid"/>
                    </a:lnB>
                    <a:solidFill>
                      <a:schemeClr val="bg1">
                        <a:lumMod val="85000"/>
                      </a:schemeClr>
                    </a:solidFill>
                  </a:tcPr>
                </a:tc>
                <a:extLst>
                  <a:ext uri="{0D108BD9-81ED-4DB2-BD59-A6C34878D82A}">
                    <a16:rowId xmlns:a16="http://schemas.microsoft.com/office/drawing/2014/main" val="1071097421"/>
                  </a:ext>
                </a:extLst>
              </a:tr>
              <a:tr h="666902">
                <a:tc>
                  <a:txBody>
                    <a:bodyPr/>
                    <a:lstStyle/>
                    <a:p>
                      <a:pPr algn="just">
                        <a:buFont typeface="Arial" panose="020B0604020202020204" pitchFamily="34" charset="0"/>
                        <a:buChar char="•"/>
                      </a:pPr>
                      <a:r>
                        <a:rPr lang="en-GB" sz="1100" cap="none" spc="0">
                          <a:solidFill>
                            <a:schemeClr val="tx1"/>
                          </a:solidFill>
                          <a:effectLst/>
                        </a:rPr>
                        <a:t>Positive brand reputation and customer satisfaction</a:t>
                      </a:r>
                    </a:p>
                    <a:p>
                      <a:pPr lvl="0" algn="just">
                        <a:buFont typeface="Arial" panose="020B0604020202020204" pitchFamily="34" charset="0"/>
                        <a:buChar char="•"/>
                      </a:pPr>
                      <a:r>
                        <a:rPr lang="en-GB" sz="1100" cap="none" spc="0">
                          <a:solidFill>
                            <a:schemeClr val="tx1"/>
                          </a:solidFill>
                          <a:effectLst/>
                        </a:rPr>
                        <a:t>Flexible scheduling option</a:t>
                      </a:r>
                    </a:p>
                  </a:txBody>
                  <a:tcPr marL="57633" marR="58688" marT="16467" marB="123500" anchor="ctr">
                    <a:lnL w="12700" cap="flat" cmpd="sng" algn="ctr">
                      <a:solidFill>
                        <a:schemeClr val="accent1"/>
                      </a:solid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lgn="just">
                        <a:buFont typeface="Arial" panose="020B0604020202020204" pitchFamily="34" charset="0"/>
                        <a:buChar char="•"/>
                      </a:pPr>
                      <a:r>
                        <a:rPr lang="en-GB" sz="1100" cap="none" spc="0">
                          <a:solidFill>
                            <a:schemeClr val="tx1"/>
                          </a:solidFill>
                          <a:effectLst/>
                        </a:rPr>
                        <a:t>Limited advertising budget</a:t>
                      </a:r>
                    </a:p>
                  </a:txBody>
                  <a:tcPr marL="57633" marR="58688" marT="16467" marB="123500"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3671332660"/>
                  </a:ext>
                </a:extLst>
              </a:tr>
            </a:tbl>
          </a:graphicData>
        </a:graphic>
      </p:graphicFrame>
    </p:spTree>
    <p:extLst>
      <p:ext uri="{BB962C8B-B14F-4D97-AF65-F5344CB8AC3E}">
        <p14:creationId xmlns:p14="http://schemas.microsoft.com/office/powerpoint/2010/main" val="36400046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449BC34D-9C23-4D6D-8213-1F471AF85B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35" name="Freeform 6">
              <a:extLst>
                <a:ext uri="{FF2B5EF4-FFF2-40B4-BE49-F238E27FC236}">
                  <a16:creationId xmlns:a16="http://schemas.microsoft.com/office/drawing/2014/main" id="{FA0F5D6C-5025-4D7E-82DD-C2C6FDA1E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36" name="Freeform 6">
              <a:extLst>
                <a:ext uri="{FF2B5EF4-FFF2-40B4-BE49-F238E27FC236}">
                  <a16:creationId xmlns:a16="http://schemas.microsoft.com/office/drawing/2014/main" id="{E2AF2C17-4AB4-4402-B84B-129EF95D1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 useBgFill="1">
        <p:nvSpPr>
          <p:cNvPr id="38" name="Rectangle 37">
            <a:extLst>
              <a:ext uri="{FF2B5EF4-FFF2-40B4-BE49-F238E27FC236}">
                <a16:creationId xmlns:a16="http://schemas.microsoft.com/office/drawing/2014/main" id="{1F9A0C1C-8ABC-401B-8FE9-AC9327C4C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41AAB2-8E46-E510-8D97-AE62C96D69ED}"/>
              </a:ext>
            </a:extLst>
          </p:cNvPr>
          <p:cNvSpPr>
            <a:spLocks noGrp="1"/>
          </p:cNvSpPr>
          <p:nvPr>
            <p:ph type="title"/>
          </p:nvPr>
        </p:nvSpPr>
        <p:spPr>
          <a:xfrm>
            <a:off x="8154186" y="634028"/>
            <a:ext cx="3355942" cy="3732835"/>
          </a:xfrm>
        </p:spPr>
        <p:txBody>
          <a:bodyPr vert="horz" lIns="91440" tIns="45720" rIns="91440" bIns="45720" rtlCol="0" anchor="b">
            <a:normAutofit/>
          </a:bodyPr>
          <a:lstStyle/>
          <a:p>
            <a:pPr algn="ctr"/>
            <a:r>
              <a:rPr lang="en-US" sz="6000" cap="all"/>
              <a:t>SWOT Analysis</a:t>
            </a:r>
          </a:p>
        </p:txBody>
      </p:sp>
      <p:sp>
        <p:nvSpPr>
          <p:cNvPr id="40" name="Freeform 6">
            <a:extLst>
              <a:ext uri="{FF2B5EF4-FFF2-40B4-BE49-F238E27FC236}">
                <a16:creationId xmlns:a16="http://schemas.microsoft.com/office/drawing/2014/main" id="{BA5783C3-2F96-40A7-A24F-30CB07AA3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649163" y="634028"/>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sp>
        <p:nvSpPr>
          <p:cNvPr id="42" name="Freeform 6">
            <a:extLst>
              <a:ext uri="{FF2B5EF4-FFF2-40B4-BE49-F238E27FC236}">
                <a16:creationId xmlns:a16="http://schemas.microsoft.com/office/drawing/2014/main" id="{A9D08DBA-0326-4C4E-ACFB-576F3ABDD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94670" y="2016617"/>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6" name="TextBox 5">
            <a:extLst>
              <a:ext uri="{FF2B5EF4-FFF2-40B4-BE49-F238E27FC236}">
                <a16:creationId xmlns:a16="http://schemas.microsoft.com/office/drawing/2014/main" id="{1D9AFB77-B037-7249-50DF-E4524E8ED1A8}"/>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graphicFrame>
        <p:nvGraphicFramePr>
          <p:cNvPr id="5" name="Content Placeholder 4">
            <a:extLst>
              <a:ext uri="{FF2B5EF4-FFF2-40B4-BE49-F238E27FC236}">
                <a16:creationId xmlns:a16="http://schemas.microsoft.com/office/drawing/2014/main" id="{5DE6F47D-F2F0-51E7-2737-30524E0B234C}"/>
              </a:ext>
            </a:extLst>
          </p:cNvPr>
          <p:cNvGraphicFramePr>
            <a:graphicFrameLocks noGrp="1"/>
          </p:cNvGraphicFramePr>
          <p:nvPr>
            <p:ph idx="1"/>
            <p:extLst>
              <p:ext uri="{D42A27DB-BD31-4B8C-83A1-F6EECF244321}">
                <p14:modId xmlns:p14="http://schemas.microsoft.com/office/powerpoint/2010/main" val="544190852"/>
              </p:ext>
            </p:extLst>
          </p:nvPr>
        </p:nvGraphicFramePr>
        <p:xfrm>
          <a:off x="1379023" y="1348742"/>
          <a:ext cx="5659223" cy="4359710"/>
        </p:xfrm>
        <a:graphic>
          <a:graphicData uri="http://schemas.openxmlformats.org/drawingml/2006/table">
            <a:tbl>
              <a:tblPr firstRow="1" bandRow="1">
                <a:tableStyleId>{5C22544A-7EE6-4342-B048-85BDC9FD1C3A}</a:tableStyleId>
              </a:tblPr>
              <a:tblGrid>
                <a:gridCol w="2873205">
                  <a:extLst>
                    <a:ext uri="{9D8B030D-6E8A-4147-A177-3AD203B41FA5}">
                      <a16:colId xmlns:a16="http://schemas.microsoft.com/office/drawing/2014/main" val="1794239269"/>
                    </a:ext>
                  </a:extLst>
                </a:gridCol>
                <a:gridCol w="2786018">
                  <a:extLst>
                    <a:ext uri="{9D8B030D-6E8A-4147-A177-3AD203B41FA5}">
                      <a16:colId xmlns:a16="http://schemas.microsoft.com/office/drawing/2014/main" val="2431943870"/>
                    </a:ext>
                  </a:extLst>
                </a:gridCol>
              </a:tblGrid>
              <a:tr h="408460">
                <a:tc>
                  <a:txBody>
                    <a:bodyPr/>
                    <a:lstStyle/>
                    <a:p>
                      <a:pPr algn="ctr"/>
                      <a:r>
                        <a:rPr lang="en-GB" sz="1300">
                          <a:effectLst/>
                        </a:rPr>
                        <a:t>Opportunities</a:t>
                      </a:r>
                      <a:endParaRPr lang="en-GB" sz="1900">
                        <a:effectLst/>
                      </a:endParaRPr>
                    </a:p>
                  </a:txBody>
                  <a:tcPr marL="91162" marR="91162" marT="91162" marB="91162"/>
                </a:tc>
                <a:tc>
                  <a:txBody>
                    <a:bodyPr/>
                    <a:lstStyle/>
                    <a:p>
                      <a:pPr algn="ctr"/>
                      <a:r>
                        <a:rPr lang="en-GB" sz="1300">
                          <a:effectLst/>
                        </a:rPr>
                        <a:t>Threats</a:t>
                      </a:r>
                      <a:endParaRPr lang="en-GB" sz="1900">
                        <a:effectLst/>
                      </a:endParaRPr>
                    </a:p>
                  </a:txBody>
                  <a:tcPr marL="91162" marR="91162" marT="91162" marB="91162"/>
                </a:tc>
                <a:extLst>
                  <a:ext uri="{0D108BD9-81ED-4DB2-BD59-A6C34878D82A}">
                    <a16:rowId xmlns:a16="http://schemas.microsoft.com/office/drawing/2014/main" val="911865694"/>
                  </a:ext>
                </a:extLst>
              </a:tr>
              <a:tr h="790250">
                <a:tc>
                  <a:txBody>
                    <a:bodyPr/>
                    <a:lstStyle/>
                    <a:p>
                      <a:pPr algn="l">
                        <a:buFont typeface="Arial" panose="020B0604020202020204" pitchFamily="34" charset="0"/>
                        <a:buChar char="•"/>
                      </a:pPr>
                      <a:r>
                        <a:rPr lang="en-GB" sz="1300">
                          <a:effectLst/>
                        </a:rPr>
                        <a:t>Growing demand for eco-friendly and sustainable cleaning services</a:t>
                      </a:r>
                      <a:endParaRPr lang="en-GB" sz="1900">
                        <a:effectLst/>
                      </a:endParaRPr>
                    </a:p>
                  </a:txBody>
                  <a:tcPr marL="91162" marR="91162" marT="91162" marB="91162"/>
                </a:tc>
                <a:tc>
                  <a:txBody>
                    <a:bodyPr/>
                    <a:lstStyle/>
                    <a:p>
                      <a:pPr algn="l">
                        <a:buFont typeface="Arial" panose="020B0604020202020204" pitchFamily="34" charset="0"/>
                        <a:buChar char="•"/>
                      </a:pPr>
                      <a:r>
                        <a:rPr lang="en-GB" sz="1300">
                          <a:effectLst/>
                        </a:rPr>
                        <a:t>Intense competition from established and emerging cleaning companies</a:t>
                      </a:r>
                      <a:endParaRPr lang="en-GB" sz="1900">
                        <a:effectLst/>
                      </a:endParaRPr>
                    </a:p>
                  </a:txBody>
                  <a:tcPr marL="91162" marR="91162" marT="91162" marB="91162"/>
                </a:tc>
                <a:extLst>
                  <a:ext uri="{0D108BD9-81ED-4DB2-BD59-A6C34878D82A}">
                    <a16:rowId xmlns:a16="http://schemas.microsoft.com/office/drawing/2014/main" val="1188475685"/>
                  </a:ext>
                </a:extLst>
              </a:tr>
              <a:tr h="790250">
                <a:tc>
                  <a:txBody>
                    <a:bodyPr/>
                    <a:lstStyle/>
                    <a:p>
                      <a:pPr algn="l">
                        <a:buFont typeface="Arial" panose="020B0604020202020204" pitchFamily="34" charset="0"/>
                        <a:buChar char="•"/>
                      </a:pPr>
                      <a:r>
                        <a:rPr lang="en-GB" sz="1300">
                          <a:effectLst/>
                        </a:rPr>
                        <a:t>Increasing focus on workplace safety and hygiene.</a:t>
                      </a:r>
                    </a:p>
                  </a:txBody>
                  <a:tcPr marL="91162" marR="91162" marT="91162" marB="91162"/>
                </a:tc>
                <a:tc>
                  <a:txBody>
                    <a:bodyPr/>
                    <a:lstStyle/>
                    <a:p>
                      <a:pPr algn="l">
                        <a:buFont typeface="Arial" panose="020B0604020202020204" pitchFamily="34" charset="0"/>
                        <a:buChar char="•"/>
                      </a:pPr>
                      <a:r>
                        <a:rPr lang="en-GB" sz="1300">
                          <a:effectLst/>
                        </a:rPr>
                        <a:t>Regulatory changes and licensing requirements in the cleaning industry</a:t>
                      </a:r>
                      <a:endParaRPr lang="en-GB" sz="1900">
                        <a:effectLst/>
                      </a:endParaRPr>
                    </a:p>
                  </a:txBody>
                  <a:tcPr marL="91162" marR="91162" marT="91162" marB="91162"/>
                </a:tc>
                <a:extLst>
                  <a:ext uri="{0D108BD9-81ED-4DB2-BD59-A6C34878D82A}">
                    <a16:rowId xmlns:a16="http://schemas.microsoft.com/office/drawing/2014/main" val="1191728074"/>
                  </a:ext>
                </a:extLst>
              </a:tr>
              <a:tr h="981145">
                <a:tc>
                  <a:txBody>
                    <a:bodyPr/>
                    <a:lstStyle/>
                    <a:p>
                      <a:pPr algn="l">
                        <a:buFont typeface="Arial" panose="020B0604020202020204" pitchFamily="34" charset="0"/>
                        <a:buChar char="•"/>
                      </a:pPr>
                      <a:r>
                        <a:rPr lang="en-GB" sz="1300">
                          <a:effectLst/>
                        </a:rPr>
                        <a:t>Expansion into adjacent markets such as office cleaning, post-construction cleaning, and vacation rental cleaning</a:t>
                      </a:r>
                      <a:endParaRPr lang="en-GB" sz="1900">
                        <a:effectLst/>
                      </a:endParaRPr>
                    </a:p>
                  </a:txBody>
                  <a:tcPr marL="91162" marR="91162" marT="91162" marB="91162"/>
                </a:tc>
                <a:tc>
                  <a:txBody>
                    <a:bodyPr/>
                    <a:lstStyle/>
                    <a:p>
                      <a:pPr algn="l">
                        <a:buFont typeface="Arial" panose="020B0604020202020204" pitchFamily="34" charset="0"/>
                        <a:buChar char="•"/>
                      </a:pPr>
                      <a:r>
                        <a:rPr lang="en-GB" sz="1300">
                          <a:effectLst/>
                        </a:rPr>
                        <a:t>Changes in consumer preferences and shifting market trends</a:t>
                      </a:r>
                      <a:endParaRPr lang="en-GB" sz="1900">
                        <a:effectLst/>
                      </a:endParaRPr>
                    </a:p>
                  </a:txBody>
                  <a:tcPr marL="91162" marR="91162" marT="91162" marB="91162"/>
                </a:tc>
                <a:extLst>
                  <a:ext uri="{0D108BD9-81ED-4DB2-BD59-A6C34878D82A}">
                    <a16:rowId xmlns:a16="http://schemas.microsoft.com/office/drawing/2014/main" val="2537189432"/>
                  </a:ext>
                </a:extLst>
              </a:tr>
              <a:tr h="599355">
                <a:tc>
                  <a:txBody>
                    <a:bodyPr/>
                    <a:lstStyle/>
                    <a:p>
                      <a:pPr algn="l">
                        <a:buFont typeface="Arial" panose="020B0604020202020204" pitchFamily="34" charset="0"/>
                        <a:buChar char="•"/>
                      </a:pPr>
                      <a:r>
                        <a:rPr lang="en-GB" sz="1300">
                          <a:effectLst/>
                        </a:rPr>
                        <a:t>Growing market for elderly care cleaning services</a:t>
                      </a:r>
                      <a:endParaRPr lang="en-GB" sz="1900">
                        <a:effectLst/>
                      </a:endParaRPr>
                    </a:p>
                  </a:txBody>
                  <a:tcPr marL="91162" marR="91162" marT="91162" marB="91162"/>
                </a:tc>
                <a:tc>
                  <a:txBody>
                    <a:bodyPr/>
                    <a:lstStyle/>
                    <a:p>
                      <a:pPr algn="l">
                        <a:buFont typeface="Arial" panose="020B0604020202020204" pitchFamily="34" charset="0"/>
                        <a:buChar char="•"/>
                      </a:pPr>
                      <a:r>
                        <a:rPr lang="en-GB" sz="1300">
                          <a:effectLst/>
                        </a:rPr>
                        <a:t>Increasing minimum wage and labour costs</a:t>
                      </a:r>
                      <a:endParaRPr lang="en-GB" sz="1900">
                        <a:effectLst/>
                      </a:endParaRPr>
                    </a:p>
                  </a:txBody>
                  <a:tcPr marL="91162" marR="91162" marT="91162" marB="91162"/>
                </a:tc>
                <a:extLst>
                  <a:ext uri="{0D108BD9-81ED-4DB2-BD59-A6C34878D82A}">
                    <a16:rowId xmlns:a16="http://schemas.microsoft.com/office/drawing/2014/main" val="1028316846"/>
                  </a:ext>
                </a:extLst>
              </a:tr>
              <a:tr h="790250">
                <a:tc>
                  <a:txBody>
                    <a:bodyPr/>
                    <a:lstStyle/>
                    <a:p>
                      <a:pPr algn="l">
                        <a:buFont typeface="Arial" panose="020B0604020202020204" pitchFamily="34" charset="0"/>
                        <a:buChar char="•"/>
                      </a:pPr>
                      <a:r>
                        <a:rPr lang="en-GB" sz="1300">
                          <a:effectLst/>
                        </a:rPr>
                        <a:t>Development of new and innovative cleaning technologies</a:t>
                      </a:r>
                      <a:endParaRPr lang="en-GB" sz="1900">
                        <a:effectLst/>
                      </a:endParaRPr>
                    </a:p>
                  </a:txBody>
                  <a:tcPr marL="91162" marR="91162" marT="91162" marB="91162"/>
                </a:tc>
                <a:tc>
                  <a:txBody>
                    <a:bodyPr/>
                    <a:lstStyle/>
                    <a:p>
                      <a:pPr algn="l">
                        <a:buFont typeface="Arial" panose="020B0604020202020204" pitchFamily="34" charset="0"/>
                        <a:buChar char="•"/>
                      </a:pPr>
                      <a:r>
                        <a:rPr lang="en-GB" sz="1300">
                          <a:effectLst/>
                        </a:rPr>
                        <a:t>Economic downturns that could impact consumer spending on cleaning services</a:t>
                      </a:r>
                      <a:endParaRPr lang="en-GB" sz="1900">
                        <a:effectLst/>
                      </a:endParaRPr>
                    </a:p>
                  </a:txBody>
                  <a:tcPr marL="91162" marR="91162" marT="91162" marB="91162"/>
                </a:tc>
                <a:extLst>
                  <a:ext uri="{0D108BD9-81ED-4DB2-BD59-A6C34878D82A}">
                    <a16:rowId xmlns:a16="http://schemas.microsoft.com/office/drawing/2014/main" val="3466230793"/>
                  </a:ext>
                </a:extLst>
              </a:tr>
            </a:tbl>
          </a:graphicData>
        </a:graphic>
      </p:graphicFrame>
    </p:spTree>
    <p:extLst>
      <p:ext uri="{BB962C8B-B14F-4D97-AF65-F5344CB8AC3E}">
        <p14:creationId xmlns:p14="http://schemas.microsoft.com/office/powerpoint/2010/main" val="28600954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5" name="Group 22">
            <a:extLst>
              <a:ext uri="{FF2B5EF4-FFF2-40B4-BE49-F238E27FC236}">
                <a16:creationId xmlns:a16="http://schemas.microsoft.com/office/drawing/2014/main" id="{8C89EA62-F38E-4285-A105-C5E1BD36009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24" name="Freeform 6">
              <a:extLst>
                <a:ext uri="{FF2B5EF4-FFF2-40B4-BE49-F238E27FC236}">
                  <a16:creationId xmlns:a16="http://schemas.microsoft.com/office/drawing/2014/main" id="{2CF6E46A-CCCD-4728-B011-E147B23629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25" name="Freeform 6">
              <a:extLst>
                <a:ext uri="{FF2B5EF4-FFF2-40B4-BE49-F238E27FC236}">
                  <a16:creationId xmlns:a16="http://schemas.microsoft.com/office/drawing/2014/main" id="{2E2C684B-30C9-4689-A529-EBF1B8ADB2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 useBgFill="1">
        <p:nvSpPr>
          <p:cNvPr id="36" name="Rectangle 26">
            <a:extLst>
              <a:ext uri="{FF2B5EF4-FFF2-40B4-BE49-F238E27FC236}">
                <a16:creationId xmlns:a16="http://schemas.microsoft.com/office/drawing/2014/main" id="{CC30DECA-E52C-4D56-96B9-718590A2E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28">
            <a:extLst>
              <a:ext uri="{FF2B5EF4-FFF2-40B4-BE49-F238E27FC236}">
                <a16:creationId xmlns:a16="http://schemas.microsoft.com/office/drawing/2014/main" id="{7A046A95-1E4D-4EAE-9146-822CF94F040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30" name="Freeform 6">
              <a:extLst>
                <a:ext uri="{FF2B5EF4-FFF2-40B4-BE49-F238E27FC236}">
                  <a16:creationId xmlns:a16="http://schemas.microsoft.com/office/drawing/2014/main" id="{E94C9933-93E1-43FF-8BC2-8F0B7794D3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31" name="Freeform 6">
              <a:extLst>
                <a:ext uri="{FF2B5EF4-FFF2-40B4-BE49-F238E27FC236}">
                  <a16:creationId xmlns:a16="http://schemas.microsoft.com/office/drawing/2014/main" id="{B3AA8CBD-7A2E-4084-A09F-484D16658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
        <p:nvSpPr>
          <p:cNvPr id="2" name="Title 1">
            <a:extLst>
              <a:ext uri="{FF2B5EF4-FFF2-40B4-BE49-F238E27FC236}">
                <a16:creationId xmlns:a16="http://schemas.microsoft.com/office/drawing/2014/main" id="{4EF10171-BD1C-DD47-BD7A-4F8DA0CC433B}"/>
              </a:ext>
            </a:extLst>
          </p:cNvPr>
          <p:cNvSpPr>
            <a:spLocks noGrp="1"/>
          </p:cNvSpPr>
          <p:nvPr>
            <p:ph type="title"/>
          </p:nvPr>
        </p:nvSpPr>
        <p:spPr>
          <a:xfrm>
            <a:off x="1562669" y="1480930"/>
            <a:ext cx="8447964" cy="3254321"/>
          </a:xfrm>
        </p:spPr>
        <p:txBody>
          <a:bodyPr vert="horz" lIns="91440" tIns="45720" rIns="91440" bIns="45720" rtlCol="0" anchor="b">
            <a:normAutofit/>
          </a:bodyPr>
          <a:lstStyle/>
          <a:p>
            <a:r>
              <a:rPr lang="en-US" sz="5600" cap="all" dirty="0"/>
              <a:t>How to work out the business weakness and how to attack the treats ?</a:t>
            </a:r>
          </a:p>
        </p:txBody>
      </p:sp>
    </p:spTree>
    <p:extLst>
      <p:ext uri="{BB962C8B-B14F-4D97-AF65-F5344CB8AC3E}">
        <p14:creationId xmlns:p14="http://schemas.microsoft.com/office/powerpoint/2010/main" val="22432790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aphicFrame>
        <p:nvGraphicFramePr>
          <p:cNvPr id="11" name="Content Placeholder 2">
            <a:extLst>
              <a:ext uri="{FF2B5EF4-FFF2-40B4-BE49-F238E27FC236}">
                <a16:creationId xmlns:a16="http://schemas.microsoft.com/office/drawing/2014/main" id="{08780496-41E7-128E-8BFC-A98E02E87231}"/>
              </a:ext>
            </a:extLst>
          </p:cNvPr>
          <p:cNvGraphicFramePr>
            <a:graphicFrameLocks noGrp="1"/>
          </p:cNvGraphicFramePr>
          <p:nvPr>
            <p:ph idx="1"/>
            <p:extLst>
              <p:ext uri="{D42A27DB-BD31-4B8C-83A1-F6EECF244321}">
                <p14:modId xmlns:p14="http://schemas.microsoft.com/office/powerpoint/2010/main" val="1013077154"/>
              </p:ext>
            </p:extLst>
          </p:nvPr>
        </p:nvGraphicFramePr>
        <p:xfrm>
          <a:off x="1371600" y="2286000"/>
          <a:ext cx="9601200" cy="358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79064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3" name="Rectangle 35">
            <a:extLst>
              <a:ext uri="{FF2B5EF4-FFF2-40B4-BE49-F238E27FC236}">
                <a16:creationId xmlns:a16="http://schemas.microsoft.com/office/drawing/2014/main" id="{1E1665A6-74DB-4F44-A6EF-F01205E871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0293CE-74F2-D4C2-7A8C-7A86636AEC80}"/>
              </a:ext>
            </a:extLst>
          </p:cNvPr>
          <p:cNvSpPr>
            <a:spLocks noGrp="1"/>
          </p:cNvSpPr>
          <p:nvPr>
            <p:ph type="title"/>
          </p:nvPr>
        </p:nvSpPr>
        <p:spPr>
          <a:xfrm>
            <a:off x="643467" y="685800"/>
            <a:ext cx="10905066" cy="1485900"/>
          </a:xfrm>
          <a:noFill/>
        </p:spPr>
        <p:txBody>
          <a:bodyPr>
            <a:normAutofit/>
          </a:bodyPr>
          <a:lstStyle/>
          <a:p>
            <a:pPr algn="ctr"/>
            <a:r>
              <a:rPr lang="en-GB" dirty="0"/>
              <a:t>PESTLE Analysis</a:t>
            </a:r>
          </a:p>
          <a:p>
            <a:pPr algn="ctr"/>
            <a:endParaRPr lang="en-GB"/>
          </a:p>
        </p:txBody>
      </p:sp>
      <p:graphicFrame>
        <p:nvGraphicFramePr>
          <p:cNvPr id="31" name="Content Placeholder 2">
            <a:extLst>
              <a:ext uri="{FF2B5EF4-FFF2-40B4-BE49-F238E27FC236}">
                <a16:creationId xmlns:a16="http://schemas.microsoft.com/office/drawing/2014/main" id="{6C9A6AF1-8B09-4AD1-EA47-FE179C22B25F}"/>
              </a:ext>
            </a:extLst>
          </p:cNvPr>
          <p:cNvGraphicFramePr>
            <a:graphicFrameLocks noGrp="1"/>
          </p:cNvGraphicFramePr>
          <p:nvPr>
            <p:ph idx="1"/>
            <p:extLst>
              <p:ext uri="{D42A27DB-BD31-4B8C-83A1-F6EECF244321}">
                <p14:modId xmlns:p14="http://schemas.microsoft.com/office/powerpoint/2010/main" val="2615073543"/>
              </p:ext>
            </p:extLst>
          </p:nvPr>
        </p:nvGraphicFramePr>
        <p:xfrm>
          <a:off x="1122972" y="2173941"/>
          <a:ext cx="9946056" cy="358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44482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E1665A6-74DB-4F44-A6EF-F01205E871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8893D0-1498-9887-C0AF-DE4CB06794CD}"/>
              </a:ext>
            </a:extLst>
          </p:cNvPr>
          <p:cNvSpPr>
            <a:spLocks noGrp="1"/>
          </p:cNvSpPr>
          <p:nvPr>
            <p:ph type="title"/>
          </p:nvPr>
        </p:nvSpPr>
        <p:spPr>
          <a:xfrm>
            <a:off x="643467" y="685800"/>
            <a:ext cx="10905066" cy="1485900"/>
          </a:xfrm>
          <a:noFill/>
        </p:spPr>
        <p:txBody>
          <a:bodyPr>
            <a:normAutofit/>
          </a:bodyPr>
          <a:lstStyle/>
          <a:p>
            <a:pPr algn="ctr"/>
            <a:r>
              <a:rPr lang="en-GB" dirty="0"/>
              <a:t>Marketing plan</a:t>
            </a:r>
            <a:endParaRPr lang="en-GB"/>
          </a:p>
        </p:txBody>
      </p:sp>
      <p:graphicFrame>
        <p:nvGraphicFramePr>
          <p:cNvPr id="8" name="Content Placeholder 2">
            <a:extLst>
              <a:ext uri="{FF2B5EF4-FFF2-40B4-BE49-F238E27FC236}">
                <a16:creationId xmlns:a16="http://schemas.microsoft.com/office/drawing/2014/main" id="{8264DCBD-7442-21AE-313A-25D6C8A07F61}"/>
              </a:ext>
            </a:extLst>
          </p:cNvPr>
          <p:cNvGraphicFramePr>
            <a:graphicFrameLocks noGrp="1"/>
          </p:cNvGraphicFramePr>
          <p:nvPr>
            <p:ph idx="1"/>
            <p:extLst>
              <p:ext uri="{D42A27DB-BD31-4B8C-83A1-F6EECF244321}">
                <p14:modId xmlns:p14="http://schemas.microsoft.com/office/powerpoint/2010/main" val="314531149"/>
              </p:ext>
            </p:extLst>
          </p:nvPr>
        </p:nvGraphicFramePr>
        <p:xfrm>
          <a:off x="1122972" y="2286000"/>
          <a:ext cx="9946056" cy="358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85645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E1665A6-74DB-4F44-A6EF-F01205E871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A846E5-B780-AD92-60B1-2AC00EBA3003}"/>
              </a:ext>
            </a:extLst>
          </p:cNvPr>
          <p:cNvSpPr>
            <a:spLocks noGrp="1"/>
          </p:cNvSpPr>
          <p:nvPr>
            <p:ph type="title"/>
          </p:nvPr>
        </p:nvSpPr>
        <p:spPr>
          <a:xfrm>
            <a:off x="643467" y="685800"/>
            <a:ext cx="10905066" cy="1485900"/>
          </a:xfrm>
          <a:noFill/>
        </p:spPr>
        <p:txBody>
          <a:bodyPr>
            <a:normAutofit/>
          </a:bodyPr>
          <a:lstStyle/>
          <a:p>
            <a:pPr algn="ctr"/>
            <a:r>
              <a:rPr lang="en-GB" dirty="0"/>
              <a:t>Management and organization</a:t>
            </a:r>
            <a:endParaRPr lang="en-GB"/>
          </a:p>
        </p:txBody>
      </p:sp>
      <p:graphicFrame>
        <p:nvGraphicFramePr>
          <p:cNvPr id="5" name="Content Placeholder 2">
            <a:extLst>
              <a:ext uri="{FF2B5EF4-FFF2-40B4-BE49-F238E27FC236}">
                <a16:creationId xmlns:a16="http://schemas.microsoft.com/office/drawing/2014/main" id="{AF7208E3-3795-44EA-FA15-E4D91065D38D}"/>
              </a:ext>
            </a:extLst>
          </p:cNvPr>
          <p:cNvGraphicFramePr>
            <a:graphicFrameLocks noGrp="1"/>
          </p:cNvGraphicFramePr>
          <p:nvPr>
            <p:ph idx="1"/>
            <p:extLst>
              <p:ext uri="{D42A27DB-BD31-4B8C-83A1-F6EECF244321}">
                <p14:modId xmlns:p14="http://schemas.microsoft.com/office/powerpoint/2010/main" val="4236564950"/>
              </p:ext>
            </p:extLst>
          </p:nvPr>
        </p:nvGraphicFramePr>
        <p:xfrm>
          <a:off x="1122972" y="2286000"/>
          <a:ext cx="9946056" cy="358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06389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Diagram&#10;&#10;Description automatically generated">
            <a:extLst>
              <a:ext uri="{FF2B5EF4-FFF2-40B4-BE49-F238E27FC236}">
                <a16:creationId xmlns:a16="http://schemas.microsoft.com/office/drawing/2014/main" id="{F2BAB9E8-8BE6-69EC-49EB-3AABCD00A415}"/>
              </a:ext>
            </a:extLst>
          </p:cNvPr>
          <p:cNvPicPr>
            <a:picLocks noChangeAspect="1"/>
          </p:cNvPicPr>
          <p:nvPr/>
        </p:nvPicPr>
        <p:blipFill rotWithShape="1">
          <a:blip r:embed="rId2"/>
          <a:srcRect t="22456" b="21294"/>
          <a:stretch/>
        </p:blipFill>
        <p:spPr>
          <a:xfrm>
            <a:off x="-1" y="10"/>
            <a:ext cx="12188652" cy="6857990"/>
          </a:xfrm>
          <a:prstGeom prst="rect">
            <a:avLst/>
          </a:prstGeom>
        </p:spPr>
      </p:pic>
      <p:sp>
        <p:nvSpPr>
          <p:cNvPr id="23" name="Rectangle 22">
            <a:extLst>
              <a:ext uri="{FF2B5EF4-FFF2-40B4-BE49-F238E27FC236}">
                <a16:creationId xmlns:a16="http://schemas.microsoft.com/office/drawing/2014/main" id="{3CBA2BA5-DF4D-437C-9273-F945CF857D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7948" y="1838152"/>
            <a:ext cx="5607908" cy="3724448"/>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7754EA86-2D7A-4D51-B5F6-DA6349D5F4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1087261" y="1405049"/>
            <a:ext cx="2131466" cy="1830903"/>
          </a:xfrm>
          <a:custGeom>
            <a:avLst/>
            <a:gdLst>
              <a:gd name="connsiteX0" fmla="*/ 2308583 w 2308583"/>
              <a:gd name="connsiteY0" fmla="*/ 1983044 h 1983044"/>
              <a:gd name="connsiteX1" fmla="*/ 462 w 2308583"/>
              <a:gd name="connsiteY1" fmla="*/ 1983044 h 1983044"/>
              <a:gd name="connsiteX2" fmla="*/ 0 w 2308583"/>
              <a:gd name="connsiteY2" fmla="*/ 1711185 h 1983044"/>
              <a:gd name="connsiteX3" fmla="*/ 2022607 w 2308583"/>
              <a:gd name="connsiteY3" fmla="*/ 1712117 h 1983044"/>
              <a:gd name="connsiteX4" fmla="*/ 2022607 w 2308583"/>
              <a:gd name="connsiteY4" fmla="*/ 0 h 1983044"/>
              <a:gd name="connsiteX5" fmla="*/ 2308583 w 2308583"/>
              <a:gd name="connsiteY5" fmla="*/ 0 h 198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08583" h="1983044">
                <a:moveTo>
                  <a:pt x="2308583" y="1983044"/>
                </a:moveTo>
                <a:lnTo>
                  <a:pt x="462" y="1983044"/>
                </a:lnTo>
                <a:cubicBezTo>
                  <a:pt x="-462" y="1889214"/>
                  <a:pt x="923" y="1805015"/>
                  <a:pt x="0" y="1711185"/>
                </a:cubicBezTo>
                <a:lnTo>
                  <a:pt x="2022607" y="1712117"/>
                </a:lnTo>
                <a:lnTo>
                  <a:pt x="2022607" y="0"/>
                </a:lnTo>
                <a:lnTo>
                  <a:pt x="2308583" y="0"/>
                </a:lnTo>
                <a:close/>
              </a:path>
            </a:pathLst>
          </a:custGeom>
          <a:solidFill>
            <a:schemeClr val="tx1">
              <a:alpha val="70000"/>
            </a:schemeClr>
          </a:solidFill>
          <a:ln w="0">
            <a:noFill/>
            <a:prstDash val="solid"/>
            <a:round/>
            <a:headEnd/>
            <a:tailEnd/>
          </a:ln>
        </p:spPr>
      </p:sp>
      <p:sp>
        <p:nvSpPr>
          <p:cNvPr id="2" name="Title 1">
            <a:extLst>
              <a:ext uri="{FF2B5EF4-FFF2-40B4-BE49-F238E27FC236}">
                <a16:creationId xmlns:a16="http://schemas.microsoft.com/office/drawing/2014/main" id="{C7003D93-A222-1A67-4D52-55AEA540694E}"/>
              </a:ext>
            </a:extLst>
          </p:cNvPr>
          <p:cNvSpPr>
            <a:spLocks noGrp="1"/>
          </p:cNvSpPr>
          <p:nvPr>
            <p:ph type="title"/>
          </p:nvPr>
        </p:nvSpPr>
        <p:spPr>
          <a:xfrm>
            <a:off x="1885959" y="2185352"/>
            <a:ext cx="4891887" cy="1025935"/>
          </a:xfrm>
        </p:spPr>
        <p:txBody>
          <a:bodyPr anchor="ctr">
            <a:normAutofit/>
          </a:bodyPr>
          <a:lstStyle/>
          <a:p>
            <a:r>
              <a:rPr lang="en-GB" sz="3600" b="1" i="1">
                <a:ea typeface="+mj-lt"/>
                <a:cs typeface="+mj-lt"/>
              </a:rPr>
              <a:t>4Ps of Marketing</a:t>
            </a:r>
            <a:endParaRPr lang="en-GB" sz="3600">
              <a:ea typeface="+mj-lt"/>
              <a:cs typeface="+mj-lt"/>
            </a:endParaRPr>
          </a:p>
          <a:p>
            <a:endParaRPr lang="en-GB" sz="3600">
              <a:ea typeface="+mj-lt"/>
              <a:cs typeface="+mj-lt"/>
            </a:endParaRPr>
          </a:p>
          <a:p>
            <a:endParaRPr lang="en-GB" sz="3600"/>
          </a:p>
        </p:txBody>
      </p:sp>
      <p:sp>
        <p:nvSpPr>
          <p:cNvPr id="18" name="Content Placeholder 7">
            <a:extLst>
              <a:ext uri="{FF2B5EF4-FFF2-40B4-BE49-F238E27FC236}">
                <a16:creationId xmlns:a16="http://schemas.microsoft.com/office/drawing/2014/main" id="{64C1519C-5701-265D-C3BB-FF1F4B84D29A}"/>
              </a:ext>
            </a:extLst>
          </p:cNvPr>
          <p:cNvSpPr>
            <a:spLocks noGrp="1"/>
          </p:cNvSpPr>
          <p:nvPr>
            <p:ph idx="1"/>
          </p:nvPr>
        </p:nvSpPr>
        <p:spPr>
          <a:xfrm>
            <a:off x="1885959" y="3211287"/>
            <a:ext cx="4891887" cy="2068284"/>
          </a:xfrm>
        </p:spPr>
        <p:txBody>
          <a:bodyPr vert="horz" lIns="91440" tIns="45720" rIns="91440" bIns="45720" rtlCol="0">
            <a:normAutofit/>
          </a:bodyPr>
          <a:lstStyle/>
          <a:p>
            <a:pPr marL="383540" indent="-383540"/>
            <a:r>
              <a:rPr lang="en-US" dirty="0"/>
              <a:t>Product / service – cleaning</a:t>
            </a:r>
          </a:p>
          <a:p>
            <a:pPr marL="383540" indent="-383540"/>
            <a:r>
              <a:rPr lang="en-US" dirty="0"/>
              <a:t>Price – from 18</a:t>
            </a:r>
            <a:r>
              <a:rPr lang="en-GB" dirty="0">
                <a:ea typeface="+mn-lt"/>
                <a:cs typeface="+mn-lt"/>
              </a:rPr>
              <a:t>£  (profit margin 10£  )</a:t>
            </a:r>
          </a:p>
          <a:p>
            <a:pPr marL="383540" indent="-383540"/>
            <a:r>
              <a:rPr lang="en-GB" dirty="0">
                <a:ea typeface="+mn-lt"/>
                <a:cs typeface="+mn-lt"/>
              </a:rPr>
              <a:t>Promotion -  discount/ free hours </a:t>
            </a:r>
          </a:p>
          <a:p>
            <a:pPr marL="383540" indent="-383540"/>
            <a:r>
              <a:rPr lang="en-GB" dirty="0">
                <a:ea typeface="+mn-lt"/>
                <a:cs typeface="+mn-lt"/>
              </a:rPr>
              <a:t>Place – Online or in store </a:t>
            </a:r>
          </a:p>
        </p:txBody>
      </p:sp>
    </p:spTree>
    <p:extLst>
      <p:ext uri="{BB962C8B-B14F-4D97-AF65-F5344CB8AC3E}">
        <p14:creationId xmlns:p14="http://schemas.microsoft.com/office/powerpoint/2010/main" val="2377584126"/>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CD3AA-BC3A-76CC-E02C-060C4C6E9A47}"/>
              </a:ext>
            </a:extLst>
          </p:cNvPr>
          <p:cNvSpPr>
            <a:spLocks noGrp="1"/>
          </p:cNvSpPr>
          <p:nvPr>
            <p:ph type="title"/>
          </p:nvPr>
        </p:nvSpPr>
        <p:spPr>
          <a:xfrm>
            <a:off x="1371600" y="685800"/>
            <a:ext cx="9601200" cy="1485900"/>
          </a:xfrm>
        </p:spPr>
        <p:txBody>
          <a:bodyPr>
            <a:normAutofit/>
          </a:bodyPr>
          <a:lstStyle/>
          <a:p>
            <a:r>
              <a:rPr lang="en-GB" b="1" i="1" dirty="0">
                <a:ea typeface="+mj-lt"/>
                <a:cs typeface="+mj-lt"/>
              </a:rPr>
              <a:t>Competitors analyses</a:t>
            </a:r>
            <a:endParaRPr lang="en-GB" dirty="0">
              <a:ea typeface="+mj-lt"/>
              <a:cs typeface="+mj-lt"/>
            </a:endParaRPr>
          </a:p>
        </p:txBody>
      </p:sp>
      <p:graphicFrame>
        <p:nvGraphicFramePr>
          <p:cNvPr id="23" name="Content Placeholder 4">
            <a:extLst>
              <a:ext uri="{FF2B5EF4-FFF2-40B4-BE49-F238E27FC236}">
                <a16:creationId xmlns:a16="http://schemas.microsoft.com/office/drawing/2014/main" id="{4C40ECFE-71E1-15A0-CFFB-F2E826234540}"/>
              </a:ext>
            </a:extLst>
          </p:cNvPr>
          <p:cNvGraphicFramePr>
            <a:graphicFrameLocks noGrp="1"/>
          </p:cNvGraphicFramePr>
          <p:nvPr>
            <p:ph idx="1"/>
            <p:extLst>
              <p:ext uri="{D42A27DB-BD31-4B8C-83A1-F6EECF244321}">
                <p14:modId xmlns:p14="http://schemas.microsoft.com/office/powerpoint/2010/main" val="2833065870"/>
              </p:ext>
            </p:extLst>
          </p:nvPr>
        </p:nvGraphicFramePr>
        <p:xfrm>
          <a:off x="1758503" y="2286000"/>
          <a:ext cx="8827395" cy="3581402"/>
        </p:xfrm>
        <a:graphic>
          <a:graphicData uri="http://schemas.openxmlformats.org/drawingml/2006/table">
            <a:tbl>
              <a:tblPr firstRow="1" bandRow="1">
                <a:tableStyleId>{5C22544A-7EE6-4342-B048-85BDC9FD1C3A}</a:tableStyleId>
              </a:tblPr>
              <a:tblGrid>
                <a:gridCol w="1765479">
                  <a:extLst>
                    <a:ext uri="{9D8B030D-6E8A-4147-A177-3AD203B41FA5}">
                      <a16:colId xmlns:a16="http://schemas.microsoft.com/office/drawing/2014/main" val="3930958155"/>
                    </a:ext>
                  </a:extLst>
                </a:gridCol>
                <a:gridCol w="1765479">
                  <a:extLst>
                    <a:ext uri="{9D8B030D-6E8A-4147-A177-3AD203B41FA5}">
                      <a16:colId xmlns:a16="http://schemas.microsoft.com/office/drawing/2014/main" val="2339827926"/>
                    </a:ext>
                  </a:extLst>
                </a:gridCol>
                <a:gridCol w="1765479">
                  <a:extLst>
                    <a:ext uri="{9D8B030D-6E8A-4147-A177-3AD203B41FA5}">
                      <a16:colId xmlns:a16="http://schemas.microsoft.com/office/drawing/2014/main" val="159966153"/>
                    </a:ext>
                  </a:extLst>
                </a:gridCol>
                <a:gridCol w="1765479">
                  <a:extLst>
                    <a:ext uri="{9D8B030D-6E8A-4147-A177-3AD203B41FA5}">
                      <a16:colId xmlns:a16="http://schemas.microsoft.com/office/drawing/2014/main" val="1716466937"/>
                    </a:ext>
                  </a:extLst>
                </a:gridCol>
                <a:gridCol w="1765479">
                  <a:extLst>
                    <a:ext uri="{9D8B030D-6E8A-4147-A177-3AD203B41FA5}">
                      <a16:colId xmlns:a16="http://schemas.microsoft.com/office/drawing/2014/main" val="2401511399"/>
                    </a:ext>
                  </a:extLst>
                </a:gridCol>
              </a:tblGrid>
              <a:tr h="622122">
                <a:tc>
                  <a:txBody>
                    <a:bodyPr/>
                    <a:lstStyle/>
                    <a:p>
                      <a:pPr algn="l"/>
                      <a:br>
                        <a:rPr lang="en-GB" sz="1700"/>
                      </a:br>
                      <a:endParaRPr lang="en-GB" sz="1700"/>
                    </a:p>
                  </a:txBody>
                  <a:tcPr marL="84070" marR="84070" marT="42035" marB="42035" anchor="b"/>
                </a:tc>
                <a:tc>
                  <a:txBody>
                    <a:bodyPr/>
                    <a:lstStyle/>
                    <a:p>
                      <a:pPr algn="l"/>
                      <a:r>
                        <a:rPr lang="en-GB" sz="1700"/>
                        <a:t>Competitor 1</a:t>
                      </a:r>
                    </a:p>
                  </a:txBody>
                  <a:tcPr marL="84070" marR="84070" marT="42035" marB="42035" anchor="b"/>
                </a:tc>
                <a:tc>
                  <a:txBody>
                    <a:bodyPr/>
                    <a:lstStyle/>
                    <a:p>
                      <a:pPr algn="l"/>
                      <a:r>
                        <a:rPr lang="en-GB" sz="1700"/>
                        <a:t>Competitor 2</a:t>
                      </a:r>
                    </a:p>
                  </a:txBody>
                  <a:tcPr marL="84070" marR="84070" marT="42035" marB="42035" anchor="b"/>
                </a:tc>
                <a:tc>
                  <a:txBody>
                    <a:bodyPr/>
                    <a:lstStyle/>
                    <a:p>
                      <a:pPr algn="l"/>
                      <a:r>
                        <a:rPr lang="en-GB" sz="1700"/>
                        <a:t>Competitor 3</a:t>
                      </a:r>
                    </a:p>
                  </a:txBody>
                  <a:tcPr marL="84070" marR="84070" marT="42035" marB="42035" anchor="b"/>
                </a:tc>
                <a:tc>
                  <a:txBody>
                    <a:bodyPr/>
                    <a:lstStyle/>
                    <a:p>
                      <a:pPr algn="l"/>
                      <a:r>
                        <a:rPr lang="en-GB" sz="1700"/>
                        <a:t>Sparkle Clean</a:t>
                      </a:r>
                    </a:p>
                  </a:txBody>
                  <a:tcPr marL="84070" marR="84070" marT="42035" marB="42035" anchor="b"/>
                </a:tc>
                <a:extLst>
                  <a:ext uri="{0D108BD9-81ED-4DB2-BD59-A6C34878D82A}">
                    <a16:rowId xmlns:a16="http://schemas.microsoft.com/office/drawing/2014/main" val="731002739"/>
                  </a:ext>
                </a:extLst>
              </a:tr>
              <a:tr h="369910">
                <a:tc>
                  <a:txBody>
                    <a:bodyPr/>
                    <a:lstStyle/>
                    <a:p>
                      <a:pPr algn="l"/>
                      <a:r>
                        <a:rPr lang="en-GB" sz="1700"/>
                        <a:t>Product quality</a:t>
                      </a:r>
                    </a:p>
                  </a:txBody>
                  <a:tcPr marL="84070" marR="84070" marT="42035" marB="42035" anchor="b"/>
                </a:tc>
                <a:tc>
                  <a:txBody>
                    <a:bodyPr/>
                    <a:lstStyle/>
                    <a:p>
                      <a:pPr algn="ctr"/>
                      <a:r>
                        <a:rPr lang="en-GB" sz="1700"/>
                        <a:t>5</a:t>
                      </a:r>
                    </a:p>
                  </a:txBody>
                  <a:tcPr marL="84070" marR="84070" marT="42035" marB="42035" anchor="b"/>
                </a:tc>
                <a:tc>
                  <a:txBody>
                    <a:bodyPr/>
                    <a:lstStyle/>
                    <a:p>
                      <a:pPr algn="ctr"/>
                      <a:r>
                        <a:rPr lang="en-GB" sz="1700"/>
                        <a:t>4</a:t>
                      </a:r>
                    </a:p>
                  </a:txBody>
                  <a:tcPr marL="84070" marR="84070" marT="42035" marB="42035" anchor="b"/>
                </a:tc>
                <a:tc>
                  <a:txBody>
                    <a:bodyPr/>
                    <a:lstStyle/>
                    <a:p>
                      <a:pPr algn="ctr"/>
                      <a:r>
                        <a:rPr lang="en-GB" sz="1700"/>
                        <a:t>7</a:t>
                      </a:r>
                    </a:p>
                  </a:txBody>
                  <a:tcPr marL="84070" marR="84070" marT="42035" marB="42035" anchor="b"/>
                </a:tc>
                <a:tc>
                  <a:txBody>
                    <a:bodyPr/>
                    <a:lstStyle/>
                    <a:p>
                      <a:pPr algn="ctr"/>
                      <a:r>
                        <a:rPr lang="en-GB" sz="1700"/>
                        <a:t>10</a:t>
                      </a:r>
                    </a:p>
                  </a:txBody>
                  <a:tcPr marL="84070" marR="84070" marT="42035" marB="42035" anchor="b"/>
                </a:tc>
                <a:extLst>
                  <a:ext uri="{0D108BD9-81ED-4DB2-BD59-A6C34878D82A}">
                    <a16:rowId xmlns:a16="http://schemas.microsoft.com/office/drawing/2014/main" val="275295225"/>
                  </a:ext>
                </a:extLst>
              </a:tr>
              <a:tr h="369910">
                <a:tc>
                  <a:txBody>
                    <a:bodyPr/>
                    <a:lstStyle/>
                    <a:p>
                      <a:pPr algn="l"/>
                      <a:r>
                        <a:rPr lang="en-GB" sz="1700"/>
                        <a:t>Pricing</a:t>
                      </a:r>
                    </a:p>
                  </a:txBody>
                  <a:tcPr marL="84070" marR="84070" marT="42035" marB="42035" anchor="b"/>
                </a:tc>
                <a:tc>
                  <a:txBody>
                    <a:bodyPr/>
                    <a:lstStyle/>
                    <a:p>
                      <a:pPr algn="ctr"/>
                      <a:r>
                        <a:rPr lang="en-GB" sz="1700"/>
                        <a:t>7</a:t>
                      </a:r>
                    </a:p>
                  </a:txBody>
                  <a:tcPr marL="84070" marR="84070" marT="42035" marB="42035" anchor="b"/>
                </a:tc>
                <a:tc>
                  <a:txBody>
                    <a:bodyPr/>
                    <a:lstStyle/>
                    <a:p>
                      <a:pPr algn="ctr"/>
                      <a:r>
                        <a:rPr lang="en-GB" sz="1700"/>
                        <a:t>8</a:t>
                      </a:r>
                    </a:p>
                  </a:txBody>
                  <a:tcPr marL="84070" marR="84070" marT="42035" marB="42035" anchor="b"/>
                </a:tc>
                <a:tc>
                  <a:txBody>
                    <a:bodyPr/>
                    <a:lstStyle/>
                    <a:p>
                      <a:pPr algn="ctr"/>
                      <a:r>
                        <a:rPr lang="en-GB" sz="1700"/>
                        <a:t>5</a:t>
                      </a:r>
                    </a:p>
                  </a:txBody>
                  <a:tcPr marL="84070" marR="84070" marT="42035" marB="42035" anchor="b"/>
                </a:tc>
                <a:tc>
                  <a:txBody>
                    <a:bodyPr/>
                    <a:lstStyle/>
                    <a:p>
                      <a:pPr algn="ctr"/>
                      <a:r>
                        <a:rPr lang="en-GB" sz="1700"/>
                        <a:t>8</a:t>
                      </a:r>
                    </a:p>
                  </a:txBody>
                  <a:tcPr marL="84070" marR="84070" marT="42035" marB="42035" anchor="b"/>
                </a:tc>
                <a:extLst>
                  <a:ext uri="{0D108BD9-81ED-4DB2-BD59-A6C34878D82A}">
                    <a16:rowId xmlns:a16="http://schemas.microsoft.com/office/drawing/2014/main" val="209739694"/>
                  </a:ext>
                </a:extLst>
              </a:tr>
              <a:tr h="369910">
                <a:tc>
                  <a:txBody>
                    <a:bodyPr/>
                    <a:lstStyle/>
                    <a:p>
                      <a:pPr algn="l"/>
                      <a:r>
                        <a:rPr lang="en-GB" sz="1700"/>
                        <a:t>Place</a:t>
                      </a:r>
                    </a:p>
                  </a:txBody>
                  <a:tcPr marL="84070" marR="84070" marT="42035" marB="42035" anchor="b"/>
                </a:tc>
                <a:tc>
                  <a:txBody>
                    <a:bodyPr/>
                    <a:lstStyle/>
                    <a:p>
                      <a:pPr algn="ctr"/>
                      <a:r>
                        <a:rPr lang="en-GB" sz="1700"/>
                        <a:t>3</a:t>
                      </a:r>
                    </a:p>
                  </a:txBody>
                  <a:tcPr marL="84070" marR="84070" marT="42035" marB="42035" anchor="b"/>
                </a:tc>
                <a:tc>
                  <a:txBody>
                    <a:bodyPr/>
                    <a:lstStyle/>
                    <a:p>
                      <a:pPr algn="ctr"/>
                      <a:r>
                        <a:rPr lang="en-GB" sz="1700"/>
                        <a:t>2</a:t>
                      </a:r>
                    </a:p>
                  </a:txBody>
                  <a:tcPr marL="84070" marR="84070" marT="42035" marB="42035" anchor="b"/>
                </a:tc>
                <a:tc>
                  <a:txBody>
                    <a:bodyPr/>
                    <a:lstStyle/>
                    <a:p>
                      <a:pPr algn="ctr"/>
                      <a:r>
                        <a:rPr lang="en-GB" sz="1700"/>
                        <a:t>5</a:t>
                      </a:r>
                    </a:p>
                  </a:txBody>
                  <a:tcPr marL="84070" marR="84070" marT="42035" marB="42035" anchor="b"/>
                </a:tc>
                <a:tc>
                  <a:txBody>
                    <a:bodyPr/>
                    <a:lstStyle/>
                    <a:p>
                      <a:pPr algn="ctr"/>
                      <a:r>
                        <a:rPr lang="en-GB" sz="1700"/>
                        <a:t>6</a:t>
                      </a:r>
                    </a:p>
                  </a:txBody>
                  <a:tcPr marL="84070" marR="84070" marT="42035" marB="42035" anchor="b"/>
                </a:tc>
                <a:extLst>
                  <a:ext uri="{0D108BD9-81ED-4DB2-BD59-A6C34878D82A}">
                    <a16:rowId xmlns:a16="http://schemas.microsoft.com/office/drawing/2014/main" val="966930360"/>
                  </a:ext>
                </a:extLst>
              </a:tr>
              <a:tr h="369910">
                <a:tc>
                  <a:txBody>
                    <a:bodyPr/>
                    <a:lstStyle/>
                    <a:p>
                      <a:pPr algn="l"/>
                      <a:r>
                        <a:rPr lang="en-GB" sz="1700"/>
                        <a:t>Promotion</a:t>
                      </a:r>
                    </a:p>
                  </a:txBody>
                  <a:tcPr marL="84070" marR="84070" marT="42035" marB="42035" anchor="b"/>
                </a:tc>
                <a:tc>
                  <a:txBody>
                    <a:bodyPr/>
                    <a:lstStyle/>
                    <a:p>
                      <a:pPr algn="ctr"/>
                      <a:r>
                        <a:rPr lang="en-GB" sz="1700"/>
                        <a:t>3</a:t>
                      </a:r>
                    </a:p>
                  </a:txBody>
                  <a:tcPr marL="84070" marR="84070" marT="42035" marB="42035" anchor="b"/>
                </a:tc>
                <a:tc>
                  <a:txBody>
                    <a:bodyPr/>
                    <a:lstStyle/>
                    <a:p>
                      <a:pPr algn="ctr"/>
                      <a:r>
                        <a:rPr lang="en-GB" sz="1700"/>
                        <a:t>1</a:t>
                      </a:r>
                    </a:p>
                  </a:txBody>
                  <a:tcPr marL="84070" marR="84070" marT="42035" marB="42035" anchor="b"/>
                </a:tc>
                <a:tc>
                  <a:txBody>
                    <a:bodyPr/>
                    <a:lstStyle/>
                    <a:p>
                      <a:pPr algn="ctr"/>
                      <a:r>
                        <a:rPr lang="en-GB" sz="1700"/>
                        <a:t>6</a:t>
                      </a:r>
                    </a:p>
                  </a:txBody>
                  <a:tcPr marL="84070" marR="84070" marT="42035" marB="42035" anchor="b"/>
                </a:tc>
                <a:tc>
                  <a:txBody>
                    <a:bodyPr/>
                    <a:lstStyle/>
                    <a:p>
                      <a:pPr algn="ctr"/>
                      <a:r>
                        <a:rPr lang="en-GB" sz="1700"/>
                        <a:t>9.5</a:t>
                      </a:r>
                    </a:p>
                  </a:txBody>
                  <a:tcPr marL="84070" marR="84070" marT="42035" marB="42035" anchor="b"/>
                </a:tc>
                <a:extLst>
                  <a:ext uri="{0D108BD9-81ED-4DB2-BD59-A6C34878D82A}">
                    <a16:rowId xmlns:a16="http://schemas.microsoft.com/office/drawing/2014/main" val="7521543"/>
                  </a:ext>
                </a:extLst>
              </a:tr>
              <a:tr h="369910">
                <a:tc>
                  <a:txBody>
                    <a:bodyPr/>
                    <a:lstStyle/>
                    <a:p>
                      <a:pPr algn="l"/>
                      <a:r>
                        <a:rPr lang="en-GB" sz="1700"/>
                        <a:t>Positioning</a:t>
                      </a:r>
                    </a:p>
                  </a:txBody>
                  <a:tcPr marL="84070" marR="84070" marT="42035" marB="42035" anchor="b"/>
                </a:tc>
                <a:tc>
                  <a:txBody>
                    <a:bodyPr/>
                    <a:lstStyle/>
                    <a:p>
                      <a:pPr algn="ctr"/>
                      <a:r>
                        <a:rPr lang="en-GB" sz="1700"/>
                        <a:t>5</a:t>
                      </a:r>
                    </a:p>
                  </a:txBody>
                  <a:tcPr marL="84070" marR="84070" marT="42035" marB="42035" anchor="b"/>
                </a:tc>
                <a:tc>
                  <a:txBody>
                    <a:bodyPr/>
                    <a:lstStyle/>
                    <a:p>
                      <a:pPr algn="ctr"/>
                      <a:r>
                        <a:rPr lang="en-GB" sz="1700"/>
                        <a:t>7</a:t>
                      </a:r>
                    </a:p>
                  </a:txBody>
                  <a:tcPr marL="84070" marR="84070" marT="42035" marB="42035" anchor="b"/>
                </a:tc>
                <a:tc>
                  <a:txBody>
                    <a:bodyPr/>
                    <a:lstStyle/>
                    <a:p>
                      <a:pPr algn="ctr"/>
                      <a:r>
                        <a:rPr lang="en-GB" sz="1700"/>
                        <a:t>8</a:t>
                      </a:r>
                    </a:p>
                  </a:txBody>
                  <a:tcPr marL="84070" marR="84070" marT="42035" marB="42035" anchor="b"/>
                </a:tc>
                <a:tc>
                  <a:txBody>
                    <a:bodyPr/>
                    <a:lstStyle/>
                    <a:p>
                      <a:pPr algn="ctr"/>
                      <a:r>
                        <a:rPr lang="en-GB" sz="1700"/>
                        <a:t>7</a:t>
                      </a:r>
                    </a:p>
                  </a:txBody>
                  <a:tcPr marL="84070" marR="84070" marT="42035" marB="42035" anchor="b"/>
                </a:tc>
                <a:extLst>
                  <a:ext uri="{0D108BD9-81ED-4DB2-BD59-A6C34878D82A}">
                    <a16:rowId xmlns:a16="http://schemas.microsoft.com/office/drawing/2014/main" val="505214704"/>
                  </a:ext>
                </a:extLst>
              </a:tr>
              <a:tr h="369910">
                <a:tc>
                  <a:txBody>
                    <a:bodyPr/>
                    <a:lstStyle/>
                    <a:p>
                      <a:pPr algn="l"/>
                      <a:r>
                        <a:rPr lang="en-GB" sz="1700"/>
                        <a:t>Reputation</a:t>
                      </a:r>
                    </a:p>
                  </a:txBody>
                  <a:tcPr marL="84070" marR="84070" marT="42035" marB="42035" anchor="b"/>
                </a:tc>
                <a:tc>
                  <a:txBody>
                    <a:bodyPr/>
                    <a:lstStyle/>
                    <a:p>
                      <a:pPr algn="ctr"/>
                      <a:r>
                        <a:rPr lang="en-GB" sz="1700"/>
                        <a:t>4</a:t>
                      </a:r>
                    </a:p>
                  </a:txBody>
                  <a:tcPr marL="84070" marR="84070" marT="42035" marB="42035" anchor="b"/>
                </a:tc>
                <a:tc>
                  <a:txBody>
                    <a:bodyPr/>
                    <a:lstStyle/>
                    <a:p>
                      <a:pPr algn="ctr"/>
                      <a:r>
                        <a:rPr lang="en-GB" sz="1700"/>
                        <a:t>6</a:t>
                      </a:r>
                    </a:p>
                  </a:txBody>
                  <a:tcPr marL="84070" marR="84070" marT="42035" marB="42035" anchor="b"/>
                </a:tc>
                <a:tc>
                  <a:txBody>
                    <a:bodyPr/>
                    <a:lstStyle/>
                    <a:p>
                      <a:pPr algn="ctr"/>
                      <a:r>
                        <a:rPr lang="en-GB" sz="1700"/>
                        <a:t>6</a:t>
                      </a:r>
                    </a:p>
                  </a:txBody>
                  <a:tcPr marL="84070" marR="84070" marT="42035" marB="42035" anchor="b"/>
                </a:tc>
                <a:tc>
                  <a:txBody>
                    <a:bodyPr/>
                    <a:lstStyle/>
                    <a:p>
                      <a:pPr algn="ctr"/>
                      <a:r>
                        <a:rPr lang="en-GB" sz="1700"/>
                        <a:t>8</a:t>
                      </a:r>
                    </a:p>
                  </a:txBody>
                  <a:tcPr marL="84070" marR="84070" marT="42035" marB="42035" anchor="b"/>
                </a:tc>
                <a:extLst>
                  <a:ext uri="{0D108BD9-81ED-4DB2-BD59-A6C34878D82A}">
                    <a16:rowId xmlns:a16="http://schemas.microsoft.com/office/drawing/2014/main" val="911751916"/>
                  </a:ext>
                </a:extLst>
              </a:tr>
              <a:tr h="369910">
                <a:tc>
                  <a:txBody>
                    <a:bodyPr/>
                    <a:lstStyle/>
                    <a:p>
                      <a:pPr algn="l"/>
                      <a:r>
                        <a:rPr lang="en-GB" sz="1700"/>
                        <a:t>People</a:t>
                      </a:r>
                    </a:p>
                  </a:txBody>
                  <a:tcPr marL="84070" marR="84070" marT="42035" marB="42035" anchor="b"/>
                </a:tc>
                <a:tc>
                  <a:txBody>
                    <a:bodyPr/>
                    <a:lstStyle/>
                    <a:p>
                      <a:pPr algn="ctr"/>
                      <a:r>
                        <a:rPr lang="en-GB" sz="1700"/>
                        <a:t>6</a:t>
                      </a:r>
                    </a:p>
                  </a:txBody>
                  <a:tcPr marL="84070" marR="84070" marT="42035" marB="42035" anchor="b"/>
                </a:tc>
                <a:tc>
                  <a:txBody>
                    <a:bodyPr/>
                    <a:lstStyle/>
                    <a:p>
                      <a:pPr algn="ctr"/>
                      <a:r>
                        <a:rPr lang="en-GB" sz="1700"/>
                        <a:t>3</a:t>
                      </a:r>
                    </a:p>
                  </a:txBody>
                  <a:tcPr marL="84070" marR="84070" marT="42035" marB="42035" anchor="b"/>
                </a:tc>
                <a:tc>
                  <a:txBody>
                    <a:bodyPr/>
                    <a:lstStyle/>
                    <a:p>
                      <a:pPr algn="ctr"/>
                      <a:r>
                        <a:rPr lang="en-GB" sz="1700"/>
                        <a:t>6</a:t>
                      </a:r>
                    </a:p>
                  </a:txBody>
                  <a:tcPr marL="84070" marR="84070" marT="42035" marB="42035" anchor="b"/>
                </a:tc>
                <a:tc>
                  <a:txBody>
                    <a:bodyPr/>
                    <a:lstStyle/>
                    <a:p>
                      <a:pPr algn="ctr"/>
                      <a:r>
                        <a:rPr lang="en-GB" sz="1700"/>
                        <a:t>9</a:t>
                      </a:r>
                    </a:p>
                  </a:txBody>
                  <a:tcPr marL="84070" marR="84070" marT="42035" marB="42035" anchor="b"/>
                </a:tc>
                <a:extLst>
                  <a:ext uri="{0D108BD9-81ED-4DB2-BD59-A6C34878D82A}">
                    <a16:rowId xmlns:a16="http://schemas.microsoft.com/office/drawing/2014/main" val="2405846750"/>
                  </a:ext>
                </a:extLst>
              </a:tr>
              <a:tr h="369910">
                <a:tc>
                  <a:txBody>
                    <a:bodyPr/>
                    <a:lstStyle/>
                    <a:p>
                      <a:pPr algn="l"/>
                      <a:r>
                        <a:rPr lang="en-GB" sz="1700"/>
                        <a:t>Partnership</a:t>
                      </a:r>
                    </a:p>
                  </a:txBody>
                  <a:tcPr marL="84070" marR="84070" marT="42035" marB="42035" anchor="b"/>
                </a:tc>
                <a:tc>
                  <a:txBody>
                    <a:bodyPr/>
                    <a:lstStyle/>
                    <a:p>
                      <a:pPr algn="ctr"/>
                      <a:r>
                        <a:rPr lang="en-GB" sz="1700"/>
                        <a:t>1</a:t>
                      </a:r>
                    </a:p>
                  </a:txBody>
                  <a:tcPr marL="84070" marR="84070" marT="42035" marB="42035" anchor="b"/>
                </a:tc>
                <a:tc>
                  <a:txBody>
                    <a:bodyPr/>
                    <a:lstStyle/>
                    <a:p>
                      <a:pPr algn="ctr"/>
                      <a:r>
                        <a:rPr lang="en-GB" sz="1700"/>
                        <a:t>3</a:t>
                      </a:r>
                    </a:p>
                  </a:txBody>
                  <a:tcPr marL="84070" marR="84070" marT="42035" marB="42035" anchor="b"/>
                </a:tc>
                <a:tc>
                  <a:txBody>
                    <a:bodyPr/>
                    <a:lstStyle/>
                    <a:p>
                      <a:pPr algn="ctr"/>
                      <a:r>
                        <a:rPr lang="en-GB" sz="1700"/>
                        <a:t>8</a:t>
                      </a:r>
                    </a:p>
                  </a:txBody>
                  <a:tcPr marL="84070" marR="84070" marT="42035" marB="42035" anchor="b"/>
                </a:tc>
                <a:tc>
                  <a:txBody>
                    <a:bodyPr/>
                    <a:lstStyle/>
                    <a:p>
                      <a:pPr algn="ctr"/>
                      <a:r>
                        <a:rPr lang="en-GB" sz="1700"/>
                        <a:t>10</a:t>
                      </a:r>
                    </a:p>
                  </a:txBody>
                  <a:tcPr marL="84070" marR="84070" marT="42035" marB="42035" anchor="b"/>
                </a:tc>
                <a:extLst>
                  <a:ext uri="{0D108BD9-81ED-4DB2-BD59-A6C34878D82A}">
                    <a16:rowId xmlns:a16="http://schemas.microsoft.com/office/drawing/2014/main" val="2245550778"/>
                  </a:ext>
                </a:extLst>
              </a:tr>
            </a:tbl>
          </a:graphicData>
        </a:graphic>
      </p:graphicFrame>
    </p:spTree>
    <p:extLst>
      <p:ext uri="{BB962C8B-B14F-4D97-AF65-F5344CB8AC3E}">
        <p14:creationId xmlns:p14="http://schemas.microsoft.com/office/powerpoint/2010/main" val="18989714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2EA4F6-564D-47A5-A069-C56EB81E0A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C7C4F8-AEDC-0021-F3B1-FA52EACB7F2C}"/>
              </a:ext>
            </a:extLst>
          </p:cNvPr>
          <p:cNvSpPr>
            <a:spLocks noGrp="1"/>
          </p:cNvSpPr>
          <p:nvPr>
            <p:ph type="title"/>
          </p:nvPr>
        </p:nvSpPr>
        <p:spPr>
          <a:xfrm>
            <a:off x="7326367" y="685800"/>
            <a:ext cx="3742662" cy="5181601"/>
          </a:xfrm>
        </p:spPr>
        <p:txBody>
          <a:bodyPr>
            <a:normAutofit/>
          </a:bodyPr>
          <a:lstStyle/>
          <a:p>
            <a:r>
              <a:rPr lang="en-GB" dirty="0"/>
              <a:t>References :</a:t>
            </a:r>
          </a:p>
        </p:txBody>
      </p:sp>
      <p:sp>
        <p:nvSpPr>
          <p:cNvPr id="3" name="Content Placeholder 2">
            <a:extLst>
              <a:ext uri="{FF2B5EF4-FFF2-40B4-BE49-F238E27FC236}">
                <a16:creationId xmlns:a16="http://schemas.microsoft.com/office/drawing/2014/main" id="{9A498D5F-0630-22A0-167A-3744478327F3}"/>
              </a:ext>
            </a:extLst>
          </p:cNvPr>
          <p:cNvSpPr>
            <a:spLocks noGrp="1"/>
          </p:cNvSpPr>
          <p:nvPr>
            <p:ph idx="1"/>
          </p:nvPr>
        </p:nvSpPr>
        <p:spPr>
          <a:xfrm>
            <a:off x="1023563" y="1329267"/>
            <a:ext cx="4461934" cy="4538134"/>
          </a:xfrm>
        </p:spPr>
        <p:txBody>
          <a:bodyPr vert="horz" lIns="91440" tIns="45720" rIns="91440" bIns="45720" rtlCol="0" anchor="b">
            <a:normAutofit/>
          </a:bodyPr>
          <a:lstStyle/>
          <a:p>
            <a:pPr marL="383540" indent="-383540"/>
            <a:r>
              <a:rPr lang="en-GB" sz="1500">
                <a:ea typeface="+mn-lt"/>
                <a:cs typeface="+mn-lt"/>
              </a:rPr>
              <a:t>Bunderson, Gaye. "Have Your Business Plan in Hand Before Seeking $$$." </a:t>
            </a:r>
            <a:r>
              <a:rPr lang="en-GB" sz="1500" i="1">
                <a:ea typeface="+mn-lt"/>
                <a:cs typeface="+mn-lt"/>
              </a:rPr>
              <a:t>Idaho Business Review, </a:t>
            </a:r>
            <a:r>
              <a:rPr lang="en-GB" sz="1500">
                <a:ea typeface="+mn-lt"/>
                <a:cs typeface="+mn-lt"/>
              </a:rPr>
              <a:t>31 January 2005.</a:t>
            </a:r>
            <a:br>
              <a:rPr lang="en-GB" sz="1500">
                <a:ea typeface="+mn-lt"/>
                <a:cs typeface="+mn-lt"/>
              </a:rPr>
            </a:br>
            <a:r>
              <a:rPr lang="en-GB" sz="1500">
                <a:ea typeface="+mn-lt"/>
                <a:cs typeface="+mn-lt"/>
              </a:rPr>
              <a:t>Read more: </a:t>
            </a:r>
            <a:r>
              <a:rPr lang="en-GB" sz="1500">
                <a:ea typeface="+mn-lt"/>
                <a:cs typeface="+mn-lt"/>
                <a:hlinkClick r:id="rId2"/>
              </a:rPr>
              <a:t>https://www.referenceforbusiness.com/management/Bun-Comp/Business-Plan.html#ixzz7v0JBSm4C</a:t>
            </a:r>
          </a:p>
          <a:p>
            <a:pPr marL="383540" indent="-383540"/>
            <a:r>
              <a:rPr lang="en-GB" sz="1500" i="1">
                <a:ea typeface="+mn-lt"/>
                <a:cs typeface="+mn-lt"/>
              </a:rPr>
              <a:t>Entrepreneur Magazine's Creating a Successful Business Plan</a:t>
            </a:r>
            <a:r>
              <a:rPr lang="en-GB" sz="1500">
                <a:ea typeface="+mn-lt"/>
                <a:cs typeface="+mn-lt"/>
              </a:rPr>
              <a:t> (4th ed.). (1999). Irvine, CA: Entrepreneur Media Inc.</a:t>
            </a:r>
            <a:r>
              <a:rPr lang="en-GB" sz="1500" b="1">
                <a:ea typeface="+mn-lt"/>
                <a:cs typeface="+mn-lt"/>
              </a:rPr>
              <a:t>  (REF HD 62.7 .E58)</a:t>
            </a:r>
          </a:p>
          <a:p>
            <a:pPr marL="383540" indent="-383540"/>
            <a:r>
              <a:rPr lang="en-GB" sz="1500">
                <a:ea typeface="+mn-lt"/>
                <a:cs typeface="+mn-lt"/>
              </a:rPr>
              <a:t>Rule, R. C. (2004). </a:t>
            </a:r>
            <a:r>
              <a:rPr lang="en-GB" sz="1500" i="1">
                <a:ea typeface="+mn-lt"/>
                <a:cs typeface="+mn-lt"/>
              </a:rPr>
              <a:t>Rule's book of business plans for startups: Creating a winning plan that you can take to the bank</a:t>
            </a:r>
            <a:r>
              <a:rPr lang="en-GB" sz="1500">
                <a:ea typeface="+mn-lt"/>
                <a:cs typeface="+mn-lt"/>
              </a:rPr>
              <a:t>. Irvine, CA: Entrepreneur Press.</a:t>
            </a:r>
            <a:r>
              <a:rPr lang="en-GB" sz="1500" b="1">
                <a:ea typeface="+mn-lt"/>
                <a:cs typeface="+mn-lt"/>
              </a:rPr>
              <a:t>  (HD 62.5 .R85 2004)</a:t>
            </a:r>
          </a:p>
          <a:p>
            <a:pPr marL="383540" indent="-383540"/>
            <a:r>
              <a:rPr lang="en-GB" sz="1500">
                <a:ea typeface="+mn-lt"/>
                <a:cs typeface="+mn-lt"/>
              </a:rPr>
              <a:t>Timmons, J. A., Spinelli, S., &amp; Zacharakis, A. (2004). </a:t>
            </a:r>
            <a:r>
              <a:rPr lang="en-GB" sz="1500" i="1">
                <a:ea typeface="+mn-lt"/>
                <a:cs typeface="+mn-lt"/>
              </a:rPr>
              <a:t>Business plans that work: A guide for small business</a:t>
            </a:r>
            <a:r>
              <a:rPr lang="en-GB" sz="1500">
                <a:ea typeface="+mn-lt"/>
                <a:cs typeface="+mn-lt"/>
              </a:rPr>
              <a:t>. New York: McGraw-Hill.</a:t>
            </a:r>
            <a:r>
              <a:rPr lang="en-GB" sz="1500" b="1">
                <a:ea typeface="+mn-lt"/>
                <a:cs typeface="+mn-lt"/>
              </a:rPr>
              <a:t> (HD 30.28 .T5766 2004)</a:t>
            </a:r>
            <a:endParaRPr lang="en-GB" sz="1500" b="1"/>
          </a:p>
        </p:txBody>
      </p:sp>
      <p:sp>
        <p:nvSpPr>
          <p:cNvPr id="10" name="Freeform 6">
            <a:extLst>
              <a:ext uri="{FF2B5EF4-FFF2-40B4-BE49-F238E27FC236}">
                <a16:creationId xmlns:a16="http://schemas.microsoft.com/office/drawing/2014/main" id="{11A8EAE1-305E-4C3A-BEFC-FA6E5DFF04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5201754" y="392335"/>
            <a:ext cx="1802878" cy="2426365"/>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3637982354"/>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TF00001241</Template>
  <TotalTime>0</TotalTime>
  <Words>1</Words>
  <Application>Microsoft Office PowerPoint</Application>
  <PresentationFormat>Widescreen</PresentationFormat>
  <Paragraphs>1</Paragraphs>
  <Slides>16</Slides>
  <Notes>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Crop</vt:lpstr>
      <vt:lpstr>SPARKLE CLEAN</vt:lpstr>
      <vt:lpstr> BUSSINES OVERVIEW :</vt:lpstr>
      <vt:lpstr>Sparkle Clean - LOGO</vt:lpstr>
      <vt:lpstr>PRODUCT AND SERVICES:</vt:lpstr>
      <vt:lpstr>MARKET AUDIT</vt:lpstr>
      <vt:lpstr>COMPETITORS</vt:lpstr>
      <vt:lpstr>SWOT Analysis</vt:lpstr>
      <vt:lpstr>SWOT Analysis</vt:lpstr>
      <vt:lpstr>How to work out the business weakness and how to attack the treats ?</vt:lpstr>
      <vt:lpstr>PowerPoint Presentation</vt:lpstr>
      <vt:lpstr>PESTLE Analysis </vt:lpstr>
      <vt:lpstr>Marketing plan</vt:lpstr>
      <vt:lpstr>Management and organization</vt:lpstr>
      <vt:lpstr>4Ps of Marketing  </vt:lpstr>
      <vt:lpstr>Competitors analyses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634</cp:revision>
  <dcterms:created xsi:type="dcterms:W3CDTF">2023-02-18T16:18:49Z</dcterms:created>
  <dcterms:modified xsi:type="dcterms:W3CDTF">2023-03-19T11:13:33Z</dcterms:modified>
</cp:coreProperties>
</file>