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sldIdLst>
    <p:sldId id="256" r:id="rId2"/>
    <p:sldId id="263" r:id="rId3"/>
    <p:sldId id="262" r:id="rId4"/>
    <p:sldId id="257" r:id="rId5"/>
    <p:sldId id="258" r:id="rId6"/>
    <p:sldId id="260" r:id="rId7"/>
    <p:sldId id="264" r:id="rId8"/>
    <p:sldId id="266" r:id="rId9"/>
    <p:sldId id="265" r:id="rId10"/>
    <p:sldId id="268" r:id="rId11"/>
    <p:sldId id="269" r:id="rId12"/>
    <p:sldId id="270" r:id="rId13"/>
    <p:sldId id="26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577" autoAdjust="0"/>
    <p:restoredTop sz="94660"/>
  </p:normalViewPr>
  <p:slideViewPr>
    <p:cSldViewPr snapToGrid="0">
      <p:cViewPr varScale="1">
        <p:scale>
          <a:sx n="116" d="100"/>
          <a:sy n="116" d="100"/>
        </p:scale>
        <p:origin x="-41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xmlns="" id="{7A0384F3-2D6A-49F6-8F79-F3955E90484E}"/>
              </a:ext>
            </a:extLst>
          </p:cNvPr>
          <p:cNvSpPr>
            <a:spLocks noGrp="1"/>
          </p:cNvSpPr>
          <p:nvPr>
            <p:ph type="dt" sz="half" idx="10"/>
          </p:nvPr>
        </p:nvSpPr>
        <p:spPr/>
        <p:txBody>
          <a:bodyPr/>
          <a:lstStyle/>
          <a:p>
            <a:fld id="{91F9259A-1FE3-4FF9-8A07-BDD8177164ED}" type="datetime4">
              <a:rPr lang="en-US" smtClean="0"/>
              <a:t>February 7, 2023</a:t>
            </a:fld>
            <a:endParaRPr lang="en-US"/>
          </a:p>
        </p:txBody>
      </p:sp>
      <p:sp>
        <p:nvSpPr>
          <p:cNvPr id="5" name="Footer Placeholder 4">
            <a:extLst>
              <a:ext uri="{FF2B5EF4-FFF2-40B4-BE49-F238E27FC236}">
                <a16:creationId xmlns:a16="http://schemas.microsoft.com/office/drawing/2014/main" xmlns=""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982472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February 7, 2023</a:t>
            </a:fld>
            <a:endParaRPr lang="en-US"/>
          </a:p>
        </p:txBody>
      </p:sp>
      <p:sp>
        <p:nvSpPr>
          <p:cNvPr id="5" name="Footer Placeholder 4">
            <a:extLst>
              <a:ext uri="{FF2B5EF4-FFF2-40B4-BE49-F238E27FC236}">
                <a16:creationId xmlns:a16="http://schemas.microsoft.com/office/drawing/2014/main" xmlns=""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xmlns=""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678222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38229696-2AEF-4765-B33E-7DA328E464FF}"/>
              </a:ext>
            </a:extLst>
          </p:cNvPr>
          <p:cNvSpPr>
            <a:spLocks noGrp="1"/>
          </p:cNvSpPr>
          <p:nvPr>
            <p:ph type="dt" sz="half" idx="10"/>
          </p:nvPr>
        </p:nvSpPr>
        <p:spPr/>
        <p:txBody>
          <a:bodyPr/>
          <a:lstStyle/>
          <a:p>
            <a:fld id="{477962CB-39AD-45A9-800F-54DAB53D6021}" type="datetime4">
              <a:rPr lang="en-US" smtClean="0"/>
              <a:t>February 7, 2023</a:t>
            </a:fld>
            <a:endParaRPr lang="en-US"/>
          </a:p>
        </p:txBody>
      </p:sp>
      <p:sp>
        <p:nvSpPr>
          <p:cNvPr id="5" name="Footer Placeholder 4">
            <a:extLst>
              <a:ext uri="{FF2B5EF4-FFF2-40B4-BE49-F238E27FC236}">
                <a16:creationId xmlns:a16="http://schemas.microsoft.com/office/drawing/2014/main" xmlns=""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798811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xmlns=""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xmlns="" id="{B1E33D58-BDF5-4F1F-806B-0491CB3624A9}"/>
              </a:ext>
            </a:extLst>
          </p:cNvPr>
          <p:cNvSpPr>
            <a:spLocks noGrp="1"/>
          </p:cNvSpPr>
          <p:nvPr>
            <p:ph type="dt" sz="half" idx="10"/>
          </p:nvPr>
        </p:nvSpPr>
        <p:spPr/>
        <p:txBody>
          <a:bodyPr/>
          <a:lstStyle/>
          <a:p>
            <a:fld id="{2DEDF93D-55AB-4606-B9D7-742F1FC51983}" type="datetime4">
              <a:rPr lang="en-US" smtClean="0"/>
              <a:t>February 7, 2023</a:t>
            </a:fld>
            <a:endParaRPr lang="en-US" dirty="0"/>
          </a:p>
        </p:txBody>
      </p:sp>
      <p:sp>
        <p:nvSpPr>
          <p:cNvPr id="6" name="Footer Placeholder 5">
            <a:extLst>
              <a:ext uri="{FF2B5EF4-FFF2-40B4-BE49-F238E27FC236}">
                <a16:creationId xmlns:a16="http://schemas.microsoft.com/office/drawing/2014/main" xmlns=""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4019343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xmlns=""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xmlns=""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xmlns=""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xmlns=""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1BEC6ACF-080E-4B7C-B0C0-77E90C16E9F6}"/>
              </a:ext>
            </a:extLst>
          </p:cNvPr>
          <p:cNvSpPr>
            <a:spLocks noGrp="1"/>
          </p:cNvSpPr>
          <p:nvPr>
            <p:ph type="dt" sz="half" idx="10"/>
          </p:nvPr>
        </p:nvSpPr>
        <p:spPr/>
        <p:txBody>
          <a:bodyPr/>
          <a:lstStyle/>
          <a:p>
            <a:fld id="{DDF2841D-FB5C-47AB-B2FF-32E855C1EA71}" type="datetime4">
              <a:rPr lang="en-US" smtClean="0"/>
              <a:t>February 7, 2023</a:t>
            </a:fld>
            <a:endParaRPr lang="en-US"/>
          </a:p>
        </p:txBody>
      </p:sp>
      <p:sp>
        <p:nvSpPr>
          <p:cNvPr id="8" name="Footer Placeholder 7">
            <a:extLst>
              <a:ext uri="{FF2B5EF4-FFF2-40B4-BE49-F238E27FC236}">
                <a16:creationId xmlns:a16="http://schemas.microsoft.com/office/drawing/2014/main" xmlns=""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xmlns=""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34919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xmlns="" id="{23DE7304-D393-47F0-ACCC-1F72EFCCE7CA}"/>
              </a:ext>
            </a:extLst>
          </p:cNvPr>
          <p:cNvSpPr>
            <a:spLocks noGrp="1"/>
          </p:cNvSpPr>
          <p:nvPr>
            <p:ph type="dt" sz="half" idx="10"/>
          </p:nvPr>
        </p:nvSpPr>
        <p:spPr/>
        <p:txBody>
          <a:bodyPr/>
          <a:lstStyle/>
          <a:p>
            <a:fld id="{118537E9-D174-424D-BEE8-AFC4CA5F9F97}" type="datetime4">
              <a:rPr lang="en-US" smtClean="0"/>
              <a:t>February 7, 2023</a:t>
            </a:fld>
            <a:endParaRPr lang="en-US"/>
          </a:p>
        </p:txBody>
      </p:sp>
      <p:sp>
        <p:nvSpPr>
          <p:cNvPr id="4" name="Footer Placeholder 3">
            <a:extLst>
              <a:ext uri="{FF2B5EF4-FFF2-40B4-BE49-F238E27FC236}">
                <a16:creationId xmlns:a16="http://schemas.microsoft.com/office/drawing/2014/main" xmlns=""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xmlns=""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09720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96DE8ADA-7BF8-433A-8770-61C690F37DCB}"/>
              </a:ext>
            </a:extLst>
          </p:cNvPr>
          <p:cNvSpPr>
            <a:spLocks noGrp="1"/>
          </p:cNvSpPr>
          <p:nvPr>
            <p:ph type="dt" sz="half" idx="10"/>
          </p:nvPr>
        </p:nvSpPr>
        <p:spPr/>
        <p:txBody>
          <a:bodyPr/>
          <a:lstStyle/>
          <a:p>
            <a:fld id="{1C7A44C0-F7AC-49C2-8289-1E7A86D9FB50}" type="datetime4">
              <a:rPr lang="en-US" smtClean="0"/>
              <a:t>February 7, 2023</a:t>
            </a:fld>
            <a:endParaRPr lang="en-US"/>
          </a:p>
        </p:txBody>
      </p:sp>
      <p:sp>
        <p:nvSpPr>
          <p:cNvPr id="3" name="Footer Placeholder 2">
            <a:extLst>
              <a:ext uri="{FF2B5EF4-FFF2-40B4-BE49-F238E27FC236}">
                <a16:creationId xmlns:a16="http://schemas.microsoft.com/office/drawing/2014/main" xmlns=""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131769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xmlns=""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52ED6CC3-66DD-4D9A-A9C7-F588BA88C992}"/>
              </a:ext>
            </a:extLst>
          </p:cNvPr>
          <p:cNvSpPr>
            <a:spLocks noGrp="1"/>
          </p:cNvSpPr>
          <p:nvPr>
            <p:ph type="dt" sz="half" idx="10"/>
          </p:nvPr>
        </p:nvSpPr>
        <p:spPr/>
        <p:txBody>
          <a:bodyPr/>
          <a:lstStyle/>
          <a:p>
            <a:fld id="{73BB84BC-6E78-40D1-8831-40AB1F596614}" type="datetime4">
              <a:rPr lang="en-US" smtClean="0"/>
              <a:t>February 7, 2023</a:t>
            </a:fld>
            <a:endParaRPr lang="en-US"/>
          </a:p>
        </p:txBody>
      </p:sp>
      <p:sp>
        <p:nvSpPr>
          <p:cNvPr id="6" name="Footer Placeholder 5">
            <a:extLst>
              <a:ext uri="{FF2B5EF4-FFF2-40B4-BE49-F238E27FC236}">
                <a16:creationId xmlns:a16="http://schemas.microsoft.com/office/drawing/2014/main" xmlns=""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418608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xmlns=""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xmlns=""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AA73427C-3B67-4ED4-925D-04B9C09AA54B}"/>
              </a:ext>
            </a:extLst>
          </p:cNvPr>
          <p:cNvSpPr>
            <a:spLocks noGrp="1"/>
          </p:cNvSpPr>
          <p:nvPr>
            <p:ph type="dt" sz="half" idx="10"/>
          </p:nvPr>
        </p:nvSpPr>
        <p:spPr/>
        <p:txBody>
          <a:bodyPr/>
          <a:lstStyle/>
          <a:p>
            <a:fld id="{ADFA080F-3961-4D42-BEDE-84A1FED032F1}" type="datetime4">
              <a:rPr lang="en-US" smtClean="0"/>
              <a:t>February 7, 2023</a:t>
            </a:fld>
            <a:endParaRPr lang="en-US"/>
          </a:p>
        </p:txBody>
      </p:sp>
      <p:sp>
        <p:nvSpPr>
          <p:cNvPr id="6" name="Footer Placeholder 5">
            <a:extLst>
              <a:ext uri="{FF2B5EF4-FFF2-40B4-BE49-F238E27FC236}">
                <a16:creationId xmlns:a16="http://schemas.microsoft.com/office/drawing/2014/main" xmlns=""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865546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xmlns=""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3F95027C-A386-44E4-AFE1-33AFFDA3AD8F}"/>
              </a:ext>
            </a:extLst>
          </p:cNvPr>
          <p:cNvSpPr>
            <a:spLocks noGrp="1"/>
          </p:cNvSpPr>
          <p:nvPr>
            <p:ph type="dt" sz="half" idx="10"/>
          </p:nvPr>
        </p:nvSpPr>
        <p:spPr/>
        <p:txBody>
          <a:bodyPr/>
          <a:lstStyle/>
          <a:p>
            <a:fld id="{E5CC3C8F-D4A7-4EAD-92AD-82C91CB8BB85}" type="datetime4">
              <a:rPr lang="en-US" smtClean="0"/>
              <a:t>February 7, 2023</a:t>
            </a:fld>
            <a:endParaRPr lang="en-US"/>
          </a:p>
        </p:txBody>
      </p:sp>
      <p:sp>
        <p:nvSpPr>
          <p:cNvPr id="5" name="Footer Placeholder 4">
            <a:extLst>
              <a:ext uri="{FF2B5EF4-FFF2-40B4-BE49-F238E27FC236}">
                <a16:creationId xmlns:a16="http://schemas.microsoft.com/office/drawing/2014/main" xmlns=""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xmlns=""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34836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xmlns=""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FA14134E-B7D5-4664-BB2E-6A98ED630A9F}"/>
              </a:ext>
            </a:extLst>
          </p:cNvPr>
          <p:cNvSpPr>
            <a:spLocks noGrp="1"/>
          </p:cNvSpPr>
          <p:nvPr>
            <p:ph type="dt" sz="half" idx="10"/>
          </p:nvPr>
        </p:nvSpPr>
        <p:spPr/>
        <p:txBody>
          <a:bodyPr/>
          <a:lstStyle/>
          <a:p>
            <a:fld id="{BC011D41-E33C-4BC7-8272-37E8417FD097}" type="datetime4">
              <a:rPr lang="en-US" smtClean="0"/>
              <a:t>February 7, 2023</a:t>
            </a:fld>
            <a:endParaRPr lang="en-US"/>
          </a:p>
        </p:txBody>
      </p:sp>
      <p:sp>
        <p:nvSpPr>
          <p:cNvPr id="5" name="Footer Placeholder 4">
            <a:extLst>
              <a:ext uri="{FF2B5EF4-FFF2-40B4-BE49-F238E27FC236}">
                <a16:creationId xmlns:a16="http://schemas.microsoft.com/office/drawing/2014/main" xmlns=""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560503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xmlns=""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xmlns=""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February 7, 2023</a:t>
            </a:fld>
            <a:endParaRPr lang="en-US" dirty="0">
              <a:latin typeface="+mn-lt"/>
            </a:endParaRPr>
          </a:p>
        </p:txBody>
      </p:sp>
      <p:sp>
        <p:nvSpPr>
          <p:cNvPr id="5" name="Footer Placeholder 4">
            <a:extLst>
              <a:ext uri="{FF2B5EF4-FFF2-40B4-BE49-F238E27FC236}">
                <a16:creationId xmlns:a16="http://schemas.microsoft.com/office/drawing/2014/main" xmlns=""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xmlns=""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xmlns=""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1150631205"/>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8" r:id="rId7"/>
    <p:sldLayoutId id="2147483804" r:id="rId8"/>
    <p:sldLayoutId id="2147483805" r:id="rId9"/>
    <p:sldLayoutId id="2147483806" r:id="rId10"/>
    <p:sldLayoutId id="2147483807"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referenceforbusiness.com/history2/60/The-Ritz-Carlton-Hotel-Company-L-L-C.html#ixzz7sM9BeGGk"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famoushotels.org/news/ritz-carlton-the-beginning" TargetMode="External"/><Relationship Id="rId3" Type="http://schemas.openxmlformats.org/officeDocument/2006/relationships/hyperlink" Target="https://www.oyster.com/london/hotels/the-ritz-london/" TargetMode="External"/><Relationship Id="rId7" Type="http://schemas.openxmlformats.org/officeDocument/2006/relationships/hyperlink" Target="https://www.hbs.edu/Pages/search.aspx?q=ritz-carlton%2Bhotel%2Bcompany" TargetMode="External"/><Relationship Id="rId2" Type="http://schemas.openxmlformats.org/officeDocument/2006/relationships/hyperlink" Target="https://www.referenceforbusiness.com/history2/60/The-Ritz-Carlton-Hotel-Company-L-L-C.html" TargetMode="External"/><Relationship Id="rId1" Type="http://schemas.openxmlformats.org/officeDocument/2006/relationships/slideLayout" Target="../slideLayouts/slideLayout7.xml"/><Relationship Id="rId6" Type="http://schemas.openxmlformats.org/officeDocument/2006/relationships/hyperlink" Target="https://www.ritzcarlton.com/en/services-amenities/ritz-kids?aff=MARWW&amp;affname=1100l115291&amp;co=WW&amp;nt=PH" TargetMode="External"/><Relationship Id="rId11" Type="http://schemas.openxmlformats.org/officeDocument/2006/relationships/hyperlink" Target="https://dbpedia.org/page/The_Ritz-Carlton_Hotel_Company" TargetMode="External"/><Relationship Id="rId5" Type="http://schemas.openxmlformats.org/officeDocument/2006/relationships/hyperlink" Target="https://www.drallennazeri.com/single-post/2016/09/28/exceed-your-patients-expectations-the-ritz-carlton-way-every-time" TargetMode="External"/><Relationship Id="rId10" Type="http://schemas.openxmlformats.org/officeDocument/2006/relationships/hyperlink" Target="https://www.geographicguide.com/united-states/nyc/antique/hotels/ritz-carlton.htm" TargetMode="External"/><Relationship Id="rId4" Type="http://schemas.openxmlformats.org/officeDocument/2006/relationships/hyperlink" Target="https://www.theritzlondon.com/#/booking/step-2?arrive=05%2F09%2F2023&amp;depart=05%2F10%2F2023" TargetMode="External"/><Relationship Id="rId9" Type="http://schemas.openxmlformats.org/officeDocument/2006/relationships/hyperlink" Target="https://www.ritzcarlton.com/en/about/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77" name="Rectangle 1162">
            <a:extLst>
              <a:ext uri="{FF2B5EF4-FFF2-40B4-BE49-F238E27FC236}">
                <a16:creationId xmlns:a16="http://schemas.microsoft.com/office/drawing/2014/main" xmlns="" id="{9089EED9-F54D-4F20-A2C6-949DE41769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8" name="Freeform: Shape 1164">
            <a:extLst>
              <a:ext uri="{FF2B5EF4-FFF2-40B4-BE49-F238E27FC236}">
                <a16:creationId xmlns:a16="http://schemas.microsoft.com/office/drawing/2014/main" xmlns="" id="{EB1B078B-B000-44F9-B571-4AF20E88C1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076849"/>
            <a:ext cx="12192000" cy="3781151"/>
          </a:xfrm>
          <a:custGeom>
            <a:avLst/>
            <a:gdLst>
              <a:gd name="connsiteX0" fmla="*/ 12087372 w 12192000"/>
              <a:gd name="connsiteY0" fmla="*/ 0 h 3793674"/>
              <a:gd name="connsiteX1" fmla="*/ 12178353 w 12192000"/>
              <a:gd name="connsiteY1" fmla="*/ 12523 h 3793674"/>
              <a:gd name="connsiteX2" fmla="*/ 12192000 w 12192000"/>
              <a:gd name="connsiteY2" fmla="*/ 25195 h 3793674"/>
              <a:gd name="connsiteX3" fmla="*/ 12192000 w 12192000"/>
              <a:gd name="connsiteY3" fmla="*/ 3793674 h 3793674"/>
              <a:gd name="connsiteX4" fmla="*/ 0 w 12192000"/>
              <a:gd name="connsiteY4" fmla="*/ 3793674 h 3793674"/>
              <a:gd name="connsiteX5" fmla="*/ 0 w 12192000"/>
              <a:gd name="connsiteY5" fmla="*/ 3066065 h 3793674"/>
              <a:gd name="connsiteX6" fmla="*/ 8171 w 12192000"/>
              <a:gd name="connsiteY6" fmla="*/ 3063714 h 3793674"/>
              <a:gd name="connsiteX7" fmla="*/ 67297 w 12192000"/>
              <a:gd name="connsiteY7" fmla="*/ 3039008 h 3793674"/>
              <a:gd name="connsiteX8" fmla="*/ 156970 w 12192000"/>
              <a:gd name="connsiteY8" fmla="*/ 3078618 h 3793674"/>
              <a:gd name="connsiteX9" fmla="*/ 191925 w 12192000"/>
              <a:gd name="connsiteY9" fmla="*/ 3081672 h 3793674"/>
              <a:gd name="connsiteX10" fmla="*/ 260901 w 12192000"/>
              <a:gd name="connsiteY10" fmla="*/ 3123909 h 3793674"/>
              <a:gd name="connsiteX11" fmla="*/ 408315 w 12192000"/>
              <a:gd name="connsiteY11" fmla="*/ 2979941 h 3793674"/>
              <a:gd name="connsiteX12" fmla="*/ 658076 w 12192000"/>
              <a:gd name="connsiteY12" fmla="*/ 2943310 h 3793674"/>
              <a:gd name="connsiteX13" fmla="*/ 858103 w 12192000"/>
              <a:gd name="connsiteY13" fmla="*/ 2814464 h 3793674"/>
              <a:gd name="connsiteX14" fmla="*/ 994062 w 12192000"/>
              <a:gd name="connsiteY14" fmla="*/ 2797082 h 3793674"/>
              <a:gd name="connsiteX15" fmla="*/ 1047040 w 12192000"/>
              <a:gd name="connsiteY15" fmla="*/ 2839351 h 3793674"/>
              <a:gd name="connsiteX16" fmla="*/ 1377085 w 12192000"/>
              <a:gd name="connsiteY16" fmla="*/ 2747933 h 3793674"/>
              <a:gd name="connsiteX17" fmla="*/ 1465015 w 12192000"/>
              <a:gd name="connsiteY17" fmla="*/ 2747280 h 3793674"/>
              <a:gd name="connsiteX18" fmla="*/ 1535004 w 12192000"/>
              <a:gd name="connsiteY18" fmla="*/ 2700358 h 3793674"/>
              <a:gd name="connsiteX19" fmla="*/ 1679251 w 12192000"/>
              <a:gd name="connsiteY19" fmla="*/ 2724890 h 3793674"/>
              <a:gd name="connsiteX20" fmla="*/ 1865161 w 12192000"/>
              <a:gd name="connsiteY20" fmla="*/ 2675644 h 3793674"/>
              <a:gd name="connsiteX21" fmla="*/ 1977927 w 12192000"/>
              <a:gd name="connsiteY21" fmla="*/ 2654971 h 3793674"/>
              <a:gd name="connsiteX22" fmla="*/ 2023175 w 12192000"/>
              <a:gd name="connsiteY22" fmla="*/ 2660925 h 3793674"/>
              <a:gd name="connsiteX23" fmla="*/ 2040685 w 12192000"/>
              <a:gd name="connsiteY23" fmla="*/ 2665174 h 3793674"/>
              <a:gd name="connsiteX24" fmla="*/ 2057102 w 12192000"/>
              <a:gd name="connsiteY24" fmla="*/ 2658281 h 3793674"/>
              <a:gd name="connsiteX25" fmla="*/ 2052057 w 12192000"/>
              <a:gd name="connsiteY25" fmla="*/ 2630525 h 3793674"/>
              <a:gd name="connsiteX26" fmla="*/ 2052988 w 12192000"/>
              <a:gd name="connsiteY26" fmla="*/ 2629844 h 3793674"/>
              <a:gd name="connsiteX27" fmla="*/ 2075835 w 12192000"/>
              <a:gd name="connsiteY27" fmla="*/ 2637574 h 3793674"/>
              <a:gd name="connsiteX28" fmla="*/ 2105280 w 12192000"/>
              <a:gd name="connsiteY28" fmla="*/ 2634295 h 3793674"/>
              <a:gd name="connsiteX29" fmla="*/ 2271487 w 12192000"/>
              <a:gd name="connsiteY29" fmla="*/ 2572125 h 3793674"/>
              <a:gd name="connsiteX30" fmla="*/ 2450874 w 12192000"/>
              <a:gd name="connsiteY30" fmla="*/ 2553486 h 3793674"/>
              <a:gd name="connsiteX31" fmla="*/ 2507266 w 12192000"/>
              <a:gd name="connsiteY31" fmla="*/ 2524499 h 3793674"/>
              <a:gd name="connsiteX32" fmla="*/ 2641503 w 12192000"/>
              <a:gd name="connsiteY32" fmla="*/ 2438864 h 3793674"/>
              <a:gd name="connsiteX33" fmla="*/ 2817182 w 12192000"/>
              <a:gd name="connsiteY33" fmla="*/ 2278080 h 3793674"/>
              <a:gd name="connsiteX34" fmla="*/ 2957554 w 12192000"/>
              <a:gd name="connsiteY34" fmla="*/ 2193400 h 3793674"/>
              <a:gd name="connsiteX35" fmla="*/ 3003677 w 12192000"/>
              <a:gd name="connsiteY35" fmla="*/ 2167401 h 3793674"/>
              <a:gd name="connsiteX36" fmla="*/ 3046876 w 12192000"/>
              <a:gd name="connsiteY36" fmla="*/ 2093819 h 3793674"/>
              <a:gd name="connsiteX37" fmla="*/ 3303290 w 12192000"/>
              <a:gd name="connsiteY37" fmla="*/ 2007607 h 3793674"/>
              <a:gd name="connsiteX38" fmla="*/ 3395602 w 12192000"/>
              <a:gd name="connsiteY38" fmla="*/ 1906162 h 3793674"/>
              <a:gd name="connsiteX39" fmla="*/ 3430100 w 12192000"/>
              <a:gd name="connsiteY39" fmla="*/ 1879967 h 3793674"/>
              <a:gd name="connsiteX40" fmla="*/ 3437914 w 12192000"/>
              <a:gd name="connsiteY40" fmla="*/ 1882014 h 3793674"/>
              <a:gd name="connsiteX41" fmla="*/ 3438972 w 12192000"/>
              <a:gd name="connsiteY41" fmla="*/ 1883731 h 3793674"/>
              <a:gd name="connsiteX42" fmla="*/ 3547723 w 12192000"/>
              <a:gd name="connsiteY42" fmla="*/ 1843739 h 3793674"/>
              <a:gd name="connsiteX43" fmla="*/ 3572350 w 12192000"/>
              <a:gd name="connsiteY43" fmla="*/ 1838592 h 3793674"/>
              <a:gd name="connsiteX44" fmla="*/ 3575291 w 12192000"/>
              <a:gd name="connsiteY44" fmla="*/ 1839812 h 3793674"/>
              <a:gd name="connsiteX45" fmla="*/ 3595183 w 12192000"/>
              <a:gd name="connsiteY45" fmla="*/ 1828822 h 3793674"/>
              <a:gd name="connsiteX46" fmla="*/ 3611353 w 12192000"/>
              <a:gd name="connsiteY46" fmla="*/ 1811452 h 3793674"/>
              <a:gd name="connsiteX47" fmla="*/ 3825586 w 12192000"/>
              <a:gd name="connsiteY47" fmla="*/ 1811075 h 3793674"/>
              <a:gd name="connsiteX48" fmla="*/ 4166327 w 12192000"/>
              <a:gd name="connsiteY48" fmla="*/ 1759538 h 3793674"/>
              <a:gd name="connsiteX49" fmla="*/ 4437661 w 12192000"/>
              <a:gd name="connsiteY49" fmla="*/ 1675591 h 3793674"/>
              <a:gd name="connsiteX50" fmla="*/ 4510862 w 12192000"/>
              <a:gd name="connsiteY50" fmla="*/ 1678037 h 3793674"/>
              <a:gd name="connsiteX51" fmla="*/ 4573217 w 12192000"/>
              <a:gd name="connsiteY51" fmla="*/ 1646377 h 3793674"/>
              <a:gd name="connsiteX52" fmla="*/ 4605137 w 12192000"/>
              <a:gd name="connsiteY52" fmla="*/ 1656997 h 3793674"/>
              <a:gd name="connsiteX53" fmla="*/ 4623509 w 12192000"/>
              <a:gd name="connsiteY53" fmla="*/ 1656442 h 3793674"/>
              <a:gd name="connsiteX54" fmla="*/ 4629310 w 12192000"/>
              <a:gd name="connsiteY54" fmla="*/ 1666377 h 3793674"/>
              <a:gd name="connsiteX55" fmla="*/ 4657404 w 12192000"/>
              <a:gd name="connsiteY55" fmla="*/ 1672770 h 3793674"/>
              <a:gd name="connsiteX56" fmla="*/ 4691044 w 12192000"/>
              <a:gd name="connsiteY56" fmla="*/ 1668931 h 3793674"/>
              <a:gd name="connsiteX57" fmla="*/ 4850032 w 12192000"/>
              <a:gd name="connsiteY57" fmla="*/ 1639440 h 3793674"/>
              <a:gd name="connsiteX58" fmla="*/ 4945654 w 12192000"/>
              <a:gd name="connsiteY58" fmla="*/ 1628212 h 3793674"/>
              <a:gd name="connsiteX59" fmla="*/ 4982770 w 12192000"/>
              <a:gd name="connsiteY59" fmla="*/ 1634027 h 3793674"/>
              <a:gd name="connsiteX60" fmla="*/ 5034068 w 12192000"/>
              <a:gd name="connsiteY60" fmla="*/ 1635369 h 3793674"/>
              <a:gd name="connsiteX61" fmla="*/ 5157133 w 12192000"/>
              <a:gd name="connsiteY61" fmla="*/ 1621298 h 3793674"/>
              <a:gd name="connsiteX62" fmla="*/ 5331645 w 12192000"/>
              <a:gd name="connsiteY62" fmla="*/ 1602675 h 3793674"/>
              <a:gd name="connsiteX63" fmla="*/ 5339977 w 12192000"/>
              <a:gd name="connsiteY63" fmla="*/ 1609364 h 3793674"/>
              <a:gd name="connsiteX64" fmla="*/ 5400314 w 12192000"/>
              <a:gd name="connsiteY64" fmla="*/ 1600700 h 3793674"/>
              <a:gd name="connsiteX65" fmla="*/ 5607257 w 12192000"/>
              <a:gd name="connsiteY65" fmla="*/ 1518495 h 3793674"/>
              <a:gd name="connsiteX66" fmla="*/ 5725292 w 12192000"/>
              <a:gd name="connsiteY66" fmla="*/ 1502996 h 3793674"/>
              <a:gd name="connsiteX67" fmla="*/ 5767898 w 12192000"/>
              <a:gd name="connsiteY67" fmla="*/ 1505858 h 3793674"/>
              <a:gd name="connsiteX68" fmla="*/ 5839240 w 12192000"/>
              <a:gd name="connsiteY68" fmla="*/ 1510133 h 3793674"/>
              <a:gd name="connsiteX69" fmla="*/ 5905402 w 12192000"/>
              <a:gd name="connsiteY69" fmla="*/ 1527401 h 3793674"/>
              <a:gd name="connsiteX70" fmla="*/ 5964698 w 12192000"/>
              <a:gd name="connsiteY70" fmla="*/ 1501636 h 3793674"/>
              <a:gd name="connsiteX71" fmla="*/ 6017881 w 12192000"/>
              <a:gd name="connsiteY71" fmla="*/ 1491249 h 3793674"/>
              <a:gd name="connsiteX72" fmla="*/ 6023244 w 12192000"/>
              <a:gd name="connsiteY72" fmla="*/ 1498384 h 3793674"/>
              <a:gd name="connsiteX73" fmla="*/ 6030193 w 12192000"/>
              <a:gd name="connsiteY73" fmla="*/ 1497853 h 3793674"/>
              <a:gd name="connsiteX74" fmla="*/ 6032755 w 12192000"/>
              <a:gd name="connsiteY74" fmla="*/ 1489137 h 3793674"/>
              <a:gd name="connsiteX75" fmla="*/ 6114491 w 12192000"/>
              <a:gd name="connsiteY75" fmla="*/ 1447543 h 3793674"/>
              <a:gd name="connsiteX76" fmla="*/ 6228089 w 12192000"/>
              <a:gd name="connsiteY76" fmla="*/ 1404736 h 3793674"/>
              <a:gd name="connsiteX77" fmla="*/ 6266132 w 12192000"/>
              <a:gd name="connsiteY77" fmla="*/ 1408704 h 3793674"/>
              <a:gd name="connsiteX78" fmla="*/ 6266284 w 12192000"/>
              <a:gd name="connsiteY78" fmla="*/ 1408695 h 3793674"/>
              <a:gd name="connsiteX79" fmla="*/ 6267815 w 12192000"/>
              <a:gd name="connsiteY79" fmla="*/ 1413946 h 3793674"/>
              <a:gd name="connsiteX80" fmla="*/ 6277660 w 12192000"/>
              <a:gd name="connsiteY80" fmla="*/ 1413155 h 3793674"/>
              <a:gd name="connsiteX81" fmla="*/ 6290206 w 12192000"/>
              <a:gd name="connsiteY81" fmla="*/ 1407568 h 3793674"/>
              <a:gd name="connsiteX82" fmla="*/ 6318021 w 12192000"/>
              <a:gd name="connsiteY82" fmla="*/ 1413938 h 3793674"/>
              <a:gd name="connsiteX83" fmla="*/ 6319318 w 12192000"/>
              <a:gd name="connsiteY83" fmla="*/ 1414570 h 3793674"/>
              <a:gd name="connsiteX84" fmla="*/ 6391161 w 12192000"/>
              <a:gd name="connsiteY84" fmla="*/ 1451966 h 3793674"/>
              <a:gd name="connsiteX85" fmla="*/ 6458507 w 12192000"/>
              <a:gd name="connsiteY85" fmla="*/ 1519154 h 3793674"/>
              <a:gd name="connsiteX86" fmla="*/ 6567007 w 12192000"/>
              <a:gd name="connsiteY86" fmla="*/ 1556379 h 3793674"/>
              <a:gd name="connsiteX87" fmla="*/ 6607554 w 12192000"/>
              <a:gd name="connsiteY87" fmla="*/ 1566314 h 3793674"/>
              <a:gd name="connsiteX88" fmla="*/ 6731017 w 12192000"/>
              <a:gd name="connsiteY88" fmla="*/ 1583864 h 3793674"/>
              <a:gd name="connsiteX89" fmla="*/ 6734116 w 12192000"/>
              <a:gd name="connsiteY89" fmla="*/ 1580958 h 3793674"/>
              <a:gd name="connsiteX90" fmla="*/ 6918249 w 12192000"/>
              <a:gd name="connsiteY90" fmla="*/ 1481214 h 3793674"/>
              <a:gd name="connsiteX91" fmla="*/ 7067518 w 12192000"/>
              <a:gd name="connsiteY91" fmla="*/ 1434780 h 3793674"/>
              <a:gd name="connsiteX92" fmla="*/ 7124203 w 12192000"/>
              <a:gd name="connsiteY92" fmla="*/ 1429376 h 3793674"/>
              <a:gd name="connsiteX93" fmla="*/ 7218949 w 12192000"/>
              <a:gd name="connsiteY93" fmla="*/ 1419635 h 3793674"/>
              <a:gd name="connsiteX94" fmla="*/ 7298895 w 12192000"/>
              <a:gd name="connsiteY94" fmla="*/ 1439633 h 3793674"/>
              <a:gd name="connsiteX95" fmla="*/ 7374497 w 12192000"/>
              <a:gd name="connsiteY95" fmla="*/ 1420678 h 3793674"/>
              <a:gd name="connsiteX96" fmla="*/ 7380250 w 12192000"/>
              <a:gd name="connsiteY96" fmla="*/ 1380997 h 3793674"/>
              <a:gd name="connsiteX97" fmla="*/ 7464957 w 12192000"/>
              <a:gd name="connsiteY97" fmla="*/ 1372171 h 3793674"/>
              <a:gd name="connsiteX98" fmla="*/ 7594747 w 12192000"/>
              <a:gd name="connsiteY98" fmla="*/ 1362653 h 3793674"/>
              <a:gd name="connsiteX99" fmla="*/ 7666555 w 12192000"/>
              <a:gd name="connsiteY99" fmla="*/ 1348052 h 3793674"/>
              <a:gd name="connsiteX100" fmla="*/ 7866007 w 12192000"/>
              <a:gd name="connsiteY100" fmla="*/ 1318067 h 3793674"/>
              <a:gd name="connsiteX101" fmla="*/ 8068308 w 12192000"/>
              <a:gd name="connsiteY101" fmla="*/ 1295574 h 3793674"/>
              <a:gd name="connsiteX102" fmla="*/ 8202385 w 12192000"/>
              <a:gd name="connsiteY102" fmla="*/ 1324823 h 3793674"/>
              <a:gd name="connsiteX103" fmla="*/ 8367138 w 12192000"/>
              <a:gd name="connsiteY103" fmla="*/ 1301734 h 3793674"/>
              <a:gd name="connsiteX104" fmla="*/ 8396799 w 12192000"/>
              <a:gd name="connsiteY104" fmla="*/ 1304107 h 3793674"/>
              <a:gd name="connsiteX105" fmla="*/ 8431415 w 12192000"/>
              <a:gd name="connsiteY105" fmla="*/ 1287621 h 3793674"/>
              <a:gd name="connsiteX106" fmla="*/ 8569515 w 12192000"/>
              <a:gd name="connsiteY106" fmla="*/ 1219560 h 3793674"/>
              <a:gd name="connsiteX107" fmla="*/ 8672452 w 12192000"/>
              <a:gd name="connsiteY107" fmla="*/ 1148305 h 3793674"/>
              <a:gd name="connsiteX108" fmla="*/ 8824768 w 12192000"/>
              <a:gd name="connsiteY108" fmla="*/ 1133740 h 3793674"/>
              <a:gd name="connsiteX109" fmla="*/ 8909609 w 12192000"/>
              <a:gd name="connsiteY109" fmla="*/ 1100055 h 3793674"/>
              <a:gd name="connsiteX110" fmla="*/ 9036318 w 12192000"/>
              <a:gd name="connsiteY110" fmla="*/ 1007023 h 3793674"/>
              <a:gd name="connsiteX111" fmla="*/ 9230382 w 12192000"/>
              <a:gd name="connsiteY111" fmla="*/ 968177 h 3793674"/>
              <a:gd name="connsiteX112" fmla="*/ 9286437 w 12192000"/>
              <a:gd name="connsiteY112" fmla="*/ 1010381 h 3793674"/>
              <a:gd name="connsiteX113" fmla="*/ 9349089 w 12192000"/>
              <a:gd name="connsiteY113" fmla="*/ 1027707 h 3793674"/>
              <a:gd name="connsiteX114" fmla="*/ 9347314 w 12192000"/>
              <a:gd name="connsiteY114" fmla="*/ 946267 h 3793674"/>
              <a:gd name="connsiteX115" fmla="*/ 9492995 w 12192000"/>
              <a:gd name="connsiteY115" fmla="*/ 843272 h 3793674"/>
              <a:gd name="connsiteX116" fmla="*/ 9568501 w 12192000"/>
              <a:gd name="connsiteY116" fmla="*/ 800316 h 3793674"/>
              <a:gd name="connsiteX117" fmla="*/ 9691686 w 12192000"/>
              <a:gd name="connsiteY117" fmla="*/ 750611 h 3793674"/>
              <a:gd name="connsiteX118" fmla="*/ 9728219 w 12192000"/>
              <a:gd name="connsiteY118" fmla="*/ 732444 h 3793674"/>
              <a:gd name="connsiteX119" fmla="*/ 10080661 w 12192000"/>
              <a:gd name="connsiteY119" fmla="*/ 517946 h 3793674"/>
              <a:gd name="connsiteX120" fmla="*/ 10335073 w 12192000"/>
              <a:gd name="connsiteY120" fmla="*/ 536444 h 3793674"/>
              <a:gd name="connsiteX121" fmla="*/ 10593135 w 12192000"/>
              <a:gd name="connsiteY121" fmla="*/ 479950 h 3793674"/>
              <a:gd name="connsiteX122" fmla="*/ 10655931 w 12192000"/>
              <a:gd name="connsiteY122" fmla="*/ 414155 h 3793674"/>
              <a:gd name="connsiteX123" fmla="*/ 10695298 w 12192000"/>
              <a:gd name="connsiteY123" fmla="*/ 404284 h 3793674"/>
              <a:gd name="connsiteX124" fmla="*/ 10761489 w 12192000"/>
              <a:gd name="connsiteY124" fmla="*/ 392693 h 3793674"/>
              <a:gd name="connsiteX125" fmla="*/ 10853610 w 12192000"/>
              <a:gd name="connsiteY125" fmla="*/ 344972 h 3793674"/>
              <a:gd name="connsiteX126" fmla="*/ 11052930 w 12192000"/>
              <a:gd name="connsiteY126" fmla="*/ 293394 h 3793674"/>
              <a:gd name="connsiteX127" fmla="*/ 11359700 w 12192000"/>
              <a:gd name="connsiteY127" fmla="*/ 116377 h 3793674"/>
              <a:gd name="connsiteX128" fmla="*/ 11672425 w 12192000"/>
              <a:gd name="connsiteY128" fmla="*/ 43975 h 3793674"/>
              <a:gd name="connsiteX129" fmla="*/ 11778759 w 12192000"/>
              <a:gd name="connsiteY129" fmla="*/ 15112 h 3793674"/>
              <a:gd name="connsiteX130" fmla="*/ 11912086 w 12192000"/>
              <a:gd name="connsiteY130" fmla="*/ 57763 h 3793674"/>
              <a:gd name="connsiteX131" fmla="*/ 12087372 w 12192000"/>
              <a:gd name="connsiteY131" fmla="*/ 0 h 3793674"/>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778759 w 12192000"/>
              <a:gd name="connsiteY129" fmla="*/ 2589 h 3781151"/>
              <a:gd name="connsiteX130" fmla="*/ 11912086 w 12192000"/>
              <a:gd name="connsiteY13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046876 w 12192000"/>
              <a:gd name="connsiteY34" fmla="*/ 2081296 h 3781151"/>
              <a:gd name="connsiteX35" fmla="*/ 3303290 w 12192000"/>
              <a:gd name="connsiteY35" fmla="*/ 1995084 h 3781151"/>
              <a:gd name="connsiteX36" fmla="*/ 3395602 w 12192000"/>
              <a:gd name="connsiteY36" fmla="*/ 1893639 h 3781151"/>
              <a:gd name="connsiteX37" fmla="*/ 3430100 w 12192000"/>
              <a:gd name="connsiteY37" fmla="*/ 1867444 h 3781151"/>
              <a:gd name="connsiteX38" fmla="*/ 3437914 w 12192000"/>
              <a:gd name="connsiteY38" fmla="*/ 1869491 h 3781151"/>
              <a:gd name="connsiteX39" fmla="*/ 3438972 w 12192000"/>
              <a:gd name="connsiteY39" fmla="*/ 1871208 h 3781151"/>
              <a:gd name="connsiteX40" fmla="*/ 3547723 w 12192000"/>
              <a:gd name="connsiteY40" fmla="*/ 1831216 h 3781151"/>
              <a:gd name="connsiteX41" fmla="*/ 3572350 w 12192000"/>
              <a:gd name="connsiteY41" fmla="*/ 1826069 h 3781151"/>
              <a:gd name="connsiteX42" fmla="*/ 3575291 w 12192000"/>
              <a:gd name="connsiteY42" fmla="*/ 1827289 h 3781151"/>
              <a:gd name="connsiteX43" fmla="*/ 3595183 w 12192000"/>
              <a:gd name="connsiteY43" fmla="*/ 1816299 h 3781151"/>
              <a:gd name="connsiteX44" fmla="*/ 3611353 w 12192000"/>
              <a:gd name="connsiteY44" fmla="*/ 1798929 h 3781151"/>
              <a:gd name="connsiteX45" fmla="*/ 3825586 w 12192000"/>
              <a:gd name="connsiteY45" fmla="*/ 1798552 h 3781151"/>
              <a:gd name="connsiteX46" fmla="*/ 4166327 w 12192000"/>
              <a:gd name="connsiteY46" fmla="*/ 1747015 h 3781151"/>
              <a:gd name="connsiteX47" fmla="*/ 4437661 w 12192000"/>
              <a:gd name="connsiteY47" fmla="*/ 1663068 h 3781151"/>
              <a:gd name="connsiteX48" fmla="*/ 4510862 w 12192000"/>
              <a:gd name="connsiteY48" fmla="*/ 1665514 h 3781151"/>
              <a:gd name="connsiteX49" fmla="*/ 4573217 w 12192000"/>
              <a:gd name="connsiteY49" fmla="*/ 1633854 h 3781151"/>
              <a:gd name="connsiteX50" fmla="*/ 4605137 w 12192000"/>
              <a:gd name="connsiteY50" fmla="*/ 1644474 h 3781151"/>
              <a:gd name="connsiteX51" fmla="*/ 4623509 w 12192000"/>
              <a:gd name="connsiteY51" fmla="*/ 1643919 h 3781151"/>
              <a:gd name="connsiteX52" fmla="*/ 4629310 w 12192000"/>
              <a:gd name="connsiteY52" fmla="*/ 1653854 h 3781151"/>
              <a:gd name="connsiteX53" fmla="*/ 4657404 w 12192000"/>
              <a:gd name="connsiteY53" fmla="*/ 1660247 h 3781151"/>
              <a:gd name="connsiteX54" fmla="*/ 4691044 w 12192000"/>
              <a:gd name="connsiteY54" fmla="*/ 1656408 h 3781151"/>
              <a:gd name="connsiteX55" fmla="*/ 4850032 w 12192000"/>
              <a:gd name="connsiteY55" fmla="*/ 1626917 h 3781151"/>
              <a:gd name="connsiteX56" fmla="*/ 4945654 w 12192000"/>
              <a:gd name="connsiteY56" fmla="*/ 1615689 h 3781151"/>
              <a:gd name="connsiteX57" fmla="*/ 4982770 w 12192000"/>
              <a:gd name="connsiteY57" fmla="*/ 1621504 h 3781151"/>
              <a:gd name="connsiteX58" fmla="*/ 5034068 w 12192000"/>
              <a:gd name="connsiteY58" fmla="*/ 1622846 h 3781151"/>
              <a:gd name="connsiteX59" fmla="*/ 5157133 w 12192000"/>
              <a:gd name="connsiteY59" fmla="*/ 1608775 h 3781151"/>
              <a:gd name="connsiteX60" fmla="*/ 5331645 w 12192000"/>
              <a:gd name="connsiteY60" fmla="*/ 1590152 h 3781151"/>
              <a:gd name="connsiteX61" fmla="*/ 5339977 w 12192000"/>
              <a:gd name="connsiteY61" fmla="*/ 1596841 h 3781151"/>
              <a:gd name="connsiteX62" fmla="*/ 5400314 w 12192000"/>
              <a:gd name="connsiteY62" fmla="*/ 1588177 h 3781151"/>
              <a:gd name="connsiteX63" fmla="*/ 5607257 w 12192000"/>
              <a:gd name="connsiteY63" fmla="*/ 1505972 h 3781151"/>
              <a:gd name="connsiteX64" fmla="*/ 5725292 w 12192000"/>
              <a:gd name="connsiteY64" fmla="*/ 1490473 h 3781151"/>
              <a:gd name="connsiteX65" fmla="*/ 5767898 w 12192000"/>
              <a:gd name="connsiteY65" fmla="*/ 1493335 h 3781151"/>
              <a:gd name="connsiteX66" fmla="*/ 5839240 w 12192000"/>
              <a:gd name="connsiteY66" fmla="*/ 1497610 h 3781151"/>
              <a:gd name="connsiteX67" fmla="*/ 5905402 w 12192000"/>
              <a:gd name="connsiteY67" fmla="*/ 1514878 h 3781151"/>
              <a:gd name="connsiteX68" fmla="*/ 5964698 w 12192000"/>
              <a:gd name="connsiteY68" fmla="*/ 1489113 h 3781151"/>
              <a:gd name="connsiteX69" fmla="*/ 6017881 w 12192000"/>
              <a:gd name="connsiteY69" fmla="*/ 1478726 h 3781151"/>
              <a:gd name="connsiteX70" fmla="*/ 6023244 w 12192000"/>
              <a:gd name="connsiteY70" fmla="*/ 1485861 h 3781151"/>
              <a:gd name="connsiteX71" fmla="*/ 6030193 w 12192000"/>
              <a:gd name="connsiteY71" fmla="*/ 1485330 h 3781151"/>
              <a:gd name="connsiteX72" fmla="*/ 6032755 w 12192000"/>
              <a:gd name="connsiteY72" fmla="*/ 1476614 h 3781151"/>
              <a:gd name="connsiteX73" fmla="*/ 6114491 w 12192000"/>
              <a:gd name="connsiteY73" fmla="*/ 1435020 h 3781151"/>
              <a:gd name="connsiteX74" fmla="*/ 6228089 w 12192000"/>
              <a:gd name="connsiteY74" fmla="*/ 1392213 h 3781151"/>
              <a:gd name="connsiteX75" fmla="*/ 6266132 w 12192000"/>
              <a:gd name="connsiteY75" fmla="*/ 1396181 h 3781151"/>
              <a:gd name="connsiteX76" fmla="*/ 6266284 w 12192000"/>
              <a:gd name="connsiteY76" fmla="*/ 1396172 h 3781151"/>
              <a:gd name="connsiteX77" fmla="*/ 6267815 w 12192000"/>
              <a:gd name="connsiteY77" fmla="*/ 1401423 h 3781151"/>
              <a:gd name="connsiteX78" fmla="*/ 6277660 w 12192000"/>
              <a:gd name="connsiteY78" fmla="*/ 1400632 h 3781151"/>
              <a:gd name="connsiteX79" fmla="*/ 6290206 w 12192000"/>
              <a:gd name="connsiteY79" fmla="*/ 1395045 h 3781151"/>
              <a:gd name="connsiteX80" fmla="*/ 6318021 w 12192000"/>
              <a:gd name="connsiteY80" fmla="*/ 1401415 h 3781151"/>
              <a:gd name="connsiteX81" fmla="*/ 6319318 w 12192000"/>
              <a:gd name="connsiteY81" fmla="*/ 1402047 h 3781151"/>
              <a:gd name="connsiteX82" fmla="*/ 6391161 w 12192000"/>
              <a:gd name="connsiteY82" fmla="*/ 1439443 h 3781151"/>
              <a:gd name="connsiteX83" fmla="*/ 6458507 w 12192000"/>
              <a:gd name="connsiteY83" fmla="*/ 1506631 h 3781151"/>
              <a:gd name="connsiteX84" fmla="*/ 6567007 w 12192000"/>
              <a:gd name="connsiteY84" fmla="*/ 1543856 h 3781151"/>
              <a:gd name="connsiteX85" fmla="*/ 6607554 w 12192000"/>
              <a:gd name="connsiteY85" fmla="*/ 1553791 h 3781151"/>
              <a:gd name="connsiteX86" fmla="*/ 6731017 w 12192000"/>
              <a:gd name="connsiteY86" fmla="*/ 1571341 h 3781151"/>
              <a:gd name="connsiteX87" fmla="*/ 6734116 w 12192000"/>
              <a:gd name="connsiteY87" fmla="*/ 1568435 h 3781151"/>
              <a:gd name="connsiteX88" fmla="*/ 6918249 w 12192000"/>
              <a:gd name="connsiteY88" fmla="*/ 1468691 h 3781151"/>
              <a:gd name="connsiteX89" fmla="*/ 7067518 w 12192000"/>
              <a:gd name="connsiteY89" fmla="*/ 1422257 h 3781151"/>
              <a:gd name="connsiteX90" fmla="*/ 7124203 w 12192000"/>
              <a:gd name="connsiteY90" fmla="*/ 1416853 h 3781151"/>
              <a:gd name="connsiteX91" fmla="*/ 7218949 w 12192000"/>
              <a:gd name="connsiteY91" fmla="*/ 1407112 h 3781151"/>
              <a:gd name="connsiteX92" fmla="*/ 7298895 w 12192000"/>
              <a:gd name="connsiteY92" fmla="*/ 1427110 h 3781151"/>
              <a:gd name="connsiteX93" fmla="*/ 7374497 w 12192000"/>
              <a:gd name="connsiteY93" fmla="*/ 1408155 h 3781151"/>
              <a:gd name="connsiteX94" fmla="*/ 7380250 w 12192000"/>
              <a:gd name="connsiteY94" fmla="*/ 1368474 h 3781151"/>
              <a:gd name="connsiteX95" fmla="*/ 7464957 w 12192000"/>
              <a:gd name="connsiteY95" fmla="*/ 1359648 h 3781151"/>
              <a:gd name="connsiteX96" fmla="*/ 7594747 w 12192000"/>
              <a:gd name="connsiteY96" fmla="*/ 1350130 h 3781151"/>
              <a:gd name="connsiteX97" fmla="*/ 7666555 w 12192000"/>
              <a:gd name="connsiteY97" fmla="*/ 1335529 h 3781151"/>
              <a:gd name="connsiteX98" fmla="*/ 7866007 w 12192000"/>
              <a:gd name="connsiteY98" fmla="*/ 1305544 h 3781151"/>
              <a:gd name="connsiteX99" fmla="*/ 8068308 w 12192000"/>
              <a:gd name="connsiteY99" fmla="*/ 1283051 h 3781151"/>
              <a:gd name="connsiteX100" fmla="*/ 8202385 w 12192000"/>
              <a:gd name="connsiteY100" fmla="*/ 1312300 h 3781151"/>
              <a:gd name="connsiteX101" fmla="*/ 8367138 w 12192000"/>
              <a:gd name="connsiteY101" fmla="*/ 1289211 h 3781151"/>
              <a:gd name="connsiteX102" fmla="*/ 8396799 w 12192000"/>
              <a:gd name="connsiteY102" fmla="*/ 1291584 h 3781151"/>
              <a:gd name="connsiteX103" fmla="*/ 8431415 w 12192000"/>
              <a:gd name="connsiteY103" fmla="*/ 1275098 h 3781151"/>
              <a:gd name="connsiteX104" fmla="*/ 8569515 w 12192000"/>
              <a:gd name="connsiteY104" fmla="*/ 1207037 h 3781151"/>
              <a:gd name="connsiteX105" fmla="*/ 8672452 w 12192000"/>
              <a:gd name="connsiteY105" fmla="*/ 1135782 h 3781151"/>
              <a:gd name="connsiteX106" fmla="*/ 8824768 w 12192000"/>
              <a:gd name="connsiteY106" fmla="*/ 1121217 h 3781151"/>
              <a:gd name="connsiteX107" fmla="*/ 8909609 w 12192000"/>
              <a:gd name="connsiteY107" fmla="*/ 1087532 h 3781151"/>
              <a:gd name="connsiteX108" fmla="*/ 9036318 w 12192000"/>
              <a:gd name="connsiteY108" fmla="*/ 994500 h 3781151"/>
              <a:gd name="connsiteX109" fmla="*/ 9230382 w 12192000"/>
              <a:gd name="connsiteY109" fmla="*/ 955654 h 3781151"/>
              <a:gd name="connsiteX110" fmla="*/ 9286437 w 12192000"/>
              <a:gd name="connsiteY110" fmla="*/ 997858 h 3781151"/>
              <a:gd name="connsiteX111" fmla="*/ 9349089 w 12192000"/>
              <a:gd name="connsiteY111" fmla="*/ 1015184 h 3781151"/>
              <a:gd name="connsiteX112" fmla="*/ 9347314 w 12192000"/>
              <a:gd name="connsiteY112" fmla="*/ 933744 h 3781151"/>
              <a:gd name="connsiteX113" fmla="*/ 9492995 w 12192000"/>
              <a:gd name="connsiteY113" fmla="*/ 830749 h 3781151"/>
              <a:gd name="connsiteX114" fmla="*/ 9568501 w 12192000"/>
              <a:gd name="connsiteY114" fmla="*/ 787793 h 3781151"/>
              <a:gd name="connsiteX115" fmla="*/ 9691686 w 12192000"/>
              <a:gd name="connsiteY115" fmla="*/ 738088 h 3781151"/>
              <a:gd name="connsiteX116" fmla="*/ 9728219 w 12192000"/>
              <a:gd name="connsiteY116" fmla="*/ 719921 h 3781151"/>
              <a:gd name="connsiteX117" fmla="*/ 10080661 w 12192000"/>
              <a:gd name="connsiteY117" fmla="*/ 505423 h 3781151"/>
              <a:gd name="connsiteX118" fmla="*/ 10335073 w 12192000"/>
              <a:gd name="connsiteY118" fmla="*/ 523921 h 3781151"/>
              <a:gd name="connsiteX119" fmla="*/ 10593135 w 12192000"/>
              <a:gd name="connsiteY119" fmla="*/ 467427 h 3781151"/>
              <a:gd name="connsiteX120" fmla="*/ 10655931 w 12192000"/>
              <a:gd name="connsiteY120" fmla="*/ 401632 h 3781151"/>
              <a:gd name="connsiteX121" fmla="*/ 10695298 w 12192000"/>
              <a:gd name="connsiteY121" fmla="*/ 391761 h 3781151"/>
              <a:gd name="connsiteX122" fmla="*/ 10761489 w 12192000"/>
              <a:gd name="connsiteY122" fmla="*/ 380170 h 3781151"/>
              <a:gd name="connsiteX123" fmla="*/ 10853610 w 12192000"/>
              <a:gd name="connsiteY123" fmla="*/ 332449 h 3781151"/>
              <a:gd name="connsiteX124" fmla="*/ 11052930 w 12192000"/>
              <a:gd name="connsiteY124" fmla="*/ 280871 h 3781151"/>
              <a:gd name="connsiteX125" fmla="*/ 11359700 w 12192000"/>
              <a:gd name="connsiteY125" fmla="*/ 158445 h 3781151"/>
              <a:gd name="connsiteX126" fmla="*/ 11672425 w 12192000"/>
              <a:gd name="connsiteY126" fmla="*/ 31452 h 3781151"/>
              <a:gd name="connsiteX127" fmla="*/ 11912086 w 12192000"/>
              <a:gd name="connsiteY127"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9089 w 12192000"/>
              <a:gd name="connsiteY110" fmla="*/ 1015184 h 3781151"/>
              <a:gd name="connsiteX111" fmla="*/ 9347314 w 12192000"/>
              <a:gd name="connsiteY111" fmla="*/ 933744 h 3781151"/>
              <a:gd name="connsiteX112" fmla="*/ 9492995 w 12192000"/>
              <a:gd name="connsiteY112" fmla="*/ 830749 h 3781151"/>
              <a:gd name="connsiteX113" fmla="*/ 9568501 w 12192000"/>
              <a:gd name="connsiteY113" fmla="*/ 787793 h 3781151"/>
              <a:gd name="connsiteX114" fmla="*/ 9691686 w 12192000"/>
              <a:gd name="connsiteY114" fmla="*/ 738088 h 3781151"/>
              <a:gd name="connsiteX115" fmla="*/ 9728219 w 12192000"/>
              <a:gd name="connsiteY115" fmla="*/ 719921 h 3781151"/>
              <a:gd name="connsiteX116" fmla="*/ 10080661 w 12192000"/>
              <a:gd name="connsiteY116" fmla="*/ 505423 h 3781151"/>
              <a:gd name="connsiteX117" fmla="*/ 10335073 w 12192000"/>
              <a:gd name="connsiteY117" fmla="*/ 523921 h 3781151"/>
              <a:gd name="connsiteX118" fmla="*/ 10593135 w 12192000"/>
              <a:gd name="connsiteY118" fmla="*/ 467427 h 3781151"/>
              <a:gd name="connsiteX119" fmla="*/ 10655931 w 12192000"/>
              <a:gd name="connsiteY119" fmla="*/ 401632 h 3781151"/>
              <a:gd name="connsiteX120" fmla="*/ 10695298 w 12192000"/>
              <a:gd name="connsiteY120" fmla="*/ 391761 h 3781151"/>
              <a:gd name="connsiteX121" fmla="*/ 10761489 w 12192000"/>
              <a:gd name="connsiteY121" fmla="*/ 380170 h 3781151"/>
              <a:gd name="connsiteX122" fmla="*/ 10853610 w 12192000"/>
              <a:gd name="connsiteY122" fmla="*/ 332449 h 3781151"/>
              <a:gd name="connsiteX123" fmla="*/ 11052930 w 12192000"/>
              <a:gd name="connsiteY123" fmla="*/ 280871 h 3781151"/>
              <a:gd name="connsiteX124" fmla="*/ 11359700 w 12192000"/>
              <a:gd name="connsiteY124" fmla="*/ 158445 h 3781151"/>
              <a:gd name="connsiteX125" fmla="*/ 11672425 w 12192000"/>
              <a:gd name="connsiteY125" fmla="*/ 31452 h 3781151"/>
              <a:gd name="connsiteX126" fmla="*/ 11912086 w 12192000"/>
              <a:gd name="connsiteY126"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286437 w 12192000"/>
              <a:gd name="connsiteY109" fmla="*/ 997858 h 3781151"/>
              <a:gd name="connsiteX110" fmla="*/ 9347314 w 12192000"/>
              <a:gd name="connsiteY110" fmla="*/ 933744 h 3781151"/>
              <a:gd name="connsiteX111" fmla="*/ 9492995 w 12192000"/>
              <a:gd name="connsiteY111" fmla="*/ 830749 h 3781151"/>
              <a:gd name="connsiteX112" fmla="*/ 9568501 w 12192000"/>
              <a:gd name="connsiteY112" fmla="*/ 787793 h 3781151"/>
              <a:gd name="connsiteX113" fmla="*/ 9691686 w 12192000"/>
              <a:gd name="connsiteY113" fmla="*/ 738088 h 3781151"/>
              <a:gd name="connsiteX114" fmla="*/ 9728219 w 12192000"/>
              <a:gd name="connsiteY114" fmla="*/ 719921 h 3781151"/>
              <a:gd name="connsiteX115" fmla="*/ 10080661 w 12192000"/>
              <a:gd name="connsiteY115" fmla="*/ 505423 h 3781151"/>
              <a:gd name="connsiteX116" fmla="*/ 10335073 w 12192000"/>
              <a:gd name="connsiteY116" fmla="*/ 523921 h 3781151"/>
              <a:gd name="connsiteX117" fmla="*/ 10593135 w 12192000"/>
              <a:gd name="connsiteY117" fmla="*/ 467427 h 3781151"/>
              <a:gd name="connsiteX118" fmla="*/ 10655931 w 12192000"/>
              <a:gd name="connsiteY118" fmla="*/ 401632 h 3781151"/>
              <a:gd name="connsiteX119" fmla="*/ 10695298 w 12192000"/>
              <a:gd name="connsiteY119" fmla="*/ 391761 h 3781151"/>
              <a:gd name="connsiteX120" fmla="*/ 10761489 w 12192000"/>
              <a:gd name="connsiteY120" fmla="*/ 380170 h 3781151"/>
              <a:gd name="connsiteX121" fmla="*/ 10853610 w 12192000"/>
              <a:gd name="connsiteY121" fmla="*/ 332449 h 3781151"/>
              <a:gd name="connsiteX122" fmla="*/ 11052930 w 12192000"/>
              <a:gd name="connsiteY122" fmla="*/ 280871 h 3781151"/>
              <a:gd name="connsiteX123" fmla="*/ 11359700 w 12192000"/>
              <a:gd name="connsiteY123" fmla="*/ 158445 h 3781151"/>
              <a:gd name="connsiteX124" fmla="*/ 11672425 w 12192000"/>
              <a:gd name="connsiteY124" fmla="*/ 31452 h 3781151"/>
              <a:gd name="connsiteX125" fmla="*/ 11912086 w 12192000"/>
              <a:gd name="connsiteY125"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431415 w 12192000"/>
              <a:gd name="connsiteY102" fmla="*/ 1275098 h 3781151"/>
              <a:gd name="connsiteX103" fmla="*/ 8569515 w 12192000"/>
              <a:gd name="connsiteY103" fmla="*/ 1207037 h 3781151"/>
              <a:gd name="connsiteX104" fmla="*/ 8672452 w 12192000"/>
              <a:gd name="connsiteY104" fmla="*/ 1135782 h 3781151"/>
              <a:gd name="connsiteX105" fmla="*/ 8824768 w 12192000"/>
              <a:gd name="connsiteY105" fmla="*/ 1121217 h 3781151"/>
              <a:gd name="connsiteX106" fmla="*/ 8909609 w 12192000"/>
              <a:gd name="connsiteY106" fmla="*/ 1087532 h 3781151"/>
              <a:gd name="connsiteX107" fmla="*/ 9036318 w 12192000"/>
              <a:gd name="connsiteY107" fmla="*/ 994500 h 3781151"/>
              <a:gd name="connsiteX108" fmla="*/ 9230382 w 12192000"/>
              <a:gd name="connsiteY108" fmla="*/ 955654 h 3781151"/>
              <a:gd name="connsiteX109" fmla="*/ 9347314 w 12192000"/>
              <a:gd name="connsiteY109" fmla="*/ 933744 h 3781151"/>
              <a:gd name="connsiteX110" fmla="*/ 9492995 w 12192000"/>
              <a:gd name="connsiteY110" fmla="*/ 830749 h 3781151"/>
              <a:gd name="connsiteX111" fmla="*/ 9568501 w 12192000"/>
              <a:gd name="connsiteY111" fmla="*/ 787793 h 3781151"/>
              <a:gd name="connsiteX112" fmla="*/ 9691686 w 12192000"/>
              <a:gd name="connsiteY112" fmla="*/ 738088 h 3781151"/>
              <a:gd name="connsiteX113" fmla="*/ 9728219 w 12192000"/>
              <a:gd name="connsiteY113" fmla="*/ 719921 h 3781151"/>
              <a:gd name="connsiteX114" fmla="*/ 10080661 w 12192000"/>
              <a:gd name="connsiteY114" fmla="*/ 505423 h 3781151"/>
              <a:gd name="connsiteX115" fmla="*/ 10335073 w 12192000"/>
              <a:gd name="connsiteY115" fmla="*/ 523921 h 3781151"/>
              <a:gd name="connsiteX116" fmla="*/ 10593135 w 12192000"/>
              <a:gd name="connsiteY116" fmla="*/ 467427 h 3781151"/>
              <a:gd name="connsiteX117" fmla="*/ 10655931 w 12192000"/>
              <a:gd name="connsiteY117" fmla="*/ 401632 h 3781151"/>
              <a:gd name="connsiteX118" fmla="*/ 10695298 w 12192000"/>
              <a:gd name="connsiteY118" fmla="*/ 391761 h 3781151"/>
              <a:gd name="connsiteX119" fmla="*/ 10761489 w 12192000"/>
              <a:gd name="connsiteY119" fmla="*/ 380170 h 3781151"/>
              <a:gd name="connsiteX120" fmla="*/ 10853610 w 12192000"/>
              <a:gd name="connsiteY120" fmla="*/ 332449 h 3781151"/>
              <a:gd name="connsiteX121" fmla="*/ 11052930 w 12192000"/>
              <a:gd name="connsiteY121" fmla="*/ 280871 h 3781151"/>
              <a:gd name="connsiteX122" fmla="*/ 11359700 w 12192000"/>
              <a:gd name="connsiteY122" fmla="*/ 158445 h 3781151"/>
              <a:gd name="connsiteX123" fmla="*/ 11672425 w 12192000"/>
              <a:gd name="connsiteY123" fmla="*/ 31452 h 3781151"/>
              <a:gd name="connsiteX124" fmla="*/ 11912086 w 12192000"/>
              <a:gd name="connsiteY124"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569515 w 12192000"/>
              <a:gd name="connsiteY102" fmla="*/ 1207037 h 3781151"/>
              <a:gd name="connsiteX103" fmla="*/ 8672452 w 12192000"/>
              <a:gd name="connsiteY103" fmla="*/ 1135782 h 3781151"/>
              <a:gd name="connsiteX104" fmla="*/ 8824768 w 12192000"/>
              <a:gd name="connsiteY104" fmla="*/ 1121217 h 3781151"/>
              <a:gd name="connsiteX105" fmla="*/ 8909609 w 12192000"/>
              <a:gd name="connsiteY105" fmla="*/ 1087532 h 3781151"/>
              <a:gd name="connsiteX106" fmla="*/ 9036318 w 12192000"/>
              <a:gd name="connsiteY106" fmla="*/ 994500 h 3781151"/>
              <a:gd name="connsiteX107" fmla="*/ 9230382 w 12192000"/>
              <a:gd name="connsiteY107" fmla="*/ 955654 h 3781151"/>
              <a:gd name="connsiteX108" fmla="*/ 9347314 w 12192000"/>
              <a:gd name="connsiteY108" fmla="*/ 933744 h 3781151"/>
              <a:gd name="connsiteX109" fmla="*/ 9492995 w 12192000"/>
              <a:gd name="connsiteY109" fmla="*/ 830749 h 3781151"/>
              <a:gd name="connsiteX110" fmla="*/ 9568501 w 12192000"/>
              <a:gd name="connsiteY110" fmla="*/ 787793 h 3781151"/>
              <a:gd name="connsiteX111" fmla="*/ 9691686 w 12192000"/>
              <a:gd name="connsiteY111" fmla="*/ 738088 h 3781151"/>
              <a:gd name="connsiteX112" fmla="*/ 9728219 w 12192000"/>
              <a:gd name="connsiteY112" fmla="*/ 719921 h 3781151"/>
              <a:gd name="connsiteX113" fmla="*/ 10080661 w 12192000"/>
              <a:gd name="connsiteY113" fmla="*/ 505423 h 3781151"/>
              <a:gd name="connsiteX114" fmla="*/ 10335073 w 12192000"/>
              <a:gd name="connsiteY114" fmla="*/ 523921 h 3781151"/>
              <a:gd name="connsiteX115" fmla="*/ 10593135 w 12192000"/>
              <a:gd name="connsiteY115" fmla="*/ 467427 h 3781151"/>
              <a:gd name="connsiteX116" fmla="*/ 10655931 w 12192000"/>
              <a:gd name="connsiteY116" fmla="*/ 401632 h 3781151"/>
              <a:gd name="connsiteX117" fmla="*/ 10695298 w 12192000"/>
              <a:gd name="connsiteY117" fmla="*/ 391761 h 3781151"/>
              <a:gd name="connsiteX118" fmla="*/ 10761489 w 12192000"/>
              <a:gd name="connsiteY118" fmla="*/ 380170 h 3781151"/>
              <a:gd name="connsiteX119" fmla="*/ 10853610 w 12192000"/>
              <a:gd name="connsiteY119" fmla="*/ 332449 h 3781151"/>
              <a:gd name="connsiteX120" fmla="*/ 11052930 w 12192000"/>
              <a:gd name="connsiteY120" fmla="*/ 280871 h 3781151"/>
              <a:gd name="connsiteX121" fmla="*/ 11359700 w 12192000"/>
              <a:gd name="connsiteY121" fmla="*/ 158445 h 3781151"/>
              <a:gd name="connsiteX122" fmla="*/ 11672425 w 12192000"/>
              <a:gd name="connsiteY122" fmla="*/ 31452 h 3781151"/>
              <a:gd name="connsiteX123" fmla="*/ 11912086 w 12192000"/>
              <a:gd name="connsiteY123"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672452 w 12192000"/>
              <a:gd name="connsiteY102" fmla="*/ 1135782 h 3781151"/>
              <a:gd name="connsiteX103" fmla="*/ 8824768 w 12192000"/>
              <a:gd name="connsiteY103" fmla="*/ 1121217 h 3781151"/>
              <a:gd name="connsiteX104" fmla="*/ 8909609 w 12192000"/>
              <a:gd name="connsiteY104" fmla="*/ 1087532 h 3781151"/>
              <a:gd name="connsiteX105" fmla="*/ 9036318 w 12192000"/>
              <a:gd name="connsiteY105" fmla="*/ 994500 h 3781151"/>
              <a:gd name="connsiteX106" fmla="*/ 9230382 w 12192000"/>
              <a:gd name="connsiteY106" fmla="*/ 955654 h 3781151"/>
              <a:gd name="connsiteX107" fmla="*/ 9347314 w 12192000"/>
              <a:gd name="connsiteY107" fmla="*/ 933744 h 3781151"/>
              <a:gd name="connsiteX108" fmla="*/ 9492995 w 12192000"/>
              <a:gd name="connsiteY108" fmla="*/ 830749 h 3781151"/>
              <a:gd name="connsiteX109" fmla="*/ 9568501 w 12192000"/>
              <a:gd name="connsiteY109" fmla="*/ 787793 h 3781151"/>
              <a:gd name="connsiteX110" fmla="*/ 9691686 w 12192000"/>
              <a:gd name="connsiteY110" fmla="*/ 738088 h 3781151"/>
              <a:gd name="connsiteX111" fmla="*/ 9728219 w 12192000"/>
              <a:gd name="connsiteY111" fmla="*/ 719921 h 3781151"/>
              <a:gd name="connsiteX112" fmla="*/ 10080661 w 12192000"/>
              <a:gd name="connsiteY112" fmla="*/ 505423 h 3781151"/>
              <a:gd name="connsiteX113" fmla="*/ 10335073 w 12192000"/>
              <a:gd name="connsiteY113" fmla="*/ 523921 h 3781151"/>
              <a:gd name="connsiteX114" fmla="*/ 10593135 w 12192000"/>
              <a:gd name="connsiteY114" fmla="*/ 467427 h 3781151"/>
              <a:gd name="connsiteX115" fmla="*/ 10655931 w 12192000"/>
              <a:gd name="connsiteY115" fmla="*/ 401632 h 3781151"/>
              <a:gd name="connsiteX116" fmla="*/ 10695298 w 12192000"/>
              <a:gd name="connsiteY116" fmla="*/ 391761 h 3781151"/>
              <a:gd name="connsiteX117" fmla="*/ 10761489 w 12192000"/>
              <a:gd name="connsiteY117" fmla="*/ 380170 h 3781151"/>
              <a:gd name="connsiteX118" fmla="*/ 10853610 w 12192000"/>
              <a:gd name="connsiteY118" fmla="*/ 332449 h 3781151"/>
              <a:gd name="connsiteX119" fmla="*/ 11052930 w 12192000"/>
              <a:gd name="connsiteY119" fmla="*/ 280871 h 3781151"/>
              <a:gd name="connsiteX120" fmla="*/ 11359700 w 12192000"/>
              <a:gd name="connsiteY120" fmla="*/ 158445 h 3781151"/>
              <a:gd name="connsiteX121" fmla="*/ 11672425 w 12192000"/>
              <a:gd name="connsiteY121" fmla="*/ 31452 h 3781151"/>
              <a:gd name="connsiteX122" fmla="*/ 11912086 w 12192000"/>
              <a:gd name="connsiteY122"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080661 w 12192000"/>
              <a:gd name="connsiteY111" fmla="*/ 505423 h 3781151"/>
              <a:gd name="connsiteX112" fmla="*/ 10335073 w 12192000"/>
              <a:gd name="connsiteY112" fmla="*/ 523921 h 3781151"/>
              <a:gd name="connsiteX113" fmla="*/ 10593135 w 12192000"/>
              <a:gd name="connsiteY113" fmla="*/ 467427 h 3781151"/>
              <a:gd name="connsiteX114" fmla="*/ 10655931 w 12192000"/>
              <a:gd name="connsiteY114" fmla="*/ 401632 h 3781151"/>
              <a:gd name="connsiteX115" fmla="*/ 10695298 w 12192000"/>
              <a:gd name="connsiteY115" fmla="*/ 391761 h 3781151"/>
              <a:gd name="connsiteX116" fmla="*/ 10761489 w 12192000"/>
              <a:gd name="connsiteY116" fmla="*/ 380170 h 3781151"/>
              <a:gd name="connsiteX117" fmla="*/ 10853610 w 12192000"/>
              <a:gd name="connsiteY117" fmla="*/ 332449 h 3781151"/>
              <a:gd name="connsiteX118" fmla="*/ 11052930 w 12192000"/>
              <a:gd name="connsiteY118" fmla="*/ 280871 h 3781151"/>
              <a:gd name="connsiteX119" fmla="*/ 11359700 w 12192000"/>
              <a:gd name="connsiteY119" fmla="*/ 158445 h 3781151"/>
              <a:gd name="connsiteX120" fmla="*/ 11672425 w 12192000"/>
              <a:gd name="connsiteY120" fmla="*/ 31452 h 3781151"/>
              <a:gd name="connsiteX121" fmla="*/ 11912086 w 12192000"/>
              <a:gd name="connsiteY121"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9728219 w 12192000"/>
              <a:gd name="connsiteY110" fmla="*/ 719921 h 3781151"/>
              <a:gd name="connsiteX111" fmla="*/ 10335073 w 12192000"/>
              <a:gd name="connsiteY111" fmla="*/ 523921 h 3781151"/>
              <a:gd name="connsiteX112" fmla="*/ 10593135 w 12192000"/>
              <a:gd name="connsiteY112" fmla="*/ 467427 h 3781151"/>
              <a:gd name="connsiteX113" fmla="*/ 10655931 w 12192000"/>
              <a:gd name="connsiteY113" fmla="*/ 401632 h 3781151"/>
              <a:gd name="connsiteX114" fmla="*/ 10695298 w 12192000"/>
              <a:gd name="connsiteY114" fmla="*/ 391761 h 3781151"/>
              <a:gd name="connsiteX115" fmla="*/ 10761489 w 12192000"/>
              <a:gd name="connsiteY115" fmla="*/ 380170 h 3781151"/>
              <a:gd name="connsiteX116" fmla="*/ 10853610 w 12192000"/>
              <a:gd name="connsiteY116" fmla="*/ 332449 h 3781151"/>
              <a:gd name="connsiteX117" fmla="*/ 11052930 w 12192000"/>
              <a:gd name="connsiteY117" fmla="*/ 280871 h 3781151"/>
              <a:gd name="connsiteX118" fmla="*/ 11359700 w 12192000"/>
              <a:gd name="connsiteY118" fmla="*/ 158445 h 3781151"/>
              <a:gd name="connsiteX119" fmla="*/ 11672425 w 12192000"/>
              <a:gd name="connsiteY119" fmla="*/ 31452 h 3781151"/>
              <a:gd name="connsiteX120" fmla="*/ 11912086 w 12192000"/>
              <a:gd name="connsiteY12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666555 w 12192000"/>
              <a:gd name="connsiteY96" fmla="*/ 1335529 h 3781151"/>
              <a:gd name="connsiteX97" fmla="*/ 7866007 w 12192000"/>
              <a:gd name="connsiteY97" fmla="*/ 1305544 h 3781151"/>
              <a:gd name="connsiteX98" fmla="*/ 8068308 w 12192000"/>
              <a:gd name="connsiteY98" fmla="*/ 1283051 h 3781151"/>
              <a:gd name="connsiteX99" fmla="*/ 8202385 w 12192000"/>
              <a:gd name="connsiteY99" fmla="*/ 1312300 h 3781151"/>
              <a:gd name="connsiteX100" fmla="*/ 8367138 w 12192000"/>
              <a:gd name="connsiteY100" fmla="*/ 1289211 h 3781151"/>
              <a:gd name="connsiteX101" fmla="*/ 8396799 w 12192000"/>
              <a:gd name="connsiteY101" fmla="*/ 1291584 h 3781151"/>
              <a:gd name="connsiteX102" fmla="*/ 8824768 w 12192000"/>
              <a:gd name="connsiteY102" fmla="*/ 1121217 h 3781151"/>
              <a:gd name="connsiteX103" fmla="*/ 8909609 w 12192000"/>
              <a:gd name="connsiteY103" fmla="*/ 1087532 h 3781151"/>
              <a:gd name="connsiteX104" fmla="*/ 9036318 w 12192000"/>
              <a:gd name="connsiteY104" fmla="*/ 994500 h 3781151"/>
              <a:gd name="connsiteX105" fmla="*/ 9230382 w 12192000"/>
              <a:gd name="connsiteY105" fmla="*/ 955654 h 3781151"/>
              <a:gd name="connsiteX106" fmla="*/ 9347314 w 12192000"/>
              <a:gd name="connsiteY106" fmla="*/ 933744 h 3781151"/>
              <a:gd name="connsiteX107" fmla="*/ 9492995 w 12192000"/>
              <a:gd name="connsiteY107" fmla="*/ 830749 h 3781151"/>
              <a:gd name="connsiteX108" fmla="*/ 9568501 w 12192000"/>
              <a:gd name="connsiteY108" fmla="*/ 787793 h 3781151"/>
              <a:gd name="connsiteX109" fmla="*/ 9691686 w 12192000"/>
              <a:gd name="connsiteY109" fmla="*/ 738088 h 3781151"/>
              <a:gd name="connsiteX110" fmla="*/ 10335073 w 12192000"/>
              <a:gd name="connsiteY110" fmla="*/ 523921 h 3781151"/>
              <a:gd name="connsiteX111" fmla="*/ 10593135 w 12192000"/>
              <a:gd name="connsiteY111" fmla="*/ 467427 h 3781151"/>
              <a:gd name="connsiteX112" fmla="*/ 10655931 w 12192000"/>
              <a:gd name="connsiteY112" fmla="*/ 401632 h 3781151"/>
              <a:gd name="connsiteX113" fmla="*/ 10695298 w 12192000"/>
              <a:gd name="connsiteY113" fmla="*/ 391761 h 3781151"/>
              <a:gd name="connsiteX114" fmla="*/ 10761489 w 12192000"/>
              <a:gd name="connsiteY114" fmla="*/ 380170 h 3781151"/>
              <a:gd name="connsiteX115" fmla="*/ 10853610 w 12192000"/>
              <a:gd name="connsiteY115" fmla="*/ 332449 h 3781151"/>
              <a:gd name="connsiteX116" fmla="*/ 11052930 w 12192000"/>
              <a:gd name="connsiteY116" fmla="*/ 280871 h 3781151"/>
              <a:gd name="connsiteX117" fmla="*/ 11359700 w 12192000"/>
              <a:gd name="connsiteY117" fmla="*/ 158445 h 3781151"/>
              <a:gd name="connsiteX118" fmla="*/ 11672425 w 12192000"/>
              <a:gd name="connsiteY118" fmla="*/ 31452 h 3781151"/>
              <a:gd name="connsiteX119" fmla="*/ 11912086 w 12192000"/>
              <a:gd name="connsiteY11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795149 w 12192000"/>
              <a:gd name="connsiteY31" fmla="*/ 2294935 h 3781151"/>
              <a:gd name="connsiteX32" fmla="*/ 2957554 w 12192000"/>
              <a:gd name="connsiteY32" fmla="*/ 2180877 h 3781151"/>
              <a:gd name="connsiteX33" fmla="*/ 3003677 w 12192000"/>
              <a:gd name="connsiteY33" fmla="*/ 2154878 h 3781151"/>
              <a:gd name="connsiteX34" fmla="*/ 3303290 w 12192000"/>
              <a:gd name="connsiteY34" fmla="*/ 1995084 h 3781151"/>
              <a:gd name="connsiteX35" fmla="*/ 3395602 w 12192000"/>
              <a:gd name="connsiteY35" fmla="*/ 1893639 h 3781151"/>
              <a:gd name="connsiteX36" fmla="*/ 3430100 w 12192000"/>
              <a:gd name="connsiteY36" fmla="*/ 1867444 h 3781151"/>
              <a:gd name="connsiteX37" fmla="*/ 3437914 w 12192000"/>
              <a:gd name="connsiteY37" fmla="*/ 1869491 h 3781151"/>
              <a:gd name="connsiteX38" fmla="*/ 3438972 w 12192000"/>
              <a:gd name="connsiteY38" fmla="*/ 1871208 h 3781151"/>
              <a:gd name="connsiteX39" fmla="*/ 3547723 w 12192000"/>
              <a:gd name="connsiteY39" fmla="*/ 1831216 h 3781151"/>
              <a:gd name="connsiteX40" fmla="*/ 3572350 w 12192000"/>
              <a:gd name="connsiteY40" fmla="*/ 1826069 h 3781151"/>
              <a:gd name="connsiteX41" fmla="*/ 3575291 w 12192000"/>
              <a:gd name="connsiteY41" fmla="*/ 1827289 h 3781151"/>
              <a:gd name="connsiteX42" fmla="*/ 3595183 w 12192000"/>
              <a:gd name="connsiteY42" fmla="*/ 1816299 h 3781151"/>
              <a:gd name="connsiteX43" fmla="*/ 3611353 w 12192000"/>
              <a:gd name="connsiteY43" fmla="*/ 1798929 h 3781151"/>
              <a:gd name="connsiteX44" fmla="*/ 3825586 w 12192000"/>
              <a:gd name="connsiteY44" fmla="*/ 1798552 h 3781151"/>
              <a:gd name="connsiteX45" fmla="*/ 4166327 w 12192000"/>
              <a:gd name="connsiteY45" fmla="*/ 1747015 h 3781151"/>
              <a:gd name="connsiteX46" fmla="*/ 4437661 w 12192000"/>
              <a:gd name="connsiteY46" fmla="*/ 1663068 h 3781151"/>
              <a:gd name="connsiteX47" fmla="*/ 4510862 w 12192000"/>
              <a:gd name="connsiteY47" fmla="*/ 1665514 h 3781151"/>
              <a:gd name="connsiteX48" fmla="*/ 4573217 w 12192000"/>
              <a:gd name="connsiteY48" fmla="*/ 1633854 h 3781151"/>
              <a:gd name="connsiteX49" fmla="*/ 4605137 w 12192000"/>
              <a:gd name="connsiteY49" fmla="*/ 1644474 h 3781151"/>
              <a:gd name="connsiteX50" fmla="*/ 4623509 w 12192000"/>
              <a:gd name="connsiteY50" fmla="*/ 1643919 h 3781151"/>
              <a:gd name="connsiteX51" fmla="*/ 4629310 w 12192000"/>
              <a:gd name="connsiteY51" fmla="*/ 1653854 h 3781151"/>
              <a:gd name="connsiteX52" fmla="*/ 4657404 w 12192000"/>
              <a:gd name="connsiteY52" fmla="*/ 1660247 h 3781151"/>
              <a:gd name="connsiteX53" fmla="*/ 4691044 w 12192000"/>
              <a:gd name="connsiteY53" fmla="*/ 1656408 h 3781151"/>
              <a:gd name="connsiteX54" fmla="*/ 4850032 w 12192000"/>
              <a:gd name="connsiteY54" fmla="*/ 1626917 h 3781151"/>
              <a:gd name="connsiteX55" fmla="*/ 4945654 w 12192000"/>
              <a:gd name="connsiteY55" fmla="*/ 1615689 h 3781151"/>
              <a:gd name="connsiteX56" fmla="*/ 4982770 w 12192000"/>
              <a:gd name="connsiteY56" fmla="*/ 1621504 h 3781151"/>
              <a:gd name="connsiteX57" fmla="*/ 5034068 w 12192000"/>
              <a:gd name="connsiteY57" fmla="*/ 1622846 h 3781151"/>
              <a:gd name="connsiteX58" fmla="*/ 5157133 w 12192000"/>
              <a:gd name="connsiteY58" fmla="*/ 1608775 h 3781151"/>
              <a:gd name="connsiteX59" fmla="*/ 5331645 w 12192000"/>
              <a:gd name="connsiteY59" fmla="*/ 1590152 h 3781151"/>
              <a:gd name="connsiteX60" fmla="*/ 5339977 w 12192000"/>
              <a:gd name="connsiteY60" fmla="*/ 1596841 h 3781151"/>
              <a:gd name="connsiteX61" fmla="*/ 5400314 w 12192000"/>
              <a:gd name="connsiteY61" fmla="*/ 1588177 h 3781151"/>
              <a:gd name="connsiteX62" fmla="*/ 5607257 w 12192000"/>
              <a:gd name="connsiteY62" fmla="*/ 1505972 h 3781151"/>
              <a:gd name="connsiteX63" fmla="*/ 5725292 w 12192000"/>
              <a:gd name="connsiteY63" fmla="*/ 1490473 h 3781151"/>
              <a:gd name="connsiteX64" fmla="*/ 5767898 w 12192000"/>
              <a:gd name="connsiteY64" fmla="*/ 1493335 h 3781151"/>
              <a:gd name="connsiteX65" fmla="*/ 5839240 w 12192000"/>
              <a:gd name="connsiteY65" fmla="*/ 1497610 h 3781151"/>
              <a:gd name="connsiteX66" fmla="*/ 5905402 w 12192000"/>
              <a:gd name="connsiteY66" fmla="*/ 1514878 h 3781151"/>
              <a:gd name="connsiteX67" fmla="*/ 5964698 w 12192000"/>
              <a:gd name="connsiteY67" fmla="*/ 1489113 h 3781151"/>
              <a:gd name="connsiteX68" fmla="*/ 6017881 w 12192000"/>
              <a:gd name="connsiteY68" fmla="*/ 1478726 h 3781151"/>
              <a:gd name="connsiteX69" fmla="*/ 6023244 w 12192000"/>
              <a:gd name="connsiteY69" fmla="*/ 1485861 h 3781151"/>
              <a:gd name="connsiteX70" fmla="*/ 6030193 w 12192000"/>
              <a:gd name="connsiteY70" fmla="*/ 1485330 h 3781151"/>
              <a:gd name="connsiteX71" fmla="*/ 6032755 w 12192000"/>
              <a:gd name="connsiteY71" fmla="*/ 1476614 h 3781151"/>
              <a:gd name="connsiteX72" fmla="*/ 6114491 w 12192000"/>
              <a:gd name="connsiteY72" fmla="*/ 1435020 h 3781151"/>
              <a:gd name="connsiteX73" fmla="*/ 6228089 w 12192000"/>
              <a:gd name="connsiteY73" fmla="*/ 1392213 h 3781151"/>
              <a:gd name="connsiteX74" fmla="*/ 6266132 w 12192000"/>
              <a:gd name="connsiteY74" fmla="*/ 1396181 h 3781151"/>
              <a:gd name="connsiteX75" fmla="*/ 6266284 w 12192000"/>
              <a:gd name="connsiteY75" fmla="*/ 1396172 h 3781151"/>
              <a:gd name="connsiteX76" fmla="*/ 6267815 w 12192000"/>
              <a:gd name="connsiteY76" fmla="*/ 1401423 h 3781151"/>
              <a:gd name="connsiteX77" fmla="*/ 6277660 w 12192000"/>
              <a:gd name="connsiteY77" fmla="*/ 1400632 h 3781151"/>
              <a:gd name="connsiteX78" fmla="*/ 6290206 w 12192000"/>
              <a:gd name="connsiteY78" fmla="*/ 1395045 h 3781151"/>
              <a:gd name="connsiteX79" fmla="*/ 6318021 w 12192000"/>
              <a:gd name="connsiteY79" fmla="*/ 1401415 h 3781151"/>
              <a:gd name="connsiteX80" fmla="*/ 6319318 w 12192000"/>
              <a:gd name="connsiteY80" fmla="*/ 1402047 h 3781151"/>
              <a:gd name="connsiteX81" fmla="*/ 6391161 w 12192000"/>
              <a:gd name="connsiteY81" fmla="*/ 1439443 h 3781151"/>
              <a:gd name="connsiteX82" fmla="*/ 6458507 w 12192000"/>
              <a:gd name="connsiteY82" fmla="*/ 1506631 h 3781151"/>
              <a:gd name="connsiteX83" fmla="*/ 6567007 w 12192000"/>
              <a:gd name="connsiteY83" fmla="*/ 1543856 h 3781151"/>
              <a:gd name="connsiteX84" fmla="*/ 6607554 w 12192000"/>
              <a:gd name="connsiteY84" fmla="*/ 1553791 h 3781151"/>
              <a:gd name="connsiteX85" fmla="*/ 6731017 w 12192000"/>
              <a:gd name="connsiteY85" fmla="*/ 1571341 h 3781151"/>
              <a:gd name="connsiteX86" fmla="*/ 6734116 w 12192000"/>
              <a:gd name="connsiteY86" fmla="*/ 1568435 h 3781151"/>
              <a:gd name="connsiteX87" fmla="*/ 6918249 w 12192000"/>
              <a:gd name="connsiteY87" fmla="*/ 1468691 h 3781151"/>
              <a:gd name="connsiteX88" fmla="*/ 7067518 w 12192000"/>
              <a:gd name="connsiteY88" fmla="*/ 1422257 h 3781151"/>
              <a:gd name="connsiteX89" fmla="*/ 7124203 w 12192000"/>
              <a:gd name="connsiteY89" fmla="*/ 1416853 h 3781151"/>
              <a:gd name="connsiteX90" fmla="*/ 7218949 w 12192000"/>
              <a:gd name="connsiteY90" fmla="*/ 1407112 h 3781151"/>
              <a:gd name="connsiteX91" fmla="*/ 7298895 w 12192000"/>
              <a:gd name="connsiteY91" fmla="*/ 1427110 h 3781151"/>
              <a:gd name="connsiteX92" fmla="*/ 7374497 w 12192000"/>
              <a:gd name="connsiteY92" fmla="*/ 1408155 h 3781151"/>
              <a:gd name="connsiteX93" fmla="*/ 7380250 w 12192000"/>
              <a:gd name="connsiteY93" fmla="*/ 1368474 h 3781151"/>
              <a:gd name="connsiteX94" fmla="*/ 7464957 w 12192000"/>
              <a:gd name="connsiteY94" fmla="*/ 1359648 h 3781151"/>
              <a:gd name="connsiteX95" fmla="*/ 7594747 w 12192000"/>
              <a:gd name="connsiteY95" fmla="*/ 1350130 h 3781151"/>
              <a:gd name="connsiteX96" fmla="*/ 7866007 w 12192000"/>
              <a:gd name="connsiteY96" fmla="*/ 1305544 h 3781151"/>
              <a:gd name="connsiteX97" fmla="*/ 8068308 w 12192000"/>
              <a:gd name="connsiteY97" fmla="*/ 1283051 h 3781151"/>
              <a:gd name="connsiteX98" fmla="*/ 8202385 w 12192000"/>
              <a:gd name="connsiteY98" fmla="*/ 1312300 h 3781151"/>
              <a:gd name="connsiteX99" fmla="*/ 8367138 w 12192000"/>
              <a:gd name="connsiteY99" fmla="*/ 1289211 h 3781151"/>
              <a:gd name="connsiteX100" fmla="*/ 8396799 w 12192000"/>
              <a:gd name="connsiteY100" fmla="*/ 1291584 h 3781151"/>
              <a:gd name="connsiteX101" fmla="*/ 8824768 w 12192000"/>
              <a:gd name="connsiteY101" fmla="*/ 1121217 h 3781151"/>
              <a:gd name="connsiteX102" fmla="*/ 8909609 w 12192000"/>
              <a:gd name="connsiteY102" fmla="*/ 1087532 h 3781151"/>
              <a:gd name="connsiteX103" fmla="*/ 9036318 w 12192000"/>
              <a:gd name="connsiteY103" fmla="*/ 994500 h 3781151"/>
              <a:gd name="connsiteX104" fmla="*/ 9230382 w 12192000"/>
              <a:gd name="connsiteY104" fmla="*/ 955654 h 3781151"/>
              <a:gd name="connsiteX105" fmla="*/ 9347314 w 12192000"/>
              <a:gd name="connsiteY105" fmla="*/ 933744 h 3781151"/>
              <a:gd name="connsiteX106" fmla="*/ 9492995 w 12192000"/>
              <a:gd name="connsiteY106" fmla="*/ 830749 h 3781151"/>
              <a:gd name="connsiteX107" fmla="*/ 9568501 w 12192000"/>
              <a:gd name="connsiteY107" fmla="*/ 787793 h 3781151"/>
              <a:gd name="connsiteX108" fmla="*/ 9691686 w 12192000"/>
              <a:gd name="connsiteY108" fmla="*/ 738088 h 3781151"/>
              <a:gd name="connsiteX109" fmla="*/ 10335073 w 12192000"/>
              <a:gd name="connsiteY109" fmla="*/ 523921 h 3781151"/>
              <a:gd name="connsiteX110" fmla="*/ 10593135 w 12192000"/>
              <a:gd name="connsiteY110" fmla="*/ 467427 h 3781151"/>
              <a:gd name="connsiteX111" fmla="*/ 10655931 w 12192000"/>
              <a:gd name="connsiteY111" fmla="*/ 401632 h 3781151"/>
              <a:gd name="connsiteX112" fmla="*/ 10695298 w 12192000"/>
              <a:gd name="connsiteY112" fmla="*/ 391761 h 3781151"/>
              <a:gd name="connsiteX113" fmla="*/ 10761489 w 12192000"/>
              <a:gd name="connsiteY113" fmla="*/ 380170 h 3781151"/>
              <a:gd name="connsiteX114" fmla="*/ 10853610 w 12192000"/>
              <a:gd name="connsiteY114" fmla="*/ 332449 h 3781151"/>
              <a:gd name="connsiteX115" fmla="*/ 11052930 w 12192000"/>
              <a:gd name="connsiteY115" fmla="*/ 280871 h 3781151"/>
              <a:gd name="connsiteX116" fmla="*/ 11359700 w 12192000"/>
              <a:gd name="connsiteY116" fmla="*/ 158445 h 3781151"/>
              <a:gd name="connsiteX117" fmla="*/ 11672425 w 12192000"/>
              <a:gd name="connsiteY117" fmla="*/ 31452 h 3781151"/>
              <a:gd name="connsiteX118" fmla="*/ 11912086 w 12192000"/>
              <a:gd name="connsiteY118" fmla="*/ 45240 h 3781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Lst>
            <a:rect l="l" t="t" r="r" b="b"/>
            <a:pathLst>
              <a:path w="12192000" h="3781151">
                <a:moveTo>
                  <a:pt x="11912086" y="45240"/>
                </a:moveTo>
                <a:cubicBezTo>
                  <a:pt x="11978685" y="44809"/>
                  <a:pt x="12131701" y="5428"/>
                  <a:pt x="12178353" y="0"/>
                </a:cubicBezTo>
                <a:lnTo>
                  <a:pt x="12192000" y="12672"/>
                </a:lnTo>
                <a:lnTo>
                  <a:pt x="12192000" y="3781151"/>
                </a:lnTo>
                <a:lnTo>
                  <a:pt x="0" y="3781151"/>
                </a:lnTo>
                <a:lnTo>
                  <a:pt x="0" y="3053542"/>
                </a:lnTo>
                <a:lnTo>
                  <a:pt x="8171" y="3051191"/>
                </a:lnTo>
                <a:cubicBezTo>
                  <a:pt x="28756" y="3043875"/>
                  <a:pt x="48583" y="3035495"/>
                  <a:pt x="67297" y="3026485"/>
                </a:cubicBezTo>
                <a:cubicBezTo>
                  <a:pt x="89015" y="3055804"/>
                  <a:pt x="155058" y="3003158"/>
                  <a:pt x="156970" y="3066095"/>
                </a:cubicBezTo>
                <a:cubicBezTo>
                  <a:pt x="182504" y="3055761"/>
                  <a:pt x="194363" y="3027142"/>
                  <a:pt x="191925" y="3069149"/>
                </a:cubicBezTo>
                <a:cubicBezTo>
                  <a:pt x="226275" y="3060156"/>
                  <a:pt x="217518" y="3125136"/>
                  <a:pt x="260901" y="3111386"/>
                </a:cubicBezTo>
                <a:cubicBezTo>
                  <a:pt x="237722" y="3013204"/>
                  <a:pt x="375117" y="3046101"/>
                  <a:pt x="408315" y="2967418"/>
                </a:cubicBezTo>
                <a:cubicBezTo>
                  <a:pt x="497601" y="2998081"/>
                  <a:pt x="567973" y="2940149"/>
                  <a:pt x="658076" y="2930787"/>
                </a:cubicBezTo>
                <a:cubicBezTo>
                  <a:pt x="708095" y="2995959"/>
                  <a:pt x="785916" y="2931372"/>
                  <a:pt x="851279" y="2924771"/>
                </a:cubicBezTo>
                <a:cubicBezTo>
                  <a:pt x="916106" y="2907445"/>
                  <a:pt x="960543" y="2837916"/>
                  <a:pt x="1047040" y="2826828"/>
                </a:cubicBezTo>
                <a:cubicBezTo>
                  <a:pt x="1130754" y="2752596"/>
                  <a:pt x="1276437" y="2781431"/>
                  <a:pt x="1377085" y="2735410"/>
                </a:cubicBezTo>
                <a:cubicBezTo>
                  <a:pt x="1444016" y="2785754"/>
                  <a:pt x="1403964" y="2734873"/>
                  <a:pt x="1465015" y="2734757"/>
                </a:cubicBezTo>
                <a:cubicBezTo>
                  <a:pt x="1515376" y="2730917"/>
                  <a:pt x="1612560" y="2724306"/>
                  <a:pt x="1679251" y="2712367"/>
                </a:cubicBezTo>
                <a:cubicBezTo>
                  <a:pt x="1721132" y="2669280"/>
                  <a:pt x="1814171" y="2719581"/>
                  <a:pt x="1865161" y="2663121"/>
                </a:cubicBezTo>
                <a:cubicBezTo>
                  <a:pt x="1885508" y="2647236"/>
                  <a:pt x="1958240" y="2627918"/>
                  <a:pt x="1977927" y="2642448"/>
                </a:cubicBezTo>
                <a:cubicBezTo>
                  <a:pt x="1994313" y="2642169"/>
                  <a:pt x="2009788" y="2630665"/>
                  <a:pt x="2023175" y="2648402"/>
                </a:cubicBezTo>
                <a:cubicBezTo>
                  <a:pt x="2027984" y="2653519"/>
                  <a:pt x="2034136" y="2654134"/>
                  <a:pt x="2040685" y="2652651"/>
                </a:cubicBezTo>
                <a:lnTo>
                  <a:pt x="2057102" y="2645758"/>
                </a:lnTo>
                <a:lnTo>
                  <a:pt x="2052057" y="2618002"/>
                </a:lnTo>
                <a:lnTo>
                  <a:pt x="2052988" y="2617321"/>
                </a:lnTo>
                <a:cubicBezTo>
                  <a:pt x="2058901" y="2612479"/>
                  <a:pt x="2065203" y="2609553"/>
                  <a:pt x="2075835" y="2625051"/>
                </a:cubicBezTo>
                <a:cubicBezTo>
                  <a:pt x="2086915" y="2617266"/>
                  <a:pt x="2090174" y="2605518"/>
                  <a:pt x="2105280" y="2621772"/>
                </a:cubicBezTo>
                <a:cubicBezTo>
                  <a:pt x="2137889" y="2610864"/>
                  <a:pt x="2228682" y="2579548"/>
                  <a:pt x="2271487" y="2559602"/>
                </a:cubicBezTo>
                <a:cubicBezTo>
                  <a:pt x="2329085" y="2546134"/>
                  <a:pt x="2359908" y="2564442"/>
                  <a:pt x="2450874" y="2540963"/>
                </a:cubicBezTo>
                <a:cubicBezTo>
                  <a:pt x="2458291" y="2494924"/>
                  <a:pt x="2488302" y="2535186"/>
                  <a:pt x="2507266" y="2511976"/>
                </a:cubicBezTo>
                <a:cubicBezTo>
                  <a:pt x="2558011" y="2487992"/>
                  <a:pt x="2594040" y="2465160"/>
                  <a:pt x="2641503" y="2426341"/>
                </a:cubicBezTo>
                <a:cubicBezTo>
                  <a:pt x="2651261" y="2338141"/>
                  <a:pt x="2751064" y="2385948"/>
                  <a:pt x="2795149" y="2294935"/>
                </a:cubicBezTo>
                <a:cubicBezTo>
                  <a:pt x="2849418" y="2251684"/>
                  <a:pt x="2898877" y="2247383"/>
                  <a:pt x="2957554" y="2180877"/>
                </a:cubicBezTo>
                <a:cubicBezTo>
                  <a:pt x="2981173" y="2203103"/>
                  <a:pt x="2991267" y="2163934"/>
                  <a:pt x="3003677" y="2154878"/>
                </a:cubicBezTo>
                <a:cubicBezTo>
                  <a:pt x="3061300" y="2123913"/>
                  <a:pt x="3237969" y="2038624"/>
                  <a:pt x="3303290" y="1995084"/>
                </a:cubicBezTo>
                <a:cubicBezTo>
                  <a:pt x="3332789" y="1977297"/>
                  <a:pt x="3365695" y="1919146"/>
                  <a:pt x="3395602" y="1893639"/>
                </a:cubicBezTo>
                <a:lnTo>
                  <a:pt x="3430100" y="1867444"/>
                </a:lnTo>
                <a:lnTo>
                  <a:pt x="3437914" y="1869491"/>
                </a:lnTo>
                <a:lnTo>
                  <a:pt x="3438972" y="1871208"/>
                </a:lnTo>
                <a:lnTo>
                  <a:pt x="3547723" y="1831216"/>
                </a:lnTo>
                <a:cubicBezTo>
                  <a:pt x="3552630" y="1827126"/>
                  <a:pt x="3559871" y="1824701"/>
                  <a:pt x="3572350" y="1826069"/>
                </a:cubicBezTo>
                <a:lnTo>
                  <a:pt x="3575291" y="1827289"/>
                </a:lnTo>
                <a:lnTo>
                  <a:pt x="3595183" y="1816299"/>
                </a:lnTo>
                <a:cubicBezTo>
                  <a:pt x="3601515" y="1811585"/>
                  <a:pt x="3607034" y="1805917"/>
                  <a:pt x="3611353" y="1798929"/>
                </a:cubicBezTo>
                <a:cubicBezTo>
                  <a:pt x="3682924" y="1824101"/>
                  <a:pt x="3749808" y="1802343"/>
                  <a:pt x="3825586" y="1798552"/>
                </a:cubicBezTo>
                <a:cubicBezTo>
                  <a:pt x="3916204" y="1785116"/>
                  <a:pt x="4063775" y="1766619"/>
                  <a:pt x="4166327" y="1747015"/>
                </a:cubicBezTo>
                <a:cubicBezTo>
                  <a:pt x="4242504" y="1696035"/>
                  <a:pt x="4349880" y="1693056"/>
                  <a:pt x="4437661" y="1663068"/>
                </a:cubicBezTo>
                <a:cubicBezTo>
                  <a:pt x="4488900" y="1701750"/>
                  <a:pt x="4460066" y="1663570"/>
                  <a:pt x="4510862" y="1665514"/>
                </a:cubicBezTo>
                <a:cubicBezTo>
                  <a:pt x="4494570" y="1625937"/>
                  <a:pt x="4573332" y="1680866"/>
                  <a:pt x="4573217" y="1633854"/>
                </a:cubicBezTo>
                <a:lnTo>
                  <a:pt x="4605137" y="1644474"/>
                </a:lnTo>
                <a:lnTo>
                  <a:pt x="4623509" y="1643919"/>
                </a:lnTo>
                <a:lnTo>
                  <a:pt x="4629310" y="1653854"/>
                </a:lnTo>
                <a:lnTo>
                  <a:pt x="4657404" y="1660247"/>
                </a:lnTo>
                <a:cubicBezTo>
                  <a:pt x="4667829" y="1661084"/>
                  <a:pt x="4678935" y="1660158"/>
                  <a:pt x="4691044" y="1656408"/>
                </a:cubicBezTo>
                <a:cubicBezTo>
                  <a:pt x="4729679" y="1626597"/>
                  <a:pt x="4802640" y="1666115"/>
                  <a:pt x="4850032" y="1626917"/>
                </a:cubicBezTo>
                <a:cubicBezTo>
                  <a:pt x="4868357" y="1616087"/>
                  <a:pt x="4930559" y="1604512"/>
                  <a:pt x="4945654" y="1615689"/>
                </a:cubicBezTo>
                <a:cubicBezTo>
                  <a:pt x="4959310" y="1616030"/>
                  <a:pt x="4973195" y="1608214"/>
                  <a:pt x="4982770" y="1621504"/>
                </a:cubicBezTo>
                <a:cubicBezTo>
                  <a:pt x="4996971" y="1636961"/>
                  <a:pt x="5035380" y="1600988"/>
                  <a:pt x="5034068" y="1622846"/>
                </a:cubicBezTo>
                <a:cubicBezTo>
                  <a:pt x="5061512" y="1597974"/>
                  <a:pt x="5127967" y="1605147"/>
                  <a:pt x="5157133" y="1608775"/>
                </a:cubicBezTo>
                <a:cubicBezTo>
                  <a:pt x="5206729" y="1603324"/>
                  <a:pt x="5295851" y="1596182"/>
                  <a:pt x="5331645" y="1590152"/>
                </a:cubicBezTo>
                <a:cubicBezTo>
                  <a:pt x="5333984" y="1592710"/>
                  <a:pt x="5336792" y="1594964"/>
                  <a:pt x="5339977" y="1596841"/>
                </a:cubicBezTo>
                <a:cubicBezTo>
                  <a:pt x="5358481" y="1607745"/>
                  <a:pt x="5385498" y="1603866"/>
                  <a:pt x="5400314" y="1588177"/>
                </a:cubicBezTo>
                <a:cubicBezTo>
                  <a:pt x="5472382" y="1534711"/>
                  <a:pt x="5542525" y="1525044"/>
                  <a:pt x="5607257" y="1505972"/>
                </a:cubicBezTo>
                <a:cubicBezTo>
                  <a:pt x="5680984" y="1489008"/>
                  <a:pt x="5636802" y="1544517"/>
                  <a:pt x="5725292" y="1490473"/>
                </a:cubicBezTo>
                <a:cubicBezTo>
                  <a:pt x="5737022" y="1505421"/>
                  <a:pt x="5748880" y="1504359"/>
                  <a:pt x="5767898" y="1493335"/>
                </a:cubicBezTo>
                <a:cubicBezTo>
                  <a:pt x="5803852" y="1486328"/>
                  <a:pt x="5805362" y="1528317"/>
                  <a:pt x="5839240" y="1497610"/>
                </a:cubicBezTo>
                <a:lnTo>
                  <a:pt x="5905402" y="1514878"/>
                </a:lnTo>
                <a:cubicBezTo>
                  <a:pt x="5901291" y="1508724"/>
                  <a:pt x="5950204" y="1492204"/>
                  <a:pt x="5964698" y="1489113"/>
                </a:cubicBezTo>
                <a:cubicBezTo>
                  <a:pt x="5995812" y="1486079"/>
                  <a:pt x="5996433" y="1454360"/>
                  <a:pt x="6017881" y="1478726"/>
                </a:cubicBezTo>
                <a:lnTo>
                  <a:pt x="6023244" y="1485861"/>
                </a:lnTo>
                <a:lnTo>
                  <a:pt x="6030193" y="1485330"/>
                </a:lnTo>
                <a:cubicBezTo>
                  <a:pt x="6033618" y="1484104"/>
                  <a:pt x="6034983" y="1481614"/>
                  <a:pt x="6032755" y="1476614"/>
                </a:cubicBezTo>
                <a:cubicBezTo>
                  <a:pt x="6067194" y="1490239"/>
                  <a:pt x="6088466" y="1448679"/>
                  <a:pt x="6114491" y="1435020"/>
                </a:cubicBezTo>
                <a:cubicBezTo>
                  <a:pt x="6142064" y="1449615"/>
                  <a:pt x="6169479" y="1406568"/>
                  <a:pt x="6228089" y="1392213"/>
                </a:cubicBezTo>
                <a:cubicBezTo>
                  <a:pt x="6243312" y="1400769"/>
                  <a:pt x="6253169" y="1398278"/>
                  <a:pt x="6266132" y="1396181"/>
                </a:cubicBezTo>
                <a:lnTo>
                  <a:pt x="6266284" y="1396172"/>
                </a:lnTo>
                <a:lnTo>
                  <a:pt x="6267815" y="1401423"/>
                </a:lnTo>
                <a:cubicBezTo>
                  <a:pt x="6269799" y="1402279"/>
                  <a:pt x="6272864" y="1402139"/>
                  <a:pt x="6277660" y="1400632"/>
                </a:cubicBezTo>
                <a:lnTo>
                  <a:pt x="6290206" y="1395045"/>
                </a:lnTo>
                <a:lnTo>
                  <a:pt x="6318021" y="1401415"/>
                </a:lnTo>
                <a:lnTo>
                  <a:pt x="6319318" y="1402047"/>
                </a:lnTo>
                <a:cubicBezTo>
                  <a:pt x="6334539" y="1420654"/>
                  <a:pt x="6367219" y="1433921"/>
                  <a:pt x="6391161" y="1439443"/>
                </a:cubicBezTo>
                <a:cubicBezTo>
                  <a:pt x="6434439" y="1452557"/>
                  <a:pt x="6407965" y="1524529"/>
                  <a:pt x="6458507" y="1506631"/>
                </a:cubicBezTo>
                <a:cubicBezTo>
                  <a:pt x="6498962" y="1519088"/>
                  <a:pt x="6528008" y="1546659"/>
                  <a:pt x="6567007" y="1543856"/>
                </a:cubicBezTo>
                <a:cubicBezTo>
                  <a:pt x="6576136" y="1561541"/>
                  <a:pt x="6587386" y="1570794"/>
                  <a:pt x="6607554" y="1553791"/>
                </a:cubicBezTo>
                <a:lnTo>
                  <a:pt x="6731017" y="1571341"/>
                </a:lnTo>
                <a:lnTo>
                  <a:pt x="6734116" y="1568435"/>
                </a:lnTo>
                <a:cubicBezTo>
                  <a:pt x="6794984" y="1521745"/>
                  <a:pt x="6859485" y="1498439"/>
                  <a:pt x="6918249" y="1468691"/>
                </a:cubicBezTo>
                <a:cubicBezTo>
                  <a:pt x="7009071" y="1429904"/>
                  <a:pt x="6969691" y="1514055"/>
                  <a:pt x="7067518" y="1422257"/>
                </a:cubicBezTo>
                <a:cubicBezTo>
                  <a:pt x="7087823" y="1439788"/>
                  <a:pt x="7102980" y="1435790"/>
                  <a:pt x="7124203" y="1416853"/>
                </a:cubicBezTo>
                <a:cubicBezTo>
                  <a:pt x="7168915" y="1399637"/>
                  <a:pt x="7184820" y="1455712"/>
                  <a:pt x="7218949" y="1407112"/>
                </a:cubicBezTo>
                <a:cubicBezTo>
                  <a:pt x="7221159" y="1439394"/>
                  <a:pt x="7309021" y="1389335"/>
                  <a:pt x="7298895" y="1427110"/>
                </a:cubicBezTo>
                <a:cubicBezTo>
                  <a:pt x="7337930" y="1443950"/>
                  <a:pt x="7336913" y="1394754"/>
                  <a:pt x="7374497" y="1408155"/>
                </a:cubicBezTo>
                <a:cubicBezTo>
                  <a:pt x="7409515" y="1402378"/>
                  <a:pt x="7344382" y="1383073"/>
                  <a:pt x="7380250" y="1368474"/>
                </a:cubicBezTo>
                <a:cubicBezTo>
                  <a:pt x="7425618" y="1356098"/>
                  <a:pt x="7406453" y="1302042"/>
                  <a:pt x="7464957" y="1359648"/>
                </a:cubicBezTo>
                <a:cubicBezTo>
                  <a:pt x="7505651" y="1327423"/>
                  <a:pt x="7525583" y="1355458"/>
                  <a:pt x="7594747" y="1350130"/>
                </a:cubicBezTo>
                <a:cubicBezTo>
                  <a:pt x="7661589" y="1341113"/>
                  <a:pt x="7787080" y="1316724"/>
                  <a:pt x="7866007" y="1305544"/>
                </a:cubicBezTo>
                <a:cubicBezTo>
                  <a:pt x="7934731" y="1261485"/>
                  <a:pt x="7989941" y="1296492"/>
                  <a:pt x="8068308" y="1283051"/>
                </a:cubicBezTo>
                <a:cubicBezTo>
                  <a:pt x="8126898" y="1215106"/>
                  <a:pt x="8140003" y="1333948"/>
                  <a:pt x="8202385" y="1312300"/>
                </a:cubicBezTo>
                <a:cubicBezTo>
                  <a:pt x="8291179" y="1240185"/>
                  <a:pt x="8212592" y="1349983"/>
                  <a:pt x="8367138" y="1289211"/>
                </a:cubicBezTo>
                <a:cubicBezTo>
                  <a:pt x="8373739" y="1279547"/>
                  <a:pt x="8395557" y="1281284"/>
                  <a:pt x="8396799" y="1291584"/>
                </a:cubicBezTo>
                <a:cubicBezTo>
                  <a:pt x="8473071" y="1263585"/>
                  <a:pt x="8739300" y="1155226"/>
                  <a:pt x="8824768" y="1121217"/>
                </a:cubicBezTo>
                <a:cubicBezTo>
                  <a:pt x="8831110" y="1064170"/>
                  <a:pt x="8888407" y="1109066"/>
                  <a:pt x="8909609" y="1087532"/>
                </a:cubicBezTo>
                <a:cubicBezTo>
                  <a:pt x="8969149" y="1135268"/>
                  <a:pt x="8993146" y="1005324"/>
                  <a:pt x="9036318" y="994500"/>
                </a:cubicBezTo>
                <a:cubicBezTo>
                  <a:pt x="9111833" y="985376"/>
                  <a:pt x="9208822" y="1024926"/>
                  <a:pt x="9230382" y="955654"/>
                </a:cubicBezTo>
                <a:cubicBezTo>
                  <a:pt x="9282215" y="945528"/>
                  <a:pt x="9303545" y="954561"/>
                  <a:pt x="9347314" y="933744"/>
                </a:cubicBezTo>
                <a:cubicBezTo>
                  <a:pt x="9391763" y="896172"/>
                  <a:pt x="9519876" y="898486"/>
                  <a:pt x="9492995" y="830749"/>
                </a:cubicBezTo>
                <a:cubicBezTo>
                  <a:pt x="9496096" y="785926"/>
                  <a:pt x="9581066" y="832093"/>
                  <a:pt x="9568501" y="787793"/>
                </a:cubicBezTo>
                <a:cubicBezTo>
                  <a:pt x="9605859" y="808858"/>
                  <a:pt x="9643722" y="748912"/>
                  <a:pt x="9691686" y="738088"/>
                </a:cubicBezTo>
                <a:cubicBezTo>
                  <a:pt x="9819448" y="694109"/>
                  <a:pt x="10184832" y="569031"/>
                  <a:pt x="10335073" y="523921"/>
                </a:cubicBezTo>
                <a:cubicBezTo>
                  <a:pt x="10360847" y="467808"/>
                  <a:pt x="10551101" y="480568"/>
                  <a:pt x="10593135" y="467427"/>
                </a:cubicBezTo>
                <a:cubicBezTo>
                  <a:pt x="10595060" y="434512"/>
                  <a:pt x="10671327" y="446621"/>
                  <a:pt x="10655931" y="401632"/>
                </a:cubicBezTo>
                <a:cubicBezTo>
                  <a:pt x="10660917" y="380361"/>
                  <a:pt x="10682038" y="376266"/>
                  <a:pt x="10695298" y="391761"/>
                </a:cubicBezTo>
                <a:cubicBezTo>
                  <a:pt x="10719777" y="382620"/>
                  <a:pt x="10730799" y="356434"/>
                  <a:pt x="10761489" y="380170"/>
                </a:cubicBezTo>
                <a:cubicBezTo>
                  <a:pt x="10795364" y="368673"/>
                  <a:pt x="10817122" y="293346"/>
                  <a:pt x="10853610" y="332449"/>
                </a:cubicBezTo>
                <a:cubicBezTo>
                  <a:pt x="10869631" y="257157"/>
                  <a:pt x="10985528" y="306780"/>
                  <a:pt x="11052930" y="280871"/>
                </a:cubicBezTo>
                <a:cubicBezTo>
                  <a:pt x="11163601" y="187055"/>
                  <a:pt x="11297851" y="156453"/>
                  <a:pt x="11359700" y="158445"/>
                </a:cubicBezTo>
                <a:cubicBezTo>
                  <a:pt x="11474112" y="90496"/>
                  <a:pt x="11577587" y="55229"/>
                  <a:pt x="11672425" y="31452"/>
                </a:cubicBezTo>
                <a:cubicBezTo>
                  <a:pt x="11764489" y="21683"/>
                  <a:pt x="11827765" y="50482"/>
                  <a:pt x="11912086" y="4524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C04E4E9-6A5A-4E49-929C-63391E9D9D35}"/>
              </a:ext>
            </a:extLst>
          </p:cNvPr>
          <p:cNvSpPr>
            <a:spLocks noGrp="1"/>
          </p:cNvSpPr>
          <p:nvPr>
            <p:ph type="ctrTitle"/>
          </p:nvPr>
        </p:nvSpPr>
        <p:spPr>
          <a:xfrm>
            <a:off x="1287811" y="1480173"/>
            <a:ext cx="4123531" cy="2370567"/>
          </a:xfrm>
        </p:spPr>
        <p:txBody>
          <a:bodyPr>
            <a:normAutofit/>
          </a:bodyPr>
          <a:lstStyle/>
          <a:p>
            <a:pPr algn="l"/>
            <a:r>
              <a:rPr lang="en-GB" b="1" dirty="0">
                <a:latin typeface="Arial Black" panose="020B0A04020102020204" pitchFamily="34" charset="0"/>
              </a:rPr>
              <a:t>Marriott Bonvoy</a:t>
            </a:r>
          </a:p>
        </p:txBody>
      </p:sp>
      <p:sp>
        <p:nvSpPr>
          <p:cNvPr id="3" name="Subtitle 2">
            <a:extLst>
              <a:ext uri="{FF2B5EF4-FFF2-40B4-BE49-F238E27FC236}">
                <a16:creationId xmlns:a16="http://schemas.microsoft.com/office/drawing/2014/main" xmlns="" id="{DB7D22A4-65A5-9C7A-A74F-97864B4B600F}"/>
              </a:ext>
            </a:extLst>
          </p:cNvPr>
          <p:cNvSpPr>
            <a:spLocks noGrp="1"/>
          </p:cNvSpPr>
          <p:nvPr>
            <p:ph type="subTitle" idx="1"/>
          </p:nvPr>
        </p:nvSpPr>
        <p:spPr>
          <a:xfrm>
            <a:off x="733646" y="3905423"/>
            <a:ext cx="4123531" cy="768935"/>
          </a:xfrm>
        </p:spPr>
        <p:txBody>
          <a:bodyPr>
            <a:normAutofit/>
          </a:bodyPr>
          <a:lstStyle/>
          <a:p>
            <a:pPr algn="l"/>
            <a:r>
              <a:rPr lang="en-GB" dirty="0"/>
              <a:t> </a:t>
            </a:r>
          </a:p>
        </p:txBody>
      </p:sp>
      <p:sp>
        <p:nvSpPr>
          <p:cNvPr id="1179" name="Freeform: Shape 1166">
            <a:extLst>
              <a:ext uri="{FF2B5EF4-FFF2-40B4-BE49-F238E27FC236}">
                <a16:creationId xmlns:a16="http://schemas.microsoft.com/office/drawing/2014/main" xmlns="" id="{B5AAC39E-8294-44DC-AB9F-2B9F22C397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384041" y="702860"/>
            <a:ext cx="5843939" cy="543181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80" name="Freeform: Shape 1168">
            <a:extLst>
              <a:ext uri="{FF2B5EF4-FFF2-40B4-BE49-F238E27FC236}">
                <a16:creationId xmlns:a16="http://schemas.microsoft.com/office/drawing/2014/main" xmlns="" id="{BB4C4539-396B-4D77-B418-A202FDAB05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5384041" cy="846170"/>
          </a:xfrm>
          <a:custGeom>
            <a:avLst/>
            <a:gdLst>
              <a:gd name="connsiteX0" fmla="*/ 0 w 7605194"/>
              <a:gd name="connsiteY0" fmla="*/ 0 h 1246254"/>
              <a:gd name="connsiteX1" fmla="*/ 7605194 w 7605194"/>
              <a:gd name="connsiteY1" fmla="*/ 0 h 1246254"/>
              <a:gd name="connsiteX2" fmla="*/ 7474629 w 7605194"/>
              <a:gd name="connsiteY2" fmla="*/ 62140 h 1246254"/>
              <a:gd name="connsiteX3" fmla="*/ 7288435 w 7605194"/>
              <a:gd name="connsiteY3" fmla="*/ 50627 h 1246254"/>
              <a:gd name="connsiteX4" fmla="*/ 7155923 w 7605194"/>
              <a:gd name="connsiteY4" fmla="*/ 117325 h 1246254"/>
              <a:gd name="connsiteX5" fmla="*/ 6902454 w 7605194"/>
              <a:gd name="connsiteY5" fmla="*/ 218677 h 1246254"/>
              <a:gd name="connsiteX6" fmla="*/ 6762357 w 7605194"/>
              <a:gd name="connsiteY6" fmla="*/ 280337 h 1246254"/>
              <a:gd name="connsiteX7" fmla="*/ 6631499 w 7605194"/>
              <a:gd name="connsiteY7" fmla="*/ 310567 h 1246254"/>
              <a:gd name="connsiteX8" fmla="*/ 6458440 w 7605194"/>
              <a:gd name="connsiteY8" fmla="*/ 357008 h 1246254"/>
              <a:gd name="connsiteX9" fmla="*/ 6324003 w 7605194"/>
              <a:gd name="connsiteY9" fmla="*/ 395689 h 1246254"/>
              <a:gd name="connsiteX10" fmla="*/ 6113470 w 7605194"/>
              <a:gd name="connsiteY10" fmla="*/ 415703 h 1246254"/>
              <a:gd name="connsiteX11" fmla="*/ 5995690 w 7605194"/>
              <a:gd name="connsiteY11" fmla="*/ 469172 h 1246254"/>
              <a:gd name="connsiteX12" fmla="*/ 5867264 w 7605194"/>
              <a:gd name="connsiteY12" fmla="*/ 495827 h 1246254"/>
              <a:gd name="connsiteX13" fmla="*/ 5707574 w 7605194"/>
              <a:gd name="connsiteY13" fmla="*/ 515377 h 1246254"/>
              <a:gd name="connsiteX14" fmla="*/ 5650094 w 7605194"/>
              <a:gd name="connsiteY14" fmla="*/ 529855 h 1246254"/>
              <a:gd name="connsiteX15" fmla="*/ 5630196 w 7605194"/>
              <a:gd name="connsiteY15" fmla="*/ 546641 h 1246254"/>
              <a:gd name="connsiteX16" fmla="*/ 5601107 w 7605194"/>
              <a:gd name="connsiteY16" fmla="*/ 562496 h 1246254"/>
              <a:gd name="connsiteX17" fmla="*/ 5551268 w 7605194"/>
              <a:gd name="connsiteY17" fmla="*/ 599212 h 1246254"/>
              <a:gd name="connsiteX18" fmla="*/ 5422767 w 7605194"/>
              <a:gd name="connsiteY18" fmla="*/ 610016 h 1246254"/>
              <a:gd name="connsiteX19" fmla="*/ 5419576 w 7605194"/>
              <a:gd name="connsiteY19" fmla="*/ 619694 h 1246254"/>
              <a:gd name="connsiteX20" fmla="*/ 5382932 w 7605194"/>
              <a:gd name="connsiteY20" fmla="*/ 627097 h 1246254"/>
              <a:gd name="connsiteX21" fmla="*/ 5213714 w 7605194"/>
              <a:gd name="connsiteY21" fmla="*/ 664259 h 1246254"/>
              <a:gd name="connsiteX22" fmla="*/ 5035908 w 7605194"/>
              <a:gd name="connsiteY22" fmla="*/ 676542 h 1246254"/>
              <a:gd name="connsiteX23" fmla="*/ 5000218 w 7605194"/>
              <a:gd name="connsiteY23" fmla="*/ 698530 h 1246254"/>
              <a:gd name="connsiteX24" fmla="*/ 4946628 w 7605194"/>
              <a:gd name="connsiteY24" fmla="*/ 735163 h 1246254"/>
              <a:gd name="connsiteX25" fmla="*/ 4914425 w 7605194"/>
              <a:gd name="connsiteY25" fmla="*/ 748575 h 1246254"/>
              <a:gd name="connsiteX26" fmla="*/ 4827869 w 7605194"/>
              <a:gd name="connsiteY26" fmla="*/ 793591 h 1246254"/>
              <a:gd name="connsiteX27" fmla="*/ 4742246 w 7605194"/>
              <a:gd name="connsiteY27" fmla="*/ 845064 h 1246254"/>
              <a:gd name="connsiteX28" fmla="*/ 4674623 w 7605194"/>
              <a:gd name="connsiteY28" fmla="*/ 837344 h 1246254"/>
              <a:gd name="connsiteX29" fmla="*/ 4592157 w 7605194"/>
              <a:gd name="connsiteY29" fmla="*/ 898701 h 1246254"/>
              <a:gd name="connsiteX30" fmla="*/ 4395020 w 7605194"/>
              <a:gd name="connsiteY30" fmla="*/ 911632 h 1246254"/>
              <a:gd name="connsiteX31" fmla="*/ 4295451 w 7605194"/>
              <a:gd name="connsiteY31" fmla="*/ 900692 h 1246254"/>
              <a:gd name="connsiteX32" fmla="*/ 4183267 w 7605194"/>
              <a:gd name="connsiteY32" fmla="*/ 899692 h 1246254"/>
              <a:gd name="connsiteX33" fmla="*/ 3868727 w 7605194"/>
              <a:gd name="connsiteY33" fmla="*/ 917255 h 1246254"/>
              <a:gd name="connsiteX34" fmla="*/ 3743007 w 7605194"/>
              <a:gd name="connsiteY34" fmla="*/ 930206 h 1246254"/>
              <a:gd name="connsiteX35" fmla="*/ 3740588 w 7605194"/>
              <a:gd name="connsiteY35" fmla="*/ 942450 h 1246254"/>
              <a:gd name="connsiteX36" fmla="*/ 3700101 w 7605194"/>
              <a:gd name="connsiteY36" fmla="*/ 956776 h 1246254"/>
              <a:gd name="connsiteX37" fmla="*/ 3590677 w 7605194"/>
              <a:gd name="connsiteY37" fmla="*/ 953115 h 1246254"/>
              <a:gd name="connsiteX38" fmla="*/ 3525795 w 7605194"/>
              <a:gd name="connsiteY38" fmla="*/ 958232 h 1246254"/>
              <a:gd name="connsiteX39" fmla="*/ 3502065 w 7605194"/>
              <a:gd name="connsiteY39" fmla="*/ 971655 h 1246254"/>
              <a:gd name="connsiteX40" fmla="*/ 3468311 w 7605194"/>
              <a:gd name="connsiteY40" fmla="*/ 982682 h 1246254"/>
              <a:gd name="connsiteX41" fmla="*/ 3326498 w 7605194"/>
              <a:gd name="connsiteY41" fmla="*/ 993668 h 1246254"/>
              <a:gd name="connsiteX42" fmla="*/ 3266719 w 7605194"/>
              <a:gd name="connsiteY42" fmla="*/ 1001132 h 1246254"/>
              <a:gd name="connsiteX43" fmla="*/ 3262161 w 7605194"/>
              <a:gd name="connsiteY43" fmla="*/ 1010197 h 1246254"/>
              <a:gd name="connsiteX44" fmla="*/ 3151194 w 7605194"/>
              <a:gd name="connsiteY44" fmla="*/ 1012065 h 1246254"/>
              <a:gd name="connsiteX45" fmla="*/ 3071459 w 7605194"/>
              <a:gd name="connsiteY45" fmla="*/ 1006999 h 1246254"/>
              <a:gd name="connsiteX46" fmla="*/ 2964197 w 7605194"/>
              <a:gd name="connsiteY46" fmla="*/ 973220 h 1246254"/>
              <a:gd name="connsiteX47" fmla="*/ 2917598 w 7605194"/>
              <a:gd name="connsiteY47" fmla="*/ 991261 h 1246254"/>
              <a:gd name="connsiteX48" fmla="*/ 2791675 w 7605194"/>
              <a:gd name="connsiteY48" fmla="*/ 1021023 h 1246254"/>
              <a:gd name="connsiteX49" fmla="*/ 2728690 w 7605194"/>
              <a:gd name="connsiteY49" fmla="*/ 1048683 h 1246254"/>
              <a:gd name="connsiteX50" fmla="*/ 2691768 w 7605194"/>
              <a:gd name="connsiteY50" fmla="*/ 1056796 h 1246254"/>
              <a:gd name="connsiteX51" fmla="*/ 2491871 w 7605194"/>
              <a:gd name="connsiteY51" fmla="*/ 1096695 h 1246254"/>
              <a:gd name="connsiteX52" fmla="*/ 2349778 w 7605194"/>
              <a:gd name="connsiteY52" fmla="*/ 1146160 h 1246254"/>
              <a:gd name="connsiteX53" fmla="*/ 2175625 w 7605194"/>
              <a:gd name="connsiteY53" fmla="*/ 1174124 h 1246254"/>
              <a:gd name="connsiteX54" fmla="*/ 2037411 w 7605194"/>
              <a:gd name="connsiteY54" fmla="*/ 1168494 h 1246254"/>
              <a:gd name="connsiteX55" fmla="*/ 1973582 w 7605194"/>
              <a:gd name="connsiteY55" fmla="*/ 1163390 h 1246254"/>
              <a:gd name="connsiteX56" fmla="*/ 1723017 w 7605194"/>
              <a:gd name="connsiteY56" fmla="*/ 1160371 h 1246254"/>
              <a:gd name="connsiteX57" fmla="*/ 1678061 w 7605194"/>
              <a:gd name="connsiteY57" fmla="*/ 1147636 h 1246254"/>
              <a:gd name="connsiteX58" fmla="*/ 1609244 w 7605194"/>
              <a:gd name="connsiteY58" fmla="*/ 1142559 h 1246254"/>
              <a:gd name="connsiteX59" fmla="*/ 1588073 w 7605194"/>
              <a:gd name="connsiteY59" fmla="*/ 1138412 h 1246254"/>
              <a:gd name="connsiteX60" fmla="*/ 1377751 w 7605194"/>
              <a:gd name="connsiteY60" fmla="*/ 1108189 h 1246254"/>
              <a:gd name="connsiteX61" fmla="*/ 1269190 w 7605194"/>
              <a:gd name="connsiteY61" fmla="*/ 1117852 h 1246254"/>
              <a:gd name="connsiteX62" fmla="*/ 1092740 w 7605194"/>
              <a:gd name="connsiteY62" fmla="*/ 1099724 h 1246254"/>
              <a:gd name="connsiteX63" fmla="*/ 974176 w 7605194"/>
              <a:gd name="connsiteY63" fmla="*/ 1143343 h 1246254"/>
              <a:gd name="connsiteX64" fmla="*/ 748758 w 7605194"/>
              <a:gd name="connsiteY64" fmla="*/ 1132518 h 1246254"/>
              <a:gd name="connsiteX65" fmla="*/ 466991 w 7605194"/>
              <a:gd name="connsiteY65" fmla="*/ 1138669 h 1246254"/>
              <a:gd name="connsiteX66" fmla="*/ 335907 w 7605194"/>
              <a:gd name="connsiteY66" fmla="*/ 1182335 h 1246254"/>
              <a:gd name="connsiteX67" fmla="*/ 263136 w 7605194"/>
              <a:gd name="connsiteY67" fmla="*/ 1208491 h 1246254"/>
              <a:gd name="connsiteX68" fmla="*/ 162795 w 7605194"/>
              <a:gd name="connsiteY68" fmla="*/ 1245356 h 1246254"/>
              <a:gd name="connsiteX69" fmla="*/ 35177 w 7605194"/>
              <a:gd name="connsiteY69" fmla="*/ 1241336 h 1246254"/>
              <a:gd name="connsiteX70" fmla="*/ 0 w 7605194"/>
              <a:gd name="connsiteY70" fmla="*/ 1239517 h 124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605194" h="1246254">
                <a:moveTo>
                  <a:pt x="0" y="0"/>
                </a:moveTo>
                <a:lnTo>
                  <a:pt x="7605194" y="0"/>
                </a:lnTo>
                <a:lnTo>
                  <a:pt x="7474629" y="62140"/>
                </a:lnTo>
                <a:cubicBezTo>
                  <a:pt x="7492628" y="46311"/>
                  <a:pt x="7295302" y="29551"/>
                  <a:pt x="7288435" y="50627"/>
                </a:cubicBezTo>
                <a:cubicBezTo>
                  <a:pt x="7233022" y="73997"/>
                  <a:pt x="7203507" y="54448"/>
                  <a:pt x="7155923" y="117325"/>
                </a:cubicBezTo>
                <a:cubicBezTo>
                  <a:pt x="7091593" y="145333"/>
                  <a:pt x="6962039" y="200393"/>
                  <a:pt x="6902454" y="218677"/>
                </a:cubicBezTo>
                <a:cubicBezTo>
                  <a:pt x="6836859" y="245846"/>
                  <a:pt x="6807516" y="265022"/>
                  <a:pt x="6762357" y="280337"/>
                </a:cubicBezTo>
                <a:cubicBezTo>
                  <a:pt x="6723842" y="313158"/>
                  <a:pt x="6674615" y="318151"/>
                  <a:pt x="6631499" y="310567"/>
                </a:cubicBezTo>
                <a:cubicBezTo>
                  <a:pt x="6580847" y="323345"/>
                  <a:pt x="6519896" y="349758"/>
                  <a:pt x="6458440" y="357008"/>
                </a:cubicBezTo>
                <a:cubicBezTo>
                  <a:pt x="6393854" y="354599"/>
                  <a:pt x="6376560" y="392846"/>
                  <a:pt x="6324003" y="395689"/>
                </a:cubicBezTo>
                <a:cubicBezTo>
                  <a:pt x="6247285" y="405586"/>
                  <a:pt x="6172072" y="397602"/>
                  <a:pt x="6113470" y="415703"/>
                </a:cubicBezTo>
                <a:cubicBezTo>
                  <a:pt x="6093266" y="472531"/>
                  <a:pt x="6024348" y="452803"/>
                  <a:pt x="5995690" y="469172"/>
                </a:cubicBezTo>
                <a:cubicBezTo>
                  <a:pt x="5944396" y="483753"/>
                  <a:pt x="5915284" y="488126"/>
                  <a:pt x="5867264" y="495827"/>
                </a:cubicBezTo>
                <a:cubicBezTo>
                  <a:pt x="5838049" y="473928"/>
                  <a:pt x="5744033" y="545123"/>
                  <a:pt x="5707574" y="515377"/>
                </a:cubicBezTo>
                <a:cubicBezTo>
                  <a:pt x="5694501" y="508626"/>
                  <a:pt x="5656098" y="513354"/>
                  <a:pt x="5650094" y="529855"/>
                </a:cubicBezTo>
                <a:cubicBezTo>
                  <a:pt x="5642347" y="534056"/>
                  <a:pt x="5632533" y="529367"/>
                  <a:pt x="5630196" y="546641"/>
                </a:cubicBezTo>
                <a:cubicBezTo>
                  <a:pt x="5625719" y="567591"/>
                  <a:pt x="5595173" y="538867"/>
                  <a:pt x="5601107" y="562496"/>
                </a:cubicBezTo>
                <a:cubicBezTo>
                  <a:pt x="5579479" y="542883"/>
                  <a:pt x="5567128" y="587056"/>
                  <a:pt x="5551268" y="599212"/>
                </a:cubicBezTo>
                <a:cubicBezTo>
                  <a:pt x="5521545" y="607132"/>
                  <a:pt x="5444715" y="606602"/>
                  <a:pt x="5422767" y="610016"/>
                </a:cubicBezTo>
                <a:cubicBezTo>
                  <a:pt x="5422031" y="613482"/>
                  <a:pt x="5420956" y="616740"/>
                  <a:pt x="5419576" y="619694"/>
                </a:cubicBezTo>
                <a:cubicBezTo>
                  <a:pt x="5411553" y="636851"/>
                  <a:pt x="5395146" y="640166"/>
                  <a:pt x="5382932" y="627097"/>
                </a:cubicBezTo>
                <a:cubicBezTo>
                  <a:pt x="5326987" y="639191"/>
                  <a:pt x="5271551" y="656018"/>
                  <a:pt x="5213714" y="664259"/>
                </a:cubicBezTo>
                <a:cubicBezTo>
                  <a:pt x="5201392" y="668566"/>
                  <a:pt x="5049856" y="675497"/>
                  <a:pt x="5035908" y="676542"/>
                </a:cubicBezTo>
                <a:cubicBezTo>
                  <a:pt x="5014702" y="682704"/>
                  <a:pt x="5007446" y="636570"/>
                  <a:pt x="5000218" y="698530"/>
                </a:cubicBezTo>
                <a:cubicBezTo>
                  <a:pt x="4975418" y="688546"/>
                  <a:pt x="4975257" y="715830"/>
                  <a:pt x="4946628" y="735163"/>
                </a:cubicBezTo>
                <a:cubicBezTo>
                  <a:pt x="4931401" y="723013"/>
                  <a:pt x="4922231" y="732306"/>
                  <a:pt x="4914425" y="748575"/>
                </a:cubicBezTo>
                <a:cubicBezTo>
                  <a:pt x="4883896" y="750874"/>
                  <a:pt x="4860091" y="778025"/>
                  <a:pt x="4827869" y="793591"/>
                </a:cubicBezTo>
                <a:cubicBezTo>
                  <a:pt x="4788822" y="784336"/>
                  <a:pt x="4776708" y="828597"/>
                  <a:pt x="4742246" y="845064"/>
                </a:cubicBezTo>
                <a:cubicBezTo>
                  <a:pt x="4716705" y="852357"/>
                  <a:pt x="4699637" y="828405"/>
                  <a:pt x="4674623" y="837344"/>
                </a:cubicBezTo>
                <a:lnTo>
                  <a:pt x="4592157" y="898701"/>
                </a:lnTo>
                <a:cubicBezTo>
                  <a:pt x="4546849" y="899497"/>
                  <a:pt x="4450878" y="911263"/>
                  <a:pt x="4395020" y="911632"/>
                </a:cubicBezTo>
                <a:lnTo>
                  <a:pt x="4295451" y="900692"/>
                </a:lnTo>
                <a:cubicBezTo>
                  <a:pt x="4251687" y="942266"/>
                  <a:pt x="4254388" y="896931"/>
                  <a:pt x="4183267" y="899692"/>
                </a:cubicBezTo>
                <a:cubicBezTo>
                  <a:pt x="4112146" y="902453"/>
                  <a:pt x="3947407" y="917547"/>
                  <a:pt x="3868727" y="917255"/>
                </a:cubicBezTo>
                <a:cubicBezTo>
                  <a:pt x="3795351" y="922341"/>
                  <a:pt x="3764364" y="926007"/>
                  <a:pt x="3743007" y="930206"/>
                </a:cubicBezTo>
                <a:lnTo>
                  <a:pt x="3740588" y="942450"/>
                </a:lnTo>
                <a:lnTo>
                  <a:pt x="3700101" y="956776"/>
                </a:lnTo>
                <a:cubicBezTo>
                  <a:pt x="3670274" y="930427"/>
                  <a:pt x="3627640" y="988390"/>
                  <a:pt x="3590677" y="953115"/>
                </a:cubicBezTo>
                <a:cubicBezTo>
                  <a:pt x="3577003" y="944340"/>
                  <a:pt x="3534187" y="942867"/>
                  <a:pt x="3525795" y="958232"/>
                </a:cubicBezTo>
                <a:cubicBezTo>
                  <a:pt x="3516807" y="961149"/>
                  <a:pt x="3506501" y="954937"/>
                  <a:pt x="3502065" y="971655"/>
                </a:cubicBezTo>
                <a:cubicBezTo>
                  <a:pt x="3494877" y="991667"/>
                  <a:pt x="3464319" y="958352"/>
                  <a:pt x="3468311" y="982682"/>
                </a:cubicBezTo>
                <a:cubicBezTo>
                  <a:pt x="3439050" y="986351"/>
                  <a:pt x="3360097" y="990593"/>
                  <a:pt x="3326498" y="993668"/>
                </a:cubicBezTo>
                <a:cubicBezTo>
                  <a:pt x="3307804" y="967786"/>
                  <a:pt x="3301737" y="1036045"/>
                  <a:pt x="3266719" y="1001132"/>
                </a:cubicBezTo>
                <a:cubicBezTo>
                  <a:pt x="3265536" y="1004442"/>
                  <a:pt x="3281415" y="1008374"/>
                  <a:pt x="3262161" y="1010197"/>
                </a:cubicBezTo>
                <a:cubicBezTo>
                  <a:pt x="3242906" y="1012019"/>
                  <a:pt x="3163242" y="1026954"/>
                  <a:pt x="3151194" y="1012065"/>
                </a:cubicBezTo>
                <a:cubicBezTo>
                  <a:pt x="3106165" y="1004049"/>
                  <a:pt x="3114260" y="1013405"/>
                  <a:pt x="3071459" y="1006999"/>
                </a:cubicBezTo>
                <a:cubicBezTo>
                  <a:pt x="3065832" y="1025980"/>
                  <a:pt x="2978359" y="982084"/>
                  <a:pt x="2964197" y="973220"/>
                </a:cubicBezTo>
                <a:cubicBezTo>
                  <a:pt x="2939403" y="972011"/>
                  <a:pt x="2944404" y="1019497"/>
                  <a:pt x="2917598" y="991261"/>
                </a:cubicBezTo>
                <a:cubicBezTo>
                  <a:pt x="2888845" y="999227"/>
                  <a:pt x="2823159" y="1011452"/>
                  <a:pt x="2791675" y="1021023"/>
                </a:cubicBezTo>
                <a:cubicBezTo>
                  <a:pt x="2765430" y="1007170"/>
                  <a:pt x="2762312" y="1034141"/>
                  <a:pt x="2728690" y="1048683"/>
                </a:cubicBezTo>
                <a:cubicBezTo>
                  <a:pt x="2713226" y="1034223"/>
                  <a:pt x="2702121" y="1041949"/>
                  <a:pt x="2691768" y="1056796"/>
                </a:cubicBezTo>
                <a:cubicBezTo>
                  <a:pt x="2652268" y="1069463"/>
                  <a:pt x="2548870" y="1081801"/>
                  <a:pt x="2491871" y="1096695"/>
                </a:cubicBezTo>
                <a:cubicBezTo>
                  <a:pt x="2433233" y="1115660"/>
                  <a:pt x="2402455" y="1137920"/>
                  <a:pt x="2349778" y="1146160"/>
                </a:cubicBezTo>
                <a:cubicBezTo>
                  <a:pt x="2299466" y="1174224"/>
                  <a:pt x="2212816" y="1164043"/>
                  <a:pt x="2175625" y="1174124"/>
                </a:cubicBezTo>
                <a:cubicBezTo>
                  <a:pt x="2141905" y="1168663"/>
                  <a:pt x="2071085" y="1170283"/>
                  <a:pt x="2037411" y="1168494"/>
                </a:cubicBezTo>
                <a:cubicBezTo>
                  <a:pt x="2020095" y="1221320"/>
                  <a:pt x="1996234" y="1160088"/>
                  <a:pt x="1973582" y="1163390"/>
                </a:cubicBezTo>
                <a:lnTo>
                  <a:pt x="1723017" y="1160371"/>
                </a:lnTo>
                <a:cubicBezTo>
                  <a:pt x="1711603" y="1126676"/>
                  <a:pt x="1682011" y="1185150"/>
                  <a:pt x="1678061" y="1147636"/>
                </a:cubicBezTo>
                <a:cubicBezTo>
                  <a:pt x="1665221" y="1173937"/>
                  <a:pt x="1634143" y="1137965"/>
                  <a:pt x="1609244" y="1142559"/>
                </a:cubicBezTo>
                <a:cubicBezTo>
                  <a:pt x="1602767" y="1126306"/>
                  <a:pt x="1597099" y="1127936"/>
                  <a:pt x="1588073" y="1138412"/>
                </a:cubicBezTo>
                <a:cubicBezTo>
                  <a:pt x="1508763" y="1158167"/>
                  <a:pt x="1412632" y="1092292"/>
                  <a:pt x="1377751" y="1108189"/>
                </a:cubicBezTo>
                <a:cubicBezTo>
                  <a:pt x="1359039" y="1112684"/>
                  <a:pt x="1316798" y="1124092"/>
                  <a:pt x="1269190" y="1117852"/>
                </a:cubicBezTo>
                <a:cubicBezTo>
                  <a:pt x="1244635" y="1081573"/>
                  <a:pt x="1115372" y="1098514"/>
                  <a:pt x="1092740" y="1099724"/>
                </a:cubicBezTo>
                <a:cubicBezTo>
                  <a:pt x="1043570" y="1103973"/>
                  <a:pt x="1042994" y="1144806"/>
                  <a:pt x="974176" y="1143343"/>
                </a:cubicBezTo>
                <a:cubicBezTo>
                  <a:pt x="949931" y="1089663"/>
                  <a:pt x="786126" y="1134305"/>
                  <a:pt x="748758" y="1132518"/>
                </a:cubicBezTo>
                <a:cubicBezTo>
                  <a:pt x="664227" y="1131739"/>
                  <a:pt x="552459" y="1130267"/>
                  <a:pt x="466991" y="1138669"/>
                </a:cubicBezTo>
                <a:cubicBezTo>
                  <a:pt x="432928" y="1151669"/>
                  <a:pt x="369882" y="1170698"/>
                  <a:pt x="335907" y="1182335"/>
                </a:cubicBezTo>
                <a:cubicBezTo>
                  <a:pt x="321782" y="1197573"/>
                  <a:pt x="262481" y="1180784"/>
                  <a:pt x="263136" y="1208491"/>
                </a:cubicBezTo>
                <a:cubicBezTo>
                  <a:pt x="228423" y="1169675"/>
                  <a:pt x="218751" y="1236852"/>
                  <a:pt x="162795" y="1245356"/>
                </a:cubicBezTo>
                <a:cubicBezTo>
                  <a:pt x="133519" y="1247933"/>
                  <a:pt x="83993" y="1244460"/>
                  <a:pt x="35177" y="1241336"/>
                </a:cubicBezTo>
                <a:lnTo>
                  <a:pt x="0" y="1239517"/>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81" name="Rectangle 6">
            <a:extLst>
              <a:ext uri="{FF2B5EF4-FFF2-40B4-BE49-F238E27FC236}">
                <a16:creationId xmlns:a16="http://schemas.microsoft.com/office/drawing/2014/main" xmlns="" id="{F669F220-DD76-466C-87A6-5024673C45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790765" y="41718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The Ritz-Carlton Hotel Company - Wikipedia">
            <a:extLst>
              <a:ext uri="{FF2B5EF4-FFF2-40B4-BE49-F238E27FC236}">
                <a16:creationId xmlns:a16="http://schemas.microsoft.com/office/drawing/2014/main" xmlns="" id="{2C79545D-3A54-1296-7EB5-CE22942B74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56997" y="1560769"/>
            <a:ext cx="5325328" cy="3714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1292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9" name="Rectangle 4102">
            <a:extLst>
              <a:ext uri="{FF2B5EF4-FFF2-40B4-BE49-F238E27FC236}">
                <a16:creationId xmlns:a16="http://schemas.microsoft.com/office/drawing/2014/main" xmlns="" id="{116920EA-132F-46AA-8856-B5D5741D9A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0" name="Freeform: Shape 4104">
            <a:extLst>
              <a:ext uri="{FF2B5EF4-FFF2-40B4-BE49-F238E27FC236}">
                <a16:creationId xmlns:a16="http://schemas.microsoft.com/office/drawing/2014/main" xmlns="" id="{57EEA55F-F9C5-4595-AE34-0E172F218B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
            <a:ext cx="7807404" cy="6857999"/>
          </a:xfrm>
          <a:custGeom>
            <a:avLst/>
            <a:gdLst>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7012732 w 7807404"/>
              <a:gd name="connsiteY38" fmla="*/ 3410524 h 6857999"/>
              <a:gd name="connsiteX39" fmla="*/ 7020122 w 7807404"/>
              <a:gd name="connsiteY39" fmla="*/ 3417525 h 6857999"/>
              <a:gd name="connsiteX40" fmla="*/ 7022196 w 7807404"/>
              <a:gd name="connsiteY40" fmla="*/ 3478439 h 6857999"/>
              <a:gd name="connsiteX41" fmla="*/ 6982022 w 7807404"/>
              <a:gd name="connsiteY41" fmla="*/ 3696746 h 6857999"/>
              <a:gd name="connsiteX42" fmla="*/ 6987385 w 7807404"/>
              <a:gd name="connsiteY42" fmla="*/ 3815651 h 6857999"/>
              <a:gd name="connsiteX43" fmla="*/ 6996939 w 7807404"/>
              <a:gd name="connsiteY43" fmla="*/ 3857058 h 6857999"/>
              <a:gd name="connsiteX44" fmla="*/ 7012470 w 7807404"/>
              <a:gd name="connsiteY44" fmla="*/ 3926486 h 6857999"/>
              <a:gd name="connsiteX45" fmla="*/ 7038860 w 7807404"/>
              <a:gd name="connsiteY45" fmla="*/ 3988495 h 6857999"/>
              <a:gd name="connsiteX46" fmla="*/ 7025357 w 7807404"/>
              <a:gd name="connsiteY46" fmla="*/ 4051442 h 6857999"/>
              <a:gd name="connsiteX47" fmla="*/ 7024708 w 7807404"/>
              <a:gd name="connsiteY47" fmla="*/ 4105625 h 6857999"/>
              <a:gd name="connsiteX48" fmla="*/ 7032013 w 7807404"/>
              <a:gd name="connsiteY48" fmla="*/ 4109626 h 6857999"/>
              <a:gd name="connsiteX49" fmla="*/ 7032673 w 7807404"/>
              <a:gd name="connsiteY49" fmla="*/ 4116557 h 6857999"/>
              <a:gd name="connsiteX50" fmla="*/ 7025240 w 7807404"/>
              <a:gd name="connsiteY50" fmla="*/ 4120637 h 6857999"/>
              <a:gd name="connsiteX51" fmla="*/ 7001151 w 7807404"/>
              <a:gd name="connsiteY51" fmla="*/ 4208493 h 6857999"/>
              <a:gd name="connsiteX52" fmla="*/ 6981187 w 7807404"/>
              <a:gd name="connsiteY52" fmla="*/ 4327914 h 6857999"/>
              <a:gd name="connsiteX53" fmla="*/ 6996887 w 7807404"/>
              <a:gd name="connsiteY53" fmla="*/ 4375181 h 6857999"/>
              <a:gd name="connsiteX54" fmla="*/ 6993908 w 7807404"/>
              <a:gd name="connsiteY54" fmla="*/ 4388524 h 6857999"/>
              <a:gd name="connsiteX55" fmla="*/ 7004982 w 7807404"/>
              <a:gd name="connsiteY55" fmla="*/ 4415915 h 6857999"/>
              <a:gd name="connsiteX56" fmla="*/ 7050435 w 7807404"/>
              <a:gd name="connsiteY56" fmla="*/ 4479913 h 6857999"/>
              <a:gd name="connsiteX57" fmla="*/ 7121988 w 7807404"/>
              <a:gd name="connsiteY57" fmla="*/ 4534160 h 6857999"/>
              <a:gd name="connsiteX58" fmla="*/ 7173289 w 7807404"/>
              <a:gd name="connsiteY58" fmla="*/ 4634254 h 6857999"/>
              <a:gd name="connsiteX59" fmla="*/ 7188878 w 7807404"/>
              <a:gd name="connsiteY59" fmla="*/ 4672371 h 6857999"/>
              <a:gd name="connsiteX60" fmla="*/ 7226673 w 7807404"/>
              <a:gd name="connsiteY60" fmla="*/ 4796523 h 6857999"/>
              <a:gd name="connsiteX61" fmla="*/ 7240375 w 7807404"/>
              <a:gd name="connsiteY61" fmla="*/ 4838614 h 6857999"/>
              <a:gd name="connsiteX62" fmla="*/ 7285168 w 7807404"/>
              <a:gd name="connsiteY62" fmla="*/ 4861231 h 6857999"/>
              <a:gd name="connsiteX63" fmla="*/ 7298142 w 7807404"/>
              <a:gd name="connsiteY63" fmla="*/ 4993732 h 6857999"/>
              <a:gd name="connsiteX64" fmla="*/ 7322875 w 7807404"/>
              <a:gd name="connsiteY64" fmla="*/ 5208172 h 6857999"/>
              <a:gd name="connsiteX65" fmla="*/ 7342672 w 7807404"/>
              <a:gd name="connsiteY65" fmla="*/ 5255191 h 6857999"/>
              <a:gd name="connsiteX66" fmla="*/ 7321006 w 7807404"/>
              <a:gd name="connsiteY66" fmla="*/ 5337537 h 6857999"/>
              <a:gd name="connsiteX67" fmla="*/ 7360096 w 7807404"/>
              <a:gd name="connsiteY67" fmla="*/ 5418522 h 6857999"/>
              <a:gd name="connsiteX68" fmla="*/ 7400954 w 7807404"/>
              <a:gd name="connsiteY68" fmla="*/ 5473319 h 6857999"/>
              <a:gd name="connsiteX69" fmla="*/ 7418953 w 7807404"/>
              <a:gd name="connsiteY69" fmla="*/ 5506769 h 6857999"/>
              <a:gd name="connsiteX70" fmla="*/ 7437497 w 7807404"/>
              <a:gd name="connsiteY70" fmla="*/ 5528086 h 6857999"/>
              <a:gd name="connsiteX71" fmla="*/ 7472839 w 7807404"/>
              <a:gd name="connsiteY71" fmla="*/ 5722307 h 6857999"/>
              <a:gd name="connsiteX72" fmla="*/ 7520312 w 7807404"/>
              <a:gd name="connsiteY72" fmla="*/ 5848020 h 6857999"/>
              <a:gd name="connsiteX73" fmla="*/ 7546603 w 7807404"/>
              <a:gd name="connsiteY73" fmla="*/ 5895435 h 6857999"/>
              <a:gd name="connsiteX74" fmla="*/ 7574370 w 7807404"/>
              <a:gd name="connsiteY74" fmla="*/ 6116987 h 6857999"/>
              <a:gd name="connsiteX75" fmla="*/ 7588278 w 7807404"/>
              <a:gd name="connsiteY75" fmla="*/ 6239240 h 6857999"/>
              <a:gd name="connsiteX76" fmla="*/ 7651779 w 7807404"/>
              <a:gd name="connsiteY76" fmla="*/ 6536040 h 6857999"/>
              <a:gd name="connsiteX77" fmla="*/ 7634970 w 7807404"/>
              <a:gd name="connsiteY77" fmla="*/ 6596308 h 6857999"/>
              <a:gd name="connsiteX78" fmla="*/ 7634433 w 7807404"/>
              <a:gd name="connsiteY78" fmla="*/ 6610438 h 6857999"/>
              <a:gd name="connsiteX79" fmla="*/ 7628165 w 7807404"/>
              <a:gd name="connsiteY79" fmla="*/ 6640287 h 6857999"/>
              <a:gd name="connsiteX80" fmla="*/ 7631881 w 7807404"/>
              <a:gd name="connsiteY80" fmla="*/ 6643984 h 6857999"/>
              <a:gd name="connsiteX81" fmla="*/ 7630037 w 7807404"/>
              <a:gd name="connsiteY81" fmla="*/ 6686063 h 6857999"/>
              <a:gd name="connsiteX82" fmla="*/ 7632333 w 7807404"/>
              <a:gd name="connsiteY82" fmla="*/ 6685744 h 6857999"/>
              <a:gd name="connsiteX83" fmla="*/ 7641954 w 7807404"/>
              <a:gd name="connsiteY83" fmla="*/ 6693689 h 6857999"/>
              <a:gd name="connsiteX84" fmla="*/ 7655048 w 7807404"/>
              <a:gd name="connsiteY84" fmla="*/ 6710915 h 6857999"/>
              <a:gd name="connsiteX85" fmla="*/ 7713961 w 7807404"/>
              <a:gd name="connsiteY85" fmla="*/ 6739542 h 6857999"/>
              <a:gd name="connsiteX86" fmla="*/ 7712298 w 7807404"/>
              <a:gd name="connsiteY86" fmla="*/ 6783313 h 6857999"/>
              <a:gd name="connsiteX87" fmla="*/ 7713229 w 7807404"/>
              <a:gd name="connsiteY87" fmla="*/ 6791653 h 6857999"/>
              <a:gd name="connsiteX88" fmla="*/ 7713771 w 7807404"/>
              <a:gd name="connsiteY88" fmla="*/ 6791625 h 6857999"/>
              <a:gd name="connsiteX89" fmla="*/ 7715794 w 7807404"/>
              <a:gd name="connsiteY89" fmla="*/ 6800036 h 6857999"/>
              <a:gd name="connsiteX90" fmla="*/ 7714926 w 7807404"/>
              <a:gd name="connsiteY90" fmla="*/ 6806857 h 6857999"/>
              <a:gd name="connsiteX91" fmla="*/ 7716734 w 7807404"/>
              <a:gd name="connsiteY91" fmla="*/ 6823036 h 6857999"/>
              <a:gd name="connsiteX92" fmla="*/ 7720829 w 7807404"/>
              <a:gd name="connsiteY92" fmla="*/ 6827317 h 6857999"/>
              <a:gd name="connsiteX93" fmla="*/ 7791089 w 7807404"/>
              <a:gd name="connsiteY93" fmla="*/ 6843616 h 6857999"/>
              <a:gd name="connsiteX94" fmla="*/ 7807404 w 7807404"/>
              <a:gd name="connsiteY94" fmla="*/ 6857999 h 6857999"/>
              <a:gd name="connsiteX95" fmla="*/ 2910541 w 7807404"/>
              <a:gd name="connsiteY95" fmla="*/ 6857999 h 6857999"/>
              <a:gd name="connsiteX96" fmla="*/ 737233 w 7807404"/>
              <a:gd name="connsiteY96" fmla="*/ 6857999 h 6857999"/>
              <a:gd name="connsiteX97" fmla="*/ 0 w 7807404"/>
              <a:gd name="connsiteY97" fmla="*/ 6857999 h 6857999"/>
              <a:gd name="connsiteX98" fmla="*/ 0 w 7807404"/>
              <a:gd name="connsiteY98" fmla="*/ 1 h 6857999"/>
              <a:gd name="connsiteX99" fmla="*/ 737233 w 7807404"/>
              <a:gd name="connsiteY99" fmla="*/ 1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7012732 w 7807404"/>
              <a:gd name="connsiteY38" fmla="*/ 3410524 h 6857999"/>
              <a:gd name="connsiteX39" fmla="*/ 7020122 w 7807404"/>
              <a:gd name="connsiteY39" fmla="*/ 341752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7012732 w 7807404"/>
              <a:gd name="connsiteY38" fmla="*/ 3410524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32049 w 7807404"/>
              <a:gd name="connsiteY25" fmla="*/ 251790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21988 w 7807404"/>
              <a:gd name="connsiteY56" fmla="*/ 4534160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85168 w 7807404"/>
              <a:gd name="connsiteY61" fmla="*/ 4861231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80751 w 7807404"/>
              <a:gd name="connsiteY7" fmla="*/ 466831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6197 w 7807404"/>
              <a:gd name="connsiteY10" fmla="*/ 969067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40327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9155 w 7807404"/>
              <a:gd name="connsiteY22" fmla="*/ 1680626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53891 w 7807404"/>
              <a:gd name="connsiteY23" fmla="*/ 1891474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63251 w 7807404"/>
              <a:gd name="connsiteY24" fmla="*/ 2235939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27025 w 7807404"/>
              <a:gd name="connsiteY25" fmla="*/ 2477715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97633 w 7807404"/>
              <a:gd name="connsiteY6" fmla="*/ 406164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65678 w 7807404"/>
              <a:gd name="connsiteY7" fmla="*/ 481903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614217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655048 w 7807404"/>
              <a:gd name="connsiteY83" fmla="*/ 6710915 h 6857999"/>
              <a:gd name="connsiteX84" fmla="*/ 7713961 w 7807404"/>
              <a:gd name="connsiteY84" fmla="*/ 6739542 h 6857999"/>
              <a:gd name="connsiteX85" fmla="*/ 7712298 w 7807404"/>
              <a:gd name="connsiteY85" fmla="*/ 6783313 h 6857999"/>
              <a:gd name="connsiteX86" fmla="*/ 7713229 w 7807404"/>
              <a:gd name="connsiteY86" fmla="*/ 6791653 h 6857999"/>
              <a:gd name="connsiteX87" fmla="*/ 7713771 w 7807404"/>
              <a:gd name="connsiteY87" fmla="*/ 6791625 h 6857999"/>
              <a:gd name="connsiteX88" fmla="*/ 7715794 w 7807404"/>
              <a:gd name="connsiteY88" fmla="*/ 6800036 h 6857999"/>
              <a:gd name="connsiteX89" fmla="*/ 7714926 w 7807404"/>
              <a:gd name="connsiteY89" fmla="*/ 6806857 h 6857999"/>
              <a:gd name="connsiteX90" fmla="*/ 7716734 w 7807404"/>
              <a:gd name="connsiteY90" fmla="*/ 6823036 h 6857999"/>
              <a:gd name="connsiteX91" fmla="*/ 7720829 w 7807404"/>
              <a:gd name="connsiteY91" fmla="*/ 6827317 h 6857999"/>
              <a:gd name="connsiteX92" fmla="*/ 7791089 w 7807404"/>
              <a:gd name="connsiteY92" fmla="*/ 6843616 h 6857999"/>
              <a:gd name="connsiteX93" fmla="*/ 7807404 w 7807404"/>
              <a:gd name="connsiteY93" fmla="*/ 6857999 h 6857999"/>
              <a:gd name="connsiteX94" fmla="*/ 2910541 w 7807404"/>
              <a:gd name="connsiteY94" fmla="*/ 6857999 h 6857999"/>
              <a:gd name="connsiteX95" fmla="*/ 737233 w 7807404"/>
              <a:gd name="connsiteY95" fmla="*/ 6857999 h 6857999"/>
              <a:gd name="connsiteX96" fmla="*/ 0 w 7807404"/>
              <a:gd name="connsiteY96" fmla="*/ 6857999 h 6857999"/>
              <a:gd name="connsiteX97" fmla="*/ 0 w 7807404"/>
              <a:gd name="connsiteY97" fmla="*/ 1 h 6857999"/>
              <a:gd name="connsiteX98" fmla="*/ 737233 w 7807404"/>
              <a:gd name="connsiteY98" fmla="*/ 1 h 6857999"/>
              <a:gd name="connsiteX99" fmla="*/ 737233 w 7807404"/>
              <a:gd name="connsiteY9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641954 w 7807404"/>
              <a:gd name="connsiteY82" fmla="*/ 6693689 h 6857999"/>
              <a:gd name="connsiteX83" fmla="*/ 7713961 w 7807404"/>
              <a:gd name="connsiteY83" fmla="*/ 6739542 h 6857999"/>
              <a:gd name="connsiteX84" fmla="*/ 7712298 w 7807404"/>
              <a:gd name="connsiteY84" fmla="*/ 6783313 h 6857999"/>
              <a:gd name="connsiteX85" fmla="*/ 7713229 w 7807404"/>
              <a:gd name="connsiteY85" fmla="*/ 6791653 h 6857999"/>
              <a:gd name="connsiteX86" fmla="*/ 7713771 w 7807404"/>
              <a:gd name="connsiteY86" fmla="*/ 6791625 h 6857999"/>
              <a:gd name="connsiteX87" fmla="*/ 7715794 w 7807404"/>
              <a:gd name="connsiteY87" fmla="*/ 6800036 h 6857999"/>
              <a:gd name="connsiteX88" fmla="*/ 7714926 w 7807404"/>
              <a:gd name="connsiteY88" fmla="*/ 6806857 h 6857999"/>
              <a:gd name="connsiteX89" fmla="*/ 7716734 w 7807404"/>
              <a:gd name="connsiteY89" fmla="*/ 6823036 h 6857999"/>
              <a:gd name="connsiteX90" fmla="*/ 7720829 w 7807404"/>
              <a:gd name="connsiteY90" fmla="*/ 6827317 h 6857999"/>
              <a:gd name="connsiteX91" fmla="*/ 7791089 w 7807404"/>
              <a:gd name="connsiteY91" fmla="*/ 6843616 h 6857999"/>
              <a:gd name="connsiteX92" fmla="*/ 7807404 w 7807404"/>
              <a:gd name="connsiteY92" fmla="*/ 6857999 h 6857999"/>
              <a:gd name="connsiteX93" fmla="*/ 2910541 w 7807404"/>
              <a:gd name="connsiteY93" fmla="*/ 6857999 h 6857999"/>
              <a:gd name="connsiteX94" fmla="*/ 737233 w 7807404"/>
              <a:gd name="connsiteY94" fmla="*/ 6857999 h 6857999"/>
              <a:gd name="connsiteX95" fmla="*/ 0 w 7807404"/>
              <a:gd name="connsiteY95" fmla="*/ 6857999 h 6857999"/>
              <a:gd name="connsiteX96" fmla="*/ 0 w 7807404"/>
              <a:gd name="connsiteY96" fmla="*/ 1 h 6857999"/>
              <a:gd name="connsiteX97" fmla="*/ 737233 w 7807404"/>
              <a:gd name="connsiteY97" fmla="*/ 1 h 6857999"/>
              <a:gd name="connsiteX98" fmla="*/ 737233 w 7807404"/>
              <a:gd name="connsiteY98"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632333 w 7807404"/>
              <a:gd name="connsiteY81" fmla="*/ 6685744 h 6857999"/>
              <a:gd name="connsiteX82" fmla="*/ 7713961 w 7807404"/>
              <a:gd name="connsiteY82" fmla="*/ 6739542 h 6857999"/>
              <a:gd name="connsiteX83" fmla="*/ 7712298 w 7807404"/>
              <a:gd name="connsiteY83" fmla="*/ 6783313 h 6857999"/>
              <a:gd name="connsiteX84" fmla="*/ 7713229 w 7807404"/>
              <a:gd name="connsiteY84" fmla="*/ 6791653 h 6857999"/>
              <a:gd name="connsiteX85" fmla="*/ 7713771 w 7807404"/>
              <a:gd name="connsiteY85" fmla="*/ 6791625 h 6857999"/>
              <a:gd name="connsiteX86" fmla="*/ 7715794 w 7807404"/>
              <a:gd name="connsiteY86" fmla="*/ 6800036 h 6857999"/>
              <a:gd name="connsiteX87" fmla="*/ 7714926 w 7807404"/>
              <a:gd name="connsiteY87" fmla="*/ 6806857 h 6857999"/>
              <a:gd name="connsiteX88" fmla="*/ 7716734 w 7807404"/>
              <a:gd name="connsiteY88" fmla="*/ 6823036 h 6857999"/>
              <a:gd name="connsiteX89" fmla="*/ 7720829 w 7807404"/>
              <a:gd name="connsiteY89" fmla="*/ 6827317 h 6857999"/>
              <a:gd name="connsiteX90" fmla="*/ 7791089 w 7807404"/>
              <a:gd name="connsiteY90" fmla="*/ 6843616 h 6857999"/>
              <a:gd name="connsiteX91" fmla="*/ 7807404 w 7807404"/>
              <a:gd name="connsiteY91" fmla="*/ 6857999 h 6857999"/>
              <a:gd name="connsiteX92" fmla="*/ 2910541 w 7807404"/>
              <a:gd name="connsiteY92" fmla="*/ 6857999 h 6857999"/>
              <a:gd name="connsiteX93" fmla="*/ 737233 w 7807404"/>
              <a:gd name="connsiteY93" fmla="*/ 6857999 h 6857999"/>
              <a:gd name="connsiteX94" fmla="*/ 0 w 7807404"/>
              <a:gd name="connsiteY94" fmla="*/ 6857999 h 6857999"/>
              <a:gd name="connsiteX95" fmla="*/ 0 w 7807404"/>
              <a:gd name="connsiteY95" fmla="*/ 1 h 6857999"/>
              <a:gd name="connsiteX96" fmla="*/ 737233 w 7807404"/>
              <a:gd name="connsiteY96" fmla="*/ 1 h 6857999"/>
              <a:gd name="connsiteX97" fmla="*/ 737233 w 7807404"/>
              <a:gd name="connsiteY97"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630037 w 7807404"/>
              <a:gd name="connsiteY80" fmla="*/ 6686063 h 6857999"/>
              <a:gd name="connsiteX81" fmla="*/ 7703817 w 7807404"/>
              <a:gd name="connsiteY81" fmla="*/ 6673830 h 6857999"/>
              <a:gd name="connsiteX82" fmla="*/ 7713961 w 7807404"/>
              <a:gd name="connsiteY82" fmla="*/ 6739542 h 6857999"/>
              <a:gd name="connsiteX83" fmla="*/ 7712298 w 7807404"/>
              <a:gd name="connsiteY83" fmla="*/ 6783313 h 6857999"/>
              <a:gd name="connsiteX84" fmla="*/ 7713229 w 7807404"/>
              <a:gd name="connsiteY84" fmla="*/ 6791653 h 6857999"/>
              <a:gd name="connsiteX85" fmla="*/ 7713771 w 7807404"/>
              <a:gd name="connsiteY85" fmla="*/ 6791625 h 6857999"/>
              <a:gd name="connsiteX86" fmla="*/ 7715794 w 7807404"/>
              <a:gd name="connsiteY86" fmla="*/ 6800036 h 6857999"/>
              <a:gd name="connsiteX87" fmla="*/ 7714926 w 7807404"/>
              <a:gd name="connsiteY87" fmla="*/ 6806857 h 6857999"/>
              <a:gd name="connsiteX88" fmla="*/ 7716734 w 7807404"/>
              <a:gd name="connsiteY88" fmla="*/ 6823036 h 6857999"/>
              <a:gd name="connsiteX89" fmla="*/ 7720829 w 7807404"/>
              <a:gd name="connsiteY89" fmla="*/ 6827317 h 6857999"/>
              <a:gd name="connsiteX90" fmla="*/ 7791089 w 7807404"/>
              <a:gd name="connsiteY90" fmla="*/ 6843616 h 6857999"/>
              <a:gd name="connsiteX91" fmla="*/ 7807404 w 7807404"/>
              <a:gd name="connsiteY91" fmla="*/ 6857999 h 6857999"/>
              <a:gd name="connsiteX92" fmla="*/ 2910541 w 7807404"/>
              <a:gd name="connsiteY92" fmla="*/ 6857999 h 6857999"/>
              <a:gd name="connsiteX93" fmla="*/ 737233 w 7807404"/>
              <a:gd name="connsiteY93" fmla="*/ 6857999 h 6857999"/>
              <a:gd name="connsiteX94" fmla="*/ 0 w 7807404"/>
              <a:gd name="connsiteY94" fmla="*/ 6857999 h 6857999"/>
              <a:gd name="connsiteX95" fmla="*/ 0 w 7807404"/>
              <a:gd name="connsiteY95" fmla="*/ 1 h 6857999"/>
              <a:gd name="connsiteX96" fmla="*/ 737233 w 7807404"/>
              <a:gd name="connsiteY96" fmla="*/ 1 h 6857999"/>
              <a:gd name="connsiteX97" fmla="*/ 737233 w 7807404"/>
              <a:gd name="connsiteY97"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31881 w 7807404"/>
              <a:gd name="connsiteY79" fmla="*/ 6643984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16734 w 7807404"/>
              <a:gd name="connsiteY87" fmla="*/ 6823036 h 6857999"/>
              <a:gd name="connsiteX88" fmla="*/ 7720829 w 7807404"/>
              <a:gd name="connsiteY88" fmla="*/ 6827317 h 6857999"/>
              <a:gd name="connsiteX89" fmla="*/ 7791089 w 7807404"/>
              <a:gd name="connsiteY89" fmla="*/ 6843616 h 6857999"/>
              <a:gd name="connsiteX90" fmla="*/ 7807404 w 7807404"/>
              <a:gd name="connsiteY90" fmla="*/ 6857999 h 6857999"/>
              <a:gd name="connsiteX91" fmla="*/ 2910541 w 7807404"/>
              <a:gd name="connsiteY91" fmla="*/ 6857999 h 6857999"/>
              <a:gd name="connsiteX92" fmla="*/ 737233 w 7807404"/>
              <a:gd name="connsiteY92" fmla="*/ 6857999 h 6857999"/>
              <a:gd name="connsiteX93" fmla="*/ 0 w 7807404"/>
              <a:gd name="connsiteY93" fmla="*/ 6857999 h 6857999"/>
              <a:gd name="connsiteX94" fmla="*/ 0 w 7807404"/>
              <a:gd name="connsiteY94" fmla="*/ 1 h 6857999"/>
              <a:gd name="connsiteX95" fmla="*/ 737233 w 7807404"/>
              <a:gd name="connsiteY95" fmla="*/ 1 h 6857999"/>
              <a:gd name="connsiteX96" fmla="*/ 737233 w 7807404"/>
              <a:gd name="connsiteY96"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16734 w 7807404"/>
              <a:gd name="connsiteY87" fmla="*/ 6823036 h 6857999"/>
              <a:gd name="connsiteX88" fmla="*/ 7720829 w 7807404"/>
              <a:gd name="connsiteY88" fmla="*/ 6827317 h 6857999"/>
              <a:gd name="connsiteX89" fmla="*/ 7791089 w 7807404"/>
              <a:gd name="connsiteY89" fmla="*/ 6843616 h 6857999"/>
              <a:gd name="connsiteX90" fmla="*/ 7807404 w 7807404"/>
              <a:gd name="connsiteY90" fmla="*/ 6857999 h 6857999"/>
              <a:gd name="connsiteX91" fmla="*/ 2910541 w 7807404"/>
              <a:gd name="connsiteY91" fmla="*/ 6857999 h 6857999"/>
              <a:gd name="connsiteX92" fmla="*/ 737233 w 7807404"/>
              <a:gd name="connsiteY92" fmla="*/ 6857999 h 6857999"/>
              <a:gd name="connsiteX93" fmla="*/ 0 w 7807404"/>
              <a:gd name="connsiteY93" fmla="*/ 6857999 h 6857999"/>
              <a:gd name="connsiteX94" fmla="*/ 0 w 7807404"/>
              <a:gd name="connsiteY94" fmla="*/ 1 h 6857999"/>
              <a:gd name="connsiteX95" fmla="*/ 737233 w 7807404"/>
              <a:gd name="connsiteY95" fmla="*/ 1 h 6857999"/>
              <a:gd name="connsiteX96" fmla="*/ 737233 w 7807404"/>
              <a:gd name="connsiteY96"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16734 w 7807404"/>
              <a:gd name="connsiteY87" fmla="*/ 6823036 h 6857999"/>
              <a:gd name="connsiteX88" fmla="*/ 7791089 w 7807404"/>
              <a:gd name="connsiteY88" fmla="*/ 6843616 h 6857999"/>
              <a:gd name="connsiteX89" fmla="*/ 7807404 w 7807404"/>
              <a:gd name="connsiteY89" fmla="*/ 6857999 h 6857999"/>
              <a:gd name="connsiteX90" fmla="*/ 2910541 w 7807404"/>
              <a:gd name="connsiteY90" fmla="*/ 6857999 h 6857999"/>
              <a:gd name="connsiteX91" fmla="*/ 737233 w 7807404"/>
              <a:gd name="connsiteY91" fmla="*/ 6857999 h 6857999"/>
              <a:gd name="connsiteX92" fmla="*/ 0 w 7807404"/>
              <a:gd name="connsiteY92" fmla="*/ 6857999 h 6857999"/>
              <a:gd name="connsiteX93" fmla="*/ 0 w 7807404"/>
              <a:gd name="connsiteY93" fmla="*/ 1 h 6857999"/>
              <a:gd name="connsiteX94" fmla="*/ 737233 w 7807404"/>
              <a:gd name="connsiteY94" fmla="*/ 1 h 6857999"/>
              <a:gd name="connsiteX95" fmla="*/ 737233 w 7807404"/>
              <a:gd name="connsiteY95"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14926 w 7807404"/>
              <a:gd name="connsiteY86" fmla="*/ 6806857 h 6857999"/>
              <a:gd name="connsiteX87" fmla="*/ 7791089 w 7807404"/>
              <a:gd name="connsiteY87" fmla="*/ 6843616 h 6857999"/>
              <a:gd name="connsiteX88" fmla="*/ 7807404 w 7807404"/>
              <a:gd name="connsiteY88" fmla="*/ 6857999 h 6857999"/>
              <a:gd name="connsiteX89" fmla="*/ 2910541 w 7807404"/>
              <a:gd name="connsiteY89" fmla="*/ 6857999 h 6857999"/>
              <a:gd name="connsiteX90" fmla="*/ 737233 w 7807404"/>
              <a:gd name="connsiteY90" fmla="*/ 6857999 h 6857999"/>
              <a:gd name="connsiteX91" fmla="*/ 0 w 7807404"/>
              <a:gd name="connsiteY91" fmla="*/ 6857999 h 6857999"/>
              <a:gd name="connsiteX92" fmla="*/ 0 w 7807404"/>
              <a:gd name="connsiteY92" fmla="*/ 1 h 6857999"/>
              <a:gd name="connsiteX93" fmla="*/ 737233 w 7807404"/>
              <a:gd name="connsiteY93" fmla="*/ 1 h 6857999"/>
              <a:gd name="connsiteX94" fmla="*/ 737233 w 7807404"/>
              <a:gd name="connsiteY94"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15794 w 7807404"/>
              <a:gd name="connsiteY85" fmla="*/ 6800036 h 6857999"/>
              <a:gd name="connsiteX86" fmla="*/ 7762582 w 7807404"/>
              <a:gd name="connsiteY86" fmla="*/ 6800900 h 6857999"/>
              <a:gd name="connsiteX87" fmla="*/ 7791089 w 7807404"/>
              <a:gd name="connsiteY87" fmla="*/ 6843616 h 6857999"/>
              <a:gd name="connsiteX88" fmla="*/ 7807404 w 7807404"/>
              <a:gd name="connsiteY88" fmla="*/ 6857999 h 6857999"/>
              <a:gd name="connsiteX89" fmla="*/ 2910541 w 7807404"/>
              <a:gd name="connsiteY89" fmla="*/ 6857999 h 6857999"/>
              <a:gd name="connsiteX90" fmla="*/ 737233 w 7807404"/>
              <a:gd name="connsiteY90" fmla="*/ 6857999 h 6857999"/>
              <a:gd name="connsiteX91" fmla="*/ 0 w 7807404"/>
              <a:gd name="connsiteY91" fmla="*/ 6857999 h 6857999"/>
              <a:gd name="connsiteX92" fmla="*/ 0 w 7807404"/>
              <a:gd name="connsiteY92" fmla="*/ 1 h 6857999"/>
              <a:gd name="connsiteX93" fmla="*/ 737233 w 7807404"/>
              <a:gd name="connsiteY93" fmla="*/ 1 h 6857999"/>
              <a:gd name="connsiteX94" fmla="*/ 737233 w 7807404"/>
              <a:gd name="connsiteY94"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13771 w 7807404"/>
              <a:gd name="connsiteY84" fmla="*/ 6791625 h 6857999"/>
              <a:gd name="connsiteX85" fmla="*/ 7762582 w 7807404"/>
              <a:gd name="connsiteY85" fmla="*/ 6800900 h 6857999"/>
              <a:gd name="connsiteX86" fmla="*/ 7791089 w 7807404"/>
              <a:gd name="connsiteY86" fmla="*/ 6843616 h 6857999"/>
              <a:gd name="connsiteX87" fmla="*/ 7807404 w 7807404"/>
              <a:gd name="connsiteY87" fmla="*/ 6857999 h 6857999"/>
              <a:gd name="connsiteX88" fmla="*/ 2910541 w 7807404"/>
              <a:gd name="connsiteY88" fmla="*/ 6857999 h 6857999"/>
              <a:gd name="connsiteX89" fmla="*/ 737233 w 7807404"/>
              <a:gd name="connsiteY89" fmla="*/ 6857999 h 6857999"/>
              <a:gd name="connsiteX90" fmla="*/ 0 w 7807404"/>
              <a:gd name="connsiteY90" fmla="*/ 6857999 h 6857999"/>
              <a:gd name="connsiteX91" fmla="*/ 0 w 7807404"/>
              <a:gd name="connsiteY91" fmla="*/ 1 h 6857999"/>
              <a:gd name="connsiteX92" fmla="*/ 737233 w 7807404"/>
              <a:gd name="connsiteY92" fmla="*/ 1 h 6857999"/>
              <a:gd name="connsiteX93" fmla="*/ 737233 w 7807404"/>
              <a:gd name="connsiteY93"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13229 w 7807404"/>
              <a:gd name="connsiteY83" fmla="*/ 6791653 h 6857999"/>
              <a:gd name="connsiteX84" fmla="*/ 7762582 w 7807404"/>
              <a:gd name="connsiteY84" fmla="*/ 6800900 h 6857999"/>
              <a:gd name="connsiteX85" fmla="*/ 7791089 w 7807404"/>
              <a:gd name="connsiteY85" fmla="*/ 6843616 h 6857999"/>
              <a:gd name="connsiteX86" fmla="*/ 7807404 w 7807404"/>
              <a:gd name="connsiteY86" fmla="*/ 6857999 h 6857999"/>
              <a:gd name="connsiteX87" fmla="*/ 2910541 w 7807404"/>
              <a:gd name="connsiteY87" fmla="*/ 6857999 h 6857999"/>
              <a:gd name="connsiteX88" fmla="*/ 737233 w 7807404"/>
              <a:gd name="connsiteY88" fmla="*/ 6857999 h 6857999"/>
              <a:gd name="connsiteX89" fmla="*/ 0 w 7807404"/>
              <a:gd name="connsiteY89" fmla="*/ 6857999 h 6857999"/>
              <a:gd name="connsiteX90" fmla="*/ 0 w 7807404"/>
              <a:gd name="connsiteY90" fmla="*/ 1 h 6857999"/>
              <a:gd name="connsiteX91" fmla="*/ 737233 w 7807404"/>
              <a:gd name="connsiteY91" fmla="*/ 1 h 6857999"/>
              <a:gd name="connsiteX92" fmla="*/ 737233 w 7807404"/>
              <a:gd name="connsiteY92"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12298 w 7807404"/>
              <a:gd name="connsiteY82" fmla="*/ 6783313 h 6857999"/>
              <a:gd name="connsiteX83" fmla="*/ 7762582 w 7807404"/>
              <a:gd name="connsiteY83" fmla="*/ 6800900 h 6857999"/>
              <a:gd name="connsiteX84" fmla="*/ 7791089 w 7807404"/>
              <a:gd name="connsiteY84" fmla="*/ 6843616 h 6857999"/>
              <a:gd name="connsiteX85" fmla="*/ 7807404 w 7807404"/>
              <a:gd name="connsiteY85" fmla="*/ 6857999 h 6857999"/>
              <a:gd name="connsiteX86" fmla="*/ 2910541 w 7807404"/>
              <a:gd name="connsiteY86" fmla="*/ 6857999 h 6857999"/>
              <a:gd name="connsiteX87" fmla="*/ 737233 w 7807404"/>
              <a:gd name="connsiteY87" fmla="*/ 6857999 h 6857999"/>
              <a:gd name="connsiteX88" fmla="*/ 0 w 7807404"/>
              <a:gd name="connsiteY88" fmla="*/ 6857999 h 6857999"/>
              <a:gd name="connsiteX89" fmla="*/ 0 w 7807404"/>
              <a:gd name="connsiteY89" fmla="*/ 1 h 6857999"/>
              <a:gd name="connsiteX90" fmla="*/ 737233 w 7807404"/>
              <a:gd name="connsiteY90" fmla="*/ 1 h 6857999"/>
              <a:gd name="connsiteX91" fmla="*/ 737233 w 7807404"/>
              <a:gd name="connsiteY91"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28165 w 7807404"/>
              <a:gd name="connsiteY78" fmla="*/ 6640287 h 6857999"/>
              <a:gd name="connsiteX79" fmla="*/ 7679537 w 7807404"/>
              <a:gd name="connsiteY79" fmla="*/ 6620156 h 6857999"/>
              <a:gd name="connsiteX80" fmla="*/ 7703817 w 7807404"/>
              <a:gd name="connsiteY80" fmla="*/ 6673830 h 6857999"/>
              <a:gd name="connsiteX81" fmla="*/ 7713961 w 7807404"/>
              <a:gd name="connsiteY81" fmla="*/ 6739542 h 6857999"/>
              <a:gd name="connsiteX82" fmla="*/ 7742083 w 7807404"/>
              <a:gd name="connsiteY82" fmla="*/ 6765442 h 6857999"/>
              <a:gd name="connsiteX83" fmla="*/ 7762582 w 7807404"/>
              <a:gd name="connsiteY83" fmla="*/ 6800900 h 6857999"/>
              <a:gd name="connsiteX84" fmla="*/ 7791089 w 7807404"/>
              <a:gd name="connsiteY84" fmla="*/ 6843616 h 6857999"/>
              <a:gd name="connsiteX85" fmla="*/ 7807404 w 7807404"/>
              <a:gd name="connsiteY85" fmla="*/ 6857999 h 6857999"/>
              <a:gd name="connsiteX86" fmla="*/ 2910541 w 7807404"/>
              <a:gd name="connsiteY86" fmla="*/ 6857999 h 6857999"/>
              <a:gd name="connsiteX87" fmla="*/ 737233 w 7807404"/>
              <a:gd name="connsiteY87" fmla="*/ 6857999 h 6857999"/>
              <a:gd name="connsiteX88" fmla="*/ 0 w 7807404"/>
              <a:gd name="connsiteY88" fmla="*/ 6857999 h 6857999"/>
              <a:gd name="connsiteX89" fmla="*/ 0 w 7807404"/>
              <a:gd name="connsiteY89" fmla="*/ 1 h 6857999"/>
              <a:gd name="connsiteX90" fmla="*/ 737233 w 7807404"/>
              <a:gd name="connsiteY90" fmla="*/ 1 h 6857999"/>
              <a:gd name="connsiteX91" fmla="*/ 737233 w 7807404"/>
              <a:gd name="connsiteY91"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04982 w 7807404"/>
              <a:gd name="connsiteY54" fmla="*/ 4415915 h 6857999"/>
              <a:gd name="connsiteX55" fmla="*/ 7050435 w 7807404"/>
              <a:gd name="connsiteY55" fmla="*/ 4479913 h 6857999"/>
              <a:gd name="connsiteX56" fmla="*/ 7106916 w 7807404"/>
              <a:gd name="connsiteY56" fmla="*/ 4549233 h 6857999"/>
              <a:gd name="connsiteX57" fmla="*/ 7173289 w 7807404"/>
              <a:gd name="connsiteY57" fmla="*/ 4634254 h 6857999"/>
              <a:gd name="connsiteX58" fmla="*/ 7188878 w 7807404"/>
              <a:gd name="connsiteY58" fmla="*/ 4672371 h 6857999"/>
              <a:gd name="connsiteX59" fmla="*/ 7226673 w 7807404"/>
              <a:gd name="connsiteY59" fmla="*/ 4796523 h 6857999"/>
              <a:gd name="connsiteX60" fmla="*/ 7240375 w 7807404"/>
              <a:gd name="connsiteY60" fmla="*/ 4838614 h 6857999"/>
              <a:gd name="connsiteX61" fmla="*/ 7270096 w 7807404"/>
              <a:gd name="connsiteY61" fmla="*/ 4896400 h 6857999"/>
              <a:gd name="connsiteX62" fmla="*/ 7298142 w 7807404"/>
              <a:gd name="connsiteY62" fmla="*/ 4993732 h 6857999"/>
              <a:gd name="connsiteX63" fmla="*/ 7322875 w 7807404"/>
              <a:gd name="connsiteY63" fmla="*/ 5208172 h 6857999"/>
              <a:gd name="connsiteX64" fmla="*/ 7342672 w 7807404"/>
              <a:gd name="connsiteY64" fmla="*/ 5255191 h 6857999"/>
              <a:gd name="connsiteX65" fmla="*/ 7321006 w 7807404"/>
              <a:gd name="connsiteY65" fmla="*/ 5337537 h 6857999"/>
              <a:gd name="connsiteX66" fmla="*/ 7360096 w 7807404"/>
              <a:gd name="connsiteY66" fmla="*/ 5418522 h 6857999"/>
              <a:gd name="connsiteX67" fmla="*/ 7400954 w 7807404"/>
              <a:gd name="connsiteY67" fmla="*/ 5473319 h 6857999"/>
              <a:gd name="connsiteX68" fmla="*/ 7418953 w 7807404"/>
              <a:gd name="connsiteY68" fmla="*/ 5506769 h 6857999"/>
              <a:gd name="connsiteX69" fmla="*/ 7437497 w 7807404"/>
              <a:gd name="connsiteY69" fmla="*/ 5528086 h 6857999"/>
              <a:gd name="connsiteX70" fmla="*/ 7472839 w 7807404"/>
              <a:gd name="connsiteY70" fmla="*/ 5722307 h 6857999"/>
              <a:gd name="connsiteX71" fmla="*/ 7520312 w 7807404"/>
              <a:gd name="connsiteY71" fmla="*/ 5848020 h 6857999"/>
              <a:gd name="connsiteX72" fmla="*/ 7546603 w 7807404"/>
              <a:gd name="connsiteY72" fmla="*/ 5895435 h 6857999"/>
              <a:gd name="connsiteX73" fmla="*/ 7574370 w 7807404"/>
              <a:gd name="connsiteY73" fmla="*/ 6116987 h 6857999"/>
              <a:gd name="connsiteX74" fmla="*/ 7588278 w 7807404"/>
              <a:gd name="connsiteY74" fmla="*/ 6239240 h 6857999"/>
              <a:gd name="connsiteX75" fmla="*/ 7651779 w 7807404"/>
              <a:gd name="connsiteY75" fmla="*/ 6536040 h 6857999"/>
              <a:gd name="connsiteX76" fmla="*/ 7634970 w 7807404"/>
              <a:gd name="connsiteY76" fmla="*/ 6596308 h 6857999"/>
              <a:gd name="connsiteX77" fmla="*/ 7634433 w 7807404"/>
              <a:gd name="connsiteY77" fmla="*/ 6610438 h 6857999"/>
              <a:gd name="connsiteX78" fmla="*/ 7679537 w 7807404"/>
              <a:gd name="connsiteY78" fmla="*/ 6620156 h 6857999"/>
              <a:gd name="connsiteX79" fmla="*/ 7703817 w 7807404"/>
              <a:gd name="connsiteY79" fmla="*/ 6673830 h 6857999"/>
              <a:gd name="connsiteX80" fmla="*/ 7713961 w 7807404"/>
              <a:gd name="connsiteY80" fmla="*/ 6739542 h 6857999"/>
              <a:gd name="connsiteX81" fmla="*/ 7742083 w 7807404"/>
              <a:gd name="connsiteY81" fmla="*/ 6765442 h 6857999"/>
              <a:gd name="connsiteX82" fmla="*/ 7762582 w 7807404"/>
              <a:gd name="connsiteY82" fmla="*/ 6800900 h 6857999"/>
              <a:gd name="connsiteX83" fmla="*/ 7791089 w 7807404"/>
              <a:gd name="connsiteY83" fmla="*/ 6843616 h 6857999"/>
              <a:gd name="connsiteX84" fmla="*/ 7807404 w 7807404"/>
              <a:gd name="connsiteY84" fmla="*/ 6857999 h 6857999"/>
              <a:gd name="connsiteX85" fmla="*/ 2910541 w 7807404"/>
              <a:gd name="connsiteY85" fmla="*/ 6857999 h 6857999"/>
              <a:gd name="connsiteX86" fmla="*/ 737233 w 7807404"/>
              <a:gd name="connsiteY86" fmla="*/ 6857999 h 6857999"/>
              <a:gd name="connsiteX87" fmla="*/ 0 w 7807404"/>
              <a:gd name="connsiteY87" fmla="*/ 6857999 h 6857999"/>
              <a:gd name="connsiteX88" fmla="*/ 0 w 7807404"/>
              <a:gd name="connsiteY88" fmla="*/ 1 h 6857999"/>
              <a:gd name="connsiteX89" fmla="*/ 737233 w 7807404"/>
              <a:gd name="connsiteY89" fmla="*/ 1 h 6857999"/>
              <a:gd name="connsiteX90" fmla="*/ 737233 w 7807404"/>
              <a:gd name="connsiteY90"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6993908 w 7807404"/>
              <a:gd name="connsiteY53" fmla="*/ 4388524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6981187 w 7807404"/>
              <a:gd name="connsiteY51" fmla="*/ 4327914 h 6857999"/>
              <a:gd name="connsiteX52" fmla="*/ 6996887 w 7807404"/>
              <a:gd name="connsiteY52" fmla="*/ 4375181 h 6857999"/>
              <a:gd name="connsiteX53" fmla="*/ 7023693 w 7807404"/>
              <a:gd name="connsiteY53" fmla="*/ 4406395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7005015 w 7807404"/>
              <a:gd name="connsiteY51" fmla="*/ 4280258 h 6857999"/>
              <a:gd name="connsiteX52" fmla="*/ 6996887 w 7807404"/>
              <a:gd name="connsiteY52" fmla="*/ 4375181 h 6857999"/>
              <a:gd name="connsiteX53" fmla="*/ 7023693 w 7807404"/>
              <a:gd name="connsiteY53" fmla="*/ 4406395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7005015 w 7807404"/>
              <a:gd name="connsiteY51" fmla="*/ 4280258 h 6857999"/>
              <a:gd name="connsiteX52" fmla="*/ 6996887 w 7807404"/>
              <a:gd name="connsiteY52" fmla="*/ 4375181 h 6857999"/>
              <a:gd name="connsiteX53" fmla="*/ 7041564 w 7807404"/>
              <a:gd name="connsiteY53" fmla="*/ 4376610 h 6857999"/>
              <a:gd name="connsiteX54" fmla="*/ 7050435 w 7807404"/>
              <a:gd name="connsiteY54" fmla="*/ 4479913 h 6857999"/>
              <a:gd name="connsiteX55" fmla="*/ 7106916 w 7807404"/>
              <a:gd name="connsiteY55" fmla="*/ 4549233 h 6857999"/>
              <a:gd name="connsiteX56" fmla="*/ 7173289 w 7807404"/>
              <a:gd name="connsiteY56" fmla="*/ 4634254 h 6857999"/>
              <a:gd name="connsiteX57" fmla="*/ 7188878 w 7807404"/>
              <a:gd name="connsiteY57" fmla="*/ 4672371 h 6857999"/>
              <a:gd name="connsiteX58" fmla="*/ 7226673 w 7807404"/>
              <a:gd name="connsiteY58" fmla="*/ 4796523 h 6857999"/>
              <a:gd name="connsiteX59" fmla="*/ 7240375 w 7807404"/>
              <a:gd name="connsiteY59" fmla="*/ 4838614 h 6857999"/>
              <a:gd name="connsiteX60" fmla="*/ 7270096 w 7807404"/>
              <a:gd name="connsiteY60" fmla="*/ 4896400 h 6857999"/>
              <a:gd name="connsiteX61" fmla="*/ 7298142 w 7807404"/>
              <a:gd name="connsiteY61" fmla="*/ 4993732 h 6857999"/>
              <a:gd name="connsiteX62" fmla="*/ 7322875 w 7807404"/>
              <a:gd name="connsiteY62" fmla="*/ 5208172 h 6857999"/>
              <a:gd name="connsiteX63" fmla="*/ 7342672 w 7807404"/>
              <a:gd name="connsiteY63" fmla="*/ 5255191 h 6857999"/>
              <a:gd name="connsiteX64" fmla="*/ 7321006 w 7807404"/>
              <a:gd name="connsiteY64" fmla="*/ 5337537 h 6857999"/>
              <a:gd name="connsiteX65" fmla="*/ 7360096 w 7807404"/>
              <a:gd name="connsiteY65" fmla="*/ 5418522 h 6857999"/>
              <a:gd name="connsiteX66" fmla="*/ 7400954 w 7807404"/>
              <a:gd name="connsiteY66" fmla="*/ 5473319 h 6857999"/>
              <a:gd name="connsiteX67" fmla="*/ 7418953 w 7807404"/>
              <a:gd name="connsiteY67" fmla="*/ 5506769 h 6857999"/>
              <a:gd name="connsiteX68" fmla="*/ 7437497 w 7807404"/>
              <a:gd name="connsiteY68" fmla="*/ 5528086 h 6857999"/>
              <a:gd name="connsiteX69" fmla="*/ 7472839 w 7807404"/>
              <a:gd name="connsiteY69" fmla="*/ 5722307 h 6857999"/>
              <a:gd name="connsiteX70" fmla="*/ 7520312 w 7807404"/>
              <a:gd name="connsiteY70" fmla="*/ 5848020 h 6857999"/>
              <a:gd name="connsiteX71" fmla="*/ 7546603 w 7807404"/>
              <a:gd name="connsiteY71" fmla="*/ 5895435 h 6857999"/>
              <a:gd name="connsiteX72" fmla="*/ 7574370 w 7807404"/>
              <a:gd name="connsiteY72" fmla="*/ 6116987 h 6857999"/>
              <a:gd name="connsiteX73" fmla="*/ 7588278 w 7807404"/>
              <a:gd name="connsiteY73" fmla="*/ 6239240 h 6857999"/>
              <a:gd name="connsiteX74" fmla="*/ 7651779 w 7807404"/>
              <a:gd name="connsiteY74" fmla="*/ 6536040 h 6857999"/>
              <a:gd name="connsiteX75" fmla="*/ 7634970 w 7807404"/>
              <a:gd name="connsiteY75" fmla="*/ 6596308 h 6857999"/>
              <a:gd name="connsiteX76" fmla="*/ 7634433 w 7807404"/>
              <a:gd name="connsiteY76" fmla="*/ 6610438 h 6857999"/>
              <a:gd name="connsiteX77" fmla="*/ 7679537 w 7807404"/>
              <a:gd name="connsiteY77" fmla="*/ 6620156 h 6857999"/>
              <a:gd name="connsiteX78" fmla="*/ 7703817 w 7807404"/>
              <a:gd name="connsiteY78" fmla="*/ 6673830 h 6857999"/>
              <a:gd name="connsiteX79" fmla="*/ 7713961 w 7807404"/>
              <a:gd name="connsiteY79" fmla="*/ 6739542 h 6857999"/>
              <a:gd name="connsiteX80" fmla="*/ 7742083 w 7807404"/>
              <a:gd name="connsiteY80" fmla="*/ 6765442 h 6857999"/>
              <a:gd name="connsiteX81" fmla="*/ 7762582 w 7807404"/>
              <a:gd name="connsiteY81" fmla="*/ 6800900 h 6857999"/>
              <a:gd name="connsiteX82" fmla="*/ 7791089 w 7807404"/>
              <a:gd name="connsiteY82" fmla="*/ 6843616 h 6857999"/>
              <a:gd name="connsiteX83" fmla="*/ 7807404 w 7807404"/>
              <a:gd name="connsiteY83" fmla="*/ 6857999 h 6857999"/>
              <a:gd name="connsiteX84" fmla="*/ 2910541 w 7807404"/>
              <a:gd name="connsiteY84" fmla="*/ 6857999 h 6857999"/>
              <a:gd name="connsiteX85" fmla="*/ 737233 w 7807404"/>
              <a:gd name="connsiteY85" fmla="*/ 6857999 h 6857999"/>
              <a:gd name="connsiteX86" fmla="*/ 0 w 7807404"/>
              <a:gd name="connsiteY86" fmla="*/ 6857999 h 6857999"/>
              <a:gd name="connsiteX87" fmla="*/ 0 w 7807404"/>
              <a:gd name="connsiteY87" fmla="*/ 1 h 6857999"/>
              <a:gd name="connsiteX88" fmla="*/ 737233 w 7807404"/>
              <a:gd name="connsiteY88" fmla="*/ 1 h 6857999"/>
              <a:gd name="connsiteX89" fmla="*/ 737233 w 7807404"/>
              <a:gd name="connsiteY89" fmla="*/ 0 h 6857999"/>
              <a:gd name="connsiteX0" fmla="*/ 737233 w 7807404"/>
              <a:gd name="connsiteY0" fmla="*/ 0 h 6857999"/>
              <a:gd name="connsiteX1" fmla="*/ 7401738 w 7807404"/>
              <a:gd name="connsiteY1" fmla="*/ 0 h 6857999"/>
              <a:gd name="connsiteX2" fmla="*/ 7401276 w 7807404"/>
              <a:gd name="connsiteY2" fmla="*/ 1038 h 6857999"/>
              <a:gd name="connsiteX3" fmla="*/ 7411981 w 7807404"/>
              <a:gd name="connsiteY3" fmla="*/ 22134 h 6857999"/>
              <a:gd name="connsiteX4" fmla="*/ 7413848 w 7807404"/>
              <a:gd name="connsiteY4" fmla="*/ 51691 h 6857999"/>
              <a:gd name="connsiteX5" fmla="*/ 7385053 w 7807404"/>
              <a:gd name="connsiteY5" fmla="*/ 226336 h 6857999"/>
              <a:gd name="connsiteX6" fmla="*/ 7382560 w 7807404"/>
              <a:gd name="connsiteY6" fmla="*/ 360946 h 6857999"/>
              <a:gd name="connsiteX7" fmla="*/ 7350606 w 7807404"/>
              <a:gd name="connsiteY7" fmla="*/ 461806 h 6857999"/>
              <a:gd name="connsiteX8" fmla="*/ 7325584 w 7807404"/>
              <a:gd name="connsiteY8" fmla="*/ 584071 h 6857999"/>
              <a:gd name="connsiteX9" fmla="*/ 7209500 w 7807404"/>
              <a:gd name="connsiteY9" fmla="*/ 815815 h 6857999"/>
              <a:gd name="connsiteX10" fmla="*/ 7151173 w 7807404"/>
              <a:gd name="connsiteY10" fmla="*/ 938922 h 6857999"/>
              <a:gd name="connsiteX11" fmla="*/ 7115206 w 7807404"/>
              <a:gd name="connsiteY11" fmla="*/ 1019095 h 6857999"/>
              <a:gd name="connsiteX12" fmla="*/ 7081111 w 7807404"/>
              <a:gd name="connsiteY12" fmla="*/ 1074755 h 6857999"/>
              <a:gd name="connsiteX13" fmla="*/ 7005747 w 7807404"/>
              <a:gd name="connsiteY13" fmla="*/ 1281782 h 6857999"/>
              <a:gd name="connsiteX14" fmla="*/ 6969151 w 7807404"/>
              <a:gd name="connsiteY14" fmla="*/ 1451417 h 6857999"/>
              <a:gd name="connsiteX15" fmla="*/ 6951201 w 7807404"/>
              <a:gd name="connsiteY15" fmla="*/ 1490043 h 6857999"/>
              <a:gd name="connsiteX16" fmla="*/ 6954326 w 7807404"/>
              <a:gd name="connsiteY16" fmla="*/ 1497365 h 6857999"/>
              <a:gd name="connsiteX17" fmla="*/ 6956045 w 7807404"/>
              <a:gd name="connsiteY17" fmla="*/ 1498098 h 6857999"/>
              <a:gd name="connsiteX18" fmla="*/ 6937823 w 7807404"/>
              <a:gd name="connsiteY18" fmla="*/ 1612249 h 6857999"/>
              <a:gd name="connsiteX19" fmla="*/ 6937218 w 7807404"/>
              <a:gd name="connsiteY19" fmla="*/ 1637399 h 6857999"/>
              <a:gd name="connsiteX20" fmla="*/ 6938799 w 7807404"/>
              <a:gd name="connsiteY20" fmla="*/ 1640074 h 6857999"/>
              <a:gd name="connsiteX21" fmla="*/ 6932154 w 7807404"/>
              <a:gd name="connsiteY21" fmla="*/ 1661611 h 6857999"/>
              <a:gd name="connsiteX22" fmla="*/ 6914131 w 7807404"/>
              <a:gd name="connsiteY22" fmla="*/ 1700723 h 6857999"/>
              <a:gd name="connsiteX23" fmla="*/ 6933794 w 7807404"/>
              <a:gd name="connsiteY23" fmla="*/ 1901522 h 6857999"/>
              <a:gd name="connsiteX24" fmla="*/ 6953202 w 7807404"/>
              <a:gd name="connsiteY24" fmla="*/ 2210818 h 6857999"/>
              <a:gd name="connsiteX25" fmla="*/ 6947122 w 7807404"/>
              <a:gd name="connsiteY25" fmla="*/ 2457618 h 6857999"/>
              <a:gd name="connsiteX26" fmla="*/ 6946239 w 7807404"/>
              <a:gd name="connsiteY26" fmla="*/ 2589494 h 6857999"/>
              <a:gd name="connsiteX27" fmla="*/ 6927926 w 7807404"/>
              <a:gd name="connsiteY27" fmla="*/ 2656505 h 6857999"/>
              <a:gd name="connsiteX28" fmla="*/ 6942720 w 7807404"/>
              <a:gd name="connsiteY28" fmla="*/ 2686012 h 6857999"/>
              <a:gd name="connsiteX29" fmla="*/ 6945228 w 7807404"/>
              <a:gd name="connsiteY29" fmla="*/ 2704186 h 6857999"/>
              <a:gd name="connsiteX30" fmla="*/ 6955127 w 7807404"/>
              <a:gd name="connsiteY30" fmla="*/ 2708117 h 6857999"/>
              <a:gd name="connsiteX31" fmla="*/ 6965487 w 7807404"/>
              <a:gd name="connsiteY31" fmla="*/ 2734616 h 6857999"/>
              <a:gd name="connsiteX32" fmla="*/ 6967536 w 7807404"/>
              <a:gd name="connsiteY32" fmla="*/ 2768400 h 6857999"/>
              <a:gd name="connsiteX33" fmla="*/ 6966999 w 7807404"/>
              <a:gd name="connsiteY33" fmla="*/ 2930098 h 6857999"/>
              <a:gd name="connsiteX34" fmla="*/ 6972540 w 7807404"/>
              <a:gd name="connsiteY34" fmla="*/ 3026188 h 6857999"/>
              <a:gd name="connsiteX35" fmla="*/ 6983856 w 7807404"/>
              <a:gd name="connsiteY35" fmla="*/ 3061666 h 6857999"/>
              <a:gd name="connsiteX36" fmla="*/ 6993463 w 7807404"/>
              <a:gd name="connsiteY36" fmla="*/ 3111897 h 6857999"/>
              <a:gd name="connsiteX37" fmla="*/ 7000936 w 7807404"/>
              <a:gd name="connsiteY37" fmla="*/ 3235495 h 6857999"/>
              <a:gd name="connsiteX38" fmla="*/ 6997660 w 7807404"/>
              <a:gd name="connsiteY38" fmla="*/ 3375355 h 6857999"/>
              <a:gd name="connsiteX39" fmla="*/ 7000025 w 7807404"/>
              <a:gd name="connsiteY39" fmla="*/ 3477815 h 6857999"/>
              <a:gd name="connsiteX40" fmla="*/ 6982022 w 7807404"/>
              <a:gd name="connsiteY40" fmla="*/ 3696746 h 6857999"/>
              <a:gd name="connsiteX41" fmla="*/ 6987385 w 7807404"/>
              <a:gd name="connsiteY41" fmla="*/ 3815651 h 6857999"/>
              <a:gd name="connsiteX42" fmla="*/ 6996939 w 7807404"/>
              <a:gd name="connsiteY42" fmla="*/ 3857058 h 6857999"/>
              <a:gd name="connsiteX43" fmla="*/ 7012470 w 7807404"/>
              <a:gd name="connsiteY43" fmla="*/ 3926486 h 6857999"/>
              <a:gd name="connsiteX44" fmla="*/ 7038860 w 7807404"/>
              <a:gd name="connsiteY44" fmla="*/ 3988495 h 6857999"/>
              <a:gd name="connsiteX45" fmla="*/ 7025357 w 7807404"/>
              <a:gd name="connsiteY45" fmla="*/ 4051442 h 6857999"/>
              <a:gd name="connsiteX46" fmla="*/ 7024708 w 7807404"/>
              <a:gd name="connsiteY46" fmla="*/ 4105625 h 6857999"/>
              <a:gd name="connsiteX47" fmla="*/ 7032013 w 7807404"/>
              <a:gd name="connsiteY47" fmla="*/ 4109626 h 6857999"/>
              <a:gd name="connsiteX48" fmla="*/ 7032673 w 7807404"/>
              <a:gd name="connsiteY48" fmla="*/ 4116557 h 6857999"/>
              <a:gd name="connsiteX49" fmla="*/ 7025240 w 7807404"/>
              <a:gd name="connsiteY49" fmla="*/ 4120637 h 6857999"/>
              <a:gd name="connsiteX50" fmla="*/ 7001151 w 7807404"/>
              <a:gd name="connsiteY50" fmla="*/ 4208493 h 6857999"/>
              <a:gd name="connsiteX51" fmla="*/ 7005015 w 7807404"/>
              <a:gd name="connsiteY51" fmla="*/ 4280258 h 6857999"/>
              <a:gd name="connsiteX52" fmla="*/ 7041564 w 7807404"/>
              <a:gd name="connsiteY52" fmla="*/ 4376610 h 6857999"/>
              <a:gd name="connsiteX53" fmla="*/ 7050435 w 7807404"/>
              <a:gd name="connsiteY53" fmla="*/ 4479913 h 6857999"/>
              <a:gd name="connsiteX54" fmla="*/ 7106916 w 7807404"/>
              <a:gd name="connsiteY54" fmla="*/ 4549233 h 6857999"/>
              <a:gd name="connsiteX55" fmla="*/ 7173289 w 7807404"/>
              <a:gd name="connsiteY55" fmla="*/ 4634254 h 6857999"/>
              <a:gd name="connsiteX56" fmla="*/ 7188878 w 7807404"/>
              <a:gd name="connsiteY56" fmla="*/ 4672371 h 6857999"/>
              <a:gd name="connsiteX57" fmla="*/ 7226673 w 7807404"/>
              <a:gd name="connsiteY57" fmla="*/ 4796523 h 6857999"/>
              <a:gd name="connsiteX58" fmla="*/ 7240375 w 7807404"/>
              <a:gd name="connsiteY58" fmla="*/ 4838614 h 6857999"/>
              <a:gd name="connsiteX59" fmla="*/ 7270096 w 7807404"/>
              <a:gd name="connsiteY59" fmla="*/ 4896400 h 6857999"/>
              <a:gd name="connsiteX60" fmla="*/ 7298142 w 7807404"/>
              <a:gd name="connsiteY60" fmla="*/ 4993732 h 6857999"/>
              <a:gd name="connsiteX61" fmla="*/ 7322875 w 7807404"/>
              <a:gd name="connsiteY61" fmla="*/ 5208172 h 6857999"/>
              <a:gd name="connsiteX62" fmla="*/ 7342672 w 7807404"/>
              <a:gd name="connsiteY62" fmla="*/ 5255191 h 6857999"/>
              <a:gd name="connsiteX63" fmla="*/ 7321006 w 7807404"/>
              <a:gd name="connsiteY63" fmla="*/ 5337537 h 6857999"/>
              <a:gd name="connsiteX64" fmla="*/ 7360096 w 7807404"/>
              <a:gd name="connsiteY64" fmla="*/ 5418522 h 6857999"/>
              <a:gd name="connsiteX65" fmla="*/ 7400954 w 7807404"/>
              <a:gd name="connsiteY65" fmla="*/ 5473319 h 6857999"/>
              <a:gd name="connsiteX66" fmla="*/ 7418953 w 7807404"/>
              <a:gd name="connsiteY66" fmla="*/ 5506769 h 6857999"/>
              <a:gd name="connsiteX67" fmla="*/ 7437497 w 7807404"/>
              <a:gd name="connsiteY67" fmla="*/ 5528086 h 6857999"/>
              <a:gd name="connsiteX68" fmla="*/ 7472839 w 7807404"/>
              <a:gd name="connsiteY68" fmla="*/ 5722307 h 6857999"/>
              <a:gd name="connsiteX69" fmla="*/ 7520312 w 7807404"/>
              <a:gd name="connsiteY69" fmla="*/ 5848020 h 6857999"/>
              <a:gd name="connsiteX70" fmla="*/ 7546603 w 7807404"/>
              <a:gd name="connsiteY70" fmla="*/ 5895435 h 6857999"/>
              <a:gd name="connsiteX71" fmla="*/ 7574370 w 7807404"/>
              <a:gd name="connsiteY71" fmla="*/ 6116987 h 6857999"/>
              <a:gd name="connsiteX72" fmla="*/ 7588278 w 7807404"/>
              <a:gd name="connsiteY72" fmla="*/ 6239240 h 6857999"/>
              <a:gd name="connsiteX73" fmla="*/ 7651779 w 7807404"/>
              <a:gd name="connsiteY73" fmla="*/ 6536040 h 6857999"/>
              <a:gd name="connsiteX74" fmla="*/ 7634970 w 7807404"/>
              <a:gd name="connsiteY74" fmla="*/ 6596308 h 6857999"/>
              <a:gd name="connsiteX75" fmla="*/ 7634433 w 7807404"/>
              <a:gd name="connsiteY75" fmla="*/ 6610438 h 6857999"/>
              <a:gd name="connsiteX76" fmla="*/ 7679537 w 7807404"/>
              <a:gd name="connsiteY76" fmla="*/ 6620156 h 6857999"/>
              <a:gd name="connsiteX77" fmla="*/ 7703817 w 7807404"/>
              <a:gd name="connsiteY77" fmla="*/ 6673830 h 6857999"/>
              <a:gd name="connsiteX78" fmla="*/ 7713961 w 7807404"/>
              <a:gd name="connsiteY78" fmla="*/ 6739542 h 6857999"/>
              <a:gd name="connsiteX79" fmla="*/ 7742083 w 7807404"/>
              <a:gd name="connsiteY79" fmla="*/ 6765442 h 6857999"/>
              <a:gd name="connsiteX80" fmla="*/ 7762582 w 7807404"/>
              <a:gd name="connsiteY80" fmla="*/ 6800900 h 6857999"/>
              <a:gd name="connsiteX81" fmla="*/ 7791089 w 7807404"/>
              <a:gd name="connsiteY81" fmla="*/ 6843616 h 6857999"/>
              <a:gd name="connsiteX82" fmla="*/ 7807404 w 7807404"/>
              <a:gd name="connsiteY82" fmla="*/ 6857999 h 6857999"/>
              <a:gd name="connsiteX83" fmla="*/ 2910541 w 7807404"/>
              <a:gd name="connsiteY83" fmla="*/ 6857999 h 6857999"/>
              <a:gd name="connsiteX84" fmla="*/ 737233 w 7807404"/>
              <a:gd name="connsiteY84" fmla="*/ 6857999 h 6857999"/>
              <a:gd name="connsiteX85" fmla="*/ 0 w 7807404"/>
              <a:gd name="connsiteY85" fmla="*/ 6857999 h 6857999"/>
              <a:gd name="connsiteX86" fmla="*/ 0 w 7807404"/>
              <a:gd name="connsiteY86" fmla="*/ 1 h 6857999"/>
              <a:gd name="connsiteX87" fmla="*/ 737233 w 7807404"/>
              <a:gd name="connsiteY87" fmla="*/ 1 h 6857999"/>
              <a:gd name="connsiteX88" fmla="*/ 737233 w 7807404"/>
              <a:gd name="connsiteY88"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Lst>
            <a:rect l="l" t="t" r="r" b="b"/>
            <a:pathLst>
              <a:path w="7807404" h="6857999">
                <a:moveTo>
                  <a:pt x="737233" y="0"/>
                </a:moveTo>
                <a:lnTo>
                  <a:pt x="7401738" y="0"/>
                </a:lnTo>
                <a:lnTo>
                  <a:pt x="7401276" y="1038"/>
                </a:lnTo>
                <a:cubicBezTo>
                  <a:pt x="7397883" y="7721"/>
                  <a:pt x="7396279" y="14445"/>
                  <a:pt x="7411981" y="22134"/>
                </a:cubicBezTo>
                <a:cubicBezTo>
                  <a:pt x="7406782" y="34427"/>
                  <a:pt x="7396732" y="39735"/>
                  <a:pt x="7413848" y="51691"/>
                </a:cubicBezTo>
                <a:cubicBezTo>
                  <a:pt x="7409360" y="85725"/>
                  <a:pt x="7396014" y="180654"/>
                  <a:pt x="7385053" y="226336"/>
                </a:cubicBezTo>
                <a:cubicBezTo>
                  <a:pt x="7382351" y="285414"/>
                  <a:pt x="7388817" y="267248"/>
                  <a:pt x="7382560" y="360946"/>
                </a:cubicBezTo>
                <a:cubicBezTo>
                  <a:pt x="7362395" y="386524"/>
                  <a:pt x="7368412" y="438997"/>
                  <a:pt x="7350606" y="461806"/>
                </a:cubicBezTo>
                <a:cubicBezTo>
                  <a:pt x="7337309" y="516021"/>
                  <a:pt x="7352784" y="530432"/>
                  <a:pt x="7325584" y="584071"/>
                </a:cubicBezTo>
                <a:cubicBezTo>
                  <a:pt x="7297965" y="609443"/>
                  <a:pt x="7244082" y="751142"/>
                  <a:pt x="7209500" y="815815"/>
                </a:cubicBezTo>
                <a:cubicBezTo>
                  <a:pt x="7179422" y="876943"/>
                  <a:pt x="7201479" y="869298"/>
                  <a:pt x="7151173" y="938922"/>
                </a:cubicBezTo>
                <a:cubicBezTo>
                  <a:pt x="7175063" y="958185"/>
                  <a:pt x="7121332" y="1005266"/>
                  <a:pt x="7115206" y="1019095"/>
                </a:cubicBezTo>
                <a:cubicBezTo>
                  <a:pt x="7104539" y="1034724"/>
                  <a:pt x="7095782" y="1040818"/>
                  <a:pt x="7081111" y="1074755"/>
                </a:cubicBezTo>
                <a:cubicBezTo>
                  <a:pt x="7060678" y="1130635"/>
                  <a:pt x="7052105" y="1171346"/>
                  <a:pt x="7005747" y="1281782"/>
                </a:cubicBezTo>
                <a:cubicBezTo>
                  <a:pt x="6994552" y="1313986"/>
                  <a:pt x="6987233" y="1417431"/>
                  <a:pt x="6969151" y="1451417"/>
                </a:cubicBezTo>
                <a:lnTo>
                  <a:pt x="6951201" y="1490043"/>
                </a:lnTo>
                <a:lnTo>
                  <a:pt x="6954326" y="1497365"/>
                </a:lnTo>
                <a:lnTo>
                  <a:pt x="6956045" y="1498098"/>
                </a:lnTo>
                <a:lnTo>
                  <a:pt x="6937823" y="1612249"/>
                </a:lnTo>
                <a:cubicBezTo>
                  <a:pt x="6934942" y="1617808"/>
                  <a:pt x="6933943" y="1625365"/>
                  <a:pt x="6937218" y="1637399"/>
                </a:cubicBezTo>
                <a:lnTo>
                  <a:pt x="6938799" y="1640074"/>
                </a:lnTo>
                <a:lnTo>
                  <a:pt x="6932154" y="1661611"/>
                </a:lnTo>
                <a:cubicBezTo>
                  <a:pt x="6928945" y="1668683"/>
                  <a:pt x="6919718" y="1695224"/>
                  <a:pt x="6914131" y="1700723"/>
                </a:cubicBezTo>
                <a:cubicBezTo>
                  <a:pt x="6918380" y="1796784"/>
                  <a:pt x="6924801" y="1826287"/>
                  <a:pt x="6933794" y="1901522"/>
                </a:cubicBezTo>
                <a:cubicBezTo>
                  <a:pt x="6936527" y="1993082"/>
                  <a:pt x="6954072" y="2106413"/>
                  <a:pt x="6953202" y="2210818"/>
                </a:cubicBezTo>
                <a:cubicBezTo>
                  <a:pt x="6954917" y="2284834"/>
                  <a:pt x="6959766" y="2365892"/>
                  <a:pt x="6947122" y="2457618"/>
                </a:cubicBezTo>
                <a:cubicBezTo>
                  <a:pt x="6955191" y="2531260"/>
                  <a:pt x="6936170" y="2539864"/>
                  <a:pt x="6946239" y="2589494"/>
                </a:cubicBezTo>
                <a:cubicBezTo>
                  <a:pt x="6907917" y="2580541"/>
                  <a:pt x="6970297" y="2648212"/>
                  <a:pt x="6927926" y="2656505"/>
                </a:cubicBezTo>
                <a:lnTo>
                  <a:pt x="6942720" y="2686012"/>
                </a:lnTo>
                <a:lnTo>
                  <a:pt x="6945228" y="2704186"/>
                </a:lnTo>
                <a:lnTo>
                  <a:pt x="6955127" y="2708117"/>
                </a:lnTo>
                <a:lnTo>
                  <a:pt x="6965487" y="2734616"/>
                </a:lnTo>
                <a:cubicBezTo>
                  <a:pt x="6967947" y="2744723"/>
                  <a:pt x="6968932" y="2755815"/>
                  <a:pt x="6967536" y="2768400"/>
                </a:cubicBezTo>
                <a:cubicBezTo>
                  <a:pt x="6947005" y="2811742"/>
                  <a:pt x="6994552" y="2876460"/>
                  <a:pt x="6966999" y="2930098"/>
                </a:cubicBezTo>
                <a:cubicBezTo>
                  <a:pt x="6960243" y="2950065"/>
                  <a:pt x="6960000" y="3013334"/>
                  <a:pt x="6972540" y="3026188"/>
                </a:cubicBezTo>
                <a:cubicBezTo>
                  <a:pt x="6975084" y="3039563"/>
                  <a:pt x="6970315" y="3054622"/>
                  <a:pt x="6983856" y="3061666"/>
                </a:cubicBezTo>
                <a:cubicBezTo>
                  <a:pt x="7000105" y="3072873"/>
                  <a:pt x="6973987" y="3117097"/>
                  <a:pt x="6993463" y="3111897"/>
                </a:cubicBezTo>
                <a:cubicBezTo>
                  <a:pt x="6975550" y="3143346"/>
                  <a:pt x="6992893" y="3207447"/>
                  <a:pt x="7000936" y="3235495"/>
                </a:cubicBezTo>
                <a:cubicBezTo>
                  <a:pt x="7004147" y="3285267"/>
                  <a:pt x="6997232" y="3339060"/>
                  <a:pt x="6997660" y="3375355"/>
                </a:cubicBezTo>
                <a:cubicBezTo>
                  <a:pt x="7000348" y="3377199"/>
                  <a:pt x="7002631" y="3424250"/>
                  <a:pt x="7000025" y="3477815"/>
                </a:cubicBezTo>
                <a:cubicBezTo>
                  <a:pt x="6997419" y="3531380"/>
                  <a:pt x="6987478" y="3630392"/>
                  <a:pt x="6982022" y="3696746"/>
                </a:cubicBezTo>
                <a:cubicBezTo>
                  <a:pt x="6978811" y="3772319"/>
                  <a:pt x="7021583" y="3718924"/>
                  <a:pt x="6987385" y="3815651"/>
                </a:cubicBezTo>
                <a:cubicBezTo>
                  <a:pt x="7002772" y="3824519"/>
                  <a:pt x="7003756" y="3836375"/>
                  <a:pt x="6996939" y="3857058"/>
                </a:cubicBezTo>
                <a:cubicBezTo>
                  <a:pt x="6996512" y="3893686"/>
                  <a:pt x="7034587" y="3887664"/>
                  <a:pt x="7012470" y="3926486"/>
                </a:cubicBezTo>
                <a:lnTo>
                  <a:pt x="7038860" y="3988495"/>
                </a:lnTo>
                <a:cubicBezTo>
                  <a:pt x="7032643" y="3985549"/>
                  <a:pt x="7025769" y="4036629"/>
                  <a:pt x="7025357" y="4051442"/>
                </a:cubicBezTo>
                <a:cubicBezTo>
                  <a:pt x="7027718" y="4082597"/>
                  <a:pt x="6999245" y="4088879"/>
                  <a:pt x="7024708" y="4105625"/>
                </a:cubicBezTo>
                <a:lnTo>
                  <a:pt x="7032013" y="4109626"/>
                </a:lnTo>
                <a:cubicBezTo>
                  <a:pt x="7032232" y="4111936"/>
                  <a:pt x="7032452" y="4114247"/>
                  <a:pt x="7032673" y="4116557"/>
                </a:cubicBezTo>
                <a:cubicBezTo>
                  <a:pt x="7032129" y="4120146"/>
                  <a:pt x="7030109" y="4121935"/>
                  <a:pt x="7025240" y="4120637"/>
                </a:cubicBezTo>
                <a:cubicBezTo>
                  <a:pt x="7043153" y="4152084"/>
                  <a:pt x="7009196" y="4180445"/>
                  <a:pt x="7001151" y="4208493"/>
                </a:cubicBezTo>
                <a:cubicBezTo>
                  <a:pt x="7018815" y="4233012"/>
                  <a:pt x="7008350" y="4220026"/>
                  <a:pt x="7005015" y="4280258"/>
                </a:cubicBezTo>
                <a:cubicBezTo>
                  <a:pt x="7011750" y="4308277"/>
                  <a:pt x="7033994" y="4343334"/>
                  <a:pt x="7041564" y="4376610"/>
                </a:cubicBezTo>
                <a:lnTo>
                  <a:pt x="7050435" y="4479913"/>
                </a:lnTo>
                <a:cubicBezTo>
                  <a:pt x="7069335" y="4520148"/>
                  <a:pt x="7089645" y="4501330"/>
                  <a:pt x="7106916" y="4549233"/>
                </a:cubicBezTo>
                <a:cubicBezTo>
                  <a:pt x="7124763" y="4586808"/>
                  <a:pt x="7169428" y="4595382"/>
                  <a:pt x="7173289" y="4634254"/>
                </a:cubicBezTo>
                <a:cubicBezTo>
                  <a:pt x="7190716" y="4640073"/>
                  <a:pt x="7200893" y="4649488"/>
                  <a:pt x="7188878" y="4672371"/>
                </a:cubicBezTo>
                <a:lnTo>
                  <a:pt x="7226673" y="4796523"/>
                </a:lnTo>
                <a:cubicBezTo>
                  <a:pt x="7250758" y="4804969"/>
                  <a:pt x="7213149" y="4831440"/>
                  <a:pt x="7240375" y="4838614"/>
                </a:cubicBezTo>
                <a:cubicBezTo>
                  <a:pt x="7265209" y="4813710"/>
                  <a:pt x="7269968" y="4852830"/>
                  <a:pt x="7270096" y="4896400"/>
                </a:cubicBezTo>
                <a:cubicBezTo>
                  <a:pt x="7285015" y="4912141"/>
                  <a:pt x="7287317" y="4967090"/>
                  <a:pt x="7298142" y="4993732"/>
                </a:cubicBezTo>
                <a:cubicBezTo>
                  <a:pt x="7304426" y="5051555"/>
                  <a:pt x="7320744" y="5154484"/>
                  <a:pt x="7322875" y="5208172"/>
                </a:cubicBezTo>
                <a:cubicBezTo>
                  <a:pt x="7321633" y="5247190"/>
                  <a:pt x="7342983" y="5233630"/>
                  <a:pt x="7342672" y="5255191"/>
                </a:cubicBezTo>
                <a:cubicBezTo>
                  <a:pt x="7313212" y="5307847"/>
                  <a:pt x="7344254" y="5306620"/>
                  <a:pt x="7321006" y="5337537"/>
                </a:cubicBezTo>
                <a:cubicBezTo>
                  <a:pt x="7332052" y="5381812"/>
                  <a:pt x="7380085" y="5390816"/>
                  <a:pt x="7360096" y="5418522"/>
                </a:cubicBezTo>
                <a:cubicBezTo>
                  <a:pt x="7373594" y="5435837"/>
                  <a:pt x="7420489" y="5440195"/>
                  <a:pt x="7400954" y="5473319"/>
                </a:cubicBezTo>
                <a:cubicBezTo>
                  <a:pt x="7425442" y="5459434"/>
                  <a:pt x="7396779" y="5506488"/>
                  <a:pt x="7418953" y="5506769"/>
                </a:cubicBezTo>
                <a:cubicBezTo>
                  <a:pt x="7437176" y="5505251"/>
                  <a:pt x="7432725" y="5519173"/>
                  <a:pt x="7437497" y="5528086"/>
                </a:cubicBezTo>
                <a:cubicBezTo>
                  <a:pt x="7446477" y="5564009"/>
                  <a:pt x="7465877" y="5685813"/>
                  <a:pt x="7472839" y="5722307"/>
                </a:cubicBezTo>
                <a:cubicBezTo>
                  <a:pt x="7486640" y="5775629"/>
                  <a:pt x="7508016" y="5819165"/>
                  <a:pt x="7520312" y="5848020"/>
                </a:cubicBezTo>
                <a:cubicBezTo>
                  <a:pt x="7538835" y="5880777"/>
                  <a:pt x="7486067" y="5884250"/>
                  <a:pt x="7546603" y="5895435"/>
                </a:cubicBezTo>
                <a:cubicBezTo>
                  <a:pt x="7540608" y="5971886"/>
                  <a:pt x="7608013" y="6035789"/>
                  <a:pt x="7574370" y="6116987"/>
                </a:cubicBezTo>
                <a:cubicBezTo>
                  <a:pt x="7591907" y="6168748"/>
                  <a:pt x="7582324" y="6196031"/>
                  <a:pt x="7588278" y="6239240"/>
                </a:cubicBezTo>
                <a:cubicBezTo>
                  <a:pt x="7579024" y="6350781"/>
                  <a:pt x="7645844" y="6378237"/>
                  <a:pt x="7651779" y="6536040"/>
                </a:cubicBezTo>
                <a:lnTo>
                  <a:pt x="7634970" y="6596308"/>
                </a:lnTo>
                <a:lnTo>
                  <a:pt x="7634433" y="6610438"/>
                </a:lnTo>
                <a:lnTo>
                  <a:pt x="7679537" y="6620156"/>
                </a:lnTo>
                <a:cubicBezTo>
                  <a:pt x="7692146" y="6625746"/>
                  <a:pt x="7690137" y="6657904"/>
                  <a:pt x="7703817" y="6673830"/>
                </a:cubicBezTo>
                <a:cubicBezTo>
                  <a:pt x="7717804" y="6682743"/>
                  <a:pt x="7700634" y="6723281"/>
                  <a:pt x="7713961" y="6739542"/>
                </a:cubicBezTo>
                <a:cubicBezTo>
                  <a:pt x="7712486" y="6753979"/>
                  <a:pt x="7741638" y="6750833"/>
                  <a:pt x="7742083" y="6765442"/>
                </a:cubicBezTo>
                <a:lnTo>
                  <a:pt x="7762582" y="6800900"/>
                </a:lnTo>
                <a:lnTo>
                  <a:pt x="7791089" y="6843616"/>
                </a:lnTo>
                <a:lnTo>
                  <a:pt x="7807404" y="6857999"/>
                </a:lnTo>
                <a:lnTo>
                  <a:pt x="2910541" y="6857999"/>
                </a:lnTo>
                <a:lnTo>
                  <a:pt x="737233" y="6857999"/>
                </a:lnTo>
                <a:lnTo>
                  <a:pt x="0" y="6857999"/>
                </a:lnTo>
                <a:lnTo>
                  <a:pt x="0" y="1"/>
                </a:lnTo>
                <a:lnTo>
                  <a:pt x="737233" y="1"/>
                </a:lnTo>
                <a:lnTo>
                  <a:pt x="737233"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4E90FEE6-A774-2668-7E57-EAB36F3A53FB}"/>
              </a:ext>
            </a:extLst>
          </p:cNvPr>
          <p:cNvSpPr>
            <a:spLocks noGrp="1"/>
          </p:cNvSpPr>
          <p:nvPr>
            <p:ph type="ctrTitle"/>
          </p:nvPr>
        </p:nvSpPr>
        <p:spPr>
          <a:xfrm>
            <a:off x="857685" y="1304453"/>
            <a:ext cx="5125988" cy="691225"/>
          </a:xfrm>
        </p:spPr>
        <p:txBody>
          <a:bodyPr>
            <a:normAutofit/>
          </a:bodyPr>
          <a:lstStyle/>
          <a:p>
            <a:r>
              <a:rPr lang="en-GB" b="1" i="0" u="sng" dirty="0">
                <a:effectLst/>
              </a:rPr>
              <a:t>César Ritz</a:t>
            </a:r>
            <a:endParaRPr lang="en-GB" dirty="0"/>
          </a:p>
        </p:txBody>
      </p:sp>
      <p:sp>
        <p:nvSpPr>
          <p:cNvPr id="3" name="Subtitle 2">
            <a:extLst>
              <a:ext uri="{FF2B5EF4-FFF2-40B4-BE49-F238E27FC236}">
                <a16:creationId xmlns:a16="http://schemas.microsoft.com/office/drawing/2014/main" xmlns="" id="{90B7B837-31D1-C60B-8DAD-0F468E6D80A1}"/>
              </a:ext>
            </a:extLst>
          </p:cNvPr>
          <p:cNvSpPr>
            <a:spLocks noGrp="1"/>
          </p:cNvSpPr>
          <p:nvPr>
            <p:ph type="subTitle" idx="1"/>
          </p:nvPr>
        </p:nvSpPr>
        <p:spPr>
          <a:xfrm>
            <a:off x="970013" y="2320765"/>
            <a:ext cx="5125987" cy="1958731"/>
          </a:xfrm>
        </p:spPr>
        <p:txBody>
          <a:bodyPr>
            <a:normAutofit fontScale="77500" lnSpcReduction="20000"/>
          </a:bodyPr>
          <a:lstStyle/>
          <a:p>
            <a:pPr algn="l">
              <a:lnSpc>
                <a:spcPct val="150000"/>
              </a:lnSpc>
            </a:pPr>
            <a:r>
              <a:rPr lang="en-GB" sz="1600" dirty="0" smtClean="0"/>
              <a:t>Ritz-Carlton </a:t>
            </a:r>
            <a:r>
              <a:rPr lang="en-GB" sz="1600" dirty="0"/>
              <a:t>Hotel Company begins in the 19</a:t>
            </a:r>
            <a:r>
              <a:rPr lang="en-GB" sz="1600" baseline="30000" dirty="0"/>
              <a:t>th</a:t>
            </a:r>
            <a:r>
              <a:rPr lang="en-GB" sz="1600" dirty="0"/>
              <a:t> century. Cesar Ritz was born in 1850 in a small village in </a:t>
            </a:r>
            <a:r>
              <a:rPr lang="en-GB" sz="1600" dirty="0" smtClean="0"/>
              <a:t>Switzerland, and he was one </a:t>
            </a:r>
            <a:r>
              <a:rPr lang="en-GB" sz="1600" dirty="0"/>
              <a:t>of the 13 </a:t>
            </a:r>
            <a:r>
              <a:rPr lang="en-GB" sz="1600" dirty="0" smtClean="0"/>
              <a:t>children.  </a:t>
            </a:r>
            <a:r>
              <a:rPr lang="en-GB" sz="1600" dirty="0"/>
              <a:t>Ritz left home at the age of 16 to work. He worked in different cities, countries, and hotels. </a:t>
            </a:r>
            <a:r>
              <a:rPr lang="en-GB" sz="1600" dirty="0" smtClean="0"/>
              <a:t>Ritz’s</a:t>
            </a:r>
            <a:r>
              <a:rPr lang="en-GB" sz="1600" dirty="0" smtClean="0"/>
              <a:t> </a:t>
            </a:r>
            <a:r>
              <a:rPr lang="en-GB" sz="1600" dirty="0"/>
              <a:t>dream was to open a hotel </a:t>
            </a:r>
            <a:r>
              <a:rPr lang="en-GB" sz="1600" dirty="0"/>
              <a:t>t</a:t>
            </a:r>
            <a:r>
              <a:rPr lang="en-GB" sz="1600" dirty="0" smtClean="0"/>
              <a:t>hat </a:t>
            </a:r>
            <a:r>
              <a:rPr lang="en-GB" sz="1600" dirty="0"/>
              <a:t>would be the epitome of elegance. </a:t>
            </a:r>
          </a:p>
        </p:txBody>
      </p:sp>
      <p:pic>
        <p:nvPicPr>
          <p:cNvPr id="4098" name="Picture 2" descr="César Ritz - Wikipedia">
            <a:extLst>
              <a:ext uri="{FF2B5EF4-FFF2-40B4-BE49-F238E27FC236}">
                <a16:creationId xmlns:a16="http://schemas.microsoft.com/office/drawing/2014/main" xmlns="" id="{A8289B07-2C42-20CE-44ED-A528083400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05276" y="2131401"/>
            <a:ext cx="3484055" cy="2633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8023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414D8DD-B4A8-4970-DAE0-469E56F5C57C}"/>
              </a:ext>
            </a:extLst>
          </p:cNvPr>
          <p:cNvSpPr>
            <a:spLocks noGrp="1"/>
          </p:cNvSpPr>
          <p:nvPr>
            <p:ph type="ctrTitle"/>
          </p:nvPr>
        </p:nvSpPr>
        <p:spPr>
          <a:xfrm>
            <a:off x="567266" y="465667"/>
            <a:ext cx="3885060" cy="796404"/>
          </a:xfrm>
        </p:spPr>
        <p:txBody>
          <a:bodyPr/>
          <a:lstStyle/>
          <a:p>
            <a:r>
              <a:rPr lang="en-GB" b="1" u="sng" dirty="0"/>
              <a:t> </a:t>
            </a:r>
          </a:p>
        </p:txBody>
      </p:sp>
      <p:sp>
        <p:nvSpPr>
          <p:cNvPr id="3" name="Subtitle 2">
            <a:extLst>
              <a:ext uri="{FF2B5EF4-FFF2-40B4-BE49-F238E27FC236}">
                <a16:creationId xmlns:a16="http://schemas.microsoft.com/office/drawing/2014/main" xmlns="" id="{B91DDED4-6B9A-0E71-30EE-210879F5ED46}"/>
              </a:ext>
            </a:extLst>
          </p:cNvPr>
          <p:cNvSpPr>
            <a:spLocks noGrp="1"/>
          </p:cNvSpPr>
          <p:nvPr>
            <p:ph type="subTitle" idx="1"/>
          </p:nvPr>
        </p:nvSpPr>
        <p:spPr>
          <a:xfrm>
            <a:off x="969172" y="2023532"/>
            <a:ext cx="9673428" cy="3708401"/>
          </a:xfrm>
        </p:spPr>
        <p:txBody>
          <a:bodyPr>
            <a:normAutofit fontScale="92500"/>
          </a:bodyPr>
          <a:lstStyle/>
          <a:p>
            <a:pPr algn="l">
              <a:lnSpc>
                <a:spcPct val="150000"/>
              </a:lnSpc>
            </a:pPr>
            <a:r>
              <a:rPr lang="en-GB" sz="1600" dirty="0"/>
              <a:t>In 1898, </a:t>
            </a:r>
            <a:r>
              <a:rPr lang="en-GB" sz="1600" dirty="0" smtClean="0"/>
              <a:t>the first Ritz hotel was opened in Paris. </a:t>
            </a:r>
            <a:r>
              <a:rPr lang="en-GB" sz="1600" dirty="0"/>
              <a:t>In the early 20</a:t>
            </a:r>
            <a:r>
              <a:rPr lang="en-GB" sz="1600" baseline="30000" dirty="0"/>
              <a:t>th</a:t>
            </a:r>
            <a:r>
              <a:rPr lang="en-GB" sz="1600" dirty="0"/>
              <a:t> century, </a:t>
            </a:r>
            <a:r>
              <a:rPr lang="en-GB" sz="1600" dirty="0" smtClean="0"/>
              <a:t>he </a:t>
            </a:r>
            <a:r>
              <a:rPr lang="en-GB" sz="1600" dirty="0"/>
              <a:t>had arranged to build and operate the Carlton Hotel in </a:t>
            </a:r>
            <a:r>
              <a:rPr lang="en-GB" sz="1600" dirty="0" smtClean="0"/>
              <a:t>London. He created the tricontinental Ritz-Carlton Management Corporation which is a group of hoteliers and financiers</a:t>
            </a:r>
            <a:r>
              <a:rPr lang="en-US" sz="1600" b="0" i="0" dirty="0" smtClean="0">
                <a:solidFill>
                  <a:srgbClr val="333333"/>
                </a:solidFill>
                <a:effectLst/>
              </a:rPr>
              <a:t>. </a:t>
            </a:r>
            <a:r>
              <a:rPr lang="en-US" sz="1600" b="0" i="0" dirty="0">
                <a:solidFill>
                  <a:srgbClr val="333333"/>
                </a:solidFill>
                <a:effectLst/>
              </a:rPr>
              <a:t>“</a:t>
            </a:r>
            <a:r>
              <a:rPr lang="en-US" sz="1600" b="0" i="0" dirty="0">
                <a:solidFill>
                  <a:srgbClr val="000000"/>
                </a:solidFill>
                <a:effectLst/>
              </a:rPr>
              <a:t>The purpose of the group was to lease the Ritz-Carlton name, crest, and stationery to interested parties willing to establish a hotel of their own and abide by the service and culinary standards set by Ritz himself.”(</a:t>
            </a:r>
            <a:r>
              <a:rPr lang="en-US" sz="1600" b="0" i="0" u="none" strike="noStrike" dirty="0">
                <a:solidFill>
                  <a:srgbClr val="003399"/>
                </a:solidFill>
                <a:effectLst/>
                <a:hlinkClick r:id="rId2"/>
              </a:rPr>
              <a:t>https://www.referenceforbusiness.com/history2/60/The-Ritz-Carlton-Hotel-Company-L-L-C.html#ixzz7sM9BeGGk</a:t>
            </a:r>
            <a:r>
              <a:rPr lang="en-US" sz="1600" dirty="0">
                <a:solidFill>
                  <a:schemeClr val="tx1"/>
                </a:solidFill>
              </a:rPr>
              <a:t>) So in 1911 in New York, one of the most famous hotels was opened.</a:t>
            </a:r>
            <a:r>
              <a:rPr lang="en-US" sz="1600" b="0" i="0" dirty="0">
                <a:solidFill>
                  <a:srgbClr val="000000"/>
                </a:solidFill>
                <a:effectLst/>
                <a:latin typeface="Helvetica Neue"/>
              </a:rPr>
              <a:t/>
            </a:r>
            <a:br>
              <a:rPr lang="en-US" sz="1600" b="0" i="0" dirty="0">
                <a:solidFill>
                  <a:srgbClr val="000000"/>
                </a:solidFill>
                <a:effectLst/>
                <a:latin typeface="Helvetica Neue"/>
              </a:rPr>
            </a:br>
            <a:r>
              <a:rPr lang="en-US" sz="1600" b="0" i="0" dirty="0">
                <a:solidFill>
                  <a:srgbClr val="000000"/>
                </a:solidFill>
                <a:effectLst/>
                <a:latin typeface="Helvetica Neue"/>
              </a:rPr>
              <a:t/>
            </a:r>
            <a:br>
              <a:rPr lang="en-US" sz="1600" b="0" i="0" dirty="0">
                <a:solidFill>
                  <a:srgbClr val="000000"/>
                </a:solidFill>
                <a:effectLst/>
                <a:latin typeface="Helvetica Neue"/>
              </a:rPr>
            </a:br>
            <a:endParaRPr lang="en-GB" sz="1600" dirty="0"/>
          </a:p>
        </p:txBody>
      </p:sp>
    </p:spTree>
    <p:extLst>
      <p:ext uri="{BB962C8B-B14F-4D97-AF65-F5344CB8AC3E}">
        <p14:creationId xmlns:p14="http://schemas.microsoft.com/office/powerpoint/2010/main" val="1703778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xmlns="" id="{9089EED9-F54D-4F20-A2C6-949DE41769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xmlns="" id="{EB1B078B-B000-44F9-B571-4AF20E88C1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076849"/>
            <a:ext cx="12192000" cy="3781151"/>
          </a:xfrm>
          <a:custGeom>
            <a:avLst/>
            <a:gdLst>
              <a:gd name="connsiteX0" fmla="*/ 12087372 w 12192000"/>
              <a:gd name="connsiteY0" fmla="*/ 0 h 3793674"/>
              <a:gd name="connsiteX1" fmla="*/ 12178353 w 12192000"/>
              <a:gd name="connsiteY1" fmla="*/ 12523 h 3793674"/>
              <a:gd name="connsiteX2" fmla="*/ 12192000 w 12192000"/>
              <a:gd name="connsiteY2" fmla="*/ 25195 h 3793674"/>
              <a:gd name="connsiteX3" fmla="*/ 12192000 w 12192000"/>
              <a:gd name="connsiteY3" fmla="*/ 3793674 h 3793674"/>
              <a:gd name="connsiteX4" fmla="*/ 0 w 12192000"/>
              <a:gd name="connsiteY4" fmla="*/ 3793674 h 3793674"/>
              <a:gd name="connsiteX5" fmla="*/ 0 w 12192000"/>
              <a:gd name="connsiteY5" fmla="*/ 3066065 h 3793674"/>
              <a:gd name="connsiteX6" fmla="*/ 8171 w 12192000"/>
              <a:gd name="connsiteY6" fmla="*/ 3063714 h 3793674"/>
              <a:gd name="connsiteX7" fmla="*/ 67297 w 12192000"/>
              <a:gd name="connsiteY7" fmla="*/ 3039008 h 3793674"/>
              <a:gd name="connsiteX8" fmla="*/ 156970 w 12192000"/>
              <a:gd name="connsiteY8" fmla="*/ 3078618 h 3793674"/>
              <a:gd name="connsiteX9" fmla="*/ 191925 w 12192000"/>
              <a:gd name="connsiteY9" fmla="*/ 3081672 h 3793674"/>
              <a:gd name="connsiteX10" fmla="*/ 260901 w 12192000"/>
              <a:gd name="connsiteY10" fmla="*/ 3123909 h 3793674"/>
              <a:gd name="connsiteX11" fmla="*/ 408315 w 12192000"/>
              <a:gd name="connsiteY11" fmla="*/ 2979941 h 3793674"/>
              <a:gd name="connsiteX12" fmla="*/ 658076 w 12192000"/>
              <a:gd name="connsiteY12" fmla="*/ 2943310 h 3793674"/>
              <a:gd name="connsiteX13" fmla="*/ 858103 w 12192000"/>
              <a:gd name="connsiteY13" fmla="*/ 2814464 h 3793674"/>
              <a:gd name="connsiteX14" fmla="*/ 994062 w 12192000"/>
              <a:gd name="connsiteY14" fmla="*/ 2797082 h 3793674"/>
              <a:gd name="connsiteX15" fmla="*/ 1047040 w 12192000"/>
              <a:gd name="connsiteY15" fmla="*/ 2839351 h 3793674"/>
              <a:gd name="connsiteX16" fmla="*/ 1377085 w 12192000"/>
              <a:gd name="connsiteY16" fmla="*/ 2747933 h 3793674"/>
              <a:gd name="connsiteX17" fmla="*/ 1465015 w 12192000"/>
              <a:gd name="connsiteY17" fmla="*/ 2747280 h 3793674"/>
              <a:gd name="connsiteX18" fmla="*/ 1535004 w 12192000"/>
              <a:gd name="connsiteY18" fmla="*/ 2700358 h 3793674"/>
              <a:gd name="connsiteX19" fmla="*/ 1679251 w 12192000"/>
              <a:gd name="connsiteY19" fmla="*/ 2724890 h 3793674"/>
              <a:gd name="connsiteX20" fmla="*/ 1865161 w 12192000"/>
              <a:gd name="connsiteY20" fmla="*/ 2675644 h 3793674"/>
              <a:gd name="connsiteX21" fmla="*/ 1977927 w 12192000"/>
              <a:gd name="connsiteY21" fmla="*/ 2654971 h 3793674"/>
              <a:gd name="connsiteX22" fmla="*/ 2023175 w 12192000"/>
              <a:gd name="connsiteY22" fmla="*/ 2660925 h 3793674"/>
              <a:gd name="connsiteX23" fmla="*/ 2040685 w 12192000"/>
              <a:gd name="connsiteY23" fmla="*/ 2665174 h 3793674"/>
              <a:gd name="connsiteX24" fmla="*/ 2057102 w 12192000"/>
              <a:gd name="connsiteY24" fmla="*/ 2658281 h 3793674"/>
              <a:gd name="connsiteX25" fmla="*/ 2052057 w 12192000"/>
              <a:gd name="connsiteY25" fmla="*/ 2630525 h 3793674"/>
              <a:gd name="connsiteX26" fmla="*/ 2052988 w 12192000"/>
              <a:gd name="connsiteY26" fmla="*/ 2629844 h 3793674"/>
              <a:gd name="connsiteX27" fmla="*/ 2075835 w 12192000"/>
              <a:gd name="connsiteY27" fmla="*/ 2637574 h 3793674"/>
              <a:gd name="connsiteX28" fmla="*/ 2105280 w 12192000"/>
              <a:gd name="connsiteY28" fmla="*/ 2634295 h 3793674"/>
              <a:gd name="connsiteX29" fmla="*/ 2271487 w 12192000"/>
              <a:gd name="connsiteY29" fmla="*/ 2572125 h 3793674"/>
              <a:gd name="connsiteX30" fmla="*/ 2450874 w 12192000"/>
              <a:gd name="connsiteY30" fmla="*/ 2553486 h 3793674"/>
              <a:gd name="connsiteX31" fmla="*/ 2507266 w 12192000"/>
              <a:gd name="connsiteY31" fmla="*/ 2524499 h 3793674"/>
              <a:gd name="connsiteX32" fmla="*/ 2641503 w 12192000"/>
              <a:gd name="connsiteY32" fmla="*/ 2438864 h 3793674"/>
              <a:gd name="connsiteX33" fmla="*/ 2817182 w 12192000"/>
              <a:gd name="connsiteY33" fmla="*/ 2278080 h 3793674"/>
              <a:gd name="connsiteX34" fmla="*/ 2957554 w 12192000"/>
              <a:gd name="connsiteY34" fmla="*/ 2193400 h 3793674"/>
              <a:gd name="connsiteX35" fmla="*/ 3003677 w 12192000"/>
              <a:gd name="connsiteY35" fmla="*/ 2167401 h 3793674"/>
              <a:gd name="connsiteX36" fmla="*/ 3046876 w 12192000"/>
              <a:gd name="connsiteY36" fmla="*/ 2093819 h 3793674"/>
              <a:gd name="connsiteX37" fmla="*/ 3303290 w 12192000"/>
              <a:gd name="connsiteY37" fmla="*/ 2007607 h 3793674"/>
              <a:gd name="connsiteX38" fmla="*/ 3395602 w 12192000"/>
              <a:gd name="connsiteY38" fmla="*/ 1906162 h 3793674"/>
              <a:gd name="connsiteX39" fmla="*/ 3430100 w 12192000"/>
              <a:gd name="connsiteY39" fmla="*/ 1879967 h 3793674"/>
              <a:gd name="connsiteX40" fmla="*/ 3437914 w 12192000"/>
              <a:gd name="connsiteY40" fmla="*/ 1882014 h 3793674"/>
              <a:gd name="connsiteX41" fmla="*/ 3438972 w 12192000"/>
              <a:gd name="connsiteY41" fmla="*/ 1883731 h 3793674"/>
              <a:gd name="connsiteX42" fmla="*/ 3547723 w 12192000"/>
              <a:gd name="connsiteY42" fmla="*/ 1843739 h 3793674"/>
              <a:gd name="connsiteX43" fmla="*/ 3572350 w 12192000"/>
              <a:gd name="connsiteY43" fmla="*/ 1838592 h 3793674"/>
              <a:gd name="connsiteX44" fmla="*/ 3575291 w 12192000"/>
              <a:gd name="connsiteY44" fmla="*/ 1839812 h 3793674"/>
              <a:gd name="connsiteX45" fmla="*/ 3595183 w 12192000"/>
              <a:gd name="connsiteY45" fmla="*/ 1828822 h 3793674"/>
              <a:gd name="connsiteX46" fmla="*/ 3611353 w 12192000"/>
              <a:gd name="connsiteY46" fmla="*/ 1811452 h 3793674"/>
              <a:gd name="connsiteX47" fmla="*/ 3825586 w 12192000"/>
              <a:gd name="connsiteY47" fmla="*/ 1811075 h 3793674"/>
              <a:gd name="connsiteX48" fmla="*/ 4166327 w 12192000"/>
              <a:gd name="connsiteY48" fmla="*/ 1759538 h 3793674"/>
              <a:gd name="connsiteX49" fmla="*/ 4437661 w 12192000"/>
              <a:gd name="connsiteY49" fmla="*/ 1675591 h 3793674"/>
              <a:gd name="connsiteX50" fmla="*/ 4510862 w 12192000"/>
              <a:gd name="connsiteY50" fmla="*/ 1678037 h 3793674"/>
              <a:gd name="connsiteX51" fmla="*/ 4573217 w 12192000"/>
              <a:gd name="connsiteY51" fmla="*/ 1646377 h 3793674"/>
              <a:gd name="connsiteX52" fmla="*/ 4605137 w 12192000"/>
              <a:gd name="connsiteY52" fmla="*/ 1656997 h 3793674"/>
              <a:gd name="connsiteX53" fmla="*/ 4623509 w 12192000"/>
              <a:gd name="connsiteY53" fmla="*/ 1656442 h 3793674"/>
              <a:gd name="connsiteX54" fmla="*/ 4629310 w 12192000"/>
              <a:gd name="connsiteY54" fmla="*/ 1666377 h 3793674"/>
              <a:gd name="connsiteX55" fmla="*/ 4657404 w 12192000"/>
              <a:gd name="connsiteY55" fmla="*/ 1672770 h 3793674"/>
              <a:gd name="connsiteX56" fmla="*/ 4691044 w 12192000"/>
              <a:gd name="connsiteY56" fmla="*/ 1668931 h 3793674"/>
              <a:gd name="connsiteX57" fmla="*/ 4850032 w 12192000"/>
              <a:gd name="connsiteY57" fmla="*/ 1639440 h 3793674"/>
              <a:gd name="connsiteX58" fmla="*/ 4945654 w 12192000"/>
              <a:gd name="connsiteY58" fmla="*/ 1628212 h 3793674"/>
              <a:gd name="connsiteX59" fmla="*/ 4982770 w 12192000"/>
              <a:gd name="connsiteY59" fmla="*/ 1634027 h 3793674"/>
              <a:gd name="connsiteX60" fmla="*/ 5034068 w 12192000"/>
              <a:gd name="connsiteY60" fmla="*/ 1635369 h 3793674"/>
              <a:gd name="connsiteX61" fmla="*/ 5157133 w 12192000"/>
              <a:gd name="connsiteY61" fmla="*/ 1621298 h 3793674"/>
              <a:gd name="connsiteX62" fmla="*/ 5331645 w 12192000"/>
              <a:gd name="connsiteY62" fmla="*/ 1602675 h 3793674"/>
              <a:gd name="connsiteX63" fmla="*/ 5339977 w 12192000"/>
              <a:gd name="connsiteY63" fmla="*/ 1609364 h 3793674"/>
              <a:gd name="connsiteX64" fmla="*/ 5400314 w 12192000"/>
              <a:gd name="connsiteY64" fmla="*/ 1600700 h 3793674"/>
              <a:gd name="connsiteX65" fmla="*/ 5607257 w 12192000"/>
              <a:gd name="connsiteY65" fmla="*/ 1518495 h 3793674"/>
              <a:gd name="connsiteX66" fmla="*/ 5725292 w 12192000"/>
              <a:gd name="connsiteY66" fmla="*/ 1502996 h 3793674"/>
              <a:gd name="connsiteX67" fmla="*/ 5767898 w 12192000"/>
              <a:gd name="connsiteY67" fmla="*/ 1505858 h 3793674"/>
              <a:gd name="connsiteX68" fmla="*/ 5839240 w 12192000"/>
              <a:gd name="connsiteY68" fmla="*/ 1510133 h 3793674"/>
              <a:gd name="connsiteX69" fmla="*/ 5905402 w 12192000"/>
              <a:gd name="connsiteY69" fmla="*/ 1527401 h 3793674"/>
              <a:gd name="connsiteX70" fmla="*/ 5964698 w 12192000"/>
              <a:gd name="connsiteY70" fmla="*/ 1501636 h 3793674"/>
              <a:gd name="connsiteX71" fmla="*/ 6017881 w 12192000"/>
              <a:gd name="connsiteY71" fmla="*/ 1491249 h 3793674"/>
              <a:gd name="connsiteX72" fmla="*/ 6023244 w 12192000"/>
              <a:gd name="connsiteY72" fmla="*/ 1498384 h 3793674"/>
              <a:gd name="connsiteX73" fmla="*/ 6030193 w 12192000"/>
              <a:gd name="connsiteY73" fmla="*/ 1497853 h 3793674"/>
              <a:gd name="connsiteX74" fmla="*/ 6032755 w 12192000"/>
              <a:gd name="connsiteY74" fmla="*/ 1489137 h 3793674"/>
              <a:gd name="connsiteX75" fmla="*/ 6114491 w 12192000"/>
              <a:gd name="connsiteY75" fmla="*/ 1447543 h 3793674"/>
              <a:gd name="connsiteX76" fmla="*/ 6228089 w 12192000"/>
              <a:gd name="connsiteY76" fmla="*/ 1404736 h 3793674"/>
              <a:gd name="connsiteX77" fmla="*/ 6266132 w 12192000"/>
              <a:gd name="connsiteY77" fmla="*/ 1408704 h 3793674"/>
              <a:gd name="connsiteX78" fmla="*/ 6266284 w 12192000"/>
              <a:gd name="connsiteY78" fmla="*/ 1408695 h 3793674"/>
              <a:gd name="connsiteX79" fmla="*/ 6267815 w 12192000"/>
              <a:gd name="connsiteY79" fmla="*/ 1413946 h 3793674"/>
              <a:gd name="connsiteX80" fmla="*/ 6277660 w 12192000"/>
              <a:gd name="connsiteY80" fmla="*/ 1413155 h 3793674"/>
              <a:gd name="connsiteX81" fmla="*/ 6290206 w 12192000"/>
              <a:gd name="connsiteY81" fmla="*/ 1407568 h 3793674"/>
              <a:gd name="connsiteX82" fmla="*/ 6318021 w 12192000"/>
              <a:gd name="connsiteY82" fmla="*/ 1413938 h 3793674"/>
              <a:gd name="connsiteX83" fmla="*/ 6319318 w 12192000"/>
              <a:gd name="connsiteY83" fmla="*/ 1414570 h 3793674"/>
              <a:gd name="connsiteX84" fmla="*/ 6391161 w 12192000"/>
              <a:gd name="connsiteY84" fmla="*/ 1451966 h 3793674"/>
              <a:gd name="connsiteX85" fmla="*/ 6458507 w 12192000"/>
              <a:gd name="connsiteY85" fmla="*/ 1519154 h 3793674"/>
              <a:gd name="connsiteX86" fmla="*/ 6567007 w 12192000"/>
              <a:gd name="connsiteY86" fmla="*/ 1556379 h 3793674"/>
              <a:gd name="connsiteX87" fmla="*/ 6607554 w 12192000"/>
              <a:gd name="connsiteY87" fmla="*/ 1566314 h 3793674"/>
              <a:gd name="connsiteX88" fmla="*/ 6731017 w 12192000"/>
              <a:gd name="connsiteY88" fmla="*/ 1583864 h 3793674"/>
              <a:gd name="connsiteX89" fmla="*/ 6734116 w 12192000"/>
              <a:gd name="connsiteY89" fmla="*/ 1580958 h 3793674"/>
              <a:gd name="connsiteX90" fmla="*/ 6918249 w 12192000"/>
              <a:gd name="connsiteY90" fmla="*/ 1481214 h 3793674"/>
              <a:gd name="connsiteX91" fmla="*/ 7067518 w 12192000"/>
              <a:gd name="connsiteY91" fmla="*/ 1434780 h 3793674"/>
              <a:gd name="connsiteX92" fmla="*/ 7124203 w 12192000"/>
              <a:gd name="connsiteY92" fmla="*/ 1429376 h 3793674"/>
              <a:gd name="connsiteX93" fmla="*/ 7218949 w 12192000"/>
              <a:gd name="connsiteY93" fmla="*/ 1419635 h 3793674"/>
              <a:gd name="connsiteX94" fmla="*/ 7298895 w 12192000"/>
              <a:gd name="connsiteY94" fmla="*/ 1439633 h 3793674"/>
              <a:gd name="connsiteX95" fmla="*/ 7374497 w 12192000"/>
              <a:gd name="connsiteY95" fmla="*/ 1420678 h 3793674"/>
              <a:gd name="connsiteX96" fmla="*/ 7380250 w 12192000"/>
              <a:gd name="connsiteY96" fmla="*/ 1380997 h 3793674"/>
              <a:gd name="connsiteX97" fmla="*/ 7464957 w 12192000"/>
              <a:gd name="connsiteY97" fmla="*/ 1372171 h 3793674"/>
              <a:gd name="connsiteX98" fmla="*/ 7594747 w 12192000"/>
              <a:gd name="connsiteY98" fmla="*/ 1362653 h 3793674"/>
              <a:gd name="connsiteX99" fmla="*/ 7666555 w 12192000"/>
              <a:gd name="connsiteY99" fmla="*/ 1348052 h 3793674"/>
              <a:gd name="connsiteX100" fmla="*/ 7866007 w 12192000"/>
              <a:gd name="connsiteY100" fmla="*/ 1318067 h 3793674"/>
              <a:gd name="connsiteX101" fmla="*/ 8068308 w 12192000"/>
              <a:gd name="connsiteY101" fmla="*/ 1295574 h 3793674"/>
              <a:gd name="connsiteX102" fmla="*/ 8202385 w 12192000"/>
              <a:gd name="connsiteY102" fmla="*/ 1324823 h 3793674"/>
              <a:gd name="connsiteX103" fmla="*/ 8367138 w 12192000"/>
              <a:gd name="connsiteY103" fmla="*/ 1301734 h 3793674"/>
              <a:gd name="connsiteX104" fmla="*/ 8396799 w 12192000"/>
              <a:gd name="connsiteY104" fmla="*/ 1304107 h 3793674"/>
              <a:gd name="connsiteX105" fmla="*/ 8431415 w 12192000"/>
              <a:gd name="connsiteY105" fmla="*/ 1287621 h 3793674"/>
              <a:gd name="connsiteX106" fmla="*/ 8569515 w 12192000"/>
              <a:gd name="connsiteY106" fmla="*/ 1219560 h 3793674"/>
              <a:gd name="connsiteX107" fmla="*/ 8672452 w 12192000"/>
              <a:gd name="connsiteY107" fmla="*/ 1148305 h 3793674"/>
              <a:gd name="connsiteX108" fmla="*/ 8824768 w 12192000"/>
              <a:gd name="connsiteY108" fmla="*/ 1133740 h 3793674"/>
              <a:gd name="connsiteX109" fmla="*/ 8909609 w 12192000"/>
              <a:gd name="connsiteY109" fmla="*/ 1100055 h 3793674"/>
              <a:gd name="connsiteX110" fmla="*/ 9036318 w 12192000"/>
              <a:gd name="connsiteY110" fmla="*/ 1007023 h 3793674"/>
              <a:gd name="connsiteX111" fmla="*/ 9230382 w 12192000"/>
              <a:gd name="connsiteY111" fmla="*/ 968177 h 3793674"/>
              <a:gd name="connsiteX112" fmla="*/ 9286437 w 12192000"/>
              <a:gd name="connsiteY112" fmla="*/ 1010381 h 3793674"/>
              <a:gd name="connsiteX113" fmla="*/ 9349089 w 12192000"/>
              <a:gd name="connsiteY113" fmla="*/ 1027707 h 3793674"/>
              <a:gd name="connsiteX114" fmla="*/ 9347314 w 12192000"/>
              <a:gd name="connsiteY114" fmla="*/ 946267 h 3793674"/>
              <a:gd name="connsiteX115" fmla="*/ 9492995 w 12192000"/>
              <a:gd name="connsiteY115" fmla="*/ 843272 h 3793674"/>
              <a:gd name="connsiteX116" fmla="*/ 9568501 w 12192000"/>
              <a:gd name="connsiteY116" fmla="*/ 800316 h 3793674"/>
              <a:gd name="connsiteX117" fmla="*/ 9691686 w 12192000"/>
              <a:gd name="connsiteY117" fmla="*/ 750611 h 3793674"/>
              <a:gd name="connsiteX118" fmla="*/ 9728219 w 12192000"/>
              <a:gd name="connsiteY118" fmla="*/ 732444 h 3793674"/>
              <a:gd name="connsiteX119" fmla="*/ 10080661 w 12192000"/>
              <a:gd name="connsiteY119" fmla="*/ 517946 h 3793674"/>
              <a:gd name="connsiteX120" fmla="*/ 10335073 w 12192000"/>
              <a:gd name="connsiteY120" fmla="*/ 536444 h 3793674"/>
              <a:gd name="connsiteX121" fmla="*/ 10593135 w 12192000"/>
              <a:gd name="connsiteY121" fmla="*/ 479950 h 3793674"/>
              <a:gd name="connsiteX122" fmla="*/ 10655931 w 12192000"/>
              <a:gd name="connsiteY122" fmla="*/ 414155 h 3793674"/>
              <a:gd name="connsiteX123" fmla="*/ 10695298 w 12192000"/>
              <a:gd name="connsiteY123" fmla="*/ 404284 h 3793674"/>
              <a:gd name="connsiteX124" fmla="*/ 10761489 w 12192000"/>
              <a:gd name="connsiteY124" fmla="*/ 392693 h 3793674"/>
              <a:gd name="connsiteX125" fmla="*/ 10853610 w 12192000"/>
              <a:gd name="connsiteY125" fmla="*/ 344972 h 3793674"/>
              <a:gd name="connsiteX126" fmla="*/ 11052930 w 12192000"/>
              <a:gd name="connsiteY126" fmla="*/ 293394 h 3793674"/>
              <a:gd name="connsiteX127" fmla="*/ 11359700 w 12192000"/>
              <a:gd name="connsiteY127" fmla="*/ 116377 h 3793674"/>
              <a:gd name="connsiteX128" fmla="*/ 11672425 w 12192000"/>
              <a:gd name="connsiteY128" fmla="*/ 43975 h 3793674"/>
              <a:gd name="connsiteX129" fmla="*/ 11778759 w 12192000"/>
              <a:gd name="connsiteY129" fmla="*/ 15112 h 3793674"/>
              <a:gd name="connsiteX130" fmla="*/ 11912086 w 12192000"/>
              <a:gd name="connsiteY130" fmla="*/ 57763 h 3793674"/>
              <a:gd name="connsiteX131" fmla="*/ 12087372 w 12192000"/>
              <a:gd name="connsiteY131" fmla="*/ 0 h 3793674"/>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778759 w 12192000"/>
              <a:gd name="connsiteY129" fmla="*/ 2589 h 3781151"/>
              <a:gd name="connsiteX130" fmla="*/ 11912086 w 12192000"/>
              <a:gd name="connsiteY130"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03854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994062 w 12192000"/>
              <a:gd name="connsiteY14" fmla="*/ 2784559 h 3781151"/>
              <a:gd name="connsiteX15" fmla="*/ 1047040 w 12192000"/>
              <a:gd name="connsiteY15" fmla="*/ 2826828 h 3781151"/>
              <a:gd name="connsiteX16" fmla="*/ 1377085 w 12192000"/>
              <a:gd name="connsiteY16" fmla="*/ 2735410 h 3781151"/>
              <a:gd name="connsiteX17" fmla="*/ 1465015 w 12192000"/>
              <a:gd name="connsiteY17" fmla="*/ 2734757 h 3781151"/>
              <a:gd name="connsiteX18" fmla="*/ 1535004 w 12192000"/>
              <a:gd name="connsiteY18" fmla="*/ 2687835 h 3781151"/>
              <a:gd name="connsiteX19" fmla="*/ 1679251 w 12192000"/>
              <a:gd name="connsiteY19" fmla="*/ 2712367 h 3781151"/>
              <a:gd name="connsiteX20" fmla="*/ 1865161 w 12192000"/>
              <a:gd name="connsiteY20" fmla="*/ 2663121 h 3781151"/>
              <a:gd name="connsiteX21" fmla="*/ 1977927 w 12192000"/>
              <a:gd name="connsiteY21" fmla="*/ 2642448 h 3781151"/>
              <a:gd name="connsiteX22" fmla="*/ 2023175 w 12192000"/>
              <a:gd name="connsiteY22" fmla="*/ 2648402 h 3781151"/>
              <a:gd name="connsiteX23" fmla="*/ 2040685 w 12192000"/>
              <a:gd name="connsiteY23" fmla="*/ 2652651 h 3781151"/>
              <a:gd name="connsiteX24" fmla="*/ 2057102 w 12192000"/>
              <a:gd name="connsiteY24" fmla="*/ 2645758 h 3781151"/>
              <a:gd name="connsiteX25" fmla="*/ 2052057 w 12192000"/>
              <a:gd name="connsiteY25" fmla="*/ 2618002 h 3781151"/>
              <a:gd name="connsiteX26" fmla="*/ 2052988 w 12192000"/>
              <a:gd name="connsiteY26" fmla="*/ 2617321 h 3781151"/>
              <a:gd name="connsiteX27" fmla="*/ 2075835 w 12192000"/>
              <a:gd name="connsiteY27" fmla="*/ 2625051 h 3781151"/>
              <a:gd name="connsiteX28" fmla="*/ 2105280 w 12192000"/>
              <a:gd name="connsiteY28" fmla="*/ 2621772 h 3781151"/>
              <a:gd name="connsiteX29" fmla="*/ 2271487 w 12192000"/>
              <a:gd name="connsiteY29" fmla="*/ 2559602 h 3781151"/>
              <a:gd name="connsiteX30" fmla="*/ 2450874 w 12192000"/>
              <a:gd name="connsiteY30" fmla="*/ 2540963 h 3781151"/>
              <a:gd name="connsiteX31" fmla="*/ 2507266 w 12192000"/>
              <a:gd name="connsiteY31" fmla="*/ 2511976 h 3781151"/>
              <a:gd name="connsiteX32" fmla="*/ 2641503 w 12192000"/>
              <a:gd name="connsiteY32" fmla="*/ 2426341 h 3781151"/>
              <a:gd name="connsiteX33" fmla="*/ 2817182 w 12192000"/>
              <a:gd name="connsiteY33" fmla="*/ 2265557 h 3781151"/>
              <a:gd name="connsiteX34" fmla="*/ 2957554 w 12192000"/>
              <a:gd name="connsiteY34" fmla="*/ 2180877 h 3781151"/>
              <a:gd name="connsiteX35" fmla="*/ 3003677 w 12192000"/>
              <a:gd name="connsiteY35" fmla="*/ 2154878 h 3781151"/>
              <a:gd name="connsiteX36" fmla="*/ 3046876 w 12192000"/>
              <a:gd name="connsiteY36" fmla="*/ 2081296 h 3781151"/>
              <a:gd name="connsiteX37" fmla="*/ 3303290 w 12192000"/>
              <a:gd name="connsiteY37" fmla="*/ 1995084 h 3781151"/>
              <a:gd name="connsiteX38" fmla="*/ 3395602 w 12192000"/>
              <a:gd name="connsiteY38" fmla="*/ 1893639 h 3781151"/>
              <a:gd name="connsiteX39" fmla="*/ 3430100 w 12192000"/>
              <a:gd name="connsiteY39" fmla="*/ 1867444 h 3781151"/>
              <a:gd name="connsiteX40" fmla="*/ 3437914 w 12192000"/>
              <a:gd name="connsiteY40" fmla="*/ 1869491 h 3781151"/>
              <a:gd name="connsiteX41" fmla="*/ 3438972 w 12192000"/>
              <a:gd name="connsiteY41" fmla="*/ 1871208 h 3781151"/>
              <a:gd name="connsiteX42" fmla="*/ 3547723 w 12192000"/>
              <a:gd name="connsiteY42" fmla="*/ 1831216 h 3781151"/>
              <a:gd name="connsiteX43" fmla="*/ 3572350 w 12192000"/>
              <a:gd name="connsiteY43" fmla="*/ 1826069 h 3781151"/>
              <a:gd name="connsiteX44" fmla="*/ 3575291 w 12192000"/>
              <a:gd name="connsiteY44" fmla="*/ 1827289 h 3781151"/>
              <a:gd name="connsiteX45" fmla="*/ 3595183 w 12192000"/>
              <a:gd name="connsiteY45" fmla="*/ 1816299 h 3781151"/>
              <a:gd name="connsiteX46" fmla="*/ 3611353 w 12192000"/>
              <a:gd name="connsiteY46" fmla="*/ 1798929 h 3781151"/>
              <a:gd name="connsiteX47" fmla="*/ 3825586 w 12192000"/>
              <a:gd name="connsiteY47" fmla="*/ 1798552 h 3781151"/>
              <a:gd name="connsiteX48" fmla="*/ 4166327 w 12192000"/>
              <a:gd name="connsiteY48" fmla="*/ 1747015 h 3781151"/>
              <a:gd name="connsiteX49" fmla="*/ 4437661 w 12192000"/>
              <a:gd name="connsiteY49" fmla="*/ 1663068 h 3781151"/>
              <a:gd name="connsiteX50" fmla="*/ 4510862 w 12192000"/>
              <a:gd name="connsiteY50" fmla="*/ 1665514 h 3781151"/>
              <a:gd name="connsiteX51" fmla="*/ 4573217 w 12192000"/>
              <a:gd name="connsiteY51" fmla="*/ 1633854 h 3781151"/>
              <a:gd name="connsiteX52" fmla="*/ 4605137 w 12192000"/>
              <a:gd name="connsiteY52" fmla="*/ 1644474 h 3781151"/>
              <a:gd name="connsiteX53" fmla="*/ 4623509 w 12192000"/>
              <a:gd name="connsiteY53" fmla="*/ 1643919 h 3781151"/>
              <a:gd name="connsiteX54" fmla="*/ 4629310 w 12192000"/>
              <a:gd name="connsiteY54" fmla="*/ 1653854 h 3781151"/>
              <a:gd name="connsiteX55" fmla="*/ 4657404 w 12192000"/>
              <a:gd name="connsiteY55" fmla="*/ 1660247 h 3781151"/>
              <a:gd name="connsiteX56" fmla="*/ 4691044 w 12192000"/>
              <a:gd name="connsiteY56" fmla="*/ 1656408 h 3781151"/>
              <a:gd name="connsiteX57" fmla="*/ 4850032 w 12192000"/>
              <a:gd name="connsiteY57" fmla="*/ 1626917 h 3781151"/>
              <a:gd name="connsiteX58" fmla="*/ 4945654 w 12192000"/>
              <a:gd name="connsiteY58" fmla="*/ 1615689 h 3781151"/>
              <a:gd name="connsiteX59" fmla="*/ 4982770 w 12192000"/>
              <a:gd name="connsiteY59" fmla="*/ 1621504 h 3781151"/>
              <a:gd name="connsiteX60" fmla="*/ 5034068 w 12192000"/>
              <a:gd name="connsiteY60" fmla="*/ 1622846 h 3781151"/>
              <a:gd name="connsiteX61" fmla="*/ 5157133 w 12192000"/>
              <a:gd name="connsiteY61" fmla="*/ 1608775 h 3781151"/>
              <a:gd name="connsiteX62" fmla="*/ 5331645 w 12192000"/>
              <a:gd name="connsiteY62" fmla="*/ 1590152 h 3781151"/>
              <a:gd name="connsiteX63" fmla="*/ 5339977 w 12192000"/>
              <a:gd name="connsiteY63" fmla="*/ 1596841 h 3781151"/>
              <a:gd name="connsiteX64" fmla="*/ 5400314 w 12192000"/>
              <a:gd name="connsiteY64" fmla="*/ 1588177 h 3781151"/>
              <a:gd name="connsiteX65" fmla="*/ 5607257 w 12192000"/>
              <a:gd name="connsiteY65" fmla="*/ 1505972 h 3781151"/>
              <a:gd name="connsiteX66" fmla="*/ 5725292 w 12192000"/>
              <a:gd name="connsiteY66" fmla="*/ 1490473 h 3781151"/>
              <a:gd name="connsiteX67" fmla="*/ 5767898 w 12192000"/>
              <a:gd name="connsiteY67" fmla="*/ 1493335 h 3781151"/>
              <a:gd name="connsiteX68" fmla="*/ 5839240 w 12192000"/>
              <a:gd name="connsiteY68" fmla="*/ 1497610 h 3781151"/>
              <a:gd name="connsiteX69" fmla="*/ 5905402 w 12192000"/>
              <a:gd name="connsiteY69" fmla="*/ 1514878 h 3781151"/>
              <a:gd name="connsiteX70" fmla="*/ 5964698 w 12192000"/>
              <a:gd name="connsiteY70" fmla="*/ 1489113 h 3781151"/>
              <a:gd name="connsiteX71" fmla="*/ 6017881 w 12192000"/>
              <a:gd name="connsiteY71" fmla="*/ 1478726 h 3781151"/>
              <a:gd name="connsiteX72" fmla="*/ 6023244 w 12192000"/>
              <a:gd name="connsiteY72" fmla="*/ 1485861 h 3781151"/>
              <a:gd name="connsiteX73" fmla="*/ 6030193 w 12192000"/>
              <a:gd name="connsiteY73" fmla="*/ 1485330 h 3781151"/>
              <a:gd name="connsiteX74" fmla="*/ 6032755 w 12192000"/>
              <a:gd name="connsiteY74" fmla="*/ 1476614 h 3781151"/>
              <a:gd name="connsiteX75" fmla="*/ 6114491 w 12192000"/>
              <a:gd name="connsiteY75" fmla="*/ 1435020 h 3781151"/>
              <a:gd name="connsiteX76" fmla="*/ 6228089 w 12192000"/>
              <a:gd name="connsiteY76" fmla="*/ 1392213 h 3781151"/>
              <a:gd name="connsiteX77" fmla="*/ 6266132 w 12192000"/>
              <a:gd name="connsiteY77" fmla="*/ 1396181 h 3781151"/>
              <a:gd name="connsiteX78" fmla="*/ 6266284 w 12192000"/>
              <a:gd name="connsiteY78" fmla="*/ 1396172 h 3781151"/>
              <a:gd name="connsiteX79" fmla="*/ 6267815 w 12192000"/>
              <a:gd name="connsiteY79" fmla="*/ 1401423 h 3781151"/>
              <a:gd name="connsiteX80" fmla="*/ 6277660 w 12192000"/>
              <a:gd name="connsiteY80" fmla="*/ 1400632 h 3781151"/>
              <a:gd name="connsiteX81" fmla="*/ 6290206 w 12192000"/>
              <a:gd name="connsiteY81" fmla="*/ 1395045 h 3781151"/>
              <a:gd name="connsiteX82" fmla="*/ 6318021 w 12192000"/>
              <a:gd name="connsiteY82" fmla="*/ 1401415 h 3781151"/>
              <a:gd name="connsiteX83" fmla="*/ 6319318 w 12192000"/>
              <a:gd name="connsiteY83" fmla="*/ 1402047 h 3781151"/>
              <a:gd name="connsiteX84" fmla="*/ 6391161 w 12192000"/>
              <a:gd name="connsiteY84" fmla="*/ 1439443 h 3781151"/>
              <a:gd name="connsiteX85" fmla="*/ 6458507 w 12192000"/>
              <a:gd name="connsiteY85" fmla="*/ 1506631 h 3781151"/>
              <a:gd name="connsiteX86" fmla="*/ 6567007 w 12192000"/>
              <a:gd name="connsiteY86" fmla="*/ 1543856 h 3781151"/>
              <a:gd name="connsiteX87" fmla="*/ 6607554 w 12192000"/>
              <a:gd name="connsiteY87" fmla="*/ 1553791 h 3781151"/>
              <a:gd name="connsiteX88" fmla="*/ 6731017 w 12192000"/>
              <a:gd name="connsiteY88" fmla="*/ 1571341 h 3781151"/>
              <a:gd name="connsiteX89" fmla="*/ 6734116 w 12192000"/>
              <a:gd name="connsiteY89" fmla="*/ 1568435 h 3781151"/>
              <a:gd name="connsiteX90" fmla="*/ 6918249 w 12192000"/>
              <a:gd name="connsiteY90" fmla="*/ 1468691 h 3781151"/>
              <a:gd name="connsiteX91" fmla="*/ 7067518 w 12192000"/>
              <a:gd name="connsiteY91" fmla="*/ 1422257 h 3781151"/>
              <a:gd name="connsiteX92" fmla="*/ 7124203 w 12192000"/>
              <a:gd name="connsiteY92" fmla="*/ 1416853 h 3781151"/>
              <a:gd name="connsiteX93" fmla="*/ 7218949 w 12192000"/>
              <a:gd name="connsiteY93" fmla="*/ 1407112 h 3781151"/>
              <a:gd name="connsiteX94" fmla="*/ 7298895 w 12192000"/>
              <a:gd name="connsiteY94" fmla="*/ 1427110 h 3781151"/>
              <a:gd name="connsiteX95" fmla="*/ 7374497 w 12192000"/>
              <a:gd name="connsiteY95" fmla="*/ 1408155 h 3781151"/>
              <a:gd name="connsiteX96" fmla="*/ 7380250 w 12192000"/>
              <a:gd name="connsiteY96" fmla="*/ 1368474 h 3781151"/>
              <a:gd name="connsiteX97" fmla="*/ 7464957 w 12192000"/>
              <a:gd name="connsiteY97" fmla="*/ 1359648 h 3781151"/>
              <a:gd name="connsiteX98" fmla="*/ 7594747 w 12192000"/>
              <a:gd name="connsiteY98" fmla="*/ 1350130 h 3781151"/>
              <a:gd name="connsiteX99" fmla="*/ 7666555 w 12192000"/>
              <a:gd name="connsiteY99" fmla="*/ 1335529 h 3781151"/>
              <a:gd name="connsiteX100" fmla="*/ 7866007 w 12192000"/>
              <a:gd name="connsiteY100" fmla="*/ 1305544 h 3781151"/>
              <a:gd name="connsiteX101" fmla="*/ 8068308 w 12192000"/>
              <a:gd name="connsiteY101" fmla="*/ 1283051 h 3781151"/>
              <a:gd name="connsiteX102" fmla="*/ 8202385 w 12192000"/>
              <a:gd name="connsiteY102" fmla="*/ 1312300 h 3781151"/>
              <a:gd name="connsiteX103" fmla="*/ 8367138 w 12192000"/>
              <a:gd name="connsiteY103" fmla="*/ 1289211 h 3781151"/>
              <a:gd name="connsiteX104" fmla="*/ 8396799 w 12192000"/>
              <a:gd name="connsiteY104" fmla="*/ 1291584 h 3781151"/>
              <a:gd name="connsiteX105" fmla="*/ 8431415 w 12192000"/>
              <a:gd name="connsiteY105" fmla="*/ 1275098 h 3781151"/>
              <a:gd name="connsiteX106" fmla="*/ 8569515 w 12192000"/>
              <a:gd name="connsiteY106" fmla="*/ 1207037 h 3781151"/>
              <a:gd name="connsiteX107" fmla="*/ 8672452 w 12192000"/>
              <a:gd name="connsiteY107" fmla="*/ 1135782 h 3781151"/>
              <a:gd name="connsiteX108" fmla="*/ 8824768 w 12192000"/>
              <a:gd name="connsiteY108" fmla="*/ 1121217 h 3781151"/>
              <a:gd name="connsiteX109" fmla="*/ 8909609 w 12192000"/>
              <a:gd name="connsiteY109" fmla="*/ 1087532 h 3781151"/>
              <a:gd name="connsiteX110" fmla="*/ 9036318 w 12192000"/>
              <a:gd name="connsiteY110" fmla="*/ 994500 h 3781151"/>
              <a:gd name="connsiteX111" fmla="*/ 9230382 w 12192000"/>
              <a:gd name="connsiteY111" fmla="*/ 955654 h 3781151"/>
              <a:gd name="connsiteX112" fmla="*/ 9286437 w 12192000"/>
              <a:gd name="connsiteY112" fmla="*/ 997858 h 3781151"/>
              <a:gd name="connsiteX113" fmla="*/ 9349089 w 12192000"/>
              <a:gd name="connsiteY113" fmla="*/ 1015184 h 3781151"/>
              <a:gd name="connsiteX114" fmla="*/ 9347314 w 12192000"/>
              <a:gd name="connsiteY114" fmla="*/ 933744 h 3781151"/>
              <a:gd name="connsiteX115" fmla="*/ 9492995 w 12192000"/>
              <a:gd name="connsiteY115" fmla="*/ 830749 h 3781151"/>
              <a:gd name="connsiteX116" fmla="*/ 9568501 w 12192000"/>
              <a:gd name="connsiteY116" fmla="*/ 787793 h 3781151"/>
              <a:gd name="connsiteX117" fmla="*/ 9691686 w 12192000"/>
              <a:gd name="connsiteY117" fmla="*/ 738088 h 3781151"/>
              <a:gd name="connsiteX118" fmla="*/ 9728219 w 12192000"/>
              <a:gd name="connsiteY118" fmla="*/ 719921 h 3781151"/>
              <a:gd name="connsiteX119" fmla="*/ 10080661 w 12192000"/>
              <a:gd name="connsiteY119" fmla="*/ 505423 h 3781151"/>
              <a:gd name="connsiteX120" fmla="*/ 10335073 w 12192000"/>
              <a:gd name="connsiteY120" fmla="*/ 523921 h 3781151"/>
              <a:gd name="connsiteX121" fmla="*/ 10593135 w 12192000"/>
              <a:gd name="connsiteY121" fmla="*/ 467427 h 3781151"/>
              <a:gd name="connsiteX122" fmla="*/ 10655931 w 12192000"/>
              <a:gd name="connsiteY122" fmla="*/ 401632 h 3781151"/>
              <a:gd name="connsiteX123" fmla="*/ 10695298 w 12192000"/>
              <a:gd name="connsiteY123" fmla="*/ 391761 h 3781151"/>
              <a:gd name="connsiteX124" fmla="*/ 10761489 w 12192000"/>
              <a:gd name="connsiteY124" fmla="*/ 380170 h 3781151"/>
              <a:gd name="connsiteX125" fmla="*/ 10853610 w 12192000"/>
              <a:gd name="connsiteY125" fmla="*/ 332449 h 3781151"/>
              <a:gd name="connsiteX126" fmla="*/ 11052930 w 12192000"/>
              <a:gd name="connsiteY126" fmla="*/ 280871 h 3781151"/>
              <a:gd name="connsiteX127" fmla="*/ 11359700 w 12192000"/>
              <a:gd name="connsiteY127" fmla="*/ 158445 h 3781151"/>
              <a:gd name="connsiteX128" fmla="*/ 11672425 w 12192000"/>
              <a:gd name="connsiteY128" fmla="*/ 31452 h 3781151"/>
              <a:gd name="connsiteX129" fmla="*/ 11912086 w 12192000"/>
              <a:gd name="connsiteY129"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8103 w 12192000"/>
              <a:gd name="connsiteY13" fmla="*/ 280194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535004 w 12192000"/>
              <a:gd name="connsiteY17" fmla="*/ 2687835 h 3781151"/>
              <a:gd name="connsiteX18" fmla="*/ 1679251 w 12192000"/>
              <a:gd name="connsiteY18" fmla="*/ 2712367 h 3781151"/>
              <a:gd name="connsiteX19" fmla="*/ 1865161 w 12192000"/>
              <a:gd name="connsiteY19" fmla="*/ 2663121 h 3781151"/>
              <a:gd name="connsiteX20" fmla="*/ 1977927 w 12192000"/>
              <a:gd name="connsiteY20" fmla="*/ 2642448 h 3781151"/>
              <a:gd name="connsiteX21" fmla="*/ 2023175 w 12192000"/>
              <a:gd name="connsiteY21" fmla="*/ 2648402 h 3781151"/>
              <a:gd name="connsiteX22" fmla="*/ 2040685 w 12192000"/>
              <a:gd name="connsiteY22" fmla="*/ 2652651 h 3781151"/>
              <a:gd name="connsiteX23" fmla="*/ 2057102 w 12192000"/>
              <a:gd name="connsiteY23" fmla="*/ 2645758 h 3781151"/>
              <a:gd name="connsiteX24" fmla="*/ 2052057 w 12192000"/>
              <a:gd name="connsiteY24" fmla="*/ 2618002 h 3781151"/>
              <a:gd name="connsiteX25" fmla="*/ 2052988 w 12192000"/>
              <a:gd name="connsiteY25" fmla="*/ 2617321 h 3781151"/>
              <a:gd name="connsiteX26" fmla="*/ 2075835 w 12192000"/>
              <a:gd name="connsiteY26" fmla="*/ 2625051 h 3781151"/>
              <a:gd name="connsiteX27" fmla="*/ 2105280 w 12192000"/>
              <a:gd name="connsiteY27" fmla="*/ 2621772 h 3781151"/>
              <a:gd name="connsiteX28" fmla="*/ 2271487 w 12192000"/>
              <a:gd name="connsiteY28" fmla="*/ 2559602 h 3781151"/>
              <a:gd name="connsiteX29" fmla="*/ 2450874 w 12192000"/>
              <a:gd name="connsiteY29" fmla="*/ 2540963 h 3781151"/>
              <a:gd name="connsiteX30" fmla="*/ 2507266 w 12192000"/>
              <a:gd name="connsiteY30" fmla="*/ 2511976 h 3781151"/>
              <a:gd name="connsiteX31" fmla="*/ 2641503 w 12192000"/>
              <a:gd name="connsiteY31" fmla="*/ 2426341 h 3781151"/>
              <a:gd name="connsiteX32" fmla="*/ 2817182 w 12192000"/>
              <a:gd name="connsiteY32" fmla="*/ 2265557 h 3781151"/>
              <a:gd name="connsiteX33" fmla="*/ 2957554 w 12192000"/>
              <a:gd name="connsiteY33" fmla="*/ 2180877 h 3781151"/>
              <a:gd name="connsiteX34" fmla="*/ 3003677 w 12192000"/>
              <a:gd name="connsiteY34" fmla="*/ 2154878 h 3781151"/>
              <a:gd name="connsiteX35" fmla="*/ 3046876 w 12192000"/>
              <a:gd name="connsiteY35" fmla="*/ 2081296 h 3781151"/>
              <a:gd name="connsiteX36" fmla="*/ 3303290 w 12192000"/>
              <a:gd name="connsiteY36" fmla="*/ 1995084 h 3781151"/>
              <a:gd name="connsiteX37" fmla="*/ 3395602 w 12192000"/>
              <a:gd name="connsiteY37" fmla="*/ 1893639 h 3781151"/>
              <a:gd name="connsiteX38" fmla="*/ 3430100 w 12192000"/>
              <a:gd name="connsiteY38" fmla="*/ 1867444 h 3781151"/>
              <a:gd name="connsiteX39" fmla="*/ 3437914 w 12192000"/>
              <a:gd name="connsiteY39" fmla="*/ 1869491 h 3781151"/>
              <a:gd name="connsiteX40" fmla="*/ 3438972 w 12192000"/>
              <a:gd name="connsiteY40" fmla="*/ 1871208 h 3781151"/>
              <a:gd name="connsiteX41" fmla="*/ 3547723 w 12192000"/>
              <a:gd name="connsiteY41" fmla="*/ 1831216 h 3781151"/>
              <a:gd name="connsiteX42" fmla="*/ 3572350 w 12192000"/>
              <a:gd name="connsiteY42" fmla="*/ 1826069 h 3781151"/>
              <a:gd name="connsiteX43" fmla="*/ 3575291 w 12192000"/>
              <a:gd name="connsiteY43" fmla="*/ 1827289 h 3781151"/>
              <a:gd name="connsiteX44" fmla="*/ 3595183 w 12192000"/>
              <a:gd name="connsiteY44" fmla="*/ 1816299 h 3781151"/>
              <a:gd name="connsiteX45" fmla="*/ 3611353 w 12192000"/>
              <a:gd name="connsiteY45" fmla="*/ 1798929 h 3781151"/>
              <a:gd name="connsiteX46" fmla="*/ 3825586 w 12192000"/>
              <a:gd name="connsiteY46" fmla="*/ 1798552 h 3781151"/>
              <a:gd name="connsiteX47" fmla="*/ 4166327 w 12192000"/>
              <a:gd name="connsiteY47" fmla="*/ 1747015 h 3781151"/>
              <a:gd name="connsiteX48" fmla="*/ 4437661 w 12192000"/>
              <a:gd name="connsiteY48" fmla="*/ 1663068 h 3781151"/>
              <a:gd name="connsiteX49" fmla="*/ 4510862 w 12192000"/>
              <a:gd name="connsiteY49" fmla="*/ 1665514 h 3781151"/>
              <a:gd name="connsiteX50" fmla="*/ 4573217 w 12192000"/>
              <a:gd name="connsiteY50" fmla="*/ 1633854 h 3781151"/>
              <a:gd name="connsiteX51" fmla="*/ 4605137 w 12192000"/>
              <a:gd name="connsiteY51" fmla="*/ 1644474 h 3781151"/>
              <a:gd name="connsiteX52" fmla="*/ 4623509 w 12192000"/>
              <a:gd name="connsiteY52" fmla="*/ 1643919 h 3781151"/>
              <a:gd name="connsiteX53" fmla="*/ 4629310 w 12192000"/>
              <a:gd name="connsiteY53" fmla="*/ 1653854 h 3781151"/>
              <a:gd name="connsiteX54" fmla="*/ 4657404 w 12192000"/>
              <a:gd name="connsiteY54" fmla="*/ 1660247 h 3781151"/>
              <a:gd name="connsiteX55" fmla="*/ 4691044 w 12192000"/>
              <a:gd name="connsiteY55" fmla="*/ 1656408 h 3781151"/>
              <a:gd name="connsiteX56" fmla="*/ 4850032 w 12192000"/>
              <a:gd name="connsiteY56" fmla="*/ 1626917 h 3781151"/>
              <a:gd name="connsiteX57" fmla="*/ 4945654 w 12192000"/>
              <a:gd name="connsiteY57" fmla="*/ 1615689 h 3781151"/>
              <a:gd name="connsiteX58" fmla="*/ 4982770 w 12192000"/>
              <a:gd name="connsiteY58" fmla="*/ 1621504 h 3781151"/>
              <a:gd name="connsiteX59" fmla="*/ 5034068 w 12192000"/>
              <a:gd name="connsiteY59" fmla="*/ 1622846 h 3781151"/>
              <a:gd name="connsiteX60" fmla="*/ 5157133 w 12192000"/>
              <a:gd name="connsiteY60" fmla="*/ 1608775 h 3781151"/>
              <a:gd name="connsiteX61" fmla="*/ 5331645 w 12192000"/>
              <a:gd name="connsiteY61" fmla="*/ 1590152 h 3781151"/>
              <a:gd name="connsiteX62" fmla="*/ 5339977 w 12192000"/>
              <a:gd name="connsiteY62" fmla="*/ 1596841 h 3781151"/>
              <a:gd name="connsiteX63" fmla="*/ 5400314 w 12192000"/>
              <a:gd name="connsiteY63" fmla="*/ 1588177 h 3781151"/>
              <a:gd name="connsiteX64" fmla="*/ 5607257 w 12192000"/>
              <a:gd name="connsiteY64" fmla="*/ 1505972 h 3781151"/>
              <a:gd name="connsiteX65" fmla="*/ 5725292 w 12192000"/>
              <a:gd name="connsiteY65" fmla="*/ 1490473 h 3781151"/>
              <a:gd name="connsiteX66" fmla="*/ 5767898 w 12192000"/>
              <a:gd name="connsiteY66" fmla="*/ 1493335 h 3781151"/>
              <a:gd name="connsiteX67" fmla="*/ 5839240 w 12192000"/>
              <a:gd name="connsiteY67" fmla="*/ 1497610 h 3781151"/>
              <a:gd name="connsiteX68" fmla="*/ 5905402 w 12192000"/>
              <a:gd name="connsiteY68" fmla="*/ 1514878 h 3781151"/>
              <a:gd name="connsiteX69" fmla="*/ 5964698 w 12192000"/>
              <a:gd name="connsiteY69" fmla="*/ 1489113 h 3781151"/>
              <a:gd name="connsiteX70" fmla="*/ 6017881 w 12192000"/>
              <a:gd name="connsiteY70" fmla="*/ 1478726 h 3781151"/>
              <a:gd name="connsiteX71" fmla="*/ 6023244 w 12192000"/>
              <a:gd name="connsiteY71" fmla="*/ 1485861 h 3781151"/>
              <a:gd name="connsiteX72" fmla="*/ 6030193 w 12192000"/>
              <a:gd name="connsiteY72" fmla="*/ 1485330 h 3781151"/>
              <a:gd name="connsiteX73" fmla="*/ 6032755 w 12192000"/>
              <a:gd name="connsiteY73" fmla="*/ 1476614 h 3781151"/>
              <a:gd name="connsiteX74" fmla="*/ 6114491 w 12192000"/>
              <a:gd name="connsiteY74" fmla="*/ 1435020 h 3781151"/>
              <a:gd name="connsiteX75" fmla="*/ 6228089 w 12192000"/>
              <a:gd name="connsiteY75" fmla="*/ 1392213 h 3781151"/>
              <a:gd name="connsiteX76" fmla="*/ 6266132 w 12192000"/>
              <a:gd name="connsiteY76" fmla="*/ 1396181 h 3781151"/>
              <a:gd name="connsiteX77" fmla="*/ 6266284 w 12192000"/>
              <a:gd name="connsiteY77" fmla="*/ 1396172 h 3781151"/>
              <a:gd name="connsiteX78" fmla="*/ 6267815 w 12192000"/>
              <a:gd name="connsiteY78" fmla="*/ 1401423 h 3781151"/>
              <a:gd name="connsiteX79" fmla="*/ 6277660 w 12192000"/>
              <a:gd name="connsiteY79" fmla="*/ 1400632 h 3781151"/>
              <a:gd name="connsiteX80" fmla="*/ 6290206 w 12192000"/>
              <a:gd name="connsiteY80" fmla="*/ 1395045 h 3781151"/>
              <a:gd name="connsiteX81" fmla="*/ 6318021 w 12192000"/>
              <a:gd name="connsiteY81" fmla="*/ 1401415 h 3781151"/>
              <a:gd name="connsiteX82" fmla="*/ 6319318 w 12192000"/>
              <a:gd name="connsiteY82" fmla="*/ 1402047 h 3781151"/>
              <a:gd name="connsiteX83" fmla="*/ 6391161 w 12192000"/>
              <a:gd name="connsiteY83" fmla="*/ 1439443 h 3781151"/>
              <a:gd name="connsiteX84" fmla="*/ 6458507 w 12192000"/>
              <a:gd name="connsiteY84" fmla="*/ 1506631 h 3781151"/>
              <a:gd name="connsiteX85" fmla="*/ 6567007 w 12192000"/>
              <a:gd name="connsiteY85" fmla="*/ 1543856 h 3781151"/>
              <a:gd name="connsiteX86" fmla="*/ 6607554 w 12192000"/>
              <a:gd name="connsiteY86" fmla="*/ 1553791 h 3781151"/>
              <a:gd name="connsiteX87" fmla="*/ 6731017 w 12192000"/>
              <a:gd name="connsiteY87" fmla="*/ 1571341 h 3781151"/>
              <a:gd name="connsiteX88" fmla="*/ 6734116 w 12192000"/>
              <a:gd name="connsiteY88" fmla="*/ 1568435 h 3781151"/>
              <a:gd name="connsiteX89" fmla="*/ 6918249 w 12192000"/>
              <a:gd name="connsiteY89" fmla="*/ 1468691 h 3781151"/>
              <a:gd name="connsiteX90" fmla="*/ 7067518 w 12192000"/>
              <a:gd name="connsiteY90" fmla="*/ 1422257 h 3781151"/>
              <a:gd name="connsiteX91" fmla="*/ 7124203 w 12192000"/>
              <a:gd name="connsiteY91" fmla="*/ 1416853 h 3781151"/>
              <a:gd name="connsiteX92" fmla="*/ 7218949 w 12192000"/>
              <a:gd name="connsiteY92" fmla="*/ 1407112 h 3781151"/>
              <a:gd name="connsiteX93" fmla="*/ 7298895 w 12192000"/>
              <a:gd name="connsiteY93" fmla="*/ 1427110 h 3781151"/>
              <a:gd name="connsiteX94" fmla="*/ 7374497 w 12192000"/>
              <a:gd name="connsiteY94" fmla="*/ 1408155 h 3781151"/>
              <a:gd name="connsiteX95" fmla="*/ 7380250 w 12192000"/>
              <a:gd name="connsiteY95" fmla="*/ 1368474 h 3781151"/>
              <a:gd name="connsiteX96" fmla="*/ 7464957 w 12192000"/>
              <a:gd name="connsiteY96" fmla="*/ 1359648 h 3781151"/>
              <a:gd name="connsiteX97" fmla="*/ 7594747 w 12192000"/>
              <a:gd name="connsiteY97" fmla="*/ 1350130 h 3781151"/>
              <a:gd name="connsiteX98" fmla="*/ 7666555 w 12192000"/>
              <a:gd name="connsiteY98" fmla="*/ 1335529 h 3781151"/>
              <a:gd name="connsiteX99" fmla="*/ 7866007 w 12192000"/>
              <a:gd name="connsiteY99" fmla="*/ 1305544 h 3781151"/>
              <a:gd name="connsiteX100" fmla="*/ 8068308 w 12192000"/>
              <a:gd name="connsiteY100" fmla="*/ 1283051 h 3781151"/>
              <a:gd name="connsiteX101" fmla="*/ 8202385 w 12192000"/>
              <a:gd name="connsiteY101" fmla="*/ 1312300 h 3781151"/>
              <a:gd name="connsiteX102" fmla="*/ 8367138 w 12192000"/>
              <a:gd name="connsiteY102" fmla="*/ 1289211 h 3781151"/>
              <a:gd name="connsiteX103" fmla="*/ 8396799 w 12192000"/>
              <a:gd name="connsiteY103" fmla="*/ 1291584 h 3781151"/>
              <a:gd name="connsiteX104" fmla="*/ 8431415 w 12192000"/>
              <a:gd name="connsiteY104" fmla="*/ 1275098 h 3781151"/>
              <a:gd name="connsiteX105" fmla="*/ 8569515 w 12192000"/>
              <a:gd name="connsiteY105" fmla="*/ 1207037 h 3781151"/>
              <a:gd name="connsiteX106" fmla="*/ 8672452 w 12192000"/>
              <a:gd name="connsiteY106" fmla="*/ 1135782 h 3781151"/>
              <a:gd name="connsiteX107" fmla="*/ 8824768 w 12192000"/>
              <a:gd name="connsiteY107" fmla="*/ 1121217 h 3781151"/>
              <a:gd name="connsiteX108" fmla="*/ 8909609 w 12192000"/>
              <a:gd name="connsiteY108" fmla="*/ 1087532 h 3781151"/>
              <a:gd name="connsiteX109" fmla="*/ 9036318 w 12192000"/>
              <a:gd name="connsiteY109" fmla="*/ 994500 h 3781151"/>
              <a:gd name="connsiteX110" fmla="*/ 9230382 w 12192000"/>
              <a:gd name="connsiteY110" fmla="*/ 955654 h 3781151"/>
              <a:gd name="connsiteX111" fmla="*/ 9286437 w 12192000"/>
              <a:gd name="connsiteY111" fmla="*/ 997858 h 3781151"/>
              <a:gd name="connsiteX112" fmla="*/ 9349089 w 12192000"/>
              <a:gd name="connsiteY112" fmla="*/ 1015184 h 3781151"/>
              <a:gd name="connsiteX113" fmla="*/ 9347314 w 12192000"/>
              <a:gd name="connsiteY113" fmla="*/ 933744 h 3781151"/>
              <a:gd name="connsiteX114" fmla="*/ 9492995 w 12192000"/>
              <a:gd name="connsiteY114" fmla="*/ 830749 h 3781151"/>
              <a:gd name="connsiteX115" fmla="*/ 9568501 w 12192000"/>
              <a:gd name="connsiteY115" fmla="*/ 787793 h 3781151"/>
              <a:gd name="connsiteX116" fmla="*/ 9691686 w 12192000"/>
              <a:gd name="connsiteY116" fmla="*/ 738088 h 3781151"/>
              <a:gd name="connsiteX117" fmla="*/ 9728219 w 12192000"/>
              <a:gd name="connsiteY117" fmla="*/ 719921 h 3781151"/>
              <a:gd name="connsiteX118" fmla="*/ 10080661 w 12192000"/>
              <a:gd name="connsiteY118" fmla="*/ 505423 h 3781151"/>
              <a:gd name="connsiteX119" fmla="*/ 10335073 w 12192000"/>
              <a:gd name="connsiteY119" fmla="*/ 523921 h 3781151"/>
              <a:gd name="connsiteX120" fmla="*/ 10593135 w 12192000"/>
              <a:gd name="connsiteY120" fmla="*/ 467427 h 3781151"/>
              <a:gd name="connsiteX121" fmla="*/ 10655931 w 12192000"/>
              <a:gd name="connsiteY121" fmla="*/ 401632 h 3781151"/>
              <a:gd name="connsiteX122" fmla="*/ 10695298 w 12192000"/>
              <a:gd name="connsiteY122" fmla="*/ 391761 h 3781151"/>
              <a:gd name="connsiteX123" fmla="*/ 10761489 w 12192000"/>
              <a:gd name="connsiteY123" fmla="*/ 380170 h 3781151"/>
              <a:gd name="connsiteX124" fmla="*/ 10853610 w 12192000"/>
              <a:gd name="connsiteY124" fmla="*/ 332449 h 3781151"/>
              <a:gd name="connsiteX125" fmla="*/ 11052930 w 12192000"/>
              <a:gd name="connsiteY125" fmla="*/ 280871 h 3781151"/>
              <a:gd name="connsiteX126" fmla="*/ 11359700 w 12192000"/>
              <a:gd name="connsiteY126" fmla="*/ 158445 h 3781151"/>
              <a:gd name="connsiteX127" fmla="*/ 11672425 w 12192000"/>
              <a:gd name="connsiteY127" fmla="*/ 31452 h 3781151"/>
              <a:gd name="connsiteX128" fmla="*/ 11912086 w 12192000"/>
              <a:gd name="connsiteY128" fmla="*/ 45240 h 3781151"/>
              <a:gd name="connsiteX0" fmla="*/ 11912086 w 12192000"/>
              <a:gd name="connsiteY0" fmla="*/ 45240 h 3781151"/>
              <a:gd name="connsiteX1" fmla="*/ 12178353 w 12192000"/>
              <a:gd name="connsiteY1" fmla="*/ 0 h 3781151"/>
              <a:gd name="connsiteX2" fmla="*/ 12192000 w 12192000"/>
              <a:gd name="connsiteY2" fmla="*/ 12672 h 3781151"/>
              <a:gd name="connsiteX3" fmla="*/ 12192000 w 12192000"/>
              <a:gd name="connsiteY3" fmla="*/ 3781151 h 3781151"/>
              <a:gd name="connsiteX4" fmla="*/ 0 w 12192000"/>
              <a:gd name="connsiteY4" fmla="*/ 3781151 h 3781151"/>
              <a:gd name="connsiteX5" fmla="*/ 0 w 12192000"/>
              <a:gd name="connsiteY5" fmla="*/ 3053542 h 3781151"/>
              <a:gd name="connsiteX6" fmla="*/ 8171 w 12192000"/>
              <a:gd name="connsiteY6" fmla="*/ 3051191 h 3781151"/>
              <a:gd name="connsiteX7" fmla="*/ 67297 w 12192000"/>
              <a:gd name="connsiteY7" fmla="*/ 3026485 h 3781151"/>
              <a:gd name="connsiteX8" fmla="*/ 156970 w 12192000"/>
              <a:gd name="connsiteY8" fmla="*/ 3066095 h 3781151"/>
              <a:gd name="connsiteX9" fmla="*/ 191925 w 12192000"/>
              <a:gd name="connsiteY9" fmla="*/ 3069149 h 3781151"/>
              <a:gd name="connsiteX10" fmla="*/ 260901 w 12192000"/>
              <a:gd name="connsiteY10" fmla="*/ 3111386 h 3781151"/>
              <a:gd name="connsiteX11" fmla="*/ 408315 w 12192000"/>
              <a:gd name="connsiteY11" fmla="*/ 2967418 h 3781151"/>
              <a:gd name="connsiteX12" fmla="*/ 658076 w 12192000"/>
              <a:gd name="connsiteY12" fmla="*/ 2930787 h 3781151"/>
              <a:gd name="connsiteX13" fmla="*/ 851279 w 12192000"/>
              <a:gd name="connsiteY13" fmla="*/ 2924771 h 3781151"/>
              <a:gd name="connsiteX14" fmla="*/ 1047040 w 12192000"/>
              <a:gd name="connsiteY14" fmla="*/ 2826828 h 3781151"/>
              <a:gd name="connsiteX15" fmla="*/ 1377085 w 12192000"/>
              <a:gd name="connsiteY15" fmla="*/ 2735410 h 3781151"/>
              <a:gd name="connsiteX16" fmla="*/ 1465015 w 12192000"/>
              <a:gd name="connsiteY16" fmla="*/ 2734757 h 3781151"/>
              <a:gd name="connsiteX17" fmla="*/ 1679251 w 12192000"/>
              <a:gd name="connsiteY17" fmla="*/ 2712367 h 3781151"/>
              <a:gd name="connsiteX18" fmla="*/ 1865161 w 12192000"/>
              <a:gd name="connsiteY18" fmla="*/ 2663121 h 3781151"/>
              <a:gd name="connsiteX19" fmla="*/ 1977927 w 12192000"/>
              <a:gd name="connsiteY19" fmla="*/ 2642448 h 3781151"/>
              <a:gd name="connsiteX20" fmla="*/ 2023175 w 12192000"/>
              <a:gd name="connsiteY20" fmla="*/ 2648402 h 3781151"/>
              <a:gd name="connsiteX21" fmla="*/ 2040685 w 12192000"/>
              <a:gd name="connsiteY21" fmla="*/ 2652651 h 3781151"/>
              <a:gd name="connsiteX22" fmla="*/ 2057102 w 12192000"/>
              <a:gd name="connsiteY22" fmla="*/ 2645758 h 3781151"/>
              <a:gd name="connsiteX23" fmla="*/ 2052057 w 12192000"/>
              <a:gd name="connsiteY23" fmla="*/ 2618002 h 3781151"/>
              <a:gd name="connsiteX24" fmla="*/ 2052988 w 12192000"/>
              <a:gd name="connsiteY24" fmla="*/ 2617321 h 3781151"/>
              <a:gd name="connsiteX25" fmla="*/ 2075835 w 12192000"/>
              <a:gd name="connsiteY25" fmla="*/ 2625051 h 3781151"/>
              <a:gd name="connsiteX26" fmla="*/ 2105280 w 12192000"/>
              <a:gd name="connsiteY26" fmla="*/ 2621772 h 3781151"/>
              <a:gd name="connsiteX27" fmla="*/ 2271487 w 12192000"/>
              <a:gd name="connsiteY27" fmla="*/ 2559602 h 3781151"/>
              <a:gd name="connsiteX28" fmla="*/ 2450874 w 12192000"/>
              <a:gd name="connsiteY28" fmla="*/ 2540963 h 3781151"/>
              <a:gd name="connsiteX29" fmla="*/ 2507266 w 12192000"/>
              <a:gd name="connsiteY29" fmla="*/ 2511976 h 3781151"/>
              <a:gd name="connsiteX30" fmla="*/ 2641503 w 12192000"/>
              <a:gd name="connsiteY30" fmla="*/ 2426341 h 3781151"/>
              <a:gd name="connsiteX31" fmla="*/ 2817182 w 12192000"/>
              <a:gd name="connsiteY31" fmla="*/ 2265557 h 3781151"/>
              <a:gd name="connsiteX32" fmla="*/ 2957554 w 12192000"/>
              <a:gd name="connsiteY32" fmla="*/ 2180877 h 3781151"/>
              <a:gd name="connsiteX33" fmla="*/ 3003677 w 12192000"/>
              <a:gd name="connsiteY33" fmla="*/ 2154878 h 3781151"/>
              <a:gd name="connsiteX34" fmla="*/ 3046876 w 12192000"/>
              <a:gd name="connsiteY34" fmla="*/ 2081296 h 3781151"/>
              <a:gd name="connsiteX35" fmla="*/ 3303290 w 12192000"/>
              <a:gd name="connsiteY35" fmla="*/ 1995084 h 3781151"/>
              <a:gd name="connsiteX36" fmla="*/ 3395602 w 12192000"/>
              <a:gd name="connsiteY36" fmla="*/ 1893639 h 3781151"/>
              <a:gd name="connsiteX37" fmla="*/ 3430100 w 12192000"/>
              <a:gd name="connsiteY37" fmla="*/ 1867444 h 3781151"/>
              <a:gd name="connsiteX38" fmla="*/ 3437914 w 12192000"/>
              <a:gd name="connsiteY38" fmla="*/ 1869491 h 3781151"/>
              <a:gd name="connsiteX39" fmla="*/ 3438972 w 12192000"/>
              <a:gd name="connsiteY39" fmla="*/ 1871208 h 3781151"/>
              <a:gd name="connsiteX40" fmla="*/ 3547723 w 12192000"/>
              <a:gd name="connsiteY40" fmla="*/ 1831216 h 3781151"/>
              <a:gd name="connsiteX41" fmla="*/ 3572350 w 12192000"/>
              <a:gd name="connsiteY41" fmla="*/ 1826069 h 3781151"/>
              <a:gd name="connsiteX42" fmla="*/ 3575291 w 12192000"/>
              <a:gd name="connsiteY42" fmla="*/ 1827289 h 3781151"/>
              <a:gd name="connsiteX43" fmla="*/ 3595183 w 12192000"/>
              <a:gd name="connsiteY43" fmla="*/ 1816299 h 3781151"/>
              <a:gd name="connsiteX44" fmla="*/ 3611353 w 12192000"/>
              <a:gd name="connsiteY44" fmla="*/ 1798929 h 3781151"/>
              <a:gd name="connsiteX45" fmla="*/ 3825586 w 12192000"/>
              <a:gd name="connsiteY45" fmla="*/ 1798552 h 3781151"/>
              <a:gd name="connsiteX46" fmla="*/ 4166327 w 12192000"/>
              <a:gd name="connsiteY46" fmla="*/ 1747015 h 3781151"/>
              <a:gd name="connsiteX47" fmla="*/ 4437661 w 12192000"/>
              <a:gd name="connsiteY47" fmla="*/ 1663068 h 3781151"/>
              <a:gd name="connsiteX48" fmla="*/ 4510862 w 12192000"/>
              <a:gd name="connsiteY48" fmla="*/ 1665514 h 3781151"/>
              <a:gd name="connsiteX49" fmla="*/ 4573217 w 12192000"/>
              <a:gd name="connsiteY49" fmla="*/ 1633854 h 3781151"/>
              <a:gd name="connsiteX50" fmla="*/ 4605137 w 12192000"/>
              <a:gd name="connsiteY50" fmla="*/ 1644474 h 3781151"/>
              <a:gd name="connsiteX51" fmla="*/ 4623509 w 12192000"/>
              <a:gd name="connsiteY51" fmla="*/ 1643919 h 3781151"/>
              <a:gd name="connsiteX52" fmla="*/ 4629310 w 12192000"/>
              <a:gd name="connsiteY52" fmla="*/ 1653854 h 3781151"/>
              <a:gd name="connsiteX53" fmla="*/ 4657404 w 12192000"/>
              <a:gd name="connsiteY53" fmla="*/ 1660247 h 3781151"/>
              <a:gd name="connsiteX54" fmla="*/ 4691044 w 12192000"/>
              <a:gd name="connsiteY54" fmla="*/ 1656408 h 3781151"/>
              <a:gd name="connsiteX55" fmla="*/ 4850032 w 12192000"/>
              <a:gd name="connsiteY55" fmla="*/ 1626917 h 3781151"/>
              <a:gd name="connsiteX56" fmla="*/ 4945654 w 12192000"/>
              <a:gd name="connsiteY56" fmla="*/ 1615689 h 3781151"/>
              <a:gd name="connsiteX57" fmla="*/ 4982770 w 12192000"/>
              <a:gd name="connsiteY57" fmla="*/ 1621504 h 3781151"/>
              <a:gd name="connsiteX58" fmla="*/ 5034068 w 12192000"/>
              <a:gd name="connsiteY58" fmla="*/ 1622846 h 3781151"/>
              <a:gd name="connsiteX59" fmla="*/ 5157133 w 12192000"/>
              <a:gd name="connsiteY59" fmla="*/ 1608775 h 3781151"/>
              <a:gd name="connsiteX60" fmla="*/ 5331645 w 12192000"/>
              <a:gd name="connsiteY60" fmla="*/ 1590152 h 3781151"/>
              <a:gd name="connsiteX61" fmla="*/ 5339977 w 12192000"/>
              <a:gd name="connsiteY61" fmla="*/ 1596841 h 3781151"/>
              <a:gd name="connsiteX62" fmla="*/ 5400314 w 12192000"/>
              <a:gd name="connsiteY62" fmla="*/ 1588177 h 3781151"/>
              <a:gd name="connsiteX63" fmla="*/ 5607257 w 12192000"/>
              <a:gd name="connsiteY63" fmla="*/ 1505972 h 3781151"/>
              <a:gd name="connsiteX64" fmla="*/ 5725292 w 12192000"/>
              <a:gd name="connsiteY64" fmla="*/ 1490473 h 3781151"/>
              <a:gd name="connsiteX65" fmla="*/ 5767898 w 12192000"/>
              <a:gd name="connsiteY65" fmla="*/ 1493335 h 3781151"/>
              <a:gd name="connsiteX66" fmla="*/ 5839240 w 12192000"/>
              <a:gd name="connsiteY66" fmla="*/ 1497610 h 3781151"/>
              <a:gd name="connsiteX67" fmla="*/ 5905402 w 12192000"/>
              <a:gd name="connsiteY67" fmla="*/ 1514878 h 3781151"/>
              <a:gd name="connsiteX68" fmla="*/ 5964698 w 12192000"/>
              <a:gd name="connsiteY68" fmla="*/ 1489113 h 3781151"/>
              <a:gd name="connsiteX69" fmla="*/ 6017881 w 12192000"/>
              <a:gd name="connsiteY69" fmla="*/ 1478726 h 3781151"/>
              <a:gd name="connsiteX70" fmla="*/ 6023244 w 12192000"/>
              <a:gd name="connsiteY70" fmla="*/ 1485861 h 3781151"/>
              <a:gd name="connsiteX71" fmla="*/ 6030193 w 12192000"/>
              <a:gd name="connsiteY71" fmla="*/ 1485330 h 3781151"/>
              <a:gd name="connsiteX72" fmla="*/ 6032755 w 12192000"/>
              <a:gd name="connsiteY72" fmla="*/ 1476614 h 3781151"/>
              <a:gd name="connsiteX73" fmla="*/ 6114491 w 12192000"/>
              <a:gd name="connsiteY73" fmla="*/ 1435020 h 3781151"/>
              <a:gd name="connsiteX74" fmla="*/ 6228089 w 12192000"/>
              <a:gd name="connsiteY74" fmla="*/ 1392213 h 3781151"/>
              <a:gd name="connsiteX75" fmla="*/ 6266132 w 12192000"/>
              <a:gd name="connsiteY75" fmla="*/ 1396181 h 3781151"/>
              <a:gd name="connsiteX76" fmla="*/ 6266284 w 12192000"/>
              <a:gd name="connsiteY76" fmla="*/ 1396172 h 3781151"/>
              <a:gd name="connsiteX77" fmla="*/ 6267815 w 12192000"/>
              <a:gd name="connsiteY77" fmla="*/ 1401423 h 3781151"/>
              <a:gd name="connsiteX78" fmla="*/ 6277660 w 12192000"/>
              <a:gd name="connsiteY78" fmla="*/ 1400632 h 3781151"/>
              <a:gd name="connsiteX79" fmla="*/ 6290206 w 12192000"/>
              <a:gd name="connsiteY79" fmla="*/ 1395045 h 3781151"/>
              <a:gd name="connsiteX80" fmla="*/ 6318021 w 12192000"/>
              <a:gd name="connsiteY80" fmla="*/ 1401415 h 3781151"/>
              <a:gd name="connsiteX81" fmla="*/ 6319318 w 12192000"/>
              <a:gd name="connsiteY81" fmla="*/ 1402047 h 3781151"/>
              <a:gd name="connsiteX82" fmla="*/ 6391161 w 12192000"/>
              <a:gd name="connsiteY82" fmla="*/ 1439443 h 3781151"/>
              <a:gd name="connsiteX83" fmla="*/ 6458507 w 12192000"/>
              <a:gd name="connsiteY83" fmla="*/ 1506631 h 3781151"/>
              <a:gd name="connsiteX84" fmla="*/ 6567007 w 12192000"/>
              <a:gd name="connsiteY84" fmla="*/ 1543856 h 3781151"/>
              <a:gd name="connsiteX85" fmla="*/ 6607554 w 12192000"/>
              <a:gd name="connsiteY85" fmla="*/ 1553791 h 3781151"/>
              <a:gd name="connsiteX86" fmla="*/ 6731017 w 12192000"/>
              <a:gd name="connsiteY86" fmla="*/ 1571341 h 3781151"/>
              <a:gd name="connsiteX87" fmla="*/ 6734116 w 12192000"/>
              <a:gd name="connsiteY87" fmla="*/ 1568435 h 3781151"/>
              <a:gd name="connsiteX88" fmla="*/ 6918249 w 12192000"/>
              <a:gd name="connsiteY88" fmla="*/ 1468691 h 3781151"/>
              <a:gd name="connsiteX89" fmla="*/ 7067518 w 12192000"/>
              <a:gd name="connsiteY89" fmla="*/ 1422257 h 3781151"/>
              <a:gd name="connsiteX90" fmla="*/ 7124203 w 12192000"/>
              <a:gd name="connsiteY90" fmla="*/ 1416853 h 3781151"/>
              <a:gd name="connsiteX91" fmla="*/ 7218949 w 12192000"/>
              <a:gd name="connsiteY91" fmla="*/ 1407112 h 3781151"/>
              <a:gd name="connsiteX92" fmla="*/ 7298895 w 12192000"/>
              <a:gd name="connsiteY92" fmla="*/ 1427110 h 3781151"/>
              <a:gd name="connsiteX93" fmla="*/ 7374497 w 12192000"/>
              <a:gd name="connsiteY93" fmla="*/ 1408155 h 3781151"/>
              <a:gd name="connsiteX94" fmla="*/ 7380250 w 12192000"/>
              <a:gd name="connsiteY94" fmla="*/ 1368474 h 3781151"/>
              <a:gd name="connsiteX95" fmla="*/ 7464957 w 12192000"/>
              <a:gd name="connsiteY95" fmla="*/ 1359648 h 3781151"/>
              <a:gd name="connsiteX96" fmla="*/ 7594747 w 12192000"/>
              <a:gd name="connsiteY96" fmla="*/ 1350130 h 3781151"/>
              <a:gd name="connsiteX97" fmla="*/ 7666555 w 12192000"/>
              <a:gd name="connsiteY97" fmla="*/ 1335529 h 3781151"/>
              <a:gd name="connsiteX98" fmla="*/ 7866007 w 12192000"/>
              <a:gd name="connsiteY98" fmla="*/ 1305544 h 3781151"/>
              <a:gd name="connsiteX99" fmla="*/ 8068308 w 12192000"/>
              <a:gd name="connsiteY99" fmla="*/ 1283051 h 3781151"/>
              <a:gd name="connsiteX100" fmla="*/ 8202385 w 12192000"/>
              <a:gd name="connsiteY100" fmla="*/ 1312300 h 3781151"/>
              <a:gd name="connsiteX101" fmla="*/ 8367138 w 12192000"/>
              <a:gd name="connsiteY101" fmla="*/ 1289211 h 3781151"/>
              <a:gd name="connsiteX102" fmla="*/ 8396799 w 12192000"/>
              <a:gd name="connsiteY102" fmla="*/ 1291584 h 3781151"/>
              <a:gd name="connsiteX103" fmla="*/ 8431415 w 12192000"/>
              <a:gd name="connsiteY103" fmla="*/ 1275098 h 3781151"/>
              <a:gd name="connsiteX104" fmla="*/ 8569515 w 12192000"/>
              <a:gd name="connsiteY104" fmla="*/ 1207037 h 3781151"/>
              <a:gd name="connsiteX105" fmla="*/ 8672452 w 12192000"/>
              <a:gd name="connsiteY105" fmla="*/ 1135782 h 3781151"/>
              <a:gd name="connsiteX106" fmla="*/ 8824768 w 12192000"/>
              <a:gd name="connsiteY106" fmla="*/ 1121217 h 3781151"/>
              <a:gd name="connsiteX107" fmla="*/ 8909609 w 12192000"/>
              <a:gd name="connsiteY107" fmla="*/ 1087532 h 3781151"/>
              <a:gd name="connsiteX108" fmla="*/ 9036318 w 12192000"/>
              <a:gd name="connsiteY108" fmla="*/ 994500 h 3781151"/>
              <a:gd name="connsiteX109" fmla="*/ 9230382 w 12192000"/>
              <a:gd name="connsiteY109" fmla="*/ 955654 h 3781151"/>
              <a:gd name="connsiteX110" fmla="*/ 9286437 w 12192000"/>
              <a:gd name="connsiteY110" fmla="*/ 997858 h 3781151"/>
              <a:gd name="connsiteX111" fmla="*/ 9349089 w 12192000"/>
              <a:gd name="connsiteY111" fmla="*/ 1015184 h 3781151"/>
              <a:gd name="connsiteX112" fmla="*/ 9347314 w 12192000"/>
              <a:gd name="connsiteY112" fmla="*/ 933744 h 3781151"/>
              <a:gd name="connsiteX113" fmla="*/ 9492995 w 12192000"/>
              <a:gd name="connsiteY113" fmla="*/ 830749 h 3781151"/>
              <a:gd name="connsiteX114" fmla="*/ 9568501 w 12192000"/>
              <a:gd name="connsiteY114" fmla="*/ 787793 h 3781151"/>
              <a:gd name="connsiteX115" fmla="*/ 9691686 w 12192000"/>
              <a:gd name="connsiteY115" fmla="*/ 738088 h 3781151"/>
              <a:gd name="connsiteX116" fmla="*/ 9728219 w 12192000"/>
              <a:gd name="connsiteY116" fmla="*/ 719921 h 3781151"/>
              <a:gd name="connsiteX117" fmla="*/ 10080661 w 12192000"/>
              <a:gd name="connsiteY117" fmla="*/ 505423 h 3781151"/>
              <a:gd name="connsiteX118" fmla="*/ 10335073 w 12192000"/>
              <a:gd name="connsiteY118" fmla="*/ 523921 h 3781151"/>
              <a:gd name="connsiteX119" fmla="*/ 10593135 w 12192000"/>
              <a:gd name="connsiteY119" fmla="*/ 467427 h 3781151"/>
              <a:gd name="connsiteX120" fmla="*/ 10655931 w 12192000"/>
              <a:gd name="connsiteY120" fmla="*/ 401632 h 3781151"/>
              <a:gd name="connsiteX121" fmla="*/ 10695298 w 12192000"/>
              <a:gd name="connsiteY121" fmla="*/ 391761 h 3781151"/>
              <a:gd name="connsiteX122" fmla="*/ 10761489 w 12192000"/>
              <a:gd name="connsiteY122" fmla="*/ 380170 h 3781151"/>
              <a:gd name="connsiteX123" fmla="*/ 10853610 w 12192000"/>
              <a:gd name="connsiteY123" fmla="*/ 332449 h 3781151"/>
              <a:gd name="connsiteX124" fmla="*/ 11052930 w 12192000"/>
              <a:gd name="connsiteY124" fmla="*/ 280871 h 3781151"/>
              <a:gd name="connsiteX125" fmla="*/ 11359700 w 12192000"/>
              <a:gd name="connsiteY125" fmla="*/ 158445 h 3781151"/>
              <a:gd name="connsiteX126" fmla="*/ 11672425 w 12192000"/>
              <a:gd name="connsiteY126" fmla="*/ 31452 h 3781151"/>
              <a:gd name="connsiteX127" fmla="*/ 11912086 w 12192000"/>
              <a:gd name="connsiteY127" fmla="*/ 45240 h 3781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12192000" h="3781151">
                <a:moveTo>
                  <a:pt x="11912086" y="45240"/>
                </a:moveTo>
                <a:cubicBezTo>
                  <a:pt x="11978685" y="44809"/>
                  <a:pt x="12131701" y="5428"/>
                  <a:pt x="12178353" y="0"/>
                </a:cubicBezTo>
                <a:lnTo>
                  <a:pt x="12192000" y="12672"/>
                </a:lnTo>
                <a:lnTo>
                  <a:pt x="12192000" y="3781151"/>
                </a:lnTo>
                <a:lnTo>
                  <a:pt x="0" y="3781151"/>
                </a:lnTo>
                <a:lnTo>
                  <a:pt x="0" y="3053542"/>
                </a:lnTo>
                <a:lnTo>
                  <a:pt x="8171" y="3051191"/>
                </a:lnTo>
                <a:cubicBezTo>
                  <a:pt x="28756" y="3043875"/>
                  <a:pt x="48583" y="3035495"/>
                  <a:pt x="67297" y="3026485"/>
                </a:cubicBezTo>
                <a:cubicBezTo>
                  <a:pt x="89015" y="3055804"/>
                  <a:pt x="155058" y="3003158"/>
                  <a:pt x="156970" y="3066095"/>
                </a:cubicBezTo>
                <a:cubicBezTo>
                  <a:pt x="182504" y="3055761"/>
                  <a:pt x="194363" y="3027142"/>
                  <a:pt x="191925" y="3069149"/>
                </a:cubicBezTo>
                <a:cubicBezTo>
                  <a:pt x="226275" y="3060156"/>
                  <a:pt x="217518" y="3125136"/>
                  <a:pt x="260901" y="3111386"/>
                </a:cubicBezTo>
                <a:cubicBezTo>
                  <a:pt x="237722" y="3013204"/>
                  <a:pt x="375117" y="3046101"/>
                  <a:pt x="408315" y="2967418"/>
                </a:cubicBezTo>
                <a:cubicBezTo>
                  <a:pt x="497601" y="2998081"/>
                  <a:pt x="567973" y="2940149"/>
                  <a:pt x="658076" y="2930787"/>
                </a:cubicBezTo>
                <a:cubicBezTo>
                  <a:pt x="708095" y="2995959"/>
                  <a:pt x="785916" y="2931372"/>
                  <a:pt x="851279" y="2924771"/>
                </a:cubicBezTo>
                <a:cubicBezTo>
                  <a:pt x="916106" y="2907445"/>
                  <a:pt x="960543" y="2837916"/>
                  <a:pt x="1047040" y="2826828"/>
                </a:cubicBezTo>
                <a:cubicBezTo>
                  <a:pt x="1130754" y="2752596"/>
                  <a:pt x="1276437" y="2781431"/>
                  <a:pt x="1377085" y="2735410"/>
                </a:cubicBezTo>
                <a:cubicBezTo>
                  <a:pt x="1444016" y="2785754"/>
                  <a:pt x="1403964" y="2734873"/>
                  <a:pt x="1465015" y="2734757"/>
                </a:cubicBezTo>
                <a:cubicBezTo>
                  <a:pt x="1515376" y="2730917"/>
                  <a:pt x="1612560" y="2724306"/>
                  <a:pt x="1679251" y="2712367"/>
                </a:cubicBezTo>
                <a:cubicBezTo>
                  <a:pt x="1721132" y="2669280"/>
                  <a:pt x="1814171" y="2719581"/>
                  <a:pt x="1865161" y="2663121"/>
                </a:cubicBezTo>
                <a:cubicBezTo>
                  <a:pt x="1885508" y="2647236"/>
                  <a:pt x="1958240" y="2627918"/>
                  <a:pt x="1977927" y="2642448"/>
                </a:cubicBezTo>
                <a:cubicBezTo>
                  <a:pt x="1994313" y="2642169"/>
                  <a:pt x="2009788" y="2630665"/>
                  <a:pt x="2023175" y="2648402"/>
                </a:cubicBezTo>
                <a:cubicBezTo>
                  <a:pt x="2027984" y="2653519"/>
                  <a:pt x="2034136" y="2654134"/>
                  <a:pt x="2040685" y="2652651"/>
                </a:cubicBezTo>
                <a:lnTo>
                  <a:pt x="2057102" y="2645758"/>
                </a:lnTo>
                <a:lnTo>
                  <a:pt x="2052057" y="2618002"/>
                </a:lnTo>
                <a:lnTo>
                  <a:pt x="2052988" y="2617321"/>
                </a:lnTo>
                <a:cubicBezTo>
                  <a:pt x="2058901" y="2612479"/>
                  <a:pt x="2065203" y="2609553"/>
                  <a:pt x="2075835" y="2625051"/>
                </a:cubicBezTo>
                <a:cubicBezTo>
                  <a:pt x="2086915" y="2617266"/>
                  <a:pt x="2090174" y="2605518"/>
                  <a:pt x="2105280" y="2621772"/>
                </a:cubicBezTo>
                <a:cubicBezTo>
                  <a:pt x="2137889" y="2610864"/>
                  <a:pt x="2228682" y="2579548"/>
                  <a:pt x="2271487" y="2559602"/>
                </a:cubicBezTo>
                <a:cubicBezTo>
                  <a:pt x="2329085" y="2546134"/>
                  <a:pt x="2359908" y="2564442"/>
                  <a:pt x="2450874" y="2540963"/>
                </a:cubicBezTo>
                <a:cubicBezTo>
                  <a:pt x="2458291" y="2494924"/>
                  <a:pt x="2488302" y="2535186"/>
                  <a:pt x="2507266" y="2511976"/>
                </a:cubicBezTo>
                <a:cubicBezTo>
                  <a:pt x="2558011" y="2487992"/>
                  <a:pt x="2594040" y="2465160"/>
                  <a:pt x="2641503" y="2426341"/>
                </a:cubicBezTo>
                <a:cubicBezTo>
                  <a:pt x="2651261" y="2338141"/>
                  <a:pt x="2773097" y="2356570"/>
                  <a:pt x="2817182" y="2265557"/>
                </a:cubicBezTo>
                <a:cubicBezTo>
                  <a:pt x="2871451" y="2222306"/>
                  <a:pt x="2898877" y="2247383"/>
                  <a:pt x="2957554" y="2180877"/>
                </a:cubicBezTo>
                <a:cubicBezTo>
                  <a:pt x="2981173" y="2203103"/>
                  <a:pt x="2991267" y="2163934"/>
                  <a:pt x="3003677" y="2154878"/>
                </a:cubicBezTo>
                <a:cubicBezTo>
                  <a:pt x="3016971" y="2140621"/>
                  <a:pt x="3016351" y="2103128"/>
                  <a:pt x="3046876" y="2081296"/>
                </a:cubicBezTo>
                <a:cubicBezTo>
                  <a:pt x="3097864" y="2049348"/>
                  <a:pt x="3203688" y="2064646"/>
                  <a:pt x="3303290" y="1995084"/>
                </a:cubicBezTo>
                <a:cubicBezTo>
                  <a:pt x="3332789" y="1977297"/>
                  <a:pt x="3365695" y="1919146"/>
                  <a:pt x="3395602" y="1893639"/>
                </a:cubicBezTo>
                <a:lnTo>
                  <a:pt x="3430100" y="1867444"/>
                </a:lnTo>
                <a:lnTo>
                  <a:pt x="3437914" y="1869491"/>
                </a:lnTo>
                <a:lnTo>
                  <a:pt x="3438972" y="1871208"/>
                </a:lnTo>
                <a:lnTo>
                  <a:pt x="3547723" y="1831216"/>
                </a:lnTo>
                <a:cubicBezTo>
                  <a:pt x="3552630" y="1827126"/>
                  <a:pt x="3559871" y="1824701"/>
                  <a:pt x="3572350" y="1826069"/>
                </a:cubicBezTo>
                <a:lnTo>
                  <a:pt x="3575291" y="1827289"/>
                </a:lnTo>
                <a:lnTo>
                  <a:pt x="3595183" y="1816299"/>
                </a:lnTo>
                <a:cubicBezTo>
                  <a:pt x="3601515" y="1811585"/>
                  <a:pt x="3607034" y="1805917"/>
                  <a:pt x="3611353" y="1798929"/>
                </a:cubicBezTo>
                <a:cubicBezTo>
                  <a:pt x="3682924" y="1824101"/>
                  <a:pt x="3749808" y="1802343"/>
                  <a:pt x="3825586" y="1798552"/>
                </a:cubicBezTo>
                <a:cubicBezTo>
                  <a:pt x="3916204" y="1785116"/>
                  <a:pt x="4063775" y="1766619"/>
                  <a:pt x="4166327" y="1747015"/>
                </a:cubicBezTo>
                <a:cubicBezTo>
                  <a:pt x="4242504" y="1696035"/>
                  <a:pt x="4349880" y="1693056"/>
                  <a:pt x="4437661" y="1663068"/>
                </a:cubicBezTo>
                <a:cubicBezTo>
                  <a:pt x="4488900" y="1701750"/>
                  <a:pt x="4460066" y="1663570"/>
                  <a:pt x="4510862" y="1665514"/>
                </a:cubicBezTo>
                <a:cubicBezTo>
                  <a:pt x="4494570" y="1625937"/>
                  <a:pt x="4573332" y="1680866"/>
                  <a:pt x="4573217" y="1633854"/>
                </a:cubicBezTo>
                <a:lnTo>
                  <a:pt x="4605137" y="1644474"/>
                </a:lnTo>
                <a:lnTo>
                  <a:pt x="4623509" y="1643919"/>
                </a:lnTo>
                <a:lnTo>
                  <a:pt x="4629310" y="1653854"/>
                </a:lnTo>
                <a:lnTo>
                  <a:pt x="4657404" y="1660247"/>
                </a:lnTo>
                <a:cubicBezTo>
                  <a:pt x="4667829" y="1661084"/>
                  <a:pt x="4678935" y="1660158"/>
                  <a:pt x="4691044" y="1656408"/>
                </a:cubicBezTo>
                <a:cubicBezTo>
                  <a:pt x="4729679" y="1626597"/>
                  <a:pt x="4802640" y="1666115"/>
                  <a:pt x="4850032" y="1626917"/>
                </a:cubicBezTo>
                <a:cubicBezTo>
                  <a:pt x="4868357" y="1616087"/>
                  <a:pt x="4930559" y="1604512"/>
                  <a:pt x="4945654" y="1615689"/>
                </a:cubicBezTo>
                <a:cubicBezTo>
                  <a:pt x="4959310" y="1616030"/>
                  <a:pt x="4973195" y="1608214"/>
                  <a:pt x="4982770" y="1621504"/>
                </a:cubicBezTo>
                <a:cubicBezTo>
                  <a:pt x="4996971" y="1636961"/>
                  <a:pt x="5035380" y="1600988"/>
                  <a:pt x="5034068" y="1622846"/>
                </a:cubicBezTo>
                <a:cubicBezTo>
                  <a:pt x="5061512" y="1597974"/>
                  <a:pt x="5127967" y="1605147"/>
                  <a:pt x="5157133" y="1608775"/>
                </a:cubicBezTo>
                <a:cubicBezTo>
                  <a:pt x="5206729" y="1603324"/>
                  <a:pt x="5295851" y="1596182"/>
                  <a:pt x="5331645" y="1590152"/>
                </a:cubicBezTo>
                <a:cubicBezTo>
                  <a:pt x="5333984" y="1592710"/>
                  <a:pt x="5336792" y="1594964"/>
                  <a:pt x="5339977" y="1596841"/>
                </a:cubicBezTo>
                <a:cubicBezTo>
                  <a:pt x="5358481" y="1607745"/>
                  <a:pt x="5385498" y="1603866"/>
                  <a:pt x="5400314" y="1588177"/>
                </a:cubicBezTo>
                <a:cubicBezTo>
                  <a:pt x="5472382" y="1534711"/>
                  <a:pt x="5542525" y="1525044"/>
                  <a:pt x="5607257" y="1505972"/>
                </a:cubicBezTo>
                <a:cubicBezTo>
                  <a:pt x="5680984" y="1489008"/>
                  <a:pt x="5636802" y="1544517"/>
                  <a:pt x="5725292" y="1490473"/>
                </a:cubicBezTo>
                <a:cubicBezTo>
                  <a:pt x="5737022" y="1505421"/>
                  <a:pt x="5748880" y="1504359"/>
                  <a:pt x="5767898" y="1493335"/>
                </a:cubicBezTo>
                <a:cubicBezTo>
                  <a:pt x="5803852" y="1486328"/>
                  <a:pt x="5805362" y="1528317"/>
                  <a:pt x="5839240" y="1497610"/>
                </a:cubicBezTo>
                <a:lnTo>
                  <a:pt x="5905402" y="1514878"/>
                </a:lnTo>
                <a:cubicBezTo>
                  <a:pt x="5901291" y="1508724"/>
                  <a:pt x="5950204" y="1492204"/>
                  <a:pt x="5964698" y="1489113"/>
                </a:cubicBezTo>
                <a:cubicBezTo>
                  <a:pt x="5995812" y="1486079"/>
                  <a:pt x="5996433" y="1454360"/>
                  <a:pt x="6017881" y="1478726"/>
                </a:cubicBezTo>
                <a:lnTo>
                  <a:pt x="6023244" y="1485861"/>
                </a:lnTo>
                <a:lnTo>
                  <a:pt x="6030193" y="1485330"/>
                </a:lnTo>
                <a:cubicBezTo>
                  <a:pt x="6033618" y="1484104"/>
                  <a:pt x="6034983" y="1481614"/>
                  <a:pt x="6032755" y="1476614"/>
                </a:cubicBezTo>
                <a:cubicBezTo>
                  <a:pt x="6067194" y="1490239"/>
                  <a:pt x="6088466" y="1448679"/>
                  <a:pt x="6114491" y="1435020"/>
                </a:cubicBezTo>
                <a:cubicBezTo>
                  <a:pt x="6142064" y="1449615"/>
                  <a:pt x="6169479" y="1406568"/>
                  <a:pt x="6228089" y="1392213"/>
                </a:cubicBezTo>
                <a:cubicBezTo>
                  <a:pt x="6243312" y="1400769"/>
                  <a:pt x="6253169" y="1398278"/>
                  <a:pt x="6266132" y="1396181"/>
                </a:cubicBezTo>
                <a:lnTo>
                  <a:pt x="6266284" y="1396172"/>
                </a:lnTo>
                <a:lnTo>
                  <a:pt x="6267815" y="1401423"/>
                </a:lnTo>
                <a:cubicBezTo>
                  <a:pt x="6269799" y="1402279"/>
                  <a:pt x="6272864" y="1402139"/>
                  <a:pt x="6277660" y="1400632"/>
                </a:cubicBezTo>
                <a:lnTo>
                  <a:pt x="6290206" y="1395045"/>
                </a:lnTo>
                <a:lnTo>
                  <a:pt x="6318021" y="1401415"/>
                </a:lnTo>
                <a:lnTo>
                  <a:pt x="6319318" y="1402047"/>
                </a:lnTo>
                <a:cubicBezTo>
                  <a:pt x="6334539" y="1420654"/>
                  <a:pt x="6367219" y="1433921"/>
                  <a:pt x="6391161" y="1439443"/>
                </a:cubicBezTo>
                <a:cubicBezTo>
                  <a:pt x="6434439" y="1452557"/>
                  <a:pt x="6407965" y="1524529"/>
                  <a:pt x="6458507" y="1506631"/>
                </a:cubicBezTo>
                <a:cubicBezTo>
                  <a:pt x="6498962" y="1519088"/>
                  <a:pt x="6528008" y="1546659"/>
                  <a:pt x="6567007" y="1543856"/>
                </a:cubicBezTo>
                <a:cubicBezTo>
                  <a:pt x="6576136" y="1561541"/>
                  <a:pt x="6587386" y="1570794"/>
                  <a:pt x="6607554" y="1553791"/>
                </a:cubicBezTo>
                <a:lnTo>
                  <a:pt x="6731017" y="1571341"/>
                </a:lnTo>
                <a:lnTo>
                  <a:pt x="6734116" y="1568435"/>
                </a:lnTo>
                <a:cubicBezTo>
                  <a:pt x="6794984" y="1521745"/>
                  <a:pt x="6859485" y="1498439"/>
                  <a:pt x="6918249" y="1468691"/>
                </a:cubicBezTo>
                <a:cubicBezTo>
                  <a:pt x="7009071" y="1429904"/>
                  <a:pt x="6969691" y="1514055"/>
                  <a:pt x="7067518" y="1422257"/>
                </a:cubicBezTo>
                <a:cubicBezTo>
                  <a:pt x="7087823" y="1439788"/>
                  <a:pt x="7102980" y="1435790"/>
                  <a:pt x="7124203" y="1416853"/>
                </a:cubicBezTo>
                <a:cubicBezTo>
                  <a:pt x="7168915" y="1399637"/>
                  <a:pt x="7184820" y="1455712"/>
                  <a:pt x="7218949" y="1407112"/>
                </a:cubicBezTo>
                <a:cubicBezTo>
                  <a:pt x="7221159" y="1439394"/>
                  <a:pt x="7309021" y="1389335"/>
                  <a:pt x="7298895" y="1427110"/>
                </a:cubicBezTo>
                <a:cubicBezTo>
                  <a:pt x="7337930" y="1443950"/>
                  <a:pt x="7336913" y="1394754"/>
                  <a:pt x="7374497" y="1408155"/>
                </a:cubicBezTo>
                <a:cubicBezTo>
                  <a:pt x="7409515" y="1402378"/>
                  <a:pt x="7344382" y="1383073"/>
                  <a:pt x="7380250" y="1368474"/>
                </a:cubicBezTo>
                <a:cubicBezTo>
                  <a:pt x="7425618" y="1356098"/>
                  <a:pt x="7406453" y="1302042"/>
                  <a:pt x="7464957" y="1359648"/>
                </a:cubicBezTo>
                <a:cubicBezTo>
                  <a:pt x="7505651" y="1327423"/>
                  <a:pt x="7525583" y="1355458"/>
                  <a:pt x="7594747" y="1350130"/>
                </a:cubicBezTo>
                <a:cubicBezTo>
                  <a:pt x="7615403" y="1324130"/>
                  <a:pt x="7639787" y="1325624"/>
                  <a:pt x="7666555" y="1335529"/>
                </a:cubicBezTo>
                <a:cubicBezTo>
                  <a:pt x="7727140" y="1310931"/>
                  <a:pt x="7792616" y="1317938"/>
                  <a:pt x="7866007" y="1305544"/>
                </a:cubicBezTo>
                <a:cubicBezTo>
                  <a:pt x="7934731" y="1261485"/>
                  <a:pt x="7989941" y="1296492"/>
                  <a:pt x="8068308" y="1283051"/>
                </a:cubicBezTo>
                <a:cubicBezTo>
                  <a:pt x="8126898" y="1215106"/>
                  <a:pt x="8140003" y="1333948"/>
                  <a:pt x="8202385" y="1312300"/>
                </a:cubicBezTo>
                <a:cubicBezTo>
                  <a:pt x="8291179" y="1240185"/>
                  <a:pt x="8212592" y="1349983"/>
                  <a:pt x="8367138" y="1289211"/>
                </a:cubicBezTo>
                <a:cubicBezTo>
                  <a:pt x="8373739" y="1279547"/>
                  <a:pt x="8395557" y="1281284"/>
                  <a:pt x="8396799" y="1291584"/>
                </a:cubicBezTo>
                <a:cubicBezTo>
                  <a:pt x="8405909" y="1285698"/>
                  <a:pt x="8423830" y="1260181"/>
                  <a:pt x="8431415" y="1275098"/>
                </a:cubicBezTo>
                <a:cubicBezTo>
                  <a:pt x="8482885" y="1262532"/>
                  <a:pt x="8530450" y="1239094"/>
                  <a:pt x="8569515" y="1207037"/>
                </a:cubicBezTo>
                <a:cubicBezTo>
                  <a:pt x="8676339" y="1206081"/>
                  <a:pt x="8599114" y="1148363"/>
                  <a:pt x="8672452" y="1135782"/>
                </a:cubicBezTo>
                <a:cubicBezTo>
                  <a:pt x="8739379" y="1150433"/>
                  <a:pt x="8752364" y="1119350"/>
                  <a:pt x="8824768" y="1121217"/>
                </a:cubicBezTo>
                <a:cubicBezTo>
                  <a:pt x="8831110" y="1064170"/>
                  <a:pt x="8888407" y="1109066"/>
                  <a:pt x="8909609" y="1087532"/>
                </a:cubicBezTo>
                <a:cubicBezTo>
                  <a:pt x="8969149" y="1135268"/>
                  <a:pt x="8993146" y="1005324"/>
                  <a:pt x="9036318" y="994500"/>
                </a:cubicBezTo>
                <a:cubicBezTo>
                  <a:pt x="9111833" y="985376"/>
                  <a:pt x="9208822" y="1024926"/>
                  <a:pt x="9230382" y="955654"/>
                </a:cubicBezTo>
                <a:cubicBezTo>
                  <a:pt x="9243090" y="978495"/>
                  <a:pt x="9246487" y="1013279"/>
                  <a:pt x="9286437" y="997858"/>
                </a:cubicBezTo>
                <a:cubicBezTo>
                  <a:pt x="9306659" y="1005803"/>
                  <a:pt x="9320841" y="1042286"/>
                  <a:pt x="9349089" y="1015184"/>
                </a:cubicBezTo>
                <a:cubicBezTo>
                  <a:pt x="9297539" y="993073"/>
                  <a:pt x="9365224" y="970697"/>
                  <a:pt x="9347314" y="933744"/>
                </a:cubicBezTo>
                <a:cubicBezTo>
                  <a:pt x="9391763" y="896172"/>
                  <a:pt x="9519876" y="898486"/>
                  <a:pt x="9492995" y="830749"/>
                </a:cubicBezTo>
                <a:cubicBezTo>
                  <a:pt x="9496096" y="785926"/>
                  <a:pt x="9581066" y="832093"/>
                  <a:pt x="9568501" y="787793"/>
                </a:cubicBezTo>
                <a:cubicBezTo>
                  <a:pt x="9605859" y="808858"/>
                  <a:pt x="9643722" y="748912"/>
                  <a:pt x="9691686" y="738088"/>
                </a:cubicBezTo>
                <a:cubicBezTo>
                  <a:pt x="9694957" y="715846"/>
                  <a:pt x="9706184" y="714032"/>
                  <a:pt x="9728219" y="719921"/>
                </a:cubicBezTo>
                <a:cubicBezTo>
                  <a:pt x="9883693" y="691149"/>
                  <a:pt x="10033800" y="417068"/>
                  <a:pt x="10080661" y="505423"/>
                </a:cubicBezTo>
                <a:cubicBezTo>
                  <a:pt x="10117255" y="498450"/>
                  <a:pt x="10251293" y="561343"/>
                  <a:pt x="10335073" y="523921"/>
                </a:cubicBezTo>
                <a:cubicBezTo>
                  <a:pt x="10360847" y="467808"/>
                  <a:pt x="10551101" y="480568"/>
                  <a:pt x="10593135" y="467427"/>
                </a:cubicBezTo>
                <a:cubicBezTo>
                  <a:pt x="10595060" y="434512"/>
                  <a:pt x="10671327" y="446621"/>
                  <a:pt x="10655931" y="401632"/>
                </a:cubicBezTo>
                <a:cubicBezTo>
                  <a:pt x="10660917" y="380361"/>
                  <a:pt x="10682038" y="376266"/>
                  <a:pt x="10695298" y="391761"/>
                </a:cubicBezTo>
                <a:cubicBezTo>
                  <a:pt x="10719777" y="382620"/>
                  <a:pt x="10730799" y="356434"/>
                  <a:pt x="10761489" y="380170"/>
                </a:cubicBezTo>
                <a:cubicBezTo>
                  <a:pt x="10795364" y="368673"/>
                  <a:pt x="10817122" y="293346"/>
                  <a:pt x="10853610" y="332449"/>
                </a:cubicBezTo>
                <a:cubicBezTo>
                  <a:pt x="10869631" y="257157"/>
                  <a:pt x="10985528" y="306780"/>
                  <a:pt x="11052930" y="280871"/>
                </a:cubicBezTo>
                <a:cubicBezTo>
                  <a:pt x="11163601" y="187055"/>
                  <a:pt x="11297851" y="156453"/>
                  <a:pt x="11359700" y="158445"/>
                </a:cubicBezTo>
                <a:cubicBezTo>
                  <a:pt x="11474112" y="90496"/>
                  <a:pt x="11577587" y="55229"/>
                  <a:pt x="11672425" y="31452"/>
                </a:cubicBezTo>
                <a:cubicBezTo>
                  <a:pt x="11764489" y="21683"/>
                  <a:pt x="11827765" y="50482"/>
                  <a:pt x="11912086" y="4524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447B663-AEEC-7504-EE92-E9CD6AA2037F}"/>
              </a:ext>
            </a:extLst>
          </p:cNvPr>
          <p:cNvSpPr>
            <a:spLocks noGrp="1"/>
          </p:cNvSpPr>
          <p:nvPr>
            <p:ph type="ctrTitle"/>
          </p:nvPr>
        </p:nvSpPr>
        <p:spPr>
          <a:xfrm>
            <a:off x="733646" y="257059"/>
            <a:ext cx="4193954" cy="2819790"/>
          </a:xfrm>
        </p:spPr>
        <p:txBody>
          <a:bodyPr>
            <a:normAutofit/>
          </a:bodyPr>
          <a:lstStyle/>
          <a:p>
            <a:pPr algn="l"/>
            <a:r>
              <a:rPr lang="en-GB" b="1" u="sng" dirty="0"/>
              <a:t>The History of the company IN THE UNITED STATES</a:t>
            </a:r>
          </a:p>
        </p:txBody>
      </p:sp>
      <p:sp>
        <p:nvSpPr>
          <p:cNvPr id="3" name="Subtitle 2">
            <a:extLst>
              <a:ext uri="{FF2B5EF4-FFF2-40B4-BE49-F238E27FC236}">
                <a16:creationId xmlns:a16="http://schemas.microsoft.com/office/drawing/2014/main" xmlns="" id="{243324ED-7506-9E50-2E5F-33FA187EFAD3}"/>
              </a:ext>
            </a:extLst>
          </p:cNvPr>
          <p:cNvSpPr>
            <a:spLocks noGrp="1"/>
          </p:cNvSpPr>
          <p:nvPr>
            <p:ph type="subTitle" idx="1"/>
          </p:nvPr>
        </p:nvSpPr>
        <p:spPr>
          <a:xfrm>
            <a:off x="659052" y="3250958"/>
            <a:ext cx="3831529" cy="1598134"/>
          </a:xfrm>
        </p:spPr>
        <p:txBody>
          <a:bodyPr>
            <a:noAutofit/>
          </a:bodyPr>
          <a:lstStyle/>
          <a:p>
            <a:pPr algn="l">
              <a:lnSpc>
                <a:spcPct val="90000"/>
              </a:lnSpc>
            </a:pPr>
            <a:r>
              <a:rPr lang="en-GB" sz="1600" dirty="0"/>
              <a:t>The Ritz-Carlton Investing Company was established by Albert Keller in 1911.  The first Ritz-Carlton in the U.S. was located </a:t>
            </a:r>
            <a:r>
              <a:rPr lang="en-GB" sz="1600" dirty="0" smtClean="0"/>
              <a:t>in </a:t>
            </a:r>
            <a:r>
              <a:rPr lang="en-GB" sz="1600" dirty="0" smtClean="0"/>
              <a:t>New </a:t>
            </a:r>
            <a:r>
              <a:rPr lang="en-GB" sz="1600" dirty="0"/>
              <a:t>York.</a:t>
            </a:r>
          </a:p>
        </p:txBody>
      </p:sp>
      <p:sp>
        <p:nvSpPr>
          <p:cNvPr id="2059" name="Freeform: Shape 2058">
            <a:extLst>
              <a:ext uri="{FF2B5EF4-FFF2-40B4-BE49-F238E27FC236}">
                <a16:creationId xmlns:a16="http://schemas.microsoft.com/office/drawing/2014/main" xmlns="" id="{B5AAC39E-8294-44DC-AB9F-2B9F22C397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98821" y="492790"/>
            <a:ext cx="6084939" cy="574922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5F6F5"/>
          </a:solidFill>
          <a:ln>
            <a:noFill/>
          </a:ln>
          <a:effectLst>
            <a:outerShdw blurRad="25400" dist="254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050" name="Picture 2" descr="Ritz-Carlton Hotel (New York City) - Wikipedia">
            <a:extLst>
              <a:ext uri="{FF2B5EF4-FFF2-40B4-BE49-F238E27FC236}">
                <a16:creationId xmlns:a16="http://schemas.microsoft.com/office/drawing/2014/main" xmlns="" id="{EE1E35AF-52F2-669B-AE44-77467FFD1E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447" r="2" b="2023"/>
          <a:stretch/>
        </p:blipFill>
        <p:spPr bwMode="auto">
          <a:xfrm>
            <a:off x="5298822" y="492790"/>
            <a:ext cx="6084937" cy="5749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3271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4FBA8B-42BC-E701-BF3D-D299D117EDF8}"/>
              </a:ext>
            </a:extLst>
          </p:cNvPr>
          <p:cNvSpPr>
            <a:spLocks noGrp="1"/>
          </p:cNvSpPr>
          <p:nvPr>
            <p:ph type="ctrTitle"/>
          </p:nvPr>
        </p:nvSpPr>
        <p:spPr/>
        <p:txBody>
          <a:bodyPr/>
          <a:lstStyle/>
          <a:p>
            <a:pPr algn="l"/>
            <a:r>
              <a:rPr lang="en-GB" dirty="0"/>
              <a:t> </a:t>
            </a:r>
          </a:p>
        </p:txBody>
      </p:sp>
      <p:sp>
        <p:nvSpPr>
          <p:cNvPr id="3" name="Subtitle 2">
            <a:extLst>
              <a:ext uri="{FF2B5EF4-FFF2-40B4-BE49-F238E27FC236}">
                <a16:creationId xmlns:a16="http://schemas.microsoft.com/office/drawing/2014/main" xmlns="" id="{3F8A322C-280A-39AE-C786-A8346B02BA7C}"/>
              </a:ext>
            </a:extLst>
          </p:cNvPr>
          <p:cNvSpPr>
            <a:spLocks noGrp="1"/>
          </p:cNvSpPr>
          <p:nvPr>
            <p:ph type="subTitle" idx="1"/>
          </p:nvPr>
        </p:nvSpPr>
        <p:spPr>
          <a:xfrm>
            <a:off x="2754101" y="399338"/>
            <a:ext cx="6074328" cy="2069251"/>
          </a:xfrm>
        </p:spPr>
        <p:txBody>
          <a:bodyPr>
            <a:normAutofit/>
          </a:bodyPr>
          <a:lstStyle/>
          <a:p>
            <a:pPr algn="l">
              <a:lnSpc>
                <a:spcPct val="150000"/>
              </a:lnSpc>
            </a:pPr>
            <a:r>
              <a:rPr lang="en-GB" sz="1600" dirty="0"/>
              <a:t>In the early 1900s, there were lots of hotels known as The Ritz-Carlton, across America. But in 1940, there was only one hotel that was operating, The Ritz-Carlton, Boston.</a:t>
            </a:r>
          </a:p>
        </p:txBody>
      </p:sp>
      <p:pic>
        <p:nvPicPr>
          <p:cNvPr id="3074" name="Picture 2" descr="Ritz-Carlton Hotel from Boylston St. | Boston history, Boston skyline,  Boston town">
            <a:extLst>
              <a:ext uri="{FF2B5EF4-FFF2-40B4-BE49-F238E27FC236}">
                <a16:creationId xmlns:a16="http://schemas.microsoft.com/office/drawing/2014/main" xmlns="" id="{9D2386DE-DA22-8303-80DD-0712C849AB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0187" y="2375559"/>
            <a:ext cx="3162156" cy="40234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4815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87912B-2B36-2A59-F1F0-91EEC49534DB}"/>
              </a:ext>
            </a:extLst>
          </p:cNvPr>
          <p:cNvSpPr>
            <a:spLocks noGrp="1"/>
          </p:cNvSpPr>
          <p:nvPr>
            <p:ph type="ctrTitle"/>
          </p:nvPr>
        </p:nvSpPr>
        <p:spPr/>
        <p:txBody>
          <a:bodyPr/>
          <a:lstStyle/>
          <a:p>
            <a:r>
              <a:rPr lang="en-GB" dirty="0"/>
              <a:t>   </a:t>
            </a:r>
          </a:p>
        </p:txBody>
      </p:sp>
      <p:sp>
        <p:nvSpPr>
          <p:cNvPr id="3" name="Subtitle 2">
            <a:extLst>
              <a:ext uri="{FF2B5EF4-FFF2-40B4-BE49-F238E27FC236}">
                <a16:creationId xmlns:a16="http://schemas.microsoft.com/office/drawing/2014/main" xmlns="" id="{23CE32AB-1730-AC08-425B-D26C9DDFC66C}"/>
              </a:ext>
            </a:extLst>
          </p:cNvPr>
          <p:cNvSpPr>
            <a:spLocks noGrp="1"/>
          </p:cNvSpPr>
          <p:nvPr>
            <p:ph type="subTitle" idx="1"/>
          </p:nvPr>
        </p:nvSpPr>
        <p:spPr>
          <a:xfrm>
            <a:off x="2509420" y="1637171"/>
            <a:ext cx="6752428" cy="3354959"/>
          </a:xfrm>
        </p:spPr>
        <p:txBody>
          <a:bodyPr>
            <a:normAutofit fontScale="85000" lnSpcReduction="10000"/>
          </a:bodyPr>
          <a:lstStyle/>
          <a:p>
            <a:pPr algn="l">
              <a:lnSpc>
                <a:spcPct val="150000"/>
              </a:lnSpc>
            </a:pPr>
            <a:r>
              <a:rPr lang="en-GB" sz="1600" dirty="0"/>
              <a:t>In 1983, The Ritz-Carlton Hotel Company, </a:t>
            </a:r>
            <a:r>
              <a:rPr lang="en-GB" sz="1600" dirty="0" smtClean="0"/>
              <a:t> </a:t>
            </a:r>
            <a:r>
              <a:rPr lang="en-GB" sz="1600" dirty="0"/>
              <a:t>was formed because the previous owners sold the Ritz-Carlton name and the Ritz-Carlton hotel in Boston. The company started to expand, adding new properties across </a:t>
            </a:r>
            <a:r>
              <a:rPr lang="en-GB" sz="1600" dirty="0" smtClean="0"/>
              <a:t>the word, and</a:t>
            </a:r>
            <a:r>
              <a:rPr lang="en-GB" sz="1600" dirty="0" smtClean="0"/>
              <a:t> in </a:t>
            </a:r>
            <a:r>
              <a:rPr lang="en-GB" sz="1600" dirty="0"/>
              <a:t>1992, The Ritz-Carlton had expanded to 23 exceptional luxury hotels</a:t>
            </a:r>
            <a:r>
              <a:rPr lang="en-GB" sz="1600" dirty="0" smtClean="0"/>
              <a:t>.</a:t>
            </a:r>
          </a:p>
          <a:p>
            <a:endParaRPr lang="en-GB" sz="1600" dirty="0"/>
          </a:p>
          <a:p>
            <a:pPr algn="l">
              <a:lnSpc>
                <a:spcPct val="150000"/>
              </a:lnSpc>
            </a:pPr>
            <a:r>
              <a:rPr lang="en-GB" sz="1600" dirty="0" smtClean="0"/>
              <a:t>The </a:t>
            </a:r>
            <a:r>
              <a:rPr lang="en-GB" sz="1600" dirty="0" smtClean="0"/>
              <a:t>Ritz-Carlton Hotel Company brand was purchased by Marriott </a:t>
            </a:r>
            <a:r>
              <a:rPr lang="en-GB" sz="1600" dirty="0" smtClean="0"/>
              <a:t>International in 1998. </a:t>
            </a:r>
            <a:r>
              <a:rPr lang="en-GB" sz="1600" dirty="0" smtClean="0"/>
              <a:t>The hotel brand continued to grow and in 2008, the company opened the first Ritz-Carlton Reserve property, which it was a private sanctuary experience. </a:t>
            </a:r>
            <a:endParaRPr lang="en-GB" sz="1600" dirty="0"/>
          </a:p>
        </p:txBody>
      </p:sp>
    </p:spTree>
    <p:extLst>
      <p:ext uri="{BB962C8B-B14F-4D97-AF65-F5344CB8AC3E}">
        <p14:creationId xmlns:p14="http://schemas.microsoft.com/office/powerpoint/2010/main" val="1790020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t>
            </a:r>
            <a:endParaRPr lang="en-GB" dirty="0"/>
          </a:p>
        </p:txBody>
      </p:sp>
      <p:sp>
        <p:nvSpPr>
          <p:cNvPr id="3" name="Subtitle 2"/>
          <p:cNvSpPr>
            <a:spLocks noGrp="1"/>
          </p:cNvSpPr>
          <p:nvPr>
            <p:ph type="subTitle" idx="1"/>
          </p:nvPr>
        </p:nvSpPr>
        <p:spPr>
          <a:xfrm>
            <a:off x="2932161" y="90618"/>
            <a:ext cx="6074328" cy="5006278"/>
          </a:xfrm>
        </p:spPr>
        <p:txBody>
          <a:bodyPr/>
          <a:lstStyle/>
          <a:p>
            <a:r>
              <a:rPr lang="en-GB" sz="1600" dirty="0" smtClean="0"/>
              <a:t>The Gold Standards of The Ritz-Carlton Hotel Company include:</a:t>
            </a:r>
          </a:p>
          <a:p>
            <a:endParaRPr lang="en-GB" dirty="0"/>
          </a:p>
        </p:txBody>
      </p:sp>
      <p:pic>
        <p:nvPicPr>
          <p:cNvPr id="1026" name="Picture 2" descr="The Power of Sharing Mental Models: Wow Stor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4809" y="934929"/>
            <a:ext cx="4876800" cy="280035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utting on the Ritz: Does Your Guest Service Comp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14788" y="4122457"/>
            <a:ext cx="6416841" cy="2657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836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82571" y="577679"/>
            <a:ext cx="8376514" cy="3120504"/>
          </a:xfrm>
        </p:spPr>
        <p:txBody>
          <a:bodyPr/>
          <a:lstStyle/>
          <a:p>
            <a:r>
              <a:rPr lang="en-GB" dirty="0" smtClean="0"/>
              <a:t> </a:t>
            </a:r>
            <a:endParaRPr lang="en-GB" dirty="0"/>
          </a:p>
        </p:txBody>
      </p:sp>
      <p:sp>
        <p:nvSpPr>
          <p:cNvPr id="3" name="Subtitle 2"/>
          <p:cNvSpPr>
            <a:spLocks noGrp="1"/>
          </p:cNvSpPr>
          <p:nvPr>
            <p:ph type="subTitle" idx="1"/>
          </p:nvPr>
        </p:nvSpPr>
        <p:spPr>
          <a:xfrm>
            <a:off x="428368" y="962025"/>
            <a:ext cx="11203459" cy="2833815"/>
          </a:xfrm>
        </p:spPr>
        <p:txBody>
          <a:bodyPr>
            <a:noAutofit/>
          </a:bodyPr>
          <a:lstStyle/>
          <a:p>
            <a:r>
              <a:rPr lang="en-GB" sz="1600" dirty="0" smtClean="0"/>
              <a:t>The Ritz-Carlton Hotels are very famous for their luxury. They attract people that want a relaxing experience and people that can afford all the facilities. The hotels offer children programs, so they can learn and have fun at the same time, but also, their parents can enjoy the holiday too at the very famous spas. The hotels also offer quit rooms where people can work or have online meeting without any disruption. Some The Ritz-Carlton offer butler service and one Rolls-Royce airport trip. Plus dinner, dancing, and live entertaining at the restaurant. Fitness centre with up to date machines and equipment that can be used by every </a:t>
            </a:r>
            <a:r>
              <a:rPr lang="en-GB" sz="1600" dirty="0" smtClean="0"/>
              <a:t>guest.</a:t>
            </a:r>
            <a:endParaRPr lang="en-GB" sz="1600" dirty="0"/>
          </a:p>
        </p:txBody>
      </p:sp>
      <p:pic>
        <p:nvPicPr>
          <p:cNvPr id="2050" name="Picture 2" descr="Luxury Spa Resorts &amp; Hotels | The Ritz-Carlt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125" y="3614608"/>
            <a:ext cx="3810000" cy="25431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itz Kids | The Ritz-Carlton, Budapes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09478" y="3614607"/>
            <a:ext cx="4065829" cy="2543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1462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t>
            </a:r>
            <a:endParaRPr lang="en-GB" dirty="0"/>
          </a:p>
        </p:txBody>
      </p:sp>
      <p:sp>
        <p:nvSpPr>
          <p:cNvPr id="3" name="Subtitle 2"/>
          <p:cNvSpPr>
            <a:spLocks noGrp="1"/>
          </p:cNvSpPr>
          <p:nvPr>
            <p:ph type="subTitle" idx="1"/>
          </p:nvPr>
        </p:nvSpPr>
        <p:spPr>
          <a:xfrm>
            <a:off x="2833898" y="1696996"/>
            <a:ext cx="6074328" cy="3262182"/>
          </a:xfrm>
        </p:spPr>
        <p:txBody>
          <a:bodyPr>
            <a:normAutofit lnSpcReduction="10000"/>
          </a:bodyPr>
          <a:lstStyle/>
          <a:p>
            <a:r>
              <a:rPr lang="en-GB" sz="1600" dirty="0" smtClean="0"/>
              <a:t>The Ritz-Carlton Hotels offer next level spas which are famous for their facilities for muscle melting treatments. The spas use local techniques and wellness traditions, so the guests can be more connected with the destination.</a:t>
            </a:r>
          </a:p>
          <a:p>
            <a:r>
              <a:rPr lang="en-GB" sz="1600" dirty="0" smtClean="0"/>
              <a:t>It also offer ambassadors of the environment which is an educational program. This program encourage everyone to engage with the word around.</a:t>
            </a:r>
          </a:p>
          <a:p>
            <a:r>
              <a:rPr lang="en-GB" sz="1600" dirty="0" smtClean="0"/>
              <a:t>The company also offers Ritz Kids Club which is designed for ages 4-12. This program helps the children connect with the local environment and culture.</a:t>
            </a:r>
            <a:endParaRPr lang="en-GB" sz="1600" dirty="0"/>
          </a:p>
        </p:txBody>
      </p:sp>
    </p:spTree>
    <p:extLst>
      <p:ext uri="{BB962C8B-B14F-4D97-AF65-F5344CB8AC3E}">
        <p14:creationId xmlns:p14="http://schemas.microsoft.com/office/powerpoint/2010/main" val="384718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39113" y="840259"/>
            <a:ext cx="2637027" cy="559566"/>
          </a:xfrm>
        </p:spPr>
        <p:txBody>
          <a:bodyPr>
            <a:normAutofit/>
          </a:bodyPr>
          <a:lstStyle/>
          <a:p>
            <a:r>
              <a:rPr lang="en-GB" sz="2400" b="1" u="sng" dirty="0" smtClean="0"/>
              <a:t>Training:</a:t>
            </a:r>
            <a:endParaRPr lang="en-GB" sz="2400" b="1" u="sng" dirty="0"/>
          </a:p>
        </p:txBody>
      </p:sp>
      <p:sp>
        <p:nvSpPr>
          <p:cNvPr id="3" name="Subtitle 2"/>
          <p:cNvSpPr>
            <a:spLocks noGrp="1"/>
          </p:cNvSpPr>
          <p:nvPr>
            <p:ph type="subTitle" idx="1"/>
          </p:nvPr>
        </p:nvSpPr>
        <p:spPr>
          <a:xfrm>
            <a:off x="1087395" y="1589902"/>
            <a:ext cx="8208010" cy="3039763"/>
          </a:xfrm>
        </p:spPr>
        <p:txBody>
          <a:bodyPr>
            <a:normAutofit/>
          </a:bodyPr>
          <a:lstStyle/>
          <a:p>
            <a:pPr algn="l">
              <a:lnSpc>
                <a:spcPct val="150000"/>
              </a:lnSpc>
            </a:pPr>
            <a:r>
              <a:rPr lang="en-GB" sz="1600" dirty="0" smtClean="0"/>
              <a:t>The Ritz-Carlton invests a lot of money and time in staff coaching. </a:t>
            </a:r>
            <a:r>
              <a:rPr lang="en-GB" sz="1600" dirty="0" smtClean="0"/>
              <a:t>Every employee has to do at</a:t>
            </a:r>
            <a:r>
              <a:rPr lang="en-GB" sz="1600" dirty="0" smtClean="0"/>
              <a:t> </a:t>
            </a:r>
            <a:r>
              <a:rPr lang="en-GB" sz="1600" dirty="0" smtClean="0"/>
              <a:t>least 250 hours of training every year. The company offers different formats of training: one-on-one coaching, online training, weeklong seminars, or classroom training.</a:t>
            </a:r>
          </a:p>
          <a:p>
            <a:pPr algn="l"/>
            <a:endParaRPr lang="en-GB" sz="1600" dirty="0"/>
          </a:p>
        </p:txBody>
      </p:sp>
    </p:spTree>
    <p:extLst>
      <p:ext uri="{BB962C8B-B14F-4D97-AF65-F5344CB8AC3E}">
        <p14:creationId xmlns:p14="http://schemas.microsoft.com/office/powerpoint/2010/main" val="2251846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lnSpc>
                <a:spcPct val="100000"/>
              </a:lnSpc>
            </a:pPr>
            <a:r>
              <a:rPr lang="en-GB" sz="1600" dirty="0" smtClean="0"/>
              <a:t> </a:t>
            </a:r>
            <a:endParaRPr lang="en-GB" sz="1600" dirty="0"/>
          </a:p>
        </p:txBody>
      </p:sp>
      <p:sp>
        <p:nvSpPr>
          <p:cNvPr id="3" name="Subtitle 2"/>
          <p:cNvSpPr>
            <a:spLocks noGrp="1"/>
          </p:cNvSpPr>
          <p:nvPr>
            <p:ph type="subTitle" idx="1"/>
          </p:nvPr>
        </p:nvSpPr>
        <p:spPr>
          <a:xfrm>
            <a:off x="1441621" y="1276865"/>
            <a:ext cx="9144000" cy="4786184"/>
          </a:xfrm>
        </p:spPr>
        <p:txBody>
          <a:bodyPr>
            <a:normAutofit fontScale="92500" lnSpcReduction="10000"/>
          </a:bodyPr>
          <a:lstStyle/>
          <a:p>
            <a:pPr algn="l">
              <a:lnSpc>
                <a:spcPct val="150000"/>
              </a:lnSpc>
            </a:pPr>
            <a:r>
              <a:rPr lang="en-GB" sz="1600" dirty="0" smtClean="0"/>
              <a:t>Every employee is trusted with decision making authority. So, </a:t>
            </a:r>
            <a:r>
              <a:rPr lang="en-GB" sz="1600" dirty="0" smtClean="0"/>
              <a:t>eve</a:t>
            </a:r>
            <a:r>
              <a:rPr lang="en-GB" sz="1600" dirty="0" smtClean="0"/>
              <a:t>ry </a:t>
            </a:r>
            <a:r>
              <a:rPr lang="en-GB" sz="1600" dirty="0" smtClean="0"/>
              <a:t>employee can spend up to $2000 per quest, per day, to resolve a problem. This offers assistance to the individual needs and requests of all </a:t>
            </a:r>
            <a:r>
              <a:rPr lang="en-GB" sz="1600" dirty="0" smtClean="0"/>
              <a:t>guests, which means that the </a:t>
            </a:r>
            <a:r>
              <a:rPr lang="en-GB" sz="1600" dirty="0" smtClean="0"/>
              <a:t>staff members can ensure </a:t>
            </a:r>
            <a:r>
              <a:rPr lang="en-GB" sz="1600" dirty="0" smtClean="0"/>
              <a:t>guest’s </a:t>
            </a:r>
            <a:r>
              <a:rPr lang="en-GB" sz="1600" dirty="0" smtClean="0"/>
              <a:t>needs are responded to in timely and very efficient manner.</a:t>
            </a:r>
          </a:p>
          <a:p>
            <a:pPr algn="l">
              <a:lnSpc>
                <a:spcPct val="110000"/>
              </a:lnSpc>
            </a:pPr>
            <a:endParaRPr lang="en-GB" sz="1600" dirty="0"/>
          </a:p>
          <a:p>
            <a:pPr algn="l">
              <a:lnSpc>
                <a:spcPct val="110000"/>
              </a:lnSpc>
            </a:pPr>
            <a:endParaRPr lang="en-GB" sz="1600" dirty="0" smtClean="0"/>
          </a:p>
          <a:p>
            <a:pPr algn="l">
              <a:lnSpc>
                <a:spcPct val="160000"/>
              </a:lnSpc>
            </a:pPr>
            <a:r>
              <a:rPr lang="en-GB" sz="1600" dirty="0" smtClean="0"/>
              <a:t>The role and the function of guests services should  be the same in every hotel. A guest services are usually in charge of check –ins, check-outs, handle customers complains, collecting and analysing customer feedback, and responding to customer </a:t>
            </a:r>
            <a:r>
              <a:rPr lang="en-GB" sz="1600" dirty="0" smtClean="0"/>
              <a:t>reviews. </a:t>
            </a:r>
            <a:r>
              <a:rPr lang="en-GB" sz="1600" dirty="0" smtClean="0"/>
              <a:t>They also have to welcome the guests, give rooms to them, and offer extra information. They need certain skills such as computer skills, customer-service skills, and listening skills. They are the most important employees  because they work at the front desk which means they are the ‘face’ of the hotel.</a:t>
            </a:r>
            <a:endParaRPr lang="en-GB" sz="1600" dirty="0"/>
          </a:p>
        </p:txBody>
      </p:sp>
    </p:spTree>
    <p:extLst>
      <p:ext uri="{BB962C8B-B14F-4D97-AF65-F5344CB8AC3E}">
        <p14:creationId xmlns:p14="http://schemas.microsoft.com/office/powerpoint/2010/main" val="3874240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23995" y="1665073"/>
            <a:ext cx="8376514" cy="3120504"/>
          </a:xfrm>
        </p:spPr>
        <p:txBody>
          <a:bodyPr/>
          <a:lstStyle/>
          <a:p>
            <a:r>
              <a:rPr lang="en-GB" dirty="0"/>
              <a:t> </a:t>
            </a:r>
            <a:r>
              <a:rPr lang="en-GB" dirty="0" smtClean="0"/>
              <a:t> </a:t>
            </a:r>
            <a:endParaRPr lang="en-GB" dirty="0"/>
          </a:p>
        </p:txBody>
      </p:sp>
      <p:sp>
        <p:nvSpPr>
          <p:cNvPr id="3" name="Subtitle 2"/>
          <p:cNvSpPr>
            <a:spLocks noGrp="1"/>
          </p:cNvSpPr>
          <p:nvPr>
            <p:ph type="subTitle" idx="1"/>
          </p:nvPr>
        </p:nvSpPr>
        <p:spPr>
          <a:xfrm>
            <a:off x="2141837" y="1812325"/>
            <a:ext cx="8147221" cy="3377514"/>
          </a:xfrm>
        </p:spPr>
        <p:txBody>
          <a:bodyPr>
            <a:normAutofit/>
          </a:bodyPr>
          <a:lstStyle/>
          <a:p>
            <a:pPr algn="l">
              <a:lnSpc>
                <a:spcPct val="150000"/>
              </a:lnSpc>
            </a:pPr>
            <a:r>
              <a:rPr lang="en-GB" sz="1600" dirty="0" smtClean="0"/>
              <a:t>The Ritz-Carlton Hotel Company is known for meeting the guests expectations. This resulted in positive reviews which brought new customers and also kept the old ones. Meeting the costumers expectations will result in positive reviews and repeated business. It is very important to understand guest expectations because it can help the company to develop itself. Asking for guest feedback is a very easy way to understand if the company met their expectations or not</a:t>
            </a:r>
            <a:r>
              <a:rPr lang="en-GB" sz="1600" dirty="0" smtClean="0"/>
              <a:t>.</a:t>
            </a:r>
            <a:endParaRPr lang="en-GB" sz="1600" dirty="0" smtClean="0"/>
          </a:p>
        </p:txBody>
      </p:sp>
    </p:spTree>
    <p:extLst>
      <p:ext uri="{BB962C8B-B14F-4D97-AF65-F5344CB8AC3E}">
        <p14:creationId xmlns:p14="http://schemas.microsoft.com/office/powerpoint/2010/main" val="1407051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xmlns="" id="{1F97078E-295E-67AE-33B3-8979E61FEC43}"/>
              </a:ext>
            </a:extLst>
          </p:cNvPr>
          <p:cNvSpPr txBox="1"/>
          <p:nvPr/>
        </p:nvSpPr>
        <p:spPr>
          <a:xfrm>
            <a:off x="612627" y="624868"/>
            <a:ext cx="6265332" cy="5601533"/>
          </a:xfrm>
          <a:prstGeom prst="rect">
            <a:avLst/>
          </a:prstGeom>
          <a:noFill/>
        </p:spPr>
        <p:txBody>
          <a:bodyPr wrap="square">
            <a:spAutoFit/>
          </a:bodyPr>
          <a:lstStyle/>
          <a:p>
            <a:r>
              <a:rPr lang="en-GB" sz="1000" i="1" dirty="0"/>
              <a:t>The Ritz-Carlton Hotel Company, L.L.C. - company profile, information, business description, history, background information on the Ritz-Carlton Hotel Company, L.L.C.</a:t>
            </a:r>
            <a:r>
              <a:rPr lang="en-GB" sz="1000" dirty="0"/>
              <a:t> (no date) </a:t>
            </a:r>
            <a:r>
              <a:rPr lang="en-GB" sz="1000" i="1" dirty="0"/>
              <a:t>Reference for Business</a:t>
            </a:r>
            <a:r>
              <a:rPr lang="en-GB" sz="1000" dirty="0"/>
              <a:t>. Available at: </a:t>
            </a:r>
            <a:r>
              <a:rPr lang="en-GB" sz="1000" dirty="0">
                <a:hlinkClick r:id="rId2"/>
              </a:rPr>
              <a:t>https://www.referenceforbusiness.com/history2/60/The-Ritz-Carlton-Hotel-Company-L-L-C.html</a:t>
            </a:r>
            <a:r>
              <a:rPr lang="en-GB" sz="1000" dirty="0"/>
              <a:t> (Accessed: February 6, 2023). </a:t>
            </a:r>
          </a:p>
          <a:p>
            <a:r>
              <a:rPr lang="en-GB" sz="1000" dirty="0"/>
              <a:t/>
            </a:r>
            <a:br>
              <a:rPr lang="en-GB" sz="1000" dirty="0"/>
            </a:br>
            <a:endParaRPr lang="en-GB" sz="1000" dirty="0"/>
          </a:p>
          <a:p>
            <a:r>
              <a:rPr lang="en-GB" sz="1000" i="1" dirty="0"/>
              <a:t>The Ritz London</a:t>
            </a:r>
            <a:r>
              <a:rPr lang="en-GB" sz="1000" dirty="0"/>
              <a:t> (no date) </a:t>
            </a:r>
            <a:r>
              <a:rPr lang="en-GB" sz="1000" i="1" dirty="0"/>
              <a:t>Oyster.com</a:t>
            </a:r>
            <a:r>
              <a:rPr lang="en-GB" sz="1000" dirty="0"/>
              <a:t>. Available at: </a:t>
            </a:r>
            <a:r>
              <a:rPr lang="en-GB" sz="1000" dirty="0">
                <a:hlinkClick r:id="rId3"/>
              </a:rPr>
              <a:t>https://www.oyster.com/london/hotels/the-ritz-london/</a:t>
            </a:r>
            <a:r>
              <a:rPr lang="en-GB" sz="1000" dirty="0"/>
              <a:t> (Accessed: February 6, 2023). </a:t>
            </a:r>
          </a:p>
          <a:p>
            <a:r>
              <a:rPr lang="en-GB" sz="1000" i="1" dirty="0"/>
              <a:t>The Ritz London: 5 Star Hotel: Luxury Hotel in London</a:t>
            </a:r>
            <a:r>
              <a:rPr lang="en-GB" sz="1000" dirty="0"/>
              <a:t> (2023) </a:t>
            </a:r>
            <a:r>
              <a:rPr lang="en-GB" sz="1000" i="1" dirty="0"/>
              <a:t>The Ritz Hotel London</a:t>
            </a:r>
            <a:r>
              <a:rPr lang="en-GB" sz="1000" dirty="0"/>
              <a:t>. Available at: </a:t>
            </a:r>
            <a:r>
              <a:rPr lang="en-GB" sz="1000" dirty="0">
                <a:hlinkClick r:id="rId4"/>
              </a:rPr>
              <a:t>https://www.theritzlondon.com/#/booking/step-2?arrive=05%2F09%2F2023&amp;depart=05%2F10%2F2023</a:t>
            </a:r>
            <a:r>
              <a:rPr lang="en-GB" sz="1000" dirty="0"/>
              <a:t> (Accessed: February 6, 2023). </a:t>
            </a:r>
          </a:p>
          <a:p>
            <a:r>
              <a:rPr lang="en-GB" sz="1000" dirty="0"/>
              <a:t>MBA, D.A.N.D.D.S. (2020) </a:t>
            </a:r>
            <a:r>
              <a:rPr lang="en-GB" sz="1000" i="1" dirty="0"/>
              <a:t>Exceed your patients' expectations, the Ritz-Carlton Way! every time.</a:t>
            </a:r>
            <a:r>
              <a:rPr lang="en-GB" sz="1000" dirty="0"/>
              <a:t>, </a:t>
            </a:r>
            <a:r>
              <a:rPr lang="en-GB" sz="1000" i="1" dirty="0" err="1"/>
              <a:t>Dr.</a:t>
            </a:r>
            <a:r>
              <a:rPr lang="en-GB" sz="1000" i="1" dirty="0"/>
              <a:t> Allen Consulting</a:t>
            </a:r>
            <a:r>
              <a:rPr lang="en-GB" sz="1000" dirty="0"/>
              <a:t>. </a:t>
            </a:r>
            <a:r>
              <a:rPr lang="en-GB" sz="1000" dirty="0" err="1"/>
              <a:t>Dr.</a:t>
            </a:r>
            <a:r>
              <a:rPr lang="en-GB" sz="1000" dirty="0"/>
              <a:t> Allen Consulting. Available at: </a:t>
            </a:r>
            <a:r>
              <a:rPr lang="en-GB" sz="1000" dirty="0">
                <a:hlinkClick r:id="rId5"/>
              </a:rPr>
              <a:t>https://www.drallennazeri.com/single-post/2016/09/28/exceed-your-patients-expectations-the-ritz-carlton-way-every-time</a:t>
            </a:r>
            <a:r>
              <a:rPr lang="en-GB" sz="1000" dirty="0"/>
              <a:t> (Accessed: February 6, 2023). </a:t>
            </a:r>
          </a:p>
          <a:p>
            <a:r>
              <a:rPr lang="en-GB" sz="1000" i="1" dirty="0"/>
              <a:t/>
            </a:r>
            <a:br>
              <a:rPr lang="en-GB" sz="1000" i="1" dirty="0"/>
            </a:br>
            <a:endParaRPr lang="en-GB" sz="1000" dirty="0"/>
          </a:p>
          <a:p>
            <a:r>
              <a:rPr lang="en-GB" sz="1000" i="1" dirty="0"/>
              <a:t>Luxury Hotels &amp; Resorts: The Ritz</a:t>
            </a:r>
            <a:r>
              <a:rPr lang="en-GB" sz="1000" dirty="0"/>
              <a:t> (no date) </a:t>
            </a:r>
            <a:r>
              <a:rPr lang="en-GB" sz="1000" i="1" dirty="0"/>
              <a:t>Carlton</a:t>
            </a:r>
            <a:r>
              <a:rPr lang="en-GB" sz="1000" dirty="0"/>
              <a:t>. Available at: </a:t>
            </a:r>
            <a:r>
              <a:rPr lang="en-GB" sz="1000" dirty="0">
                <a:hlinkClick r:id="rId6"/>
              </a:rPr>
              <a:t>https://www.ritzcarlton.com/en/services-amenities/ritz-kids?aff=MARWW&amp;affname=1100l115291&amp;co=WW&amp;nt=PH</a:t>
            </a:r>
            <a:r>
              <a:rPr lang="en-GB" sz="1000" dirty="0"/>
              <a:t> (Accessed: February 6, 2023). </a:t>
            </a:r>
          </a:p>
          <a:p>
            <a:r>
              <a:rPr lang="en-GB" sz="1000" dirty="0"/>
              <a:t/>
            </a:r>
            <a:br>
              <a:rPr lang="en-GB" sz="1000" dirty="0"/>
            </a:br>
            <a:endParaRPr lang="en-GB" sz="1000" dirty="0"/>
          </a:p>
          <a:p>
            <a:r>
              <a:rPr lang="en-GB" sz="1000" i="1" dirty="0"/>
              <a:t>Search</a:t>
            </a:r>
            <a:r>
              <a:rPr lang="en-GB" sz="1000" dirty="0"/>
              <a:t> (no date) </a:t>
            </a:r>
            <a:r>
              <a:rPr lang="en-GB" sz="1000" i="1" dirty="0"/>
              <a:t>Search - Harvard Business School</a:t>
            </a:r>
            <a:r>
              <a:rPr lang="en-GB" sz="1000" dirty="0"/>
              <a:t>. Available at: </a:t>
            </a:r>
            <a:r>
              <a:rPr lang="en-GB" sz="1000" dirty="0">
                <a:hlinkClick r:id="rId7"/>
              </a:rPr>
              <a:t>https://www.hbs.edu/Pages/search.aspx?q=ritz-carlton%2Bhotel%2Bcompany</a:t>
            </a:r>
            <a:r>
              <a:rPr lang="en-GB" sz="1000" dirty="0"/>
              <a:t> (Accessed: February 6, 2023). </a:t>
            </a:r>
          </a:p>
          <a:p>
            <a:r>
              <a:rPr lang="en-GB" sz="1000" i="1" dirty="0"/>
              <a:t>Ritz-Carlton: The beginning</a:t>
            </a:r>
            <a:r>
              <a:rPr lang="en-GB" sz="1000" dirty="0"/>
              <a:t> (no date) </a:t>
            </a:r>
            <a:r>
              <a:rPr lang="en-GB" sz="1000" i="1" dirty="0"/>
              <a:t>Famoushotels.org</a:t>
            </a:r>
            <a:r>
              <a:rPr lang="en-GB" sz="1000" dirty="0"/>
              <a:t>. Available at: </a:t>
            </a:r>
            <a:r>
              <a:rPr lang="en-GB" sz="1000" dirty="0">
                <a:hlinkClick r:id="rId8"/>
              </a:rPr>
              <a:t>https://famoushotels.org/news/ritz-carlton-the-beginning</a:t>
            </a:r>
            <a:r>
              <a:rPr lang="en-GB" sz="1000" dirty="0"/>
              <a:t> (Accessed: February 6, 2023). </a:t>
            </a:r>
          </a:p>
          <a:p>
            <a:r>
              <a:rPr lang="en-GB" sz="1000" i="1" dirty="0"/>
              <a:t>Luxury Hotels &amp; Resorts: The Ritz</a:t>
            </a:r>
            <a:r>
              <a:rPr lang="en-GB" sz="1000" dirty="0"/>
              <a:t> (no date) </a:t>
            </a:r>
            <a:r>
              <a:rPr lang="en-GB" sz="1000" i="1" dirty="0"/>
              <a:t>Carlton</a:t>
            </a:r>
            <a:r>
              <a:rPr lang="en-GB" sz="1000" dirty="0"/>
              <a:t>. Available at: </a:t>
            </a:r>
            <a:r>
              <a:rPr lang="en-GB" sz="1000" dirty="0">
                <a:hlinkClick r:id="rId9"/>
              </a:rPr>
              <a:t>https://www.ritzcarlton.com/en/about/history</a:t>
            </a:r>
            <a:r>
              <a:rPr lang="en-GB" sz="1000" dirty="0"/>
              <a:t> (Accessed: February 6, 2023). </a:t>
            </a:r>
          </a:p>
          <a:p>
            <a:r>
              <a:rPr lang="en-GB" sz="1000" i="1" dirty="0"/>
              <a:t>Ritz-Carlton Hotel, New York</a:t>
            </a:r>
            <a:r>
              <a:rPr lang="en-GB" sz="1000" dirty="0"/>
              <a:t> (no date) </a:t>
            </a:r>
            <a:r>
              <a:rPr lang="en-GB" sz="1000" i="1" dirty="0"/>
              <a:t>Geographic Guide</a:t>
            </a:r>
            <a:r>
              <a:rPr lang="en-GB" sz="1000" dirty="0"/>
              <a:t>. Available at: </a:t>
            </a:r>
            <a:r>
              <a:rPr lang="en-GB" sz="1000" dirty="0">
                <a:hlinkClick r:id="rId10"/>
              </a:rPr>
              <a:t>https://www.geographicguide.com/united-states/nyc/antique/hotels/ritz-carlton.htm</a:t>
            </a:r>
            <a:r>
              <a:rPr lang="en-GB" sz="1000" dirty="0"/>
              <a:t> (Accessed: February 6, 2023). </a:t>
            </a:r>
          </a:p>
          <a:p>
            <a:r>
              <a:rPr lang="en-GB" sz="1000" dirty="0"/>
              <a:t/>
            </a:r>
            <a:br>
              <a:rPr lang="en-GB" sz="1000" dirty="0"/>
            </a:br>
            <a:endParaRPr lang="en-GB" sz="1000" dirty="0"/>
          </a:p>
          <a:p>
            <a:r>
              <a:rPr lang="en-GB" sz="1000" i="1" dirty="0"/>
              <a:t>The Ritz-Carlton Hotel Company</a:t>
            </a:r>
            <a:r>
              <a:rPr lang="en-GB" sz="1000" dirty="0"/>
              <a:t> (no date) </a:t>
            </a:r>
            <a:r>
              <a:rPr lang="en-GB" sz="1000" i="1" dirty="0" err="1"/>
              <a:t>DBpedia</a:t>
            </a:r>
            <a:r>
              <a:rPr lang="en-GB" sz="1000" dirty="0"/>
              <a:t>. Available at: </a:t>
            </a:r>
            <a:r>
              <a:rPr lang="en-GB" sz="1000" dirty="0">
                <a:hlinkClick r:id="rId11"/>
              </a:rPr>
              <a:t>https://dbpedia.org/page/The_Ritz-Carlton_Hotel_Company</a:t>
            </a:r>
            <a:r>
              <a:rPr lang="en-GB" sz="1000" dirty="0"/>
              <a:t> (Accessed: February 6, 2023). </a:t>
            </a:r>
          </a:p>
          <a:p>
            <a:endParaRPr lang="en-GB" dirty="0" smtClean="0"/>
          </a:p>
        </p:txBody>
      </p:sp>
    </p:spTree>
    <p:extLst>
      <p:ext uri="{BB962C8B-B14F-4D97-AF65-F5344CB8AC3E}">
        <p14:creationId xmlns:p14="http://schemas.microsoft.com/office/powerpoint/2010/main" val="3135598885"/>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1692</TotalTime>
  <Words>895</Words>
  <Application>Microsoft Office PowerPoint</Application>
  <PresentationFormat>Custom</PresentationFormat>
  <Paragraphs>45</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ArchiveVTI</vt:lpstr>
      <vt:lpstr>Marriott Bonvoy</vt:lpstr>
      <vt:lpstr>César Ritz</vt:lpstr>
      <vt:lpstr> </vt:lpstr>
      <vt:lpstr>The History of the company IN THE UNITED STATES</vt:lpstr>
      <vt:lpstr> </vt:lpstr>
      <vt:lpstr>   </vt:lpstr>
      <vt:lpstr> </vt:lpstr>
      <vt:lpstr> </vt:lpstr>
      <vt:lpstr>  </vt:lpstr>
      <vt:lpstr>Training:</vt:lpstr>
      <vt:lpstr> </vt:lpstr>
      <vt:lpstr>  </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cristina olaru</dc:creator>
  <cp:lastModifiedBy>Cristina Olaru</cp:lastModifiedBy>
  <cp:revision>38</cp:revision>
  <dcterms:created xsi:type="dcterms:W3CDTF">2023-02-04T12:05:24Z</dcterms:created>
  <dcterms:modified xsi:type="dcterms:W3CDTF">2023-02-07T22:36:32Z</dcterms:modified>
</cp:coreProperties>
</file>