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70" r:id="rId3"/>
    <p:sldId id="268" r:id="rId4"/>
    <p:sldId id="264" r:id="rId5"/>
    <p:sldId id="277" r:id="rId6"/>
    <p:sldId id="260" r:id="rId7"/>
    <p:sldId id="273" r:id="rId8"/>
    <p:sldId id="278" r:id="rId9"/>
    <p:sldId id="274" r:id="rId10"/>
    <p:sldId id="281" r:id="rId11"/>
    <p:sldId id="265" r:id="rId12"/>
    <p:sldId id="285" r:id="rId13"/>
    <p:sldId id="279" r:id="rId14"/>
    <p:sldId id="26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88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3D7F2-2831-9C2D-239D-8C47A5E74310}" v="1767" dt="2022-11-16T17:05:47.036"/>
    <p1510:client id="{1A0B736D-4788-6282-EBDD-17C576A74552}" v="8" dt="2022-11-15T13:28:55.265"/>
    <p1510:client id="{227DB98C-843C-8CF1-A114-787CC861CB72}" v="25" dt="2022-11-15T17:22:24.366"/>
    <p1510:client id="{7038DB4E-3A35-A497-81FB-F92F16ADEFDE}" v="1" dt="2022-11-15T19:20:17.133"/>
    <p1510:client id="{81FBFC3D-0F33-FAD2-A0A5-31794D4F10CC}" v="843" dt="2022-11-08T13:26:13.243"/>
    <p1510:client id="{9543AB74-3AE3-1215-A22E-431928D1C3E0}" v="4311" dt="2022-11-15T13:26:29.466"/>
    <p1510:client id="{96A1F2D9-784F-4D90-8E31-62DC8C0F6CC5}" v="318" dt="2022-11-08T12:16:38.345"/>
    <p1510:client id="{CBE2A9F3-20EC-374E-09B0-7FC5249AE565}" v="97" dt="2022-11-15T10:34:39.821"/>
    <p1510:client id="{D7726AA3-6E5A-F80E-BA0D-427DDD8D81ED}" v="341" dt="2022-11-15T19:19:58.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ne Johnson (2131892)" userId="S::2131892@student.uwtsd.ac.uk::678f0ba4-be64-4121-9798-91c0d8039cf9" providerId="AD" clId="Web-{0C63D7F2-2831-9C2D-239D-8C47A5E74310}"/>
    <pc:docChg chg="addSld delSld modSld">
      <pc:chgData name="Charlene Johnson (2131892)" userId="S::2131892@student.uwtsd.ac.uk::678f0ba4-be64-4121-9798-91c0d8039cf9" providerId="AD" clId="Web-{0C63D7F2-2831-9C2D-239D-8C47A5E74310}" dt="2022-11-16T17:05:47.036" v="1816"/>
      <pc:docMkLst>
        <pc:docMk/>
      </pc:docMkLst>
      <pc:sldChg chg="addSp delSp modSp">
        <pc:chgData name="Charlene Johnson (2131892)" userId="S::2131892@student.uwtsd.ac.uk::678f0ba4-be64-4121-9798-91c0d8039cf9" providerId="AD" clId="Web-{0C63D7F2-2831-9C2D-239D-8C47A5E74310}" dt="2022-11-16T14:27:52.701" v="702" actId="1076"/>
        <pc:sldMkLst>
          <pc:docMk/>
          <pc:sldMk cId="2498739231" sldId="260"/>
        </pc:sldMkLst>
        <pc:spChg chg="mod">
          <ac:chgData name="Charlene Johnson (2131892)" userId="S::2131892@student.uwtsd.ac.uk::678f0ba4-be64-4121-9798-91c0d8039cf9" providerId="AD" clId="Web-{0C63D7F2-2831-9C2D-239D-8C47A5E74310}" dt="2022-11-16T14:27:03.685" v="671"/>
          <ac:spMkLst>
            <pc:docMk/>
            <pc:sldMk cId="2498739231" sldId="260"/>
            <ac:spMk id="15" creationId="{B167A1F7-57DD-F6A2-1038-4F3BBE18B636}"/>
          </ac:spMkLst>
        </pc:spChg>
        <pc:spChg chg="mod">
          <ac:chgData name="Charlene Johnson (2131892)" userId="S::2131892@student.uwtsd.ac.uk::678f0ba4-be64-4121-9798-91c0d8039cf9" providerId="AD" clId="Web-{0C63D7F2-2831-9C2D-239D-8C47A5E74310}" dt="2022-11-16T14:27:03.685" v="671"/>
          <ac:spMkLst>
            <pc:docMk/>
            <pc:sldMk cId="2498739231" sldId="260"/>
            <ac:spMk id="17" creationId="{2D5193BD-241D-71A7-8F6D-2A89491CB765}"/>
          </ac:spMkLst>
        </pc:spChg>
        <pc:spChg chg="del">
          <ac:chgData name="Charlene Johnson (2131892)" userId="S::2131892@student.uwtsd.ac.uk::678f0ba4-be64-4121-9798-91c0d8039cf9" providerId="AD" clId="Web-{0C63D7F2-2831-9C2D-239D-8C47A5E74310}" dt="2022-11-16T14:27:03.685" v="671"/>
          <ac:spMkLst>
            <pc:docMk/>
            <pc:sldMk cId="2498739231" sldId="260"/>
            <ac:spMk id="41" creationId="{DBC6133C-0615-4CE4-9132-37E609A9BDFA}"/>
          </ac:spMkLst>
        </pc:spChg>
        <pc:spChg chg="del">
          <ac:chgData name="Charlene Johnson (2131892)" userId="S::2131892@student.uwtsd.ac.uk::678f0ba4-be64-4121-9798-91c0d8039cf9" providerId="AD" clId="Web-{0C63D7F2-2831-9C2D-239D-8C47A5E74310}" dt="2022-11-16T14:27:03.685" v="671"/>
          <ac:spMkLst>
            <pc:docMk/>
            <pc:sldMk cId="2498739231" sldId="260"/>
            <ac:spMk id="42" creationId="{169CC832-2974-4E8D-90ED-3E2941BA7336}"/>
          </ac:spMkLst>
        </pc:spChg>
        <pc:spChg chg="del">
          <ac:chgData name="Charlene Johnson (2131892)" userId="S::2131892@student.uwtsd.ac.uk::678f0ba4-be64-4121-9798-91c0d8039cf9" providerId="AD" clId="Web-{0C63D7F2-2831-9C2D-239D-8C47A5E74310}" dt="2022-11-16T14:27:03.685" v="671"/>
          <ac:spMkLst>
            <pc:docMk/>
            <pc:sldMk cId="2498739231" sldId="260"/>
            <ac:spMk id="43" creationId="{55222F96-971A-4F90-B841-6BAB416C7AC1}"/>
          </ac:spMkLst>
        </pc:spChg>
        <pc:spChg chg="del">
          <ac:chgData name="Charlene Johnson (2131892)" userId="S::2131892@student.uwtsd.ac.uk::678f0ba4-be64-4121-9798-91c0d8039cf9" providerId="AD" clId="Web-{0C63D7F2-2831-9C2D-239D-8C47A5E74310}" dt="2022-11-16T14:27:03.685" v="671"/>
          <ac:spMkLst>
            <pc:docMk/>
            <pc:sldMk cId="2498739231" sldId="260"/>
            <ac:spMk id="44" creationId="{08980754-6F4B-43C9-B9BE-127B6BED6586}"/>
          </ac:spMkLst>
        </pc:spChg>
        <pc:spChg chg="del">
          <ac:chgData name="Charlene Johnson (2131892)" userId="S::2131892@student.uwtsd.ac.uk::678f0ba4-be64-4121-9798-91c0d8039cf9" providerId="AD" clId="Web-{0C63D7F2-2831-9C2D-239D-8C47A5E74310}" dt="2022-11-16T14:27:03.685" v="671"/>
          <ac:spMkLst>
            <pc:docMk/>
            <pc:sldMk cId="2498739231" sldId="260"/>
            <ac:spMk id="45" creationId="{2C1BBA94-3F40-40AA-8BB9-E69E25E537C1}"/>
          </ac:spMkLst>
        </pc:spChg>
        <pc:spChg chg="add">
          <ac:chgData name="Charlene Johnson (2131892)" userId="S::2131892@student.uwtsd.ac.uk::678f0ba4-be64-4121-9798-91c0d8039cf9" providerId="AD" clId="Web-{0C63D7F2-2831-9C2D-239D-8C47A5E74310}" dt="2022-11-16T14:27:03.685" v="671"/>
          <ac:spMkLst>
            <pc:docMk/>
            <pc:sldMk cId="2498739231" sldId="260"/>
            <ac:spMk id="50" creationId="{DD38EE57-B708-47C9-A4A4-E25F09FAB029}"/>
          </ac:spMkLst>
        </pc:spChg>
        <pc:grpChg chg="add">
          <ac:chgData name="Charlene Johnson (2131892)" userId="S::2131892@student.uwtsd.ac.uk::678f0ba4-be64-4121-9798-91c0d8039cf9" providerId="AD" clId="Web-{0C63D7F2-2831-9C2D-239D-8C47A5E74310}" dt="2022-11-16T14:27:03.685" v="671"/>
          <ac:grpSpMkLst>
            <pc:docMk/>
            <pc:sldMk cId="2498739231" sldId="260"/>
            <ac:grpSpMk id="52" creationId="{57A28182-58A5-4DBB-8F64-BD944BCA8154}"/>
          </ac:grpSpMkLst>
        </pc:grpChg>
        <pc:picChg chg="mod">
          <ac:chgData name="Charlene Johnson (2131892)" userId="S::2131892@student.uwtsd.ac.uk::678f0ba4-be64-4121-9798-91c0d8039cf9" providerId="AD" clId="Web-{0C63D7F2-2831-9C2D-239D-8C47A5E74310}" dt="2022-11-16T14:27:52.701" v="702" actId="1076"/>
          <ac:picMkLst>
            <pc:docMk/>
            <pc:sldMk cId="2498739231" sldId="260"/>
            <ac:picMk id="4" creationId="{0E1D2C6C-03F7-1C64-0DEC-BAD2F7D927F4}"/>
          </ac:picMkLst>
        </pc:picChg>
      </pc:sldChg>
      <pc:sldChg chg="del">
        <pc:chgData name="Charlene Johnson (2131892)" userId="S::2131892@student.uwtsd.ac.uk::678f0ba4-be64-4121-9798-91c0d8039cf9" providerId="AD" clId="Web-{0C63D7F2-2831-9C2D-239D-8C47A5E74310}" dt="2022-11-16T14:58:18.754" v="1045"/>
        <pc:sldMkLst>
          <pc:docMk/>
          <pc:sldMk cId="1409457946" sldId="261"/>
        </pc:sldMkLst>
      </pc:sldChg>
      <pc:sldChg chg="addSp modSp">
        <pc:chgData name="Charlene Johnson (2131892)" userId="S::2131892@student.uwtsd.ac.uk::678f0ba4-be64-4121-9798-91c0d8039cf9" providerId="AD" clId="Web-{0C63D7F2-2831-9C2D-239D-8C47A5E74310}" dt="2022-11-16T12:30:46.822" v="162" actId="14100"/>
        <pc:sldMkLst>
          <pc:docMk/>
          <pc:sldMk cId="3797854821" sldId="262"/>
        </pc:sldMkLst>
        <pc:spChg chg="add mod">
          <ac:chgData name="Charlene Johnson (2131892)" userId="S::2131892@student.uwtsd.ac.uk::678f0ba4-be64-4121-9798-91c0d8039cf9" providerId="AD" clId="Web-{0C63D7F2-2831-9C2D-239D-8C47A5E74310}" dt="2022-11-16T11:25:49.688" v="150" actId="14100"/>
          <ac:spMkLst>
            <pc:docMk/>
            <pc:sldMk cId="3797854821" sldId="262"/>
            <ac:spMk id="10" creationId="{10A02FB6-FFB2-F003-88C9-20F2F62670DC}"/>
          </ac:spMkLst>
        </pc:spChg>
        <pc:spChg chg="add mod">
          <ac:chgData name="Charlene Johnson (2131892)" userId="S::2131892@student.uwtsd.ac.uk::678f0ba4-be64-4121-9798-91c0d8039cf9" providerId="AD" clId="Web-{0C63D7F2-2831-9C2D-239D-8C47A5E74310}" dt="2022-11-16T11:26:36.550" v="157" actId="14100"/>
          <ac:spMkLst>
            <pc:docMk/>
            <pc:sldMk cId="3797854821" sldId="262"/>
            <ac:spMk id="11" creationId="{08C88D51-C259-4D02-6481-AA9617A0321A}"/>
          </ac:spMkLst>
        </pc:spChg>
        <pc:spChg chg="add mod">
          <ac:chgData name="Charlene Johnson (2131892)" userId="S::2131892@student.uwtsd.ac.uk::678f0ba4-be64-4121-9798-91c0d8039cf9" providerId="AD" clId="Web-{0C63D7F2-2831-9C2D-239D-8C47A5E74310}" dt="2022-11-16T12:30:46.822" v="162" actId="14100"/>
          <ac:spMkLst>
            <pc:docMk/>
            <pc:sldMk cId="3797854821" sldId="262"/>
            <ac:spMk id="12" creationId="{10570035-80D4-66D5-A9BA-63C00C919CED}"/>
          </ac:spMkLst>
        </pc:spChg>
      </pc:sldChg>
      <pc:sldChg chg="del">
        <pc:chgData name="Charlene Johnson (2131892)" userId="S::2131892@student.uwtsd.ac.uk::678f0ba4-be64-4121-9798-91c0d8039cf9" providerId="AD" clId="Web-{0C63D7F2-2831-9C2D-239D-8C47A5E74310}" dt="2022-11-16T17:05:40.973" v="1815"/>
        <pc:sldMkLst>
          <pc:docMk/>
          <pc:sldMk cId="258993040" sldId="263"/>
        </pc:sldMkLst>
      </pc:sldChg>
      <pc:sldChg chg="modSp">
        <pc:chgData name="Charlene Johnson (2131892)" userId="S::2131892@student.uwtsd.ac.uk::678f0ba4-be64-4121-9798-91c0d8039cf9" providerId="AD" clId="Web-{0C63D7F2-2831-9C2D-239D-8C47A5E74310}" dt="2022-11-16T16:15:18.255" v="1591" actId="20577"/>
        <pc:sldMkLst>
          <pc:docMk/>
          <pc:sldMk cId="175937313" sldId="268"/>
        </pc:sldMkLst>
        <pc:spChg chg="mod">
          <ac:chgData name="Charlene Johnson (2131892)" userId="S::2131892@student.uwtsd.ac.uk::678f0ba4-be64-4121-9798-91c0d8039cf9" providerId="AD" clId="Web-{0C63D7F2-2831-9C2D-239D-8C47A5E74310}" dt="2022-11-16T16:15:18.255" v="1591" actId="20577"/>
          <ac:spMkLst>
            <pc:docMk/>
            <pc:sldMk cId="175937313" sldId="268"/>
            <ac:spMk id="3" creationId="{AEEE38E4-A0EB-80A4-D3DE-0C1A07AB6BBE}"/>
          </ac:spMkLst>
        </pc:spChg>
      </pc:sldChg>
      <pc:sldChg chg="addSp delSp modSp mod setBg setClrOvrMap">
        <pc:chgData name="Charlene Johnson (2131892)" userId="S::2131892@student.uwtsd.ac.uk::678f0ba4-be64-4121-9798-91c0d8039cf9" providerId="AD" clId="Web-{0C63D7F2-2831-9C2D-239D-8C47A5E74310}" dt="2022-11-16T16:11:31.735" v="1567"/>
        <pc:sldMkLst>
          <pc:docMk/>
          <pc:sldMk cId="3882652630" sldId="269"/>
        </pc:sldMkLst>
        <pc:spChg chg="mod">
          <ac:chgData name="Charlene Johnson (2131892)" userId="S::2131892@student.uwtsd.ac.uk::678f0ba4-be64-4121-9798-91c0d8039cf9" providerId="AD" clId="Web-{0C63D7F2-2831-9C2D-239D-8C47A5E74310}" dt="2022-11-16T16:11:31.735" v="1567"/>
          <ac:spMkLst>
            <pc:docMk/>
            <pc:sldMk cId="3882652630" sldId="269"/>
            <ac:spMk id="2" creationId="{4510F503-5D50-1475-3E92-7701739F168C}"/>
          </ac:spMkLst>
        </pc:spChg>
        <pc:spChg chg="del">
          <ac:chgData name="Charlene Johnson (2131892)" userId="S::2131892@student.uwtsd.ac.uk::678f0ba4-be64-4121-9798-91c0d8039cf9" providerId="AD" clId="Web-{0C63D7F2-2831-9C2D-239D-8C47A5E74310}" dt="2022-11-16T15:38:55.242" v="1379"/>
          <ac:spMkLst>
            <pc:docMk/>
            <pc:sldMk cId="3882652630" sldId="269"/>
            <ac:spMk id="3" creationId="{6A420B95-7E3F-EC5A-D44D-87A51CBA4426}"/>
          </ac:spMkLst>
        </pc:spChg>
        <pc:spChg chg="add del">
          <ac:chgData name="Charlene Johnson (2131892)" userId="S::2131892@student.uwtsd.ac.uk::678f0ba4-be64-4121-9798-91c0d8039cf9" providerId="AD" clId="Web-{0C63D7F2-2831-9C2D-239D-8C47A5E74310}" dt="2022-11-16T16:10:02.843" v="1561"/>
          <ac:spMkLst>
            <pc:docMk/>
            <pc:sldMk cId="3882652630" sldId="269"/>
            <ac:spMk id="9" creationId="{B819A166-7571-4003-A6B8-B62034C3ED30}"/>
          </ac:spMkLst>
        </pc:spChg>
        <pc:spChg chg="add del">
          <ac:chgData name="Charlene Johnson (2131892)" userId="S::2131892@student.uwtsd.ac.uk::678f0ba4-be64-4121-9798-91c0d8039cf9" providerId="AD" clId="Web-{0C63D7F2-2831-9C2D-239D-8C47A5E74310}" dt="2022-11-16T16:09:43.186" v="1558"/>
          <ac:spMkLst>
            <pc:docMk/>
            <pc:sldMk cId="3882652630" sldId="269"/>
            <ac:spMk id="14" creationId="{C4285719-470E-454C-AF62-8323075F1F5B}"/>
          </ac:spMkLst>
        </pc:spChg>
        <pc:spChg chg="add del">
          <ac:chgData name="Charlene Johnson (2131892)" userId="S::2131892@student.uwtsd.ac.uk::678f0ba4-be64-4121-9798-91c0d8039cf9" providerId="AD" clId="Web-{0C63D7F2-2831-9C2D-239D-8C47A5E74310}" dt="2022-11-16T16:09:43.186" v="1558"/>
          <ac:spMkLst>
            <pc:docMk/>
            <pc:sldMk cId="3882652630" sldId="269"/>
            <ac:spMk id="16" creationId="{CD9FE4EF-C4D8-49A0-B2FF-81D8DB7D8A24}"/>
          </ac:spMkLst>
        </pc:spChg>
        <pc:spChg chg="add del">
          <ac:chgData name="Charlene Johnson (2131892)" userId="S::2131892@student.uwtsd.ac.uk::678f0ba4-be64-4121-9798-91c0d8039cf9" providerId="AD" clId="Web-{0C63D7F2-2831-9C2D-239D-8C47A5E74310}" dt="2022-11-16T16:09:43.186" v="1558"/>
          <ac:spMkLst>
            <pc:docMk/>
            <pc:sldMk cId="3882652630" sldId="269"/>
            <ac:spMk id="18" creationId="{4300840D-0A0B-4512-BACA-B439D5B9C57C}"/>
          </ac:spMkLst>
        </pc:spChg>
        <pc:spChg chg="add del">
          <ac:chgData name="Charlene Johnson (2131892)" userId="S::2131892@student.uwtsd.ac.uk::678f0ba4-be64-4121-9798-91c0d8039cf9" providerId="AD" clId="Web-{0C63D7F2-2831-9C2D-239D-8C47A5E74310}" dt="2022-11-16T16:09:43.186" v="1558"/>
          <ac:spMkLst>
            <pc:docMk/>
            <pc:sldMk cId="3882652630" sldId="269"/>
            <ac:spMk id="20" creationId="{D2B78728-A580-49A7-84F9-6EF6F583ADE0}"/>
          </ac:spMkLst>
        </pc:spChg>
        <pc:spChg chg="add del">
          <ac:chgData name="Charlene Johnson (2131892)" userId="S::2131892@student.uwtsd.ac.uk::678f0ba4-be64-4121-9798-91c0d8039cf9" providerId="AD" clId="Web-{0C63D7F2-2831-9C2D-239D-8C47A5E74310}" dt="2022-11-16T16:09:43.186" v="1558"/>
          <ac:spMkLst>
            <pc:docMk/>
            <pc:sldMk cId="3882652630" sldId="269"/>
            <ac:spMk id="22" creationId="{38FAA1A1-D861-433F-88FA-1E9D6FD31D11}"/>
          </ac:spMkLst>
        </pc:spChg>
        <pc:spChg chg="add del">
          <ac:chgData name="Charlene Johnson (2131892)" userId="S::2131892@student.uwtsd.ac.uk::678f0ba4-be64-4121-9798-91c0d8039cf9" providerId="AD" clId="Web-{0C63D7F2-2831-9C2D-239D-8C47A5E74310}" dt="2022-11-16T16:09:43.186" v="1558"/>
          <ac:spMkLst>
            <pc:docMk/>
            <pc:sldMk cId="3882652630" sldId="269"/>
            <ac:spMk id="24" creationId="{8D71EDA1-87BF-4D5D-AB79-F346FD19278A}"/>
          </ac:spMkLst>
        </pc:spChg>
        <pc:spChg chg="add del">
          <ac:chgData name="Charlene Johnson (2131892)" userId="S::2131892@student.uwtsd.ac.uk::678f0ba4-be64-4121-9798-91c0d8039cf9" providerId="AD" clId="Web-{0C63D7F2-2831-9C2D-239D-8C47A5E74310}" dt="2022-11-16T16:10:02.749" v="1560"/>
          <ac:spMkLst>
            <pc:docMk/>
            <pc:sldMk cId="3882652630" sldId="269"/>
            <ac:spMk id="26" creationId="{4038CB10-1F5C-4D54-9DF7-12586DE5B007}"/>
          </ac:spMkLst>
        </pc:spChg>
        <pc:spChg chg="add del">
          <ac:chgData name="Charlene Johnson (2131892)" userId="S::2131892@student.uwtsd.ac.uk::678f0ba4-be64-4121-9798-91c0d8039cf9" providerId="AD" clId="Web-{0C63D7F2-2831-9C2D-239D-8C47A5E74310}" dt="2022-11-16T16:10:02.749" v="1560"/>
          <ac:spMkLst>
            <pc:docMk/>
            <pc:sldMk cId="3882652630" sldId="269"/>
            <ac:spMk id="27" creationId="{73ED6512-6858-4552-B699-9A97FE9A4EA2}"/>
          </ac:spMkLst>
        </pc:spChg>
        <pc:spChg chg="add del">
          <ac:chgData name="Charlene Johnson (2131892)" userId="S::2131892@student.uwtsd.ac.uk::678f0ba4-be64-4121-9798-91c0d8039cf9" providerId="AD" clId="Web-{0C63D7F2-2831-9C2D-239D-8C47A5E74310}" dt="2022-11-16T16:11:31.735" v="1567"/>
          <ac:spMkLst>
            <pc:docMk/>
            <pc:sldMk cId="3882652630" sldId="269"/>
            <ac:spMk id="29" creationId="{C5E6CFF1-2F42-4E10-9A97-F116F46F53FE}"/>
          </ac:spMkLst>
        </pc:spChg>
        <pc:spChg chg="add">
          <ac:chgData name="Charlene Johnson (2131892)" userId="S::2131892@student.uwtsd.ac.uk::678f0ba4-be64-4121-9798-91c0d8039cf9" providerId="AD" clId="Web-{0C63D7F2-2831-9C2D-239D-8C47A5E74310}" dt="2022-11-16T16:11:31.735" v="1567"/>
          <ac:spMkLst>
            <pc:docMk/>
            <pc:sldMk cId="3882652630" sldId="269"/>
            <ac:spMk id="35" creationId="{6166C6D1-23AC-49C4-BA07-238E4E9F8CEB}"/>
          </ac:spMkLst>
        </pc:spChg>
        <pc:spChg chg="add">
          <ac:chgData name="Charlene Johnson (2131892)" userId="S::2131892@student.uwtsd.ac.uk::678f0ba4-be64-4121-9798-91c0d8039cf9" providerId="AD" clId="Web-{0C63D7F2-2831-9C2D-239D-8C47A5E74310}" dt="2022-11-16T16:11:31.735" v="1567"/>
          <ac:spMkLst>
            <pc:docMk/>
            <pc:sldMk cId="3882652630" sldId="269"/>
            <ac:spMk id="37" creationId="{E186B68C-84BC-4A6E-99D1-EE87483C1349}"/>
          </ac:spMkLst>
        </pc:spChg>
        <pc:spChg chg="add">
          <ac:chgData name="Charlene Johnson (2131892)" userId="S::2131892@student.uwtsd.ac.uk::678f0ba4-be64-4121-9798-91c0d8039cf9" providerId="AD" clId="Web-{0C63D7F2-2831-9C2D-239D-8C47A5E74310}" dt="2022-11-16T16:11:31.735" v="1567"/>
          <ac:spMkLst>
            <pc:docMk/>
            <pc:sldMk cId="3882652630" sldId="269"/>
            <ac:spMk id="39" creationId="{5F218A6E-A365-45D3-80AE-344CE856136E}"/>
          </ac:spMkLst>
        </pc:spChg>
        <pc:spChg chg="add">
          <ac:chgData name="Charlene Johnson (2131892)" userId="S::2131892@student.uwtsd.ac.uk::678f0ba4-be64-4121-9798-91c0d8039cf9" providerId="AD" clId="Web-{0C63D7F2-2831-9C2D-239D-8C47A5E74310}" dt="2022-11-16T16:11:31.735" v="1567"/>
          <ac:spMkLst>
            <pc:docMk/>
            <pc:sldMk cId="3882652630" sldId="269"/>
            <ac:spMk id="41" creationId="{B775CD93-9DF2-48CB-9F57-1BCA9A46C7FA}"/>
          </ac:spMkLst>
        </pc:spChg>
        <pc:spChg chg="add">
          <ac:chgData name="Charlene Johnson (2131892)" userId="S::2131892@student.uwtsd.ac.uk::678f0ba4-be64-4121-9798-91c0d8039cf9" providerId="AD" clId="Web-{0C63D7F2-2831-9C2D-239D-8C47A5E74310}" dt="2022-11-16T16:11:31.735" v="1567"/>
          <ac:spMkLst>
            <pc:docMk/>
            <pc:sldMk cId="3882652630" sldId="269"/>
            <ac:spMk id="43" creationId="{1C091803-41C2-48E0-9228-5148460C7479}"/>
          </ac:spMkLst>
        </pc:spChg>
        <pc:graphicFrameChg chg="add mod modGraphic">
          <ac:chgData name="Charlene Johnson (2131892)" userId="S::2131892@student.uwtsd.ac.uk::678f0ba4-be64-4121-9798-91c0d8039cf9" providerId="AD" clId="Web-{0C63D7F2-2831-9C2D-239D-8C47A5E74310}" dt="2022-11-16T16:11:31.735" v="1567"/>
          <ac:graphicFrameMkLst>
            <pc:docMk/>
            <pc:sldMk cId="3882652630" sldId="269"/>
            <ac:graphicFrameMk id="5" creationId="{45C5C4B6-CD83-EE40-F152-87E3E5851E6D}"/>
          </ac:graphicFrameMkLst>
        </pc:graphicFrameChg>
        <pc:cxnChg chg="add del">
          <ac:chgData name="Charlene Johnson (2131892)" userId="S::2131892@student.uwtsd.ac.uk::678f0ba4-be64-4121-9798-91c0d8039cf9" providerId="AD" clId="Web-{0C63D7F2-2831-9C2D-239D-8C47A5E74310}" dt="2022-11-16T16:11:31.735" v="1567"/>
          <ac:cxnSpMkLst>
            <pc:docMk/>
            <pc:sldMk cId="3882652630" sldId="269"/>
            <ac:cxnSpMk id="30" creationId="{96A8629B-8289-498B-939B-1CA0C106182C}"/>
          </ac:cxnSpMkLst>
        </pc:cxnChg>
      </pc:sldChg>
      <pc:sldChg chg="addSp modSp mod setBg addAnim modAnim">
        <pc:chgData name="Charlene Johnson (2131892)" userId="S::2131892@student.uwtsd.ac.uk::678f0ba4-be64-4121-9798-91c0d8039cf9" providerId="AD" clId="Web-{0C63D7F2-2831-9C2D-239D-8C47A5E74310}" dt="2022-11-16T16:22:21.717" v="1633"/>
        <pc:sldMkLst>
          <pc:docMk/>
          <pc:sldMk cId="2814177946" sldId="270"/>
        </pc:sldMkLst>
        <pc:spChg chg="mod">
          <ac:chgData name="Charlene Johnson (2131892)" userId="S::2131892@student.uwtsd.ac.uk::678f0ba4-be64-4121-9798-91c0d8039cf9" providerId="AD" clId="Web-{0C63D7F2-2831-9C2D-239D-8C47A5E74310}" dt="2022-11-16T16:14:12.535" v="1587"/>
          <ac:spMkLst>
            <pc:docMk/>
            <pc:sldMk cId="2814177946" sldId="270"/>
            <ac:spMk id="2" creationId="{0CAF37A7-57FB-20AB-17D9-B944F84D0048}"/>
          </ac:spMkLst>
        </pc:spChg>
        <pc:spChg chg="mod">
          <ac:chgData name="Charlene Johnson (2131892)" userId="S::2131892@student.uwtsd.ac.uk::678f0ba4-be64-4121-9798-91c0d8039cf9" providerId="AD" clId="Web-{0C63D7F2-2831-9C2D-239D-8C47A5E74310}" dt="2022-11-16T16:21:08.638" v="1626" actId="1076"/>
          <ac:spMkLst>
            <pc:docMk/>
            <pc:sldMk cId="2814177946" sldId="270"/>
            <ac:spMk id="3" creationId="{A2F9C53A-FEF7-31CC-AF97-FBFB7214513E}"/>
          </ac:spMkLst>
        </pc:spChg>
        <pc:spChg chg="add">
          <ac:chgData name="Charlene Johnson (2131892)" userId="S::2131892@student.uwtsd.ac.uk::678f0ba4-be64-4121-9798-91c0d8039cf9" providerId="AD" clId="Web-{0C63D7F2-2831-9C2D-239D-8C47A5E74310}" dt="2022-11-16T16:14:12.535" v="1587"/>
          <ac:spMkLst>
            <pc:docMk/>
            <pc:sldMk cId="2814177946" sldId="270"/>
            <ac:spMk id="8" creationId="{5A292AEA-2528-46C0-B426-95822B6141FB}"/>
          </ac:spMkLst>
        </pc:spChg>
        <pc:spChg chg="add">
          <ac:chgData name="Charlene Johnson (2131892)" userId="S::2131892@student.uwtsd.ac.uk::678f0ba4-be64-4121-9798-91c0d8039cf9" providerId="AD" clId="Web-{0C63D7F2-2831-9C2D-239D-8C47A5E74310}" dt="2022-11-16T16:14:12.535" v="1587"/>
          <ac:spMkLst>
            <pc:docMk/>
            <pc:sldMk cId="2814177946" sldId="270"/>
            <ac:spMk id="10" creationId="{D8B7B198-E4DF-43CD-AD8C-199884323745}"/>
          </ac:spMkLst>
        </pc:spChg>
        <pc:spChg chg="add">
          <ac:chgData name="Charlene Johnson (2131892)" userId="S::2131892@student.uwtsd.ac.uk::678f0ba4-be64-4121-9798-91c0d8039cf9" providerId="AD" clId="Web-{0C63D7F2-2831-9C2D-239D-8C47A5E74310}" dt="2022-11-16T16:14:12.535" v="1587"/>
          <ac:spMkLst>
            <pc:docMk/>
            <pc:sldMk cId="2814177946" sldId="270"/>
            <ac:spMk id="12" creationId="{2BE67753-EA0E-4819-8D22-0B6600CF7231}"/>
          </ac:spMkLst>
        </pc:spChg>
        <pc:grpChg chg="add">
          <ac:chgData name="Charlene Johnson (2131892)" userId="S::2131892@student.uwtsd.ac.uk::678f0ba4-be64-4121-9798-91c0d8039cf9" providerId="AD" clId="Web-{0C63D7F2-2831-9C2D-239D-8C47A5E74310}" dt="2022-11-16T16:14:12.535" v="1587"/>
          <ac:grpSpMkLst>
            <pc:docMk/>
            <pc:sldMk cId="2814177946" sldId="270"/>
            <ac:grpSpMk id="14" creationId="{D76D63AC-0421-45EC-B383-E79A61A78C6B}"/>
          </ac:grpSpMkLst>
        </pc:grpChg>
        <pc:grpChg chg="add">
          <ac:chgData name="Charlene Johnson (2131892)" userId="S::2131892@student.uwtsd.ac.uk::678f0ba4-be64-4121-9798-91c0d8039cf9" providerId="AD" clId="Web-{0C63D7F2-2831-9C2D-239D-8C47A5E74310}" dt="2022-11-16T16:14:12.535" v="1587"/>
          <ac:grpSpMkLst>
            <pc:docMk/>
            <pc:sldMk cId="2814177946" sldId="270"/>
            <ac:grpSpMk id="23" creationId="{87F87F1B-42BA-4AC7-A4E2-41544DDB2CE3}"/>
          </ac:grpSpMkLst>
        </pc:grpChg>
        <pc:grpChg chg="add">
          <ac:chgData name="Charlene Johnson (2131892)" userId="S::2131892@student.uwtsd.ac.uk::678f0ba4-be64-4121-9798-91c0d8039cf9" providerId="AD" clId="Web-{0C63D7F2-2831-9C2D-239D-8C47A5E74310}" dt="2022-11-16T16:14:12.535" v="1587"/>
          <ac:grpSpMkLst>
            <pc:docMk/>
            <pc:sldMk cId="2814177946" sldId="270"/>
            <ac:grpSpMk id="29" creationId="{967346A5-7569-4F15-AB5D-BE3DADF192C0}"/>
          </ac:grpSpMkLst>
        </pc:grpChg>
      </pc:sldChg>
      <pc:sldChg chg="modSp del">
        <pc:chgData name="Charlene Johnson (2131892)" userId="S::2131892@student.uwtsd.ac.uk::678f0ba4-be64-4121-9798-91c0d8039cf9" providerId="AD" clId="Web-{0C63D7F2-2831-9C2D-239D-8C47A5E74310}" dt="2022-11-16T13:37:08.200" v="163"/>
        <pc:sldMkLst>
          <pc:docMk/>
          <pc:sldMk cId="1274781602" sldId="271"/>
        </pc:sldMkLst>
        <pc:spChg chg="mod">
          <ac:chgData name="Charlene Johnson (2131892)" userId="S::2131892@student.uwtsd.ac.uk::678f0ba4-be64-4121-9798-91c0d8039cf9" providerId="AD" clId="Web-{0C63D7F2-2831-9C2D-239D-8C47A5E74310}" dt="2022-11-16T11:25:00.874" v="146" actId="20577"/>
          <ac:spMkLst>
            <pc:docMk/>
            <pc:sldMk cId="1274781602" sldId="271"/>
            <ac:spMk id="4" creationId="{9C7A2F67-ED4D-1F3F-EA46-E6A25393D709}"/>
          </ac:spMkLst>
        </pc:spChg>
      </pc:sldChg>
      <pc:sldChg chg="addSp delSp modSp del">
        <pc:chgData name="Charlene Johnson (2131892)" userId="S::2131892@student.uwtsd.ac.uk::678f0ba4-be64-4121-9798-91c0d8039cf9" providerId="AD" clId="Web-{0C63D7F2-2831-9C2D-239D-8C47A5E74310}" dt="2022-11-16T14:47:47.538" v="1025"/>
        <pc:sldMkLst>
          <pc:docMk/>
          <pc:sldMk cId="1174269424" sldId="272"/>
        </pc:sldMkLst>
        <pc:spChg chg="mod">
          <ac:chgData name="Charlene Johnson (2131892)" userId="S::2131892@student.uwtsd.ac.uk::678f0ba4-be64-4121-9798-91c0d8039cf9" providerId="AD" clId="Web-{0C63D7F2-2831-9C2D-239D-8C47A5E74310}" dt="2022-11-15T20:29:26.834" v="33" actId="20577"/>
          <ac:spMkLst>
            <pc:docMk/>
            <pc:sldMk cId="1174269424" sldId="272"/>
            <ac:spMk id="2" creationId="{7D0E5F2C-BC0B-D7B4-BE3E-9A92BC052315}"/>
          </ac:spMkLst>
        </pc:spChg>
        <pc:spChg chg="del mod">
          <ac:chgData name="Charlene Johnson (2131892)" userId="S::2131892@student.uwtsd.ac.uk::678f0ba4-be64-4121-9798-91c0d8039cf9" providerId="AD" clId="Web-{0C63D7F2-2831-9C2D-239D-8C47A5E74310}" dt="2022-11-15T20:28:18.895" v="1"/>
          <ac:spMkLst>
            <pc:docMk/>
            <pc:sldMk cId="1174269424" sldId="272"/>
            <ac:spMk id="4" creationId="{3CCFDE1E-F7B3-EDE7-72EC-83CEEC88E020}"/>
          </ac:spMkLst>
        </pc:spChg>
        <pc:spChg chg="mod">
          <ac:chgData name="Charlene Johnson (2131892)" userId="S::2131892@student.uwtsd.ac.uk::678f0ba4-be64-4121-9798-91c0d8039cf9" providerId="AD" clId="Web-{0C63D7F2-2831-9C2D-239D-8C47A5E74310}" dt="2022-11-16T13:47:46.496" v="327" actId="20577"/>
          <ac:spMkLst>
            <pc:docMk/>
            <pc:sldMk cId="1174269424" sldId="272"/>
            <ac:spMk id="6" creationId="{B0973581-360E-BC24-E5F8-C2BF334BC6B2}"/>
          </ac:spMkLst>
        </pc:spChg>
        <pc:picChg chg="add mod ord">
          <ac:chgData name="Charlene Johnson (2131892)" userId="S::2131892@student.uwtsd.ac.uk::678f0ba4-be64-4121-9798-91c0d8039cf9" providerId="AD" clId="Web-{0C63D7F2-2831-9C2D-239D-8C47A5E74310}" dt="2022-11-16T11:19:09.376" v="36" actId="1076"/>
          <ac:picMkLst>
            <pc:docMk/>
            <pc:sldMk cId="1174269424" sldId="272"/>
            <ac:picMk id="7" creationId="{DB380603-49F0-A4F1-CDB3-9E06C1AEC19C}"/>
          </ac:picMkLst>
        </pc:picChg>
        <pc:picChg chg="del mod">
          <ac:chgData name="Charlene Johnson (2131892)" userId="S::2131892@student.uwtsd.ac.uk::678f0ba4-be64-4121-9798-91c0d8039cf9" providerId="AD" clId="Web-{0C63D7F2-2831-9C2D-239D-8C47A5E74310}" dt="2022-11-16T13:37:14.512" v="164"/>
          <ac:picMkLst>
            <pc:docMk/>
            <pc:sldMk cId="1174269424" sldId="272"/>
            <ac:picMk id="8" creationId="{D35E1493-F95A-98BF-03CF-10BA384B3475}"/>
          </ac:picMkLst>
        </pc:picChg>
      </pc:sldChg>
      <pc:sldChg chg="addSp delSp modSp new del">
        <pc:chgData name="Charlene Johnson (2131892)" userId="S::2131892@student.uwtsd.ac.uk::678f0ba4-be64-4121-9798-91c0d8039cf9" providerId="AD" clId="Web-{0C63D7F2-2831-9C2D-239D-8C47A5E74310}" dt="2022-11-16T14:33:16.770" v="766"/>
        <pc:sldMkLst>
          <pc:docMk/>
          <pc:sldMk cId="806763133" sldId="273"/>
        </pc:sldMkLst>
        <pc:spChg chg="del">
          <ac:chgData name="Charlene Johnson (2131892)" userId="S::2131892@student.uwtsd.ac.uk::678f0ba4-be64-4121-9798-91c0d8039cf9" providerId="AD" clId="Web-{0C63D7F2-2831-9C2D-239D-8C47A5E74310}" dt="2022-11-16T14:30:48.783" v="726"/>
          <ac:spMkLst>
            <pc:docMk/>
            <pc:sldMk cId="806763133" sldId="273"/>
            <ac:spMk id="3" creationId="{16D43BDA-4DA6-5F58-FE09-9B01F95AF3B9}"/>
          </ac:spMkLst>
        </pc:spChg>
        <pc:spChg chg="mod">
          <ac:chgData name="Charlene Johnson (2131892)" userId="S::2131892@student.uwtsd.ac.uk::678f0ba4-be64-4121-9798-91c0d8039cf9" providerId="AD" clId="Web-{0C63D7F2-2831-9C2D-239D-8C47A5E74310}" dt="2022-11-16T14:33:01.973" v="765" actId="20577"/>
          <ac:spMkLst>
            <pc:docMk/>
            <pc:sldMk cId="806763133" sldId="273"/>
            <ac:spMk id="4" creationId="{C1AD7311-E115-D3CD-A94F-E365D6AF2A9C}"/>
          </ac:spMkLst>
        </pc:spChg>
        <pc:picChg chg="add mod ord">
          <ac:chgData name="Charlene Johnson (2131892)" userId="S::2131892@student.uwtsd.ac.uk::678f0ba4-be64-4121-9798-91c0d8039cf9" providerId="AD" clId="Web-{0C63D7F2-2831-9C2D-239D-8C47A5E74310}" dt="2022-11-16T14:30:48.783" v="726"/>
          <ac:picMkLst>
            <pc:docMk/>
            <pc:sldMk cId="806763133" sldId="273"/>
            <ac:picMk id="5" creationId="{F20B6FCD-4A45-EA53-0B95-08CD3E5F1377}"/>
          </ac:picMkLst>
        </pc:picChg>
      </pc:sldChg>
      <pc:sldChg chg="addSp delSp modSp new mod setBg">
        <pc:chgData name="Charlene Johnson (2131892)" userId="S::2131892@student.uwtsd.ac.uk::678f0ba4-be64-4121-9798-91c0d8039cf9" providerId="AD" clId="Web-{0C63D7F2-2831-9C2D-239D-8C47A5E74310}" dt="2022-11-16T14:47:30.866" v="1024"/>
        <pc:sldMkLst>
          <pc:docMk/>
          <pc:sldMk cId="2667794359" sldId="273"/>
        </pc:sldMkLst>
        <pc:spChg chg="mod">
          <ac:chgData name="Charlene Johnson (2131892)" userId="S::2131892@student.uwtsd.ac.uk::678f0ba4-be64-4121-9798-91c0d8039cf9" providerId="AD" clId="Web-{0C63D7F2-2831-9C2D-239D-8C47A5E74310}" dt="2022-11-16T14:47:30.866" v="1024"/>
          <ac:spMkLst>
            <pc:docMk/>
            <pc:sldMk cId="2667794359" sldId="273"/>
            <ac:spMk id="2" creationId="{1B70477D-D4B5-A699-2539-577AA71F5334}"/>
          </ac:spMkLst>
        </pc:spChg>
        <pc:spChg chg="del">
          <ac:chgData name="Charlene Johnson (2131892)" userId="S::2131892@student.uwtsd.ac.uk::678f0ba4-be64-4121-9798-91c0d8039cf9" providerId="AD" clId="Web-{0C63D7F2-2831-9C2D-239D-8C47A5E74310}" dt="2022-11-16T14:35:11.773" v="769"/>
          <ac:spMkLst>
            <pc:docMk/>
            <pc:sldMk cId="2667794359" sldId="273"/>
            <ac:spMk id="3" creationId="{1E9D7E2E-2FA2-B580-4E15-8F872BC12FC0}"/>
          </ac:spMkLst>
        </pc:spChg>
        <pc:spChg chg="mod ord">
          <ac:chgData name="Charlene Johnson (2131892)" userId="S::2131892@student.uwtsd.ac.uk::678f0ba4-be64-4121-9798-91c0d8039cf9" providerId="AD" clId="Web-{0C63D7F2-2831-9C2D-239D-8C47A5E74310}" dt="2022-11-16T14:47:30.866" v="1024"/>
          <ac:spMkLst>
            <pc:docMk/>
            <pc:sldMk cId="2667794359" sldId="273"/>
            <ac:spMk id="4" creationId="{F267F2DB-56F9-65E2-6665-79DBFB29A70F}"/>
          </ac:spMkLst>
        </pc:spChg>
        <pc:spChg chg="add del mod">
          <ac:chgData name="Charlene Johnson (2131892)" userId="S::2131892@student.uwtsd.ac.uk::678f0ba4-be64-4121-9798-91c0d8039cf9" providerId="AD" clId="Web-{0C63D7F2-2831-9C2D-239D-8C47A5E74310}" dt="2022-11-16T14:46:25.677" v="1015"/>
          <ac:spMkLst>
            <pc:docMk/>
            <pc:sldMk cId="2667794359" sldId="273"/>
            <ac:spMk id="7" creationId="{B2C608C8-0575-7F9C-E49B-B282005D8118}"/>
          </ac:spMkLst>
        </pc:spChg>
        <pc:spChg chg="add del">
          <ac:chgData name="Charlene Johnson (2131892)" userId="S::2131892@student.uwtsd.ac.uk::678f0ba4-be64-4121-9798-91c0d8039cf9" providerId="AD" clId="Web-{0C63D7F2-2831-9C2D-239D-8C47A5E74310}" dt="2022-11-16T14:46:33.365" v="1017"/>
          <ac:spMkLst>
            <pc:docMk/>
            <pc:sldMk cId="2667794359" sldId="273"/>
            <ac:spMk id="13" creationId="{FF9B822F-893E-44C8-963C-64F50ACECBB2}"/>
          </ac:spMkLst>
        </pc:spChg>
        <pc:spChg chg="add del">
          <ac:chgData name="Charlene Johnson (2131892)" userId="S::2131892@student.uwtsd.ac.uk::678f0ba4-be64-4121-9798-91c0d8039cf9" providerId="AD" clId="Web-{0C63D7F2-2831-9C2D-239D-8C47A5E74310}" dt="2022-11-16T14:46:33.365" v="1017"/>
          <ac:spMkLst>
            <pc:docMk/>
            <pc:sldMk cId="2667794359" sldId="273"/>
            <ac:spMk id="15" creationId="{EBF87945-A001-489F-9D9B-7D9435F0B9CA}"/>
          </ac:spMkLst>
        </pc:spChg>
        <pc:spChg chg="add del">
          <ac:chgData name="Charlene Johnson (2131892)" userId="S::2131892@student.uwtsd.ac.uk::678f0ba4-be64-4121-9798-91c0d8039cf9" providerId="AD" clId="Web-{0C63D7F2-2831-9C2D-239D-8C47A5E74310}" dt="2022-11-16T14:46:43.396" v="1019"/>
          <ac:spMkLst>
            <pc:docMk/>
            <pc:sldMk cId="2667794359" sldId="273"/>
            <ac:spMk id="17" creationId="{2E94A4F7-38E4-45EA-8E2E-CE1B5766B4F1}"/>
          </ac:spMkLst>
        </pc:spChg>
        <pc:spChg chg="add del">
          <ac:chgData name="Charlene Johnson (2131892)" userId="S::2131892@student.uwtsd.ac.uk::678f0ba4-be64-4121-9798-91c0d8039cf9" providerId="AD" clId="Web-{0C63D7F2-2831-9C2D-239D-8C47A5E74310}" dt="2022-11-16T14:46:43.396" v="1019"/>
          <ac:spMkLst>
            <pc:docMk/>
            <pc:sldMk cId="2667794359" sldId="273"/>
            <ac:spMk id="18" creationId="{05C7EBC3-4672-4DAB-81C2-58661FAFAED6}"/>
          </ac:spMkLst>
        </pc:spChg>
        <pc:spChg chg="add del">
          <ac:chgData name="Charlene Johnson (2131892)" userId="S::2131892@student.uwtsd.ac.uk::678f0ba4-be64-4121-9798-91c0d8039cf9" providerId="AD" clId="Web-{0C63D7F2-2831-9C2D-239D-8C47A5E74310}" dt="2022-11-16T14:46:43.396" v="1019"/>
          <ac:spMkLst>
            <pc:docMk/>
            <pc:sldMk cId="2667794359" sldId="273"/>
            <ac:spMk id="19" creationId="{40BF962F-4C6F-461E-86F2-C43F56CC939B}"/>
          </ac:spMkLst>
        </pc:spChg>
        <pc:spChg chg="add del">
          <ac:chgData name="Charlene Johnson (2131892)" userId="S::2131892@student.uwtsd.ac.uk::678f0ba4-be64-4121-9798-91c0d8039cf9" providerId="AD" clId="Web-{0C63D7F2-2831-9C2D-239D-8C47A5E74310}" dt="2022-11-16T14:47:13.100" v="1021"/>
          <ac:spMkLst>
            <pc:docMk/>
            <pc:sldMk cId="2667794359" sldId="273"/>
            <ac:spMk id="21" creationId="{B775CD93-9DF2-48CB-9F57-1BCA9A46C7FA}"/>
          </ac:spMkLst>
        </pc:spChg>
        <pc:spChg chg="add del">
          <ac:chgData name="Charlene Johnson (2131892)" userId="S::2131892@student.uwtsd.ac.uk::678f0ba4-be64-4121-9798-91c0d8039cf9" providerId="AD" clId="Web-{0C63D7F2-2831-9C2D-239D-8C47A5E74310}" dt="2022-11-16T14:47:13.100" v="1021"/>
          <ac:spMkLst>
            <pc:docMk/>
            <pc:sldMk cId="2667794359" sldId="273"/>
            <ac:spMk id="22" creationId="{6166C6D1-23AC-49C4-BA07-238E4E9F8CEB}"/>
          </ac:spMkLst>
        </pc:spChg>
        <pc:spChg chg="add del">
          <ac:chgData name="Charlene Johnson (2131892)" userId="S::2131892@student.uwtsd.ac.uk::678f0ba4-be64-4121-9798-91c0d8039cf9" providerId="AD" clId="Web-{0C63D7F2-2831-9C2D-239D-8C47A5E74310}" dt="2022-11-16T14:47:13.100" v="1021"/>
          <ac:spMkLst>
            <pc:docMk/>
            <pc:sldMk cId="2667794359" sldId="273"/>
            <ac:spMk id="23" creationId="{1C091803-41C2-48E0-9228-5148460C7479}"/>
          </ac:spMkLst>
        </pc:spChg>
        <pc:spChg chg="add del">
          <ac:chgData name="Charlene Johnson (2131892)" userId="S::2131892@student.uwtsd.ac.uk::678f0ba4-be64-4121-9798-91c0d8039cf9" providerId="AD" clId="Web-{0C63D7F2-2831-9C2D-239D-8C47A5E74310}" dt="2022-11-16T14:47:30.866" v="1023"/>
          <ac:spMkLst>
            <pc:docMk/>
            <pc:sldMk cId="2667794359" sldId="273"/>
            <ac:spMk id="25" creationId="{85ED3100-3941-4F9A-9FAB-4A7A9B4A0014}"/>
          </ac:spMkLst>
        </pc:spChg>
        <pc:spChg chg="add del">
          <ac:chgData name="Charlene Johnson (2131892)" userId="S::2131892@student.uwtsd.ac.uk::678f0ba4-be64-4121-9798-91c0d8039cf9" providerId="AD" clId="Web-{0C63D7F2-2831-9C2D-239D-8C47A5E74310}" dt="2022-11-16T14:47:30.866" v="1023"/>
          <ac:spMkLst>
            <pc:docMk/>
            <pc:sldMk cId="2667794359" sldId="273"/>
            <ac:spMk id="26" creationId="{8CBEFB3C-8BDC-4A1B-94A5-A6A24CBB6A56}"/>
          </ac:spMkLst>
        </pc:spChg>
        <pc:spChg chg="add">
          <ac:chgData name="Charlene Johnson (2131892)" userId="S::2131892@student.uwtsd.ac.uk::678f0ba4-be64-4121-9798-91c0d8039cf9" providerId="AD" clId="Web-{0C63D7F2-2831-9C2D-239D-8C47A5E74310}" dt="2022-11-16T14:47:30.866" v="1024"/>
          <ac:spMkLst>
            <pc:docMk/>
            <pc:sldMk cId="2667794359" sldId="273"/>
            <ac:spMk id="32" creationId="{B775CD93-9DF2-48CB-9F57-1BCA9A46C7FA}"/>
          </ac:spMkLst>
        </pc:spChg>
        <pc:spChg chg="add">
          <ac:chgData name="Charlene Johnson (2131892)" userId="S::2131892@student.uwtsd.ac.uk::678f0ba4-be64-4121-9798-91c0d8039cf9" providerId="AD" clId="Web-{0C63D7F2-2831-9C2D-239D-8C47A5E74310}" dt="2022-11-16T14:47:30.866" v="1024"/>
          <ac:spMkLst>
            <pc:docMk/>
            <pc:sldMk cId="2667794359" sldId="273"/>
            <ac:spMk id="33" creationId="{6166C6D1-23AC-49C4-BA07-238E4E9F8CEB}"/>
          </ac:spMkLst>
        </pc:spChg>
        <pc:spChg chg="add">
          <ac:chgData name="Charlene Johnson (2131892)" userId="S::2131892@student.uwtsd.ac.uk::678f0ba4-be64-4121-9798-91c0d8039cf9" providerId="AD" clId="Web-{0C63D7F2-2831-9C2D-239D-8C47A5E74310}" dt="2022-11-16T14:47:30.866" v="1024"/>
          <ac:spMkLst>
            <pc:docMk/>
            <pc:sldMk cId="2667794359" sldId="273"/>
            <ac:spMk id="34" creationId="{1C091803-41C2-48E0-9228-5148460C7479}"/>
          </ac:spMkLst>
        </pc:spChg>
        <pc:grpChg chg="add del">
          <ac:chgData name="Charlene Johnson (2131892)" userId="S::2131892@student.uwtsd.ac.uk::678f0ba4-be64-4121-9798-91c0d8039cf9" providerId="AD" clId="Web-{0C63D7F2-2831-9C2D-239D-8C47A5E74310}" dt="2022-11-16T14:47:30.866" v="1023"/>
          <ac:grpSpMkLst>
            <pc:docMk/>
            <pc:sldMk cId="2667794359" sldId="273"/>
            <ac:grpSpMk id="27" creationId="{7A9648D6-B41B-42D0-A817-AE2607B0B5B8}"/>
          </ac:grpSpMkLst>
        </pc:grpChg>
        <pc:picChg chg="add del mod ord modCrop">
          <ac:chgData name="Charlene Johnson (2131892)" userId="S::2131892@student.uwtsd.ac.uk::678f0ba4-be64-4121-9798-91c0d8039cf9" providerId="AD" clId="Web-{0C63D7F2-2831-9C2D-239D-8C47A5E74310}" dt="2022-11-16T14:46:04.177" v="1014"/>
          <ac:picMkLst>
            <pc:docMk/>
            <pc:sldMk cId="2667794359" sldId="273"/>
            <ac:picMk id="5" creationId="{763331B9-3B56-887B-CCCD-7F2D231D7123}"/>
          </ac:picMkLst>
        </pc:picChg>
        <pc:picChg chg="add mod ord modCrop">
          <ac:chgData name="Charlene Johnson (2131892)" userId="S::2131892@student.uwtsd.ac.uk::678f0ba4-be64-4121-9798-91c0d8039cf9" providerId="AD" clId="Web-{0C63D7F2-2831-9C2D-239D-8C47A5E74310}" dt="2022-11-16T14:47:30.866" v="1024"/>
          <ac:picMkLst>
            <pc:docMk/>
            <pc:sldMk cId="2667794359" sldId="273"/>
            <ac:picMk id="8" creationId="{1BBBD001-5691-BEA9-CA7D-0E4D1F848450}"/>
          </ac:picMkLst>
        </pc:picChg>
        <pc:cxnChg chg="add del">
          <ac:chgData name="Charlene Johnson (2131892)" userId="S::2131892@student.uwtsd.ac.uk::678f0ba4-be64-4121-9798-91c0d8039cf9" providerId="AD" clId="Web-{0C63D7F2-2831-9C2D-239D-8C47A5E74310}" dt="2022-11-16T14:47:30.866" v="1023"/>
          <ac:cxnSpMkLst>
            <pc:docMk/>
            <pc:sldMk cId="2667794359" sldId="273"/>
            <ac:cxnSpMk id="30" creationId="{C49DA8F6-BCC1-4447-B54C-57856834B94B}"/>
          </ac:cxnSpMkLst>
        </pc:cxnChg>
      </pc:sldChg>
      <pc:sldChg chg="addSp delSp modSp new del">
        <pc:chgData name="Charlene Johnson (2131892)" userId="S::2131892@student.uwtsd.ac.uk::678f0ba4-be64-4121-9798-91c0d8039cf9" providerId="AD" clId="Web-{0C63D7F2-2831-9C2D-239D-8C47A5E74310}" dt="2022-11-16T14:58:22.489" v="1046"/>
        <pc:sldMkLst>
          <pc:docMk/>
          <pc:sldMk cId="612462803" sldId="274"/>
        </pc:sldMkLst>
        <pc:spChg chg="mod">
          <ac:chgData name="Charlene Johnson (2131892)" userId="S::2131892@student.uwtsd.ac.uk::678f0ba4-be64-4121-9798-91c0d8039cf9" providerId="AD" clId="Web-{0C63D7F2-2831-9C2D-239D-8C47A5E74310}" dt="2022-11-16T14:50:03.260" v="1044" actId="20577"/>
          <ac:spMkLst>
            <pc:docMk/>
            <pc:sldMk cId="612462803" sldId="274"/>
            <ac:spMk id="2" creationId="{2426F90D-2DDC-2944-148B-C8EB7AE9DD32}"/>
          </ac:spMkLst>
        </pc:spChg>
        <pc:spChg chg="del mod">
          <ac:chgData name="Charlene Johnson (2131892)" userId="S::2131892@student.uwtsd.ac.uk::678f0ba4-be64-4121-9798-91c0d8039cf9" providerId="AD" clId="Web-{0C63D7F2-2831-9C2D-239D-8C47A5E74310}" dt="2022-11-16T14:48:41.008" v="1028"/>
          <ac:spMkLst>
            <pc:docMk/>
            <pc:sldMk cId="612462803" sldId="274"/>
            <ac:spMk id="3" creationId="{D7A58F7C-7F39-CBBD-E561-4C627DA6AB34}"/>
          </ac:spMkLst>
        </pc:spChg>
        <pc:picChg chg="add mod ord">
          <ac:chgData name="Charlene Johnson (2131892)" userId="S::2131892@student.uwtsd.ac.uk::678f0ba4-be64-4121-9798-91c0d8039cf9" providerId="AD" clId="Web-{0C63D7F2-2831-9C2D-239D-8C47A5E74310}" dt="2022-11-16T14:48:41.008" v="1028"/>
          <ac:picMkLst>
            <pc:docMk/>
            <pc:sldMk cId="612462803" sldId="274"/>
            <ac:picMk id="5" creationId="{27C47343-43CE-DE9F-5FBA-C1CBF87B5C53}"/>
          </ac:picMkLst>
        </pc:picChg>
      </pc:sldChg>
      <pc:sldChg chg="new del">
        <pc:chgData name="Charlene Johnson (2131892)" userId="S::2131892@student.uwtsd.ac.uk::678f0ba4-be64-4121-9798-91c0d8039cf9" providerId="AD" clId="Web-{0C63D7F2-2831-9C2D-239D-8C47A5E74310}" dt="2022-11-16T15:11:26.099" v="1048"/>
        <pc:sldMkLst>
          <pc:docMk/>
          <pc:sldMk cId="1804871245" sldId="274"/>
        </pc:sldMkLst>
      </pc:sldChg>
      <pc:sldChg chg="add del replId">
        <pc:chgData name="Charlene Johnson (2131892)" userId="S::2131892@student.uwtsd.ac.uk::678f0ba4-be64-4121-9798-91c0d8039cf9" providerId="AD" clId="Web-{0C63D7F2-2831-9C2D-239D-8C47A5E74310}" dt="2022-11-16T14:34:15.022" v="767"/>
        <pc:sldMkLst>
          <pc:docMk/>
          <pc:sldMk cId="1899291275" sldId="274"/>
        </pc:sldMkLst>
      </pc:sldChg>
      <pc:sldChg chg="addSp delSp modSp new mod setBg">
        <pc:chgData name="Charlene Johnson (2131892)" userId="S::2131892@student.uwtsd.ac.uk::678f0ba4-be64-4121-9798-91c0d8039cf9" providerId="AD" clId="Web-{0C63D7F2-2831-9C2D-239D-8C47A5E74310}" dt="2022-11-16T15:44:15.670" v="1446"/>
        <pc:sldMkLst>
          <pc:docMk/>
          <pc:sldMk cId="3743540026" sldId="274"/>
        </pc:sldMkLst>
        <pc:spChg chg="mod">
          <ac:chgData name="Charlene Johnson (2131892)" userId="S::2131892@student.uwtsd.ac.uk::678f0ba4-be64-4121-9798-91c0d8039cf9" providerId="AD" clId="Web-{0C63D7F2-2831-9C2D-239D-8C47A5E74310}" dt="2022-11-16T15:44:15.670" v="1446"/>
          <ac:spMkLst>
            <pc:docMk/>
            <pc:sldMk cId="3743540026" sldId="274"/>
            <ac:spMk id="2" creationId="{24A22EB4-7502-C437-F088-71DC1477E972}"/>
          </ac:spMkLst>
        </pc:spChg>
        <pc:spChg chg="del">
          <ac:chgData name="Charlene Johnson (2131892)" userId="S::2131892@student.uwtsd.ac.uk::678f0ba4-be64-4121-9798-91c0d8039cf9" providerId="AD" clId="Web-{0C63D7F2-2831-9C2D-239D-8C47A5E74310}" dt="2022-11-16T15:32:36.672" v="1369"/>
          <ac:spMkLst>
            <pc:docMk/>
            <pc:sldMk cId="3743540026" sldId="274"/>
            <ac:spMk id="3" creationId="{D9076802-1834-72BC-DFA1-ED22849F4442}"/>
          </ac:spMkLst>
        </pc:spChg>
        <pc:spChg chg="mod">
          <ac:chgData name="Charlene Johnson (2131892)" userId="S::2131892@student.uwtsd.ac.uk::678f0ba4-be64-4121-9798-91c0d8039cf9" providerId="AD" clId="Web-{0C63D7F2-2831-9C2D-239D-8C47A5E74310}" dt="2022-11-16T15:44:15.670" v="1446"/>
          <ac:spMkLst>
            <pc:docMk/>
            <pc:sldMk cId="3743540026" sldId="274"/>
            <ac:spMk id="4" creationId="{39A379ED-C928-E973-00BB-1F383A77DAEC}"/>
          </ac:spMkLst>
        </pc:spChg>
        <pc:spChg chg="add del">
          <ac:chgData name="Charlene Johnson (2131892)" userId="S::2131892@student.uwtsd.ac.uk::678f0ba4-be64-4121-9798-91c0d8039cf9" providerId="AD" clId="Web-{0C63D7F2-2831-9C2D-239D-8C47A5E74310}" dt="2022-11-16T15:34:49.174" v="1371"/>
          <ac:spMkLst>
            <pc:docMk/>
            <pc:sldMk cId="3743540026" sldId="274"/>
            <ac:spMk id="10" creationId="{3AFE8227-C443-417B-BA91-520EB1EF4559}"/>
          </ac:spMkLst>
        </pc:spChg>
        <pc:spChg chg="add del">
          <ac:chgData name="Charlene Johnson (2131892)" userId="S::2131892@student.uwtsd.ac.uk::678f0ba4-be64-4121-9798-91c0d8039cf9" providerId="AD" clId="Web-{0C63D7F2-2831-9C2D-239D-8C47A5E74310}" dt="2022-11-16T15:34:49.174" v="1371"/>
          <ac:spMkLst>
            <pc:docMk/>
            <pc:sldMk cId="3743540026" sldId="274"/>
            <ac:spMk id="12" creationId="{907741FC-B544-4A6E-B831-6789D042333D}"/>
          </ac:spMkLst>
        </pc:spChg>
        <pc:spChg chg="add del">
          <ac:chgData name="Charlene Johnson (2131892)" userId="S::2131892@student.uwtsd.ac.uk::678f0ba4-be64-4121-9798-91c0d8039cf9" providerId="AD" clId="Web-{0C63D7F2-2831-9C2D-239D-8C47A5E74310}" dt="2022-11-16T15:34:49.174" v="1371"/>
          <ac:spMkLst>
            <pc:docMk/>
            <pc:sldMk cId="3743540026" sldId="274"/>
            <ac:spMk id="14" creationId="{3F0BE7ED-7814-4273-B18A-F26CC0380380}"/>
          </ac:spMkLst>
        </pc:spChg>
        <pc:spChg chg="add del">
          <ac:chgData name="Charlene Johnson (2131892)" userId="S::2131892@student.uwtsd.ac.uk::678f0ba4-be64-4121-9798-91c0d8039cf9" providerId="AD" clId="Web-{0C63D7F2-2831-9C2D-239D-8C47A5E74310}" dt="2022-11-16T15:35:38.894" v="1373"/>
          <ac:spMkLst>
            <pc:docMk/>
            <pc:sldMk cId="3743540026" sldId="274"/>
            <ac:spMk id="16" creationId="{21BDEC81-16A7-4451-B893-C15000083B77}"/>
          </ac:spMkLst>
        </pc:spChg>
        <pc:spChg chg="add del">
          <ac:chgData name="Charlene Johnson (2131892)" userId="S::2131892@student.uwtsd.ac.uk::678f0ba4-be64-4121-9798-91c0d8039cf9" providerId="AD" clId="Web-{0C63D7F2-2831-9C2D-239D-8C47A5E74310}" dt="2022-11-16T15:35:38.894" v="1373"/>
          <ac:spMkLst>
            <pc:docMk/>
            <pc:sldMk cId="3743540026" sldId="274"/>
            <ac:spMk id="17" creationId="{0D7B6173-1D58-48E2-83CF-37350F315F75}"/>
          </ac:spMkLst>
        </pc:spChg>
        <pc:spChg chg="add del">
          <ac:chgData name="Charlene Johnson (2131892)" userId="S::2131892@student.uwtsd.ac.uk::678f0ba4-be64-4121-9798-91c0d8039cf9" providerId="AD" clId="Web-{0C63D7F2-2831-9C2D-239D-8C47A5E74310}" dt="2022-11-16T15:35:38.894" v="1373"/>
          <ac:spMkLst>
            <pc:docMk/>
            <pc:sldMk cId="3743540026" sldId="274"/>
            <ac:spMk id="18" creationId="{BE5B028C-7535-45E5-9D2C-32C50D0E0E43}"/>
          </ac:spMkLst>
        </pc:spChg>
        <pc:spChg chg="add del">
          <ac:chgData name="Charlene Johnson (2131892)" userId="S::2131892@student.uwtsd.ac.uk::678f0ba4-be64-4121-9798-91c0d8039cf9" providerId="AD" clId="Web-{0C63D7F2-2831-9C2D-239D-8C47A5E74310}" dt="2022-11-16T15:35:38.894" v="1373"/>
          <ac:spMkLst>
            <pc:docMk/>
            <pc:sldMk cId="3743540026" sldId="274"/>
            <ac:spMk id="19" creationId="{8B068B58-6F94-4AFF-A8A7-18573884D6CD}"/>
          </ac:spMkLst>
        </pc:spChg>
        <pc:spChg chg="add del">
          <ac:chgData name="Charlene Johnson (2131892)" userId="S::2131892@student.uwtsd.ac.uk::678f0ba4-be64-4121-9798-91c0d8039cf9" providerId="AD" clId="Web-{0C63D7F2-2831-9C2D-239D-8C47A5E74310}" dt="2022-11-16T15:35:55.520" v="1375"/>
          <ac:spMkLst>
            <pc:docMk/>
            <pc:sldMk cId="3743540026" sldId="274"/>
            <ac:spMk id="22" creationId="{FF81F8D5-515A-45DC-B296-30AB11F2C19F}"/>
          </ac:spMkLst>
        </pc:spChg>
        <pc:spChg chg="add del">
          <ac:chgData name="Charlene Johnson (2131892)" userId="S::2131892@student.uwtsd.ac.uk::678f0ba4-be64-4121-9798-91c0d8039cf9" providerId="AD" clId="Web-{0C63D7F2-2831-9C2D-239D-8C47A5E74310}" dt="2022-11-16T15:35:55.520" v="1375"/>
          <ac:spMkLst>
            <pc:docMk/>
            <pc:sldMk cId="3743540026" sldId="274"/>
            <ac:spMk id="23" creationId="{90464369-70FA-42AF-948F-80664CA7BFE5}"/>
          </ac:spMkLst>
        </pc:spChg>
        <pc:spChg chg="add del">
          <ac:chgData name="Charlene Johnson (2131892)" userId="S::2131892@student.uwtsd.ac.uk::678f0ba4-be64-4121-9798-91c0d8039cf9" providerId="AD" clId="Web-{0C63D7F2-2831-9C2D-239D-8C47A5E74310}" dt="2022-11-16T15:35:55.520" v="1375"/>
          <ac:spMkLst>
            <pc:docMk/>
            <pc:sldMk cId="3743540026" sldId="274"/>
            <ac:spMk id="24" creationId="{A6604B49-AD5C-4590-B051-06C8222ECD99}"/>
          </ac:spMkLst>
        </pc:spChg>
        <pc:spChg chg="add del">
          <ac:chgData name="Charlene Johnson (2131892)" userId="S::2131892@student.uwtsd.ac.uk::678f0ba4-be64-4121-9798-91c0d8039cf9" providerId="AD" clId="Web-{0C63D7F2-2831-9C2D-239D-8C47A5E74310}" dt="2022-11-16T15:35:55.520" v="1375"/>
          <ac:spMkLst>
            <pc:docMk/>
            <pc:sldMk cId="3743540026" sldId="274"/>
            <ac:spMk id="25" creationId="{CC552A98-EF7D-4D42-AB69-066B786AB55B}"/>
          </ac:spMkLst>
        </pc:spChg>
        <pc:spChg chg="add del">
          <ac:chgData name="Charlene Johnson (2131892)" userId="S::2131892@student.uwtsd.ac.uk::678f0ba4-be64-4121-9798-91c0d8039cf9" providerId="AD" clId="Web-{0C63D7F2-2831-9C2D-239D-8C47A5E74310}" dt="2022-11-16T15:35:55.520" v="1375"/>
          <ac:spMkLst>
            <pc:docMk/>
            <pc:sldMk cId="3743540026" sldId="274"/>
            <ac:spMk id="26" creationId="{A648176E-454C-437C-B0FC-9B82FCF32B24}"/>
          </ac:spMkLst>
        </pc:spChg>
        <pc:spChg chg="add del">
          <ac:chgData name="Charlene Johnson (2131892)" userId="S::2131892@student.uwtsd.ac.uk::678f0ba4-be64-4121-9798-91c0d8039cf9" providerId="AD" clId="Web-{0C63D7F2-2831-9C2D-239D-8C47A5E74310}" dt="2022-11-16T15:44:15.670" v="1446"/>
          <ac:spMkLst>
            <pc:docMk/>
            <pc:sldMk cId="3743540026" sldId="274"/>
            <ac:spMk id="28" creationId="{3AFE8227-C443-417B-BA91-520EB1EF4559}"/>
          </ac:spMkLst>
        </pc:spChg>
        <pc:spChg chg="add del">
          <ac:chgData name="Charlene Johnson (2131892)" userId="S::2131892@student.uwtsd.ac.uk::678f0ba4-be64-4121-9798-91c0d8039cf9" providerId="AD" clId="Web-{0C63D7F2-2831-9C2D-239D-8C47A5E74310}" dt="2022-11-16T15:44:15.670" v="1446"/>
          <ac:spMkLst>
            <pc:docMk/>
            <pc:sldMk cId="3743540026" sldId="274"/>
            <ac:spMk id="29" creationId="{907741FC-B544-4A6E-B831-6789D042333D}"/>
          </ac:spMkLst>
        </pc:spChg>
        <pc:spChg chg="add del">
          <ac:chgData name="Charlene Johnson (2131892)" userId="S::2131892@student.uwtsd.ac.uk::678f0ba4-be64-4121-9798-91c0d8039cf9" providerId="AD" clId="Web-{0C63D7F2-2831-9C2D-239D-8C47A5E74310}" dt="2022-11-16T15:44:15.670" v="1446"/>
          <ac:spMkLst>
            <pc:docMk/>
            <pc:sldMk cId="3743540026" sldId="274"/>
            <ac:spMk id="30" creationId="{3F0BE7ED-7814-4273-B18A-F26CC0380380}"/>
          </ac:spMkLst>
        </pc:spChg>
        <pc:spChg chg="add">
          <ac:chgData name="Charlene Johnson (2131892)" userId="S::2131892@student.uwtsd.ac.uk::678f0ba4-be64-4121-9798-91c0d8039cf9" providerId="AD" clId="Web-{0C63D7F2-2831-9C2D-239D-8C47A5E74310}" dt="2022-11-16T15:44:15.670" v="1446"/>
          <ac:spMkLst>
            <pc:docMk/>
            <pc:sldMk cId="3743540026" sldId="274"/>
            <ac:spMk id="35" creationId="{DD38EE57-B708-47C9-A4A4-E25F09FAB029}"/>
          </ac:spMkLst>
        </pc:spChg>
        <pc:grpChg chg="add">
          <ac:chgData name="Charlene Johnson (2131892)" userId="S::2131892@student.uwtsd.ac.uk::678f0ba4-be64-4121-9798-91c0d8039cf9" providerId="AD" clId="Web-{0C63D7F2-2831-9C2D-239D-8C47A5E74310}" dt="2022-11-16T15:44:15.670" v="1446"/>
          <ac:grpSpMkLst>
            <pc:docMk/>
            <pc:sldMk cId="3743540026" sldId="274"/>
            <ac:grpSpMk id="37" creationId="{57A28182-58A5-4DBB-8F64-BD944BCA8154}"/>
          </ac:grpSpMkLst>
        </pc:grpChg>
        <pc:picChg chg="add mod ord modCrop">
          <ac:chgData name="Charlene Johnson (2131892)" userId="S::2131892@student.uwtsd.ac.uk::678f0ba4-be64-4121-9798-91c0d8039cf9" providerId="AD" clId="Web-{0C63D7F2-2831-9C2D-239D-8C47A5E74310}" dt="2022-11-16T15:44:15.670" v="1446"/>
          <ac:picMkLst>
            <pc:docMk/>
            <pc:sldMk cId="3743540026" sldId="274"/>
            <ac:picMk id="5" creationId="{03552275-DCCD-039B-EB58-392D26CD6D5F}"/>
          </ac:picMkLst>
        </pc:picChg>
        <pc:picChg chg="add del">
          <ac:chgData name="Charlene Johnson (2131892)" userId="S::2131892@student.uwtsd.ac.uk::678f0ba4-be64-4121-9798-91c0d8039cf9" providerId="AD" clId="Web-{0C63D7F2-2831-9C2D-239D-8C47A5E74310}" dt="2022-11-16T15:35:38.894" v="1373"/>
          <ac:picMkLst>
            <pc:docMk/>
            <pc:sldMk cId="3743540026" sldId="274"/>
            <ac:picMk id="20" creationId="{B0DAC8FB-A162-44E3-A606-C855A03A5B09}"/>
          </ac:picMkLst>
        </pc:picChg>
      </pc:sldChg>
      <pc:sldChg chg="new del">
        <pc:chgData name="Charlene Johnson (2131892)" userId="S::2131892@student.uwtsd.ac.uk::678f0ba4-be64-4121-9798-91c0d8039cf9" providerId="AD" clId="Web-{0C63D7F2-2831-9C2D-239D-8C47A5E74310}" dt="2022-11-16T15:47:22.330" v="1448"/>
        <pc:sldMkLst>
          <pc:docMk/>
          <pc:sldMk cId="1101303529" sldId="275"/>
        </pc:sldMkLst>
      </pc:sldChg>
      <pc:sldChg chg="modSp new del">
        <pc:chgData name="Charlene Johnson (2131892)" userId="S::2131892@student.uwtsd.ac.uk::678f0ba4-be64-4121-9798-91c0d8039cf9" providerId="AD" clId="Web-{0C63D7F2-2831-9C2D-239D-8C47A5E74310}" dt="2022-11-16T15:54:47.168" v="1469"/>
        <pc:sldMkLst>
          <pc:docMk/>
          <pc:sldMk cId="2301322903" sldId="275"/>
        </pc:sldMkLst>
        <pc:spChg chg="mod">
          <ac:chgData name="Charlene Johnson (2131892)" userId="S::2131892@student.uwtsd.ac.uk::678f0ba4-be64-4121-9798-91c0d8039cf9" providerId="AD" clId="Web-{0C63D7F2-2831-9C2D-239D-8C47A5E74310}" dt="2022-11-16T15:54:39.027" v="1468" actId="20577"/>
          <ac:spMkLst>
            <pc:docMk/>
            <pc:sldMk cId="2301322903" sldId="275"/>
            <ac:spMk id="3" creationId="{DC78F5E5-3D66-12A0-605D-DF81FBB8512C}"/>
          </ac:spMkLst>
        </pc:spChg>
      </pc:sldChg>
      <pc:sldChg chg="addSp modSp new del mod setBg addAnim delAnim modAnim">
        <pc:chgData name="Charlene Johnson (2131892)" userId="S::2131892@student.uwtsd.ac.uk::678f0ba4-be64-4121-9798-91c0d8039cf9" providerId="AD" clId="Web-{0C63D7F2-2831-9C2D-239D-8C47A5E74310}" dt="2022-11-16T16:20:48.372" v="1625"/>
        <pc:sldMkLst>
          <pc:docMk/>
          <pc:sldMk cId="2669099304" sldId="275"/>
        </pc:sldMkLst>
        <pc:spChg chg="mod">
          <ac:chgData name="Charlene Johnson (2131892)" userId="S::2131892@student.uwtsd.ac.uk::678f0ba4-be64-4121-9798-91c0d8039cf9" providerId="AD" clId="Web-{0C63D7F2-2831-9C2D-239D-8C47A5E74310}" dt="2022-11-16T16:18:53.682" v="1620"/>
          <ac:spMkLst>
            <pc:docMk/>
            <pc:sldMk cId="2669099304" sldId="275"/>
            <ac:spMk id="2" creationId="{13C3B5AC-25D5-9CEA-74BC-F58795E2AE09}"/>
          </ac:spMkLst>
        </pc:spChg>
        <pc:spChg chg="mod">
          <ac:chgData name="Charlene Johnson (2131892)" userId="S::2131892@student.uwtsd.ac.uk::678f0ba4-be64-4121-9798-91c0d8039cf9" providerId="AD" clId="Web-{0C63D7F2-2831-9C2D-239D-8C47A5E74310}" dt="2022-11-16T16:18:53.682" v="1620"/>
          <ac:spMkLst>
            <pc:docMk/>
            <pc:sldMk cId="2669099304" sldId="275"/>
            <ac:spMk id="3" creationId="{FC11F225-2207-6154-E96A-0219206A60C2}"/>
          </ac:spMkLst>
        </pc:spChg>
        <pc:spChg chg="add">
          <ac:chgData name="Charlene Johnson (2131892)" userId="S::2131892@student.uwtsd.ac.uk::678f0ba4-be64-4121-9798-91c0d8039cf9" providerId="AD" clId="Web-{0C63D7F2-2831-9C2D-239D-8C47A5E74310}" dt="2022-11-16T16:18:53.682" v="1620"/>
          <ac:spMkLst>
            <pc:docMk/>
            <pc:sldMk cId="2669099304" sldId="275"/>
            <ac:spMk id="8" creationId="{5A292AEA-2528-46C0-B426-95822B6141FB}"/>
          </ac:spMkLst>
        </pc:spChg>
        <pc:spChg chg="add">
          <ac:chgData name="Charlene Johnson (2131892)" userId="S::2131892@student.uwtsd.ac.uk::678f0ba4-be64-4121-9798-91c0d8039cf9" providerId="AD" clId="Web-{0C63D7F2-2831-9C2D-239D-8C47A5E74310}" dt="2022-11-16T16:18:53.682" v="1620"/>
          <ac:spMkLst>
            <pc:docMk/>
            <pc:sldMk cId="2669099304" sldId="275"/>
            <ac:spMk id="10" creationId="{D8B7B198-E4DF-43CD-AD8C-199884323745}"/>
          </ac:spMkLst>
        </pc:spChg>
        <pc:spChg chg="add">
          <ac:chgData name="Charlene Johnson (2131892)" userId="S::2131892@student.uwtsd.ac.uk::678f0ba4-be64-4121-9798-91c0d8039cf9" providerId="AD" clId="Web-{0C63D7F2-2831-9C2D-239D-8C47A5E74310}" dt="2022-11-16T16:18:53.682" v="1620"/>
          <ac:spMkLst>
            <pc:docMk/>
            <pc:sldMk cId="2669099304" sldId="275"/>
            <ac:spMk id="12" creationId="{2BE67753-EA0E-4819-8D22-0B6600CF7231}"/>
          </ac:spMkLst>
        </pc:spChg>
        <pc:grpChg chg="add">
          <ac:chgData name="Charlene Johnson (2131892)" userId="S::2131892@student.uwtsd.ac.uk::678f0ba4-be64-4121-9798-91c0d8039cf9" providerId="AD" clId="Web-{0C63D7F2-2831-9C2D-239D-8C47A5E74310}" dt="2022-11-16T16:18:53.682" v="1620"/>
          <ac:grpSpMkLst>
            <pc:docMk/>
            <pc:sldMk cId="2669099304" sldId="275"/>
            <ac:grpSpMk id="14" creationId="{D76D63AC-0421-45EC-B383-E79A61A78C6B}"/>
          </ac:grpSpMkLst>
        </pc:grpChg>
        <pc:grpChg chg="add">
          <ac:chgData name="Charlene Johnson (2131892)" userId="S::2131892@student.uwtsd.ac.uk::678f0ba4-be64-4121-9798-91c0d8039cf9" providerId="AD" clId="Web-{0C63D7F2-2831-9C2D-239D-8C47A5E74310}" dt="2022-11-16T16:18:53.682" v="1620"/>
          <ac:grpSpMkLst>
            <pc:docMk/>
            <pc:sldMk cId="2669099304" sldId="275"/>
            <ac:grpSpMk id="23" creationId="{87F87F1B-42BA-4AC7-A4E2-41544DDB2CE3}"/>
          </ac:grpSpMkLst>
        </pc:grpChg>
        <pc:grpChg chg="add">
          <ac:chgData name="Charlene Johnson (2131892)" userId="S::2131892@student.uwtsd.ac.uk::678f0ba4-be64-4121-9798-91c0d8039cf9" providerId="AD" clId="Web-{0C63D7F2-2831-9C2D-239D-8C47A5E74310}" dt="2022-11-16T16:18:53.682" v="1620"/>
          <ac:grpSpMkLst>
            <pc:docMk/>
            <pc:sldMk cId="2669099304" sldId="275"/>
            <ac:grpSpMk id="29" creationId="{967346A5-7569-4F15-AB5D-BE3DADF192C0}"/>
          </ac:grpSpMkLst>
        </pc:grpChg>
      </pc:sldChg>
      <pc:sldChg chg="new del">
        <pc:chgData name="Charlene Johnson (2131892)" userId="S::2131892@student.uwtsd.ac.uk::678f0ba4-be64-4121-9798-91c0d8039cf9" providerId="AD" clId="Web-{0C63D7F2-2831-9C2D-239D-8C47A5E74310}" dt="2022-11-16T16:22:36.655" v="1634"/>
        <pc:sldMkLst>
          <pc:docMk/>
          <pc:sldMk cId="1262137845" sldId="276"/>
        </pc:sldMkLst>
      </pc:sldChg>
      <pc:sldChg chg="add replId modAnim">
        <pc:chgData name="Charlene Johnson (2131892)" userId="S::2131892@student.uwtsd.ac.uk::678f0ba4-be64-4121-9798-91c0d8039cf9" providerId="AD" clId="Web-{0C63D7F2-2831-9C2D-239D-8C47A5E74310}" dt="2022-11-16T16:23:25.031" v="1639"/>
        <pc:sldMkLst>
          <pc:docMk/>
          <pc:sldMk cId="2258634416" sldId="277"/>
        </pc:sldMkLst>
      </pc:sldChg>
      <pc:sldChg chg="addSp modSp new mod setBg addAnim modAnim">
        <pc:chgData name="Charlene Johnson (2131892)" userId="S::2131892@student.uwtsd.ac.uk::678f0ba4-be64-4121-9798-91c0d8039cf9" providerId="AD" clId="Web-{0C63D7F2-2831-9C2D-239D-8C47A5E74310}" dt="2022-11-16T16:54:39.069" v="1692"/>
        <pc:sldMkLst>
          <pc:docMk/>
          <pc:sldMk cId="3068415894" sldId="278"/>
        </pc:sldMkLst>
        <pc:spChg chg="mod">
          <ac:chgData name="Charlene Johnson (2131892)" userId="S::2131892@student.uwtsd.ac.uk::678f0ba4-be64-4121-9798-91c0d8039cf9" providerId="AD" clId="Web-{0C63D7F2-2831-9C2D-239D-8C47A5E74310}" dt="2022-11-16T16:54:13.709" v="1686"/>
          <ac:spMkLst>
            <pc:docMk/>
            <pc:sldMk cId="3068415894" sldId="278"/>
            <ac:spMk id="2" creationId="{042521B7-DDB9-6A15-19F2-30FD032985E9}"/>
          </ac:spMkLst>
        </pc:spChg>
        <pc:spChg chg="mod">
          <ac:chgData name="Charlene Johnson (2131892)" userId="S::2131892@student.uwtsd.ac.uk::678f0ba4-be64-4121-9798-91c0d8039cf9" providerId="AD" clId="Web-{0C63D7F2-2831-9C2D-239D-8C47A5E74310}" dt="2022-11-16T16:54:13.709" v="1686"/>
          <ac:spMkLst>
            <pc:docMk/>
            <pc:sldMk cId="3068415894" sldId="278"/>
            <ac:spMk id="3" creationId="{486404D8-4DF5-9C45-B2F5-050A8018F634}"/>
          </ac:spMkLst>
        </pc:spChg>
        <pc:spChg chg="add">
          <ac:chgData name="Charlene Johnson (2131892)" userId="S::2131892@student.uwtsd.ac.uk::678f0ba4-be64-4121-9798-91c0d8039cf9" providerId="AD" clId="Web-{0C63D7F2-2831-9C2D-239D-8C47A5E74310}" dt="2022-11-16T16:54:13.709" v="1686"/>
          <ac:spMkLst>
            <pc:docMk/>
            <pc:sldMk cId="3068415894" sldId="278"/>
            <ac:spMk id="8" creationId="{A8DB9CD9-59B1-4D73-BC4C-98796A48EF9B}"/>
          </ac:spMkLst>
        </pc:spChg>
        <pc:spChg chg="add">
          <ac:chgData name="Charlene Johnson (2131892)" userId="S::2131892@student.uwtsd.ac.uk::678f0ba4-be64-4121-9798-91c0d8039cf9" providerId="AD" clId="Web-{0C63D7F2-2831-9C2D-239D-8C47A5E74310}" dt="2022-11-16T16:54:13.709" v="1686"/>
          <ac:spMkLst>
            <pc:docMk/>
            <pc:sldMk cId="3068415894" sldId="278"/>
            <ac:spMk id="10" creationId="{8874A6A9-41FF-4E33-AFA8-F9F81436A59E}"/>
          </ac:spMkLst>
        </pc:spChg>
        <pc:grpChg chg="add">
          <ac:chgData name="Charlene Johnson (2131892)" userId="S::2131892@student.uwtsd.ac.uk::678f0ba4-be64-4121-9798-91c0d8039cf9" providerId="AD" clId="Web-{0C63D7F2-2831-9C2D-239D-8C47A5E74310}" dt="2022-11-16T16:54:13.709" v="1686"/>
          <ac:grpSpMkLst>
            <pc:docMk/>
            <pc:sldMk cId="3068415894" sldId="278"/>
            <ac:grpSpMk id="12" creationId="{721D730E-1F97-4071-B143-B05E6D2599BC}"/>
          </ac:grpSpMkLst>
        </pc:grpChg>
      </pc:sldChg>
      <pc:sldChg chg="new del">
        <pc:chgData name="Charlene Johnson (2131892)" userId="S::2131892@student.uwtsd.ac.uk::678f0ba4-be64-4121-9798-91c0d8039cf9" providerId="AD" clId="Web-{0C63D7F2-2831-9C2D-239D-8C47A5E74310}" dt="2022-11-16T16:25:07.689" v="1641"/>
        <pc:sldMkLst>
          <pc:docMk/>
          <pc:sldMk cId="4258943727" sldId="278"/>
        </pc:sldMkLst>
      </pc:sldChg>
      <pc:sldChg chg="addSp delSp modSp new mod setBg">
        <pc:chgData name="Charlene Johnson (2131892)" userId="S::2131892@student.uwtsd.ac.uk::678f0ba4-be64-4121-9798-91c0d8039cf9" providerId="AD" clId="Web-{0C63D7F2-2831-9C2D-239D-8C47A5E74310}" dt="2022-11-16T17:01:00.530" v="1746"/>
        <pc:sldMkLst>
          <pc:docMk/>
          <pc:sldMk cId="3044470136" sldId="279"/>
        </pc:sldMkLst>
        <pc:spChg chg="mod">
          <ac:chgData name="Charlene Johnson (2131892)" userId="S::2131892@student.uwtsd.ac.uk::678f0ba4-be64-4121-9798-91c0d8039cf9" providerId="AD" clId="Web-{0C63D7F2-2831-9C2D-239D-8C47A5E74310}" dt="2022-11-16T17:01:00.530" v="1746"/>
          <ac:spMkLst>
            <pc:docMk/>
            <pc:sldMk cId="3044470136" sldId="279"/>
            <ac:spMk id="2" creationId="{D67E9C64-3211-1782-A593-AD2FD99B3D03}"/>
          </ac:spMkLst>
        </pc:spChg>
        <pc:spChg chg="del mod">
          <ac:chgData name="Charlene Johnson (2131892)" userId="S::2131892@student.uwtsd.ac.uk::678f0ba4-be64-4121-9798-91c0d8039cf9" providerId="AD" clId="Web-{0C63D7F2-2831-9C2D-239D-8C47A5E74310}" dt="2022-11-16T16:59:22.762" v="1725"/>
          <ac:spMkLst>
            <pc:docMk/>
            <pc:sldMk cId="3044470136" sldId="279"/>
            <ac:spMk id="3" creationId="{9BB00F91-C57C-A9D7-8ECA-EA646C8E7C2F}"/>
          </ac:spMkLst>
        </pc:spChg>
        <pc:spChg chg="add del">
          <ac:chgData name="Charlene Johnson (2131892)" userId="S::2131892@student.uwtsd.ac.uk::678f0ba4-be64-4121-9798-91c0d8039cf9" providerId="AD" clId="Web-{0C63D7F2-2831-9C2D-239D-8C47A5E74310}" dt="2022-11-16T17:00:43.873" v="1739"/>
          <ac:spMkLst>
            <pc:docMk/>
            <pc:sldMk cId="3044470136" sldId="279"/>
            <ac:spMk id="8" creationId="{E6E600B2-2536-C22F-A265-FBAC9A3E7AEE}"/>
          </ac:spMkLst>
        </pc:spChg>
        <pc:spChg chg="add del">
          <ac:chgData name="Charlene Johnson (2131892)" userId="S::2131892@student.uwtsd.ac.uk::678f0ba4-be64-4121-9798-91c0d8039cf9" providerId="AD" clId="Web-{0C63D7F2-2831-9C2D-239D-8C47A5E74310}" dt="2022-11-16T17:00:43.873" v="1739"/>
          <ac:spMkLst>
            <pc:docMk/>
            <pc:sldMk cId="3044470136" sldId="279"/>
            <ac:spMk id="11" creationId="{B775CD93-9DF2-48CB-9F57-1BCA9A46C7FA}"/>
          </ac:spMkLst>
        </pc:spChg>
        <pc:spChg chg="add del">
          <ac:chgData name="Charlene Johnson (2131892)" userId="S::2131892@student.uwtsd.ac.uk::678f0ba4-be64-4121-9798-91c0d8039cf9" providerId="AD" clId="Web-{0C63D7F2-2831-9C2D-239D-8C47A5E74310}" dt="2022-11-16T17:00:43.873" v="1739"/>
          <ac:spMkLst>
            <pc:docMk/>
            <pc:sldMk cId="3044470136" sldId="279"/>
            <ac:spMk id="13" creationId="{E186B68C-84BC-4A6E-99D1-EE87483C1349}"/>
          </ac:spMkLst>
        </pc:spChg>
        <pc:spChg chg="add del">
          <ac:chgData name="Charlene Johnson (2131892)" userId="S::2131892@student.uwtsd.ac.uk::678f0ba4-be64-4121-9798-91c0d8039cf9" providerId="AD" clId="Web-{0C63D7F2-2831-9C2D-239D-8C47A5E74310}" dt="2022-11-16T17:00:43.873" v="1739"/>
          <ac:spMkLst>
            <pc:docMk/>
            <pc:sldMk cId="3044470136" sldId="279"/>
            <ac:spMk id="15" creationId="{6166C6D1-23AC-49C4-BA07-238E4E9F8CEB}"/>
          </ac:spMkLst>
        </pc:spChg>
        <pc:spChg chg="add del">
          <ac:chgData name="Charlene Johnson (2131892)" userId="S::2131892@student.uwtsd.ac.uk::678f0ba4-be64-4121-9798-91c0d8039cf9" providerId="AD" clId="Web-{0C63D7F2-2831-9C2D-239D-8C47A5E74310}" dt="2022-11-16T17:00:43.873" v="1739"/>
          <ac:spMkLst>
            <pc:docMk/>
            <pc:sldMk cId="3044470136" sldId="279"/>
            <ac:spMk id="17" creationId="{1C091803-41C2-48E0-9228-5148460C7479}"/>
          </ac:spMkLst>
        </pc:spChg>
        <pc:spChg chg="add del">
          <ac:chgData name="Charlene Johnson (2131892)" userId="S::2131892@student.uwtsd.ac.uk::678f0ba4-be64-4121-9798-91c0d8039cf9" providerId="AD" clId="Web-{0C63D7F2-2831-9C2D-239D-8C47A5E74310}" dt="2022-11-16T17:00:46.483" v="1741"/>
          <ac:spMkLst>
            <pc:docMk/>
            <pc:sldMk cId="3044470136" sldId="279"/>
            <ac:spMk id="19" creationId="{1A95671B-3CC6-4792-9114-B74FAEA224E6}"/>
          </ac:spMkLst>
        </pc:spChg>
        <pc:spChg chg="add del">
          <ac:chgData name="Charlene Johnson (2131892)" userId="S::2131892@student.uwtsd.ac.uk::678f0ba4-be64-4121-9798-91c0d8039cf9" providerId="AD" clId="Web-{0C63D7F2-2831-9C2D-239D-8C47A5E74310}" dt="2022-11-16T17:00:46.483" v="1741"/>
          <ac:spMkLst>
            <pc:docMk/>
            <pc:sldMk cId="3044470136" sldId="279"/>
            <ac:spMk id="20" creationId="{225DA0DE-3A11-BA97-A3BE-ED7EDF671E0A}"/>
          </ac:spMkLst>
        </pc:spChg>
        <pc:spChg chg="add del">
          <ac:chgData name="Charlene Johnson (2131892)" userId="S::2131892@student.uwtsd.ac.uk::678f0ba4-be64-4121-9798-91c0d8039cf9" providerId="AD" clId="Web-{0C63D7F2-2831-9C2D-239D-8C47A5E74310}" dt="2022-11-16T17:00:49.795" v="1743"/>
          <ac:spMkLst>
            <pc:docMk/>
            <pc:sldMk cId="3044470136" sldId="279"/>
            <ac:spMk id="22" creationId="{B6FACB3C-9069-4791-BC5C-0DB7CD19B853}"/>
          </ac:spMkLst>
        </pc:spChg>
        <pc:spChg chg="add del">
          <ac:chgData name="Charlene Johnson (2131892)" userId="S::2131892@student.uwtsd.ac.uk::678f0ba4-be64-4121-9798-91c0d8039cf9" providerId="AD" clId="Web-{0C63D7F2-2831-9C2D-239D-8C47A5E74310}" dt="2022-11-16T17:00:49.795" v="1743"/>
          <ac:spMkLst>
            <pc:docMk/>
            <pc:sldMk cId="3044470136" sldId="279"/>
            <ac:spMk id="23" creationId="{71F2038E-D777-4B76-81DD-DD13EE91B9DD}"/>
          </ac:spMkLst>
        </pc:spChg>
        <pc:spChg chg="add del">
          <ac:chgData name="Charlene Johnson (2131892)" userId="S::2131892@student.uwtsd.ac.uk::678f0ba4-be64-4121-9798-91c0d8039cf9" providerId="AD" clId="Web-{0C63D7F2-2831-9C2D-239D-8C47A5E74310}" dt="2022-11-16T17:00:49.795" v="1743"/>
          <ac:spMkLst>
            <pc:docMk/>
            <pc:sldMk cId="3044470136" sldId="279"/>
            <ac:spMk id="24" creationId="{6CE0C402-8067-FB7D-5BCA-E8886F0A757A}"/>
          </ac:spMkLst>
        </pc:spChg>
        <pc:spChg chg="add del">
          <ac:chgData name="Charlene Johnson (2131892)" userId="S::2131892@student.uwtsd.ac.uk::678f0ba4-be64-4121-9798-91c0d8039cf9" providerId="AD" clId="Web-{0C63D7F2-2831-9C2D-239D-8C47A5E74310}" dt="2022-11-16T17:01:00.530" v="1745"/>
          <ac:spMkLst>
            <pc:docMk/>
            <pc:sldMk cId="3044470136" sldId="279"/>
            <ac:spMk id="29" creationId="{D1942232-83D0-49E2-AF9B-1F97E3C1EF8E}"/>
          </ac:spMkLst>
        </pc:spChg>
        <pc:spChg chg="add del">
          <ac:chgData name="Charlene Johnson (2131892)" userId="S::2131892@student.uwtsd.ac.uk::678f0ba4-be64-4121-9798-91c0d8039cf9" providerId="AD" clId="Web-{0C63D7F2-2831-9C2D-239D-8C47A5E74310}" dt="2022-11-16T17:01:00.530" v="1745"/>
          <ac:spMkLst>
            <pc:docMk/>
            <pc:sldMk cId="3044470136" sldId="279"/>
            <ac:spMk id="30" creationId="{E9E70D72-6E23-4015-A4A6-85C120C19167}"/>
          </ac:spMkLst>
        </pc:spChg>
        <pc:spChg chg="add del">
          <ac:chgData name="Charlene Johnson (2131892)" userId="S::2131892@student.uwtsd.ac.uk::678f0ba4-be64-4121-9798-91c0d8039cf9" providerId="AD" clId="Web-{0C63D7F2-2831-9C2D-239D-8C47A5E74310}" dt="2022-11-16T17:01:00.530" v="1745"/>
          <ac:spMkLst>
            <pc:docMk/>
            <pc:sldMk cId="3044470136" sldId="279"/>
            <ac:spMk id="34" creationId="{114DDE7C-0104-EC03-421D-ADA31EBC3A18}"/>
          </ac:spMkLst>
        </pc:spChg>
        <pc:spChg chg="add">
          <ac:chgData name="Charlene Johnson (2131892)" userId="S::2131892@student.uwtsd.ac.uk::678f0ba4-be64-4121-9798-91c0d8039cf9" providerId="AD" clId="Web-{0C63D7F2-2831-9C2D-239D-8C47A5E74310}" dt="2022-11-16T17:01:00.530" v="1746"/>
          <ac:spMkLst>
            <pc:docMk/>
            <pc:sldMk cId="3044470136" sldId="279"/>
            <ac:spMk id="40" creationId="{7F57BEA8-497D-4AA8-8A18-BDCD696B25FE}"/>
          </ac:spMkLst>
        </pc:spChg>
        <pc:grpChg chg="add del">
          <ac:chgData name="Charlene Johnson (2131892)" userId="S::2131892@student.uwtsd.ac.uk::678f0ba4-be64-4121-9798-91c0d8039cf9" providerId="AD" clId="Web-{0C63D7F2-2831-9C2D-239D-8C47A5E74310}" dt="2022-11-16T17:01:00.530" v="1745"/>
          <ac:grpSpMkLst>
            <pc:docMk/>
            <pc:sldMk cId="3044470136" sldId="279"/>
            <ac:grpSpMk id="21" creationId="{C78D9229-E61D-4FEE-8321-2F8B64A8CADF}"/>
          </ac:grpSpMkLst>
        </pc:grpChg>
        <pc:grpChg chg="add del">
          <ac:chgData name="Charlene Johnson (2131892)" userId="S::2131892@student.uwtsd.ac.uk::678f0ba4-be64-4121-9798-91c0d8039cf9" providerId="AD" clId="Web-{0C63D7F2-2831-9C2D-239D-8C47A5E74310}" dt="2022-11-16T17:00:49.795" v="1743"/>
          <ac:grpSpMkLst>
            <pc:docMk/>
            <pc:sldMk cId="3044470136" sldId="279"/>
            <ac:grpSpMk id="25" creationId="{DD354807-230F-4402-B1B9-F733A8F1F190}"/>
          </ac:grpSpMkLst>
        </pc:grpChg>
        <pc:grpChg chg="add del">
          <ac:chgData name="Charlene Johnson (2131892)" userId="S::2131892@student.uwtsd.ac.uk::678f0ba4-be64-4121-9798-91c0d8039cf9" providerId="AD" clId="Web-{0C63D7F2-2831-9C2D-239D-8C47A5E74310}" dt="2022-11-16T17:01:00.530" v="1745"/>
          <ac:grpSpMkLst>
            <pc:docMk/>
            <pc:sldMk cId="3044470136" sldId="279"/>
            <ac:grpSpMk id="31" creationId="{C28A977F-B603-4D81-B0FC-C8DE048A7931}"/>
          </ac:grpSpMkLst>
        </pc:grpChg>
        <pc:picChg chg="add mod ord">
          <ac:chgData name="Charlene Johnson (2131892)" userId="S::2131892@student.uwtsd.ac.uk::678f0ba4-be64-4121-9798-91c0d8039cf9" providerId="AD" clId="Web-{0C63D7F2-2831-9C2D-239D-8C47A5E74310}" dt="2022-11-16T17:01:00.530" v="1746"/>
          <ac:picMkLst>
            <pc:docMk/>
            <pc:sldMk cId="3044470136" sldId="279"/>
            <ac:picMk id="4" creationId="{B0F5C0DC-9C22-D631-DB81-E758D08DD73D}"/>
          </ac:picMkLst>
        </pc:picChg>
        <pc:cxnChg chg="add">
          <ac:chgData name="Charlene Johnson (2131892)" userId="S::2131892@student.uwtsd.ac.uk::678f0ba4-be64-4121-9798-91c0d8039cf9" providerId="AD" clId="Web-{0C63D7F2-2831-9C2D-239D-8C47A5E74310}" dt="2022-11-16T17:01:00.530" v="1746"/>
          <ac:cxnSpMkLst>
            <pc:docMk/>
            <pc:sldMk cId="3044470136" sldId="279"/>
            <ac:cxnSpMk id="9" creationId="{D2E961F1-4A28-4A5F-BBD4-6E400E5E6C75}"/>
          </ac:cxnSpMkLst>
        </pc:cxnChg>
        <pc:cxnChg chg="add">
          <ac:chgData name="Charlene Johnson (2131892)" userId="S::2131892@student.uwtsd.ac.uk::678f0ba4-be64-4121-9798-91c0d8039cf9" providerId="AD" clId="Web-{0C63D7F2-2831-9C2D-239D-8C47A5E74310}" dt="2022-11-16T17:01:00.530" v="1746"/>
          <ac:cxnSpMkLst>
            <pc:docMk/>
            <pc:sldMk cId="3044470136" sldId="279"/>
            <ac:cxnSpMk id="41" creationId="{A82415D3-DDE5-4D63-8CB3-23A5EC581B27}"/>
          </ac:cxnSpMkLst>
        </pc:cxnChg>
        <pc:cxnChg chg="add">
          <ac:chgData name="Charlene Johnson (2131892)" userId="S::2131892@student.uwtsd.ac.uk::678f0ba4-be64-4121-9798-91c0d8039cf9" providerId="AD" clId="Web-{0C63D7F2-2831-9C2D-239D-8C47A5E74310}" dt="2022-11-16T17:01:00.530" v="1746"/>
          <ac:cxnSpMkLst>
            <pc:docMk/>
            <pc:sldMk cId="3044470136" sldId="279"/>
            <ac:cxnSpMk id="42" creationId="{AD7193FB-6AE6-4B3B-8F89-56B55DD63B4D}"/>
          </ac:cxnSpMkLst>
        </pc:cxnChg>
      </pc:sldChg>
      <pc:sldChg chg="new del">
        <pc:chgData name="Charlene Johnson (2131892)" userId="S::2131892@student.uwtsd.ac.uk::678f0ba4-be64-4121-9798-91c0d8039cf9" providerId="AD" clId="Web-{0C63D7F2-2831-9C2D-239D-8C47A5E74310}" dt="2022-11-16T16:55:36.133" v="1694"/>
        <pc:sldMkLst>
          <pc:docMk/>
          <pc:sldMk cId="3342718867" sldId="280"/>
        </pc:sldMkLst>
      </pc:sldChg>
      <pc:sldChg chg="new del">
        <pc:chgData name="Charlene Johnson (2131892)" userId="S::2131892@student.uwtsd.ac.uk::678f0ba4-be64-4121-9798-91c0d8039cf9" providerId="AD" clId="Web-{0C63D7F2-2831-9C2D-239D-8C47A5E74310}" dt="2022-11-16T16:56:09.055" v="1697"/>
        <pc:sldMkLst>
          <pc:docMk/>
          <pc:sldMk cId="3555907755" sldId="280"/>
        </pc:sldMkLst>
      </pc:sldChg>
      <pc:sldChg chg="addSp modSp new mod setBg addAnim modAnim">
        <pc:chgData name="Charlene Johnson (2131892)" userId="S::2131892@student.uwtsd.ac.uk::678f0ba4-be64-4121-9798-91c0d8039cf9" providerId="AD" clId="Web-{0C63D7F2-2831-9C2D-239D-8C47A5E74310}" dt="2022-11-16T16:57:44.479" v="1723"/>
        <pc:sldMkLst>
          <pc:docMk/>
          <pc:sldMk cId="2767423008" sldId="281"/>
        </pc:sldMkLst>
        <pc:spChg chg="mod">
          <ac:chgData name="Charlene Johnson (2131892)" userId="S::2131892@student.uwtsd.ac.uk::678f0ba4-be64-4121-9798-91c0d8039cf9" providerId="AD" clId="Web-{0C63D7F2-2831-9C2D-239D-8C47A5E74310}" dt="2022-11-16T16:57:24.244" v="1717"/>
          <ac:spMkLst>
            <pc:docMk/>
            <pc:sldMk cId="2767423008" sldId="281"/>
            <ac:spMk id="2" creationId="{A53E025C-D61D-7733-75C5-8E6F7D66F0C8}"/>
          </ac:spMkLst>
        </pc:spChg>
        <pc:spChg chg="mod">
          <ac:chgData name="Charlene Johnson (2131892)" userId="S::2131892@student.uwtsd.ac.uk::678f0ba4-be64-4121-9798-91c0d8039cf9" providerId="AD" clId="Web-{0C63D7F2-2831-9C2D-239D-8C47A5E74310}" dt="2022-11-16T16:57:24.244" v="1717"/>
          <ac:spMkLst>
            <pc:docMk/>
            <pc:sldMk cId="2767423008" sldId="281"/>
            <ac:spMk id="3" creationId="{E502EC2B-2A28-3889-06E3-F1742DF314F7}"/>
          </ac:spMkLst>
        </pc:spChg>
        <pc:spChg chg="add">
          <ac:chgData name="Charlene Johnson (2131892)" userId="S::2131892@student.uwtsd.ac.uk::678f0ba4-be64-4121-9798-91c0d8039cf9" providerId="AD" clId="Web-{0C63D7F2-2831-9C2D-239D-8C47A5E74310}" dt="2022-11-16T16:57:24.244" v="1717"/>
          <ac:spMkLst>
            <pc:docMk/>
            <pc:sldMk cId="2767423008" sldId="281"/>
            <ac:spMk id="8" creationId="{5A292AEA-2528-46C0-B426-95822B6141FB}"/>
          </ac:spMkLst>
        </pc:spChg>
        <pc:spChg chg="add">
          <ac:chgData name="Charlene Johnson (2131892)" userId="S::2131892@student.uwtsd.ac.uk::678f0ba4-be64-4121-9798-91c0d8039cf9" providerId="AD" clId="Web-{0C63D7F2-2831-9C2D-239D-8C47A5E74310}" dt="2022-11-16T16:57:24.244" v="1717"/>
          <ac:spMkLst>
            <pc:docMk/>
            <pc:sldMk cId="2767423008" sldId="281"/>
            <ac:spMk id="10" creationId="{D8B7B198-E4DF-43CD-AD8C-199884323745}"/>
          </ac:spMkLst>
        </pc:spChg>
        <pc:spChg chg="add">
          <ac:chgData name="Charlene Johnson (2131892)" userId="S::2131892@student.uwtsd.ac.uk::678f0ba4-be64-4121-9798-91c0d8039cf9" providerId="AD" clId="Web-{0C63D7F2-2831-9C2D-239D-8C47A5E74310}" dt="2022-11-16T16:57:24.244" v="1717"/>
          <ac:spMkLst>
            <pc:docMk/>
            <pc:sldMk cId="2767423008" sldId="281"/>
            <ac:spMk id="12" creationId="{2BE67753-EA0E-4819-8D22-0B6600CF7231}"/>
          </ac:spMkLst>
        </pc:spChg>
        <pc:grpChg chg="add">
          <ac:chgData name="Charlene Johnson (2131892)" userId="S::2131892@student.uwtsd.ac.uk::678f0ba4-be64-4121-9798-91c0d8039cf9" providerId="AD" clId="Web-{0C63D7F2-2831-9C2D-239D-8C47A5E74310}" dt="2022-11-16T16:57:24.244" v="1717"/>
          <ac:grpSpMkLst>
            <pc:docMk/>
            <pc:sldMk cId="2767423008" sldId="281"/>
            <ac:grpSpMk id="14" creationId="{D76D63AC-0421-45EC-B383-E79A61A78C6B}"/>
          </ac:grpSpMkLst>
        </pc:grpChg>
        <pc:grpChg chg="add">
          <ac:chgData name="Charlene Johnson (2131892)" userId="S::2131892@student.uwtsd.ac.uk::678f0ba4-be64-4121-9798-91c0d8039cf9" providerId="AD" clId="Web-{0C63D7F2-2831-9C2D-239D-8C47A5E74310}" dt="2022-11-16T16:57:24.244" v="1717"/>
          <ac:grpSpMkLst>
            <pc:docMk/>
            <pc:sldMk cId="2767423008" sldId="281"/>
            <ac:grpSpMk id="23" creationId="{87F87F1B-42BA-4AC7-A4E2-41544DDB2CE3}"/>
          </ac:grpSpMkLst>
        </pc:grpChg>
        <pc:grpChg chg="add">
          <ac:chgData name="Charlene Johnson (2131892)" userId="S::2131892@student.uwtsd.ac.uk::678f0ba4-be64-4121-9798-91c0d8039cf9" providerId="AD" clId="Web-{0C63D7F2-2831-9C2D-239D-8C47A5E74310}" dt="2022-11-16T16:57:24.244" v="1717"/>
          <ac:grpSpMkLst>
            <pc:docMk/>
            <pc:sldMk cId="2767423008" sldId="281"/>
            <ac:grpSpMk id="29" creationId="{967346A5-7569-4F15-AB5D-BE3DADF192C0}"/>
          </ac:grpSpMkLst>
        </pc:grpChg>
      </pc:sldChg>
      <pc:sldChg chg="new del">
        <pc:chgData name="Charlene Johnson (2131892)" userId="S::2131892@student.uwtsd.ac.uk::678f0ba4-be64-4121-9798-91c0d8039cf9" providerId="AD" clId="Web-{0C63D7F2-2831-9C2D-239D-8C47A5E74310}" dt="2022-11-16T17:02:18.282" v="1751"/>
        <pc:sldMkLst>
          <pc:docMk/>
          <pc:sldMk cId="121022361" sldId="282"/>
        </pc:sldMkLst>
      </pc:sldChg>
      <pc:sldChg chg="new del">
        <pc:chgData name="Charlene Johnson (2131892)" userId="S::2131892@student.uwtsd.ac.uk::678f0ba4-be64-4121-9798-91c0d8039cf9" providerId="AD" clId="Web-{0C63D7F2-2831-9C2D-239D-8C47A5E74310}" dt="2022-11-16T17:02:09.453" v="1750"/>
        <pc:sldMkLst>
          <pc:docMk/>
          <pc:sldMk cId="3176949030" sldId="283"/>
        </pc:sldMkLst>
      </pc:sldChg>
      <pc:sldChg chg="new del">
        <pc:chgData name="Charlene Johnson (2131892)" userId="S::2131892@student.uwtsd.ac.uk::678f0ba4-be64-4121-9798-91c0d8039cf9" providerId="AD" clId="Web-{0C63D7F2-2831-9C2D-239D-8C47A5E74310}" dt="2022-11-16T17:05:47.036" v="1816"/>
        <pc:sldMkLst>
          <pc:docMk/>
          <pc:sldMk cId="381579000" sldId="284"/>
        </pc:sldMkLst>
      </pc:sldChg>
      <pc:sldChg chg="addSp delSp modSp add replId">
        <pc:chgData name="Charlene Johnson (2131892)" userId="S::2131892@student.uwtsd.ac.uk::678f0ba4-be64-4121-9798-91c0d8039cf9" providerId="AD" clId="Web-{0C63D7F2-2831-9C2D-239D-8C47A5E74310}" dt="2022-11-16T17:04:52.925" v="1814"/>
        <pc:sldMkLst>
          <pc:docMk/>
          <pc:sldMk cId="1329856092" sldId="285"/>
        </pc:sldMkLst>
        <pc:spChg chg="add del">
          <ac:chgData name="Charlene Johnson (2131892)" userId="S::2131892@student.uwtsd.ac.uk::678f0ba4-be64-4121-9798-91c0d8039cf9" providerId="AD" clId="Web-{0C63D7F2-2831-9C2D-239D-8C47A5E74310}" dt="2022-11-16T17:03:25.205" v="1755"/>
          <ac:spMkLst>
            <pc:docMk/>
            <pc:sldMk cId="1329856092" sldId="285"/>
            <ac:spMk id="103" creationId="{F3060C83-F051-4F0E-ABAD-AA0DFC48B218}"/>
          </ac:spMkLst>
        </pc:spChg>
        <pc:spChg chg="add del">
          <ac:chgData name="Charlene Johnson (2131892)" userId="S::2131892@student.uwtsd.ac.uk::678f0ba4-be64-4121-9798-91c0d8039cf9" providerId="AD" clId="Web-{0C63D7F2-2831-9C2D-239D-8C47A5E74310}" dt="2022-11-16T17:03:25.205" v="1755"/>
          <ac:spMkLst>
            <pc:docMk/>
            <pc:sldMk cId="1329856092" sldId="285"/>
            <ac:spMk id="105" creationId="{83C98ABE-055B-441F-B07E-44F97F083C39}"/>
          </ac:spMkLst>
        </pc:spChg>
        <pc:spChg chg="add del">
          <ac:chgData name="Charlene Johnson (2131892)" userId="S::2131892@student.uwtsd.ac.uk::678f0ba4-be64-4121-9798-91c0d8039cf9" providerId="AD" clId="Web-{0C63D7F2-2831-9C2D-239D-8C47A5E74310}" dt="2022-11-16T17:03:25.205" v="1755"/>
          <ac:spMkLst>
            <pc:docMk/>
            <pc:sldMk cId="1329856092" sldId="285"/>
            <ac:spMk id="107" creationId="{29FDB030-9B49-4CED-8CCD-4D99382388AC}"/>
          </ac:spMkLst>
        </pc:spChg>
        <pc:spChg chg="add del">
          <ac:chgData name="Charlene Johnson (2131892)" userId="S::2131892@student.uwtsd.ac.uk::678f0ba4-be64-4121-9798-91c0d8039cf9" providerId="AD" clId="Web-{0C63D7F2-2831-9C2D-239D-8C47A5E74310}" dt="2022-11-16T17:03:25.205" v="1755"/>
          <ac:spMkLst>
            <pc:docMk/>
            <pc:sldMk cId="1329856092" sldId="285"/>
            <ac:spMk id="109" creationId="{3783CA14-24A1-485C-8B30-D6A5D87987AD}"/>
          </ac:spMkLst>
        </pc:spChg>
        <pc:spChg chg="add del">
          <ac:chgData name="Charlene Johnson (2131892)" userId="S::2131892@student.uwtsd.ac.uk::678f0ba4-be64-4121-9798-91c0d8039cf9" providerId="AD" clId="Web-{0C63D7F2-2831-9C2D-239D-8C47A5E74310}" dt="2022-11-16T17:03:25.205" v="1755"/>
          <ac:spMkLst>
            <pc:docMk/>
            <pc:sldMk cId="1329856092" sldId="285"/>
            <ac:spMk id="111" creationId="{9A97C86A-04D6-40F7-AE84-31AB43E6A846}"/>
          </ac:spMkLst>
        </pc:spChg>
        <pc:spChg chg="add del">
          <ac:chgData name="Charlene Johnson (2131892)" userId="S::2131892@student.uwtsd.ac.uk::678f0ba4-be64-4121-9798-91c0d8039cf9" providerId="AD" clId="Web-{0C63D7F2-2831-9C2D-239D-8C47A5E74310}" dt="2022-11-16T17:03:25.205" v="1755"/>
          <ac:spMkLst>
            <pc:docMk/>
            <pc:sldMk cId="1329856092" sldId="285"/>
            <ac:spMk id="113" creationId="{FF9F2414-84E8-453E-B1F3-389FDE8192D9}"/>
          </ac:spMkLst>
        </pc:spChg>
        <pc:spChg chg="add del">
          <ac:chgData name="Charlene Johnson (2131892)" userId="S::2131892@student.uwtsd.ac.uk::678f0ba4-be64-4121-9798-91c0d8039cf9" providerId="AD" clId="Web-{0C63D7F2-2831-9C2D-239D-8C47A5E74310}" dt="2022-11-16T17:03:25.205" v="1755"/>
          <ac:spMkLst>
            <pc:docMk/>
            <pc:sldMk cId="1329856092" sldId="285"/>
            <ac:spMk id="115" creationId="{3ECA69A1-7536-43AC-85EF-C7106179F5ED}"/>
          </ac:spMkLst>
        </pc:spChg>
        <pc:spChg chg="add del">
          <ac:chgData name="Charlene Johnson (2131892)" userId="S::2131892@student.uwtsd.ac.uk::678f0ba4-be64-4121-9798-91c0d8039cf9" providerId="AD" clId="Web-{0C63D7F2-2831-9C2D-239D-8C47A5E74310}" dt="2022-11-16T17:03:25.205" v="1754"/>
          <ac:spMkLst>
            <pc:docMk/>
            <pc:sldMk cId="1329856092" sldId="285"/>
            <ac:spMk id="120" creationId="{01D0AF59-99C3-4251-AB9A-C966C6AD4400}"/>
          </ac:spMkLst>
        </pc:spChg>
        <pc:spChg chg="add del">
          <ac:chgData name="Charlene Johnson (2131892)" userId="S::2131892@student.uwtsd.ac.uk::678f0ba4-be64-4121-9798-91c0d8039cf9" providerId="AD" clId="Web-{0C63D7F2-2831-9C2D-239D-8C47A5E74310}" dt="2022-11-16T17:03:25.205" v="1754"/>
          <ac:spMkLst>
            <pc:docMk/>
            <pc:sldMk cId="1329856092" sldId="285"/>
            <ac:spMk id="122" creationId="{1855405F-37A2-4869-9154-F8BE3BECE6C3}"/>
          </ac:spMkLst>
        </pc:spChg>
        <pc:spChg chg="add del">
          <ac:chgData name="Charlene Johnson (2131892)" userId="S::2131892@student.uwtsd.ac.uk::678f0ba4-be64-4121-9798-91c0d8039cf9" providerId="AD" clId="Web-{0C63D7F2-2831-9C2D-239D-8C47A5E74310}" dt="2022-11-16T17:04:46.144" v="1810"/>
          <ac:spMkLst>
            <pc:docMk/>
            <pc:sldMk cId="1329856092" sldId="285"/>
            <ac:spMk id="124" creationId="{DA2E7C1E-2B5A-4BBA-AE51-1CD8C19309D7}"/>
          </ac:spMkLst>
        </pc:spChg>
        <pc:spChg chg="add del">
          <ac:chgData name="Charlene Johnson (2131892)" userId="S::2131892@student.uwtsd.ac.uk::678f0ba4-be64-4121-9798-91c0d8039cf9" providerId="AD" clId="Web-{0C63D7F2-2831-9C2D-239D-8C47A5E74310}" dt="2022-11-16T17:04:46.144" v="1810"/>
          <ac:spMkLst>
            <pc:docMk/>
            <pc:sldMk cId="1329856092" sldId="285"/>
            <ac:spMk id="125" creationId="{43DF76B1-5174-4FAF-9D19-FFEE98426836}"/>
          </ac:spMkLst>
        </pc:spChg>
        <pc:spChg chg="add">
          <ac:chgData name="Charlene Johnson (2131892)" userId="S::2131892@student.uwtsd.ac.uk::678f0ba4-be64-4121-9798-91c0d8039cf9" providerId="AD" clId="Web-{0C63D7F2-2831-9C2D-239D-8C47A5E74310}" dt="2022-11-16T17:04:46.144" v="1810"/>
          <ac:spMkLst>
            <pc:docMk/>
            <pc:sldMk cId="1329856092" sldId="285"/>
            <ac:spMk id="130" creationId="{F3060C83-F051-4F0E-ABAD-AA0DFC48B218}"/>
          </ac:spMkLst>
        </pc:spChg>
        <pc:spChg chg="add">
          <ac:chgData name="Charlene Johnson (2131892)" userId="S::2131892@student.uwtsd.ac.uk::678f0ba4-be64-4121-9798-91c0d8039cf9" providerId="AD" clId="Web-{0C63D7F2-2831-9C2D-239D-8C47A5E74310}" dt="2022-11-16T17:04:46.144" v="1810"/>
          <ac:spMkLst>
            <pc:docMk/>
            <pc:sldMk cId="1329856092" sldId="285"/>
            <ac:spMk id="132" creationId="{83C98ABE-055B-441F-B07E-44F97F083C39}"/>
          </ac:spMkLst>
        </pc:spChg>
        <pc:spChg chg="add">
          <ac:chgData name="Charlene Johnson (2131892)" userId="S::2131892@student.uwtsd.ac.uk::678f0ba4-be64-4121-9798-91c0d8039cf9" providerId="AD" clId="Web-{0C63D7F2-2831-9C2D-239D-8C47A5E74310}" dt="2022-11-16T17:04:46.144" v="1810"/>
          <ac:spMkLst>
            <pc:docMk/>
            <pc:sldMk cId="1329856092" sldId="285"/>
            <ac:spMk id="134" creationId="{29FDB030-9B49-4CED-8CCD-4D99382388AC}"/>
          </ac:spMkLst>
        </pc:spChg>
        <pc:spChg chg="add">
          <ac:chgData name="Charlene Johnson (2131892)" userId="S::2131892@student.uwtsd.ac.uk::678f0ba4-be64-4121-9798-91c0d8039cf9" providerId="AD" clId="Web-{0C63D7F2-2831-9C2D-239D-8C47A5E74310}" dt="2022-11-16T17:04:46.144" v="1810"/>
          <ac:spMkLst>
            <pc:docMk/>
            <pc:sldMk cId="1329856092" sldId="285"/>
            <ac:spMk id="136" creationId="{3783CA14-24A1-485C-8B30-D6A5D87987AD}"/>
          </ac:spMkLst>
        </pc:spChg>
        <pc:spChg chg="add">
          <ac:chgData name="Charlene Johnson (2131892)" userId="S::2131892@student.uwtsd.ac.uk::678f0ba4-be64-4121-9798-91c0d8039cf9" providerId="AD" clId="Web-{0C63D7F2-2831-9C2D-239D-8C47A5E74310}" dt="2022-11-16T17:04:46.144" v="1810"/>
          <ac:spMkLst>
            <pc:docMk/>
            <pc:sldMk cId="1329856092" sldId="285"/>
            <ac:spMk id="138" creationId="{9A97C86A-04D6-40F7-AE84-31AB43E6A846}"/>
          </ac:spMkLst>
        </pc:spChg>
        <pc:spChg chg="add">
          <ac:chgData name="Charlene Johnson (2131892)" userId="S::2131892@student.uwtsd.ac.uk::678f0ba4-be64-4121-9798-91c0d8039cf9" providerId="AD" clId="Web-{0C63D7F2-2831-9C2D-239D-8C47A5E74310}" dt="2022-11-16T17:04:46.144" v="1810"/>
          <ac:spMkLst>
            <pc:docMk/>
            <pc:sldMk cId="1329856092" sldId="285"/>
            <ac:spMk id="140" creationId="{FF9F2414-84E8-453E-B1F3-389FDE8192D9}"/>
          </ac:spMkLst>
        </pc:spChg>
        <pc:spChg chg="add">
          <ac:chgData name="Charlene Johnson (2131892)" userId="S::2131892@student.uwtsd.ac.uk::678f0ba4-be64-4121-9798-91c0d8039cf9" providerId="AD" clId="Web-{0C63D7F2-2831-9C2D-239D-8C47A5E74310}" dt="2022-11-16T17:04:46.144" v="1810"/>
          <ac:spMkLst>
            <pc:docMk/>
            <pc:sldMk cId="1329856092" sldId="285"/>
            <ac:spMk id="142" creationId="{3ECA69A1-7536-43AC-85EF-C7106179F5ED}"/>
          </ac:spMkLst>
        </pc:spChg>
        <pc:graphicFrameChg chg="mod modGraphic">
          <ac:chgData name="Charlene Johnson (2131892)" userId="S::2131892@student.uwtsd.ac.uk::678f0ba4-be64-4121-9798-91c0d8039cf9" providerId="AD" clId="Web-{0C63D7F2-2831-9C2D-239D-8C47A5E74310}" dt="2022-11-16T17:04:52.925" v="1814"/>
          <ac:graphicFrameMkLst>
            <pc:docMk/>
            <pc:sldMk cId="1329856092" sldId="285"/>
            <ac:graphicFrameMk id="2" creationId="{AB37F500-36F0-4A2E-F44F-3BB6A1224068}"/>
          </ac:graphicFrameMkLst>
        </pc:graphicFrameChg>
      </pc:sldChg>
    </pc:docChg>
  </pc:docChgLst>
  <pc:docChgLst>
    <pc:chgData name="Charlene Johnson (2131892)" userId="S::2131892@student.uwtsd.ac.uk::678f0ba4-be64-4121-9798-91c0d8039cf9" providerId="AD" clId="Web-{CBE2A9F3-20EC-374E-09B0-7FC5249AE565}"/>
    <pc:docChg chg="addSld modSld">
      <pc:chgData name="Charlene Johnson (2131892)" userId="S::2131892@student.uwtsd.ac.uk::678f0ba4-be64-4121-9798-91c0d8039cf9" providerId="AD" clId="Web-{CBE2A9F3-20EC-374E-09B0-7FC5249AE565}" dt="2022-11-15T10:34:39.821" v="95" actId="20577"/>
      <pc:docMkLst>
        <pc:docMk/>
      </pc:docMkLst>
      <pc:sldChg chg="addSp modSp">
        <pc:chgData name="Charlene Johnson (2131892)" userId="S::2131892@student.uwtsd.ac.uk::678f0ba4-be64-4121-9798-91c0d8039cf9" providerId="AD" clId="Web-{CBE2A9F3-20EC-374E-09B0-7FC5249AE565}" dt="2022-11-15T10:34:39.821" v="95" actId="20577"/>
        <pc:sldMkLst>
          <pc:docMk/>
          <pc:sldMk cId="3186229079" sldId="264"/>
        </pc:sldMkLst>
        <pc:spChg chg="add mod">
          <ac:chgData name="Charlene Johnson (2131892)" userId="S::2131892@student.uwtsd.ac.uk::678f0ba4-be64-4121-9798-91c0d8039cf9" providerId="AD" clId="Web-{CBE2A9F3-20EC-374E-09B0-7FC5249AE565}" dt="2022-11-15T10:33:03.818" v="45" actId="1076"/>
          <ac:spMkLst>
            <pc:docMk/>
            <pc:sldMk cId="3186229079" sldId="264"/>
            <ac:spMk id="2" creationId="{207C6F8A-CB0F-F5FF-4790-4EE4A305A9A1}"/>
          </ac:spMkLst>
        </pc:spChg>
        <pc:spChg chg="add mod">
          <ac:chgData name="Charlene Johnson (2131892)" userId="S::2131892@student.uwtsd.ac.uk::678f0ba4-be64-4121-9798-91c0d8039cf9" providerId="AD" clId="Web-{CBE2A9F3-20EC-374E-09B0-7FC5249AE565}" dt="2022-11-15T10:34:10.523" v="72" actId="1076"/>
          <ac:spMkLst>
            <pc:docMk/>
            <pc:sldMk cId="3186229079" sldId="264"/>
            <ac:spMk id="3" creationId="{214EAD1F-96F9-CDD7-EAE9-723BFDD40EF6}"/>
          </ac:spMkLst>
        </pc:spChg>
        <pc:spChg chg="mod">
          <ac:chgData name="Charlene Johnson (2131892)" userId="S::2131892@student.uwtsd.ac.uk::678f0ba4-be64-4121-9798-91c0d8039cf9" providerId="AD" clId="Web-{CBE2A9F3-20EC-374E-09B0-7FC5249AE565}" dt="2022-11-15T10:34:39.821" v="95" actId="20577"/>
          <ac:spMkLst>
            <pc:docMk/>
            <pc:sldMk cId="3186229079" sldId="264"/>
            <ac:spMk id="22" creationId="{D62F582D-8C51-9BC4-F3F8-9B1554CF99B5}"/>
          </ac:spMkLst>
        </pc:spChg>
      </pc:sldChg>
      <pc:sldChg chg="new">
        <pc:chgData name="Charlene Johnson (2131892)" userId="S::2131892@student.uwtsd.ac.uk::678f0ba4-be64-4121-9798-91c0d8039cf9" providerId="AD" clId="Web-{CBE2A9F3-20EC-374E-09B0-7FC5249AE565}" dt="2022-11-15T10:28:00.292" v="0"/>
        <pc:sldMkLst>
          <pc:docMk/>
          <pc:sldMk cId="4065799191" sldId="267"/>
        </pc:sldMkLst>
      </pc:sldChg>
      <pc:sldChg chg="new">
        <pc:chgData name="Charlene Johnson (2131892)" userId="S::2131892@student.uwtsd.ac.uk::678f0ba4-be64-4121-9798-91c0d8039cf9" providerId="AD" clId="Web-{CBE2A9F3-20EC-374E-09B0-7FC5249AE565}" dt="2022-11-15T10:28:10.527" v="1"/>
        <pc:sldMkLst>
          <pc:docMk/>
          <pc:sldMk cId="175937313" sldId="268"/>
        </pc:sldMkLst>
      </pc:sldChg>
    </pc:docChg>
  </pc:docChgLst>
  <pc:docChgLst>
    <pc:chgData name="Charlene Johnson (2131892)" userId="S::2131892@student.uwtsd.ac.uk::678f0ba4-be64-4121-9798-91c0d8039cf9" providerId="AD" clId="Web-{7038DB4E-3A35-A497-81FB-F92F16ADEFDE}"/>
    <pc:docChg chg="modSld">
      <pc:chgData name="Charlene Johnson (2131892)" userId="S::2131892@student.uwtsd.ac.uk::678f0ba4-be64-4121-9798-91c0d8039cf9" providerId="AD" clId="Web-{7038DB4E-3A35-A497-81FB-F92F16ADEFDE}" dt="2022-11-15T19:20:17.133" v="0" actId="1076"/>
      <pc:docMkLst>
        <pc:docMk/>
      </pc:docMkLst>
      <pc:sldChg chg="modSp">
        <pc:chgData name="Charlene Johnson (2131892)" userId="S::2131892@student.uwtsd.ac.uk::678f0ba4-be64-4121-9798-91c0d8039cf9" providerId="AD" clId="Web-{7038DB4E-3A35-A497-81FB-F92F16ADEFDE}" dt="2022-11-15T19:20:17.133" v="0" actId="1076"/>
        <pc:sldMkLst>
          <pc:docMk/>
          <pc:sldMk cId="3797854821" sldId="262"/>
        </pc:sldMkLst>
        <pc:spChg chg="mod">
          <ac:chgData name="Charlene Johnson (2131892)" userId="S::2131892@student.uwtsd.ac.uk::678f0ba4-be64-4121-9798-91c0d8039cf9" providerId="AD" clId="Web-{7038DB4E-3A35-A497-81FB-F92F16ADEFDE}" dt="2022-11-15T19:20:17.133" v="0" actId="1076"/>
          <ac:spMkLst>
            <pc:docMk/>
            <pc:sldMk cId="3797854821" sldId="262"/>
            <ac:spMk id="8" creationId="{9014A0EC-BB04-D6DC-2420-FC662E4A0C93}"/>
          </ac:spMkLst>
        </pc:spChg>
      </pc:sldChg>
    </pc:docChg>
  </pc:docChgLst>
  <pc:docChgLst>
    <pc:chgData name="Charlene Johnson (2131892)" userId="S::2131892@student.uwtsd.ac.uk::678f0ba4-be64-4121-9798-91c0d8039cf9" providerId="AD" clId="Web-{81FBFC3D-0F33-FAD2-A0A5-31794D4F10CC}"/>
    <pc:docChg chg="addSld delSld modSld">
      <pc:chgData name="Charlene Johnson (2131892)" userId="S::2131892@student.uwtsd.ac.uk::678f0ba4-be64-4121-9798-91c0d8039cf9" providerId="AD" clId="Web-{81FBFC3D-0F33-FAD2-A0A5-31794D4F10CC}" dt="2022-11-08T13:26:13.243" v="884"/>
      <pc:docMkLst>
        <pc:docMk/>
      </pc:docMkLst>
      <pc:sldChg chg="addSp delSp modSp del">
        <pc:chgData name="Charlene Johnson (2131892)" userId="S::2131892@student.uwtsd.ac.uk::678f0ba4-be64-4121-9798-91c0d8039cf9" providerId="AD" clId="Web-{81FBFC3D-0F33-FAD2-A0A5-31794D4F10CC}" dt="2022-11-08T12:32:35.964" v="548"/>
        <pc:sldMkLst>
          <pc:docMk/>
          <pc:sldMk cId="3627333484" sldId="257"/>
        </pc:sldMkLst>
        <pc:spChg chg="add del">
          <ac:chgData name="Charlene Johnson (2131892)" userId="S::2131892@student.uwtsd.ac.uk::678f0ba4-be64-4121-9798-91c0d8039cf9" providerId="AD" clId="Web-{81FBFC3D-0F33-FAD2-A0A5-31794D4F10CC}" dt="2022-11-08T12:22:09.918" v="478"/>
          <ac:spMkLst>
            <pc:docMk/>
            <pc:sldMk cId="3627333484" sldId="257"/>
            <ac:spMk id="58" creationId="{F3060C83-F051-4F0E-ABAD-AA0DFC48B218}"/>
          </ac:spMkLst>
        </pc:spChg>
        <pc:spChg chg="add del">
          <ac:chgData name="Charlene Johnson (2131892)" userId="S::2131892@student.uwtsd.ac.uk::678f0ba4-be64-4121-9798-91c0d8039cf9" providerId="AD" clId="Web-{81FBFC3D-0F33-FAD2-A0A5-31794D4F10CC}" dt="2022-11-08T12:22:09.918" v="478"/>
          <ac:spMkLst>
            <pc:docMk/>
            <pc:sldMk cId="3627333484" sldId="257"/>
            <ac:spMk id="60" creationId="{83C98ABE-055B-441F-B07E-44F97F083C39}"/>
          </ac:spMkLst>
        </pc:spChg>
        <pc:spChg chg="add del">
          <ac:chgData name="Charlene Johnson (2131892)" userId="S::2131892@student.uwtsd.ac.uk::678f0ba4-be64-4121-9798-91c0d8039cf9" providerId="AD" clId="Web-{81FBFC3D-0F33-FAD2-A0A5-31794D4F10CC}" dt="2022-11-08T12:22:09.918" v="478"/>
          <ac:spMkLst>
            <pc:docMk/>
            <pc:sldMk cId="3627333484" sldId="257"/>
            <ac:spMk id="62" creationId="{29FDB030-9B49-4CED-8CCD-4D99382388AC}"/>
          </ac:spMkLst>
        </pc:spChg>
        <pc:spChg chg="add del">
          <ac:chgData name="Charlene Johnson (2131892)" userId="S::2131892@student.uwtsd.ac.uk::678f0ba4-be64-4121-9798-91c0d8039cf9" providerId="AD" clId="Web-{81FBFC3D-0F33-FAD2-A0A5-31794D4F10CC}" dt="2022-11-08T12:22:09.918" v="478"/>
          <ac:spMkLst>
            <pc:docMk/>
            <pc:sldMk cId="3627333484" sldId="257"/>
            <ac:spMk id="64" creationId="{3783CA14-24A1-485C-8B30-D6A5D87987AD}"/>
          </ac:spMkLst>
        </pc:spChg>
        <pc:spChg chg="add del">
          <ac:chgData name="Charlene Johnson (2131892)" userId="S::2131892@student.uwtsd.ac.uk::678f0ba4-be64-4121-9798-91c0d8039cf9" providerId="AD" clId="Web-{81FBFC3D-0F33-FAD2-A0A5-31794D4F10CC}" dt="2022-11-08T12:22:09.918" v="478"/>
          <ac:spMkLst>
            <pc:docMk/>
            <pc:sldMk cId="3627333484" sldId="257"/>
            <ac:spMk id="66" creationId="{9A97C86A-04D6-40F7-AE84-31AB43E6A846}"/>
          </ac:spMkLst>
        </pc:spChg>
        <pc:spChg chg="add del">
          <ac:chgData name="Charlene Johnson (2131892)" userId="S::2131892@student.uwtsd.ac.uk::678f0ba4-be64-4121-9798-91c0d8039cf9" providerId="AD" clId="Web-{81FBFC3D-0F33-FAD2-A0A5-31794D4F10CC}" dt="2022-11-08T12:22:09.918" v="478"/>
          <ac:spMkLst>
            <pc:docMk/>
            <pc:sldMk cId="3627333484" sldId="257"/>
            <ac:spMk id="68" creationId="{FF9F2414-84E8-453E-B1F3-389FDE8192D9}"/>
          </ac:spMkLst>
        </pc:spChg>
        <pc:spChg chg="add del">
          <ac:chgData name="Charlene Johnson (2131892)" userId="S::2131892@student.uwtsd.ac.uk::678f0ba4-be64-4121-9798-91c0d8039cf9" providerId="AD" clId="Web-{81FBFC3D-0F33-FAD2-A0A5-31794D4F10CC}" dt="2022-11-08T12:22:09.918" v="478"/>
          <ac:spMkLst>
            <pc:docMk/>
            <pc:sldMk cId="3627333484" sldId="257"/>
            <ac:spMk id="70" creationId="{3ECA69A1-7536-43AC-85EF-C7106179F5ED}"/>
          </ac:spMkLst>
        </pc:spChg>
        <pc:spChg chg="add del">
          <ac:chgData name="Charlene Johnson (2131892)" userId="S::2131892@student.uwtsd.ac.uk::678f0ba4-be64-4121-9798-91c0d8039cf9" providerId="AD" clId="Web-{81FBFC3D-0F33-FAD2-A0A5-31794D4F10CC}" dt="2022-11-08T12:21:45.589" v="471"/>
          <ac:spMkLst>
            <pc:docMk/>
            <pc:sldMk cId="3627333484" sldId="257"/>
            <ac:spMk id="75" creationId="{AB8C311F-7253-4AED-9701-7FC0708C41C7}"/>
          </ac:spMkLst>
        </pc:spChg>
        <pc:spChg chg="add del">
          <ac:chgData name="Charlene Johnson (2131892)" userId="S::2131892@student.uwtsd.ac.uk::678f0ba4-be64-4121-9798-91c0d8039cf9" providerId="AD" clId="Web-{81FBFC3D-0F33-FAD2-A0A5-31794D4F10CC}" dt="2022-11-08T12:21:45.589" v="471"/>
          <ac:spMkLst>
            <pc:docMk/>
            <pc:sldMk cId="3627333484" sldId="257"/>
            <ac:spMk id="77" creationId="{FD073016-B734-483B-8953-5BADEE145112}"/>
          </ac:spMkLst>
        </pc:spChg>
        <pc:spChg chg="add del">
          <ac:chgData name="Charlene Johnson (2131892)" userId="S::2131892@student.uwtsd.ac.uk::678f0ba4-be64-4121-9798-91c0d8039cf9" providerId="AD" clId="Web-{81FBFC3D-0F33-FAD2-A0A5-31794D4F10CC}" dt="2022-11-08T12:21:45.589" v="471"/>
          <ac:spMkLst>
            <pc:docMk/>
            <pc:sldMk cId="3627333484" sldId="257"/>
            <ac:spMk id="79" creationId="{90A7EAB6-59D3-4325-8DE6-E0CA4009CE53}"/>
          </ac:spMkLst>
        </pc:spChg>
        <pc:spChg chg="add del">
          <ac:chgData name="Charlene Johnson (2131892)" userId="S::2131892@student.uwtsd.ac.uk::678f0ba4-be64-4121-9798-91c0d8039cf9" providerId="AD" clId="Web-{81FBFC3D-0F33-FAD2-A0A5-31794D4F10CC}" dt="2022-11-08T12:21:45.589" v="471"/>
          <ac:spMkLst>
            <pc:docMk/>
            <pc:sldMk cId="3627333484" sldId="257"/>
            <ac:spMk id="81" creationId="{A8D57A06-A426-446D-B02C-A2DC6B62E45E}"/>
          </ac:spMkLst>
        </pc:spChg>
        <pc:spChg chg="add del">
          <ac:chgData name="Charlene Johnson (2131892)" userId="S::2131892@student.uwtsd.ac.uk::678f0ba4-be64-4121-9798-91c0d8039cf9" providerId="AD" clId="Web-{81FBFC3D-0F33-FAD2-A0A5-31794D4F10CC}" dt="2022-11-08T12:21:51.761" v="473"/>
          <ac:spMkLst>
            <pc:docMk/>
            <pc:sldMk cId="3627333484" sldId="257"/>
            <ac:spMk id="83" creationId="{69D184B2-2226-4E31-BCCB-444330767440}"/>
          </ac:spMkLst>
        </pc:spChg>
        <pc:spChg chg="add del">
          <ac:chgData name="Charlene Johnson (2131892)" userId="S::2131892@student.uwtsd.ac.uk::678f0ba4-be64-4121-9798-91c0d8039cf9" providerId="AD" clId="Web-{81FBFC3D-0F33-FAD2-A0A5-31794D4F10CC}" dt="2022-11-08T12:21:51.761" v="473"/>
          <ac:spMkLst>
            <pc:docMk/>
            <pc:sldMk cId="3627333484" sldId="257"/>
            <ac:spMk id="84" creationId="{1AC4D4E3-486A-464A-8EC8-D44881097267}"/>
          </ac:spMkLst>
        </pc:spChg>
        <pc:spChg chg="add del">
          <ac:chgData name="Charlene Johnson (2131892)" userId="S::2131892@student.uwtsd.ac.uk::678f0ba4-be64-4121-9798-91c0d8039cf9" providerId="AD" clId="Web-{81FBFC3D-0F33-FAD2-A0A5-31794D4F10CC}" dt="2022-11-08T12:21:51.761" v="473"/>
          <ac:spMkLst>
            <pc:docMk/>
            <pc:sldMk cId="3627333484" sldId="257"/>
            <ac:spMk id="85" creationId="{864DE13E-58EB-4475-B79C-0D4FC651239B}"/>
          </ac:spMkLst>
        </pc:spChg>
        <pc:spChg chg="add del">
          <ac:chgData name="Charlene Johnson (2131892)" userId="S::2131892@student.uwtsd.ac.uk::678f0ba4-be64-4121-9798-91c0d8039cf9" providerId="AD" clId="Web-{81FBFC3D-0F33-FAD2-A0A5-31794D4F10CC}" dt="2022-11-08T12:21:55.042" v="475"/>
          <ac:spMkLst>
            <pc:docMk/>
            <pc:sldMk cId="3627333484" sldId="257"/>
            <ac:spMk id="87" creationId="{AB8C311F-7253-4AED-9701-7FC0708C41C7}"/>
          </ac:spMkLst>
        </pc:spChg>
        <pc:spChg chg="add del">
          <ac:chgData name="Charlene Johnson (2131892)" userId="S::2131892@student.uwtsd.ac.uk::678f0ba4-be64-4121-9798-91c0d8039cf9" providerId="AD" clId="Web-{81FBFC3D-0F33-FAD2-A0A5-31794D4F10CC}" dt="2022-11-08T12:21:55.042" v="475"/>
          <ac:spMkLst>
            <pc:docMk/>
            <pc:sldMk cId="3627333484" sldId="257"/>
            <ac:spMk id="88" creationId="{E2384209-CB15-4CDF-9D31-C44FD9A3F20D}"/>
          </ac:spMkLst>
        </pc:spChg>
        <pc:spChg chg="add del">
          <ac:chgData name="Charlene Johnson (2131892)" userId="S::2131892@student.uwtsd.ac.uk::678f0ba4-be64-4121-9798-91c0d8039cf9" providerId="AD" clId="Web-{81FBFC3D-0F33-FAD2-A0A5-31794D4F10CC}" dt="2022-11-08T12:21:55.042" v="475"/>
          <ac:spMkLst>
            <pc:docMk/>
            <pc:sldMk cId="3627333484" sldId="257"/>
            <ac:spMk id="89" creationId="{2633B3B5-CC90-43F0-8714-D31D1F3F0209}"/>
          </ac:spMkLst>
        </pc:spChg>
        <pc:spChg chg="add del">
          <ac:chgData name="Charlene Johnson (2131892)" userId="S::2131892@student.uwtsd.ac.uk::678f0ba4-be64-4121-9798-91c0d8039cf9" providerId="AD" clId="Web-{81FBFC3D-0F33-FAD2-A0A5-31794D4F10CC}" dt="2022-11-08T12:21:55.042" v="475"/>
          <ac:spMkLst>
            <pc:docMk/>
            <pc:sldMk cId="3627333484" sldId="257"/>
            <ac:spMk id="90" creationId="{A8D57A06-A426-446D-B02C-A2DC6B62E45E}"/>
          </ac:spMkLst>
        </pc:spChg>
        <pc:spChg chg="add del">
          <ac:chgData name="Charlene Johnson (2131892)" userId="S::2131892@student.uwtsd.ac.uk::678f0ba4-be64-4121-9798-91c0d8039cf9" providerId="AD" clId="Web-{81FBFC3D-0F33-FAD2-A0A5-31794D4F10CC}" dt="2022-11-08T12:22:09.887" v="477"/>
          <ac:spMkLst>
            <pc:docMk/>
            <pc:sldMk cId="3627333484" sldId="257"/>
            <ac:spMk id="92" creationId="{32BC26D8-82FB-445E-AA49-62A77D7C1EE0}"/>
          </ac:spMkLst>
        </pc:spChg>
        <pc:spChg chg="add del">
          <ac:chgData name="Charlene Johnson (2131892)" userId="S::2131892@student.uwtsd.ac.uk::678f0ba4-be64-4121-9798-91c0d8039cf9" providerId="AD" clId="Web-{81FBFC3D-0F33-FAD2-A0A5-31794D4F10CC}" dt="2022-11-08T12:22:09.887" v="477"/>
          <ac:spMkLst>
            <pc:docMk/>
            <pc:sldMk cId="3627333484" sldId="257"/>
            <ac:spMk id="93" creationId="{CB44330D-EA18-4254-AA95-EB49948539B8}"/>
          </ac:spMkLst>
        </pc:spChg>
        <pc:spChg chg="add del">
          <ac:chgData name="Charlene Johnson (2131892)" userId="S::2131892@student.uwtsd.ac.uk::678f0ba4-be64-4121-9798-91c0d8039cf9" providerId="AD" clId="Web-{81FBFC3D-0F33-FAD2-A0A5-31794D4F10CC}" dt="2022-11-08T12:22:26.951" v="479"/>
          <ac:spMkLst>
            <pc:docMk/>
            <pc:sldMk cId="3627333484" sldId="257"/>
            <ac:spMk id="95" creationId="{0B761509-3B9A-49A6-A84B-C3D86811697D}"/>
          </ac:spMkLst>
        </pc:spChg>
        <pc:spChg chg="add del">
          <ac:chgData name="Charlene Johnson (2131892)" userId="S::2131892@student.uwtsd.ac.uk::678f0ba4-be64-4121-9798-91c0d8039cf9" providerId="AD" clId="Web-{81FBFC3D-0F33-FAD2-A0A5-31794D4F10CC}" dt="2022-11-08T12:22:26.951" v="479"/>
          <ac:spMkLst>
            <pc:docMk/>
            <pc:sldMk cId="3627333484" sldId="257"/>
            <ac:spMk id="96" creationId="{91DE43FD-EB47-414A-B0AB-169B0FFFA527}"/>
          </ac:spMkLst>
        </pc:spChg>
        <pc:spChg chg="add">
          <ac:chgData name="Charlene Johnson (2131892)" userId="S::2131892@student.uwtsd.ac.uk::678f0ba4-be64-4121-9798-91c0d8039cf9" providerId="AD" clId="Web-{81FBFC3D-0F33-FAD2-A0A5-31794D4F10CC}" dt="2022-11-08T12:22:26.951" v="479"/>
          <ac:spMkLst>
            <pc:docMk/>
            <pc:sldMk cId="3627333484" sldId="257"/>
            <ac:spMk id="103" creationId="{F3060C83-F051-4F0E-ABAD-AA0DFC48B218}"/>
          </ac:spMkLst>
        </pc:spChg>
        <pc:spChg chg="add">
          <ac:chgData name="Charlene Johnson (2131892)" userId="S::2131892@student.uwtsd.ac.uk::678f0ba4-be64-4121-9798-91c0d8039cf9" providerId="AD" clId="Web-{81FBFC3D-0F33-FAD2-A0A5-31794D4F10CC}" dt="2022-11-08T12:22:26.951" v="479"/>
          <ac:spMkLst>
            <pc:docMk/>
            <pc:sldMk cId="3627333484" sldId="257"/>
            <ac:spMk id="105" creationId="{83C98ABE-055B-441F-B07E-44F97F083C39}"/>
          </ac:spMkLst>
        </pc:spChg>
        <pc:spChg chg="add">
          <ac:chgData name="Charlene Johnson (2131892)" userId="S::2131892@student.uwtsd.ac.uk::678f0ba4-be64-4121-9798-91c0d8039cf9" providerId="AD" clId="Web-{81FBFC3D-0F33-FAD2-A0A5-31794D4F10CC}" dt="2022-11-08T12:22:26.951" v="479"/>
          <ac:spMkLst>
            <pc:docMk/>
            <pc:sldMk cId="3627333484" sldId="257"/>
            <ac:spMk id="107" creationId="{29FDB030-9B49-4CED-8CCD-4D99382388AC}"/>
          </ac:spMkLst>
        </pc:spChg>
        <pc:spChg chg="add">
          <ac:chgData name="Charlene Johnson (2131892)" userId="S::2131892@student.uwtsd.ac.uk::678f0ba4-be64-4121-9798-91c0d8039cf9" providerId="AD" clId="Web-{81FBFC3D-0F33-FAD2-A0A5-31794D4F10CC}" dt="2022-11-08T12:22:26.951" v="479"/>
          <ac:spMkLst>
            <pc:docMk/>
            <pc:sldMk cId="3627333484" sldId="257"/>
            <ac:spMk id="109" creationId="{3783CA14-24A1-485C-8B30-D6A5D87987AD}"/>
          </ac:spMkLst>
        </pc:spChg>
        <pc:spChg chg="add">
          <ac:chgData name="Charlene Johnson (2131892)" userId="S::2131892@student.uwtsd.ac.uk::678f0ba4-be64-4121-9798-91c0d8039cf9" providerId="AD" clId="Web-{81FBFC3D-0F33-FAD2-A0A5-31794D4F10CC}" dt="2022-11-08T12:22:26.951" v="479"/>
          <ac:spMkLst>
            <pc:docMk/>
            <pc:sldMk cId="3627333484" sldId="257"/>
            <ac:spMk id="111" creationId="{9A97C86A-04D6-40F7-AE84-31AB43E6A846}"/>
          </ac:spMkLst>
        </pc:spChg>
        <pc:spChg chg="add">
          <ac:chgData name="Charlene Johnson (2131892)" userId="S::2131892@student.uwtsd.ac.uk::678f0ba4-be64-4121-9798-91c0d8039cf9" providerId="AD" clId="Web-{81FBFC3D-0F33-FAD2-A0A5-31794D4F10CC}" dt="2022-11-08T12:22:26.951" v="479"/>
          <ac:spMkLst>
            <pc:docMk/>
            <pc:sldMk cId="3627333484" sldId="257"/>
            <ac:spMk id="113" creationId="{FF9F2414-84E8-453E-B1F3-389FDE8192D9}"/>
          </ac:spMkLst>
        </pc:spChg>
        <pc:spChg chg="add">
          <ac:chgData name="Charlene Johnson (2131892)" userId="S::2131892@student.uwtsd.ac.uk::678f0ba4-be64-4121-9798-91c0d8039cf9" providerId="AD" clId="Web-{81FBFC3D-0F33-FAD2-A0A5-31794D4F10CC}" dt="2022-11-08T12:22:26.951" v="479"/>
          <ac:spMkLst>
            <pc:docMk/>
            <pc:sldMk cId="3627333484" sldId="257"/>
            <ac:spMk id="115" creationId="{3ECA69A1-7536-43AC-85EF-C7106179F5ED}"/>
          </ac:spMkLst>
        </pc:spChg>
        <pc:grpChg chg="add del">
          <ac:chgData name="Charlene Johnson (2131892)" userId="S::2131892@student.uwtsd.ac.uk::678f0ba4-be64-4121-9798-91c0d8039cf9" providerId="AD" clId="Web-{81FBFC3D-0F33-FAD2-A0A5-31794D4F10CC}" dt="2022-11-08T12:22:26.951" v="479"/>
          <ac:grpSpMkLst>
            <pc:docMk/>
            <pc:sldMk cId="3627333484" sldId="257"/>
            <ac:grpSpMk id="97" creationId="{D3706AFB-4AF0-430C-8FBE-C38C0F839661}"/>
          </ac:grpSpMkLst>
        </pc:grpChg>
        <pc:graphicFrameChg chg="mod modGraphic">
          <ac:chgData name="Charlene Johnson (2131892)" userId="S::2131892@student.uwtsd.ac.uk::678f0ba4-be64-4121-9798-91c0d8039cf9" providerId="AD" clId="Web-{81FBFC3D-0F33-FAD2-A0A5-31794D4F10CC}" dt="2022-11-08T12:30:00.406" v="541"/>
          <ac:graphicFrameMkLst>
            <pc:docMk/>
            <pc:sldMk cId="3627333484" sldId="257"/>
            <ac:graphicFrameMk id="2" creationId="{AB37F500-36F0-4A2E-F44F-3BB6A1224068}"/>
          </ac:graphicFrameMkLst>
        </pc:graphicFrameChg>
      </pc:sldChg>
      <pc:sldChg chg="new">
        <pc:chgData name="Charlene Johnson (2131892)" userId="S::2131892@student.uwtsd.ac.uk::678f0ba4-be64-4121-9798-91c0d8039cf9" providerId="AD" clId="Web-{81FBFC3D-0F33-FAD2-A0A5-31794D4F10CC}" dt="2022-11-08T12:30:46.159" v="542"/>
        <pc:sldMkLst>
          <pc:docMk/>
          <pc:sldMk cId="4094703393" sldId="258"/>
        </pc:sldMkLst>
      </pc:sldChg>
      <pc:sldChg chg="add del replId">
        <pc:chgData name="Charlene Johnson (2131892)" userId="S::2131892@student.uwtsd.ac.uk::678f0ba4-be64-4121-9798-91c0d8039cf9" providerId="AD" clId="Web-{81FBFC3D-0F33-FAD2-A0A5-31794D4F10CC}" dt="2022-11-08T12:32:50.933" v="549"/>
        <pc:sldMkLst>
          <pc:docMk/>
          <pc:sldMk cId="3435434437" sldId="259"/>
        </pc:sldMkLst>
      </pc:sldChg>
      <pc:sldChg chg="addSp delSp modSp new mod setBg">
        <pc:chgData name="Charlene Johnson (2131892)" userId="S::2131892@student.uwtsd.ac.uk::678f0ba4-be64-4121-9798-91c0d8039cf9" providerId="AD" clId="Web-{81FBFC3D-0F33-FAD2-A0A5-31794D4F10CC}" dt="2022-11-08T13:02:30.343" v="713" actId="20577"/>
        <pc:sldMkLst>
          <pc:docMk/>
          <pc:sldMk cId="2498739231" sldId="260"/>
        </pc:sldMkLst>
        <pc:spChg chg="add del">
          <ac:chgData name="Charlene Johnson (2131892)" userId="S::2131892@student.uwtsd.ac.uk::678f0ba4-be64-4121-9798-91c0d8039cf9" providerId="AD" clId="Web-{81FBFC3D-0F33-FAD2-A0A5-31794D4F10CC}" dt="2022-11-08T12:45:34.504" v="581"/>
          <ac:spMkLst>
            <pc:docMk/>
            <pc:sldMk cId="2498739231" sldId="260"/>
            <ac:spMk id="2" creationId="{B167A1F7-57DD-F6A2-1038-4F3BBE18B636}"/>
          </ac:spMkLst>
        </pc:spChg>
        <pc:spChg chg="del mod">
          <ac:chgData name="Charlene Johnson (2131892)" userId="S::2131892@student.uwtsd.ac.uk::678f0ba4-be64-4121-9798-91c0d8039cf9" providerId="AD" clId="Web-{81FBFC3D-0F33-FAD2-A0A5-31794D4F10CC}" dt="2022-11-08T12:44:37.391" v="577"/>
          <ac:spMkLst>
            <pc:docMk/>
            <pc:sldMk cId="2498739231" sldId="260"/>
            <ac:spMk id="3" creationId="{F45D7A25-DB28-12B0-1CB1-87B4F06C0720}"/>
          </ac:spMkLst>
        </pc:spChg>
        <pc:spChg chg="add del">
          <ac:chgData name="Charlene Johnson (2131892)" userId="S::2131892@student.uwtsd.ac.uk::678f0ba4-be64-4121-9798-91c0d8039cf9" providerId="AD" clId="Web-{81FBFC3D-0F33-FAD2-A0A5-31794D4F10CC}" dt="2022-11-08T12:45:34.504" v="581"/>
          <ac:spMkLst>
            <pc:docMk/>
            <pc:sldMk cId="2498739231" sldId="260"/>
            <ac:spMk id="4" creationId="{2D5193BD-241D-71A7-8F6D-2A89491CB765}"/>
          </ac:spMkLst>
        </pc:spChg>
        <pc:spChg chg="add del">
          <ac:chgData name="Charlene Johnson (2131892)" userId="S::2131892@student.uwtsd.ac.uk::678f0ba4-be64-4121-9798-91c0d8039cf9" providerId="AD" clId="Web-{81FBFC3D-0F33-FAD2-A0A5-31794D4F10CC}" dt="2022-11-08T12:45:34.504" v="580"/>
          <ac:spMkLst>
            <pc:docMk/>
            <pc:sldMk cId="2498739231" sldId="260"/>
            <ac:spMk id="10" creationId="{42A4FC2C-047E-45A5-965D-8E1E3BF09BC6}"/>
          </ac:spMkLst>
        </pc:spChg>
        <pc:spChg chg="add">
          <ac:chgData name="Charlene Johnson (2131892)" userId="S::2131892@student.uwtsd.ac.uk::678f0ba4-be64-4121-9798-91c0d8039cf9" providerId="AD" clId="Web-{81FBFC3D-0F33-FAD2-A0A5-31794D4F10CC}" dt="2022-11-08T12:45:34.504" v="581"/>
          <ac:spMkLst>
            <pc:docMk/>
            <pc:sldMk cId="2498739231" sldId="260"/>
            <ac:spMk id="12" creationId="{169CC832-2974-4E8D-90ED-3E2941BA7336}"/>
          </ac:spMkLst>
        </pc:spChg>
        <pc:spChg chg="add">
          <ac:chgData name="Charlene Johnson (2131892)" userId="S::2131892@student.uwtsd.ac.uk::678f0ba4-be64-4121-9798-91c0d8039cf9" providerId="AD" clId="Web-{81FBFC3D-0F33-FAD2-A0A5-31794D4F10CC}" dt="2022-11-08T12:45:34.504" v="581"/>
          <ac:spMkLst>
            <pc:docMk/>
            <pc:sldMk cId="2498739231" sldId="260"/>
            <ac:spMk id="13" creationId="{DBC6133C-0615-4CE4-9132-37E609A9BDFA}"/>
          </ac:spMkLst>
        </pc:spChg>
        <pc:spChg chg="add">
          <ac:chgData name="Charlene Johnson (2131892)" userId="S::2131892@student.uwtsd.ac.uk::678f0ba4-be64-4121-9798-91c0d8039cf9" providerId="AD" clId="Web-{81FBFC3D-0F33-FAD2-A0A5-31794D4F10CC}" dt="2022-11-08T12:45:34.504" v="581"/>
          <ac:spMkLst>
            <pc:docMk/>
            <pc:sldMk cId="2498739231" sldId="260"/>
            <ac:spMk id="14" creationId="{55222F96-971A-4F90-B841-6BAB416C7AC1}"/>
          </ac:spMkLst>
        </pc:spChg>
        <pc:spChg chg="add mod">
          <ac:chgData name="Charlene Johnson (2131892)" userId="S::2131892@student.uwtsd.ac.uk::678f0ba4-be64-4121-9798-91c0d8039cf9" providerId="AD" clId="Web-{81FBFC3D-0F33-FAD2-A0A5-31794D4F10CC}" dt="2022-11-08T13:02:30.343" v="713" actId="20577"/>
          <ac:spMkLst>
            <pc:docMk/>
            <pc:sldMk cId="2498739231" sldId="260"/>
            <ac:spMk id="15" creationId="{B167A1F7-57DD-F6A2-1038-4F3BBE18B636}"/>
          </ac:spMkLst>
        </pc:spChg>
        <pc:spChg chg="add">
          <ac:chgData name="Charlene Johnson (2131892)" userId="S::2131892@student.uwtsd.ac.uk::678f0ba4-be64-4121-9798-91c0d8039cf9" providerId="AD" clId="Web-{81FBFC3D-0F33-FAD2-A0A5-31794D4F10CC}" dt="2022-11-08T12:45:34.504" v="581"/>
          <ac:spMkLst>
            <pc:docMk/>
            <pc:sldMk cId="2498739231" sldId="260"/>
            <ac:spMk id="16" creationId="{08980754-6F4B-43C9-B9BE-127B6BED6586}"/>
          </ac:spMkLst>
        </pc:spChg>
        <pc:spChg chg="add">
          <ac:chgData name="Charlene Johnson (2131892)" userId="S::2131892@student.uwtsd.ac.uk::678f0ba4-be64-4121-9798-91c0d8039cf9" providerId="AD" clId="Web-{81FBFC3D-0F33-FAD2-A0A5-31794D4F10CC}" dt="2022-11-08T12:45:34.504" v="581"/>
          <ac:spMkLst>
            <pc:docMk/>
            <pc:sldMk cId="2498739231" sldId="260"/>
            <ac:spMk id="17" creationId="{2D5193BD-241D-71A7-8F6D-2A89491CB765}"/>
          </ac:spMkLst>
        </pc:spChg>
        <pc:spChg chg="add">
          <ac:chgData name="Charlene Johnson (2131892)" userId="S::2131892@student.uwtsd.ac.uk::678f0ba4-be64-4121-9798-91c0d8039cf9" providerId="AD" clId="Web-{81FBFC3D-0F33-FAD2-A0A5-31794D4F10CC}" dt="2022-11-08T12:45:34.504" v="581"/>
          <ac:spMkLst>
            <pc:docMk/>
            <pc:sldMk cId="2498739231" sldId="260"/>
            <ac:spMk id="18" creationId="{2C1BBA94-3F40-40AA-8BB9-E69E25E537C1}"/>
          </ac:spMkLst>
        </pc:spChg>
        <pc:picChg chg="add mod ord">
          <ac:chgData name="Charlene Johnson (2131892)" userId="S::2131892@student.uwtsd.ac.uk::678f0ba4-be64-4121-9798-91c0d8039cf9" providerId="AD" clId="Web-{81FBFC3D-0F33-FAD2-A0A5-31794D4F10CC}" dt="2022-11-08T12:45:34.504" v="581"/>
          <ac:picMkLst>
            <pc:docMk/>
            <pc:sldMk cId="2498739231" sldId="260"/>
            <ac:picMk id="5" creationId="{AEA7F849-0F9B-55E7-F9A7-92C22169AF34}"/>
          </ac:picMkLst>
        </pc:picChg>
      </pc:sldChg>
      <pc:sldChg chg="addSp delSp modSp new mod setBg">
        <pc:chgData name="Charlene Johnson (2131892)" userId="S::2131892@student.uwtsd.ac.uk::678f0ba4-be64-4121-9798-91c0d8039cf9" providerId="AD" clId="Web-{81FBFC3D-0F33-FAD2-A0A5-31794D4F10CC}" dt="2022-11-08T13:10:10.204" v="785" actId="20577"/>
        <pc:sldMkLst>
          <pc:docMk/>
          <pc:sldMk cId="1409457946" sldId="261"/>
        </pc:sldMkLst>
        <pc:spChg chg="mod">
          <ac:chgData name="Charlene Johnson (2131892)" userId="S::2131892@student.uwtsd.ac.uk::678f0ba4-be64-4121-9798-91c0d8039cf9" providerId="AD" clId="Web-{81FBFC3D-0F33-FAD2-A0A5-31794D4F10CC}" dt="2022-11-08T13:10:10.204" v="785" actId="20577"/>
          <ac:spMkLst>
            <pc:docMk/>
            <pc:sldMk cId="1409457946" sldId="261"/>
            <ac:spMk id="2" creationId="{ECEA6BC6-CB17-915A-C006-0E47E135B36F}"/>
          </ac:spMkLst>
        </pc:spChg>
        <pc:spChg chg="del mod">
          <ac:chgData name="Charlene Johnson (2131892)" userId="S::2131892@student.uwtsd.ac.uk::678f0ba4-be64-4121-9798-91c0d8039cf9" providerId="AD" clId="Web-{81FBFC3D-0F33-FAD2-A0A5-31794D4F10CC}" dt="2022-11-08T12:34:49.364" v="551"/>
          <ac:spMkLst>
            <pc:docMk/>
            <pc:sldMk cId="1409457946" sldId="261"/>
            <ac:spMk id="3" creationId="{8A8F1386-CB9E-39C7-E8AC-9B7AE1B1D808}"/>
          </ac:spMkLst>
        </pc:spChg>
        <pc:spChg chg="mod">
          <ac:chgData name="Charlene Johnson (2131892)" userId="S::2131892@student.uwtsd.ac.uk::678f0ba4-be64-4121-9798-91c0d8039cf9" providerId="AD" clId="Web-{81FBFC3D-0F33-FAD2-A0A5-31794D4F10CC}" dt="2022-11-08T12:36:38.700" v="562"/>
          <ac:spMkLst>
            <pc:docMk/>
            <pc:sldMk cId="1409457946" sldId="261"/>
            <ac:spMk id="4" creationId="{ABBACDDC-CC5C-86DF-3071-520B6ACD3A7D}"/>
          </ac:spMkLst>
        </pc:spChg>
        <pc:spChg chg="add del">
          <ac:chgData name="Charlene Johnson (2131892)" userId="S::2131892@student.uwtsd.ac.uk::678f0ba4-be64-4121-9798-91c0d8039cf9" providerId="AD" clId="Web-{81FBFC3D-0F33-FAD2-A0A5-31794D4F10CC}" dt="2022-11-08T12:36:07.010" v="555"/>
          <ac:spMkLst>
            <pc:docMk/>
            <pc:sldMk cId="1409457946" sldId="261"/>
            <ac:spMk id="10" creationId="{5A0118C5-4F8D-4CF4-BADD-53FEACC6C42A}"/>
          </ac:spMkLst>
        </pc:spChg>
        <pc:spChg chg="add del">
          <ac:chgData name="Charlene Johnson (2131892)" userId="S::2131892@student.uwtsd.ac.uk::678f0ba4-be64-4121-9798-91c0d8039cf9" providerId="AD" clId="Web-{81FBFC3D-0F33-FAD2-A0A5-31794D4F10CC}" dt="2022-11-08T12:36:17.542" v="557"/>
          <ac:spMkLst>
            <pc:docMk/>
            <pc:sldMk cId="1409457946" sldId="261"/>
            <ac:spMk id="14" creationId="{2C1BBA94-3F40-40AA-8BB9-E69E25E537C1}"/>
          </ac:spMkLst>
        </pc:spChg>
        <pc:spChg chg="add del">
          <ac:chgData name="Charlene Johnson (2131892)" userId="S::2131892@student.uwtsd.ac.uk::678f0ba4-be64-4121-9798-91c0d8039cf9" providerId="AD" clId="Web-{81FBFC3D-0F33-FAD2-A0A5-31794D4F10CC}" dt="2022-11-08T12:36:17.542" v="557"/>
          <ac:spMkLst>
            <pc:docMk/>
            <pc:sldMk cId="1409457946" sldId="261"/>
            <ac:spMk id="18" creationId="{55222F96-971A-4F90-B841-6BAB416C7AC1}"/>
          </ac:spMkLst>
        </pc:spChg>
        <pc:spChg chg="add">
          <ac:chgData name="Charlene Johnson (2131892)" userId="S::2131892@student.uwtsd.ac.uk::678f0ba4-be64-4121-9798-91c0d8039cf9" providerId="AD" clId="Web-{81FBFC3D-0F33-FAD2-A0A5-31794D4F10CC}" dt="2022-11-08T12:36:38.700" v="562"/>
          <ac:spMkLst>
            <pc:docMk/>
            <pc:sldMk cId="1409457946" sldId="261"/>
            <ac:spMk id="20" creationId="{19C9EAEA-39D0-4B0E-A0EB-51E7B26740B1}"/>
          </ac:spMkLst>
        </pc:spChg>
        <pc:spChg chg="add del">
          <ac:chgData name="Charlene Johnson (2131892)" userId="S::2131892@student.uwtsd.ac.uk::678f0ba4-be64-4121-9798-91c0d8039cf9" providerId="AD" clId="Web-{81FBFC3D-0F33-FAD2-A0A5-31794D4F10CC}" dt="2022-11-08T12:36:17.542" v="557"/>
          <ac:spMkLst>
            <pc:docMk/>
            <pc:sldMk cId="1409457946" sldId="261"/>
            <ac:spMk id="23" creationId="{3756B343-807D-456E-AA26-80E96B75D13B}"/>
          </ac:spMkLst>
        </pc:spChg>
        <pc:spChg chg="add del">
          <ac:chgData name="Charlene Johnson (2131892)" userId="S::2131892@student.uwtsd.ac.uk::678f0ba4-be64-4121-9798-91c0d8039cf9" providerId="AD" clId="Web-{81FBFC3D-0F33-FAD2-A0A5-31794D4F10CC}" dt="2022-11-08T12:36:17.542" v="557"/>
          <ac:spMkLst>
            <pc:docMk/>
            <pc:sldMk cId="1409457946" sldId="261"/>
            <ac:spMk id="24" creationId="{08980754-6F4B-43C9-B9BE-127B6BED6586}"/>
          </ac:spMkLst>
        </pc:spChg>
        <pc:spChg chg="add del">
          <ac:chgData name="Charlene Johnson (2131892)" userId="S::2131892@student.uwtsd.ac.uk::678f0ba4-be64-4121-9798-91c0d8039cf9" providerId="AD" clId="Web-{81FBFC3D-0F33-FAD2-A0A5-31794D4F10CC}" dt="2022-11-08T12:36:17.542" v="557"/>
          <ac:spMkLst>
            <pc:docMk/>
            <pc:sldMk cId="1409457946" sldId="261"/>
            <ac:spMk id="25" creationId="{169CC832-2974-4E8D-90ED-3E2941BA7336}"/>
          </ac:spMkLst>
        </pc:spChg>
        <pc:spChg chg="add del">
          <ac:chgData name="Charlene Johnson (2131892)" userId="S::2131892@student.uwtsd.ac.uk::678f0ba4-be64-4121-9798-91c0d8039cf9" providerId="AD" clId="Web-{81FBFC3D-0F33-FAD2-A0A5-31794D4F10CC}" dt="2022-11-08T12:36:29.527" v="559"/>
          <ac:spMkLst>
            <pc:docMk/>
            <pc:sldMk cId="1409457946" sldId="261"/>
            <ac:spMk id="27" creationId="{33CD251C-A887-4D2F-925B-FC097198538B}"/>
          </ac:spMkLst>
        </pc:spChg>
        <pc:spChg chg="add del">
          <ac:chgData name="Charlene Johnson (2131892)" userId="S::2131892@student.uwtsd.ac.uk::678f0ba4-be64-4121-9798-91c0d8039cf9" providerId="AD" clId="Web-{81FBFC3D-0F33-FAD2-A0A5-31794D4F10CC}" dt="2022-11-08T12:36:29.527" v="559"/>
          <ac:spMkLst>
            <pc:docMk/>
            <pc:sldMk cId="1409457946" sldId="261"/>
            <ac:spMk id="28" creationId="{B19D093C-27FB-4032-B282-42C4563F257C}"/>
          </ac:spMkLst>
        </pc:spChg>
        <pc:spChg chg="add del">
          <ac:chgData name="Charlene Johnson (2131892)" userId="S::2131892@student.uwtsd.ac.uk::678f0ba4-be64-4121-9798-91c0d8039cf9" providerId="AD" clId="Web-{81FBFC3D-0F33-FAD2-A0A5-31794D4F10CC}" dt="2022-11-08T12:36:38.684" v="561"/>
          <ac:spMkLst>
            <pc:docMk/>
            <pc:sldMk cId="1409457946" sldId="261"/>
            <ac:spMk id="32" creationId="{4F7EBAE4-9945-4473-9E34-B2C66EA0F03D}"/>
          </ac:spMkLst>
        </pc:spChg>
        <pc:spChg chg="add del">
          <ac:chgData name="Charlene Johnson (2131892)" userId="S::2131892@student.uwtsd.ac.uk::678f0ba4-be64-4121-9798-91c0d8039cf9" providerId="AD" clId="Web-{81FBFC3D-0F33-FAD2-A0A5-31794D4F10CC}" dt="2022-11-08T12:36:38.684" v="561"/>
          <ac:spMkLst>
            <pc:docMk/>
            <pc:sldMk cId="1409457946" sldId="261"/>
            <ac:spMk id="33" creationId="{70BEB1E7-2F88-40BC-B73D-42E5B6F80BFC}"/>
          </ac:spMkLst>
        </pc:spChg>
        <pc:spChg chg="add del">
          <ac:chgData name="Charlene Johnson (2131892)" userId="S::2131892@student.uwtsd.ac.uk::678f0ba4-be64-4121-9798-91c0d8039cf9" providerId="AD" clId="Web-{81FBFC3D-0F33-FAD2-A0A5-31794D4F10CC}" dt="2022-11-08T12:36:38.684" v="561"/>
          <ac:spMkLst>
            <pc:docMk/>
            <pc:sldMk cId="1409457946" sldId="261"/>
            <ac:spMk id="34" creationId="{A7B99495-F43F-4D80-A44F-2CB4764EB90B}"/>
          </ac:spMkLst>
        </pc:spChg>
        <pc:spChg chg="add">
          <ac:chgData name="Charlene Johnson (2131892)" userId="S::2131892@student.uwtsd.ac.uk::678f0ba4-be64-4121-9798-91c0d8039cf9" providerId="AD" clId="Web-{81FBFC3D-0F33-FAD2-A0A5-31794D4F10CC}" dt="2022-11-08T12:36:38.700" v="562"/>
          <ac:spMkLst>
            <pc:docMk/>
            <pc:sldMk cId="1409457946" sldId="261"/>
            <ac:spMk id="36" creationId="{201CC55D-ED54-4C5C-95E6-10947BD1103B}"/>
          </ac:spMkLst>
        </pc:spChg>
        <pc:spChg chg="add">
          <ac:chgData name="Charlene Johnson (2131892)" userId="S::2131892@student.uwtsd.ac.uk::678f0ba4-be64-4121-9798-91c0d8039cf9" providerId="AD" clId="Web-{81FBFC3D-0F33-FAD2-A0A5-31794D4F10CC}" dt="2022-11-08T12:36:38.700" v="562"/>
          <ac:spMkLst>
            <pc:docMk/>
            <pc:sldMk cId="1409457946" sldId="261"/>
            <ac:spMk id="39" creationId="{3873B707-463F-40B0-8227-E8CC6C67EB25}"/>
          </ac:spMkLst>
        </pc:spChg>
        <pc:spChg chg="add">
          <ac:chgData name="Charlene Johnson (2131892)" userId="S::2131892@student.uwtsd.ac.uk::678f0ba4-be64-4121-9798-91c0d8039cf9" providerId="AD" clId="Web-{81FBFC3D-0F33-FAD2-A0A5-31794D4F10CC}" dt="2022-11-08T12:36:38.700" v="562"/>
          <ac:spMkLst>
            <pc:docMk/>
            <pc:sldMk cId="1409457946" sldId="261"/>
            <ac:spMk id="40" creationId="{C13237C8-E62C-4F0D-A318-BD6FB6C2D138}"/>
          </ac:spMkLst>
        </pc:spChg>
        <pc:grpChg chg="add del">
          <ac:chgData name="Charlene Johnson (2131892)" userId="S::2131892@student.uwtsd.ac.uk::678f0ba4-be64-4121-9798-91c0d8039cf9" providerId="AD" clId="Web-{81FBFC3D-0F33-FAD2-A0A5-31794D4F10CC}" dt="2022-11-08T12:36:07.010" v="555"/>
          <ac:grpSpMkLst>
            <pc:docMk/>
            <pc:sldMk cId="1409457946" sldId="261"/>
            <ac:grpSpMk id="12" creationId="{B894EFA8-F425-4D19-A94B-445388B31E20}"/>
          </ac:grpSpMkLst>
        </pc:grpChg>
        <pc:grpChg chg="add del">
          <ac:chgData name="Charlene Johnson (2131892)" userId="S::2131892@student.uwtsd.ac.uk::678f0ba4-be64-4121-9798-91c0d8039cf9" providerId="AD" clId="Web-{81FBFC3D-0F33-FAD2-A0A5-31794D4F10CC}" dt="2022-11-08T12:36:07.010" v="555"/>
          <ac:grpSpMkLst>
            <pc:docMk/>
            <pc:sldMk cId="1409457946" sldId="261"/>
            <ac:grpSpMk id="16" creationId="{582A903B-6B78-4F0A-B7C9-3D80499020B8}"/>
          </ac:grpSpMkLst>
        </pc:grpChg>
        <pc:grpChg chg="add del">
          <ac:chgData name="Charlene Johnson (2131892)" userId="S::2131892@student.uwtsd.ac.uk::678f0ba4-be64-4121-9798-91c0d8039cf9" providerId="AD" clId="Web-{81FBFC3D-0F33-FAD2-A0A5-31794D4F10CC}" dt="2022-11-08T12:36:29.527" v="559"/>
          <ac:grpSpMkLst>
            <pc:docMk/>
            <pc:sldMk cId="1409457946" sldId="261"/>
            <ac:grpSpMk id="29" creationId="{35EE815E-1BD3-4777-B652-6D98825BF66B}"/>
          </ac:grpSpMkLst>
        </pc:grpChg>
        <pc:grpChg chg="add">
          <ac:chgData name="Charlene Johnson (2131892)" userId="S::2131892@student.uwtsd.ac.uk::678f0ba4-be64-4121-9798-91c0d8039cf9" providerId="AD" clId="Web-{81FBFC3D-0F33-FAD2-A0A5-31794D4F10CC}" dt="2022-11-08T12:36:38.700" v="562"/>
          <ac:grpSpMkLst>
            <pc:docMk/>
            <pc:sldMk cId="1409457946" sldId="261"/>
            <ac:grpSpMk id="37" creationId="{1DE889C7-FAD6-4397-98E2-05D503484459}"/>
          </ac:grpSpMkLst>
        </pc:grpChg>
        <pc:picChg chg="add mod ord">
          <ac:chgData name="Charlene Johnson (2131892)" userId="S::2131892@student.uwtsd.ac.uk::678f0ba4-be64-4121-9798-91c0d8039cf9" providerId="AD" clId="Web-{81FBFC3D-0F33-FAD2-A0A5-31794D4F10CC}" dt="2022-11-08T12:36:38.700" v="562"/>
          <ac:picMkLst>
            <pc:docMk/>
            <pc:sldMk cId="1409457946" sldId="261"/>
            <ac:picMk id="5" creationId="{AE880AA4-8959-81CF-8696-2032B0125197}"/>
          </ac:picMkLst>
        </pc:picChg>
      </pc:sldChg>
      <pc:sldChg chg="addSp modSp new">
        <pc:chgData name="Charlene Johnson (2131892)" userId="S::2131892@student.uwtsd.ac.uk::678f0ba4-be64-4121-9798-91c0d8039cf9" providerId="AD" clId="Web-{81FBFC3D-0F33-FAD2-A0A5-31794D4F10CC}" dt="2022-11-08T12:59:14.407" v="677" actId="1076"/>
        <pc:sldMkLst>
          <pc:docMk/>
          <pc:sldMk cId="3797854821" sldId="262"/>
        </pc:sldMkLst>
        <pc:spChg chg="add mod">
          <ac:chgData name="Charlene Johnson (2131892)" userId="S::2131892@student.uwtsd.ac.uk::678f0ba4-be64-4121-9798-91c0d8039cf9" providerId="AD" clId="Web-{81FBFC3D-0F33-FAD2-A0A5-31794D4F10CC}" dt="2022-11-08T12:57:35.056" v="667" actId="1076"/>
          <ac:spMkLst>
            <pc:docMk/>
            <pc:sldMk cId="3797854821" sldId="262"/>
            <ac:spMk id="2" creationId="{D1A9C4C3-FB76-1C3E-6154-F0B6196A9C95}"/>
          </ac:spMkLst>
        </pc:spChg>
        <pc:spChg chg="add mod">
          <ac:chgData name="Charlene Johnson (2131892)" userId="S::2131892@student.uwtsd.ac.uk::678f0ba4-be64-4121-9798-91c0d8039cf9" providerId="AD" clId="Web-{81FBFC3D-0F33-FAD2-A0A5-31794D4F10CC}" dt="2022-11-08T12:58:20.528" v="669" actId="1076"/>
          <ac:spMkLst>
            <pc:docMk/>
            <pc:sldMk cId="3797854821" sldId="262"/>
            <ac:spMk id="4" creationId="{80046455-D2C9-C2AA-681D-D517E2F6704D}"/>
          </ac:spMkLst>
        </pc:spChg>
        <pc:spChg chg="add mod">
          <ac:chgData name="Charlene Johnson (2131892)" userId="S::2131892@student.uwtsd.ac.uk::678f0ba4-be64-4121-9798-91c0d8039cf9" providerId="AD" clId="Web-{81FBFC3D-0F33-FAD2-A0A5-31794D4F10CC}" dt="2022-11-08T12:58:45.343" v="671" actId="1076"/>
          <ac:spMkLst>
            <pc:docMk/>
            <pc:sldMk cId="3797854821" sldId="262"/>
            <ac:spMk id="6" creationId="{EF4BC20E-F9EF-BDF1-CC98-F3BF800B5B8E}"/>
          </ac:spMkLst>
        </pc:spChg>
        <pc:picChg chg="add mod">
          <ac:chgData name="Charlene Johnson (2131892)" userId="S::2131892@student.uwtsd.ac.uk::678f0ba4-be64-4121-9798-91c0d8039cf9" providerId="AD" clId="Web-{81FBFC3D-0F33-FAD2-A0A5-31794D4F10CC}" dt="2022-11-08T12:59:14.407" v="677" actId="1076"/>
          <ac:picMkLst>
            <pc:docMk/>
            <pc:sldMk cId="3797854821" sldId="262"/>
            <ac:picMk id="3" creationId="{05EBA27B-4A3C-2B5B-3097-78FFC6CC0EB7}"/>
          </ac:picMkLst>
        </pc:picChg>
        <pc:picChg chg="add mod">
          <ac:chgData name="Charlene Johnson (2131892)" userId="S::2131892@student.uwtsd.ac.uk::678f0ba4-be64-4121-9798-91c0d8039cf9" providerId="AD" clId="Web-{81FBFC3D-0F33-FAD2-A0A5-31794D4F10CC}" dt="2022-11-08T12:58:28.857" v="670" actId="1076"/>
          <ac:picMkLst>
            <pc:docMk/>
            <pc:sldMk cId="3797854821" sldId="262"/>
            <ac:picMk id="5" creationId="{8E62A797-B22E-7053-C270-A182E08339CB}"/>
          </ac:picMkLst>
        </pc:picChg>
        <pc:picChg chg="add mod">
          <ac:chgData name="Charlene Johnson (2131892)" userId="S::2131892@student.uwtsd.ac.uk::678f0ba4-be64-4121-9798-91c0d8039cf9" providerId="AD" clId="Web-{81FBFC3D-0F33-FAD2-A0A5-31794D4F10CC}" dt="2022-11-08T12:59:04.860" v="676" actId="1076"/>
          <ac:picMkLst>
            <pc:docMk/>
            <pc:sldMk cId="3797854821" sldId="262"/>
            <ac:picMk id="7" creationId="{B6797864-1B31-B9A4-D4BC-8EE5F2269744}"/>
          </ac:picMkLst>
        </pc:picChg>
      </pc:sldChg>
      <pc:sldChg chg="add replId">
        <pc:chgData name="Charlene Johnson (2131892)" userId="S::2131892@student.uwtsd.ac.uk::678f0ba4-be64-4121-9798-91c0d8039cf9" providerId="AD" clId="Web-{81FBFC3D-0F33-FAD2-A0A5-31794D4F10CC}" dt="2022-11-08T12:32:15.900" v="547"/>
        <pc:sldMkLst>
          <pc:docMk/>
          <pc:sldMk cId="258993040" sldId="263"/>
        </pc:sldMkLst>
      </pc:sldChg>
      <pc:sldChg chg="addSp delSp modSp new mod setBg">
        <pc:chgData name="Charlene Johnson (2131892)" userId="S::2131892@student.uwtsd.ac.uk::678f0ba4-be64-4121-9798-91c0d8039cf9" providerId="AD" clId="Web-{81FBFC3D-0F33-FAD2-A0A5-31794D4F10CC}" dt="2022-11-08T13:07:53.007" v="768" actId="1076"/>
        <pc:sldMkLst>
          <pc:docMk/>
          <pc:sldMk cId="3186229079" sldId="264"/>
        </pc:sldMkLst>
        <pc:spChg chg="add del">
          <ac:chgData name="Charlene Johnson (2131892)" userId="S::2131892@student.uwtsd.ac.uk::678f0ba4-be64-4121-9798-91c0d8039cf9" providerId="AD" clId="Web-{81FBFC3D-0F33-FAD2-A0A5-31794D4F10CC}" dt="2022-11-08T12:55:05.374" v="645"/>
          <ac:spMkLst>
            <pc:docMk/>
            <pc:sldMk cId="3186229079" sldId="264"/>
            <ac:spMk id="2" creationId="{EEBDD60E-69F9-5B88-6F31-C0250694D970}"/>
          </ac:spMkLst>
        </pc:spChg>
        <pc:spChg chg="add del">
          <ac:chgData name="Charlene Johnson (2131892)" userId="S::2131892@student.uwtsd.ac.uk::678f0ba4-be64-4121-9798-91c0d8039cf9" providerId="AD" clId="Web-{81FBFC3D-0F33-FAD2-A0A5-31794D4F10CC}" dt="2022-11-08T12:55:05.374" v="645"/>
          <ac:spMkLst>
            <pc:docMk/>
            <pc:sldMk cId="3186229079" sldId="264"/>
            <ac:spMk id="3" creationId="{D62F582D-8C51-9BC4-F3F8-9B1554CF99B5}"/>
          </ac:spMkLst>
        </pc:spChg>
        <pc:spChg chg="del mod">
          <ac:chgData name="Charlene Johnson (2131892)" userId="S::2131892@student.uwtsd.ac.uk::678f0ba4-be64-4121-9798-91c0d8039cf9" providerId="AD" clId="Web-{81FBFC3D-0F33-FAD2-A0A5-31794D4F10CC}" dt="2022-11-08T12:54:36.184" v="642"/>
          <ac:spMkLst>
            <pc:docMk/>
            <pc:sldMk cId="3186229079" sldId="264"/>
            <ac:spMk id="4" creationId="{5869A4FB-459E-4C62-98E8-3AC16EEA251C}"/>
          </ac:spMkLst>
        </pc:spChg>
        <pc:spChg chg="add del">
          <ac:chgData name="Charlene Johnson (2131892)" userId="S::2131892@student.uwtsd.ac.uk::678f0ba4-be64-4121-9798-91c0d8039cf9" providerId="AD" clId="Web-{81FBFC3D-0F33-FAD2-A0A5-31794D4F10CC}" dt="2022-11-08T12:55:05.374" v="644"/>
          <ac:spMkLst>
            <pc:docMk/>
            <pc:sldMk cId="3186229079" sldId="264"/>
            <ac:spMk id="10" creationId="{38CB19FB-7C96-4FEC-9331-E826E4E36CE4}"/>
          </ac:spMkLst>
        </pc:spChg>
        <pc:spChg chg="add del">
          <ac:chgData name="Charlene Johnson (2131892)" userId="S::2131892@student.uwtsd.ac.uk::678f0ba4-be64-4121-9798-91c0d8039cf9" providerId="AD" clId="Web-{81FBFC3D-0F33-FAD2-A0A5-31794D4F10CC}" dt="2022-11-08T13:07:31.646" v="764"/>
          <ac:spMkLst>
            <pc:docMk/>
            <pc:sldMk cId="3186229079" sldId="264"/>
            <ac:spMk id="19" creationId="{04812C46-200A-4DEB-A05E-3ED6C68C2387}"/>
          </ac:spMkLst>
        </pc:spChg>
        <pc:spChg chg="add del">
          <ac:chgData name="Charlene Johnson (2131892)" userId="S::2131892@student.uwtsd.ac.uk::678f0ba4-be64-4121-9798-91c0d8039cf9" providerId="AD" clId="Web-{81FBFC3D-0F33-FAD2-A0A5-31794D4F10CC}" dt="2022-11-08T13:07:31.646" v="764"/>
          <ac:spMkLst>
            <pc:docMk/>
            <pc:sldMk cId="3186229079" sldId="264"/>
            <ac:spMk id="20" creationId="{D1EA859B-E555-4109-94F3-6700E046E008}"/>
          </ac:spMkLst>
        </pc:spChg>
        <pc:spChg chg="add mod">
          <ac:chgData name="Charlene Johnson (2131892)" userId="S::2131892@student.uwtsd.ac.uk::678f0ba4-be64-4121-9798-91c0d8039cf9" providerId="AD" clId="Web-{81FBFC3D-0F33-FAD2-A0A5-31794D4F10CC}" dt="2022-11-08T13:07:53.007" v="768" actId="1076"/>
          <ac:spMkLst>
            <pc:docMk/>
            <pc:sldMk cId="3186229079" sldId="264"/>
            <ac:spMk id="21" creationId="{EEBDD60E-69F9-5B88-6F31-C0250694D970}"/>
          </ac:spMkLst>
        </pc:spChg>
        <pc:spChg chg="add mod">
          <ac:chgData name="Charlene Johnson (2131892)" userId="S::2131892@student.uwtsd.ac.uk::678f0ba4-be64-4121-9798-91c0d8039cf9" providerId="AD" clId="Web-{81FBFC3D-0F33-FAD2-A0A5-31794D4F10CC}" dt="2022-11-08T13:07:31.646" v="764"/>
          <ac:spMkLst>
            <pc:docMk/>
            <pc:sldMk cId="3186229079" sldId="264"/>
            <ac:spMk id="22" creationId="{D62F582D-8C51-9BC4-F3F8-9B1554CF99B5}"/>
          </ac:spMkLst>
        </pc:spChg>
        <pc:spChg chg="add">
          <ac:chgData name="Charlene Johnson (2131892)" userId="S::2131892@student.uwtsd.ac.uk::678f0ba4-be64-4121-9798-91c0d8039cf9" providerId="AD" clId="Web-{81FBFC3D-0F33-FAD2-A0A5-31794D4F10CC}" dt="2022-11-08T13:07:31.646" v="764"/>
          <ac:spMkLst>
            <pc:docMk/>
            <pc:sldMk cId="3186229079" sldId="264"/>
            <ac:spMk id="27" creationId="{79BB35BC-D5C2-4C8B-A22A-A71E6191913B}"/>
          </ac:spMkLst>
        </pc:spChg>
        <pc:grpChg chg="add del">
          <ac:chgData name="Charlene Johnson (2131892)" userId="S::2131892@student.uwtsd.ac.uk::678f0ba4-be64-4121-9798-91c0d8039cf9" providerId="AD" clId="Web-{81FBFC3D-0F33-FAD2-A0A5-31794D4F10CC}" dt="2022-11-08T12:55:05.374" v="644"/>
          <ac:grpSpMkLst>
            <pc:docMk/>
            <pc:sldMk cId="3186229079" sldId="264"/>
            <ac:grpSpMk id="12" creationId="{DF071BB7-867E-46A9-A7C2-3FCB28CB8FBD}"/>
          </ac:grpSpMkLst>
        </pc:grpChg>
        <pc:picChg chg="add mod ord">
          <ac:chgData name="Charlene Johnson (2131892)" userId="S::2131892@student.uwtsd.ac.uk::678f0ba4-be64-4121-9798-91c0d8039cf9" providerId="AD" clId="Web-{81FBFC3D-0F33-FAD2-A0A5-31794D4F10CC}" dt="2022-11-08T13:07:31.646" v="764"/>
          <ac:picMkLst>
            <pc:docMk/>
            <pc:sldMk cId="3186229079" sldId="264"/>
            <ac:picMk id="5" creationId="{F62D8DA0-A44F-FD9E-3CD1-F915A0CE8D3A}"/>
          </ac:picMkLst>
        </pc:picChg>
      </pc:sldChg>
      <pc:sldChg chg="addSp delSp modSp new">
        <pc:chgData name="Charlene Johnson (2131892)" userId="S::2131892@student.uwtsd.ac.uk::678f0ba4-be64-4121-9798-91c0d8039cf9" providerId="AD" clId="Web-{81FBFC3D-0F33-FAD2-A0A5-31794D4F10CC}" dt="2022-11-08T13:11:58.228" v="788"/>
        <pc:sldMkLst>
          <pc:docMk/>
          <pc:sldMk cId="700143152" sldId="265"/>
        </pc:sldMkLst>
        <pc:spChg chg="del mod">
          <ac:chgData name="Charlene Johnson (2131892)" userId="S::2131892@student.uwtsd.ac.uk::678f0ba4-be64-4121-9798-91c0d8039cf9" providerId="AD" clId="Web-{81FBFC3D-0F33-FAD2-A0A5-31794D4F10CC}" dt="2022-11-08T13:11:58.228" v="788"/>
          <ac:spMkLst>
            <pc:docMk/>
            <pc:sldMk cId="700143152" sldId="265"/>
            <ac:spMk id="6" creationId="{B587D233-0F08-FED1-C3CE-D5169AEABD15}"/>
          </ac:spMkLst>
        </pc:spChg>
        <pc:picChg chg="add mod ord">
          <ac:chgData name="Charlene Johnson (2131892)" userId="S::2131892@student.uwtsd.ac.uk::678f0ba4-be64-4121-9798-91c0d8039cf9" providerId="AD" clId="Web-{81FBFC3D-0F33-FAD2-A0A5-31794D4F10CC}" dt="2022-11-08T13:11:58.228" v="788"/>
          <ac:picMkLst>
            <pc:docMk/>
            <pc:sldMk cId="700143152" sldId="265"/>
            <ac:picMk id="7" creationId="{03CD056D-3652-78D4-B3B4-D1C5820BA1B3}"/>
          </ac:picMkLst>
        </pc:picChg>
      </pc:sldChg>
      <pc:sldChg chg="addSp modSp new mod setBg">
        <pc:chgData name="Charlene Johnson (2131892)" userId="S::2131892@student.uwtsd.ac.uk::678f0ba4-be64-4121-9798-91c0d8039cf9" providerId="AD" clId="Web-{81FBFC3D-0F33-FAD2-A0A5-31794D4F10CC}" dt="2022-11-08T13:26:13.243" v="884"/>
        <pc:sldMkLst>
          <pc:docMk/>
          <pc:sldMk cId="4116941430" sldId="266"/>
        </pc:sldMkLst>
        <pc:spChg chg="add">
          <ac:chgData name="Charlene Johnson (2131892)" userId="S::2131892@student.uwtsd.ac.uk::678f0ba4-be64-4121-9798-91c0d8039cf9" providerId="AD" clId="Web-{81FBFC3D-0F33-FAD2-A0A5-31794D4F10CC}" dt="2022-11-08T13:18:55.617" v="799"/>
          <ac:spMkLst>
            <pc:docMk/>
            <pc:sldMk cId="4116941430" sldId="266"/>
            <ac:spMk id="7" creationId="{DBC6133C-0615-4CE4-9132-37E609A9BDFA}"/>
          </ac:spMkLst>
        </pc:spChg>
        <pc:spChg chg="add">
          <ac:chgData name="Charlene Johnson (2131892)" userId="S::2131892@student.uwtsd.ac.uk::678f0ba4-be64-4121-9798-91c0d8039cf9" providerId="AD" clId="Web-{81FBFC3D-0F33-FAD2-A0A5-31794D4F10CC}" dt="2022-11-08T13:18:55.617" v="799"/>
          <ac:spMkLst>
            <pc:docMk/>
            <pc:sldMk cId="4116941430" sldId="266"/>
            <ac:spMk id="9" creationId="{169CC832-2974-4E8D-90ED-3E2941BA7336}"/>
          </ac:spMkLst>
        </pc:spChg>
        <pc:spChg chg="add">
          <ac:chgData name="Charlene Johnson (2131892)" userId="S::2131892@student.uwtsd.ac.uk::678f0ba4-be64-4121-9798-91c0d8039cf9" providerId="AD" clId="Web-{81FBFC3D-0F33-FAD2-A0A5-31794D4F10CC}" dt="2022-11-08T13:18:55.617" v="799"/>
          <ac:spMkLst>
            <pc:docMk/>
            <pc:sldMk cId="4116941430" sldId="266"/>
            <ac:spMk id="11" creationId="{55222F96-971A-4F90-B841-6BAB416C7AC1}"/>
          </ac:spMkLst>
        </pc:spChg>
        <pc:spChg chg="add">
          <ac:chgData name="Charlene Johnson (2131892)" userId="S::2131892@student.uwtsd.ac.uk::678f0ba4-be64-4121-9798-91c0d8039cf9" providerId="AD" clId="Web-{81FBFC3D-0F33-FAD2-A0A5-31794D4F10CC}" dt="2022-11-08T13:18:55.617" v="799"/>
          <ac:spMkLst>
            <pc:docMk/>
            <pc:sldMk cId="4116941430" sldId="266"/>
            <ac:spMk id="13" creationId="{08980754-6F4B-43C9-B9BE-127B6BED6586}"/>
          </ac:spMkLst>
        </pc:spChg>
        <pc:spChg chg="add">
          <ac:chgData name="Charlene Johnson (2131892)" userId="S::2131892@student.uwtsd.ac.uk::678f0ba4-be64-4121-9798-91c0d8039cf9" providerId="AD" clId="Web-{81FBFC3D-0F33-FAD2-A0A5-31794D4F10CC}" dt="2022-11-08T13:18:55.617" v="799"/>
          <ac:spMkLst>
            <pc:docMk/>
            <pc:sldMk cId="4116941430" sldId="266"/>
            <ac:spMk id="15" creationId="{2C1BBA94-3F40-40AA-8BB9-E69E25E537C1}"/>
          </ac:spMkLst>
        </pc:spChg>
        <pc:spChg chg="add mod">
          <ac:chgData name="Charlene Johnson (2131892)" userId="S::2131892@student.uwtsd.ac.uk::678f0ba4-be64-4121-9798-91c0d8039cf9" providerId="AD" clId="Web-{81FBFC3D-0F33-FAD2-A0A5-31794D4F10CC}" dt="2022-11-08T13:26:13.243" v="884"/>
          <ac:spMkLst>
            <pc:docMk/>
            <pc:sldMk cId="4116941430" sldId="266"/>
            <ac:spMk id="1659" creationId="{1A13CD4D-C28D-46D0-7A02-B7677105F086}"/>
          </ac:spMkLst>
        </pc:spChg>
        <pc:graphicFrameChg chg="add mod modGraphic">
          <ac:chgData name="Charlene Johnson (2131892)" userId="S::2131892@student.uwtsd.ac.uk::678f0ba4-be64-4121-9798-91c0d8039cf9" providerId="AD" clId="Web-{81FBFC3D-0F33-FAD2-A0A5-31794D4F10CC}" dt="2022-11-08T13:25:01.612" v="881" actId="20577"/>
          <ac:graphicFrameMkLst>
            <pc:docMk/>
            <pc:sldMk cId="4116941430" sldId="266"/>
            <ac:graphicFrameMk id="2" creationId="{F1507E95-1BA2-C582-008B-44A4DC93770F}"/>
          </ac:graphicFrameMkLst>
        </pc:graphicFrameChg>
      </pc:sldChg>
    </pc:docChg>
  </pc:docChgLst>
  <pc:docChgLst>
    <pc:chgData name="Charlene Johnson (2131892)" userId="S::2131892@student.uwtsd.ac.uk::678f0ba4-be64-4121-9798-91c0d8039cf9" providerId="AD" clId="Web-{D7726AA3-6E5A-F80E-BA0D-427DDD8D81ED}"/>
    <pc:docChg chg="addSld modSld">
      <pc:chgData name="Charlene Johnson (2131892)" userId="S::2131892@student.uwtsd.ac.uk::678f0ba4-be64-4121-9798-91c0d8039cf9" providerId="AD" clId="Web-{D7726AA3-6E5A-F80E-BA0D-427DDD8D81ED}" dt="2022-11-15T19:19:58.593" v="290" actId="1076"/>
      <pc:docMkLst>
        <pc:docMk/>
      </pc:docMkLst>
      <pc:sldChg chg="addSp delSp modSp">
        <pc:chgData name="Charlene Johnson (2131892)" userId="S::2131892@student.uwtsd.ac.uk::678f0ba4-be64-4121-9798-91c0d8039cf9" providerId="AD" clId="Web-{D7726AA3-6E5A-F80E-BA0D-427DDD8D81ED}" dt="2022-11-15T18:53:54.702" v="29"/>
        <pc:sldMkLst>
          <pc:docMk/>
          <pc:sldMk cId="2498739231" sldId="260"/>
        </pc:sldMkLst>
        <pc:spChg chg="add del mod">
          <ac:chgData name="Charlene Johnson (2131892)" userId="S::2131892@student.uwtsd.ac.uk::678f0ba4-be64-4121-9798-91c0d8039cf9" providerId="AD" clId="Web-{D7726AA3-6E5A-F80E-BA0D-427DDD8D81ED}" dt="2022-11-15T18:53:04.606" v="22"/>
          <ac:spMkLst>
            <pc:docMk/>
            <pc:sldMk cId="2498739231" sldId="260"/>
            <ac:spMk id="3" creationId="{BEEB3F35-0A0A-4F50-B276-748CAFE387FC}"/>
          </ac:spMkLst>
        </pc:spChg>
        <pc:spChg chg="add del">
          <ac:chgData name="Charlene Johnson (2131892)" userId="S::2131892@student.uwtsd.ac.uk::678f0ba4-be64-4121-9798-91c0d8039cf9" providerId="AD" clId="Web-{D7726AA3-6E5A-F80E-BA0D-427DDD8D81ED}" dt="2022-11-15T18:53:54.702" v="29"/>
          <ac:spMkLst>
            <pc:docMk/>
            <pc:sldMk cId="2498739231" sldId="260"/>
            <ac:spMk id="12" creationId="{169CC832-2974-4E8D-90ED-3E2941BA7336}"/>
          </ac:spMkLst>
        </pc:spChg>
        <pc:spChg chg="add del">
          <ac:chgData name="Charlene Johnson (2131892)" userId="S::2131892@student.uwtsd.ac.uk::678f0ba4-be64-4121-9798-91c0d8039cf9" providerId="AD" clId="Web-{D7726AA3-6E5A-F80E-BA0D-427DDD8D81ED}" dt="2022-11-15T18:53:54.702" v="29"/>
          <ac:spMkLst>
            <pc:docMk/>
            <pc:sldMk cId="2498739231" sldId="260"/>
            <ac:spMk id="13" creationId="{DBC6133C-0615-4CE4-9132-37E609A9BDFA}"/>
          </ac:spMkLst>
        </pc:spChg>
        <pc:spChg chg="add del">
          <ac:chgData name="Charlene Johnson (2131892)" userId="S::2131892@student.uwtsd.ac.uk::678f0ba4-be64-4121-9798-91c0d8039cf9" providerId="AD" clId="Web-{D7726AA3-6E5A-F80E-BA0D-427DDD8D81ED}" dt="2022-11-15T18:53:54.702" v="29"/>
          <ac:spMkLst>
            <pc:docMk/>
            <pc:sldMk cId="2498739231" sldId="260"/>
            <ac:spMk id="14" creationId="{55222F96-971A-4F90-B841-6BAB416C7AC1}"/>
          </ac:spMkLst>
        </pc:spChg>
        <pc:spChg chg="mod">
          <ac:chgData name="Charlene Johnson (2131892)" userId="S::2131892@student.uwtsd.ac.uk::678f0ba4-be64-4121-9798-91c0d8039cf9" providerId="AD" clId="Web-{D7726AA3-6E5A-F80E-BA0D-427DDD8D81ED}" dt="2022-11-15T18:53:54.702" v="29"/>
          <ac:spMkLst>
            <pc:docMk/>
            <pc:sldMk cId="2498739231" sldId="260"/>
            <ac:spMk id="15" creationId="{B167A1F7-57DD-F6A2-1038-4F3BBE18B636}"/>
          </ac:spMkLst>
        </pc:spChg>
        <pc:spChg chg="add del">
          <ac:chgData name="Charlene Johnson (2131892)" userId="S::2131892@student.uwtsd.ac.uk::678f0ba4-be64-4121-9798-91c0d8039cf9" providerId="AD" clId="Web-{D7726AA3-6E5A-F80E-BA0D-427DDD8D81ED}" dt="2022-11-15T18:53:54.702" v="29"/>
          <ac:spMkLst>
            <pc:docMk/>
            <pc:sldMk cId="2498739231" sldId="260"/>
            <ac:spMk id="16" creationId="{08980754-6F4B-43C9-B9BE-127B6BED6586}"/>
          </ac:spMkLst>
        </pc:spChg>
        <pc:spChg chg="mod ord">
          <ac:chgData name="Charlene Johnson (2131892)" userId="S::2131892@student.uwtsd.ac.uk::678f0ba4-be64-4121-9798-91c0d8039cf9" providerId="AD" clId="Web-{D7726AA3-6E5A-F80E-BA0D-427DDD8D81ED}" dt="2022-11-15T18:53:54.686" v="28"/>
          <ac:spMkLst>
            <pc:docMk/>
            <pc:sldMk cId="2498739231" sldId="260"/>
            <ac:spMk id="17" creationId="{2D5193BD-241D-71A7-8F6D-2A89491CB765}"/>
          </ac:spMkLst>
        </pc:spChg>
        <pc:spChg chg="add del">
          <ac:chgData name="Charlene Johnson (2131892)" userId="S::2131892@student.uwtsd.ac.uk::678f0ba4-be64-4121-9798-91c0d8039cf9" providerId="AD" clId="Web-{D7726AA3-6E5A-F80E-BA0D-427DDD8D81ED}" dt="2022-11-15T18:53:54.702" v="29"/>
          <ac:spMkLst>
            <pc:docMk/>
            <pc:sldMk cId="2498739231" sldId="260"/>
            <ac:spMk id="18" creationId="{2C1BBA94-3F40-40AA-8BB9-E69E25E537C1}"/>
          </ac:spMkLst>
        </pc:spChg>
        <pc:spChg chg="add del">
          <ac:chgData name="Charlene Johnson (2131892)" userId="S::2131892@student.uwtsd.ac.uk::678f0ba4-be64-4121-9798-91c0d8039cf9" providerId="AD" clId="Web-{D7726AA3-6E5A-F80E-BA0D-427DDD8D81ED}" dt="2022-11-15T18:53:32.670" v="24"/>
          <ac:spMkLst>
            <pc:docMk/>
            <pc:sldMk cId="2498739231" sldId="260"/>
            <ac:spMk id="23" creationId="{5E39A796-BE83-48B1-B33F-35C4A32AAB57}"/>
          </ac:spMkLst>
        </pc:spChg>
        <pc:spChg chg="add del">
          <ac:chgData name="Charlene Johnson (2131892)" userId="S::2131892@student.uwtsd.ac.uk::678f0ba4-be64-4121-9798-91c0d8039cf9" providerId="AD" clId="Web-{D7726AA3-6E5A-F80E-BA0D-427DDD8D81ED}" dt="2022-11-15T18:53:32.670" v="24"/>
          <ac:spMkLst>
            <pc:docMk/>
            <pc:sldMk cId="2498739231" sldId="260"/>
            <ac:spMk id="25" creationId="{72F84B47-E267-4194-8194-831DB7B5547F}"/>
          </ac:spMkLst>
        </pc:spChg>
        <pc:spChg chg="add del">
          <ac:chgData name="Charlene Johnson (2131892)" userId="S::2131892@student.uwtsd.ac.uk::678f0ba4-be64-4121-9798-91c0d8039cf9" providerId="AD" clId="Web-{D7726AA3-6E5A-F80E-BA0D-427DDD8D81ED}" dt="2022-11-15T18:53:50.202" v="26"/>
          <ac:spMkLst>
            <pc:docMk/>
            <pc:sldMk cId="2498739231" sldId="260"/>
            <ac:spMk id="27" creationId="{55222F96-971A-4F90-B841-6BAB416C7AC1}"/>
          </ac:spMkLst>
        </pc:spChg>
        <pc:spChg chg="add del">
          <ac:chgData name="Charlene Johnson (2131892)" userId="S::2131892@student.uwtsd.ac.uk::678f0ba4-be64-4121-9798-91c0d8039cf9" providerId="AD" clId="Web-{D7726AA3-6E5A-F80E-BA0D-427DDD8D81ED}" dt="2022-11-15T18:53:50.202" v="26"/>
          <ac:spMkLst>
            <pc:docMk/>
            <pc:sldMk cId="2498739231" sldId="260"/>
            <ac:spMk id="28" creationId="{DBC6133C-0615-4CE4-9132-37E609A9BDFA}"/>
          </ac:spMkLst>
        </pc:spChg>
        <pc:spChg chg="add del">
          <ac:chgData name="Charlene Johnson (2131892)" userId="S::2131892@student.uwtsd.ac.uk::678f0ba4-be64-4121-9798-91c0d8039cf9" providerId="AD" clId="Web-{D7726AA3-6E5A-F80E-BA0D-427DDD8D81ED}" dt="2022-11-15T18:53:50.202" v="26"/>
          <ac:spMkLst>
            <pc:docMk/>
            <pc:sldMk cId="2498739231" sldId="260"/>
            <ac:spMk id="29" creationId="{08980754-6F4B-43C9-B9BE-127B6BED6586}"/>
          </ac:spMkLst>
        </pc:spChg>
        <pc:spChg chg="add del">
          <ac:chgData name="Charlene Johnson (2131892)" userId="S::2131892@student.uwtsd.ac.uk::678f0ba4-be64-4121-9798-91c0d8039cf9" providerId="AD" clId="Web-{D7726AA3-6E5A-F80E-BA0D-427DDD8D81ED}" dt="2022-11-15T18:53:50.202" v="26"/>
          <ac:spMkLst>
            <pc:docMk/>
            <pc:sldMk cId="2498739231" sldId="260"/>
            <ac:spMk id="30" creationId="{169CC832-2974-4E8D-90ED-3E2941BA7336}"/>
          </ac:spMkLst>
        </pc:spChg>
        <pc:spChg chg="add del">
          <ac:chgData name="Charlene Johnson (2131892)" userId="S::2131892@student.uwtsd.ac.uk::678f0ba4-be64-4121-9798-91c0d8039cf9" providerId="AD" clId="Web-{D7726AA3-6E5A-F80E-BA0D-427DDD8D81ED}" dt="2022-11-15T18:53:50.202" v="26"/>
          <ac:spMkLst>
            <pc:docMk/>
            <pc:sldMk cId="2498739231" sldId="260"/>
            <ac:spMk id="31" creationId="{2C1BBA94-3F40-40AA-8BB9-E69E25E537C1}"/>
          </ac:spMkLst>
        </pc:spChg>
        <pc:spChg chg="add del">
          <ac:chgData name="Charlene Johnson (2131892)" userId="S::2131892@student.uwtsd.ac.uk::678f0ba4-be64-4121-9798-91c0d8039cf9" providerId="AD" clId="Web-{D7726AA3-6E5A-F80E-BA0D-427DDD8D81ED}" dt="2022-11-15T18:53:54.686" v="28"/>
          <ac:spMkLst>
            <pc:docMk/>
            <pc:sldMk cId="2498739231" sldId="260"/>
            <ac:spMk id="35" creationId="{CED4ADB3-C6E5-44F4-960B-D8CDEC8E8A29}"/>
          </ac:spMkLst>
        </pc:spChg>
        <pc:spChg chg="add del">
          <ac:chgData name="Charlene Johnson (2131892)" userId="S::2131892@student.uwtsd.ac.uk::678f0ba4-be64-4121-9798-91c0d8039cf9" providerId="AD" clId="Web-{D7726AA3-6E5A-F80E-BA0D-427DDD8D81ED}" dt="2022-11-15T18:53:54.686" v="28"/>
          <ac:spMkLst>
            <pc:docMk/>
            <pc:sldMk cId="2498739231" sldId="260"/>
            <ac:spMk id="38" creationId="{E46B98A5-2874-4160-A801-37F774304EC1}"/>
          </ac:spMkLst>
        </pc:spChg>
        <pc:spChg chg="add">
          <ac:chgData name="Charlene Johnson (2131892)" userId="S::2131892@student.uwtsd.ac.uk::678f0ba4-be64-4121-9798-91c0d8039cf9" providerId="AD" clId="Web-{D7726AA3-6E5A-F80E-BA0D-427DDD8D81ED}" dt="2022-11-15T18:53:54.702" v="29"/>
          <ac:spMkLst>
            <pc:docMk/>
            <pc:sldMk cId="2498739231" sldId="260"/>
            <ac:spMk id="41" creationId="{DBC6133C-0615-4CE4-9132-37E609A9BDFA}"/>
          </ac:spMkLst>
        </pc:spChg>
        <pc:spChg chg="add">
          <ac:chgData name="Charlene Johnson (2131892)" userId="S::2131892@student.uwtsd.ac.uk::678f0ba4-be64-4121-9798-91c0d8039cf9" providerId="AD" clId="Web-{D7726AA3-6E5A-F80E-BA0D-427DDD8D81ED}" dt="2022-11-15T18:53:54.702" v="29"/>
          <ac:spMkLst>
            <pc:docMk/>
            <pc:sldMk cId="2498739231" sldId="260"/>
            <ac:spMk id="42" creationId="{169CC832-2974-4E8D-90ED-3E2941BA7336}"/>
          </ac:spMkLst>
        </pc:spChg>
        <pc:spChg chg="add">
          <ac:chgData name="Charlene Johnson (2131892)" userId="S::2131892@student.uwtsd.ac.uk::678f0ba4-be64-4121-9798-91c0d8039cf9" providerId="AD" clId="Web-{D7726AA3-6E5A-F80E-BA0D-427DDD8D81ED}" dt="2022-11-15T18:53:54.702" v="29"/>
          <ac:spMkLst>
            <pc:docMk/>
            <pc:sldMk cId="2498739231" sldId="260"/>
            <ac:spMk id="43" creationId="{55222F96-971A-4F90-B841-6BAB416C7AC1}"/>
          </ac:spMkLst>
        </pc:spChg>
        <pc:spChg chg="add">
          <ac:chgData name="Charlene Johnson (2131892)" userId="S::2131892@student.uwtsd.ac.uk::678f0ba4-be64-4121-9798-91c0d8039cf9" providerId="AD" clId="Web-{D7726AA3-6E5A-F80E-BA0D-427DDD8D81ED}" dt="2022-11-15T18:53:54.702" v="29"/>
          <ac:spMkLst>
            <pc:docMk/>
            <pc:sldMk cId="2498739231" sldId="260"/>
            <ac:spMk id="44" creationId="{08980754-6F4B-43C9-B9BE-127B6BED6586}"/>
          </ac:spMkLst>
        </pc:spChg>
        <pc:spChg chg="add">
          <ac:chgData name="Charlene Johnson (2131892)" userId="S::2131892@student.uwtsd.ac.uk::678f0ba4-be64-4121-9798-91c0d8039cf9" providerId="AD" clId="Web-{D7726AA3-6E5A-F80E-BA0D-427DDD8D81ED}" dt="2022-11-15T18:53:54.702" v="29"/>
          <ac:spMkLst>
            <pc:docMk/>
            <pc:sldMk cId="2498739231" sldId="260"/>
            <ac:spMk id="45" creationId="{2C1BBA94-3F40-40AA-8BB9-E69E25E537C1}"/>
          </ac:spMkLst>
        </pc:spChg>
        <pc:grpChg chg="add del">
          <ac:chgData name="Charlene Johnson (2131892)" userId="S::2131892@student.uwtsd.ac.uk::678f0ba4-be64-4121-9798-91c0d8039cf9" providerId="AD" clId="Web-{D7726AA3-6E5A-F80E-BA0D-427DDD8D81ED}" dt="2022-11-15T18:53:54.686" v="28"/>
          <ac:grpSpMkLst>
            <pc:docMk/>
            <pc:sldMk cId="2498739231" sldId="260"/>
            <ac:grpSpMk id="36" creationId="{D2A542E6-1924-4FE2-89D1-3CB19468C1F6}"/>
          </ac:grpSpMkLst>
        </pc:grpChg>
        <pc:grpChg chg="add del">
          <ac:chgData name="Charlene Johnson (2131892)" userId="S::2131892@student.uwtsd.ac.uk::678f0ba4-be64-4121-9798-91c0d8039cf9" providerId="AD" clId="Web-{D7726AA3-6E5A-F80E-BA0D-427DDD8D81ED}" dt="2022-11-15T18:53:54.686" v="28"/>
          <ac:grpSpMkLst>
            <pc:docMk/>
            <pc:sldMk cId="2498739231" sldId="260"/>
            <ac:grpSpMk id="39" creationId="{21DDE79B-A5E7-4416-9FDF-A11E385102C9}"/>
          </ac:grpSpMkLst>
        </pc:grpChg>
        <pc:picChg chg="add mod ord">
          <ac:chgData name="Charlene Johnson (2131892)" userId="S::2131892@student.uwtsd.ac.uk::678f0ba4-be64-4121-9798-91c0d8039cf9" providerId="AD" clId="Web-{D7726AA3-6E5A-F80E-BA0D-427DDD8D81ED}" dt="2022-11-15T18:53:54.702" v="29"/>
          <ac:picMkLst>
            <pc:docMk/>
            <pc:sldMk cId="2498739231" sldId="260"/>
            <ac:picMk id="4" creationId="{0E1D2C6C-03F7-1C64-0DEC-BAD2F7D927F4}"/>
          </ac:picMkLst>
        </pc:picChg>
        <pc:picChg chg="del">
          <ac:chgData name="Charlene Johnson (2131892)" userId="S::2131892@student.uwtsd.ac.uk::678f0ba4-be64-4121-9798-91c0d8039cf9" providerId="AD" clId="Web-{D7726AA3-6E5A-F80E-BA0D-427DDD8D81ED}" dt="2022-11-15T18:52:48.559" v="20"/>
          <ac:picMkLst>
            <pc:docMk/>
            <pc:sldMk cId="2498739231" sldId="260"/>
            <ac:picMk id="5" creationId="{AEA7F849-0F9B-55E7-F9A7-92C22169AF34}"/>
          </ac:picMkLst>
        </pc:picChg>
      </pc:sldChg>
      <pc:sldChg chg="modSp">
        <pc:chgData name="Charlene Johnson (2131892)" userId="S::2131892@student.uwtsd.ac.uk::678f0ba4-be64-4121-9798-91c0d8039cf9" providerId="AD" clId="Web-{D7726AA3-6E5A-F80E-BA0D-427DDD8D81ED}" dt="2022-11-15T19:19:58.593" v="290" actId="1076"/>
        <pc:sldMkLst>
          <pc:docMk/>
          <pc:sldMk cId="3797854821" sldId="262"/>
        </pc:sldMkLst>
        <pc:spChg chg="mod">
          <ac:chgData name="Charlene Johnson (2131892)" userId="S::2131892@student.uwtsd.ac.uk::678f0ba4-be64-4121-9798-91c0d8039cf9" providerId="AD" clId="Web-{D7726AA3-6E5A-F80E-BA0D-427DDD8D81ED}" dt="2022-11-15T19:19:58.593" v="290" actId="1076"/>
          <ac:spMkLst>
            <pc:docMk/>
            <pc:sldMk cId="3797854821" sldId="262"/>
            <ac:spMk id="8" creationId="{9014A0EC-BB04-D6DC-2420-FC662E4A0C93}"/>
          </ac:spMkLst>
        </pc:spChg>
      </pc:sldChg>
      <pc:sldChg chg="modSp">
        <pc:chgData name="Charlene Johnson (2131892)" userId="S::2131892@student.uwtsd.ac.uk::678f0ba4-be64-4121-9798-91c0d8039cf9" providerId="AD" clId="Web-{D7726AA3-6E5A-F80E-BA0D-427DDD8D81ED}" dt="2022-11-15T18:33:48.276" v="19"/>
        <pc:sldMkLst>
          <pc:docMk/>
          <pc:sldMk cId="258993040" sldId="263"/>
        </pc:sldMkLst>
        <pc:graphicFrameChg chg="mod modGraphic">
          <ac:chgData name="Charlene Johnson (2131892)" userId="S::2131892@student.uwtsd.ac.uk::678f0ba4-be64-4121-9798-91c0d8039cf9" providerId="AD" clId="Web-{D7726AA3-6E5A-F80E-BA0D-427DDD8D81ED}" dt="2022-11-15T18:33:48.276" v="19"/>
          <ac:graphicFrameMkLst>
            <pc:docMk/>
            <pc:sldMk cId="258993040" sldId="263"/>
            <ac:graphicFrameMk id="2" creationId="{AB37F500-36F0-4A2E-F44F-3BB6A1224068}"/>
          </ac:graphicFrameMkLst>
        </pc:graphicFrameChg>
      </pc:sldChg>
      <pc:sldChg chg="modSp">
        <pc:chgData name="Charlene Johnson (2131892)" userId="S::2131892@student.uwtsd.ac.uk::678f0ba4-be64-4121-9798-91c0d8039cf9" providerId="AD" clId="Web-{D7726AA3-6E5A-F80E-BA0D-427DDD8D81ED}" dt="2022-11-15T17:24:18.800" v="14" actId="20577"/>
        <pc:sldMkLst>
          <pc:docMk/>
          <pc:sldMk cId="3882652630" sldId="269"/>
        </pc:sldMkLst>
        <pc:spChg chg="mod">
          <ac:chgData name="Charlene Johnson (2131892)" userId="S::2131892@student.uwtsd.ac.uk::678f0ba4-be64-4121-9798-91c0d8039cf9" providerId="AD" clId="Web-{D7726AA3-6E5A-F80E-BA0D-427DDD8D81ED}" dt="2022-11-15T17:24:18.800" v="14" actId="20577"/>
          <ac:spMkLst>
            <pc:docMk/>
            <pc:sldMk cId="3882652630" sldId="269"/>
            <ac:spMk id="3" creationId="{6A420B95-7E3F-EC5A-D44D-87A51CBA4426}"/>
          </ac:spMkLst>
        </pc:spChg>
      </pc:sldChg>
      <pc:sldChg chg="new">
        <pc:chgData name="Charlene Johnson (2131892)" userId="S::2131892@student.uwtsd.ac.uk::678f0ba4-be64-4121-9798-91c0d8039cf9" providerId="AD" clId="Web-{D7726AA3-6E5A-F80E-BA0D-427DDD8D81ED}" dt="2022-11-15T17:24:19.488" v="15"/>
        <pc:sldMkLst>
          <pc:docMk/>
          <pc:sldMk cId="2814177946" sldId="270"/>
        </pc:sldMkLst>
      </pc:sldChg>
      <pc:sldChg chg="addSp delSp modSp new">
        <pc:chgData name="Charlene Johnson (2131892)" userId="S::2131892@student.uwtsd.ac.uk::678f0ba4-be64-4121-9798-91c0d8039cf9" providerId="AD" clId="Web-{D7726AA3-6E5A-F80E-BA0D-427DDD8D81ED}" dt="2022-11-15T19:17:38.323" v="278"/>
        <pc:sldMkLst>
          <pc:docMk/>
          <pc:sldMk cId="1274781602" sldId="271"/>
        </pc:sldMkLst>
        <pc:spChg chg="mod">
          <ac:chgData name="Charlene Johnson (2131892)" userId="S::2131892@student.uwtsd.ac.uk::678f0ba4-be64-4121-9798-91c0d8039cf9" providerId="AD" clId="Web-{D7726AA3-6E5A-F80E-BA0D-427DDD8D81ED}" dt="2022-11-15T19:07:41.557" v="87" actId="20577"/>
          <ac:spMkLst>
            <pc:docMk/>
            <pc:sldMk cId="1274781602" sldId="271"/>
            <ac:spMk id="2" creationId="{D36AAE2A-216C-363F-6618-EAA71E7A002C}"/>
          </ac:spMkLst>
        </pc:spChg>
        <pc:spChg chg="del">
          <ac:chgData name="Charlene Johnson (2131892)" userId="S::2131892@student.uwtsd.ac.uk::678f0ba4-be64-4121-9798-91c0d8039cf9" providerId="AD" clId="Web-{D7726AA3-6E5A-F80E-BA0D-427DDD8D81ED}" dt="2022-11-15T19:05:28.600" v="31"/>
          <ac:spMkLst>
            <pc:docMk/>
            <pc:sldMk cId="1274781602" sldId="271"/>
            <ac:spMk id="3" creationId="{503569E5-0479-7212-BA30-7993C0E96F1B}"/>
          </ac:spMkLst>
        </pc:spChg>
        <pc:spChg chg="mod">
          <ac:chgData name="Charlene Johnson (2131892)" userId="S::2131892@student.uwtsd.ac.uk::678f0ba4-be64-4121-9798-91c0d8039cf9" providerId="AD" clId="Web-{D7726AA3-6E5A-F80E-BA0D-427DDD8D81ED}" dt="2022-11-15T19:17:14.432" v="273" actId="20577"/>
          <ac:spMkLst>
            <pc:docMk/>
            <pc:sldMk cId="1274781602" sldId="271"/>
            <ac:spMk id="4" creationId="{9C7A2F67-ED4D-1F3F-EA46-E6A25393D709}"/>
          </ac:spMkLst>
        </pc:spChg>
        <pc:spChg chg="add mod">
          <ac:chgData name="Charlene Johnson (2131892)" userId="S::2131892@student.uwtsd.ac.uk::678f0ba4-be64-4121-9798-91c0d8039cf9" providerId="AD" clId="Web-{D7726AA3-6E5A-F80E-BA0D-427DDD8D81ED}" dt="2022-11-15T19:07:11.993" v="73" actId="20577"/>
          <ac:spMkLst>
            <pc:docMk/>
            <pc:sldMk cId="1274781602" sldId="271"/>
            <ac:spMk id="6" creationId="{22CCCDB2-F69F-5DB5-E6A9-A054D8A6C579}"/>
          </ac:spMkLst>
        </pc:spChg>
        <pc:picChg chg="add mod ord modCrop">
          <ac:chgData name="Charlene Johnson (2131892)" userId="S::2131892@student.uwtsd.ac.uk::678f0ba4-be64-4121-9798-91c0d8039cf9" providerId="AD" clId="Web-{D7726AA3-6E5A-F80E-BA0D-427DDD8D81ED}" dt="2022-11-15T19:06:24.492" v="37" actId="1076"/>
          <ac:picMkLst>
            <pc:docMk/>
            <pc:sldMk cId="1274781602" sldId="271"/>
            <ac:picMk id="5" creationId="{786A58F0-7ACF-728B-A5D4-2C28E8E1FB2F}"/>
          </ac:picMkLst>
        </pc:picChg>
        <pc:picChg chg="add">
          <ac:chgData name="Charlene Johnson (2131892)" userId="S::2131892@student.uwtsd.ac.uk::678f0ba4-be64-4121-9798-91c0d8039cf9" providerId="AD" clId="Web-{D7726AA3-6E5A-F80E-BA0D-427DDD8D81ED}" dt="2022-11-15T19:16:52.059" v="272"/>
          <ac:picMkLst>
            <pc:docMk/>
            <pc:sldMk cId="1274781602" sldId="271"/>
            <ac:picMk id="8" creationId="{5E74A5FA-2ED1-3790-AA93-E40960EE24B5}"/>
          </ac:picMkLst>
        </pc:picChg>
        <pc:picChg chg="add del mod">
          <ac:chgData name="Charlene Johnson (2131892)" userId="S::2131892@student.uwtsd.ac.uk::678f0ba4-be64-4121-9798-91c0d8039cf9" providerId="AD" clId="Web-{D7726AA3-6E5A-F80E-BA0D-427DDD8D81ED}" dt="2022-11-15T19:17:38.323" v="278"/>
          <ac:picMkLst>
            <pc:docMk/>
            <pc:sldMk cId="1274781602" sldId="271"/>
            <ac:picMk id="9" creationId="{8F8F0F1F-9274-1066-725F-1C03FE57D1BC}"/>
          </ac:picMkLst>
        </pc:picChg>
      </pc:sldChg>
      <pc:sldChg chg="addSp modSp new">
        <pc:chgData name="Charlene Johnson (2131892)" userId="S::2131892@student.uwtsd.ac.uk::678f0ba4-be64-4121-9798-91c0d8039cf9" providerId="AD" clId="Web-{D7726AA3-6E5A-F80E-BA0D-427DDD8D81ED}" dt="2022-11-15T19:18:59.935" v="285" actId="1076"/>
        <pc:sldMkLst>
          <pc:docMk/>
          <pc:sldMk cId="1174269424" sldId="272"/>
        </pc:sldMkLst>
        <pc:spChg chg="mod">
          <ac:chgData name="Charlene Johnson (2131892)" userId="S::2131892@student.uwtsd.ac.uk::678f0ba4-be64-4121-9798-91c0d8039cf9" providerId="AD" clId="Web-{D7726AA3-6E5A-F80E-BA0D-427DDD8D81ED}" dt="2022-11-15T19:18:48.513" v="280" actId="20577"/>
          <ac:spMkLst>
            <pc:docMk/>
            <pc:sldMk cId="1174269424" sldId="272"/>
            <ac:spMk id="6" creationId="{B0973581-360E-BC24-E5F8-C2BF334BC6B2}"/>
          </ac:spMkLst>
        </pc:spChg>
        <pc:picChg chg="add mod">
          <ac:chgData name="Charlene Johnson (2131892)" userId="S::2131892@student.uwtsd.ac.uk::678f0ba4-be64-4121-9798-91c0d8039cf9" providerId="AD" clId="Web-{D7726AA3-6E5A-F80E-BA0D-427DDD8D81ED}" dt="2022-11-15T19:18:59.935" v="285" actId="1076"/>
          <ac:picMkLst>
            <pc:docMk/>
            <pc:sldMk cId="1174269424" sldId="272"/>
            <ac:picMk id="8" creationId="{D35E1493-F95A-98BF-03CF-10BA384B3475}"/>
          </ac:picMkLst>
        </pc:picChg>
      </pc:sldChg>
    </pc:docChg>
  </pc:docChgLst>
  <pc:docChgLst>
    <pc:chgData name="Charlene Johnson (2131892)" userId="S::2131892@student.uwtsd.ac.uk::678f0ba4-be64-4121-9798-91c0d8039cf9" providerId="AD" clId="Web-{1A0B736D-4788-6282-EBDD-17C576A74552}"/>
    <pc:docChg chg="modSld">
      <pc:chgData name="Charlene Johnson (2131892)" userId="S::2131892@student.uwtsd.ac.uk::678f0ba4-be64-4121-9798-91c0d8039cf9" providerId="AD" clId="Web-{1A0B736D-4788-6282-EBDD-17C576A74552}" dt="2022-11-15T13:28:55.265" v="11"/>
      <pc:docMkLst>
        <pc:docMk/>
      </pc:docMkLst>
      <pc:sldChg chg="modSp addAnim modAnim">
        <pc:chgData name="Charlene Johnson (2131892)" userId="S::2131892@student.uwtsd.ac.uk::678f0ba4-be64-4121-9798-91c0d8039cf9" providerId="AD" clId="Web-{1A0B736D-4788-6282-EBDD-17C576A74552}" dt="2022-11-15T13:28:55.265" v="11"/>
        <pc:sldMkLst>
          <pc:docMk/>
          <pc:sldMk cId="700143152" sldId="265"/>
        </pc:sldMkLst>
        <pc:graphicFrameChg chg="modGraphic">
          <ac:chgData name="Charlene Johnson (2131892)" userId="S::2131892@student.uwtsd.ac.uk::678f0ba4-be64-4121-9798-91c0d8039cf9" providerId="AD" clId="Web-{1A0B736D-4788-6282-EBDD-17C576A74552}" dt="2022-11-15T13:28:55.265" v="11"/>
          <ac:graphicFrameMkLst>
            <pc:docMk/>
            <pc:sldMk cId="700143152" sldId="265"/>
            <ac:graphicFrameMk id="11" creationId="{7401784D-F3B2-704A-1B7C-EC0B25D6A867}"/>
          </ac:graphicFrameMkLst>
        </pc:graphicFrameChg>
      </pc:sldChg>
    </pc:docChg>
  </pc:docChgLst>
  <pc:docChgLst>
    <pc:chgData name="Charlene Johnson (2131892)" userId="S::2131892@student.uwtsd.ac.uk::678f0ba4-be64-4121-9798-91c0d8039cf9" providerId="AD" clId="Web-{227DB98C-843C-8CF1-A114-787CC861CB72}"/>
    <pc:docChg chg="modSld">
      <pc:chgData name="Charlene Johnson (2131892)" userId="S::2131892@student.uwtsd.ac.uk::678f0ba4-be64-4121-9798-91c0d8039cf9" providerId="AD" clId="Web-{227DB98C-843C-8CF1-A114-787CC861CB72}" dt="2022-11-15T17:22:24.366" v="24" actId="20577"/>
      <pc:docMkLst>
        <pc:docMk/>
      </pc:docMkLst>
      <pc:sldChg chg="modSp">
        <pc:chgData name="Charlene Johnson (2131892)" userId="S::2131892@student.uwtsd.ac.uk::678f0ba4-be64-4121-9798-91c0d8039cf9" providerId="AD" clId="Web-{227DB98C-843C-8CF1-A114-787CC861CB72}" dt="2022-11-15T17:22:24.366" v="24" actId="20577"/>
        <pc:sldMkLst>
          <pc:docMk/>
          <pc:sldMk cId="3882652630" sldId="269"/>
        </pc:sldMkLst>
        <pc:spChg chg="mod">
          <ac:chgData name="Charlene Johnson (2131892)" userId="S::2131892@student.uwtsd.ac.uk::678f0ba4-be64-4121-9798-91c0d8039cf9" providerId="AD" clId="Web-{227DB98C-843C-8CF1-A114-787CC861CB72}" dt="2022-11-15T17:21:18.318" v="11" actId="20577"/>
          <ac:spMkLst>
            <pc:docMk/>
            <pc:sldMk cId="3882652630" sldId="269"/>
            <ac:spMk id="2" creationId="{4510F503-5D50-1475-3E92-7701739F168C}"/>
          </ac:spMkLst>
        </pc:spChg>
        <pc:spChg chg="mod">
          <ac:chgData name="Charlene Johnson (2131892)" userId="S::2131892@student.uwtsd.ac.uk::678f0ba4-be64-4121-9798-91c0d8039cf9" providerId="AD" clId="Web-{227DB98C-843C-8CF1-A114-787CC861CB72}" dt="2022-11-15T17:22:24.366" v="24" actId="20577"/>
          <ac:spMkLst>
            <pc:docMk/>
            <pc:sldMk cId="3882652630" sldId="269"/>
            <ac:spMk id="3" creationId="{6A420B95-7E3F-EC5A-D44D-87A51CBA4426}"/>
          </ac:spMkLst>
        </pc:spChg>
      </pc:sldChg>
    </pc:docChg>
  </pc:docChgLst>
  <pc:docChgLst>
    <pc:chgData name="Charlene Johnson (2131892)" userId="S::2131892@student.uwtsd.ac.uk::678f0ba4-be64-4121-9798-91c0d8039cf9" providerId="AD" clId="Web-{9543AB74-3AE3-1215-A22E-431928D1C3E0}"/>
    <pc:docChg chg="addSld delSld modSld">
      <pc:chgData name="Charlene Johnson (2131892)" userId="S::2131892@student.uwtsd.ac.uk::678f0ba4-be64-4121-9798-91c0d8039cf9" providerId="AD" clId="Web-{9543AB74-3AE3-1215-A22E-431928D1C3E0}" dt="2022-11-15T13:26:29.466" v="3072"/>
      <pc:docMkLst>
        <pc:docMk/>
      </pc:docMkLst>
      <pc:sldChg chg="del">
        <pc:chgData name="Charlene Johnson (2131892)" userId="S::2131892@student.uwtsd.ac.uk::678f0ba4-be64-4121-9798-91c0d8039cf9" providerId="AD" clId="Web-{9543AB74-3AE3-1215-A22E-431928D1C3E0}" dt="2022-11-15T12:12:58.302" v="2383"/>
        <pc:sldMkLst>
          <pc:docMk/>
          <pc:sldMk cId="109857222" sldId="256"/>
        </pc:sldMkLst>
      </pc:sldChg>
      <pc:sldChg chg="del">
        <pc:chgData name="Charlene Johnson (2131892)" userId="S::2131892@student.uwtsd.ac.uk::678f0ba4-be64-4121-9798-91c0d8039cf9" providerId="AD" clId="Web-{9543AB74-3AE3-1215-A22E-431928D1C3E0}" dt="2022-11-15T12:13:01.630" v="2384"/>
        <pc:sldMkLst>
          <pc:docMk/>
          <pc:sldMk cId="4094703393" sldId="258"/>
        </pc:sldMkLst>
      </pc:sldChg>
      <pc:sldChg chg="addSp delSp modSp">
        <pc:chgData name="Charlene Johnson (2131892)" userId="S::2131892@student.uwtsd.ac.uk::678f0ba4-be64-4121-9798-91c0d8039cf9" providerId="AD" clId="Web-{9543AB74-3AE3-1215-A22E-431928D1C3E0}" dt="2022-11-15T13:24:58.589" v="3069" actId="1076"/>
        <pc:sldMkLst>
          <pc:docMk/>
          <pc:sldMk cId="1409457946" sldId="261"/>
        </pc:sldMkLst>
        <pc:spChg chg="add del mod">
          <ac:chgData name="Charlene Johnson (2131892)" userId="S::2131892@student.uwtsd.ac.uk::678f0ba4-be64-4121-9798-91c0d8039cf9" providerId="AD" clId="Web-{9543AB74-3AE3-1215-A22E-431928D1C3E0}" dt="2022-11-15T13:03:57.876" v="3033"/>
          <ac:spMkLst>
            <pc:docMk/>
            <pc:sldMk cId="1409457946" sldId="261"/>
            <ac:spMk id="6" creationId="{F62BD0CD-D217-D26C-F5F5-ACD9925B9FA5}"/>
          </ac:spMkLst>
        </pc:spChg>
        <pc:spChg chg="add mod">
          <ac:chgData name="Charlene Johnson (2131892)" userId="S::2131892@student.uwtsd.ac.uk::678f0ba4-be64-4121-9798-91c0d8039cf9" providerId="AD" clId="Web-{9543AB74-3AE3-1215-A22E-431928D1C3E0}" dt="2022-11-15T13:04:37.423" v="3038" actId="20577"/>
          <ac:spMkLst>
            <pc:docMk/>
            <pc:sldMk cId="1409457946" sldId="261"/>
            <ac:spMk id="9" creationId="{C41DD52F-7140-9D66-958F-9772C69B6FE1}"/>
          </ac:spMkLst>
        </pc:spChg>
        <pc:picChg chg="del">
          <ac:chgData name="Charlene Johnson (2131892)" userId="S::2131892@student.uwtsd.ac.uk::678f0ba4-be64-4121-9798-91c0d8039cf9" providerId="AD" clId="Web-{9543AB74-3AE3-1215-A22E-431928D1C3E0}" dt="2022-11-15T13:03:48.782" v="3031"/>
          <ac:picMkLst>
            <pc:docMk/>
            <pc:sldMk cId="1409457946" sldId="261"/>
            <ac:picMk id="5" creationId="{AE880AA4-8959-81CF-8696-2032B0125197}"/>
          </ac:picMkLst>
        </pc:picChg>
        <pc:picChg chg="add del mod ord">
          <ac:chgData name="Charlene Johnson (2131892)" userId="S::2131892@student.uwtsd.ac.uk::678f0ba4-be64-4121-9798-91c0d8039cf9" providerId="AD" clId="Web-{9543AB74-3AE3-1215-A22E-431928D1C3E0}" dt="2022-11-15T13:04:00.626" v="3034"/>
          <ac:picMkLst>
            <pc:docMk/>
            <pc:sldMk cId="1409457946" sldId="261"/>
            <ac:picMk id="7" creationId="{DB807C6E-6FBA-2416-69D6-7FD2BDF0B3D6}"/>
          </ac:picMkLst>
        </pc:picChg>
        <pc:picChg chg="add mod">
          <ac:chgData name="Charlene Johnson (2131892)" userId="S::2131892@student.uwtsd.ac.uk::678f0ba4-be64-4121-9798-91c0d8039cf9" providerId="AD" clId="Web-{9543AB74-3AE3-1215-A22E-431928D1C3E0}" dt="2022-11-15T13:24:58.589" v="3069" actId="1076"/>
          <ac:picMkLst>
            <pc:docMk/>
            <pc:sldMk cId="1409457946" sldId="261"/>
            <ac:picMk id="10" creationId="{A74F6024-FDE9-EF74-09BC-7854D0EB2F96}"/>
          </ac:picMkLst>
        </pc:picChg>
      </pc:sldChg>
      <pc:sldChg chg="addSp modSp">
        <pc:chgData name="Charlene Johnson (2131892)" userId="S::2131892@student.uwtsd.ac.uk::678f0ba4-be64-4121-9798-91c0d8039cf9" providerId="AD" clId="Web-{9543AB74-3AE3-1215-A22E-431928D1C3E0}" dt="2022-11-15T12:10:56.949" v="2381" actId="20577"/>
        <pc:sldMkLst>
          <pc:docMk/>
          <pc:sldMk cId="3797854821" sldId="262"/>
        </pc:sldMkLst>
        <pc:spChg chg="mod">
          <ac:chgData name="Charlene Johnson (2131892)" userId="S::2131892@student.uwtsd.ac.uk::678f0ba4-be64-4121-9798-91c0d8039cf9" providerId="AD" clId="Web-{9543AB74-3AE3-1215-A22E-431928D1C3E0}" dt="2022-11-15T12:04:31.359" v="2054" actId="1076"/>
          <ac:spMkLst>
            <pc:docMk/>
            <pc:sldMk cId="3797854821" sldId="262"/>
            <ac:spMk id="2" creationId="{D1A9C4C3-FB76-1C3E-6154-F0B6196A9C95}"/>
          </ac:spMkLst>
        </pc:spChg>
        <pc:spChg chg="mod">
          <ac:chgData name="Charlene Johnson (2131892)" userId="S::2131892@student.uwtsd.ac.uk::678f0ba4-be64-4121-9798-91c0d8039cf9" providerId="AD" clId="Web-{9543AB74-3AE3-1215-A22E-431928D1C3E0}" dt="2022-11-15T11:48:58.743" v="1456" actId="14100"/>
          <ac:spMkLst>
            <pc:docMk/>
            <pc:sldMk cId="3797854821" sldId="262"/>
            <ac:spMk id="4" creationId="{80046455-D2C9-C2AA-681D-D517E2F6704D}"/>
          </ac:spMkLst>
        </pc:spChg>
        <pc:spChg chg="mod">
          <ac:chgData name="Charlene Johnson (2131892)" userId="S::2131892@student.uwtsd.ac.uk::678f0ba4-be64-4121-9798-91c0d8039cf9" providerId="AD" clId="Web-{9543AB74-3AE3-1215-A22E-431928D1C3E0}" dt="2022-11-15T11:49:29.558" v="1464" actId="1076"/>
          <ac:spMkLst>
            <pc:docMk/>
            <pc:sldMk cId="3797854821" sldId="262"/>
            <ac:spMk id="6" creationId="{EF4BC20E-F9EF-BDF1-CC98-F3BF800B5B8E}"/>
          </ac:spMkLst>
        </pc:spChg>
        <pc:spChg chg="add mod">
          <ac:chgData name="Charlene Johnson (2131892)" userId="S::2131892@student.uwtsd.ac.uk::678f0ba4-be64-4121-9798-91c0d8039cf9" providerId="AD" clId="Web-{9543AB74-3AE3-1215-A22E-431928D1C3E0}" dt="2022-11-15T12:10:56.949" v="2381" actId="20577"/>
          <ac:spMkLst>
            <pc:docMk/>
            <pc:sldMk cId="3797854821" sldId="262"/>
            <ac:spMk id="8" creationId="{9014A0EC-BB04-D6DC-2420-FC662E4A0C93}"/>
          </ac:spMkLst>
        </pc:spChg>
        <pc:spChg chg="add mod">
          <ac:chgData name="Charlene Johnson (2131892)" userId="S::2131892@student.uwtsd.ac.uk::678f0ba4-be64-4121-9798-91c0d8039cf9" providerId="AD" clId="Web-{9543AB74-3AE3-1215-A22E-431928D1C3E0}" dt="2022-11-15T11:50:49.079" v="1483" actId="1076"/>
          <ac:spMkLst>
            <pc:docMk/>
            <pc:sldMk cId="3797854821" sldId="262"/>
            <ac:spMk id="9" creationId="{B63739B0-1546-B48C-2DC0-9777DCC7D695}"/>
          </ac:spMkLst>
        </pc:spChg>
        <pc:picChg chg="mod">
          <ac:chgData name="Charlene Johnson (2131892)" userId="S::2131892@student.uwtsd.ac.uk::678f0ba4-be64-4121-9798-91c0d8039cf9" providerId="AD" clId="Web-{9543AB74-3AE3-1215-A22E-431928D1C3E0}" dt="2022-11-15T12:04:24.749" v="2053" actId="1076"/>
          <ac:picMkLst>
            <pc:docMk/>
            <pc:sldMk cId="3797854821" sldId="262"/>
            <ac:picMk id="3" creationId="{05EBA27B-4A3C-2B5B-3097-78FFC6CC0EB7}"/>
          </ac:picMkLst>
        </pc:picChg>
        <pc:picChg chg="mod">
          <ac:chgData name="Charlene Johnson (2131892)" userId="S::2131892@student.uwtsd.ac.uk::678f0ba4-be64-4121-9798-91c0d8039cf9" providerId="AD" clId="Web-{9543AB74-3AE3-1215-A22E-431928D1C3E0}" dt="2022-11-15T12:04:10.607" v="2050" actId="14100"/>
          <ac:picMkLst>
            <pc:docMk/>
            <pc:sldMk cId="3797854821" sldId="262"/>
            <ac:picMk id="5" creationId="{8E62A797-B22E-7053-C270-A182E08339CB}"/>
          </ac:picMkLst>
        </pc:picChg>
        <pc:picChg chg="mod">
          <ac:chgData name="Charlene Johnson (2131892)" userId="S::2131892@student.uwtsd.ac.uk::678f0ba4-be64-4121-9798-91c0d8039cf9" providerId="AD" clId="Web-{9543AB74-3AE3-1215-A22E-431928D1C3E0}" dt="2022-11-15T12:04:21.374" v="2052" actId="1076"/>
          <ac:picMkLst>
            <pc:docMk/>
            <pc:sldMk cId="3797854821" sldId="262"/>
            <ac:picMk id="7" creationId="{B6797864-1B31-B9A4-D4BC-8EE5F2269744}"/>
          </ac:picMkLst>
        </pc:picChg>
      </pc:sldChg>
      <pc:sldChg chg="modSp">
        <pc:chgData name="Charlene Johnson (2131892)" userId="S::2131892@student.uwtsd.ac.uk::678f0ba4-be64-4121-9798-91c0d8039cf9" providerId="AD" clId="Web-{9543AB74-3AE3-1215-A22E-431928D1C3E0}" dt="2022-11-15T12:27:45.055" v="2990"/>
        <pc:sldMkLst>
          <pc:docMk/>
          <pc:sldMk cId="258993040" sldId="263"/>
        </pc:sldMkLst>
        <pc:graphicFrameChg chg="mod modGraphic">
          <ac:chgData name="Charlene Johnson (2131892)" userId="S::2131892@student.uwtsd.ac.uk::678f0ba4-be64-4121-9798-91c0d8039cf9" providerId="AD" clId="Web-{9543AB74-3AE3-1215-A22E-431928D1C3E0}" dt="2022-11-15T12:27:45.055" v="2990"/>
          <ac:graphicFrameMkLst>
            <pc:docMk/>
            <pc:sldMk cId="258993040" sldId="263"/>
            <ac:graphicFrameMk id="2" creationId="{AB37F500-36F0-4A2E-F44F-3BB6A1224068}"/>
          </ac:graphicFrameMkLst>
        </pc:graphicFrameChg>
      </pc:sldChg>
      <pc:sldChg chg="addSp delSp modSp">
        <pc:chgData name="Charlene Johnson (2131892)" userId="S::2131892@student.uwtsd.ac.uk::678f0ba4-be64-4121-9798-91c0d8039cf9" providerId="AD" clId="Web-{9543AB74-3AE3-1215-A22E-431928D1C3E0}" dt="2022-11-15T10:45:37.996" v="295" actId="20577"/>
        <pc:sldMkLst>
          <pc:docMk/>
          <pc:sldMk cId="3186229079" sldId="264"/>
        </pc:sldMkLst>
        <pc:spChg chg="del mod">
          <ac:chgData name="Charlene Johnson (2131892)" userId="S::2131892@student.uwtsd.ac.uk::678f0ba4-be64-4121-9798-91c0d8039cf9" providerId="AD" clId="Web-{9543AB74-3AE3-1215-A22E-431928D1C3E0}" dt="2022-11-15T10:40:06.081" v="69"/>
          <ac:spMkLst>
            <pc:docMk/>
            <pc:sldMk cId="3186229079" sldId="264"/>
            <ac:spMk id="2" creationId="{207C6F8A-CB0F-F5FF-4790-4EE4A305A9A1}"/>
          </ac:spMkLst>
        </pc:spChg>
        <pc:spChg chg="del">
          <ac:chgData name="Charlene Johnson (2131892)" userId="S::2131892@student.uwtsd.ac.uk::678f0ba4-be64-4121-9798-91c0d8039cf9" providerId="AD" clId="Web-{9543AB74-3AE3-1215-A22E-431928D1C3E0}" dt="2022-11-15T10:40:01.393" v="68"/>
          <ac:spMkLst>
            <pc:docMk/>
            <pc:sldMk cId="3186229079" sldId="264"/>
            <ac:spMk id="3" creationId="{214EAD1F-96F9-CDD7-EAE9-723BFDD40EF6}"/>
          </ac:spMkLst>
        </pc:spChg>
        <pc:spChg chg="add del mod">
          <ac:chgData name="Charlene Johnson (2131892)" userId="S::2131892@student.uwtsd.ac.uk::678f0ba4-be64-4121-9798-91c0d8039cf9" providerId="AD" clId="Web-{9543AB74-3AE3-1215-A22E-431928D1C3E0}" dt="2022-11-15T10:39:52.283" v="67"/>
          <ac:spMkLst>
            <pc:docMk/>
            <pc:sldMk cId="3186229079" sldId="264"/>
            <ac:spMk id="4" creationId="{B1EDC17A-CCF7-915B-DD95-AD284E7D61FB}"/>
          </ac:spMkLst>
        </pc:spChg>
        <pc:spChg chg="mod">
          <ac:chgData name="Charlene Johnson (2131892)" userId="S::2131892@student.uwtsd.ac.uk::678f0ba4-be64-4121-9798-91c0d8039cf9" providerId="AD" clId="Web-{9543AB74-3AE3-1215-A22E-431928D1C3E0}" dt="2022-11-15T10:45:37.996" v="295" actId="20577"/>
          <ac:spMkLst>
            <pc:docMk/>
            <pc:sldMk cId="3186229079" sldId="264"/>
            <ac:spMk id="22" creationId="{D62F582D-8C51-9BC4-F3F8-9B1554CF99B5}"/>
          </ac:spMkLst>
        </pc:spChg>
        <pc:spChg chg="mod">
          <ac:chgData name="Charlene Johnson (2131892)" userId="S::2131892@student.uwtsd.ac.uk::678f0ba4-be64-4121-9798-91c0d8039cf9" providerId="AD" clId="Web-{9543AB74-3AE3-1215-A22E-431928D1C3E0}" dt="2022-11-15T10:37:40.914" v="12" actId="20577"/>
          <ac:spMkLst>
            <pc:docMk/>
            <pc:sldMk cId="3186229079" sldId="264"/>
            <ac:spMk id="27" creationId="{79BB35BC-D5C2-4C8B-A22A-A71E6191913B}"/>
          </ac:spMkLst>
        </pc:spChg>
      </pc:sldChg>
      <pc:sldChg chg="addSp delSp modSp">
        <pc:chgData name="Charlene Johnson (2131892)" userId="S::2131892@student.uwtsd.ac.uk::678f0ba4-be64-4121-9798-91c0d8039cf9" providerId="AD" clId="Web-{9543AB74-3AE3-1215-A22E-431928D1C3E0}" dt="2022-11-15T13:26:29.466" v="3072"/>
        <pc:sldMkLst>
          <pc:docMk/>
          <pc:sldMk cId="700143152" sldId="265"/>
        </pc:sldMkLst>
        <pc:spChg chg="mod">
          <ac:chgData name="Charlene Johnson (2131892)" userId="S::2131892@student.uwtsd.ac.uk::678f0ba4-be64-4121-9798-91c0d8039cf9" providerId="AD" clId="Web-{9543AB74-3AE3-1215-A22E-431928D1C3E0}" dt="2022-11-15T11:22:37.815" v="1419" actId="14100"/>
          <ac:spMkLst>
            <pc:docMk/>
            <pc:sldMk cId="700143152" sldId="265"/>
            <ac:spMk id="2" creationId="{4A769747-80DD-C07A-F57B-4DB9F259BB83}"/>
          </ac:spMkLst>
        </pc:spChg>
        <pc:spChg chg="mod">
          <ac:chgData name="Charlene Johnson (2131892)" userId="S::2131892@student.uwtsd.ac.uk::678f0ba4-be64-4121-9798-91c0d8039cf9" providerId="AD" clId="Web-{9543AB74-3AE3-1215-A22E-431928D1C3E0}" dt="2022-11-15T11:21:05.964" v="1344" actId="14100"/>
          <ac:spMkLst>
            <pc:docMk/>
            <pc:sldMk cId="700143152" sldId="265"/>
            <ac:spMk id="3" creationId="{B53D1DD9-E2D0-4474-E1F2-182DF9E7D0DE}"/>
          </ac:spMkLst>
        </pc:spChg>
        <pc:spChg chg="mod">
          <ac:chgData name="Charlene Johnson (2131892)" userId="S::2131892@student.uwtsd.ac.uk::678f0ba4-be64-4121-9798-91c0d8039cf9" providerId="AD" clId="Web-{9543AB74-3AE3-1215-A22E-431928D1C3E0}" dt="2022-11-15T11:16:40.335" v="1228" actId="14100"/>
          <ac:spMkLst>
            <pc:docMk/>
            <pc:sldMk cId="700143152" sldId="265"/>
            <ac:spMk id="4" creationId="{CF802545-624F-EEF3-F2D8-257722AAE776}"/>
          </ac:spMkLst>
        </pc:spChg>
        <pc:spChg chg="mod">
          <ac:chgData name="Charlene Johnson (2131892)" userId="S::2131892@student.uwtsd.ac.uk::678f0ba4-be64-4121-9798-91c0d8039cf9" providerId="AD" clId="Web-{9543AB74-3AE3-1215-A22E-431928D1C3E0}" dt="2022-11-15T11:22:48.597" v="1420" actId="1076"/>
          <ac:spMkLst>
            <pc:docMk/>
            <pc:sldMk cId="700143152" sldId="265"/>
            <ac:spMk id="5" creationId="{140E5A35-E23D-BEB9-38FC-3943E247F54B}"/>
          </ac:spMkLst>
        </pc:spChg>
        <pc:spChg chg="add del mod">
          <ac:chgData name="Charlene Johnson (2131892)" userId="S::2131892@student.uwtsd.ac.uk::678f0ba4-be64-4121-9798-91c0d8039cf9" providerId="AD" clId="Web-{9543AB74-3AE3-1215-A22E-431928D1C3E0}" dt="2022-11-15T13:26:29.466" v="3072"/>
          <ac:spMkLst>
            <pc:docMk/>
            <pc:sldMk cId="700143152" sldId="265"/>
            <ac:spMk id="6" creationId="{40F3081E-E9D6-442A-1BFC-7E439B2C2847}"/>
          </ac:spMkLst>
        </pc:spChg>
        <pc:graphicFrameChg chg="add del">
          <ac:chgData name="Charlene Johnson (2131892)" userId="S::2131892@student.uwtsd.ac.uk::678f0ba4-be64-4121-9798-91c0d8039cf9" providerId="AD" clId="Web-{9543AB74-3AE3-1215-A22E-431928D1C3E0}" dt="2022-11-15T13:26:29.419" v="3071"/>
          <ac:graphicFrameMkLst>
            <pc:docMk/>
            <pc:sldMk cId="700143152" sldId="265"/>
            <ac:graphicFrameMk id="9" creationId="{03AC0A0F-08D4-F709-2E40-1F5D87AD845A}"/>
          </ac:graphicFrameMkLst>
        </pc:graphicFrameChg>
        <pc:graphicFrameChg chg="add">
          <ac:chgData name="Charlene Johnson (2131892)" userId="S::2131892@student.uwtsd.ac.uk::678f0ba4-be64-4121-9798-91c0d8039cf9" providerId="AD" clId="Web-{9543AB74-3AE3-1215-A22E-431928D1C3E0}" dt="2022-11-15T13:26:29.466" v="3072"/>
          <ac:graphicFrameMkLst>
            <pc:docMk/>
            <pc:sldMk cId="700143152" sldId="265"/>
            <ac:graphicFrameMk id="11" creationId="{7401784D-F3B2-704A-1B7C-EC0B25D6A867}"/>
          </ac:graphicFrameMkLst>
        </pc:graphicFrameChg>
        <pc:picChg chg="mod">
          <ac:chgData name="Charlene Johnson (2131892)" userId="S::2131892@student.uwtsd.ac.uk::678f0ba4-be64-4121-9798-91c0d8039cf9" providerId="AD" clId="Web-{9543AB74-3AE3-1215-A22E-431928D1C3E0}" dt="2022-11-15T11:09:50.368" v="1003" actId="1076"/>
          <ac:picMkLst>
            <pc:docMk/>
            <pc:sldMk cId="700143152" sldId="265"/>
            <ac:picMk id="7" creationId="{03CD056D-3652-78D4-B3B4-D1C5820BA1B3}"/>
          </ac:picMkLst>
        </pc:picChg>
      </pc:sldChg>
      <pc:sldChg chg="addSp delSp modSp del">
        <pc:chgData name="Charlene Johnson (2131892)" userId="S::2131892@student.uwtsd.ac.uk::678f0ba4-be64-4121-9798-91c0d8039cf9" providerId="AD" clId="Web-{9543AB74-3AE3-1215-A22E-431928D1C3E0}" dt="2022-11-15T13:24:29.901" v="3056"/>
        <pc:sldMkLst>
          <pc:docMk/>
          <pc:sldMk cId="4116941430" sldId="266"/>
        </pc:sldMkLst>
        <pc:spChg chg="del">
          <ac:chgData name="Charlene Johnson (2131892)" userId="S::2131892@student.uwtsd.ac.uk::678f0ba4-be64-4121-9798-91c0d8039cf9" providerId="AD" clId="Web-{9543AB74-3AE3-1215-A22E-431928D1C3E0}" dt="2022-11-15T13:12:00.401" v="3054"/>
          <ac:spMkLst>
            <pc:docMk/>
            <pc:sldMk cId="4116941430" sldId="266"/>
            <ac:spMk id="7" creationId="{DBC6133C-0615-4CE4-9132-37E609A9BDFA}"/>
          </ac:spMkLst>
        </pc:spChg>
        <pc:spChg chg="del">
          <ac:chgData name="Charlene Johnson (2131892)" userId="S::2131892@student.uwtsd.ac.uk::678f0ba4-be64-4121-9798-91c0d8039cf9" providerId="AD" clId="Web-{9543AB74-3AE3-1215-A22E-431928D1C3E0}" dt="2022-11-15T13:12:00.401" v="3054"/>
          <ac:spMkLst>
            <pc:docMk/>
            <pc:sldMk cId="4116941430" sldId="266"/>
            <ac:spMk id="9" creationId="{169CC832-2974-4E8D-90ED-3E2941BA7336}"/>
          </ac:spMkLst>
        </pc:spChg>
        <pc:spChg chg="del">
          <ac:chgData name="Charlene Johnson (2131892)" userId="S::2131892@student.uwtsd.ac.uk::678f0ba4-be64-4121-9798-91c0d8039cf9" providerId="AD" clId="Web-{9543AB74-3AE3-1215-A22E-431928D1C3E0}" dt="2022-11-15T13:12:00.401" v="3054"/>
          <ac:spMkLst>
            <pc:docMk/>
            <pc:sldMk cId="4116941430" sldId="266"/>
            <ac:spMk id="11" creationId="{55222F96-971A-4F90-B841-6BAB416C7AC1}"/>
          </ac:spMkLst>
        </pc:spChg>
        <pc:spChg chg="del">
          <ac:chgData name="Charlene Johnson (2131892)" userId="S::2131892@student.uwtsd.ac.uk::678f0ba4-be64-4121-9798-91c0d8039cf9" providerId="AD" clId="Web-{9543AB74-3AE3-1215-A22E-431928D1C3E0}" dt="2022-11-15T13:12:00.401" v="3054"/>
          <ac:spMkLst>
            <pc:docMk/>
            <pc:sldMk cId="4116941430" sldId="266"/>
            <ac:spMk id="13" creationId="{08980754-6F4B-43C9-B9BE-127B6BED6586}"/>
          </ac:spMkLst>
        </pc:spChg>
        <pc:spChg chg="del">
          <ac:chgData name="Charlene Johnson (2131892)" userId="S::2131892@student.uwtsd.ac.uk::678f0ba4-be64-4121-9798-91c0d8039cf9" providerId="AD" clId="Web-{9543AB74-3AE3-1215-A22E-431928D1C3E0}" dt="2022-11-15T13:12:00.401" v="3054"/>
          <ac:spMkLst>
            <pc:docMk/>
            <pc:sldMk cId="4116941430" sldId="266"/>
            <ac:spMk id="15" creationId="{2C1BBA94-3F40-40AA-8BB9-E69E25E537C1}"/>
          </ac:spMkLst>
        </pc:spChg>
        <pc:spChg chg="ord">
          <ac:chgData name="Charlene Johnson (2131892)" userId="S::2131892@student.uwtsd.ac.uk::678f0ba4-be64-4121-9798-91c0d8039cf9" providerId="AD" clId="Web-{9543AB74-3AE3-1215-A22E-431928D1C3E0}" dt="2022-11-15T13:12:00.401" v="3054"/>
          <ac:spMkLst>
            <pc:docMk/>
            <pc:sldMk cId="4116941430" sldId="266"/>
            <ac:spMk id="1659" creationId="{1A13CD4D-C28D-46D0-7A02-B7677105F086}"/>
          </ac:spMkLst>
        </pc:spChg>
        <pc:spChg chg="add">
          <ac:chgData name="Charlene Johnson (2131892)" userId="S::2131892@student.uwtsd.ac.uk::678f0ba4-be64-4121-9798-91c0d8039cf9" providerId="AD" clId="Web-{9543AB74-3AE3-1215-A22E-431928D1C3E0}" dt="2022-11-15T13:12:00.401" v="3054"/>
          <ac:spMkLst>
            <pc:docMk/>
            <pc:sldMk cId="4116941430" sldId="266"/>
            <ac:spMk id="1664" creationId="{8DAAB828-02C8-4111-AC14-FF5ACEDDFE37}"/>
          </ac:spMkLst>
        </pc:spChg>
        <pc:grpChg chg="add">
          <ac:chgData name="Charlene Johnson (2131892)" userId="S::2131892@student.uwtsd.ac.uk::678f0ba4-be64-4121-9798-91c0d8039cf9" providerId="AD" clId="Web-{9543AB74-3AE3-1215-A22E-431928D1C3E0}" dt="2022-11-15T13:12:00.401" v="3054"/>
          <ac:grpSpMkLst>
            <pc:docMk/>
            <pc:sldMk cId="4116941430" sldId="266"/>
            <ac:grpSpMk id="1666" creationId="{C32D4553-E775-4F16-9A6F-FED8D166A5B7}"/>
          </ac:grpSpMkLst>
        </pc:grpChg>
        <pc:graphicFrameChg chg="del">
          <ac:chgData name="Charlene Johnson (2131892)" userId="S::2131892@student.uwtsd.ac.uk::678f0ba4-be64-4121-9798-91c0d8039cf9" providerId="AD" clId="Web-{9543AB74-3AE3-1215-A22E-431928D1C3E0}" dt="2022-11-15T12:59:53.402" v="2993"/>
          <ac:graphicFrameMkLst>
            <pc:docMk/>
            <pc:sldMk cId="4116941430" sldId="266"/>
            <ac:graphicFrameMk id="2" creationId="{F1507E95-1BA2-C582-008B-44A4DC93770F}"/>
          </ac:graphicFrameMkLst>
        </pc:graphicFrameChg>
        <pc:picChg chg="add del mod">
          <ac:chgData name="Charlene Johnson (2131892)" userId="S::2131892@student.uwtsd.ac.uk::678f0ba4-be64-4121-9798-91c0d8039cf9" providerId="AD" clId="Web-{9543AB74-3AE3-1215-A22E-431928D1C3E0}" dt="2022-11-15T13:24:29.838" v="3055"/>
          <ac:picMkLst>
            <pc:docMk/>
            <pc:sldMk cId="4116941430" sldId="266"/>
            <ac:picMk id="26" creationId="{01017B33-B216-4A0F-6C38-1727F9FBADD4}"/>
          </ac:picMkLst>
        </pc:picChg>
      </pc:sldChg>
      <pc:sldChg chg="del">
        <pc:chgData name="Charlene Johnson (2131892)" userId="S::2131892@student.uwtsd.ac.uk::678f0ba4-be64-4121-9798-91c0d8039cf9" providerId="AD" clId="Web-{9543AB74-3AE3-1215-A22E-431928D1C3E0}" dt="2022-11-15T12:13:03.584" v="2385"/>
        <pc:sldMkLst>
          <pc:docMk/>
          <pc:sldMk cId="4065799191" sldId="267"/>
        </pc:sldMkLst>
      </pc:sldChg>
      <pc:sldChg chg="delSp modSp">
        <pc:chgData name="Charlene Johnson (2131892)" userId="S::2131892@student.uwtsd.ac.uk::678f0ba4-be64-4121-9798-91c0d8039cf9" providerId="AD" clId="Web-{9543AB74-3AE3-1215-A22E-431928D1C3E0}" dt="2022-11-15T11:24:16.322" v="1427" actId="20577"/>
        <pc:sldMkLst>
          <pc:docMk/>
          <pc:sldMk cId="175937313" sldId="268"/>
        </pc:sldMkLst>
        <pc:spChg chg="del">
          <ac:chgData name="Charlene Johnson (2131892)" userId="S::2131892@student.uwtsd.ac.uk::678f0ba4-be64-4121-9798-91c0d8039cf9" providerId="AD" clId="Web-{9543AB74-3AE3-1215-A22E-431928D1C3E0}" dt="2022-11-15T10:48:28.711" v="296"/>
          <ac:spMkLst>
            <pc:docMk/>
            <pc:sldMk cId="175937313" sldId="268"/>
            <ac:spMk id="2" creationId="{96387179-8707-EBD4-BD9A-D048D16450E2}"/>
          </ac:spMkLst>
        </pc:spChg>
        <pc:spChg chg="mod">
          <ac:chgData name="Charlene Johnson (2131892)" userId="S::2131892@student.uwtsd.ac.uk::678f0ba4-be64-4121-9798-91c0d8039cf9" providerId="AD" clId="Web-{9543AB74-3AE3-1215-A22E-431928D1C3E0}" dt="2022-11-15T11:24:16.322" v="1427" actId="20577"/>
          <ac:spMkLst>
            <pc:docMk/>
            <pc:sldMk cId="175937313" sldId="268"/>
            <ac:spMk id="3" creationId="{AEEE38E4-A0EB-80A4-D3DE-0C1A07AB6BBE}"/>
          </ac:spMkLst>
        </pc:spChg>
        <pc:spChg chg="del">
          <ac:chgData name="Charlene Johnson (2131892)" userId="S::2131892@student.uwtsd.ac.uk::678f0ba4-be64-4121-9798-91c0d8039cf9" providerId="AD" clId="Web-{9543AB74-3AE3-1215-A22E-431928D1C3E0}" dt="2022-11-15T10:48:34.728" v="297"/>
          <ac:spMkLst>
            <pc:docMk/>
            <pc:sldMk cId="175937313" sldId="268"/>
            <ac:spMk id="4" creationId="{6544C203-992A-9829-984B-4071F7F146AC}"/>
          </ac:spMkLst>
        </pc:spChg>
      </pc:sldChg>
      <pc:sldChg chg="modSp new">
        <pc:chgData name="Charlene Johnson (2131892)" userId="S::2131892@student.uwtsd.ac.uk::678f0ba4-be64-4121-9798-91c0d8039cf9" providerId="AD" clId="Web-{9543AB74-3AE3-1215-A22E-431928D1C3E0}" dt="2022-11-15T12:21:12.354" v="2648" actId="14100"/>
        <pc:sldMkLst>
          <pc:docMk/>
          <pc:sldMk cId="3882652630" sldId="269"/>
        </pc:sldMkLst>
        <pc:spChg chg="mod">
          <ac:chgData name="Charlene Johnson (2131892)" userId="S::2131892@student.uwtsd.ac.uk::678f0ba4-be64-4121-9798-91c0d8039cf9" providerId="AD" clId="Web-{9543AB74-3AE3-1215-A22E-431928D1C3E0}" dt="2022-11-15T12:15:07.577" v="2410" actId="14100"/>
          <ac:spMkLst>
            <pc:docMk/>
            <pc:sldMk cId="3882652630" sldId="269"/>
            <ac:spMk id="2" creationId="{4510F503-5D50-1475-3E92-7701739F168C}"/>
          </ac:spMkLst>
        </pc:spChg>
        <pc:spChg chg="mod">
          <ac:chgData name="Charlene Johnson (2131892)" userId="S::2131892@student.uwtsd.ac.uk::678f0ba4-be64-4121-9798-91c0d8039cf9" providerId="AD" clId="Web-{9543AB74-3AE3-1215-A22E-431928D1C3E0}" dt="2022-11-15T12:21:12.354" v="2648" actId="14100"/>
          <ac:spMkLst>
            <pc:docMk/>
            <pc:sldMk cId="3882652630" sldId="269"/>
            <ac:spMk id="3" creationId="{6A420B95-7E3F-EC5A-D44D-87A51CBA4426}"/>
          </ac:spMkLst>
        </pc:spChg>
      </pc:sldChg>
    </pc:docChg>
  </pc:docChgLst>
  <pc:docChgLst>
    <pc:chgData name="Charlene Johnson (2131892)" userId="S::2131892@student.uwtsd.ac.uk::678f0ba4-be64-4121-9798-91c0d8039cf9" providerId="AD" clId="Web-{96A1F2D9-784F-4D90-8E31-62DC8C0F6CC5}"/>
    <pc:docChg chg="addSld delSld modSld">
      <pc:chgData name="Charlene Johnson (2131892)" userId="S::2131892@student.uwtsd.ac.uk::678f0ba4-be64-4121-9798-91c0d8039cf9" providerId="AD" clId="Web-{96A1F2D9-784F-4D90-8E31-62DC8C0F6CC5}" dt="2022-11-08T12:16:36.423" v="355"/>
      <pc:docMkLst>
        <pc:docMk/>
      </pc:docMkLst>
      <pc:sldChg chg="addSp delSp modSp new mod setBg">
        <pc:chgData name="Charlene Johnson (2131892)" userId="S::2131892@student.uwtsd.ac.uk::678f0ba4-be64-4121-9798-91c0d8039cf9" providerId="AD" clId="Web-{96A1F2D9-784F-4D90-8E31-62DC8C0F6CC5}" dt="2022-11-08T12:16:36.423" v="355"/>
        <pc:sldMkLst>
          <pc:docMk/>
          <pc:sldMk cId="3627333484" sldId="257"/>
        </pc:sldMkLst>
        <pc:spChg chg="add del">
          <ac:chgData name="Charlene Johnson (2131892)" userId="S::2131892@student.uwtsd.ac.uk::678f0ba4-be64-4121-9798-91c0d8039cf9" providerId="AD" clId="Web-{96A1F2D9-784F-4D90-8E31-62DC8C0F6CC5}" dt="2022-11-08T12:09:40.851" v="124"/>
          <ac:spMkLst>
            <pc:docMk/>
            <pc:sldMk cId="3627333484" sldId="257"/>
            <ac:spMk id="7" creationId="{F3060C83-F051-4F0E-ABAD-AA0DFC48B218}"/>
          </ac:spMkLst>
        </pc:spChg>
        <pc:spChg chg="add del">
          <ac:chgData name="Charlene Johnson (2131892)" userId="S::2131892@student.uwtsd.ac.uk::678f0ba4-be64-4121-9798-91c0d8039cf9" providerId="AD" clId="Web-{96A1F2D9-784F-4D90-8E31-62DC8C0F6CC5}" dt="2022-11-08T12:09:40.851" v="124"/>
          <ac:spMkLst>
            <pc:docMk/>
            <pc:sldMk cId="3627333484" sldId="257"/>
            <ac:spMk id="9" creationId="{83C98ABE-055B-441F-B07E-44F97F083C39}"/>
          </ac:spMkLst>
        </pc:spChg>
        <pc:spChg chg="add del">
          <ac:chgData name="Charlene Johnson (2131892)" userId="S::2131892@student.uwtsd.ac.uk::678f0ba4-be64-4121-9798-91c0d8039cf9" providerId="AD" clId="Web-{96A1F2D9-784F-4D90-8E31-62DC8C0F6CC5}" dt="2022-11-08T12:09:40.851" v="124"/>
          <ac:spMkLst>
            <pc:docMk/>
            <pc:sldMk cId="3627333484" sldId="257"/>
            <ac:spMk id="11" creationId="{29FDB030-9B49-4CED-8CCD-4D99382388AC}"/>
          </ac:spMkLst>
        </pc:spChg>
        <pc:spChg chg="add del">
          <ac:chgData name="Charlene Johnson (2131892)" userId="S::2131892@student.uwtsd.ac.uk::678f0ba4-be64-4121-9798-91c0d8039cf9" providerId="AD" clId="Web-{96A1F2D9-784F-4D90-8E31-62DC8C0F6CC5}" dt="2022-11-08T12:09:40.851" v="124"/>
          <ac:spMkLst>
            <pc:docMk/>
            <pc:sldMk cId="3627333484" sldId="257"/>
            <ac:spMk id="13" creationId="{3783CA14-24A1-485C-8B30-D6A5D87987AD}"/>
          </ac:spMkLst>
        </pc:spChg>
        <pc:spChg chg="add del">
          <ac:chgData name="Charlene Johnson (2131892)" userId="S::2131892@student.uwtsd.ac.uk::678f0ba4-be64-4121-9798-91c0d8039cf9" providerId="AD" clId="Web-{96A1F2D9-784F-4D90-8E31-62DC8C0F6CC5}" dt="2022-11-08T12:09:40.851" v="124"/>
          <ac:spMkLst>
            <pc:docMk/>
            <pc:sldMk cId="3627333484" sldId="257"/>
            <ac:spMk id="15" creationId="{9A97C86A-04D6-40F7-AE84-31AB43E6A846}"/>
          </ac:spMkLst>
        </pc:spChg>
        <pc:spChg chg="add del">
          <ac:chgData name="Charlene Johnson (2131892)" userId="S::2131892@student.uwtsd.ac.uk::678f0ba4-be64-4121-9798-91c0d8039cf9" providerId="AD" clId="Web-{96A1F2D9-784F-4D90-8E31-62DC8C0F6CC5}" dt="2022-11-08T12:09:40.851" v="124"/>
          <ac:spMkLst>
            <pc:docMk/>
            <pc:sldMk cId="3627333484" sldId="257"/>
            <ac:spMk id="17" creationId="{FF9F2414-84E8-453E-B1F3-389FDE8192D9}"/>
          </ac:spMkLst>
        </pc:spChg>
        <pc:spChg chg="add del">
          <ac:chgData name="Charlene Johnson (2131892)" userId="S::2131892@student.uwtsd.ac.uk::678f0ba4-be64-4121-9798-91c0d8039cf9" providerId="AD" clId="Web-{96A1F2D9-784F-4D90-8E31-62DC8C0F6CC5}" dt="2022-11-08T12:09:40.851" v="124"/>
          <ac:spMkLst>
            <pc:docMk/>
            <pc:sldMk cId="3627333484" sldId="257"/>
            <ac:spMk id="19" creationId="{3ECA69A1-7536-43AC-85EF-C7106179F5ED}"/>
          </ac:spMkLst>
        </pc:spChg>
        <pc:spChg chg="add del">
          <ac:chgData name="Charlene Johnson (2131892)" userId="S::2131892@student.uwtsd.ac.uk::678f0ba4-be64-4121-9798-91c0d8039cf9" providerId="AD" clId="Web-{96A1F2D9-784F-4D90-8E31-62DC8C0F6CC5}" dt="2022-11-08T12:08:47.537" v="117"/>
          <ac:spMkLst>
            <pc:docMk/>
            <pc:sldMk cId="3627333484" sldId="257"/>
            <ac:spMk id="24" creationId="{F3060C83-F051-4F0E-ABAD-AA0DFC48B218}"/>
          </ac:spMkLst>
        </pc:spChg>
        <pc:spChg chg="add del">
          <ac:chgData name="Charlene Johnson (2131892)" userId="S::2131892@student.uwtsd.ac.uk::678f0ba4-be64-4121-9798-91c0d8039cf9" providerId="AD" clId="Web-{96A1F2D9-784F-4D90-8E31-62DC8C0F6CC5}" dt="2022-11-08T12:08:47.537" v="117"/>
          <ac:spMkLst>
            <pc:docMk/>
            <pc:sldMk cId="3627333484" sldId="257"/>
            <ac:spMk id="26" creationId="{83C98ABE-055B-441F-B07E-44F97F083C39}"/>
          </ac:spMkLst>
        </pc:spChg>
        <pc:spChg chg="add del">
          <ac:chgData name="Charlene Johnson (2131892)" userId="S::2131892@student.uwtsd.ac.uk::678f0ba4-be64-4121-9798-91c0d8039cf9" providerId="AD" clId="Web-{96A1F2D9-784F-4D90-8E31-62DC8C0F6CC5}" dt="2022-11-08T12:08:47.537" v="117"/>
          <ac:spMkLst>
            <pc:docMk/>
            <pc:sldMk cId="3627333484" sldId="257"/>
            <ac:spMk id="28" creationId="{29FDB030-9B49-4CED-8CCD-4D99382388AC}"/>
          </ac:spMkLst>
        </pc:spChg>
        <pc:spChg chg="add del">
          <ac:chgData name="Charlene Johnson (2131892)" userId="S::2131892@student.uwtsd.ac.uk::678f0ba4-be64-4121-9798-91c0d8039cf9" providerId="AD" clId="Web-{96A1F2D9-784F-4D90-8E31-62DC8C0F6CC5}" dt="2022-11-08T12:08:47.537" v="117"/>
          <ac:spMkLst>
            <pc:docMk/>
            <pc:sldMk cId="3627333484" sldId="257"/>
            <ac:spMk id="30" creationId="{3783CA14-24A1-485C-8B30-D6A5D87987AD}"/>
          </ac:spMkLst>
        </pc:spChg>
        <pc:spChg chg="add del">
          <ac:chgData name="Charlene Johnson (2131892)" userId="S::2131892@student.uwtsd.ac.uk::678f0ba4-be64-4121-9798-91c0d8039cf9" providerId="AD" clId="Web-{96A1F2D9-784F-4D90-8E31-62DC8C0F6CC5}" dt="2022-11-08T12:08:47.537" v="117"/>
          <ac:spMkLst>
            <pc:docMk/>
            <pc:sldMk cId="3627333484" sldId="257"/>
            <ac:spMk id="32" creationId="{9A97C86A-04D6-40F7-AE84-31AB43E6A846}"/>
          </ac:spMkLst>
        </pc:spChg>
        <pc:spChg chg="add del">
          <ac:chgData name="Charlene Johnson (2131892)" userId="S::2131892@student.uwtsd.ac.uk::678f0ba4-be64-4121-9798-91c0d8039cf9" providerId="AD" clId="Web-{96A1F2D9-784F-4D90-8E31-62DC8C0F6CC5}" dt="2022-11-08T12:08:47.537" v="117"/>
          <ac:spMkLst>
            <pc:docMk/>
            <pc:sldMk cId="3627333484" sldId="257"/>
            <ac:spMk id="34" creationId="{FF9F2414-84E8-453E-B1F3-389FDE8192D9}"/>
          </ac:spMkLst>
        </pc:spChg>
        <pc:spChg chg="add del">
          <ac:chgData name="Charlene Johnson (2131892)" userId="S::2131892@student.uwtsd.ac.uk::678f0ba4-be64-4121-9798-91c0d8039cf9" providerId="AD" clId="Web-{96A1F2D9-784F-4D90-8E31-62DC8C0F6CC5}" dt="2022-11-08T12:08:47.537" v="117"/>
          <ac:spMkLst>
            <pc:docMk/>
            <pc:sldMk cId="3627333484" sldId="257"/>
            <ac:spMk id="36" creationId="{3ECA69A1-7536-43AC-85EF-C7106179F5ED}"/>
          </ac:spMkLst>
        </pc:spChg>
        <pc:spChg chg="add del">
          <ac:chgData name="Charlene Johnson (2131892)" userId="S::2131892@student.uwtsd.ac.uk::678f0ba4-be64-4121-9798-91c0d8039cf9" providerId="AD" clId="Web-{96A1F2D9-784F-4D90-8E31-62DC8C0F6CC5}" dt="2022-11-08T12:09:17.616" v="119"/>
          <ac:spMkLst>
            <pc:docMk/>
            <pc:sldMk cId="3627333484" sldId="257"/>
            <ac:spMk id="38" creationId="{CA815F2C-4E80-4019-8E59-FAD3F7F8473D}"/>
          </ac:spMkLst>
        </pc:spChg>
        <pc:spChg chg="add del">
          <ac:chgData name="Charlene Johnson (2131892)" userId="S::2131892@student.uwtsd.ac.uk::678f0ba4-be64-4121-9798-91c0d8039cf9" providerId="AD" clId="Web-{96A1F2D9-784F-4D90-8E31-62DC8C0F6CC5}" dt="2022-11-08T12:09:35.366" v="121"/>
          <ac:spMkLst>
            <pc:docMk/>
            <pc:sldMk cId="3627333484" sldId="257"/>
            <ac:spMk id="40" creationId="{B9FF99BD-075F-4761-A995-6FC574BD25EA}"/>
          </ac:spMkLst>
        </pc:spChg>
        <pc:spChg chg="add del">
          <ac:chgData name="Charlene Johnson (2131892)" userId="S::2131892@student.uwtsd.ac.uk::678f0ba4-be64-4121-9798-91c0d8039cf9" providerId="AD" clId="Web-{96A1F2D9-784F-4D90-8E31-62DC8C0F6CC5}" dt="2022-11-08T12:09:35.366" v="121"/>
          <ac:spMkLst>
            <pc:docMk/>
            <pc:sldMk cId="3627333484" sldId="257"/>
            <ac:spMk id="41" creationId="{A7B21A54-9BA3-4EA9-B460-5A829ADD9051}"/>
          </ac:spMkLst>
        </pc:spChg>
        <pc:spChg chg="add del">
          <ac:chgData name="Charlene Johnson (2131892)" userId="S::2131892@student.uwtsd.ac.uk::678f0ba4-be64-4121-9798-91c0d8039cf9" providerId="AD" clId="Web-{96A1F2D9-784F-4D90-8E31-62DC8C0F6CC5}" dt="2022-11-08T12:09:35.366" v="121"/>
          <ac:spMkLst>
            <pc:docMk/>
            <pc:sldMk cId="3627333484" sldId="257"/>
            <ac:spMk id="42" creationId="{6FA8F714-B9D8-488A-8CCA-E9948FF913A9}"/>
          </ac:spMkLst>
        </pc:spChg>
        <pc:spChg chg="add del">
          <ac:chgData name="Charlene Johnson (2131892)" userId="S::2131892@student.uwtsd.ac.uk::678f0ba4-be64-4121-9798-91c0d8039cf9" providerId="AD" clId="Web-{96A1F2D9-784F-4D90-8E31-62DC8C0F6CC5}" dt="2022-11-08T12:09:40.835" v="123"/>
          <ac:spMkLst>
            <pc:docMk/>
            <pc:sldMk cId="3627333484" sldId="257"/>
            <ac:spMk id="44" creationId="{86FF76B9-219D-4469-AF87-0236D29032F1}"/>
          </ac:spMkLst>
        </pc:spChg>
        <pc:spChg chg="add del">
          <ac:chgData name="Charlene Johnson (2131892)" userId="S::2131892@student.uwtsd.ac.uk::678f0ba4-be64-4121-9798-91c0d8039cf9" providerId="AD" clId="Web-{96A1F2D9-784F-4D90-8E31-62DC8C0F6CC5}" dt="2022-11-08T12:09:40.835" v="123"/>
          <ac:spMkLst>
            <pc:docMk/>
            <pc:sldMk cId="3627333484" sldId="257"/>
            <ac:spMk id="47" creationId="{2E80C965-DB6D-4F81-9E9E-B027384D0BD6}"/>
          </ac:spMkLst>
        </pc:spChg>
        <pc:spChg chg="add del">
          <ac:chgData name="Charlene Johnson (2131892)" userId="S::2131892@student.uwtsd.ac.uk::678f0ba4-be64-4121-9798-91c0d8039cf9" providerId="AD" clId="Web-{96A1F2D9-784F-4D90-8E31-62DC8C0F6CC5}" dt="2022-11-08T12:09:40.835" v="123"/>
          <ac:spMkLst>
            <pc:docMk/>
            <pc:sldMk cId="3627333484" sldId="257"/>
            <ac:spMk id="48" creationId="{633C5E46-DAC5-4661-9C87-22B08E2A512F}"/>
          </ac:spMkLst>
        </pc:spChg>
        <pc:spChg chg="add del">
          <ac:chgData name="Charlene Johnson (2131892)" userId="S::2131892@student.uwtsd.ac.uk::678f0ba4-be64-4121-9798-91c0d8039cf9" providerId="AD" clId="Web-{96A1F2D9-784F-4D90-8E31-62DC8C0F6CC5}" dt="2022-11-08T12:15:22.140" v="343"/>
          <ac:spMkLst>
            <pc:docMk/>
            <pc:sldMk cId="3627333484" sldId="257"/>
            <ac:spMk id="50" creationId="{AB8C311F-7253-4AED-9701-7FC0708C41C7}"/>
          </ac:spMkLst>
        </pc:spChg>
        <pc:spChg chg="add del">
          <ac:chgData name="Charlene Johnson (2131892)" userId="S::2131892@student.uwtsd.ac.uk::678f0ba4-be64-4121-9798-91c0d8039cf9" providerId="AD" clId="Web-{96A1F2D9-784F-4D90-8E31-62DC8C0F6CC5}" dt="2022-11-08T12:15:22.140" v="343"/>
          <ac:spMkLst>
            <pc:docMk/>
            <pc:sldMk cId="3627333484" sldId="257"/>
            <ac:spMk id="51" creationId="{E2384209-CB15-4CDF-9D31-C44FD9A3F20D}"/>
          </ac:spMkLst>
        </pc:spChg>
        <pc:spChg chg="add del">
          <ac:chgData name="Charlene Johnson (2131892)" userId="S::2131892@student.uwtsd.ac.uk::678f0ba4-be64-4121-9798-91c0d8039cf9" providerId="AD" clId="Web-{96A1F2D9-784F-4D90-8E31-62DC8C0F6CC5}" dt="2022-11-08T12:15:22.140" v="343"/>
          <ac:spMkLst>
            <pc:docMk/>
            <pc:sldMk cId="3627333484" sldId="257"/>
            <ac:spMk id="52" creationId="{2633B3B5-CC90-43F0-8714-D31D1F3F0209}"/>
          </ac:spMkLst>
        </pc:spChg>
        <pc:spChg chg="add del">
          <ac:chgData name="Charlene Johnson (2131892)" userId="S::2131892@student.uwtsd.ac.uk::678f0ba4-be64-4121-9798-91c0d8039cf9" providerId="AD" clId="Web-{96A1F2D9-784F-4D90-8E31-62DC8C0F6CC5}" dt="2022-11-08T12:15:22.140" v="343"/>
          <ac:spMkLst>
            <pc:docMk/>
            <pc:sldMk cId="3627333484" sldId="257"/>
            <ac:spMk id="53" creationId="{A8D57A06-A426-446D-B02C-A2DC6B62E45E}"/>
          </ac:spMkLst>
        </pc:spChg>
        <pc:spChg chg="add">
          <ac:chgData name="Charlene Johnson (2131892)" userId="S::2131892@student.uwtsd.ac.uk::678f0ba4-be64-4121-9798-91c0d8039cf9" providerId="AD" clId="Web-{96A1F2D9-784F-4D90-8E31-62DC8C0F6CC5}" dt="2022-11-08T12:15:22.140" v="343"/>
          <ac:spMkLst>
            <pc:docMk/>
            <pc:sldMk cId="3627333484" sldId="257"/>
            <ac:spMk id="58" creationId="{F3060C83-F051-4F0E-ABAD-AA0DFC48B218}"/>
          </ac:spMkLst>
        </pc:spChg>
        <pc:spChg chg="add">
          <ac:chgData name="Charlene Johnson (2131892)" userId="S::2131892@student.uwtsd.ac.uk::678f0ba4-be64-4121-9798-91c0d8039cf9" providerId="AD" clId="Web-{96A1F2D9-784F-4D90-8E31-62DC8C0F6CC5}" dt="2022-11-08T12:15:22.140" v="343"/>
          <ac:spMkLst>
            <pc:docMk/>
            <pc:sldMk cId="3627333484" sldId="257"/>
            <ac:spMk id="60" creationId="{83C98ABE-055B-441F-B07E-44F97F083C39}"/>
          </ac:spMkLst>
        </pc:spChg>
        <pc:spChg chg="add">
          <ac:chgData name="Charlene Johnson (2131892)" userId="S::2131892@student.uwtsd.ac.uk::678f0ba4-be64-4121-9798-91c0d8039cf9" providerId="AD" clId="Web-{96A1F2D9-784F-4D90-8E31-62DC8C0F6CC5}" dt="2022-11-08T12:15:22.140" v="343"/>
          <ac:spMkLst>
            <pc:docMk/>
            <pc:sldMk cId="3627333484" sldId="257"/>
            <ac:spMk id="62" creationId="{29FDB030-9B49-4CED-8CCD-4D99382388AC}"/>
          </ac:spMkLst>
        </pc:spChg>
        <pc:spChg chg="add">
          <ac:chgData name="Charlene Johnson (2131892)" userId="S::2131892@student.uwtsd.ac.uk::678f0ba4-be64-4121-9798-91c0d8039cf9" providerId="AD" clId="Web-{96A1F2D9-784F-4D90-8E31-62DC8C0F6CC5}" dt="2022-11-08T12:15:22.140" v="343"/>
          <ac:spMkLst>
            <pc:docMk/>
            <pc:sldMk cId="3627333484" sldId="257"/>
            <ac:spMk id="64" creationId="{3783CA14-24A1-485C-8B30-D6A5D87987AD}"/>
          </ac:spMkLst>
        </pc:spChg>
        <pc:spChg chg="add">
          <ac:chgData name="Charlene Johnson (2131892)" userId="S::2131892@student.uwtsd.ac.uk::678f0ba4-be64-4121-9798-91c0d8039cf9" providerId="AD" clId="Web-{96A1F2D9-784F-4D90-8E31-62DC8C0F6CC5}" dt="2022-11-08T12:15:22.140" v="343"/>
          <ac:spMkLst>
            <pc:docMk/>
            <pc:sldMk cId="3627333484" sldId="257"/>
            <ac:spMk id="66" creationId="{9A97C86A-04D6-40F7-AE84-31AB43E6A846}"/>
          </ac:spMkLst>
        </pc:spChg>
        <pc:spChg chg="add">
          <ac:chgData name="Charlene Johnson (2131892)" userId="S::2131892@student.uwtsd.ac.uk::678f0ba4-be64-4121-9798-91c0d8039cf9" providerId="AD" clId="Web-{96A1F2D9-784F-4D90-8E31-62DC8C0F6CC5}" dt="2022-11-08T12:15:22.140" v="343"/>
          <ac:spMkLst>
            <pc:docMk/>
            <pc:sldMk cId="3627333484" sldId="257"/>
            <ac:spMk id="68" creationId="{FF9F2414-84E8-453E-B1F3-389FDE8192D9}"/>
          </ac:spMkLst>
        </pc:spChg>
        <pc:spChg chg="add">
          <ac:chgData name="Charlene Johnson (2131892)" userId="S::2131892@student.uwtsd.ac.uk::678f0ba4-be64-4121-9798-91c0d8039cf9" providerId="AD" clId="Web-{96A1F2D9-784F-4D90-8E31-62DC8C0F6CC5}" dt="2022-11-08T12:15:22.140" v="343"/>
          <ac:spMkLst>
            <pc:docMk/>
            <pc:sldMk cId="3627333484" sldId="257"/>
            <ac:spMk id="70" creationId="{3ECA69A1-7536-43AC-85EF-C7106179F5ED}"/>
          </ac:spMkLst>
        </pc:spChg>
        <pc:grpChg chg="add del">
          <ac:chgData name="Charlene Johnson (2131892)" userId="S::2131892@student.uwtsd.ac.uk::678f0ba4-be64-4121-9798-91c0d8039cf9" providerId="AD" clId="Web-{96A1F2D9-784F-4D90-8E31-62DC8C0F6CC5}" dt="2022-11-08T12:09:40.835" v="123"/>
          <ac:grpSpMkLst>
            <pc:docMk/>
            <pc:sldMk cId="3627333484" sldId="257"/>
            <ac:grpSpMk id="45" creationId="{DB88BD78-87E1-424D-B479-C37D8E41B12E}"/>
          </ac:grpSpMkLst>
        </pc:grpChg>
        <pc:graphicFrameChg chg="add mod modGraphic">
          <ac:chgData name="Charlene Johnson (2131892)" userId="S::2131892@student.uwtsd.ac.uk::678f0ba4-be64-4121-9798-91c0d8039cf9" providerId="AD" clId="Web-{96A1F2D9-784F-4D90-8E31-62DC8C0F6CC5}" dt="2022-11-08T12:16:36.423" v="355"/>
          <ac:graphicFrameMkLst>
            <pc:docMk/>
            <pc:sldMk cId="3627333484" sldId="257"/>
            <ac:graphicFrameMk id="2" creationId="{AB37F500-36F0-4A2E-F44F-3BB6A1224068}"/>
          </ac:graphicFrameMkLst>
        </pc:graphicFrameChg>
      </pc:sldChg>
      <pc:sldChg chg="addSp delSp modSp new del">
        <pc:chgData name="Charlene Johnson (2131892)" userId="S::2131892@student.uwtsd.ac.uk::678f0ba4-be64-4121-9798-91c0d8039cf9" providerId="AD" clId="Web-{96A1F2D9-784F-4D90-8E31-62DC8C0F6CC5}" dt="2022-11-08T12:04:43.797" v="64"/>
        <pc:sldMkLst>
          <pc:docMk/>
          <pc:sldMk cId="4021026732" sldId="257"/>
        </pc:sldMkLst>
        <pc:graphicFrameChg chg="add del mod modGraphic">
          <ac:chgData name="Charlene Johnson (2131892)" userId="S::2131892@student.uwtsd.ac.uk::678f0ba4-be64-4121-9798-91c0d8039cf9" providerId="AD" clId="Web-{96A1F2D9-784F-4D90-8E31-62DC8C0F6CC5}" dt="2022-11-08T11:53:49.625" v="2"/>
          <ac:graphicFrameMkLst>
            <pc:docMk/>
            <pc:sldMk cId="4021026732" sldId="257"/>
            <ac:graphicFrameMk id="2" creationId="{68F222AB-9C0B-9F7D-6FCB-DDE11C221490}"/>
          </ac:graphicFrameMkLst>
        </pc:graphicFrameChg>
        <pc:graphicFrameChg chg="add del mod modGraphic">
          <ac:chgData name="Charlene Johnson (2131892)" userId="S::2131892@student.uwtsd.ac.uk::678f0ba4-be64-4121-9798-91c0d8039cf9" providerId="AD" clId="Web-{96A1F2D9-784F-4D90-8E31-62DC8C0F6CC5}" dt="2022-11-08T11:55:51.425" v="4"/>
          <ac:graphicFrameMkLst>
            <pc:docMk/>
            <pc:sldMk cId="4021026732" sldId="257"/>
            <ac:graphicFrameMk id="13" creationId="{8EF688C9-C61E-92AE-A69E-1F58843B3BC2}"/>
          </ac:graphicFrameMkLst>
        </pc:graphicFrameChg>
        <pc:graphicFrameChg chg="add del mod modGraphic">
          <ac:chgData name="Charlene Johnson (2131892)" userId="S::2131892@student.uwtsd.ac.uk::678f0ba4-be64-4121-9798-91c0d8039cf9" providerId="AD" clId="Web-{96A1F2D9-784F-4D90-8E31-62DC8C0F6CC5}" dt="2022-11-08T12:00:48.697" v="52"/>
          <ac:graphicFrameMkLst>
            <pc:docMk/>
            <pc:sldMk cId="4021026732" sldId="257"/>
            <ac:graphicFrameMk id="24" creationId="{71029E41-6BD3-00CA-B61C-962A89D01E3E}"/>
          </ac:graphicFrameMkLst>
        </pc:graphicFrameChg>
        <pc:graphicFrameChg chg="add modGraphic">
          <ac:chgData name="Charlene Johnson (2131892)" userId="S::2131892@student.uwtsd.ac.uk::678f0ba4-be64-4121-9798-91c0d8039cf9" providerId="AD" clId="Web-{96A1F2D9-784F-4D90-8E31-62DC8C0F6CC5}" dt="2022-11-08T12:04:26.343" v="63"/>
          <ac:graphicFrameMkLst>
            <pc:docMk/>
            <pc:sldMk cId="4021026732" sldId="257"/>
            <ac:graphicFrameMk id="495" creationId="{26E5358D-DAF5-E94A-A3E2-A43C4802386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810B51-DB01-41B3-A2F7-BE3535471E05}" type="doc">
      <dgm:prSet loTypeId="urn:microsoft.com/office/officeart/2005/8/layout/vList2" loCatId="list" qsTypeId="urn:microsoft.com/office/officeart/2005/8/quickstyle/simple5" qsCatId="simple" csTypeId="urn:microsoft.com/office/officeart/2005/8/colors/accent5_2" csCatId="accent5" phldr="1"/>
      <dgm:spPr/>
      <dgm:t>
        <a:bodyPr/>
        <a:lstStyle/>
        <a:p>
          <a:endParaRPr lang="en-US"/>
        </a:p>
      </dgm:t>
    </dgm:pt>
    <dgm:pt modelId="{E62E76C9-9971-483E-9E89-B1FA9AE27193}">
      <dgm:prSet/>
      <dgm:spPr/>
      <dgm:t>
        <a:bodyPr/>
        <a:lstStyle/>
        <a:p>
          <a:pPr rtl="0"/>
          <a:r>
            <a:rPr lang="en-GB" dirty="0"/>
            <a:t>Ana-Maria Vlad</a:t>
          </a:r>
          <a:endParaRPr lang="en-US" dirty="0">
            <a:latin typeface="Calibri Light" panose="020F0302020204030204"/>
          </a:endParaRPr>
        </a:p>
      </dgm:t>
    </dgm:pt>
    <dgm:pt modelId="{C8395ED2-8076-449D-AF8F-9A654C00FB66}" type="parTrans" cxnId="{7579E15A-EB86-465C-A1AF-27C12AA1E39A}">
      <dgm:prSet/>
      <dgm:spPr/>
      <dgm:t>
        <a:bodyPr/>
        <a:lstStyle/>
        <a:p>
          <a:endParaRPr lang="en-US"/>
        </a:p>
      </dgm:t>
    </dgm:pt>
    <dgm:pt modelId="{920C5721-4204-4F5A-B31C-97E2185248B6}" type="sibTrans" cxnId="{7579E15A-EB86-465C-A1AF-27C12AA1E39A}">
      <dgm:prSet/>
      <dgm:spPr/>
      <dgm:t>
        <a:bodyPr/>
        <a:lstStyle/>
        <a:p>
          <a:endParaRPr lang="en-US"/>
        </a:p>
      </dgm:t>
    </dgm:pt>
    <dgm:pt modelId="{B614CD02-9D53-4C86-9A42-9AD9C840A603}">
      <dgm:prSet/>
      <dgm:spPr/>
      <dgm:t>
        <a:bodyPr/>
        <a:lstStyle/>
        <a:p>
          <a:r>
            <a:rPr lang="en-GB" dirty="0">
              <a:latin typeface="Arial Nova"/>
            </a:rPr>
            <a:t>Effective Teamwork and Communication</a:t>
          </a:r>
          <a:endParaRPr lang="en-US" dirty="0">
            <a:latin typeface="Arial Nova"/>
          </a:endParaRPr>
        </a:p>
      </dgm:t>
    </dgm:pt>
    <dgm:pt modelId="{168FEE46-3A9A-40EF-AC82-D66F81968176}" type="parTrans" cxnId="{A61FFFBB-2CA7-4EBC-BEC3-66259EFCA840}">
      <dgm:prSet/>
      <dgm:spPr/>
      <dgm:t>
        <a:bodyPr/>
        <a:lstStyle/>
        <a:p>
          <a:endParaRPr lang="en-US"/>
        </a:p>
      </dgm:t>
    </dgm:pt>
    <dgm:pt modelId="{E0C8E25B-FC5A-46CF-90D9-1A33412473BB}" type="sibTrans" cxnId="{A61FFFBB-2CA7-4EBC-BEC3-66259EFCA840}">
      <dgm:prSet/>
      <dgm:spPr/>
      <dgm:t>
        <a:bodyPr/>
        <a:lstStyle/>
        <a:p>
          <a:endParaRPr lang="en-US"/>
        </a:p>
      </dgm:t>
    </dgm:pt>
    <dgm:pt modelId="{CB9B3B81-FFA1-4349-827E-BC7B3C476001}">
      <dgm:prSet/>
      <dgm:spPr/>
      <dgm:t>
        <a:bodyPr/>
        <a:lstStyle/>
        <a:p>
          <a:pPr rtl="0"/>
          <a:r>
            <a:rPr lang="en-GB" dirty="0">
              <a:latin typeface="Arial Nova"/>
            </a:rPr>
            <a:t>   </a:t>
          </a:r>
          <a:r>
            <a:rPr lang="en-GB" dirty="0" err="1">
              <a:latin typeface="Arial Nova"/>
            </a:rPr>
            <a:t>Daminabo</a:t>
          </a:r>
          <a:r>
            <a:rPr lang="en-GB" dirty="0">
              <a:latin typeface="Arial Nova"/>
            </a:rPr>
            <a:t> </a:t>
          </a:r>
          <a:r>
            <a:rPr lang="en-GB" dirty="0" err="1">
              <a:latin typeface="Arial Nova"/>
            </a:rPr>
            <a:t>Pokubo</a:t>
          </a:r>
          <a:endParaRPr lang="en-US" dirty="0">
            <a:latin typeface="Arial Nova"/>
          </a:endParaRPr>
        </a:p>
      </dgm:t>
    </dgm:pt>
    <dgm:pt modelId="{7BEDE394-1C31-4BE7-A4FF-2B3505ED19D8}" type="parTrans" cxnId="{B93EAD3A-0B6D-4750-A453-D5CC51AC4431}">
      <dgm:prSet/>
      <dgm:spPr/>
      <dgm:t>
        <a:bodyPr/>
        <a:lstStyle/>
        <a:p>
          <a:endParaRPr lang="en-US"/>
        </a:p>
      </dgm:t>
    </dgm:pt>
    <dgm:pt modelId="{43385222-03DC-48C5-8D8B-38702B92FB86}" type="sibTrans" cxnId="{B93EAD3A-0B6D-4750-A453-D5CC51AC4431}">
      <dgm:prSet/>
      <dgm:spPr/>
      <dgm:t>
        <a:bodyPr/>
        <a:lstStyle/>
        <a:p>
          <a:endParaRPr lang="en-US"/>
        </a:p>
      </dgm:t>
    </dgm:pt>
    <dgm:pt modelId="{A272B2FB-6D8D-4195-A71C-F5E41D2263B8}">
      <dgm:prSet/>
      <dgm:spPr/>
      <dgm:t>
        <a:bodyPr/>
        <a:lstStyle/>
        <a:p>
          <a:r>
            <a:rPr lang="en-GB" dirty="0">
              <a:latin typeface="Arial Nova"/>
            </a:rPr>
            <a:t>Assignment Title : Strategies for effective communication in a business</a:t>
          </a:r>
        </a:p>
      </dgm:t>
    </dgm:pt>
    <dgm:pt modelId="{7252C68A-9CE8-4B0B-A0D9-7D73B9215D86}" type="parTrans" cxnId="{1F2677BB-09C3-415E-8FA7-2C6BBF32BA5E}">
      <dgm:prSet/>
      <dgm:spPr/>
      <dgm:t>
        <a:bodyPr/>
        <a:lstStyle/>
        <a:p>
          <a:endParaRPr lang="en-US"/>
        </a:p>
      </dgm:t>
    </dgm:pt>
    <dgm:pt modelId="{9CAF5C24-0BEB-499E-A72F-866110B18396}" type="sibTrans" cxnId="{1F2677BB-09C3-415E-8FA7-2C6BBF32BA5E}">
      <dgm:prSet/>
      <dgm:spPr/>
      <dgm:t>
        <a:bodyPr/>
        <a:lstStyle/>
        <a:p>
          <a:endParaRPr lang="en-US"/>
        </a:p>
      </dgm:t>
    </dgm:pt>
    <dgm:pt modelId="{DE9E3159-939B-4EEA-A8B4-318BF8651E43}">
      <dgm:prSet phldr="0"/>
      <dgm:spPr/>
      <dgm:t>
        <a:bodyPr/>
        <a:lstStyle/>
        <a:p>
          <a:pPr rtl="0"/>
          <a:r>
            <a:rPr lang="en-GB" dirty="0">
              <a:latin typeface="Arial Nova"/>
            </a:rPr>
            <a:t>Charlene Johnson </a:t>
          </a:r>
        </a:p>
      </dgm:t>
    </dgm:pt>
    <dgm:pt modelId="{2C560E37-551F-4184-BA6F-A9F2CA920927}" type="parTrans" cxnId="{8BA9889C-65C6-4DB7-9CCF-83BBDD44EF3E}">
      <dgm:prSet/>
      <dgm:spPr/>
    </dgm:pt>
    <dgm:pt modelId="{AD552C48-0E62-4A84-B451-22578622B3F0}" type="sibTrans" cxnId="{8BA9889C-65C6-4DB7-9CCF-83BBDD44EF3E}">
      <dgm:prSet/>
      <dgm:spPr/>
      <dgm:t>
        <a:bodyPr/>
        <a:lstStyle/>
        <a:p>
          <a:endParaRPr lang="en-US"/>
        </a:p>
      </dgm:t>
    </dgm:pt>
    <dgm:pt modelId="{10CA64B5-4AB1-47BB-B802-91DFBDB349FB}">
      <dgm:prSet phldr="0"/>
      <dgm:spPr/>
      <dgm:t>
        <a:bodyPr/>
        <a:lstStyle/>
        <a:p>
          <a:pPr rtl="0"/>
          <a:r>
            <a:rPr lang="en-GB" dirty="0">
              <a:latin typeface="Arial Nova"/>
            </a:rPr>
            <a:t>Madalina Lautaru </a:t>
          </a:r>
        </a:p>
      </dgm:t>
    </dgm:pt>
    <dgm:pt modelId="{4504DAD2-68DD-48D0-942B-5A195C4E9F7C}" type="parTrans" cxnId="{EAC75A90-2DCA-4396-A0D5-5525E9B32BD4}">
      <dgm:prSet/>
      <dgm:spPr/>
    </dgm:pt>
    <dgm:pt modelId="{05C636CE-6BEB-425C-B371-451D9616CE28}" type="sibTrans" cxnId="{EAC75A90-2DCA-4396-A0D5-5525E9B32BD4}">
      <dgm:prSet/>
      <dgm:spPr/>
      <dgm:t>
        <a:bodyPr/>
        <a:lstStyle/>
        <a:p>
          <a:endParaRPr lang="en-US"/>
        </a:p>
      </dgm:t>
    </dgm:pt>
    <dgm:pt modelId="{DC21835C-A40B-4B9C-B1B4-77C64B9B6534}">
      <dgm:prSet phldr="0"/>
      <dgm:spPr/>
      <dgm:t>
        <a:bodyPr/>
        <a:lstStyle/>
        <a:p>
          <a:pPr rtl="0"/>
          <a:r>
            <a:rPr lang="en-GB" dirty="0">
              <a:latin typeface="Arial Nova"/>
            </a:rPr>
            <a:t>Roxana Mateescu                  </a:t>
          </a:r>
        </a:p>
      </dgm:t>
    </dgm:pt>
    <dgm:pt modelId="{5B14D8E8-8ED6-4303-8436-D4ED3A2CC135}" type="parTrans" cxnId="{45B69CBC-D225-47EB-B367-9A386AEAD9B0}">
      <dgm:prSet/>
      <dgm:spPr/>
    </dgm:pt>
    <dgm:pt modelId="{1FE2C6DC-A964-45B5-B363-744717AC7D64}" type="sibTrans" cxnId="{45B69CBC-D225-47EB-B367-9A386AEAD9B0}">
      <dgm:prSet/>
      <dgm:spPr/>
      <dgm:t>
        <a:bodyPr/>
        <a:lstStyle/>
        <a:p>
          <a:endParaRPr lang="en-US"/>
        </a:p>
      </dgm:t>
    </dgm:pt>
    <dgm:pt modelId="{D7F1A87D-6B12-492F-BC8F-2F8D2ACAAB2D}">
      <dgm:prSet phldr="0"/>
      <dgm:spPr/>
      <dgm:t>
        <a:bodyPr/>
        <a:lstStyle/>
        <a:p>
          <a:r>
            <a:rPr lang="en-GB" dirty="0">
              <a:latin typeface="Arial Nova"/>
            </a:rPr>
            <a:t>BMSW4002 </a:t>
          </a:r>
        </a:p>
      </dgm:t>
    </dgm:pt>
    <dgm:pt modelId="{EBE8D11C-78B4-49A3-822F-891CF1112ECA}" type="parTrans" cxnId="{E93AB268-DC05-481E-9B8A-87B248BC6C81}">
      <dgm:prSet/>
      <dgm:spPr/>
    </dgm:pt>
    <dgm:pt modelId="{FAF10E1D-8641-4D25-BC70-06D5384B4684}" type="sibTrans" cxnId="{E93AB268-DC05-481E-9B8A-87B248BC6C81}">
      <dgm:prSet/>
      <dgm:spPr/>
      <dgm:t>
        <a:bodyPr/>
        <a:lstStyle/>
        <a:p>
          <a:endParaRPr lang="en-US"/>
        </a:p>
      </dgm:t>
    </dgm:pt>
    <dgm:pt modelId="{4C107954-999F-4678-A1E1-29C70DE3A439}" type="pres">
      <dgm:prSet presAssocID="{8B810B51-DB01-41B3-A2F7-BE3535471E05}" presName="linear" presStyleCnt="0">
        <dgm:presLayoutVars>
          <dgm:animLvl val="lvl"/>
          <dgm:resizeHandles val="exact"/>
        </dgm:presLayoutVars>
      </dgm:prSet>
      <dgm:spPr/>
    </dgm:pt>
    <dgm:pt modelId="{3A0981DB-6C8A-48F1-B887-6D2D32E00CD5}" type="pres">
      <dgm:prSet presAssocID="{E62E76C9-9971-483E-9E89-B1FA9AE27193}" presName="parentText" presStyleLbl="node1" presStyleIdx="0" presStyleCnt="8">
        <dgm:presLayoutVars>
          <dgm:chMax val="0"/>
          <dgm:bulletEnabled val="1"/>
        </dgm:presLayoutVars>
      </dgm:prSet>
      <dgm:spPr/>
    </dgm:pt>
    <dgm:pt modelId="{BA46239F-6B36-48E8-AD72-B5A83A450553}" type="pres">
      <dgm:prSet presAssocID="{920C5721-4204-4F5A-B31C-97E2185248B6}" presName="spacer" presStyleCnt="0"/>
      <dgm:spPr/>
    </dgm:pt>
    <dgm:pt modelId="{CAC4DE72-ED83-45AF-BC69-DBBCC93CB19E}" type="pres">
      <dgm:prSet presAssocID="{DE9E3159-939B-4EEA-A8B4-318BF8651E43}" presName="parentText" presStyleLbl="node1" presStyleIdx="1" presStyleCnt="8">
        <dgm:presLayoutVars>
          <dgm:chMax val="0"/>
          <dgm:bulletEnabled val="1"/>
        </dgm:presLayoutVars>
      </dgm:prSet>
      <dgm:spPr/>
    </dgm:pt>
    <dgm:pt modelId="{E2DB07FC-3FD2-4C63-A1D6-BAD580AA83FF}" type="pres">
      <dgm:prSet presAssocID="{AD552C48-0E62-4A84-B451-22578622B3F0}" presName="spacer" presStyleCnt="0"/>
      <dgm:spPr/>
    </dgm:pt>
    <dgm:pt modelId="{231859E8-24EE-4481-B2B7-F506994E8F01}" type="pres">
      <dgm:prSet presAssocID="{10CA64B5-4AB1-47BB-B802-91DFBDB349FB}" presName="parentText" presStyleLbl="node1" presStyleIdx="2" presStyleCnt="8">
        <dgm:presLayoutVars>
          <dgm:chMax val="0"/>
          <dgm:bulletEnabled val="1"/>
        </dgm:presLayoutVars>
      </dgm:prSet>
      <dgm:spPr/>
    </dgm:pt>
    <dgm:pt modelId="{CD3CBF42-FF58-490D-9751-265E7FE5399D}" type="pres">
      <dgm:prSet presAssocID="{05C636CE-6BEB-425C-B371-451D9616CE28}" presName="spacer" presStyleCnt="0"/>
      <dgm:spPr/>
    </dgm:pt>
    <dgm:pt modelId="{2822319C-A733-4CE2-AE11-47799735FDBD}" type="pres">
      <dgm:prSet presAssocID="{DC21835C-A40B-4B9C-B1B4-77C64B9B6534}" presName="parentText" presStyleLbl="node1" presStyleIdx="3" presStyleCnt="8">
        <dgm:presLayoutVars>
          <dgm:chMax val="0"/>
          <dgm:bulletEnabled val="1"/>
        </dgm:presLayoutVars>
      </dgm:prSet>
      <dgm:spPr/>
    </dgm:pt>
    <dgm:pt modelId="{79363FC3-B3AE-4D19-8370-0B2B7DB7CFCD}" type="pres">
      <dgm:prSet presAssocID="{1FE2C6DC-A964-45B5-B363-744717AC7D64}" presName="spacer" presStyleCnt="0"/>
      <dgm:spPr/>
    </dgm:pt>
    <dgm:pt modelId="{44D661B9-C1B2-449A-97F5-FAAB6AD8D385}" type="pres">
      <dgm:prSet presAssocID="{D7F1A87D-6B12-492F-BC8F-2F8D2ACAAB2D}" presName="parentText" presStyleLbl="node1" presStyleIdx="4" presStyleCnt="8">
        <dgm:presLayoutVars>
          <dgm:chMax val="0"/>
          <dgm:bulletEnabled val="1"/>
        </dgm:presLayoutVars>
      </dgm:prSet>
      <dgm:spPr/>
    </dgm:pt>
    <dgm:pt modelId="{E75CA391-1EF2-4F01-91BB-7E5E01F63007}" type="pres">
      <dgm:prSet presAssocID="{FAF10E1D-8641-4D25-BC70-06D5384B4684}" presName="spacer" presStyleCnt="0"/>
      <dgm:spPr/>
    </dgm:pt>
    <dgm:pt modelId="{25E755B2-6BB9-4F95-B6BF-BF4CBFD2553D}" type="pres">
      <dgm:prSet presAssocID="{B614CD02-9D53-4C86-9A42-9AD9C840A603}" presName="parentText" presStyleLbl="node1" presStyleIdx="5" presStyleCnt="8">
        <dgm:presLayoutVars>
          <dgm:chMax val="0"/>
          <dgm:bulletEnabled val="1"/>
        </dgm:presLayoutVars>
      </dgm:prSet>
      <dgm:spPr/>
    </dgm:pt>
    <dgm:pt modelId="{B203FA8A-B52D-438A-83DE-F79E99116CF4}" type="pres">
      <dgm:prSet presAssocID="{E0C8E25B-FC5A-46CF-90D9-1A33412473BB}" presName="spacer" presStyleCnt="0"/>
      <dgm:spPr/>
    </dgm:pt>
    <dgm:pt modelId="{10CF735C-D1CA-4DDC-A38A-EB6BC675778A}" type="pres">
      <dgm:prSet presAssocID="{CB9B3B81-FFA1-4349-827E-BC7B3C476001}" presName="parentText" presStyleLbl="node1" presStyleIdx="6" presStyleCnt="8">
        <dgm:presLayoutVars>
          <dgm:chMax val="0"/>
          <dgm:bulletEnabled val="1"/>
        </dgm:presLayoutVars>
      </dgm:prSet>
      <dgm:spPr/>
    </dgm:pt>
    <dgm:pt modelId="{69EFFEB6-6F0B-48E0-881C-F28BFA2C2E48}" type="pres">
      <dgm:prSet presAssocID="{43385222-03DC-48C5-8D8B-38702B92FB86}" presName="spacer" presStyleCnt="0"/>
      <dgm:spPr/>
    </dgm:pt>
    <dgm:pt modelId="{9917082D-2CD6-4203-9A4F-F58517C0E47C}" type="pres">
      <dgm:prSet presAssocID="{A272B2FB-6D8D-4195-A71C-F5E41D2263B8}" presName="parentText" presStyleLbl="node1" presStyleIdx="7" presStyleCnt="8">
        <dgm:presLayoutVars>
          <dgm:chMax val="0"/>
          <dgm:bulletEnabled val="1"/>
        </dgm:presLayoutVars>
      </dgm:prSet>
      <dgm:spPr/>
    </dgm:pt>
  </dgm:ptLst>
  <dgm:cxnLst>
    <dgm:cxn modelId="{4F9CF70E-CBA5-4B19-93F9-206014F1CB65}" type="presOf" srcId="{DE9E3159-939B-4EEA-A8B4-318BF8651E43}" destId="{CAC4DE72-ED83-45AF-BC69-DBBCC93CB19E}" srcOrd="0" destOrd="0" presId="urn:microsoft.com/office/officeart/2005/8/layout/vList2"/>
    <dgm:cxn modelId="{AB406611-5A0D-4760-A60A-CD89B0E28DF5}" type="presOf" srcId="{D7F1A87D-6B12-492F-BC8F-2F8D2ACAAB2D}" destId="{44D661B9-C1B2-449A-97F5-FAAB6AD8D385}" srcOrd="0" destOrd="0" presId="urn:microsoft.com/office/officeart/2005/8/layout/vList2"/>
    <dgm:cxn modelId="{E75FCE1F-B02D-423F-8C3B-14D6B6C23A79}" type="presOf" srcId="{DC21835C-A40B-4B9C-B1B4-77C64B9B6534}" destId="{2822319C-A733-4CE2-AE11-47799735FDBD}" srcOrd="0" destOrd="0" presId="urn:microsoft.com/office/officeart/2005/8/layout/vList2"/>
    <dgm:cxn modelId="{B93EAD3A-0B6D-4750-A453-D5CC51AC4431}" srcId="{8B810B51-DB01-41B3-A2F7-BE3535471E05}" destId="{CB9B3B81-FFA1-4349-827E-BC7B3C476001}" srcOrd="6" destOrd="0" parTransId="{7BEDE394-1C31-4BE7-A4FF-2B3505ED19D8}" sibTransId="{43385222-03DC-48C5-8D8B-38702B92FB86}"/>
    <dgm:cxn modelId="{34369541-0D9A-42BD-804A-8624CBF93405}" type="presOf" srcId="{B614CD02-9D53-4C86-9A42-9AD9C840A603}" destId="{25E755B2-6BB9-4F95-B6BF-BF4CBFD2553D}" srcOrd="0" destOrd="0" presId="urn:microsoft.com/office/officeart/2005/8/layout/vList2"/>
    <dgm:cxn modelId="{E93AB268-DC05-481E-9B8A-87B248BC6C81}" srcId="{8B810B51-DB01-41B3-A2F7-BE3535471E05}" destId="{D7F1A87D-6B12-492F-BC8F-2F8D2ACAAB2D}" srcOrd="4" destOrd="0" parTransId="{EBE8D11C-78B4-49A3-822F-891CF1112ECA}" sibTransId="{FAF10E1D-8641-4D25-BC70-06D5384B4684}"/>
    <dgm:cxn modelId="{1D075959-678F-48BA-A75B-BE1B498F7FEB}" type="presOf" srcId="{CB9B3B81-FFA1-4349-827E-BC7B3C476001}" destId="{10CF735C-D1CA-4DDC-A38A-EB6BC675778A}" srcOrd="0" destOrd="0" presId="urn:microsoft.com/office/officeart/2005/8/layout/vList2"/>
    <dgm:cxn modelId="{7579E15A-EB86-465C-A1AF-27C12AA1E39A}" srcId="{8B810B51-DB01-41B3-A2F7-BE3535471E05}" destId="{E62E76C9-9971-483E-9E89-B1FA9AE27193}" srcOrd="0" destOrd="0" parTransId="{C8395ED2-8076-449D-AF8F-9A654C00FB66}" sibTransId="{920C5721-4204-4F5A-B31C-97E2185248B6}"/>
    <dgm:cxn modelId="{EAC75A90-2DCA-4396-A0D5-5525E9B32BD4}" srcId="{8B810B51-DB01-41B3-A2F7-BE3535471E05}" destId="{10CA64B5-4AB1-47BB-B802-91DFBDB349FB}" srcOrd="2" destOrd="0" parTransId="{4504DAD2-68DD-48D0-942B-5A195C4E9F7C}" sibTransId="{05C636CE-6BEB-425C-B371-451D9616CE28}"/>
    <dgm:cxn modelId="{8BA9889C-65C6-4DB7-9CCF-83BBDD44EF3E}" srcId="{8B810B51-DB01-41B3-A2F7-BE3535471E05}" destId="{DE9E3159-939B-4EEA-A8B4-318BF8651E43}" srcOrd="1" destOrd="0" parTransId="{2C560E37-551F-4184-BA6F-A9F2CA920927}" sibTransId="{AD552C48-0E62-4A84-B451-22578622B3F0}"/>
    <dgm:cxn modelId="{F0DD78A3-CAC8-438E-882F-C7699F21368E}" type="presOf" srcId="{A272B2FB-6D8D-4195-A71C-F5E41D2263B8}" destId="{9917082D-2CD6-4203-9A4F-F58517C0E47C}" srcOrd="0" destOrd="0" presId="urn:microsoft.com/office/officeart/2005/8/layout/vList2"/>
    <dgm:cxn modelId="{5D4D94B3-9E35-4BF7-85F3-6BA7D9C46844}" type="presOf" srcId="{8B810B51-DB01-41B3-A2F7-BE3535471E05}" destId="{4C107954-999F-4678-A1E1-29C70DE3A439}" srcOrd="0" destOrd="0" presId="urn:microsoft.com/office/officeart/2005/8/layout/vList2"/>
    <dgm:cxn modelId="{1F2677BB-09C3-415E-8FA7-2C6BBF32BA5E}" srcId="{8B810B51-DB01-41B3-A2F7-BE3535471E05}" destId="{A272B2FB-6D8D-4195-A71C-F5E41D2263B8}" srcOrd="7" destOrd="0" parTransId="{7252C68A-9CE8-4B0B-A0D9-7D73B9215D86}" sibTransId="{9CAF5C24-0BEB-499E-A72F-866110B18396}"/>
    <dgm:cxn modelId="{A61FFFBB-2CA7-4EBC-BEC3-66259EFCA840}" srcId="{8B810B51-DB01-41B3-A2F7-BE3535471E05}" destId="{B614CD02-9D53-4C86-9A42-9AD9C840A603}" srcOrd="5" destOrd="0" parTransId="{168FEE46-3A9A-40EF-AC82-D66F81968176}" sibTransId="{E0C8E25B-FC5A-46CF-90D9-1A33412473BB}"/>
    <dgm:cxn modelId="{45B69CBC-D225-47EB-B367-9A386AEAD9B0}" srcId="{8B810B51-DB01-41B3-A2F7-BE3535471E05}" destId="{DC21835C-A40B-4B9C-B1B4-77C64B9B6534}" srcOrd="3" destOrd="0" parTransId="{5B14D8E8-8ED6-4303-8436-D4ED3A2CC135}" sibTransId="{1FE2C6DC-A964-45B5-B363-744717AC7D64}"/>
    <dgm:cxn modelId="{CFF6D4EB-48ED-4D83-8E6E-7395D76A1153}" type="presOf" srcId="{10CA64B5-4AB1-47BB-B802-91DFBDB349FB}" destId="{231859E8-24EE-4481-B2B7-F506994E8F01}" srcOrd="0" destOrd="0" presId="urn:microsoft.com/office/officeart/2005/8/layout/vList2"/>
    <dgm:cxn modelId="{5F7E6EF8-4AE5-4C03-B6CB-99F343A026AE}" type="presOf" srcId="{E62E76C9-9971-483E-9E89-B1FA9AE27193}" destId="{3A0981DB-6C8A-48F1-B887-6D2D32E00CD5}" srcOrd="0" destOrd="0" presId="urn:microsoft.com/office/officeart/2005/8/layout/vList2"/>
    <dgm:cxn modelId="{592A25DE-D209-4810-9373-95CC027E850E}" type="presParOf" srcId="{4C107954-999F-4678-A1E1-29C70DE3A439}" destId="{3A0981DB-6C8A-48F1-B887-6D2D32E00CD5}" srcOrd="0" destOrd="0" presId="urn:microsoft.com/office/officeart/2005/8/layout/vList2"/>
    <dgm:cxn modelId="{2EA1D81F-5B99-45DC-8394-E0F69E0D8F0E}" type="presParOf" srcId="{4C107954-999F-4678-A1E1-29C70DE3A439}" destId="{BA46239F-6B36-48E8-AD72-B5A83A450553}" srcOrd="1" destOrd="0" presId="urn:microsoft.com/office/officeart/2005/8/layout/vList2"/>
    <dgm:cxn modelId="{1DC675D7-C832-47AD-BD5B-384533F9EE7D}" type="presParOf" srcId="{4C107954-999F-4678-A1E1-29C70DE3A439}" destId="{CAC4DE72-ED83-45AF-BC69-DBBCC93CB19E}" srcOrd="2" destOrd="0" presId="urn:microsoft.com/office/officeart/2005/8/layout/vList2"/>
    <dgm:cxn modelId="{CCA8865E-C5A3-4E26-BF04-2B2E1735B9FB}" type="presParOf" srcId="{4C107954-999F-4678-A1E1-29C70DE3A439}" destId="{E2DB07FC-3FD2-4C63-A1D6-BAD580AA83FF}" srcOrd="3" destOrd="0" presId="urn:microsoft.com/office/officeart/2005/8/layout/vList2"/>
    <dgm:cxn modelId="{36AE4915-A324-4B92-A87D-B84D3A418A25}" type="presParOf" srcId="{4C107954-999F-4678-A1E1-29C70DE3A439}" destId="{231859E8-24EE-4481-B2B7-F506994E8F01}" srcOrd="4" destOrd="0" presId="urn:microsoft.com/office/officeart/2005/8/layout/vList2"/>
    <dgm:cxn modelId="{EC3098F9-2E93-44FF-81F4-ADB8A617E0FB}" type="presParOf" srcId="{4C107954-999F-4678-A1E1-29C70DE3A439}" destId="{CD3CBF42-FF58-490D-9751-265E7FE5399D}" srcOrd="5" destOrd="0" presId="urn:microsoft.com/office/officeart/2005/8/layout/vList2"/>
    <dgm:cxn modelId="{2554A57D-6A96-45FC-AED4-3986F37AAF61}" type="presParOf" srcId="{4C107954-999F-4678-A1E1-29C70DE3A439}" destId="{2822319C-A733-4CE2-AE11-47799735FDBD}" srcOrd="6" destOrd="0" presId="urn:microsoft.com/office/officeart/2005/8/layout/vList2"/>
    <dgm:cxn modelId="{9DE191E5-0AE1-4B81-AA1C-245535BFD6E5}" type="presParOf" srcId="{4C107954-999F-4678-A1E1-29C70DE3A439}" destId="{79363FC3-B3AE-4D19-8370-0B2B7DB7CFCD}" srcOrd="7" destOrd="0" presId="urn:microsoft.com/office/officeart/2005/8/layout/vList2"/>
    <dgm:cxn modelId="{DBE96953-DDAA-48A7-9458-431AB9F10F23}" type="presParOf" srcId="{4C107954-999F-4678-A1E1-29C70DE3A439}" destId="{44D661B9-C1B2-449A-97F5-FAAB6AD8D385}" srcOrd="8" destOrd="0" presId="urn:microsoft.com/office/officeart/2005/8/layout/vList2"/>
    <dgm:cxn modelId="{180B0BD4-E0A1-4149-A867-E814FA16A00F}" type="presParOf" srcId="{4C107954-999F-4678-A1E1-29C70DE3A439}" destId="{E75CA391-1EF2-4F01-91BB-7E5E01F63007}" srcOrd="9" destOrd="0" presId="urn:microsoft.com/office/officeart/2005/8/layout/vList2"/>
    <dgm:cxn modelId="{7555855A-F6C3-479F-B914-C2D143F4DDB8}" type="presParOf" srcId="{4C107954-999F-4678-A1E1-29C70DE3A439}" destId="{25E755B2-6BB9-4F95-B6BF-BF4CBFD2553D}" srcOrd="10" destOrd="0" presId="urn:microsoft.com/office/officeart/2005/8/layout/vList2"/>
    <dgm:cxn modelId="{87D15B0C-289C-41FF-99BE-EB038BBBB625}" type="presParOf" srcId="{4C107954-999F-4678-A1E1-29C70DE3A439}" destId="{B203FA8A-B52D-438A-83DE-F79E99116CF4}" srcOrd="11" destOrd="0" presId="urn:microsoft.com/office/officeart/2005/8/layout/vList2"/>
    <dgm:cxn modelId="{111390CD-2F6E-45F9-8222-B65F0295F93E}" type="presParOf" srcId="{4C107954-999F-4678-A1E1-29C70DE3A439}" destId="{10CF735C-D1CA-4DDC-A38A-EB6BC675778A}" srcOrd="12" destOrd="0" presId="urn:microsoft.com/office/officeart/2005/8/layout/vList2"/>
    <dgm:cxn modelId="{1C288A77-BADC-4363-9935-F892F787527C}" type="presParOf" srcId="{4C107954-999F-4678-A1E1-29C70DE3A439}" destId="{69EFFEB6-6F0B-48E0-881C-F28BFA2C2E48}" srcOrd="13" destOrd="0" presId="urn:microsoft.com/office/officeart/2005/8/layout/vList2"/>
    <dgm:cxn modelId="{2ED9A01C-F0D1-45FD-AEAA-5E87D4BB2E19}" type="presParOf" srcId="{4C107954-999F-4678-A1E1-29C70DE3A439}" destId="{9917082D-2CD6-4203-9A4F-F58517C0E47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EF42FF-EFA1-4F9D-AF84-98B988F0311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A97F009-7831-4FB4-985C-903A5DD2E83C}">
      <dgm:prSet/>
      <dgm:spPr/>
      <dgm:t>
        <a:bodyPr/>
        <a:lstStyle/>
        <a:p>
          <a:r>
            <a:rPr lang="en-GB" b="1"/>
            <a:t>Language barriers</a:t>
          </a:r>
          <a:endParaRPr lang="en-US"/>
        </a:p>
      </dgm:t>
    </dgm:pt>
    <dgm:pt modelId="{8CDE7A64-ADEB-4543-A4C8-55D753F837F5}" type="parTrans" cxnId="{240EABFF-A28C-431C-BDE8-87F36C62324B}">
      <dgm:prSet/>
      <dgm:spPr/>
      <dgm:t>
        <a:bodyPr/>
        <a:lstStyle/>
        <a:p>
          <a:endParaRPr lang="en-US"/>
        </a:p>
      </dgm:t>
    </dgm:pt>
    <dgm:pt modelId="{6A84ADB0-6E64-47D9-932D-FDCD59E7084C}" type="sibTrans" cxnId="{240EABFF-A28C-431C-BDE8-87F36C62324B}">
      <dgm:prSet/>
      <dgm:spPr/>
      <dgm:t>
        <a:bodyPr/>
        <a:lstStyle/>
        <a:p>
          <a:endParaRPr lang="en-US"/>
        </a:p>
      </dgm:t>
    </dgm:pt>
    <dgm:pt modelId="{BFBF8856-AB98-4F1B-BD46-852E6157B0AA}">
      <dgm:prSet/>
      <dgm:spPr/>
      <dgm:t>
        <a:bodyPr/>
        <a:lstStyle/>
        <a:p>
          <a:r>
            <a:rPr lang="en-GB"/>
            <a:t>A language barrier may be faced by the team where the team members would be unable to understand each other.</a:t>
          </a:r>
          <a:endParaRPr lang="en-US"/>
        </a:p>
      </dgm:t>
    </dgm:pt>
    <dgm:pt modelId="{90207842-C64B-43A1-A229-A729A8F1AD8C}" type="parTrans" cxnId="{C433EBA0-3452-42DA-894C-20656D287A02}">
      <dgm:prSet/>
      <dgm:spPr/>
      <dgm:t>
        <a:bodyPr/>
        <a:lstStyle/>
        <a:p>
          <a:endParaRPr lang="en-US"/>
        </a:p>
      </dgm:t>
    </dgm:pt>
    <dgm:pt modelId="{6E245A93-517A-4AE8-871E-9357D942BD29}" type="sibTrans" cxnId="{C433EBA0-3452-42DA-894C-20656D287A02}">
      <dgm:prSet/>
      <dgm:spPr/>
      <dgm:t>
        <a:bodyPr/>
        <a:lstStyle/>
        <a:p>
          <a:endParaRPr lang="en-US"/>
        </a:p>
      </dgm:t>
    </dgm:pt>
    <dgm:pt modelId="{FA8562D0-DB95-4C39-8DF1-F85E77137257}">
      <dgm:prSet/>
      <dgm:spPr/>
      <dgm:t>
        <a:bodyPr/>
        <a:lstStyle/>
        <a:p>
          <a:r>
            <a:rPr lang="en-GB" b="1"/>
            <a:t>Attitudinal barrier</a:t>
          </a:r>
          <a:endParaRPr lang="en-US"/>
        </a:p>
      </dgm:t>
    </dgm:pt>
    <dgm:pt modelId="{0C9AFF13-185A-430F-8E4C-5313A3851699}" type="parTrans" cxnId="{04E1F32B-CCF7-4726-8C2F-CD8CC889EFD2}">
      <dgm:prSet/>
      <dgm:spPr/>
      <dgm:t>
        <a:bodyPr/>
        <a:lstStyle/>
        <a:p>
          <a:endParaRPr lang="en-US"/>
        </a:p>
      </dgm:t>
    </dgm:pt>
    <dgm:pt modelId="{3E3DF748-5589-43E1-B08B-C70ABC047422}" type="sibTrans" cxnId="{04E1F32B-CCF7-4726-8C2F-CD8CC889EFD2}">
      <dgm:prSet/>
      <dgm:spPr/>
      <dgm:t>
        <a:bodyPr/>
        <a:lstStyle/>
        <a:p>
          <a:endParaRPr lang="en-US"/>
        </a:p>
      </dgm:t>
    </dgm:pt>
    <dgm:pt modelId="{E0E663C0-240C-405A-8818-F9431133474E}">
      <dgm:prSet/>
      <dgm:spPr/>
      <dgm:t>
        <a:bodyPr/>
        <a:lstStyle/>
        <a:p>
          <a:r>
            <a:rPr lang="en-GB"/>
            <a:t>This barrier will restrict Tom's team from communicating well.</a:t>
          </a:r>
          <a:endParaRPr lang="en-US"/>
        </a:p>
      </dgm:t>
    </dgm:pt>
    <dgm:pt modelId="{70588CDB-9219-41FB-B738-560C83C1FDCE}" type="parTrans" cxnId="{132E5992-DAD0-48D3-A471-A646F3174AA2}">
      <dgm:prSet/>
      <dgm:spPr/>
      <dgm:t>
        <a:bodyPr/>
        <a:lstStyle/>
        <a:p>
          <a:endParaRPr lang="en-US"/>
        </a:p>
      </dgm:t>
    </dgm:pt>
    <dgm:pt modelId="{76593856-9D2C-4A18-B42F-DFDF09F46B8D}" type="sibTrans" cxnId="{132E5992-DAD0-48D3-A471-A646F3174AA2}">
      <dgm:prSet/>
      <dgm:spPr/>
      <dgm:t>
        <a:bodyPr/>
        <a:lstStyle/>
        <a:p>
          <a:endParaRPr lang="en-US"/>
        </a:p>
      </dgm:t>
    </dgm:pt>
    <dgm:pt modelId="{E2326B80-5563-4533-8C4E-FE9925B07FED}">
      <dgm:prSet/>
      <dgm:spPr/>
      <dgm:t>
        <a:bodyPr/>
        <a:lstStyle/>
        <a:p>
          <a:r>
            <a:rPr lang="en-GB" b="1"/>
            <a:t>Emotional barrier</a:t>
          </a:r>
          <a:endParaRPr lang="en-US"/>
        </a:p>
      </dgm:t>
    </dgm:pt>
    <dgm:pt modelId="{7AE2C2AB-6787-4DCC-9B21-68E83691C373}" type="parTrans" cxnId="{0EBA33A3-1E7C-4528-B186-95754F443939}">
      <dgm:prSet/>
      <dgm:spPr/>
      <dgm:t>
        <a:bodyPr/>
        <a:lstStyle/>
        <a:p>
          <a:endParaRPr lang="en-US"/>
        </a:p>
      </dgm:t>
    </dgm:pt>
    <dgm:pt modelId="{A6C1B371-208A-4468-AF19-4CEFF282F3DC}" type="sibTrans" cxnId="{0EBA33A3-1E7C-4528-B186-95754F443939}">
      <dgm:prSet/>
      <dgm:spPr/>
      <dgm:t>
        <a:bodyPr/>
        <a:lstStyle/>
        <a:p>
          <a:endParaRPr lang="en-US"/>
        </a:p>
      </dgm:t>
    </dgm:pt>
    <dgm:pt modelId="{53D8D242-A84A-4B2C-9079-479D3830CC5D}">
      <dgm:prSet/>
      <dgm:spPr/>
      <dgm:t>
        <a:bodyPr/>
        <a:lstStyle/>
        <a:p>
          <a:r>
            <a:rPr lang="en-GB"/>
            <a:t>Emotional barriers may include the negative feeling of the team members as a result affecting the workflow of the team.</a:t>
          </a:r>
          <a:endParaRPr lang="en-US"/>
        </a:p>
      </dgm:t>
    </dgm:pt>
    <dgm:pt modelId="{3753BAC0-AE8B-4901-B8A1-55A66834F55C}" type="parTrans" cxnId="{27BD2E7A-9C43-4797-B069-56F9BE40AD89}">
      <dgm:prSet/>
      <dgm:spPr/>
      <dgm:t>
        <a:bodyPr/>
        <a:lstStyle/>
        <a:p>
          <a:endParaRPr lang="en-US"/>
        </a:p>
      </dgm:t>
    </dgm:pt>
    <dgm:pt modelId="{F1ECBC70-0E7D-4BC1-B3A8-C321A67BFFD5}" type="sibTrans" cxnId="{27BD2E7A-9C43-4797-B069-56F9BE40AD89}">
      <dgm:prSet/>
      <dgm:spPr/>
      <dgm:t>
        <a:bodyPr/>
        <a:lstStyle/>
        <a:p>
          <a:endParaRPr lang="en-US"/>
        </a:p>
      </dgm:t>
    </dgm:pt>
    <dgm:pt modelId="{A0106AAA-6586-46ED-B2E9-49004329DD28}">
      <dgm:prSet/>
      <dgm:spPr/>
      <dgm:t>
        <a:bodyPr/>
        <a:lstStyle/>
        <a:p>
          <a:r>
            <a:rPr lang="en-GB" b="1"/>
            <a:t>Cultural barriers</a:t>
          </a:r>
          <a:endParaRPr lang="en-US"/>
        </a:p>
      </dgm:t>
    </dgm:pt>
    <dgm:pt modelId="{2A01304C-43EC-42AC-8C37-841A4CC22E5A}" type="parTrans" cxnId="{70B3FE4C-E9FD-4127-AA41-EF3AF23A7B97}">
      <dgm:prSet/>
      <dgm:spPr/>
      <dgm:t>
        <a:bodyPr/>
        <a:lstStyle/>
        <a:p>
          <a:endParaRPr lang="en-US"/>
        </a:p>
      </dgm:t>
    </dgm:pt>
    <dgm:pt modelId="{43802652-0B59-4216-8FE7-BC4661E4166A}" type="sibTrans" cxnId="{70B3FE4C-E9FD-4127-AA41-EF3AF23A7B97}">
      <dgm:prSet/>
      <dgm:spPr/>
      <dgm:t>
        <a:bodyPr/>
        <a:lstStyle/>
        <a:p>
          <a:endParaRPr lang="en-US"/>
        </a:p>
      </dgm:t>
    </dgm:pt>
    <dgm:pt modelId="{F9955268-4C4D-4A42-87DF-7762EDDFB89A}">
      <dgm:prSet/>
      <dgm:spPr/>
      <dgm:t>
        <a:bodyPr/>
        <a:lstStyle/>
        <a:p>
          <a:r>
            <a:rPr lang="en-GB"/>
            <a:t>Cultural communication barriers might stand in the way of Tom's team from communicating effectively</a:t>
          </a:r>
          <a:endParaRPr lang="en-US"/>
        </a:p>
      </dgm:t>
    </dgm:pt>
    <dgm:pt modelId="{26C61511-BC6C-4013-8994-2A6809167F4C}" type="parTrans" cxnId="{E87BC6FF-498E-405D-BB77-AB7E676D826F}">
      <dgm:prSet/>
      <dgm:spPr/>
      <dgm:t>
        <a:bodyPr/>
        <a:lstStyle/>
        <a:p>
          <a:endParaRPr lang="en-US"/>
        </a:p>
      </dgm:t>
    </dgm:pt>
    <dgm:pt modelId="{2D573470-1079-4C85-8E15-2702A8971FD1}" type="sibTrans" cxnId="{E87BC6FF-498E-405D-BB77-AB7E676D826F}">
      <dgm:prSet/>
      <dgm:spPr/>
      <dgm:t>
        <a:bodyPr/>
        <a:lstStyle/>
        <a:p>
          <a:endParaRPr lang="en-US"/>
        </a:p>
      </dgm:t>
    </dgm:pt>
    <dgm:pt modelId="{C34BC4F5-D820-4410-AEC0-C94A3F4D71E2}">
      <dgm:prSet/>
      <dgm:spPr/>
      <dgm:t>
        <a:bodyPr/>
        <a:lstStyle/>
        <a:p>
          <a:r>
            <a:rPr lang="en-GB" b="1"/>
            <a:t>Psychological barriers</a:t>
          </a:r>
          <a:endParaRPr lang="en-US"/>
        </a:p>
      </dgm:t>
    </dgm:pt>
    <dgm:pt modelId="{812BCEEF-8030-40B9-A1D4-CC5140D92F54}" type="parTrans" cxnId="{5E841918-28FD-4B36-9CD6-4019D8FC288A}">
      <dgm:prSet/>
      <dgm:spPr/>
      <dgm:t>
        <a:bodyPr/>
        <a:lstStyle/>
        <a:p>
          <a:endParaRPr lang="en-US"/>
        </a:p>
      </dgm:t>
    </dgm:pt>
    <dgm:pt modelId="{C69C9C22-96D1-45EA-990F-6E9EF427900A}" type="sibTrans" cxnId="{5E841918-28FD-4B36-9CD6-4019D8FC288A}">
      <dgm:prSet/>
      <dgm:spPr/>
      <dgm:t>
        <a:bodyPr/>
        <a:lstStyle/>
        <a:p>
          <a:endParaRPr lang="en-US"/>
        </a:p>
      </dgm:t>
    </dgm:pt>
    <dgm:pt modelId="{F5B9EE35-8B97-4EFF-B2D4-2709FABE589C}">
      <dgm:prSet/>
      <dgm:spPr/>
      <dgm:t>
        <a:bodyPr/>
        <a:lstStyle/>
        <a:p>
          <a:r>
            <a:rPr lang="en-GB"/>
            <a:t>Unable to manage stress by the team may cause psychological barriers.</a:t>
          </a:r>
          <a:endParaRPr lang="en-US"/>
        </a:p>
      </dgm:t>
    </dgm:pt>
    <dgm:pt modelId="{16D05262-446E-464C-A903-0F1BF1A458C4}" type="parTrans" cxnId="{BA840616-B2F5-40F3-AAAE-BF0E2CE285E0}">
      <dgm:prSet/>
      <dgm:spPr/>
      <dgm:t>
        <a:bodyPr/>
        <a:lstStyle/>
        <a:p>
          <a:endParaRPr lang="en-US"/>
        </a:p>
      </dgm:t>
    </dgm:pt>
    <dgm:pt modelId="{1D5C077D-093B-4FB0-BBDA-0857C637BE21}" type="sibTrans" cxnId="{BA840616-B2F5-40F3-AAAE-BF0E2CE285E0}">
      <dgm:prSet/>
      <dgm:spPr/>
      <dgm:t>
        <a:bodyPr/>
        <a:lstStyle/>
        <a:p>
          <a:endParaRPr lang="en-US"/>
        </a:p>
      </dgm:t>
    </dgm:pt>
    <dgm:pt modelId="{60F54564-28F5-47DB-A5E6-176856138A14}" type="pres">
      <dgm:prSet presAssocID="{5DEF42FF-EFA1-4F9D-AF84-98B988F03116}" presName="vert0" presStyleCnt="0">
        <dgm:presLayoutVars>
          <dgm:dir/>
          <dgm:animOne val="branch"/>
          <dgm:animLvl val="lvl"/>
        </dgm:presLayoutVars>
      </dgm:prSet>
      <dgm:spPr/>
    </dgm:pt>
    <dgm:pt modelId="{5AE05529-C4D7-4474-A139-9F99F7747293}" type="pres">
      <dgm:prSet presAssocID="{2A97F009-7831-4FB4-985C-903A5DD2E83C}" presName="thickLine" presStyleLbl="alignNode1" presStyleIdx="0" presStyleCnt="10"/>
      <dgm:spPr/>
    </dgm:pt>
    <dgm:pt modelId="{DA0F6C01-052F-47B2-9F3C-FE59AC357554}" type="pres">
      <dgm:prSet presAssocID="{2A97F009-7831-4FB4-985C-903A5DD2E83C}" presName="horz1" presStyleCnt="0"/>
      <dgm:spPr/>
    </dgm:pt>
    <dgm:pt modelId="{A27E886F-3D26-4293-BF97-0391A0334C32}" type="pres">
      <dgm:prSet presAssocID="{2A97F009-7831-4FB4-985C-903A5DD2E83C}" presName="tx1" presStyleLbl="revTx" presStyleIdx="0" presStyleCnt="10"/>
      <dgm:spPr/>
    </dgm:pt>
    <dgm:pt modelId="{83E45241-F601-4C48-ADB2-EBFB6D23444C}" type="pres">
      <dgm:prSet presAssocID="{2A97F009-7831-4FB4-985C-903A5DD2E83C}" presName="vert1" presStyleCnt="0"/>
      <dgm:spPr/>
    </dgm:pt>
    <dgm:pt modelId="{DC40CBE3-6EF3-4F45-8483-007B483ECB07}" type="pres">
      <dgm:prSet presAssocID="{BFBF8856-AB98-4F1B-BD46-852E6157B0AA}" presName="thickLine" presStyleLbl="alignNode1" presStyleIdx="1" presStyleCnt="10"/>
      <dgm:spPr/>
    </dgm:pt>
    <dgm:pt modelId="{675CA9A6-1BE3-4635-ACBE-D68D77CBA3F9}" type="pres">
      <dgm:prSet presAssocID="{BFBF8856-AB98-4F1B-BD46-852E6157B0AA}" presName="horz1" presStyleCnt="0"/>
      <dgm:spPr/>
    </dgm:pt>
    <dgm:pt modelId="{0F45B0EC-C8A7-4944-B901-4FEA1B8AAC36}" type="pres">
      <dgm:prSet presAssocID="{BFBF8856-AB98-4F1B-BD46-852E6157B0AA}" presName="tx1" presStyleLbl="revTx" presStyleIdx="1" presStyleCnt="10"/>
      <dgm:spPr/>
    </dgm:pt>
    <dgm:pt modelId="{66A41F39-9F17-47F8-AC91-96C18E87C8CB}" type="pres">
      <dgm:prSet presAssocID="{BFBF8856-AB98-4F1B-BD46-852E6157B0AA}" presName="vert1" presStyleCnt="0"/>
      <dgm:spPr/>
    </dgm:pt>
    <dgm:pt modelId="{E147CC32-9C3A-41BD-8E90-36D8CDE144C0}" type="pres">
      <dgm:prSet presAssocID="{FA8562D0-DB95-4C39-8DF1-F85E77137257}" presName="thickLine" presStyleLbl="alignNode1" presStyleIdx="2" presStyleCnt="10"/>
      <dgm:spPr/>
    </dgm:pt>
    <dgm:pt modelId="{1A12DA79-4DF1-4645-818B-5CD64B4D69CD}" type="pres">
      <dgm:prSet presAssocID="{FA8562D0-DB95-4C39-8DF1-F85E77137257}" presName="horz1" presStyleCnt="0"/>
      <dgm:spPr/>
    </dgm:pt>
    <dgm:pt modelId="{2D12A3DB-3BF7-457D-9AE2-C41A04D2DF11}" type="pres">
      <dgm:prSet presAssocID="{FA8562D0-DB95-4C39-8DF1-F85E77137257}" presName="tx1" presStyleLbl="revTx" presStyleIdx="2" presStyleCnt="10"/>
      <dgm:spPr/>
    </dgm:pt>
    <dgm:pt modelId="{0AC67745-C9B0-4A14-8F57-B2D09218F786}" type="pres">
      <dgm:prSet presAssocID="{FA8562D0-DB95-4C39-8DF1-F85E77137257}" presName="vert1" presStyleCnt="0"/>
      <dgm:spPr/>
    </dgm:pt>
    <dgm:pt modelId="{C1EEC97B-0653-4B7D-85CE-AE09F69DAE82}" type="pres">
      <dgm:prSet presAssocID="{E0E663C0-240C-405A-8818-F9431133474E}" presName="thickLine" presStyleLbl="alignNode1" presStyleIdx="3" presStyleCnt="10"/>
      <dgm:spPr/>
    </dgm:pt>
    <dgm:pt modelId="{3D8832BC-C067-4ABA-80CB-637F53BFA795}" type="pres">
      <dgm:prSet presAssocID="{E0E663C0-240C-405A-8818-F9431133474E}" presName="horz1" presStyleCnt="0"/>
      <dgm:spPr/>
    </dgm:pt>
    <dgm:pt modelId="{E25D9C10-EC65-4635-8485-25FDF269A528}" type="pres">
      <dgm:prSet presAssocID="{E0E663C0-240C-405A-8818-F9431133474E}" presName="tx1" presStyleLbl="revTx" presStyleIdx="3" presStyleCnt="10"/>
      <dgm:spPr/>
    </dgm:pt>
    <dgm:pt modelId="{4B1E4DBB-993C-4547-9FB5-10F697E1C7A4}" type="pres">
      <dgm:prSet presAssocID="{E0E663C0-240C-405A-8818-F9431133474E}" presName="vert1" presStyleCnt="0"/>
      <dgm:spPr/>
    </dgm:pt>
    <dgm:pt modelId="{C31D858A-CAD4-47F7-9D9C-82EFFD7B4443}" type="pres">
      <dgm:prSet presAssocID="{E2326B80-5563-4533-8C4E-FE9925B07FED}" presName="thickLine" presStyleLbl="alignNode1" presStyleIdx="4" presStyleCnt="10"/>
      <dgm:spPr/>
    </dgm:pt>
    <dgm:pt modelId="{A3AF8AD2-CD62-4E26-8132-F5342B3DF2FD}" type="pres">
      <dgm:prSet presAssocID="{E2326B80-5563-4533-8C4E-FE9925B07FED}" presName="horz1" presStyleCnt="0"/>
      <dgm:spPr/>
    </dgm:pt>
    <dgm:pt modelId="{C5BBED0E-96F3-4175-8B9B-0ACD17E8917E}" type="pres">
      <dgm:prSet presAssocID="{E2326B80-5563-4533-8C4E-FE9925B07FED}" presName="tx1" presStyleLbl="revTx" presStyleIdx="4" presStyleCnt="10"/>
      <dgm:spPr/>
    </dgm:pt>
    <dgm:pt modelId="{E6CC3AE3-31F4-4CBD-B45B-0B4570D54A95}" type="pres">
      <dgm:prSet presAssocID="{E2326B80-5563-4533-8C4E-FE9925B07FED}" presName="vert1" presStyleCnt="0"/>
      <dgm:spPr/>
    </dgm:pt>
    <dgm:pt modelId="{47D46E84-9CA6-4AB4-942B-405391C8D94F}" type="pres">
      <dgm:prSet presAssocID="{53D8D242-A84A-4B2C-9079-479D3830CC5D}" presName="thickLine" presStyleLbl="alignNode1" presStyleIdx="5" presStyleCnt="10"/>
      <dgm:spPr/>
    </dgm:pt>
    <dgm:pt modelId="{C3BDDB9A-AEBE-4F99-B6FF-376887EFD986}" type="pres">
      <dgm:prSet presAssocID="{53D8D242-A84A-4B2C-9079-479D3830CC5D}" presName="horz1" presStyleCnt="0"/>
      <dgm:spPr/>
    </dgm:pt>
    <dgm:pt modelId="{93074F19-D4F5-4CAD-83A7-73DCC5200C0A}" type="pres">
      <dgm:prSet presAssocID="{53D8D242-A84A-4B2C-9079-479D3830CC5D}" presName="tx1" presStyleLbl="revTx" presStyleIdx="5" presStyleCnt="10"/>
      <dgm:spPr/>
    </dgm:pt>
    <dgm:pt modelId="{3340A93A-4CEC-4788-8B31-523B0587D9CC}" type="pres">
      <dgm:prSet presAssocID="{53D8D242-A84A-4B2C-9079-479D3830CC5D}" presName="vert1" presStyleCnt="0"/>
      <dgm:spPr/>
    </dgm:pt>
    <dgm:pt modelId="{FE6F2861-0387-4AA4-A48F-490C60802A00}" type="pres">
      <dgm:prSet presAssocID="{A0106AAA-6586-46ED-B2E9-49004329DD28}" presName="thickLine" presStyleLbl="alignNode1" presStyleIdx="6" presStyleCnt="10"/>
      <dgm:spPr/>
    </dgm:pt>
    <dgm:pt modelId="{26A2DB21-3E86-4D3B-B178-C3D29F754A68}" type="pres">
      <dgm:prSet presAssocID="{A0106AAA-6586-46ED-B2E9-49004329DD28}" presName="horz1" presStyleCnt="0"/>
      <dgm:spPr/>
    </dgm:pt>
    <dgm:pt modelId="{D91F9E97-E943-4E63-B193-971EAA503B90}" type="pres">
      <dgm:prSet presAssocID="{A0106AAA-6586-46ED-B2E9-49004329DD28}" presName="tx1" presStyleLbl="revTx" presStyleIdx="6" presStyleCnt="10"/>
      <dgm:spPr/>
    </dgm:pt>
    <dgm:pt modelId="{07E2473F-35A9-45A4-A5AE-DE76A1D8D60C}" type="pres">
      <dgm:prSet presAssocID="{A0106AAA-6586-46ED-B2E9-49004329DD28}" presName="vert1" presStyleCnt="0"/>
      <dgm:spPr/>
    </dgm:pt>
    <dgm:pt modelId="{6FC97E11-CE3E-4622-9283-C06F8F3C6DE4}" type="pres">
      <dgm:prSet presAssocID="{F9955268-4C4D-4A42-87DF-7762EDDFB89A}" presName="thickLine" presStyleLbl="alignNode1" presStyleIdx="7" presStyleCnt="10"/>
      <dgm:spPr/>
    </dgm:pt>
    <dgm:pt modelId="{59037D36-D3DE-4932-879F-C4552399556C}" type="pres">
      <dgm:prSet presAssocID="{F9955268-4C4D-4A42-87DF-7762EDDFB89A}" presName="horz1" presStyleCnt="0"/>
      <dgm:spPr/>
    </dgm:pt>
    <dgm:pt modelId="{923E4E17-EA32-4D10-B228-3D02C33C77FB}" type="pres">
      <dgm:prSet presAssocID="{F9955268-4C4D-4A42-87DF-7762EDDFB89A}" presName="tx1" presStyleLbl="revTx" presStyleIdx="7" presStyleCnt="10"/>
      <dgm:spPr/>
    </dgm:pt>
    <dgm:pt modelId="{92272809-4A76-40BE-A325-FE3DC3436303}" type="pres">
      <dgm:prSet presAssocID="{F9955268-4C4D-4A42-87DF-7762EDDFB89A}" presName="vert1" presStyleCnt="0"/>
      <dgm:spPr/>
    </dgm:pt>
    <dgm:pt modelId="{AB0EFAF3-2B82-412E-AB7F-B845B6A8EDC3}" type="pres">
      <dgm:prSet presAssocID="{C34BC4F5-D820-4410-AEC0-C94A3F4D71E2}" presName="thickLine" presStyleLbl="alignNode1" presStyleIdx="8" presStyleCnt="10"/>
      <dgm:spPr/>
    </dgm:pt>
    <dgm:pt modelId="{A06A1568-6107-4476-A918-6E31E264A02B}" type="pres">
      <dgm:prSet presAssocID="{C34BC4F5-D820-4410-AEC0-C94A3F4D71E2}" presName="horz1" presStyleCnt="0"/>
      <dgm:spPr/>
    </dgm:pt>
    <dgm:pt modelId="{35A4F2A6-A621-4708-9B5E-6A9FB06B2A96}" type="pres">
      <dgm:prSet presAssocID="{C34BC4F5-D820-4410-AEC0-C94A3F4D71E2}" presName="tx1" presStyleLbl="revTx" presStyleIdx="8" presStyleCnt="10"/>
      <dgm:spPr/>
    </dgm:pt>
    <dgm:pt modelId="{346D4F47-D3BD-47CB-8936-C2585012D507}" type="pres">
      <dgm:prSet presAssocID="{C34BC4F5-D820-4410-AEC0-C94A3F4D71E2}" presName="vert1" presStyleCnt="0"/>
      <dgm:spPr/>
    </dgm:pt>
    <dgm:pt modelId="{0DC52DBD-9414-4D5E-9D98-C42E017B9743}" type="pres">
      <dgm:prSet presAssocID="{F5B9EE35-8B97-4EFF-B2D4-2709FABE589C}" presName="thickLine" presStyleLbl="alignNode1" presStyleIdx="9" presStyleCnt="10"/>
      <dgm:spPr/>
    </dgm:pt>
    <dgm:pt modelId="{624440E0-8808-46D8-98DC-C659A286CB8E}" type="pres">
      <dgm:prSet presAssocID="{F5B9EE35-8B97-4EFF-B2D4-2709FABE589C}" presName="horz1" presStyleCnt="0"/>
      <dgm:spPr/>
    </dgm:pt>
    <dgm:pt modelId="{2C91E6A2-0DCD-443C-A4D8-BC96A2F1D007}" type="pres">
      <dgm:prSet presAssocID="{F5B9EE35-8B97-4EFF-B2D4-2709FABE589C}" presName="tx1" presStyleLbl="revTx" presStyleIdx="9" presStyleCnt="10"/>
      <dgm:spPr/>
    </dgm:pt>
    <dgm:pt modelId="{9B0F72A0-1981-44F6-8EE8-B591D3DEE7F1}" type="pres">
      <dgm:prSet presAssocID="{F5B9EE35-8B97-4EFF-B2D4-2709FABE589C}" presName="vert1" presStyleCnt="0"/>
      <dgm:spPr/>
    </dgm:pt>
  </dgm:ptLst>
  <dgm:cxnLst>
    <dgm:cxn modelId="{D7055411-B4FB-469A-A3AD-E643A4773134}" type="presOf" srcId="{E0E663C0-240C-405A-8818-F9431133474E}" destId="{E25D9C10-EC65-4635-8485-25FDF269A528}" srcOrd="0" destOrd="0" presId="urn:microsoft.com/office/officeart/2008/layout/LinedList"/>
    <dgm:cxn modelId="{BA840616-B2F5-40F3-AAAE-BF0E2CE285E0}" srcId="{5DEF42FF-EFA1-4F9D-AF84-98B988F03116}" destId="{F5B9EE35-8B97-4EFF-B2D4-2709FABE589C}" srcOrd="9" destOrd="0" parTransId="{16D05262-446E-464C-A903-0F1BF1A458C4}" sibTransId="{1D5C077D-093B-4FB0-BBDA-0857C637BE21}"/>
    <dgm:cxn modelId="{5E841918-28FD-4B36-9CD6-4019D8FC288A}" srcId="{5DEF42FF-EFA1-4F9D-AF84-98B988F03116}" destId="{C34BC4F5-D820-4410-AEC0-C94A3F4D71E2}" srcOrd="8" destOrd="0" parTransId="{812BCEEF-8030-40B9-A1D4-CC5140D92F54}" sibTransId="{C69C9C22-96D1-45EA-990F-6E9EF427900A}"/>
    <dgm:cxn modelId="{04E1F32B-CCF7-4726-8C2F-CD8CC889EFD2}" srcId="{5DEF42FF-EFA1-4F9D-AF84-98B988F03116}" destId="{FA8562D0-DB95-4C39-8DF1-F85E77137257}" srcOrd="2" destOrd="0" parTransId="{0C9AFF13-185A-430F-8E4C-5313A3851699}" sibTransId="{3E3DF748-5589-43E1-B08B-C70ABC047422}"/>
    <dgm:cxn modelId="{88F0563B-AA07-4242-9CDA-35D27A1348DF}" type="presOf" srcId="{F9955268-4C4D-4A42-87DF-7762EDDFB89A}" destId="{923E4E17-EA32-4D10-B228-3D02C33C77FB}" srcOrd="0" destOrd="0" presId="urn:microsoft.com/office/officeart/2008/layout/LinedList"/>
    <dgm:cxn modelId="{2D24D13B-0AC9-46CC-A683-3B67751AD75D}" type="presOf" srcId="{5DEF42FF-EFA1-4F9D-AF84-98B988F03116}" destId="{60F54564-28F5-47DB-A5E6-176856138A14}" srcOrd="0" destOrd="0" presId="urn:microsoft.com/office/officeart/2008/layout/LinedList"/>
    <dgm:cxn modelId="{CDBB495C-2EED-4969-A125-ACDB639C8FD7}" type="presOf" srcId="{53D8D242-A84A-4B2C-9079-479D3830CC5D}" destId="{93074F19-D4F5-4CAD-83A7-73DCC5200C0A}" srcOrd="0" destOrd="0" presId="urn:microsoft.com/office/officeart/2008/layout/LinedList"/>
    <dgm:cxn modelId="{70B3FE4C-E9FD-4127-AA41-EF3AF23A7B97}" srcId="{5DEF42FF-EFA1-4F9D-AF84-98B988F03116}" destId="{A0106AAA-6586-46ED-B2E9-49004329DD28}" srcOrd="6" destOrd="0" parTransId="{2A01304C-43EC-42AC-8C37-841A4CC22E5A}" sibTransId="{43802652-0B59-4216-8FE7-BC4661E4166A}"/>
    <dgm:cxn modelId="{BB670A78-30C6-4CD9-9BCC-D8A224B6AB20}" type="presOf" srcId="{BFBF8856-AB98-4F1B-BD46-852E6157B0AA}" destId="{0F45B0EC-C8A7-4944-B901-4FEA1B8AAC36}" srcOrd="0" destOrd="0" presId="urn:microsoft.com/office/officeart/2008/layout/LinedList"/>
    <dgm:cxn modelId="{27BD2E7A-9C43-4797-B069-56F9BE40AD89}" srcId="{5DEF42FF-EFA1-4F9D-AF84-98B988F03116}" destId="{53D8D242-A84A-4B2C-9079-479D3830CC5D}" srcOrd="5" destOrd="0" parTransId="{3753BAC0-AE8B-4901-B8A1-55A66834F55C}" sibTransId="{F1ECBC70-0E7D-4BC1-B3A8-C321A67BFFD5}"/>
    <dgm:cxn modelId="{AC77E07C-3CB7-424D-8AD7-78685137BB09}" type="presOf" srcId="{FA8562D0-DB95-4C39-8DF1-F85E77137257}" destId="{2D12A3DB-3BF7-457D-9AE2-C41A04D2DF11}" srcOrd="0" destOrd="0" presId="urn:microsoft.com/office/officeart/2008/layout/LinedList"/>
    <dgm:cxn modelId="{D3FA4191-E4A8-41E1-ACDB-E7BC535DE702}" type="presOf" srcId="{E2326B80-5563-4533-8C4E-FE9925B07FED}" destId="{C5BBED0E-96F3-4175-8B9B-0ACD17E8917E}" srcOrd="0" destOrd="0" presId="urn:microsoft.com/office/officeart/2008/layout/LinedList"/>
    <dgm:cxn modelId="{132E5992-DAD0-48D3-A471-A646F3174AA2}" srcId="{5DEF42FF-EFA1-4F9D-AF84-98B988F03116}" destId="{E0E663C0-240C-405A-8818-F9431133474E}" srcOrd="3" destOrd="0" parTransId="{70588CDB-9219-41FB-B738-560C83C1FDCE}" sibTransId="{76593856-9D2C-4A18-B42F-DFDF09F46B8D}"/>
    <dgm:cxn modelId="{13E15598-23C1-4346-8763-59C2A0BD6D19}" type="presOf" srcId="{F5B9EE35-8B97-4EFF-B2D4-2709FABE589C}" destId="{2C91E6A2-0DCD-443C-A4D8-BC96A2F1D007}" srcOrd="0" destOrd="0" presId="urn:microsoft.com/office/officeart/2008/layout/LinedList"/>
    <dgm:cxn modelId="{C433EBA0-3452-42DA-894C-20656D287A02}" srcId="{5DEF42FF-EFA1-4F9D-AF84-98B988F03116}" destId="{BFBF8856-AB98-4F1B-BD46-852E6157B0AA}" srcOrd="1" destOrd="0" parTransId="{90207842-C64B-43A1-A229-A729A8F1AD8C}" sibTransId="{6E245A93-517A-4AE8-871E-9357D942BD29}"/>
    <dgm:cxn modelId="{0EBA33A3-1E7C-4528-B186-95754F443939}" srcId="{5DEF42FF-EFA1-4F9D-AF84-98B988F03116}" destId="{E2326B80-5563-4533-8C4E-FE9925B07FED}" srcOrd="4" destOrd="0" parTransId="{7AE2C2AB-6787-4DCC-9B21-68E83691C373}" sibTransId="{A6C1B371-208A-4468-AF19-4CEFF282F3DC}"/>
    <dgm:cxn modelId="{6CC454A7-CE6D-4647-B328-0C6EC05669A2}" type="presOf" srcId="{A0106AAA-6586-46ED-B2E9-49004329DD28}" destId="{D91F9E97-E943-4E63-B193-971EAA503B90}" srcOrd="0" destOrd="0" presId="urn:microsoft.com/office/officeart/2008/layout/LinedList"/>
    <dgm:cxn modelId="{1E5461C7-8794-4A02-9D49-7B3902F0719E}" type="presOf" srcId="{2A97F009-7831-4FB4-985C-903A5DD2E83C}" destId="{A27E886F-3D26-4293-BF97-0391A0334C32}" srcOrd="0" destOrd="0" presId="urn:microsoft.com/office/officeart/2008/layout/LinedList"/>
    <dgm:cxn modelId="{09361FFF-8881-42A9-922D-005259FBB855}" type="presOf" srcId="{C34BC4F5-D820-4410-AEC0-C94A3F4D71E2}" destId="{35A4F2A6-A621-4708-9B5E-6A9FB06B2A96}" srcOrd="0" destOrd="0" presId="urn:microsoft.com/office/officeart/2008/layout/LinedList"/>
    <dgm:cxn modelId="{240EABFF-A28C-431C-BDE8-87F36C62324B}" srcId="{5DEF42FF-EFA1-4F9D-AF84-98B988F03116}" destId="{2A97F009-7831-4FB4-985C-903A5DD2E83C}" srcOrd="0" destOrd="0" parTransId="{8CDE7A64-ADEB-4543-A4C8-55D753F837F5}" sibTransId="{6A84ADB0-6E64-47D9-932D-FDCD59E7084C}"/>
    <dgm:cxn modelId="{E87BC6FF-498E-405D-BB77-AB7E676D826F}" srcId="{5DEF42FF-EFA1-4F9D-AF84-98B988F03116}" destId="{F9955268-4C4D-4A42-87DF-7762EDDFB89A}" srcOrd="7" destOrd="0" parTransId="{26C61511-BC6C-4013-8994-2A6809167F4C}" sibTransId="{2D573470-1079-4C85-8E15-2702A8971FD1}"/>
    <dgm:cxn modelId="{405A9E79-3800-4DE5-82B9-1B41AC4DE9DF}" type="presParOf" srcId="{60F54564-28F5-47DB-A5E6-176856138A14}" destId="{5AE05529-C4D7-4474-A139-9F99F7747293}" srcOrd="0" destOrd="0" presId="urn:microsoft.com/office/officeart/2008/layout/LinedList"/>
    <dgm:cxn modelId="{CF0A2527-6039-42D2-840C-4BF3047BE909}" type="presParOf" srcId="{60F54564-28F5-47DB-A5E6-176856138A14}" destId="{DA0F6C01-052F-47B2-9F3C-FE59AC357554}" srcOrd="1" destOrd="0" presId="urn:microsoft.com/office/officeart/2008/layout/LinedList"/>
    <dgm:cxn modelId="{0AE5ED5D-A466-4530-9CB8-90B094BAF265}" type="presParOf" srcId="{DA0F6C01-052F-47B2-9F3C-FE59AC357554}" destId="{A27E886F-3D26-4293-BF97-0391A0334C32}" srcOrd="0" destOrd="0" presId="urn:microsoft.com/office/officeart/2008/layout/LinedList"/>
    <dgm:cxn modelId="{60B1D2C7-5050-4501-834A-353C9AE54D35}" type="presParOf" srcId="{DA0F6C01-052F-47B2-9F3C-FE59AC357554}" destId="{83E45241-F601-4C48-ADB2-EBFB6D23444C}" srcOrd="1" destOrd="0" presId="urn:microsoft.com/office/officeart/2008/layout/LinedList"/>
    <dgm:cxn modelId="{D944EE61-23F0-41BC-ADAE-0A593E7403B0}" type="presParOf" srcId="{60F54564-28F5-47DB-A5E6-176856138A14}" destId="{DC40CBE3-6EF3-4F45-8483-007B483ECB07}" srcOrd="2" destOrd="0" presId="urn:microsoft.com/office/officeart/2008/layout/LinedList"/>
    <dgm:cxn modelId="{0E893293-FC6D-4DC1-9FF9-0DBED311A0CF}" type="presParOf" srcId="{60F54564-28F5-47DB-A5E6-176856138A14}" destId="{675CA9A6-1BE3-4635-ACBE-D68D77CBA3F9}" srcOrd="3" destOrd="0" presId="urn:microsoft.com/office/officeart/2008/layout/LinedList"/>
    <dgm:cxn modelId="{BAEB228E-B3F8-4CDB-8548-95F6697FA0E2}" type="presParOf" srcId="{675CA9A6-1BE3-4635-ACBE-D68D77CBA3F9}" destId="{0F45B0EC-C8A7-4944-B901-4FEA1B8AAC36}" srcOrd="0" destOrd="0" presId="urn:microsoft.com/office/officeart/2008/layout/LinedList"/>
    <dgm:cxn modelId="{8A8C809A-0795-41FD-A24E-62A72900E314}" type="presParOf" srcId="{675CA9A6-1BE3-4635-ACBE-D68D77CBA3F9}" destId="{66A41F39-9F17-47F8-AC91-96C18E87C8CB}" srcOrd="1" destOrd="0" presId="urn:microsoft.com/office/officeart/2008/layout/LinedList"/>
    <dgm:cxn modelId="{2D39842B-FFAA-476C-99B7-2FABC70EF147}" type="presParOf" srcId="{60F54564-28F5-47DB-A5E6-176856138A14}" destId="{E147CC32-9C3A-41BD-8E90-36D8CDE144C0}" srcOrd="4" destOrd="0" presId="urn:microsoft.com/office/officeart/2008/layout/LinedList"/>
    <dgm:cxn modelId="{ACD7C465-EA38-4CCA-B41E-50CFCDC33E0C}" type="presParOf" srcId="{60F54564-28F5-47DB-A5E6-176856138A14}" destId="{1A12DA79-4DF1-4645-818B-5CD64B4D69CD}" srcOrd="5" destOrd="0" presId="urn:microsoft.com/office/officeart/2008/layout/LinedList"/>
    <dgm:cxn modelId="{4191C2B7-59CD-4380-B6D3-51112B113536}" type="presParOf" srcId="{1A12DA79-4DF1-4645-818B-5CD64B4D69CD}" destId="{2D12A3DB-3BF7-457D-9AE2-C41A04D2DF11}" srcOrd="0" destOrd="0" presId="urn:microsoft.com/office/officeart/2008/layout/LinedList"/>
    <dgm:cxn modelId="{978AA988-DF47-4EB7-B78B-DC1A7206A310}" type="presParOf" srcId="{1A12DA79-4DF1-4645-818B-5CD64B4D69CD}" destId="{0AC67745-C9B0-4A14-8F57-B2D09218F786}" srcOrd="1" destOrd="0" presId="urn:microsoft.com/office/officeart/2008/layout/LinedList"/>
    <dgm:cxn modelId="{3CB008E7-7AFD-44CF-8796-6CA7977CED32}" type="presParOf" srcId="{60F54564-28F5-47DB-A5E6-176856138A14}" destId="{C1EEC97B-0653-4B7D-85CE-AE09F69DAE82}" srcOrd="6" destOrd="0" presId="urn:microsoft.com/office/officeart/2008/layout/LinedList"/>
    <dgm:cxn modelId="{5F3333FB-548A-4F85-952B-1ADAB0B488B7}" type="presParOf" srcId="{60F54564-28F5-47DB-A5E6-176856138A14}" destId="{3D8832BC-C067-4ABA-80CB-637F53BFA795}" srcOrd="7" destOrd="0" presId="urn:microsoft.com/office/officeart/2008/layout/LinedList"/>
    <dgm:cxn modelId="{CCD81EDB-BF6B-44B8-B7A8-31DB09EC0A76}" type="presParOf" srcId="{3D8832BC-C067-4ABA-80CB-637F53BFA795}" destId="{E25D9C10-EC65-4635-8485-25FDF269A528}" srcOrd="0" destOrd="0" presId="urn:microsoft.com/office/officeart/2008/layout/LinedList"/>
    <dgm:cxn modelId="{AC3AEEE3-203A-4C3A-9CFC-8B74DD92D3BC}" type="presParOf" srcId="{3D8832BC-C067-4ABA-80CB-637F53BFA795}" destId="{4B1E4DBB-993C-4547-9FB5-10F697E1C7A4}" srcOrd="1" destOrd="0" presId="urn:microsoft.com/office/officeart/2008/layout/LinedList"/>
    <dgm:cxn modelId="{588BE158-E18A-44F6-A8D2-A28D5538F971}" type="presParOf" srcId="{60F54564-28F5-47DB-A5E6-176856138A14}" destId="{C31D858A-CAD4-47F7-9D9C-82EFFD7B4443}" srcOrd="8" destOrd="0" presId="urn:microsoft.com/office/officeart/2008/layout/LinedList"/>
    <dgm:cxn modelId="{267407AD-B153-4E2B-B01C-AAD6774B417A}" type="presParOf" srcId="{60F54564-28F5-47DB-A5E6-176856138A14}" destId="{A3AF8AD2-CD62-4E26-8132-F5342B3DF2FD}" srcOrd="9" destOrd="0" presId="urn:microsoft.com/office/officeart/2008/layout/LinedList"/>
    <dgm:cxn modelId="{88F2B95B-E7A7-4E8F-BC70-9D7E60A07E60}" type="presParOf" srcId="{A3AF8AD2-CD62-4E26-8132-F5342B3DF2FD}" destId="{C5BBED0E-96F3-4175-8B9B-0ACD17E8917E}" srcOrd="0" destOrd="0" presId="urn:microsoft.com/office/officeart/2008/layout/LinedList"/>
    <dgm:cxn modelId="{A5934D1D-D2F1-4C28-A648-6737560DC89B}" type="presParOf" srcId="{A3AF8AD2-CD62-4E26-8132-F5342B3DF2FD}" destId="{E6CC3AE3-31F4-4CBD-B45B-0B4570D54A95}" srcOrd="1" destOrd="0" presId="urn:microsoft.com/office/officeart/2008/layout/LinedList"/>
    <dgm:cxn modelId="{9DE9C9F1-3D00-47D1-939D-359FE8F98BA5}" type="presParOf" srcId="{60F54564-28F5-47DB-A5E6-176856138A14}" destId="{47D46E84-9CA6-4AB4-942B-405391C8D94F}" srcOrd="10" destOrd="0" presId="urn:microsoft.com/office/officeart/2008/layout/LinedList"/>
    <dgm:cxn modelId="{02CC91DC-65EC-40C2-A3C3-F90232E46D91}" type="presParOf" srcId="{60F54564-28F5-47DB-A5E6-176856138A14}" destId="{C3BDDB9A-AEBE-4F99-B6FF-376887EFD986}" srcOrd="11" destOrd="0" presId="urn:microsoft.com/office/officeart/2008/layout/LinedList"/>
    <dgm:cxn modelId="{EE030B12-7748-4193-9436-BD59EBC207A5}" type="presParOf" srcId="{C3BDDB9A-AEBE-4F99-B6FF-376887EFD986}" destId="{93074F19-D4F5-4CAD-83A7-73DCC5200C0A}" srcOrd="0" destOrd="0" presId="urn:microsoft.com/office/officeart/2008/layout/LinedList"/>
    <dgm:cxn modelId="{4F70CA83-2BC3-4281-ABD9-F09BE8256683}" type="presParOf" srcId="{C3BDDB9A-AEBE-4F99-B6FF-376887EFD986}" destId="{3340A93A-4CEC-4788-8B31-523B0587D9CC}" srcOrd="1" destOrd="0" presId="urn:microsoft.com/office/officeart/2008/layout/LinedList"/>
    <dgm:cxn modelId="{C2A4BF63-7E8C-4344-9C65-3BA96FEA8207}" type="presParOf" srcId="{60F54564-28F5-47DB-A5E6-176856138A14}" destId="{FE6F2861-0387-4AA4-A48F-490C60802A00}" srcOrd="12" destOrd="0" presId="urn:microsoft.com/office/officeart/2008/layout/LinedList"/>
    <dgm:cxn modelId="{117A3BAE-2F59-47C7-94A8-CF632C9A07DA}" type="presParOf" srcId="{60F54564-28F5-47DB-A5E6-176856138A14}" destId="{26A2DB21-3E86-4D3B-B178-C3D29F754A68}" srcOrd="13" destOrd="0" presId="urn:microsoft.com/office/officeart/2008/layout/LinedList"/>
    <dgm:cxn modelId="{180B84EB-FD37-461A-A99C-271D529080AC}" type="presParOf" srcId="{26A2DB21-3E86-4D3B-B178-C3D29F754A68}" destId="{D91F9E97-E943-4E63-B193-971EAA503B90}" srcOrd="0" destOrd="0" presId="urn:microsoft.com/office/officeart/2008/layout/LinedList"/>
    <dgm:cxn modelId="{0BA9700E-D246-4EEF-ADAC-1EF838084D7A}" type="presParOf" srcId="{26A2DB21-3E86-4D3B-B178-C3D29F754A68}" destId="{07E2473F-35A9-45A4-A5AE-DE76A1D8D60C}" srcOrd="1" destOrd="0" presId="urn:microsoft.com/office/officeart/2008/layout/LinedList"/>
    <dgm:cxn modelId="{97AA4F17-EBE3-4AD6-9A2F-E2454772179E}" type="presParOf" srcId="{60F54564-28F5-47DB-A5E6-176856138A14}" destId="{6FC97E11-CE3E-4622-9283-C06F8F3C6DE4}" srcOrd="14" destOrd="0" presId="urn:microsoft.com/office/officeart/2008/layout/LinedList"/>
    <dgm:cxn modelId="{F4FBAA63-0BB6-4EE7-85BD-60F36041E778}" type="presParOf" srcId="{60F54564-28F5-47DB-A5E6-176856138A14}" destId="{59037D36-D3DE-4932-879F-C4552399556C}" srcOrd="15" destOrd="0" presId="urn:microsoft.com/office/officeart/2008/layout/LinedList"/>
    <dgm:cxn modelId="{43816FF2-5664-420E-A69E-4B92C1690DCF}" type="presParOf" srcId="{59037D36-D3DE-4932-879F-C4552399556C}" destId="{923E4E17-EA32-4D10-B228-3D02C33C77FB}" srcOrd="0" destOrd="0" presId="urn:microsoft.com/office/officeart/2008/layout/LinedList"/>
    <dgm:cxn modelId="{CE675B71-7637-4AF7-B589-4970A15D61A4}" type="presParOf" srcId="{59037D36-D3DE-4932-879F-C4552399556C}" destId="{92272809-4A76-40BE-A325-FE3DC3436303}" srcOrd="1" destOrd="0" presId="urn:microsoft.com/office/officeart/2008/layout/LinedList"/>
    <dgm:cxn modelId="{E681B504-81DE-4B11-A18D-725A5EE5B4C9}" type="presParOf" srcId="{60F54564-28F5-47DB-A5E6-176856138A14}" destId="{AB0EFAF3-2B82-412E-AB7F-B845B6A8EDC3}" srcOrd="16" destOrd="0" presId="urn:microsoft.com/office/officeart/2008/layout/LinedList"/>
    <dgm:cxn modelId="{D44D9993-FF4D-4BA7-852B-E9A32F6DBF88}" type="presParOf" srcId="{60F54564-28F5-47DB-A5E6-176856138A14}" destId="{A06A1568-6107-4476-A918-6E31E264A02B}" srcOrd="17" destOrd="0" presId="urn:microsoft.com/office/officeart/2008/layout/LinedList"/>
    <dgm:cxn modelId="{BDBA5298-CD43-4A52-BC7D-8FF38451FE71}" type="presParOf" srcId="{A06A1568-6107-4476-A918-6E31E264A02B}" destId="{35A4F2A6-A621-4708-9B5E-6A9FB06B2A96}" srcOrd="0" destOrd="0" presId="urn:microsoft.com/office/officeart/2008/layout/LinedList"/>
    <dgm:cxn modelId="{9B8D4276-3718-4B1C-8265-82E9C7BB6781}" type="presParOf" srcId="{A06A1568-6107-4476-A918-6E31E264A02B}" destId="{346D4F47-D3BD-47CB-8936-C2585012D507}" srcOrd="1" destOrd="0" presId="urn:microsoft.com/office/officeart/2008/layout/LinedList"/>
    <dgm:cxn modelId="{B2CEAAFC-56C1-428E-BBCC-734F5994657B}" type="presParOf" srcId="{60F54564-28F5-47DB-A5E6-176856138A14}" destId="{0DC52DBD-9414-4D5E-9D98-C42E017B9743}" srcOrd="18" destOrd="0" presId="urn:microsoft.com/office/officeart/2008/layout/LinedList"/>
    <dgm:cxn modelId="{8ACC82B3-4D6A-4307-B1CF-204614BF9608}" type="presParOf" srcId="{60F54564-28F5-47DB-A5E6-176856138A14}" destId="{624440E0-8808-46D8-98DC-C659A286CB8E}" srcOrd="19" destOrd="0" presId="urn:microsoft.com/office/officeart/2008/layout/LinedList"/>
    <dgm:cxn modelId="{76D19187-A755-4AF6-8F19-57F9900A6FD5}" type="presParOf" srcId="{624440E0-8808-46D8-98DC-C659A286CB8E}" destId="{2C91E6A2-0DCD-443C-A4D8-BC96A2F1D007}" srcOrd="0" destOrd="0" presId="urn:microsoft.com/office/officeart/2008/layout/LinedList"/>
    <dgm:cxn modelId="{CB821C14-941E-40F7-8F81-667E4A5B6907}" type="presParOf" srcId="{624440E0-8808-46D8-98DC-C659A286CB8E}" destId="{9B0F72A0-1981-44F6-8EE8-B591D3DEE7F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981DB-6C8A-48F1-B887-6D2D32E00CD5}">
      <dsp:nvSpPr>
        <dsp:cNvPr id="0" name=""/>
        <dsp:cNvSpPr/>
      </dsp:nvSpPr>
      <dsp:spPr>
        <a:xfrm>
          <a:off x="0" y="103092"/>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t>Ana-Maria Vlad</a:t>
          </a:r>
          <a:endParaRPr lang="en-US" sz="1500" kern="1200" dirty="0">
            <a:latin typeface="Calibri Light" panose="020F0302020204030204"/>
          </a:endParaRPr>
        </a:p>
      </dsp:txBody>
      <dsp:txXfrm>
        <a:off x="29088" y="132180"/>
        <a:ext cx="3701022" cy="537701"/>
      </dsp:txXfrm>
    </dsp:sp>
    <dsp:sp modelId="{CAC4DE72-ED83-45AF-BC69-DBBCC93CB19E}">
      <dsp:nvSpPr>
        <dsp:cNvPr id="0" name=""/>
        <dsp:cNvSpPr/>
      </dsp:nvSpPr>
      <dsp:spPr>
        <a:xfrm>
          <a:off x="0" y="742169"/>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Charlene Johnson </a:t>
          </a:r>
        </a:p>
      </dsp:txBody>
      <dsp:txXfrm>
        <a:off x="29088" y="771257"/>
        <a:ext cx="3701022" cy="537701"/>
      </dsp:txXfrm>
    </dsp:sp>
    <dsp:sp modelId="{231859E8-24EE-4481-B2B7-F506994E8F01}">
      <dsp:nvSpPr>
        <dsp:cNvPr id="0" name=""/>
        <dsp:cNvSpPr/>
      </dsp:nvSpPr>
      <dsp:spPr>
        <a:xfrm>
          <a:off x="0" y="1381246"/>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Madalina Lautaru </a:t>
          </a:r>
        </a:p>
      </dsp:txBody>
      <dsp:txXfrm>
        <a:off x="29088" y="1410334"/>
        <a:ext cx="3701022" cy="537701"/>
      </dsp:txXfrm>
    </dsp:sp>
    <dsp:sp modelId="{2822319C-A733-4CE2-AE11-47799735FDBD}">
      <dsp:nvSpPr>
        <dsp:cNvPr id="0" name=""/>
        <dsp:cNvSpPr/>
      </dsp:nvSpPr>
      <dsp:spPr>
        <a:xfrm>
          <a:off x="0" y="2020324"/>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Roxana Mateescu                  </a:t>
          </a:r>
        </a:p>
      </dsp:txBody>
      <dsp:txXfrm>
        <a:off x="29088" y="2049412"/>
        <a:ext cx="3701022" cy="537701"/>
      </dsp:txXfrm>
    </dsp:sp>
    <dsp:sp modelId="{44D661B9-C1B2-449A-97F5-FAAB6AD8D385}">
      <dsp:nvSpPr>
        <dsp:cNvPr id="0" name=""/>
        <dsp:cNvSpPr/>
      </dsp:nvSpPr>
      <dsp:spPr>
        <a:xfrm>
          <a:off x="0" y="2659401"/>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BMSW4002 </a:t>
          </a:r>
        </a:p>
      </dsp:txBody>
      <dsp:txXfrm>
        <a:off x="29088" y="2688489"/>
        <a:ext cx="3701022" cy="537701"/>
      </dsp:txXfrm>
    </dsp:sp>
    <dsp:sp modelId="{25E755B2-6BB9-4F95-B6BF-BF4CBFD2553D}">
      <dsp:nvSpPr>
        <dsp:cNvPr id="0" name=""/>
        <dsp:cNvSpPr/>
      </dsp:nvSpPr>
      <dsp:spPr>
        <a:xfrm>
          <a:off x="0" y="3298478"/>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Effective Teamwork and Communication</a:t>
          </a:r>
          <a:endParaRPr lang="en-US" sz="1500" kern="1200" dirty="0">
            <a:latin typeface="Arial Nova"/>
          </a:endParaRPr>
        </a:p>
      </dsp:txBody>
      <dsp:txXfrm>
        <a:off x="29088" y="3327566"/>
        <a:ext cx="3701022" cy="537701"/>
      </dsp:txXfrm>
    </dsp:sp>
    <dsp:sp modelId="{10CF735C-D1CA-4DDC-A38A-EB6BC675778A}">
      <dsp:nvSpPr>
        <dsp:cNvPr id="0" name=""/>
        <dsp:cNvSpPr/>
      </dsp:nvSpPr>
      <dsp:spPr>
        <a:xfrm>
          <a:off x="0" y="3937556"/>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   </a:t>
          </a:r>
          <a:r>
            <a:rPr lang="en-GB" sz="1500" kern="1200" dirty="0" err="1">
              <a:latin typeface="Arial Nova"/>
            </a:rPr>
            <a:t>Daminabo</a:t>
          </a:r>
          <a:r>
            <a:rPr lang="en-GB" sz="1500" kern="1200" dirty="0">
              <a:latin typeface="Arial Nova"/>
            </a:rPr>
            <a:t> </a:t>
          </a:r>
          <a:r>
            <a:rPr lang="en-GB" sz="1500" kern="1200" dirty="0" err="1">
              <a:latin typeface="Arial Nova"/>
            </a:rPr>
            <a:t>Pokubo</a:t>
          </a:r>
          <a:endParaRPr lang="en-US" sz="1500" kern="1200" dirty="0">
            <a:latin typeface="Arial Nova"/>
          </a:endParaRPr>
        </a:p>
      </dsp:txBody>
      <dsp:txXfrm>
        <a:off x="29088" y="3966644"/>
        <a:ext cx="3701022" cy="537701"/>
      </dsp:txXfrm>
    </dsp:sp>
    <dsp:sp modelId="{9917082D-2CD6-4203-9A4F-F58517C0E47C}">
      <dsp:nvSpPr>
        <dsp:cNvPr id="0" name=""/>
        <dsp:cNvSpPr/>
      </dsp:nvSpPr>
      <dsp:spPr>
        <a:xfrm>
          <a:off x="0" y="4576633"/>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Assignment Title : Strategies for effective communication in a business</a:t>
          </a:r>
        </a:p>
      </dsp:txBody>
      <dsp:txXfrm>
        <a:off x="29088" y="4605721"/>
        <a:ext cx="3701022" cy="537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05529-C4D7-4474-A139-9F99F7747293}">
      <dsp:nvSpPr>
        <dsp:cNvPr id="0" name=""/>
        <dsp:cNvSpPr/>
      </dsp:nvSpPr>
      <dsp:spPr>
        <a:xfrm>
          <a:off x="0" y="586"/>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E886F-3D26-4293-BF97-0391A0334C32}">
      <dsp:nvSpPr>
        <dsp:cNvPr id="0" name=""/>
        <dsp:cNvSpPr/>
      </dsp:nvSpPr>
      <dsp:spPr>
        <a:xfrm>
          <a:off x="0" y="586"/>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Language barriers</a:t>
          </a:r>
          <a:endParaRPr lang="en-US" sz="1300" kern="1200"/>
        </a:p>
      </dsp:txBody>
      <dsp:txXfrm>
        <a:off x="0" y="586"/>
        <a:ext cx="5938306" cy="480014"/>
      </dsp:txXfrm>
    </dsp:sp>
    <dsp:sp modelId="{DC40CBE3-6EF3-4F45-8483-007B483ECB07}">
      <dsp:nvSpPr>
        <dsp:cNvPr id="0" name=""/>
        <dsp:cNvSpPr/>
      </dsp:nvSpPr>
      <dsp:spPr>
        <a:xfrm>
          <a:off x="0" y="480600"/>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5B0EC-C8A7-4944-B901-4FEA1B8AAC36}">
      <dsp:nvSpPr>
        <dsp:cNvPr id="0" name=""/>
        <dsp:cNvSpPr/>
      </dsp:nvSpPr>
      <dsp:spPr>
        <a:xfrm>
          <a:off x="0" y="480600"/>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language barrier may be faced by the team where the team members would be unable to understand each other.</a:t>
          </a:r>
          <a:endParaRPr lang="en-US" sz="1300" kern="1200"/>
        </a:p>
      </dsp:txBody>
      <dsp:txXfrm>
        <a:off x="0" y="480600"/>
        <a:ext cx="5938306" cy="480014"/>
      </dsp:txXfrm>
    </dsp:sp>
    <dsp:sp modelId="{E147CC32-9C3A-41BD-8E90-36D8CDE144C0}">
      <dsp:nvSpPr>
        <dsp:cNvPr id="0" name=""/>
        <dsp:cNvSpPr/>
      </dsp:nvSpPr>
      <dsp:spPr>
        <a:xfrm>
          <a:off x="0" y="960614"/>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2A3DB-3BF7-457D-9AE2-C41A04D2DF11}">
      <dsp:nvSpPr>
        <dsp:cNvPr id="0" name=""/>
        <dsp:cNvSpPr/>
      </dsp:nvSpPr>
      <dsp:spPr>
        <a:xfrm>
          <a:off x="0" y="960614"/>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Attitudinal barrier</a:t>
          </a:r>
          <a:endParaRPr lang="en-US" sz="1300" kern="1200"/>
        </a:p>
      </dsp:txBody>
      <dsp:txXfrm>
        <a:off x="0" y="960614"/>
        <a:ext cx="5938306" cy="480014"/>
      </dsp:txXfrm>
    </dsp:sp>
    <dsp:sp modelId="{C1EEC97B-0653-4B7D-85CE-AE09F69DAE82}">
      <dsp:nvSpPr>
        <dsp:cNvPr id="0" name=""/>
        <dsp:cNvSpPr/>
      </dsp:nvSpPr>
      <dsp:spPr>
        <a:xfrm>
          <a:off x="0" y="1440628"/>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D9C10-EC65-4635-8485-25FDF269A528}">
      <dsp:nvSpPr>
        <dsp:cNvPr id="0" name=""/>
        <dsp:cNvSpPr/>
      </dsp:nvSpPr>
      <dsp:spPr>
        <a:xfrm>
          <a:off x="0" y="1440628"/>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This barrier will restrict Tom's team from communicating well.</a:t>
          </a:r>
          <a:endParaRPr lang="en-US" sz="1300" kern="1200"/>
        </a:p>
      </dsp:txBody>
      <dsp:txXfrm>
        <a:off x="0" y="1440628"/>
        <a:ext cx="5938306" cy="480014"/>
      </dsp:txXfrm>
    </dsp:sp>
    <dsp:sp modelId="{C31D858A-CAD4-47F7-9D9C-82EFFD7B4443}">
      <dsp:nvSpPr>
        <dsp:cNvPr id="0" name=""/>
        <dsp:cNvSpPr/>
      </dsp:nvSpPr>
      <dsp:spPr>
        <a:xfrm>
          <a:off x="0" y="1920642"/>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BED0E-96F3-4175-8B9B-0ACD17E8917E}">
      <dsp:nvSpPr>
        <dsp:cNvPr id="0" name=""/>
        <dsp:cNvSpPr/>
      </dsp:nvSpPr>
      <dsp:spPr>
        <a:xfrm>
          <a:off x="0" y="1920642"/>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Emotional barrier</a:t>
          </a:r>
          <a:endParaRPr lang="en-US" sz="1300" kern="1200"/>
        </a:p>
      </dsp:txBody>
      <dsp:txXfrm>
        <a:off x="0" y="1920642"/>
        <a:ext cx="5938306" cy="480014"/>
      </dsp:txXfrm>
    </dsp:sp>
    <dsp:sp modelId="{47D46E84-9CA6-4AB4-942B-405391C8D94F}">
      <dsp:nvSpPr>
        <dsp:cNvPr id="0" name=""/>
        <dsp:cNvSpPr/>
      </dsp:nvSpPr>
      <dsp:spPr>
        <a:xfrm>
          <a:off x="0" y="2400657"/>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74F19-D4F5-4CAD-83A7-73DCC5200C0A}">
      <dsp:nvSpPr>
        <dsp:cNvPr id="0" name=""/>
        <dsp:cNvSpPr/>
      </dsp:nvSpPr>
      <dsp:spPr>
        <a:xfrm>
          <a:off x="0" y="2400657"/>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Emotional barriers may include the negative feeling of the team members as a result affecting the workflow of the team.</a:t>
          </a:r>
          <a:endParaRPr lang="en-US" sz="1300" kern="1200"/>
        </a:p>
      </dsp:txBody>
      <dsp:txXfrm>
        <a:off x="0" y="2400657"/>
        <a:ext cx="5938306" cy="480014"/>
      </dsp:txXfrm>
    </dsp:sp>
    <dsp:sp modelId="{FE6F2861-0387-4AA4-A48F-490C60802A00}">
      <dsp:nvSpPr>
        <dsp:cNvPr id="0" name=""/>
        <dsp:cNvSpPr/>
      </dsp:nvSpPr>
      <dsp:spPr>
        <a:xfrm>
          <a:off x="0" y="2880671"/>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F9E97-E943-4E63-B193-971EAA503B90}">
      <dsp:nvSpPr>
        <dsp:cNvPr id="0" name=""/>
        <dsp:cNvSpPr/>
      </dsp:nvSpPr>
      <dsp:spPr>
        <a:xfrm>
          <a:off x="0" y="2880671"/>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Cultural barriers</a:t>
          </a:r>
          <a:endParaRPr lang="en-US" sz="1300" kern="1200"/>
        </a:p>
      </dsp:txBody>
      <dsp:txXfrm>
        <a:off x="0" y="2880671"/>
        <a:ext cx="5938306" cy="480014"/>
      </dsp:txXfrm>
    </dsp:sp>
    <dsp:sp modelId="{6FC97E11-CE3E-4622-9283-C06F8F3C6DE4}">
      <dsp:nvSpPr>
        <dsp:cNvPr id="0" name=""/>
        <dsp:cNvSpPr/>
      </dsp:nvSpPr>
      <dsp:spPr>
        <a:xfrm>
          <a:off x="0" y="3360685"/>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E4E17-EA32-4D10-B228-3D02C33C77FB}">
      <dsp:nvSpPr>
        <dsp:cNvPr id="0" name=""/>
        <dsp:cNvSpPr/>
      </dsp:nvSpPr>
      <dsp:spPr>
        <a:xfrm>
          <a:off x="0" y="3360685"/>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Cultural communication barriers might stand in the way of Tom's team from communicating effectively</a:t>
          </a:r>
          <a:endParaRPr lang="en-US" sz="1300" kern="1200"/>
        </a:p>
      </dsp:txBody>
      <dsp:txXfrm>
        <a:off x="0" y="3360685"/>
        <a:ext cx="5938306" cy="480014"/>
      </dsp:txXfrm>
    </dsp:sp>
    <dsp:sp modelId="{AB0EFAF3-2B82-412E-AB7F-B845B6A8EDC3}">
      <dsp:nvSpPr>
        <dsp:cNvPr id="0" name=""/>
        <dsp:cNvSpPr/>
      </dsp:nvSpPr>
      <dsp:spPr>
        <a:xfrm>
          <a:off x="0" y="3840699"/>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4F2A6-A621-4708-9B5E-6A9FB06B2A96}">
      <dsp:nvSpPr>
        <dsp:cNvPr id="0" name=""/>
        <dsp:cNvSpPr/>
      </dsp:nvSpPr>
      <dsp:spPr>
        <a:xfrm>
          <a:off x="0" y="3840699"/>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Psychological barriers</a:t>
          </a:r>
          <a:endParaRPr lang="en-US" sz="1300" kern="1200"/>
        </a:p>
      </dsp:txBody>
      <dsp:txXfrm>
        <a:off x="0" y="3840699"/>
        <a:ext cx="5938306" cy="480014"/>
      </dsp:txXfrm>
    </dsp:sp>
    <dsp:sp modelId="{0DC52DBD-9414-4D5E-9D98-C42E017B9743}">
      <dsp:nvSpPr>
        <dsp:cNvPr id="0" name=""/>
        <dsp:cNvSpPr/>
      </dsp:nvSpPr>
      <dsp:spPr>
        <a:xfrm>
          <a:off x="0" y="4320713"/>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1E6A2-0DCD-443C-A4D8-BC96A2F1D007}">
      <dsp:nvSpPr>
        <dsp:cNvPr id="0" name=""/>
        <dsp:cNvSpPr/>
      </dsp:nvSpPr>
      <dsp:spPr>
        <a:xfrm>
          <a:off x="0" y="4320713"/>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Unable to manage stress by the team may cause psychological barriers.</a:t>
          </a:r>
          <a:endParaRPr lang="en-US" sz="1300" kern="1200"/>
        </a:p>
      </dsp:txBody>
      <dsp:txXfrm>
        <a:off x="0" y="4320713"/>
        <a:ext cx="5938306" cy="4800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510F503-5D50-1475-3E92-7701739F168C}"/>
              </a:ext>
            </a:extLst>
          </p:cNvPr>
          <p:cNvSpPr>
            <a:spLocks noGrp="1"/>
          </p:cNvSpPr>
          <p:nvPr>
            <p:ph type="title"/>
          </p:nvPr>
        </p:nvSpPr>
        <p:spPr>
          <a:xfrm>
            <a:off x="774700" y="762000"/>
            <a:ext cx="3759200" cy="3340100"/>
          </a:xfrm>
        </p:spPr>
        <p:txBody>
          <a:bodyPr>
            <a:normAutofit/>
          </a:bodyPr>
          <a:lstStyle/>
          <a:p>
            <a:r>
              <a:rPr lang="en-GB" b="1">
                <a:ln w="22225">
                  <a:solidFill>
                    <a:srgbClr val="FFFFFF"/>
                  </a:solidFill>
                </a:ln>
                <a:solidFill>
                  <a:srgbClr val="FFFFFF"/>
                </a:solidFill>
                <a:cs typeface="Calibri Light"/>
              </a:rPr>
              <a:t>Strategies for Effective Communication in a Business Setting.</a:t>
            </a:r>
          </a:p>
        </p:txBody>
      </p:sp>
      <p:sp>
        <p:nvSpPr>
          <p:cNvPr id="37" name="Rectangle 3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 name="Rectangle 38">
            <a:extLst>
              <a:ext uri="{FF2B5EF4-FFF2-40B4-BE49-F238E27FC236}">
                <a16:creationId xmlns:a16="http://schemas.microsoft.com/office/drawing/2014/main" id="{5F218A6E-A365-45D3-80AE-344CE8561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502049"/>
            <a:ext cx="2115455" cy="186629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3" name="Rectangle 4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graphicFrame>
        <p:nvGraphicFramePr>
          <p:cNvPr id="5" name="Content Placeholder 2">
            <a:extLst>
              <a:ext uri="{FF2B5EF4-FFF2-40B4-BE49-F238E27FC236}">
                <a16:creationId xmlns:a16="http://schemas.microsoft.com/office/drawing/2014/main" id="{45C5C4B6-CD83-EE40-F152-87E3E5851E6D}"/>
              </a:ext>
            </a:extLst>
          </p:cNvPr>
          <p:cNvGraphicFramePr>
            <a:graphicFrameLocks noGrp="1"/>
          </p:cNvGraphicFramePr>
          <p:nvPr>
            <p:ph idx="1"/>
            <p:extLst>
              <p:ext uri="{D42A27DB-BD31-4B8C-83A1-F6EECF244321}">
                <p14:modId xmlns:p14="http://schemas.microsoft.com/office/powerpoint/2010/main" val="2056387564"/>
              </p:ext>
            </p:extLst>
          </p:nvPr>
        </p:nvGraphicFramePr>
        <p:xfrm>
          <a:off x="7658103" y="795548"/>
          <a:ext cx="3759198" cy="52756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2652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CAF37A7-57FB-20AB-17D9-B944F84D0048}"/>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First specker</a:t>
            </a:r>
          </a:p>
        </p:txBody>
      </p:sp>
      <p:sp>
        <p:nvSpPr>
          <p:cNvPr id="3" name="Content Placeholder 2">
            <a:extLst>
              <a:ext uri="{FF2B5EF4-FFF2-40B4-BE49-F238E27FC236}">
                <a16:creationId xmlns:a16="http://schemas.microsoft.com/office/drawing/2014/main" id="{A2F9C53A-FEF7-31CC-AF97-FBFB7214513E}"/>
              </a:ext>
            </a:extLst>
          </p:cNvPr>
          <p:cNvSpPr>
            <a:spLocks noGrp="1"/>
          </p:cNvSpPr>
          <p:nvPr>
            <p:ph idx="1"/>
          </p:nvPr>
        </p:nvSpPr>
        <p:spPr>
          <a:xfrm>
            <a:off x="3372739" y="3987210"/>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Ana-Maria Vlad</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1417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EE38E4-A0EB-80A4-D3DE-0C1A07AB6BBE}"/>
              </a:ext>
            </a:extLst>
          </p:cNvPr>
          <p:cNvSpPr>
            <a:spLocks noGrp="1"/>
          </p:cNvSpPr>
          <p:nvPr>
            <p:ph idx="1"/>
          </p:nvPr>
        </p:nvSpPr>
        <p:spPr>
          <a:xfrm>
            <a:off x="1107093" y="394759"/>
            <a:ext cx="7393819" cy="6325052"/>
          </a:xfrm>
        </p:spPr>
        <p:txBody>
          <a:bodyPr vert="horz" lIns="91440" tIns="45720" rIns="91440" bIns="45720" rtlCol="0" anchor="t">
            <a:normAutofit/>
          </a:bodyPr>
          <a:lstStyle/>
          <a:p>
            <a:pPr marL="0" indent="0">
              <a:buNone/>
            </a:pPr>
            <a:r>
              <a:rPr lang="en-GB" sz="2000" dirty="0">
                <a:cs typeface="Calibri" panose="020F0502020204030204"/>
              </a:rPr>
              <a:t>        </a:t>
            </a:r>
            <a:r>
              <a:rPr lang="en-GB" sz="2800" b="1" dirty="0">
                <a:cs typeface="Calibri"/>
              </a:rPr>
              <a:t>Strategies for Effective Communication in</a:t>
            </a:r>
          </a:p>
          <a:p>
            <a:pPr marL="0" indent="0">
              <a:buNone/>
            </a:pPr>
            <a:r>
              <a:rPr lang="en-GB" sz="2800" b="1" dirty="0">
                <a:cs typeface="Calibri"/>
              </a:rPr>
              <a:t>                          Business Setting</a:t>
            </a:r>
          </a:p>
          <a:p>
            <a:pPr marL="0" indent="0">
              <a:buNone/>
            </a:pPr>
            <a:r>
              <a:rPr lang="en-GB" sz="2800" b="1" dirty="0">
                <a:cs typeface="Calibri"/>
              </a:rPr>
              <a:t>                  </a:t>
            </a:r>
            <a:r>
              <a:rPr lang="en-GB" sz="1800" b="1" i="1" dirty="0">
                <a:cs typeface="Calibri"/>
              </a:rPr>
              <a:t>Effective Team Working and Communication</a:t>
            </a:r>
          </a:p>
          <a:p>
            <a:pPr marL="0" indent="0">
              <a:buNone/>
            </a:pPr>
            <a:endParaRPr lang="en-GB" sz="1800" b="1" i="1">
              <a:cs typeface="Calibri"/>
            </a:endParaRPr>
          </a:p>
          <a:p>
            <a:pPr marL="0" indent="0">
              <a:buNone/>
            </a:pPr>
            <a:r>
              <a:rPr lang="en-GB" sz="2400" b="1" u="sng" dirty="0">
                <a:cs typeface="Calibri"/>
              </a:rPr>
              <a:t>Introduction</a:t>
            </a:r>
          </a:p>
          <a:p>
            <a:pPr marL="0" indent="0">
              <a:buNone/>
            </a:pPr>
            <a:endParaRPr lang="en-GB" sz="2400" b="1" u="sng">
              <a:cs typeface="Calibri"/>
            </a:endParaRPr>
          </a:p>
          <a:p>
            <a:pPr marL="285750" indent="-285750"/>
            <a:r>
              <a:rPr lang="en-GB" sz="1600" dirty="0">
                <a:latin typeface="Cambria"/>
                <a:ea typeface="Cambria"/>
                <a:cs typeface="Calibri"/>
              </a:rPr>
              <a:t>Succes of failure of a project is directly related to the adeptness of the team leader.</a:t>
            </a:r>
          </a:p>
          <a:p>
            <a:pPr marL="285750" indent="-285750"/>
            <a:r>
              <a:rPr lang="en-GB" sz="1600" dirty="0">
                <a:latin typeface="Cambria"/>
                <a:ea typeface="Cambria"/>
                <a:cs typeface="Calibri"/>
              </a:rPr>
              <a:t>Communication plays a significant role in effective leadership (Axelrod,2006).</a:t>
            </a:r>
          </a:p>
          <a:p>
            <a:pPr marL="285750" indent="-285750"/>
            <a:r>
              <a:rPr lang="en-GB" sz="1600" dirty="0">
                <a:latin typeface="Cambria"/>
                <a:ea typeface="Cambria"/>
                <a:cs typeface="Calibri"/>
              </a:rPr>
              <a:t>Amazon is opening three large warehouses in London, Paris and Berlin.</a:t>
            </a:r>
          </a:p>
          <a:p>
            <a:pPr marL="285750" indent="-285750"/>
            <a:r>
              <a:rPr lang="en-GB" sz="1600" dirty="0">
                <a:latin typeface="Cambria"/>
                <a:ea typeface="Cambria"/>
                <a:cs typeface="Calibri"/>
              </a:rPr>
              <a:t>The project team is facing difficulty in communication due to which conflicts are arising. Tom is the project manager.</a:t>
            </a:r>
          </a:p>
          <a:p>
            <a:pPr marL="285750" indent="-285750"/>
            <a:r>
              <a:rPr lang="en-GB" sz="1600" dirty="0">
                <a:latin typeface="Cambria"/>
                <a:ea typeface="Cambria"/>
                <a:cs typeface="Calibri"/>
              </a:rPr>
              <a:t>In this presentation, we will discuss:</a:t>
            </a:r>
          </a:p>
          <a:p>
            <a:pPr marL="285750" indent="-285750"/>
            <a:r>
              <a:rPr lang="en-GB" sz="1600" dirty="0">
                <a:latin typeface="Cambria"/>
                <a:ea typeface="Cambria"/>
                <a:cs typeface="Calibri"/>
              </a:rPr>
              <a:t>1. Significance of effective communication</a:t>
            </a:r>
          </a:p>
          <a:p>
            <a:pPr marL="285750" indent="-285750"/>
            <a:r>
              <a:rPr lang="en-GB" sz="1600" dirty="0">
                <a:latin typeface="Cambria"/>
                <a:ea typeface="Cambria"/>
                <a:cs typeface="Calibri"/>
              </a:rPr>
              <a:t>2. Different communication models and channels that Tom should apply.</a:t>
            </a:r>
          </a:p>
          <a:p>
            <a:pPr marL="285750" indent="-285750"/>
            <a:r>
              <a:rPr lang="en-GB" sz="1600" dirty="0">
                <a:latin typeface="Cambria"/>
                <a:ea typeface="Cambria"/>
                <a:cs typeface="Calibri"/>
              </a:rPr>
              <a:t>3. The barriers that may hinder effective communication.</a:t>
            </a:r>
          </a:p>
        </p:txBody>
      </p:sp>
    </p:spTree>
    <p:extLst>
      <p:ext uri="{BB962C8B-B14F-4D97-AF65-F5344CB8AC3E}">
        <p14:creationId xmlns:p14="http://schemas.microsoft.com/office/powerpoint/2010/main" val="175937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cs typeface="Calibri"/>
              </a:rPr>
              <a:t>   </a:t>
            </a:r>
            <a:endParaRPr lang="en-US"/>
          </a:p>
        </p:txBody>
      </p:sp>
      <p:sp>
        <p:nvSpPr>
          <p:cNvPr id="21" name="Title 1">
            <a:extLst>
              <a:ext uri="{FF2B5EF4-FFF2-40B4-BE49-F238E27FC236}">
                <a16:creationId xmlns:a16="http://schemas.microsoft.com/office/drawing/2014/main" id="{EEBDD60E-69F9-5B88-6F31-C0250694D970}"/>
              </a:ext>
            </a:extLst>
          </p:cNvPr>
          <p:cNvSpPr>
            <a:spLocks noGrp="1"/>
          </p:cNvSpPr>
          <p:nvPr>
            <p:ph type="title"/>
          </p:nvPr>
        </p:nvSpPr>
        <p:spPr>
          <a:xfrm>
            <a:off x="5953070" y="422634"/>
            <a:ext cx="5055670" cy="498966"/>
          </a:xfrm>
        </p:spPr>
        <p:txBody>
          <a:bodyPr vert="horz" lIns="91440" tIns="45720" rIns="91440" bIns="45720" rtlCol="0" anchor="ctr">
            <a:normAutofit fontScale="90000"/>
          </a:bodyPr>
          <a:lstStyle/>
          <a:p>
            <a:r>
              <a:rPr lang="en-US" sz="4100"/>
              <a:t>The benefits of effective communication </a:t>
            </a:r>
          </a:p>
        </p:txBody>
      </p:sp>
      <p:pic>
        <p:nvPicPr>
          <p:cNvPr id="5" name="Picture 5" descr="A picture containing road, outdoor, building, transport&#10;&#10;Description automatically generated">
            <a:extLst>
              <a:ext uri="{FF2B5EF4-FFF2-40B4-BE49-F238E27FC236}">
                <a16:creationId xmlns:a16="http://schemas.microsoft.com/office/drawing/2014/main" id="{F62D8DA0-A44F-FD9E-3CD1-F915A0CE8D3A}"/>
              </a:ext>
            </a:extLst>
          </p:cNvPr>
          <p:cNvPicPr>
            <a:picLocks noGrp="1" noChangeAspect="1"/>
          </p:cNvPicPr>
          <p:nvPr>
            <p:ph sz="half" idx="2"/>
          </p:nvPr>
        </p:nvPicPr>
        <p:blipFill rotWithShape="1">
          <a:blip r:embed="rId2"/>
          <a:srcRect l="14761" r="1834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2" name="Content Placeholder 2">
            <a:extLst>
              <a:ext uri="{FF2B5EF4-FFF2-40B4-BE49-F238E27FC236}">
                <a16:creationId xmlns:a16="http://schemas.microsoft.com/office/drawing/2014/main" id="{D62F582D-8C51-9BC4-F3F8-9B1554CF99B5}"/>
              </a:ext>
            </a:extLst>
          </p:cNvPr>
          <p:cNvSpPr>
            <a:spLocks noGrp="1"/>
          </p:cNvSpPr>
          <p:nvPr>
            <p:ph sz="half" idx="1"/>
          </p:nvPr>
        </p:nvSpPr>
        <p:spPr>
          <a:xfrm>
            <a:off x="6114646" y="1147964"/>
            <a:ext cx="6073723" cy="5670046"/>
          </a:xfrm>
        </p:spPr>
        <p:txBody>
          <a:bodyPr vert="horz" lIns="91440" tIns="45720" rIns="91440" bIns="45720" rtlCol="0" anchor="t">
            <a:normAutofit fontScale="92500" lnSpcReduction="10000"/>
          </a:bodyPr>
          <a:lstStyle/>
          <a:p>
            <a:pPr marL="342900" indent="-342900"/>
            <a:r>
              <a:rPr lang="en-US" sz="1200">
                <a:latin typeface="Arial Nova"/>
                <a:cs typeface="Calibri"/>
              </a:rPr>
              <a:t>                             </a:t>
            </a:r>
            <a:r>
              <a:rPr lang="en-US" sz="1200" b="1">
                <a:latin typeface="Arial Nova"/>
                <a:cs typeface="Calibri"/>
              </a:rPr>
              <a:t>  Benefits to Tom</a:t>
            </a:r>
            <a:endParaRPr lang="en-US" sz="1200">
              <a:latin typeface="Arial Nova"/>
              <a:cs typeface="Calibri"/>
            </a:endParaRPr>
          </a:p>
          <a:p>
            <a:pPr marL="342900" indent="-342900"/>
            <a:endParaRPr lang="en-US" sz="1200" b="1">
              <a:latin typeface="Arial Nova"/>
              <a:cs typeface="Calibri"/>
            </a:endParaRPr>
          </a:p>
          <a:p>
            <a:pPr marL="342900" indent="-342900"/>
            <a:r>
              <a:rPr lang="en-US" sz="1200">
                <a:latin typeface="Arial Nova"/>
                <a:cs typeface="Calibri"/>
              </a:rPr>
              <a:t>Trust Building</a:t>
            </a:r>
          </a:p>
          <a:p>
            <a:pPr marL="342900" indent="-342900"/>
            <a:r>
              <a:rPr lang="en-US" sz="1200">
                <a:latin typeface="Arial Nova"/>
                <a:cs typeface="Calibri"/>
              </a:rPr>
              <a:t>Resolving Conflicts</a:t>
            </a:r>
          </a:p>
          <a:p>
            <a:pPr marL="342900" indent="-342900"/>
            <a:r>
              <a:rPr lang="en-US" sz="1200">
                <a:latin typeface="Arial Nova"/>
                <a:cs typeface="Calibri"/>
              </a:rPr>
              <a:t>Clarity</a:t>
            </a:r>
          </a:p>
          <a:p>
            <a:pPr marL="342900" indent="-342900"/>
            <a:r>
              <a:rPr lang="en-US" sz="1200">
                <a:latin typeface="Arial Nova"/>
                <a:cs typeface="Calibri"/>
              </a:rPr>
              <a:t>                         </a:t>
            </a:r>
            <a:r>
              <a:rPr lang="en-US" sz="1200" b="1">
                <a:latin typeface="Arial Nova"/>
                <a:cs typeface="Calibri"/>
              </a:rPr>
              <a:t>Benefits to Team-Members</a:t>
            </a:r>
          </a:p>
          <a:p>
            <a:pPr marL="342900" indent="-342900"/>
            <a:endParaRPr lang="en-US" sz="1200" b="1">
              <a:latin typeface="Arial Nova"/>
              <a:cs typeface="Calibri"/>
            </a:endParaRPr>
          </a:p>
          <a:p>
            <a:pPr marL="342900" indent="-342900"/>
            <a:r>
              <a:rPr lang="en-US" sz="1200">
                <a:latin typeface="Arial Nova"/>
                <a:cs typeface="Calibri"/>
              </a:rPr>
              <a:t>Improved Working Relationships</a:t>
            </a:r>
            <a:endParaRPr lang="en-US" sz="1200" b="1">
              <a:latin typeface="Arial Nova"/>
              <a:cs typeface="Calibri"/>
            </a:endParaRPr>
          </a:p>
          <a:p>
            <a:pPr marL="342900" indent="-342900"/>
            <a:r>
              <a:rPr lang="en-US" sz="1200">
                <a:latin typeface="Arial Nova"/>
                <a:cs typeface="Calibri"/>
              </a:rPr>
              <a:t>Increased Motivation</a:t>
            </a:r>
          </a:p>
          <a:p>
            <a:pPr marL="342900" indent="-342900"/>
            <a:r>
              <a:rPr lang="en-US" sz="1200">
                <a:latin typeface="Arial Nova"/>
                <a:cs typeface="Calibri"/>
              </a:rPr>
              <a:t>Effective Team Building</a:t>
            </a:r>
          </a:p>
          <a:p>
            <a:pPr marL="342900" indent="-342900"/>
            <a:endParaRPr lang="en-US" sz="1200">
              <a:latin typeface="Arial Nova"/>
              <a:cs typeface="Calibri"/>
            </a:endParaRPr>
          </a:p>
          <a:p>
            <a:pPr marL="342900" indent="-342900"/>
            <a:r>
              <a:rPr lang="en-US" sz="1200">
                <a:latin typeface="Arial Nova"/>
                <a:cs typeface="Calibri"/>
              </a:rPr>
              <a:t>                          </a:t>
            </a:r>
            <a:r>
              <a:rPr lang="en-US" sz="1200" b="1">
                <a:latin typeface="Arial Nova"/>
                <a:cs typeface="Calibri"/>
              </a:rPr>
              <a:t> Benefits to Amazon </a:t>
            </a:r>
          </a:p>
          <a:p>
            <a:pPr marL="342900" indent="-342900"/>
            <a:endParaRPr lang="en-US" sz="1200" b="1">
              <a:latin typeface="Arial Nova"/>
              <a:cs typeface="Calibri"/>
            </a:endParaRPr>
          </a:p>
          <a:p>
            <a:pPr marL="342900" indent="-342900"/>
            <a:r>
              <a:rPr lang="en-US" sz="1200">
                <a:latin typeface="Arial Nova"/>
                <a:cs typeface="Calibri"/>
              </a:rPr>
              <a:t>Increased Efficiency</a:t>
            </a:r>
            <a:endParaRPr lang="en-US" sz="1200" b="1">
              <a:latin typeface="Arial Nova"/>
              <a:cs typeface="Calibri"/>
            </a:endParaRPr>
          </a:p>
          <a:p>
            <a:pPr marL="342900" indent="-342900"/>
            <a:r>
              <a:rPr lang="en-US" sz="1200">
                <a:latin typeface="Arial Nova"/>
                <a:cs typeface="Calibri"/>
              </a:rPr>
              <a:t>Increased Engagement</a:t>
            </a:r>
          </a:p>
          <a:p>
            <a:pPr marL="342900" indent="-342900"/>
            <a:r>
              <a:rPr lang="en-US" sz="1200">
                <a:latin typeface="Arial Nova"/>
                <a:cs typeface="Calibri"/>
              </a:rPr>
              <a:t>Lasser Turnover Rate</a:t>
            </a:r>
          </a:p>
          <a:p>
            <a:pPr marL="342900" indent="-342900"/>
            <a:r>
              <a:rPr lang="en-US" sz="1200">
                <a:latin typeface="Arial Nova"/>
                <a:cs typeface="Calibri"/>
              </a:rPr>
              <a:t>                              </a:t>
            </a:r>
          </a:p>
          <a:p>
            <a:pPr marL="0" indent="0">
              <a:buNone/>
            </a:pPr>
            <a:r>
              <a:rPr lang="en-US" sz="2000">
                <a:cs typeface="Calibri"/>
              </a:rPr>
              <a:t>                   </a:t>
            </a:r>
          </a:p>
          <a:p>
            <a:pPr marL="0" indent="0">
              <a:buNone/>
            </a:pPr>
            <a:r>
              <a:rPr lang="en-US" sz="2000">
                <a:cs typeface="Calibri"/>
              </a:rPr>
              <a:t>            </a:t>
            </a:r>
          </a:p>
          <a:p>
            <a:pPr marL="0" indent="0">
              <a:buNone/>
            </a:pPr>
            <a:r>
              <a:rPr lang="en-US" sz="2000">
                <a:cs typeface="Calibri"/>
              </a:rPr>
              <a:t>               </a:t>
            </a:r>
          </a:p>
          <a:p>
            <a:pPr marL="0" indent="0">
              <a:buNone/>
            </a:pPr>
            <a:endParaRPr lang="en-US" sz="2000">
              <a:cs typeface="Calibri"/>
            </a:endParaRPr>
          </a:p>
        </p:txBody>
      </p:sp>
    </p:spTree>
    <p:extLst>
      <p:ext uri="{BB962C8B-B14F-4D97-AF65-F5344CB8AC3E}">
        <p14:creationId xmlns:p14="http://schemas.microsoft.com/office/powerpoint/2010/main" val="3186229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3C3B5AC-25D5-9CEA-74BC-F58795E2AE09}"/>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Second specker</a:t>
            </a:r>
          </a:p>
        </p:txBody>
      </p:sp>
      <p:sp>
        <p:nvSpPr>
          <p:cNvPr id="3" name="Content Placeholder 2">
            <a:extLst>
              <a:ext uri="{FF2B5EF4-FFF2-40B4-BE49-F238E27FC236}">
                <a16:creationId xmlns:a16="http://schemas.microsoft.com/office/drawing/2014/main" id="{FC11F225-2207-6154-E96A-0219206A60C2}"/>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Charlene Johnson</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58634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5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Rectangle 5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Title 1">
            <a:extLst>
              <a:ext uri="{FF2B5EF4-FFF2-40B4-BE49-F238E27FC236}">
                <a16:creationId xmlns:a16="http://schemas.microsoft.com/office/drawing/2014/main" id="{B167A1F7-57DD-F6A2-1038-4F3BBE18B636}"/>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   Shannon &amp; Weaver  Model of Communication</a:t>
            </a:r>
          </a:p>
        </p:txBody>
      </p:sp>
      <p:sp>
        <p:nvSpPr>
          <p:cNvPr id="17" name="Text Placeholder 3">
            <a:extLst>
              <a:ext uri="{FF2B5EF4-FFF2-40B4-BE49-F238E27FC236}">
                <a16:creationId xmlns:a16="http://schemas.microsoft.com/office/drawing/2014/main" id="{2D5193BD-241D-71A7-8F6D-2A89491CB765}"/>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indent="-228600">
              <a:buFont typeface="Arial" panose="020B0604020202020204" pitchFamily="34" charset="0"/>
              <a:buChar char="•"/>
            </a:pPr>
            <a:r>
              <a:rPr lang="en-US" sz="2000"/>
              <a:t>Shannon and weaver model was published in 1948 the scientist were interested in machine translation the model represents the communication process which involves a one-way communication from sender transmitting a message to a receiver the model has a much wider application to human communication which can benefit tom</a:t>
            </a:r>
          </a:p>
        </p:txBody>
      </p:sp>
      <p:pic>
        <p:nvPicPr>
          <p:cNvPr id="4" name="Picture 5" descr="Diagram&#10;&#10;Description automatically generated">
            <a:extLst>
              <a:ext uri="{FF2B5EF4-FFF2-40B4-BE49-F238E27FC236}">
                <a16:creationId xmlns:a16="http://schemas.microsoft.com/office/drawing/2014/main" id="{0E1D2C6C-03F7-1C64-0DEC-BAD2F7D927F4}"/>
              </a:ext>
            </a:extLst>
          </p:cNvPr>
          <p:cNvPicPr>
            <a:picLocks noGrp="1" noChangeAspect="1"/>
          </p:cNvPicPr>
          <p:nvPr>
            <p:ph idx="1"/>
          </p:nvPr>
        </p:nvPicPr>
        <p:blipFill>
          <a:blip r:embed="rId2"/>
          <a:stretch>
            <a:fillRect/>
          </a:stretch>
        </p:blipFill>
        <p:spPr>
          <a:xfrm>
            <a:off x="5480664" y="2500586"/>
            <a:ext cx="6283271" cy="3892002"/>
          </a:xfrm>
          <a:prstGeom prst="rect">
            <a:avLst/>
          </a:prstGeom>
        </p:spPr>
      </p:pic>
    </p:spTree>
    <p:extLst>
      <p:ext uri="{BB962C8B-B14F-4D97-AF65-F5344CB8AC3E}">
        <p14:creationId xmlns:p14="http://schemas.microsoft.com/office/powerpoint/2010/main" val="249873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4D55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B70477D-D4B5-A699-2539-577AA71F5334}"/>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a:solidFill>
                  <a:srgbClr val="FFFFFF"/>
                </a:solidFill>
              </a:rPr>
              <a:t>Berlo's model of Communication</a:t>
            </a:r>
          </a:p>
        </p:txBody>
      </p:sp>
      <p:pic>
        <p:nvPicPr>
          <p:cNvPr id="8" name="Picture 8" descr="Diagram&#10;&#10;Description automatically generated">
            <a:extLst>
              <a:ext uri="{FF2B5EF4-FFF2-40B4-BE49-F238E27FC236}">
                <a16:creationId xmlns:a16="http://schemas.microsoft.com/office/drawing/2014/main" id="{1BBBD001-5691-BEA9-CA7D-0E4D1F848450}"/>
              </a:ext>
            </a:extLst>
          </p:cNvPr>
          <p:cNvPicPr>
            <a:picLocks noGrp="1" noChangeAspect="1"/>
          </p:cNvPicPr>
          <p:nvPr>
            <p:ph type="pic" idx="1"/>
          </p:nvPr>
        </p:nvPicPr>
        <p:blipFill rotWithShape="1">
          <a:blip r:embed="rId2"/>
          <a:srcRect r="-1" b="7880"/>
          <a:stretch/>
        </p:blipFill>
        <p:spPr>
          <a:xfrm>
            <a:off x="4044603" y="448056"/>
            <a:ext cx="7680450" cy="3802932"/>
          </a:xfrm>
          <a:prstGeom prst="rect">
            <a:avLst/>
          </a:prstGeom>
        </p:spPr>
      </p:pic>
      <p:sp>
        <p:nvSpPr>
          <p:cNvPr id="33"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4"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267F2DB-56F9-65E2-6665-79DBFB29A70F}"/>
              </a:ext>
            </a:extLst>
          </p:cNvPr>
          <p:cNvSpPr>
            <a:spLocks noGrp="1"/>
          </p:cNvSpPr>
          <p:nvPr>
            <p:ph type="body" sz="half" idx="2"/>
          </p:nvPr>
        </p:nvSpPr>
        <p:spPr>
          <a:xfrm>
            <a:off x="4379709" y="4642338"/>
            <a:ext cx="7037591" cy="1564310"/>
          </a:xfrm>
        </p:spPr>
        <p:txBody>
          <a:bodyPr vert="horz" lIns="91440" tIns="45720" rIns="91440" bIns="45720" rtlCol="0" anchor="ctr">
            <a:normAutofit/>
          </a:bodyPr>
          <a:lstStyle/>
          <a:p>
            <a:pPr indent="-228600">
              <a:buFont typeface="Arial" panose="020B0604020202020204" pitchFamily="34" charset="0"/>
              <a:buChar char="•"/>
            </a:pPr>
            <a:r>
              <a:rPr lang="en-US" sz="1700"/>
              <a:t>Berlo's model is to ensure an effective communication to take place the source and the receiver needs to be on the same level then communication will take place properly the source and the receiver should be similar. Communication occurs through one or more of these channels the downside is it does not mention the barriers to communication.</a:t>
            </a:r>
          </a:p>
        </p:txBody>
      </p:sp>
    </p:spTree>
    <p:extLst>
      <p:ext uri="{BB962C8B-B14F-4D97-AF65-F5344CB8AC3E}">
        <p14:creationId xmlns:p14="http://schemas.microsoft.com/office/powerpoint/2010/main" val="2667794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42521B7-DDB9-6A15-19F2-30FD032985E9}"/>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Third person</a:t>
            </a:r>
          </a:p>
        </p:txBody>
      </p:sp>
      <p:sp>
        <p:nvSpPr>
          <p:cNvPr id="3" name="Content Placeholder 2">
            <a:extLst>
              <a:ext uri="{FF2B5EF4-FFF2-40B4-BE49-F238E27FC236}">
                <a16:creationId xmlns:a16="http://schemas.microsoft.com/office/drawing/2014/main" id="{486404D8-4DF5-9C45-B2F5-050A8018F634}"/>
              </a:ext>
            </a:extLst>
          </p:cNvPr>
          <p:cNvSpPr>
            <a:spLocks noGrp="1"/>
          </p:cNvSpPr>
          <p:nvPr>
            <p:ph idx="1"/>
          </p:nvPr>
        </p:nvSpPr>
        <p:spPr>
          <a:xfrm>
            <a:off x="3215729" y="4165152"/>
            <a:ext cx="5760846"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Antoneta Roxana Mateescu</a:t>
            </a:r>
          </a:p>
        </p:txBody>
      </p:sp>
    </p:spTree>
    <p:extLst>
      <p:ext uri="{BB962C8B-B14F-4D97-AF65-F5344CB8AC3E}">
        <p14:creationId xmlns:p14="http://schemas.microsoft.com/office/powerpoint/2010/main" val="306841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8"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4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4A22EB4-7502-C437-F088-71DC1477E972}"/>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The Lendle Daft model channel Richness Hierarchy</a:t>
            </a:r>
          </a:p>
        </p:txBody>
      </p:sp>
      <p:sp>
        <p:nvSpPr>
          <p:cNvPr id="4" name="Text Placeholder 3">
            <a:extLst>
              <a:ext uri="{FF2B5EF4-FFF2-40B4-BE49-F238E27FC236}">
                <a16:creationId xmlns:a16="http://schemas.microsoft.com/office/drawing/2014/main" id="{39A379ED-C928-E973-00BB-1F383A77DAEC}"/>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indent="-228600">
              <a:buFont typeface="Arial" panose="020B0604020202020204" pitchFamily="34" charset="0"/>
              <a:buChar char="•"/>
            </a:pPr>
            <a:r>
              <a:rPr lang="en-US" sz="1900"/>
              <a:t>One of the most effective channels of communication is physical. Face to face  communication helps the authority to understand the issues of the employees better (Heath,(2022).</a:t>
            </a:r>
          </a:p>
          <a:p>
            <a:pPr indent="-228600">
              <a:buFont typeface="Arial" panose="020B0604020202020204" pitchFamily="34" charset="0"/>
              <a:buChar char="•"/>
            </a:pPr>
            <a:r>
              <a:rPr lang="en-US" sz="1900"/>
              <a:t>Personal communication such as webinars or phone calls can help tom in getting the feedback of the employees. This can elevate the relationship between the organization.</a:t>
            </a:r>
          </a:p>
          <a:p>
            <a:pPr indent="-228600">
              <a:buFont typeface="Arial" panose="020B0604020202020204" pitchFamily="34" charset="0"/>
              <a:buChar char="•"/>
            </a:pPr>
            <a:r>
              <a:rPr lang="en-US" sz="1900"/>
              <a:t>Tom can communicate face to face, video conferencing and phone calls.</a:t>
            </a:r>
          </a:p>
        </p:txBody>
      </p:sp>
      <p:pic>
        <p:nvPicPr>
          <p:cNvPr id="5" name="Picture 5" descr="Diagram&#10;&#10;Description automatically generated">
            <a:extLst>
              <a:ext uri="{FF2B5EF4-FFF2-40B4-BE49-F238E27FC236}">
                <a16:creationId xmlns:a16="http://schemas.microsoft.com/office/drawing/2014/main" id="{03552275-DCCD-039B-EB58-392D26CD6D5F}"/>
              </a:ext>
            </a:extLst>
          </p:cNvPr>
          <p:cNvPicPr>
            <a:picLocks noGrp="1" noChangeAspect="1"/>
          </p:cNvPicPr>
          <p:nvPr>
            <p:ph type="pic" idx="1"/>
          </p:nvPr>
        </p:nvPicPr>
        <p:blipFill rotWithShape="1">
          <a:blip r:embed="rId2"/>
          <a:srcRect l="2475" r="2548"/>
          <a:stretch/>
        </p:blipFill>
        <p:spPr>
          <a:xfrm>
            <a:off x="6243838" y="2492376"/>
            <a:ext cx="4512511" cy="3563372"/>
          </a:xfrm>
          <a:prstGeom prst="rect">
            <a:avLst/>
          </a:prstGeom>
        </p:spPr>
      </p:pic>
    </p:spTree>
    <p:extLst>
      <p:ext uri="{BB962C8B-B14F-4D97-AF65-F5344CB8AC3E}">
        <p14:creationId xmlns:p14="http://schemas.microsoft.com/office/powerpoint/2010/main" val="374354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53E025C-D61D-7733-75C5-8E6F7D66F0C8}"/>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Fourth speaker</a:t>
            </a:r>
          </a:p>
        </p:txBody>
      </p:sp>
      <p:sp>
        <p:nvSpPr>
          <p:cNvPr id="3" name="Content Placeholder 2">
            <a:extLst>
              <a:ext uri="{FF2B5EF4-FFF2-40B4-BE49-F238E27FC236}">
                <a16:creationId xmlns:a16="http://schemas.microsoft.com/office/drawing/2014/main" id="{E502EC2B-2A28-3889-06E3-F1742DF314F7}"/>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Madalina Lautaru</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6742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9747-80DD-C07A-F57B-4DB9F259BB83}"/>
              </a:ext>
            </a:extLst>
          </p:cNvPr>
          <p:cNvSpPr>
            <a:spLocks noGrp="1"/>
          </p:cNvSpPr>
          <p:nvPr>
            <p:ph type="title"/>
          </p:nvPr>
        </p:nvSpPr>
        <p:spPr>
          <a:xfrm>
            <a:off x="779312" y="2267"/>
            <a:ext cx="9173029" cy="1047373"/>
          </a:xfrm>
        </p:spPr>
        <p:txBody>
          <a:bodyPr>
            <a:normAutofit fontScale="90000"/>
          </a:bodyPr>
          <a:lstStyle/>
          <a:p>
            <a:r>
              <a:rPr lang="en-GB" b="1">
                <a:cs typeface="Calibri Light"/>
              </a:rPr>
              <a:t>Which communication barriers have or can negatively impact the project team</a:t>
            </a:r>
            <a:endParaRPr lang="en-GB" b="1"/>
          </a:p>
        </p:txBody>
      </p:sp>
      <p:sp>
        <p:nvSpPr>
          <p:cNvPr id="3" name="Text Placeholder 2">
            <a:extLst>
              <a:ext uri="{FF2B5EF4-FFF2-40B4-BE49-F238E27FC236}">
                <a16:creationId xmlns:a16="http://schemas.microsoft.com/office/drawing/2014/main" id="{B53D1DD9-E2D0-4474-E1F2-182DF9E7D0DE}"/>
              </a:ext>
            </a:extLst>
          </p:cNvPr>
          <p:cNvSpPr>
            <a:spLocks noGrp="1"/>
          </p:cNvSpPr>
          <p:nvPr>
            <p:ph type="body" idx="1"/>
          </p:nvPr>
        </p:nvSpPr>
        <p:spPr/>
        <p:txBody>
          <a:bodyPr>
            <a:normAutofit lnSpcReduction="10000"/>
          </a:bodyPr>
          <a:lstStyle/>
          <a:p>
            <a:r>
              <a:rPr lang="en-GB">
                <a:cs typeface="Calibri"/>
              </a:rPr>
              <a:t>Introduction</a:t>
            </a:r>
            <a:endParaRPr lang="en-GB"/>
          </a:p>
        </p:txBody>
      </p:sp>
      <p:sp>
        <p:nvSpPr>
          <p:cNvPr id="4" name="Content Placeholder 3">
            <a:extLst>
              <a:ext uri="{FF2B5EF4-FFF2-40B4-BE49-F238E27FC236}">
                <a16:creationId xmlns:a16="http://schemas.microsoft.com/office/drawing/2014/main" id="{CF802545-624F-EEF3-F2D8-257722AAE776}"/>
              </a:ext>
            </a:extLst>
          </p:cNvPr>
          <p:cNvSpPr>
            <a:spLocks noGrp="1"/>
          </p:cNvSpPr>
          <p:nvPr>
            <p:ph sz="half" idx="2"/>
          </p:nvPr>
        </p:nvSpPr>
        <p:spPr>
          <a:xfrm>
            <a:off x="839788" y="2505075"/>
            <a:ext cx="4843311" cy="987350"/>
          </a:xfrm>
        </p:spPr>
        <p:txBody>
          <a:bodyPr vert="horz" lIns="91440" tIns="45720" rIns="91440" bIns="45720" rtlCol="0" anchor="t">
            <a:normAutofit fontScale="92500" lnSpcReduction="20000"/>
          </a:bodyPr>
          <a:lstStyle/>
          <a:p>
            <a:r>
              <a:rPr lang="en-GB">
                <a:cs typeface="Calibri"/>
              </a:rPr>
              <a:t>A communication barrier refers to anything that comes between understanding a message.</a:t>
            </a:r>
            <a:endParaRPr lang="en-GB"/>
          </a:p>
        </p:txBody>
      </p:sp>
      <p:sp>
        <p:nvSpPr>
          <p:cNvPr id="5" name="Text Placeholder 4">
            <a:extLst>
              <a:ext uri="{FF2B5EF4-FFF2-40B4-BE49-F238E27FC236}">
                <a16:creationId xmlns:a16="http://schemas.microsoft.com/office/drawing/2014/main" id="{140E5A35-E23D-BEB9-38FC-3943E247F54B}"/>
              </a:ext>
            </a:extLst>
          </p:cNvPr>
          <p:cNvSpPr>
            <a:spLocks noGrp="1"/>
          </p:cNvSpPr>
          <p:nvPr>
            <p:ph type="body" sz="quarter" idx="3"/>
          </p:nvPr>
        </p:nvSpPr>
        <p:spPr>
          <a:xfrm>
            <a:off x="7151914" y="1112687"/>
            <a:ext cx="5183188" cy="412674"/>
          </a:xfrm>
        </p:spPr>
        <p:txBody>
          <a:bodyPr>
            <a:normAutofit lnSpcReduction="10000"/>
          </a:bodyPr>
          <a:lstStyle/>
          <a:p>
            <a:r>
              <a:rPr lang="en-GB">
                <a:cs typeface="Calibri"/>
              </a:rPr>
              <a:t>Communication barriers</a:t>
            </a:r>
            <a:endParaRPr lang="en-GB"/>
          </a:p>
        </p:txBody>
      </p:sp>
      <p:pic>
        <p:nvPicPr>
          <p:cNvPr id="7" name="Picture 7">
            <a:extLst>
              <a:ext uri="{FF2B5EF4-FFF2-40B4-BE49-F238E27FC236}">
                <a16:creationId xmlns:a16="http://schemas.microsoft.com/office/drawing/2014/main" id="{03CD056D-3652-78D4-B3B4-D1C5820BA1B3}"/>
              </a:ext>
            </a:extLst>
          </p:cNvPr>
          <p:cNvPicPr>
            <a:picLocks noGrp="1" noChangeAspect="1"/>
          </p:cNvPicPr>
          <p:nvPr>
            <p:ph sz="quarter" idx="4"/>
          </p:nvPr>
        </p:nvPicPr>
        <p:blipFill>
          <a:blip r:embed="rId2"/>
          <a:stretch>
            <a:fillRect/>
          </a:stretch>
        </p:blipFill>
        <p:spPr>
          <a:xfrm>
            <a:off x="646755" y="3804821"/>
            <a:ext cx="4429125" cy="2657475"/>
          </a:xfrm>
        </p:spPr>
      </p:pic>
      <p:graphicFrame>
        <p:nvGraphicFramePr>
          <p:cNvPr id="11" name="TextBox 5">
            <a:extLst>
              <a:ext uri="{FF2B5EF4-FFF2-40B4-BE49-F238E27FC236}">
                <a16:creationId xmlns:a16="http://schemas.microsoft.com/office/drawing/2014/main" id="{7401784D-F3B2-704A-1B7C-EC0B25D6A867}"/>
              </a:ext>
            </a:extLst>
          </p:cNvPr>
          <p:cNvGraphicFramePr/>
          <p:nvPr/>
        </p:nvGraphicFramePr>
        <p:xfrm>
          <a:off x="5999238" y="1608666"/>
          <a:ext cx="5938306" cy="480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14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2" name="Freeform: Shape 13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4" name="Rectangle 13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ectangle 13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0" name="Isosceles Triangle 13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Isosceles Triangle 14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AB37F500-36F0-4A2E-F44F-3BB6A1224068}"/>
              </a:ext>
            </a:extLst>
          </p:cNvPr>
          <p:cNvGraphicFramePr>
            <a:graphicFrameLocks noGrp="1"/>
          </p:cNvGraphicFramePr>
          <p:nvPr>
            <p:extLst>
              <p:ext uri="{D42A27DB-BD31-4B8C-83A1-F6EECF244321}">
                <p14:modId xmlns:p14="http://schemas.microsoft.com/office/powerpoint/2010/main" val="2864196154"/>
              </p:ext>
            </p:extLst>
          </p:nvPr>
        </p:nvGraphicFramePr>
        <p:xfrm>
          <a:off x="643467" y="807667"/>
          <a:ext cx="10905067" cy="5242666"/>
        </p:xfrm>
        <a:graphic>
          <a:graphicData uri="http://schemas.openxmlformats.org/drawingml/2006/table">
            <a:tbl>
              <a:tblPr firstRow="1" lastRow="1" bandRow="1">
                <a:solidFill>
                  <a:srgbClr val="F2F2F2">
                    <a:alpha val="30196"/>
                  </a:srgbClr>
                </a:solidFill>
                <a:tableStyleId>{5C22544A-7EE6-4342-B048-85BDC9FD1C3A}</a:tableStyleId>
              </a:tblPr>
              <a:tblGrid>
                <a:gridCol w="6308739">
                  <a:extLst>
                    <a:ext uri="{9D8B030D-6E8A-4147-A177-3AD203B41FA5}">
                      <a16:colId xmlns:a16="http://schemas.microsoft.com/office/drawing/2014/main" val="227291736"/>
                    </a:ext>
                  </a:extLst>
                </a:gridCol>
                <a:gridCol w="4596328">
                  <a:extLst>
                    <a:ext uri="{9D8B030D-6E8A-4147-A177-3AD203B41FA5}">
                      <a16:colId xmlns:a16="http://schemas.microsoft.com/office/drawing/2014/main" val="2233097607"/>
                    </a:ext>
                  </a:extLst>
                </a:gridCol>
              </a:tblGrid>
              <a:tr h="614795">
                <a:tc>
                  <a:txBody>
                    <a:bodyPr/>
                    <a:lstStyle/>
                    <a:p>
                      <a:r>
                        <a:rPr lang="en-GB" sz="2000" b="0" cap="none" spc="0" dirty="0">
                          <a:solidFill>
                            <a:schemeClr val="bg1"/>
                          </a:solidFill>
                          <a:latin typeface="Arial Nova"/>
                        </a:rPr>
                        <a:t>Teamwork </a:t>
                      </a:r>
                      <a:r>
                        <a:rPr lang="en-GB" sz="2000" b="0" cap="none" spc="0" dirty="0">
                          <a:solidFill>
                            <a:schemeClr val="bg1"/>
                          </a:solidFill>
                        </a:rPr>
                        <a:t>Evaluation</a:t>
                      </a:r>
                    </a:p>
                  </a:txBody>
                  <a:tcPr marL="172093" marR="247855" marT="132380" marB="132380"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2000" b="0" cap="none" spc="0" dirty="0">
                          <a:solidFill>
                            <a:schemeClr val="bg1"/>
                          </a:solidFill>
                        </a:rPr>
                        <a:t>Team responses.</a:t>
                      </a:r>
                    </a:p>
                  </a:txBody>
                  <a:tcPr marL="172093" marR="247855" marT="132380" marB="13238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92432913"/>
                  </a:ext>
                </a:extLst>
              </a:tr>
              <a:tr h="1236354">
                <a:tc>
                  <a:txBody>
                    <a:bodyPr/>
                    <a:lstStyle/>
                    <a:p>
                      <a:pPr lvl="0">
                        <a:buNone/>
                      </a:pPr>
                      <a:r>
                        <a:rPr lang="en-GB" sz="2000" cap="none" spc="0" dirty="0">
                          <a:solidFill>
                            <a:schemeClr val="tx1"/>
                          </a:solidFill>
                        </a:rPr>
                        <a:t>Who was in your team?</a:t>
                      </a:r>
                      <a:endParaRPr lang="en-US" sz="2000" cap="none" spc="0" dirty="0">
                        <a:solidFill>
                          <a:schemeClr val="tx1"/>
                        </a:solidFill>
                      </a:endParaRPr>
                    </a:p>
                  </a:txBody>
                  <a:tcPr marL="172093" marR="247855" marT="132380" marB="132380">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lvl="0">
                        <a:buNone/>
                      </a:pPr>
                      <a:r>
                        <a:rPr lang="en-GB" sz="2000" cap="none" spc="0" dirty="0">
                          <a:solidFill>
                            <a:schemeClr val="tx1"/>
                          </a:solidFill>
                        </a:rPr>
                        <a:t>Ana maria </a:t>
                      </a:r>
                      <a:r>
                        <a:rPr lang="en-GB" sz="2000" cap="none" spc="0" dirty="0" err="1">
                          <a:solidFill>
                            <a:schemeClr val="tx1"/>
                          </a:solidFill>
                        </a:rPr>
                        <a:t>vlad</a:t>
                      </a:r>
                      <a:r>
                        <a:rPr lang="en-GB" sz="2000" cap="none" spc="0" dirty="0">
                          <a:solidFill>
                            <a:schemeClr val="tx1"/>
                          </a:solidFill>
                        </a:rPr>
                        <a:t>, Charlene Johnson, Madalina </a:t>
                      </a:r>
                      <a:r>
                        <a:rPr lang="en-GB" sz="2000" cap="none" spc="0" dirty="0" err="1">
                          <a:solidFill>
                            <a:schemeClr val="tx1"/>
                          </a:solidFill>
                        </a:rPr>
                        <a:t>Lautaru</a:t>
                      </a:r>
                      <a:r>
                        <a:rPr lang="en-GB" sz="2000" cap="none" spc="0" dirty="0">
                          <a:solidFill>
                            <a:schemeClr val="tx1"/>
                          </a:solidFill>
                        </a:rPr>
                        <a:t>, Roxana Mateescu</a:t>
                      </a:r>
                      <a:endParaRPr lang="en-GB" sz="2000" cap="none" spc="0" dirty="0" err="1">
                        <a:solidFill>
                          <a:schemeClr val="tx1"/>
                        </a:solidFill>
                      </a:endParaRPr>
                    </a:p>
                  </a:txBody>
                  <a:tcPr marL="172093" marR="247855" marT="132380" marB="132380">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95400320"/>
                  </a:ext>
                </a:extLst>
              </a:tr>
              <a:tr h="614795">
                <a:tc>
                  <a:txBody>
                    <a:bodyPr/>
                    <a:lstStyle/>
                    <a:p>
                      <a:r>
                        <a:rPr lang="en-GB" sz="2000" cap="none" spc="0" dirty="0">
                          <a:solidFill>
                            <a:schemeClr val="tx1"/>
                          </a:solidFill>
                        </a:rPr>
                        <a:t>What were the key strengths of your team?</a:t>
                      </a:r>
                    </a:p>
                  </a:txBody>
                  <a:tcPr marL="172093" marR="247855" marT="132380" marB="13238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2000" cap="none" spc="0" dirty="0">
                          <a:solidFill>
                            <a:schemeClr val="tx1"/>
                          </a:solidFill>
                        </a:rPr>
                        <a:t>Research, design, </a:t>
                      </a:r>
                    </a:p>
                  </a:txBody>
                  <a:tcPr marL="172093" marR="247855" marT="132380" marB="132380">
                    <a:lnL w="6350" cap="flat" cmpd="sng" algn="ctr">
                      <a:noFill/>
                      <a:prstDash val="solid"/>
                    </a:lnL>
                    <a:lnR w="38100" cap="flat" cmpd="sng" algn="ctr">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04116716"/>
                  </a:ext>
                </a:extLst>
              </a:tr>
              <a:tr h="925574">
                <a:tc>
                  <a:txBody>
                    <a:bodyPr/>
                    <a:lstStyle/>
                    <a:p>
                      <a:pPr lvl="0">
                        <a:buNone/>
                      </a:pPr>
                      <a:r>
                        <a:rPr lang="en-GB" sz="2000" cap="none" spc="0" dirty="0">
                          <a:solidFill>
                            <a:schemeClr val="tx1"/>
                          </a:solidFill>
                        </a:rPr>
                        <a:t>What were the challenges that you overcame as a team?</a:t>
                      </a:r>
                    </a:p>
                  </a:txBody>
                  <a:tcPr marL="172093" marR="247855" marT="132380" marB="13238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lvl="0">
                        <a:buNone/>
                      </a:pPr>
                      <a:r>
                        <a:rPr lang="en-GB" sz="2000" cap="none" spc="0" dirty="0">
                          <a:solidFill>
                            <a:schemeClr val="tx1"/>
                          </a:solidFill>
                        </a:rPr>
                        <a:t>Time managing </a:t>
                      </a:r>
                    </a:p>
                  </a:txBody>
                  <a:tcPr marL="172093" marR="247855" marT="132380" marB="13238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056037301"/>
                  </a:ext>
                </a:extLst>
              </a:tr>
              <a:tr h="925574">
                <a:tc>
                  <a:txBody>
                    <a:bodyPr/>
                    <a:lstStyle/>
                    <a:p>
                      <a:r>
                        <a:rPr lang="en-GB" sz="2000" cap="none" spc="0" dirty="0">
                          <a:solidFill>
                            <a:schemeClr val="tx1"/>
                          </a:solidFill>
                        </a:rPr>
                        <a:t>What would you do differently if you worked as a team again?</a:t>
                      </a:r>
                    </a:p>
                  </a:txBody>
                  <a:tcPr marL="172093" marR="247855" marT="132380" marB="132380">
                    <a:lnL w="6350" cap="flat" cmpd="sng" algn="ctr">
                      <a:noFill/>
                      <a:prstDash val="solid"/>
                    </a:lnL>
                    <a:lnR w="6350" cap="flat" cmpd="sng" algn="ctr">
                      <a:noFill/>
                      <a:prstDash val="solid"/>
                    </a:lnR>
                    <a:lnT w="6350" cap="flat" cmpd="sng" algn="ctr">
                      <a:noFill/>
                      <a:prstDash val="solid"/>
                    </a:lnT>
                    <a:lnB w="19050" cap="flat" cmpd="sng" algn="ctr">
                      <a:solidFill>
                        <a:schemeClr val="accent1"/>
                      </a:solidFill>
                      <a:prstDash val="solid"/>
                    </a:lnB>
                    <a:solidFill>
                      <a:schemeClr val="bg1">
                        <a:lumMod val="95000"/>
                      </a:schemeClr>
                    </a:solidFill>
                  </a:tcPr>
                </a:tc>
                <a:tc>
                  <a:txBody>
                    <a:bodyPr/>
                    <a:lstStyle/>
                    <a:p>
                      <a:r>
                        <a:rPr lang="en-GB" sz="2000" cap="none" spc="0" dirty="0">
                          <a:solidFill>
                            <a:schemeClr val="tx1"/>
                          </a:solidFill>
                        </a:rPr>
                        <a:t>Face to face meetings</a:t>
                      </a:r>
                    </a:p>
                  </a:txBody>
                  <a:tcPr marL="172093" marR="247855" marT="132380" marB="132380">
                    <a:lnL w="6350" cap="flat" cmpd="sng" algn="ctr">
                      <a:noFill/>
                      <a:prstDash val="solid"/>
                    </a:lnL>
                    <a:lnR w="12700" cmpd="sng">
                      <a:noFill/>
                      <a:prstDash val="solid"/>
                    </a:lnR>
                    <a:lnT w="6350" cap="flat" cmpd="sng" algn="ctr">
                      <a:noFill/>
                      <a:prstDash val="solid"/>
                    </a:lnT>
                    <a:lnB w="19050" cap="flat" cmpd="sng" algn="ctr">
                      <a:solidFill>
                        <a:schemeClr val="accent1"/>
                      </a:solidFill>
                      <a:prstDash val="solid"/>
                    </a:lnB>
                    <a:solidFill>
                      <a:schemeClr val="bg1">
                        <a:lumMod val="95000"/>
                      </a:schemeClr>
                    </a:solidFill>
                  </a:tcPr>
                </a:tc>
                <a:extLst>
                  <a:ext uri="{0D108BD9-81ED-4DB2-BD59-A6C34878D82A}">
                    <a16:rowId xmlns:a16="http://schemas.microsoft.com/office/drawing/2014/main" val="2604541881"/>
                  </a:ext>
                </a:extLst>
              </a:tr>
              <a:tr h="925574">
                <a:tc>
                  <a:txBody>
                    <a:bodyPr/>
                    <a:lstStyle/>
                    <a:p>
                      <a:r>
                        <a:rPr lang="en-GB" sz="2000" b="1" cap="none" spc="0" dirty="0">
                          <a:solidFill>
                            <a:schemeClr val="tx1"/>
                          </a:solidFill>
                        </a:rPr>
                        <a:t>How would you rate your team working? Out of 10?</a:t>
                      </a:r>
                    </a:p>
                  </a:txBody>
                  <a:tcPr marL="172093" marR="247855" marT="132380" marB="132380">
                    <a:lnL w="19050" cap="flat" cmpd="sng" algn="ctr">
                      <a:noFill/>
                      <a:prstDash val="solid"/>
                    </a:lnL>
                    <a:lnR w="19050" cap="flat" cmpd="sng" algn="ctr">
                      <a:noFill/>
                      <a:prstDash val="solid"/>
                    </a:lnR>
                    <a:lnT w="19050" cap="flat" cmpd="sng" algn="ctr">
                      <a:solidFill>
                        <a:schemeClr val="accent1"/>
                      </a:solidFill>
                      <a:prstDash val="solid"/>
                    </a:lnT>
                    <a:lnB w="19050" cap="flat" cmpd="sng" algn="ctr">
                      <a:noFill/>
                      <a:prstDash val="solid"/>
                    </a:lnB>
                    <a:solidFill>
                      <a:schemeClr val="bg1">
                        <a:lumMod val="95000"/>
                      </a:schemeClr>
                    </a:solidFill>
                  </a:tcPr>
                </a:tc>
                <a:tc>
                  <a:txBody>
                    <a:bodyPr/>
                    <a:lstStyle/>
                    <a:p>
                      <a:r>
                        <a:rPr lang="en-GB" sz="2000" b="1" cap="none" spc="0" dirty="0">
                          <a:solidFill>
                            <a:schemeClr val="tx1"/>
                          </a:solidFill>
                        </a:rPr>
                        <a:t>7</a:t>
                      </a:r>
                    </a:p>
                  </a:txBody>
                  <a:tcPr marL="172093" marR="247855" marT="132380" marB="132380">
                    <a:lnL w="19050" cap="flat" cmpd="sng" algn="ctr">
                      <a:noFill/>
                      <a:prstDash val="solid"/>
                    </a:lnL>
                    <a:lnR w="19050" cap="flat" cmpd="sng" algn="ctr">
                      <a:noFill/>
                      <a:prstDash val="solid"/>
                    </a:lnR>
                    <a:lnT w="19050" cap="flat" cmpd="sng" algn="ctr">
                      <a:solidFill>
                        <a:schemeClr val="accent1"/>
                      </a:solidFill>
                      <a:prstDash val="solid"/>
                    </a:lnT>
                    <a:lnB w="19050" cap="flat" cmpd="sng" algn="ctr">
                      <a:noFill/>
                      <a:prstDash val="solid"/>
                    </a:lnB>
                    <a:solidFill>
                      <a:schemeClr val="bg1">
                        <a:lumMod val="95000"/>
                      </a:schemeClr>
                    </a:solidFill>
                  </a:tcPr>
                </a:tc>
                <a:extLst>
                  <a:ext uri="{0D108BD9-81ED-4DB2-BD59-A6C34878D82A}">
                    <a16:rowId xmlns:a16="http://schemas.microsoft.com/office/drawing/2014/main" val="2339759038"/>
                  </a:ext>
                </a:extLst>
              </a:tr>
            </a:tbl>
          </a:graphicData>
        </a:graphic>
      </p:graphicFrame>
    </p:spTree>
    <p:extLst>
      <p:ext uri="{BB962C8B-B14F-4D97-AF65-F5344CB8AC3E}">
        <p14:creationId xmlns:p14="http://schemas.microsoft.com/office/powerpoint/2010/main" val="1329856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0"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E9C64-3211-1782-A593-AD2FD99B3D03}"/>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References </a:t>
            </a:r>
          </a:p>
        </p:txBody>
      </p:sp>
      <p:cxnSp>
        <p:nvCxnSpPr>
          <p:cNvPr id="41"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Table&#10;&#10;Description automatically generated">
            <a:extLst>
              <a:ext uri="{FF2B5EF4-FFF2-40B4-BE49-F238E27FC236}">
                <a16:creationId xmlns:a16="http://schemas.microsoft.com/office/drawing/2014/main" id="{B0F5C0DC-9C22-D631-DB81-E758D08DD73D}"/>
              </a:ext>
            </a:extLst>
          </p:cNvPr>
          <p:cNvPicPr>
            <a:picLocks noGrp="1" noChangeAspect="1"/>
          </p:cNvPicPr>
          <p:nvPr>
            <p:ph idx="1"/>
          </p:nvPr>
        </p:nvPicPr>
        <p:blipFill>
          <a:blip r:embed="rId2"/>
          <a:stretch>
            <a:fillRect/>
          </a:stretch>
        </p:blipFill>
        <p:spPr>
          <a:xfrm>
            <a:off x="1746681" y="2427541"/>
            <a:ext cx="8643539" cy="3997637"/>
          </a:xfrm>
          <a:prstGeom prst="rect">
            <a:avLst/>
          </a:prstGeom>
        </p:spPr>
      </p:pic>
    </p:spTree>
    <p:extLst>
      <p:ext uri="{BB962C8B-B14F-4D97-AF65-F5344CB8AC3E}">
        <p14:creationId xmlns:p14="http://schemas.microsoft.com/office/powerpoint/2010/main" val="3044470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A9C4C3-FB76-1C3E-6154-F0B6196A9C95}"/>
              </a:ext>
            </a:extLst>
          </p:cNvPr>
          <p:cNvSpPr txBox="1"/>
          <p:nvPr/>
        </p:nvSpPr>
        <p:spPr>
          <a:xfrm>
            <a:off x="1652894" y="2681902"/>
            <a:ext cx="5503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https://pbs.twimg.com/media/E4NUuCtX0AA9llw.jpg</a:t>
            </a:r>
          </a:p>
        </p:txBody>
      </p:sp>
      <p:pic>
        <p:nvPicPr>
          <p:cNvPr id="3" name="Picture 3" descr="Qr code&#10;&#10;Description automatically generated">
            <a:extLst>
              <a:ext uri="{FF2B5EF4-FFF2-40B4-BE49-F238E27FC236}">
                <a16:creationId xmlns:a16="http://schemas.microsoft.com/office/drawing/2014/main" id="{05EBA27B-4A3C-2B5B-3097-78FFC6CC0EB7}"/>
              </a:ext>
            </a:extLst>
          </p:cNvPr>
          <p:cNvPicPr>
            <a:picLocks noChangeAspect="1"/>
          </p:cNvPicPr>
          <p:nvPr/>
        </p:nvPicPr>
        <p:blipFill>
          <a:blip r:embed="rId2"/>
          <a:stretch>
            <a:fillRect/>
          </a:stretch>
        </p:blipFill>
        <p:spPr>
          <a:xfrm flipH="1">
            <a:off x="637213" y="2558326"/>
            <a:ext cx="1025493" cy="840598"/>
          </a:xfrm>
          <a:prstGeom prst="rect">
            <a:avLst/>
          </a:prstGeom>
        </p:spPr>
      </p:pic>
      <p:sp>
        <p:nvSpPr>
          <p:cNvPr id="4" name="TextBox 3">
            <a:extLst>
              <a:ext uri="{FF2B5EF4-FFF2-40B4-BE49-F238E27FC236}">
                <a16:creationId xmlns:a16="http://schemas.microsoft.com/office/drawing/2014/main" id="{80046455-D2C9-C2AA-681D-D517E2F6704D}"/>
              </a:ext>
            </a:extLst>
          </p:cNvPr>
          <p:cNvSpPr txBox="1"/>
          <p:nvPr/>
        </p:nvSpPr>
        <p:spPr>
          <a:xfrm>
            <a:off x="1834323" y="1639887"/>
            <a:ext cx="95786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https://media.istockphoto.com/photos/multiracial-hands-making-a-circle-picture-id97195610?b=1&amp;k=20&amp;m=97195610&amp;s=170667a&amp;w=0&amp;h=BNfBNPe0KtjjpYnPnA7B39o97sYhjctptrW_45zlY0E=</a:t>
            </a:r>
            <a:endParaRPr lang="en-US"/>
          </a:p>
        </p:txBody>
      </p:sp>
      <p:pic>
        <p:nvPicPr>
          <p:cNvPr id="5" name="Picture 5" descr="Qr code&#10;&#10;Description automatically generated">
            <a:extLst>
              <a:ext uri="{FF2B5EF4-FFF2-40B4-BE49-F238E27FC236}">
                <a16:creationId xmlns:a16="http://schemas.microsoft.com/office/drawing/2014/main" id="{8E62A797-B22E-7053-C270-A182E08339CB}"/>
              </a:ext>
            </a:extLst>
          </p:cNvPr>
          <p:cNvPicPr>
            <a:picLocks noChangeAspect="1"/>
          </p:cNvPicPr>
          <p:nvPr/>
        </p:nvPicPr>
        <p:blipFill>
          <a:blip r:embed="rId3"/>
          <a:stretch>
            <a:fillRect/>
          </a:stretch>
        </p:blipFill>
        <p:spPr>
          <a:xfrm>
            <a:off x="694403" y="1712116"/>
            <a:ext cx="903356" cy="740870"/>
          </a:xfrm>
          <a:prstGeom prst="rect">
            <a:avLst/>
          </a:prstGeom>
        </p:spPr>
      </p:pic>
      <p:sp>
        <p:nvSpPr>
          <p:cNvPr id="6" name="TextBox 5">
            <a:extLst>
              <a:ext uri="{FF2B5EF4-FFF2-40B4-BE49-F238E27FC236}">
                <a16:creationId xmlns:a16="http://schemas.microsoft.com/office/drawing/2014/main" id="{EF4BC20E-F9EF-BDF1-CC98-F3BF800B5B8E}"/>
              </a:ext>
            </a:extLst>
          </p:cNvPr>
          <p:cNvSpPr txBox="1"/>
          <p:nvPr/>
        </p:nvSpPr>
        <p:spPr>
          <a:xfrm>
            <a:off x="1601545" y="1085102"/>
            <a:ext cx="91790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https://media.wired.com/photos/5c48c3ab9fa6e032a790af23/master/pass/amazon-scout.jpg</a:t>
            </a:r>
          </a:p>
        </p:txBody>
      </p:sp>
      <p:pic>
        <p:nvPicPr>
          <p:cNvPr id="7" name="Picture 7" descr="Qr code&#10;&#10;Description automatically generated">
            <a:extLst>
              <a:ext uri="{FF2B5EF4-FFF2-40B4-BE49-F238E27FC236}">
                <a16:creationId xmlns:a16="http://schemas.microsoft.com/office/drawing/2014/main" id="{B6797864-1B31-B9A4-D4BC-8EE5F2269744}"/>
              </a:ext>
            </a:extLst>
          </p:cNvPr>
          <p:cNvPicPr>
            <a:picLocks noChangeAspect="1"/>
          </p:cNvPicPr>
          <p:nvPr/>
        </p:nvPicPr>
        <p:blipFill>
          <a:blip r:embed="rId4"/>
          <a:stretch>
            <a:fillRect/>
          </a:stretch>
        </p:blipFill>
        <p:spPr>
          <a:xfrm>
            <a:off x="688471" y="920676"/>
            <a:ext cx="903128" cy="687924"/>
          </a:xfrm>
          <a:prstGeom prst="rect">
            <a:avLst/>
          </a:prstGeom>
        </p:spPr>
      </p:pic>
      <p:sp>
        <p:nvSpPr>
          <p:cNvPr id="8" name="TextBox 7">
            <a:extLst>
              <a:ext uri="{FF2B5EF4-FFF2-40B4-BE49-F238E27FC236}">
                <a16:creationId xmlns:a16="http://schemas.microsoft.com/office/drawing/2014/main" id="{9014A0EC-BB04-D6DC-2420-FC662E4A0C93}"/>
              </a:ext>
            </a:extLst>
          </p:cNvPr>
          <p:cNvSpPr txBox="1"/>
          <p:nvPr/>
        </p:nvSpPr>
        <p:spPr>
          <a:xfrm>
            <a:off x="738566" y="5967504"/>
            <a:ext cx="11417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https://businesstopia.b-cdn.net/wp-content/uploads/2018/01/lasswell-model-components.png</a:t>
            </a:r>
            <a:endParaRPr lang="en-GB" sz="1400">
              <a:cs typeface="Calibri"/>
            </a:endParaRPr>
          </a:p>
        </p:txBody>
      </p:sp>
      <p:sp>
        <p:nvSpPr>
          <p:cNvPr id="9" name="TextBox 8">
            <a:extLst>
              <a:ext uri="{FF2B5EF4-FFF2-40B4-BE49-F238E27FC236}">
                <a16:creationId xmlns:a16="http://schemas.microsoft.com/office/drawing/2014/main" id="{B63739B0-1546-B48C-2DC0-9777DCC7D695}"/>
              </a:ext>
            </a:extLst>
          </p:cNvPr>
          <p:cNvSpPr txBox="1"/>
          <p:nvPr/>
        </p:nvSpPr>
        <p:spPr>
          <a:xfrm>
            <a:off x="4789713" y="120953"/>
            <a:ext cx="29870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REFERENCES</a:t>
            </a:r>
          </a:p>
        </p:txBody>
      </p:sp>
      <p:sp>
        <p:nvSpPr>
          <p:cNvPr id="10" name="TextBox 9">
            <a:extLst>
              <a:ext uri="{FF2B5EF4-FFF2-40B4-BE49-F238E27FC236}">
                <a16:creationId xmlns:a16="http://schemas.microsoft.com/office/drawing/2014/main" id="{10A02FB6-FFB2-F003-88C9-20F2F62670DC}"/>
              </a:ext>
            </a:extLst>
          </p:cNvPr>
          <p:cNvSpPr txBox="1"/>
          <p:nvPr/>
        </p:nvSpPr>
        <p:spPr>
          <a:xfrm>
            <a:off x="1649664" y="3200400"/>
            <a:ext cx="105369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https://newsmoor.com/wp-content/uploads/2021/02/Berlo-SMCR-model-of-communication-scaled.jpg</a:t>
            </a:r>
          </a:p>
        </p:txBody>
      </p:sp>
      <p:sp>
        <p:nvSpPr>
          <p:cNvPr id="11" name="TextBox 10">
            <a:extLst>
              <a:ext uri="{FF2B5EF4-FFF2-40B4-BE49-F238E27FC236}">
                <a16:creationId xmlns:a16="http://schemas.microsoft.com/office/drawing/2014/main" id="{08C88D51-C259-4D02-6481-AA9617A0321A}"/>
              </a:ext>
            </a:extLst>
          </p:cNvPr>
          <p:cNvSpPr txBox="1"/>
          <p:nvPr/>
        </p:nvSpPr>
        <p:spPr>
          <a:xfrm>
            <a:off x="1649663" y="3614821"/>
            <a:ext cx="98284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http://jmcstudyhub.com/wp-content/uploads/2019/05/Shannon-and-Weaver-Model-of-Communication.png</a:t>
            </a:r>
          </a:p>
        </p:txBody>
      </p:sp>
      <p:sp>
        <p:nvSpPr>
          <p:cNvPr id="12" name="TextBox 11">
            <a:extLst>
              <a:ext uri="{FF2B5EF4-FFF2-40B4-BE49-F238E27FC236}">
                <a16:creationId xmlns:a16="http://schemas.microsoft.com/office/drawing/2014/main" id="{10570035-80D4-66D5-A9BA-63C00C919CED}"/>
              </a:ext>
            </a:extLst>
          </p:cNvPr>
          <p:cNvSpPr txBox="1"/>
          <p:nvPr/>
        </p:nvSpPr>
        <p:spPr>
          <a:xfrm>
            <a:off x="1743243" y="4309979"/>
            <a:ext cx="77830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https://www.communicationtheory.org/berlos-smcr-model-of-communication/</a:t>
            </a:r>
          </a:p>
        </p:txBody>
      </p:sp>
    </p:spTree>
    <p:extLst>
      <p:ext uri="{BB962C8B-B14F-4D97-AF65-F5344CB8AC3E}">
        <p14:creationId xmlns:p14="http://schemas.microsoft.com/office/powerpoint/2010/main" val="37978548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Strategies for Effective Communication in a Business Setting.</vt:lpstr>
      <vt:lpstr>First specker</vt:lpstr>
      <vt:lpstr>PowerPoint Presentation</vt:lpstr>
      <vt:lpstr>The benefits of effective communication </vt:lpstr>
      <vt:lpstr>Second specker</vt:lpstr>
      <vt:lpstr>   Shannon &amp; Weaver  Model of Communication</vt:lpstr>
      <vt:lpstr>Berlo's model of Communication</vt:lpstr>
      <vt:lpstr>Third person</vt:lpstr>
      <vt:lpstr>The Lendle Daft model channel Richness Hierarchy</vt:lpstr>
      <vt:lpstr>Fourth speaker</vt:lpstr>
      <vt:lpstr>Which communication barriers have or can negatively impact the project team</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543</cp:revision>
  <dcterms:created xsi:type="dcterms:W3CDTF">2022-11-08T11:52:22Z</dcterms:created>
  <dcterms:modified xsi:type="dcterms:W3CDTF">2022-11-16T17:05:48Z</dcterms:modified>
</cp:coreProperties>
</file>