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Relationship Id="rId4" Type="http://schemas.openxmlformats.org/officeDocument/2006/relationships/custom-properties" Target="docProps/custom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0" r:id="rId4"/>
  </p:sldMasterIdLst>
  <p:notesMasterIdLst>
    <p:notesMasterId r:id="rId15"/>
  </p:notesMasterIdLst>
  <p:handoutMasterIdLst>
    <p:handoutMasterId r:id="rId16"/>
  </p:handoutMasterIdLst>
  <p:sldIdLst>
    <p:sldId id="281" r:id="rId5"/>
    <p:sldId id="284" r:id="rId6"/>
    <p:sldId id="354" r:id="rId7"/>
    <p:sldId id="355" r:id="rId8"/>
    <p:sldId id="351" r:id="rId9"/>
    <p:sldId id="272" r:id="rId10"/>
    <p:sldId id="283" r:id="rId11"/>
    <p:sldId id="356" r:id="rId12"/>
    <p:sldId id="358" r:id="rId13"/>
    <p:sldId id="360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60" userDrawn="1">
          <p15:clr>
            <a:srgbClr val="A4A3A4"/>
          </p15:clr>
        </p15:guide>
        <p15:guide id="2" pos="7392" userDrawn="1">
          <p15:clr>
            <a:srgbClr val="A4A3A4"/>
          </p15:clr>
        </p15:guide>
        <p15:guide id="3" orient="horz" pos="216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0" d="100"/>
          <a:sy n="70" d="100"/>
        </p:scale>
        <p:origin x="738" y="60"/>
      </p:cViewPr>
      <p:guideLst>
        <p:guide pos="360"/>
        <p:guide pos="7392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480"/>
    </p:cViewPr>
  </p:sorterViewPr>
  <p:notesViewPr>
    <p:cSldViewPr snapToGrid="0">
      <p:cViewPr varScale="1">
        <p:scale>
          <a:sx n="60" d="100"/>
          <a:sy n="60" d="100"/>
        </p:scale>
        <p:origin x="3187" y="4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 /><Relationship Id="rId13" Type="http://schemas.openxmlformats.org/officeDocument/2006/relationships/slide" Target="slides/slide9.xml" /><Relationship Id="rId18" Type="http://schemas.openxmlformats.org/officeDocument/2006/relationships/viewProps" Target="viewProps.xml" /><Relationship Id="rId3" Type="http://schemas.openxmlformats.org/officeDocument/2006/relationships/customXml" Target="../customXml/item3.xml" /><Relationship Id="rId21" Type="http://schemas.microsoft.com/office/2018/10/relationships/authors" Target="authors.xml" /><Relationship Id="rId7" Type="http://schemas.openxmlformats.org/officeDocument/2006/relationships/slide" Target="slides/slide3.xml" /><Relationship Id="rId12" Type="http://schemas.openxmlformats.org/officeDocument/2006/relationships/slide" Target="slides/slide8.xml" /><Relationship Id="rId17" Type="http://schemas.openxmlformats.org/officeDocument/2006/relationships/presProps" Target="presProps.xml" /><Relationship Id="rId2" Type="http://schemas.openxmlformats.org/officeDocument/2006/relationships/customXml" Target="../customXml/item2.xml" /><Relationship Id="rId16" Type="http://schemas.openxmlformats.org/officeDocument/2006/relationships/handoutMaster" Target="handoutMasters/handoutMaster1.xml" /><Relationship Id="rId20" Type="http://schemas.openxmlformats.org/officeDocument/2006/relationships/tableStyles" Target="tableStyles.xml" /><Relationship Id="rId1" Type="http://schemas.openxmlformats.org/officeDocument/2006/relationships/customXml" Target="../customXml/item1.xml" /><Relationship Id="rId6" Type="http://schemas.openxmlformats.org/officeDocument/2006/relationships/slide" Target="slides/slide2.xml" /><Relationship Id="rId11" Type="http://schemas.openxmlformats.org/officeDocument/2006/relationships/slide" Target="slides/slide7.xml" /><Relationship Id="rId5" Type="http://schemas.openxmlformats.org/officeDocument/2006/relationships/slide" Target="slides/slide1.xml" /><Relationship Id="rId15" Type="http://schemas.openxmlformats.org/officeDocument/2006/relationships/notesMaster" Target="notesMasters/notesMaster1.xml" /><Relationship Id="rId10" Type="http://schemas.openxmlformats.org/officeDocument/2006/relationships/slide" Target="slides/slide6.xml" /><Relationship Id="rId19" Type="http://schemas.openxmlformats.org/officeDocument/2006/relationships/theme" Target="theme/theme1.xml" /><Relationship Id="rId4" Type="http://schemas.openxmlformats.org/officeDocument/2006/relationships/slideMaster" Target="slideMasters/slideMaster1.xml" /><Relationship Id="rId9" Type="http://schemas.openxmlformats.org/officeDocument/2006/relationships/slide" Target="slides/slide5.xml" /><Relationship Id="rId14" Type="http://schemas.openxmlformats.org/officeDocument/2006/relationships/slide" Target="slides/slide10.xml" 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 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9EB018AA-DEA7-448F-AE2F-C3D13A0F02A7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FB87A71-96EB-4108-95A3-855A4C3601A8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647F05-0506-494A-8060-3F395B947DF9}" type="datetimeFigureOut">
              <a:rPr lang="en-US" smtClean="0"/>
              <a:t>3/22/2026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445591A-E83D-4F8A-B064-12B29D3154F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7AF2308-535F-471C-9423-3467454C92F9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61E857-36B8-43F1-9D87-FE508167BCE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023140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8BC0A13-3F3D-45D4-B17C-1E0ACF36A6FB}" type="datetimeFigureOut">
              <a:rPr lang="en-US" smtClean="0"/>
              <a:t>3/22/2026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FAAAB6-A2C6-4A85-A3A1-98EFBA61C96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67529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b="0" i="0" dirty="0">
              <a:effectLst/>
              <a:latin typeface="Segoe UI" panose="020B0502040204020203" pitchFamily="34" charset="0"/>
            </a:endParaRPr>
          </a:p>
          <a:p>
            <a:r>
              <a:rPr lang="en-US" dirty="0"/>
              <a:t>ID=d924773e-9a16-4d6d-9803-8cb819e99682
Recipe=text_billboard
Type=TextOnly
Variant=0
FamilyID=AccentBoxWalbaum_Zero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AA36B1-75F6-458C-B388-8BC01E9857C8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3205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DC0559-D619-4E56-BF6F-3712370C2150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45412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BC5C50C9-5CB7-4938-BEDF-DD2FC7529FA9}"/>
              </a:ext>
            </a:extLst>
          </p:cNvPr>
          <p:cNvSpPr/>
          <p:nvPr userDrawn="1"/>
        </p:nvSpPr>
        <p:spPr>
          <a:xfrm>
            <a:off x="1528762" y="1473243"/>
            <a:ext cx="9144000" cy="3007447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01368" y="1664208"/>
            <a:ext cx="8586216" cy="2176272"/>
          </a:xfrm>
        </p:spPr>
        <p:txBody>
          <a:bodyPr anchor="ctr">
            <a:normAutofit/>
          </a:bodyPr>
          <a:lstStyle>
            <a:lvl1pPr algn="ctr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87168" y="4142232"/>
            <a:ext cx="7223760" cy="685800"/>
          </a:xfr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28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96404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84064" y="1078992"/>
            <a:ext cx="6272784" cy="1536192"/>
          </a:xfrm>
        </p:spPr>
        <p:txBody>
          <a:bodyPr anchor="b">
            <a:normAutofit/>
          </a:bodyPr>
          <a:lstStyle>
            <a:lvl1pPr>
              <a:defRPr sz="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84064" y="3355848"/>
            <a:ext cx="6272784" cy="2825496"/>
          </a:xfrm>
        </p:spPr>
        <p:txBody>
          <a:bodyPr/>
          <a:lstStyle>
            <a:lvl1pPr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05256" y="6356350"/>
            <a:ext cx="2743200" cy="365125"/>
          </a:xfrm>
        </p:spPr>
        <p:txBody>
          <a:bodyPr/>
          <a:lstStyle/>
          <a:p>
            <a:r>
              <a:rPr lang="en-US" dirty="0"/>
              <a:t>9/4/20XX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41648" y="6356350"/>
            <a:ext cx="4114800" cy="365125"/>
          </a:xfrm>
        </p:spPr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3EEEC07-DA87-4415-8D6B-72E1B2686535}"/>
              </a:ext>
            </a:extLst>
          </p:cNvPr>
          <p:cNvSpPr/>
          <p:nvPr userDrawn="1"/>
        </p:nvSpPr>
        <p:spPr>
          <a:xfrm rot="5400000">
            <a:off x="5317960" y="363389"/>
            <a:ext cx="73152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CC47E32-D289-4A1B-A3C7-A355CD5572E8}"/>
              </a:ext>
            </a:extLst>
          </p:cNvPr>
          <p:cNvSpPr/>
          <p:nvPr userDrawn="1"/>
        </p:nvSpPr>
        <p:spPr>
          <a:xfrm>
            <a:off x="5099266" y="2935541"/>
            <a:ext cx="621792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D9F91D62-7A39-4697-A73D-908DBA590EF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57200" y="603504"/>
            <a:ext cx="4050792" cy="5577840"/>
          </a:xfrm>
        </p:spPr>
        <p:txBody>
          <a:bodyPr anchor="ctr"/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25875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078992"/>
            <a:ext cx="6272784" cy="1536192"/>
          </a:xfrm>
        </p:spPr>
        <p:txBody>
          <a:bodyPr anchor="b">
            <a:normAutofit/>
          </a:bodyPr>
          <a:lstStyle>
            <a:lvl1pPr>
              <a:defRPr sz="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3355848"/>
            <a:ext cx="6272784" cy="2825496"/>
          </a:xfrm>
        </p:spPr>
        <p:txBody>
          <a:bodyPr/>
          <a:lstStyle>
            <a:lvl1pPr marL="0" indent="0"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605272" y="6356350"/>
            <a:ext cx="1280160" cy="365125"/>
          </a:xfrm>
        </p:spPr>
        <p:txBody>
          <a:bodyPr/>
          <a:lstStyle/>
          <a:p>
            <a:fld id="{A65A5C87-DF58-40C8-B092-1DE63DB4547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3EEEC07-DA87-4415-8D6B-72E1B2686535}"/>
              </a:ext>
            </a:extLst>
          </p:cNvPr>
          <p:cNvSpPr/>
          <p:nvPr userDrawn="1"/>
        </p:nvSpPr>
        <p:spPr>
          <a:xfrm rot="5400000">
            <a:off x="850392" y="365760"/>
            <a:ext cx="73152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D9F91D62-7A39-4697-A73D-908DBA590EF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680960" y="4352544"/>
            <a:ext cx="4507992" cy="2505456"/>
          </a:xfrm>
        </p:spPr>
        <p:txBody>
          <a:bodyPr anchor="ctr"/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Picture Placeholder 14">
            <a:extLst>
              <a:ext uri="{FF2B5EF4-FFF2-40B4-BE49-F238E27FC236}">
                <a16:creationId xmlns:a16="http://schemas.microsoft.com/office/drawing/2014/main" id="{687A7A61-F904-44E0-837C-FB357932BC1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680960" y="0"/>
            <a:ext cx="4507992" cy="4123944"/>
          </a:xfrm>
        </p:spPr>
        <p:txBody>
          <a:bodyPr anchor="ctr"/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EFA3CC7-31ED-4E5A-87A6-AA1D8F4251FC}"/>
              </a:ext>
            </a:extLst>
          </p:cNvPr>
          <p:cNvSpPr/>
          <p:nvPr userDrawn="1"/>
        </p:nvSpPr>
        <p:spPr>
          <a:xfrm>
            <a:off x="621792" y="2935541"/>
            <a:ext cx="621792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71787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B541A812-4D3F-4D65-BA64-BA64E37F2C1D}"/>
              </a:ext>
            </a:extLst>
          </p:cNvPr>
          <p:cNvSpPr/>
          <p:nvPr userDrawn="1"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7013448" cy="2990088"/>
          </a:xfrm>
        </p:spPr>
        <p:txBody>
          <a:bodyPr anchor="ctr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613648" y="1938528"/>
            <a:ext cx="2688336" cy="2990088"/>
          </a:xfr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>
              <a:buNone/>
              <a:defRPr sz="28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716BBE9-8A9C-450B-A235-677945C7ED44}"/>
              </a:ext>
            </a:extLst>
          </p:cNvPr>
          <p:cNvSpPr/>
          <p:nvPr userDrawn="1"/>
        </p:nvSpPr>
        <p:spPr>
          <a:xfrm>
            <a:off x="609084" y="2965074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855E7BF-3629-4C02-98DF-CFC1C93CE036}"/>
              </a:ext>
            </a:extLst>
          </p:cNvPr>
          <p:cNvSpPr/>
          <p:nvPr userDrawn="1"/>
        </p:nvSpPr>
        <p:spPr>
          <a:xfrm rot="5400000">
            <a:off x="7360539" y="3424428"/>
            <a:ext cx="2103120" cy="9144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335400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 userDrawn="1"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01852" y="6356350"/>
            <a:ext cx="2743200" cy="365125"/>
          </a:xfrm>
        </p:spPr>
        <p:txBody>
          <a:bodyPr/>
          <a:lstStyle/>
          <a:p>
            <a:r>
              <a:rPr lang="en-US" dirty="0"/>
              <a:t>9/4/20XX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38697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 useBgFill="1">
        <p:nvSpPr>
          <p:cNvPr id="4" name="Rectangle 3">
            <a:extLst>
              <a:ext uri="{FF2B5EF4-FFF2-40B4-BE49-F238E27FC236}">
                <a16:creationId xmlns:a16="http://schemas.microsoft.com/office/drawing/2014/main" id="{673635DF-99E4-4A0C-A272-D9FF87695DE7}"/>
              </a:ext>
            </a:extLst>
          </p:cNvPr>
          <p:cNvSpPr/>
          <p:nvPr userDrawn="1"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590C76F-6331-4485-AA5B-D61483481F68}"/>
              </a:ext>
            </a:extLst>
          </p:cNvPr>
          <p:cNvSpPr/>
          <p:nvPr userDrawn="1"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ECB2BA4C-9ADA-41DB-B758-9E3CFECDF52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05256" y="6356350"/>
            <a:ext cx="2743200" cy="365125"/>
          </a:xfrm>
        </p:spPr>
        <p:txBody>
          <a:bodyPr/>
          <a:lstStyle/>
          <a:p>
            <a:r>
              <a:rPr lang="en-US" dirty="0"/>
              <a:t>9/4/20XX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20957ADB-410A-48BE-AA95-3A708314B0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5112591B-8032-4FDF-9B26-8F505642C5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45221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42F4163-FF9F-453F-99BB-82B8FDB0A1F9}"/>
              </a:ext>
            </a:extLst>
          </p:cNvPr>
          <p:cNvSpPr/>
          <p:nvPr userDrawn="1"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D9F91D62-7A39-4697-A73D-908DBA590EF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422392" y="2798064"/>
            <a:ext cx="1463040" cy="1481328"/>
          </a:xfrm>
        </p:spPr>
        <p:txBody>
          <a:bodyPr anchor="ctr"/>
          <a:lstStyle>
            <a:lvl1pPr algn="ctr">
              <a:buNone/>
              <a:defRPr/>
            </a:lvl1pPr>
          </a:lstStyle>
          <a:p>
            <a:r>
              <a:rPr lang="en-US" dirty="0"/>
              <a:t>Picture</a:t>
            </a:r>
          </a:p>
        </p:txBody>
      </p:sp>
      <p:sp>
        <p:nvSpPr>
          <p:cNvPr id="10" name="Picture Placeholder 14">
            <a:extLst>
              <a:ext uri="{FF2B5EF4-FFF2-40B4-BE49-F238E27FC236}">
                <a16:creationId xmlns:a16="http://schemas.microsoft.com/office/drawing/2014/main" id="{687A7A61-F904-44E0-837C-FB357932BC1E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576072" y="2798064"/>
            <a:ext cx="1463040" cy="1481328"/>
          </a:xfrm>
        </p:spPr>
        <p:txBody>
          <a:bodyPr anchor="ctr"/>
          <a:lstStyle>
            <a:lvl1pPr algn="ctr">
              <a:buNone/>
              <a:defRPr/>
            </a:lvl1pPr>
          </a:lstStyle>
          <a:p>
            <a:r>
              <a:rPr lang="en-US" dirty="0"/>
              <a:t>Picture</a:t>
            </a:r>
          </a:p>
        </p:txBody>
      </p:sp>
      <p:sp>
        <p:nvSpPr>
          <p:cNvPr id="16" name="Picture Placeholder 14">
            <a:extLst>
              <a:ext uri="{FF2B5EF4-FFF2-40B4-BE49-F238E27FC236}">
                <a16:creationId xmlns:a16="http://schemas.microsoft.com/office/drawing/2014/main" id="{6B8374DB-2C54-426F-9768-7B838BE1F98D}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7845552" y="2798064"/>
            <a:ext cx="1463040" cy="1481328"/>
          </a:xfrm>
        </p:spPr>
        <p:txBody>
          <a:bodyPr anchor="ctr"/>
          <a:lstStyle>
            <a:lvl1pPr algn="ctr">
              <a:buNone/>
              <a:defRPr/>
            </a:lvl1pPr>
          </a:lstStyle>
          <a:p>
            <a:r>
              <a:rPr lang="en-US" dirty="0"/>
              <a:t>Picture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76763C05-47FB-4725-A20D-066889246220}"/>
              </a:ext>
            </a:extLst>
          </p:cNvPr>
          <p:cNvSpPr/>
          <p:nvPr userDrawn="1"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Title 1">
            <a:extLst>
              <a:ext uri="{FF2B5EF4-FFF2-40B4-BE49-F238E27FC236}">
                <a16:creationId xmlns:a16="http://schemas.microsoft.com/office/drawing/2014/main" id="{9EDC39EC-C00D-4DE8-8828-E0E5AD579F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2" name="Picture Placeholder 14">
            <a:extLst>
              <a:ext uri="{FF2B5EF4-FFF2-40B4-BE49-F238E27FC236}">
                <a16:creationId xmlns:a16="http://schemas.microsoft.com/office/drawing/2014/main" id="{AC393A50-B0FA-44B0-850A-6E748DECA20A}"/>
              </a:ext>
            </a:extLst>
          </p:cNvPr>
          <p:cNvSpPr>
            <a:spLocks noGrp="1"/>
          </p:cNvSpPr>
          <p:nvPr>
            <p:ph type="pic" sz="quarter" idx="28" hasCustomPrompt="1"/>
          </p:nvPr>
        </p:nvSpPr>
        <p:spPr>
          <a:xfrm>
            <a:off x="2999232" y="2798064"/>
            <a:ext cx="1463040" cy="1481328"/>
          </a:xfrm>
        </p:spPr>
        <p:txBody>
          <a:bodyPr anchor="ctr"/>
          <a:lstStyle>
            <a:lvl1pPr algn="ctr">
              <a:buNone/>
              <a:defRPr/>
            </a:lvl1pPr>
          </a:lstStyle>
          <a:p>
            <a:r>
              <a:rPr lang="en-US" dirty="0"/>
              <a:t>Picture</a:t>
            </a:r>
          </a:p>
        </p:txBody>
      </p:sp>
      <p:sp>
        <p:nvSpPr>
          <p:cNvPr id="33" name="Picture Placeholder 14">
            <a:extLst>
              <a:ext uri="{FF2B5EF4-FFF2-40B4-BE49-F238E27FC236}">
                <a16:creationId xmlns:a16="http://schemas.microsoft.com/office/drawing/2014/main" id="{C19D18E3-AE27-4902-A5E1-1E388C8CA886}"/>
              </a:ext>
            </a:extLst>
          </p:cNvPr>
          <p:cNvSpPr>
            <a:spLocks noGrp="1"/>
          </p:cNvSpPr>
          <p:nvPr>
            <p:ph type="pic" sz="quarter" idx="29" hasCustomPrompt="1"/>
          </p:nvPr>
        </p:nvSpPr>
        <p:spPr>
          <a:xfrm>
            <a:off x="10268712" y="2798064"/>
            <a:ext cx="1463040" cy="1481328"/>
          </a:xfrm>
        </p:spPr>
        <p:txBody>
          <a:bodyPr anchor="ctr"/>
          <a:lstStyle>
            <a:lvl1pPr algn="ctr">
              <a:buNone/>
              <a:defRPr/>
            </a:lvl1pPr>
          </a:lstStyle>
          <a:p>
            <a:r>
              <a:rPr lang="en-US" dirty="0"/>
              <a:t>Picture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C4A1E4D4-19E0-496B-BBAF-99A720781C00}"/>
              </a:ext>
            </a:extLst>
          </p:cNvPr>
          <p:cNvSpPr>
            <a:spLocks noGrp="1"/>
          </p:cNvSpPr>
          <p:nvPr>
            <p:ph type="dt" sz="half" idx="32"/>
          </p:nvPr>
        </p:nvSpPr>
        <p:spPr>
          <a:xfrm>
            <a:off x="905256" y="6356350"/>
            <a:ext cx="2743200" cy="365125"/>
          </a:xfrm>
        </p:spPr>
        <p:txBody>
          <a:bodyPr/>
          <a:lstStyle/>
          <a:p>
            <a:r>
              <a:rPr lang="en-US" dirty="0"/>
              <a:t>9/4/20XX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D0281C10-EAAA-4F45-8CC9-87F9F9116C21}"/>
              </a:ext>
            </a:extLst>
          </p:cNvPr>
          <p:cNvSpPr>
            <a:spLocks noGrp="1"/>
          </p:cNvSpPr>
          <p:nvPr>
            <p:ph type="ftr" sz="quarter" idx="33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389175D6-43FD-42A2-8595-893FC3BFCDF6}"/>
              </a:ext>
            </a:extLst>
          </p:cNvPr>
          <p:cNvSpPr>
            <a:spLocks noGrp="1"/>
          </p:cNvSpPr>
          <p:nvPr>
            <p:ph type="sldNum" sz="quarter" idx="34"/>
          </p:nvPr>
        </p:nvSpPr>
        <p:spPr/>
        <p:txBody>
          <a:bodyPr/>
          <a:lstStyle/>
          <a:p>
            <a:fld id="{A65A5C87-DF58-40C8-B092-1DE63DB4547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7" name="Text Placeholder 35">
            <a:extLst>
              <a:ext uri="{FF2B5EF4-FFF2-40B4-BE49-F238E27FC236}">
                <a16:creationId xmlns:a16="http://schemas.microsoft.com/office/drawing/2014/main" id="{28F74B10-F76D-4BBB-A284-01D5A0DF8BCB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5431536" y="4489704"/>
            <a:ext cx="1462088" cy="649288"/>
          </a:xfrm>
        </p:spPr>
        <p:txBody>
          <a:bodyPr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/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6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 dirty="0"/>
              <a:t>Name</a:t>
            </a:r>
          </a:p>
          <a:p>
            <a:pPr lvl="1"/>
            <a:r>
              <a:rPr lang="en-US" dirty="0"/>
              <a:t>Title</a:t>
            </a:r>
          </a:p>
        </p:txBody>
      </p:sp>
      <p:sp>
        <p:nvSpPr>
          <p:cNvPr id="38" name="Text Placeholder 35">
            <a:extLst>
              <a:ext uri="{FF2B5EF4-FFF2-40B4-BE49-F238E27FC236}">
                <a16:creationId xmlns:a16="http://schemas.microsoft.com/office/drawing/2014/main" id="{BD245DC2-6D7B-4AEE-B8EE-0D0E473AFFF5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7845552" y="4489704"/>
            <a:ext cx="1462088" cy="649288"/>
          </a:xfrm>
        </p:spPr>
        <p:txBody>
          <a:bodyPr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/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6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 dirty="0"/>
              <a:t>Name</a:t>
            </a:r>
          </a:p>
          <a:p>
            <a:pPr lvl="1"/>
            <a:r>
              <a:rPr lang="en-US" dirty="0"/>
              <a:t>Title</a:t>
            </a:r>
          </a:p>
        </p:txBody>
      </p:sp>
      <p:sp>
        <p:nvSpPr>
          <p:cNvPr id="39" name="Text Placeholder 35">
            <a:extLst>
              <a:ext uri="{FF2B5EF4-FFF2-40B4-BE49-F238E27FC236}">
                <a16:creationId xmlns:a16="http://schemas.microsoft.com/office/drawing/2014/main" id="{28069EAF-8C82-49CC-8A38-2ACAD26F7DE9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10268712" y="4489704"/>
            <a:ext cx="1462088" cy="649288"/>
          </a:xfrm>
        </p:spPr>
        <p:txBody>
          <a:bodyPr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/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6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 dirty="0"/>
              <a:t>Name</a:t>
            </a:r>
          </a:p>
          <a:p>
            <a:pPr lvl="1"/>
            <a:r>
              <a:rPr lang="en-US" dirty="0"/>
              <a:t>Title</a:t>
            </a:r>
          </a:p>
        </p:txBody>
      </p:sp>
      <p:sp>
        <p:nvSpPr>
          <p:cNvPr id="40" name="Text Placeholder 35">
            <a:extLst>
              <a:ext uri="{FF2B5EF4-FFF2-40B4-BE49-F238E27FC236}">
                <a16:creationId xmlns:a16="http://schemas.microsoft.com/office/drawing/2014/main" id="{DAA3B1CD-59B3-4B73-B91A-88CED1D8FDD6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94360" y="4489704"/>
            <a:ext cx="1462088" cy="649288"/>
          </a:xfrm>
        </p:spPr>
        <p:txBody>
          <a:bodyPr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/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6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 dirty="0"/>
              <a:t>Name</a:t>
            </a:r>
          </a:p>
          <a:p>
            <a:pPr lvl="1"/>
            <a:r>
              <a:rPr lang="en-US" dirty="0"/>
              <a:t>Title</a:t>
            </a:r>
          </a:p>
        </p:txBody>
      </p:sp>
      <p:sp>
        <p:nvSpPr>
          <p:cNvPr id="41" name="Text Placeholder 35">
            <a:extLst>
              <a:ext uri="{FF2B5EF4-FFF2-40B4-BE49-F238E27FC236}">
                <a16:creationId xmlns:a16="http://schemas.microsoft.com/office/drawing/2014/main" id="{C1FED6B0-DEB7-46E3-8038-FE6788AC24A9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3008376" y="4489704"/>
            <a:ext cx="1462088" cy="649288"/>
          </a:xfrm>
        </p:spPr>
        <p:txBody>
          <a:bodyPr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/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6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 dirty="0"/>
              <a:t>Name</a:t>
            </a:r>
          </a:p>
          <a:p>
            <a:pPr lvl="1"/>
            <a:r>
              <a:rPr lang="en-US" dirty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4315117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spcBef>
                <a:spcPts val="1000"/>
              </a:spcBef>
              <a:defRPr sz="1800"/>
            </a:lvl1pPr>
            <a:lvl2pPr>
              <a:spcBef>
                <a:spcPts val="1000"/>
              </a:spcBef>
              <a:defRPr sz="1800"/>
            </a:lvl2pPr>
            <a:lvl3pPr>
              <a:spcBef>
                <a:spcPts val="1000"/>
              </a:spcBef>
              <a:defRPr sz="1800"/>
            </a:lvl3pPr>
            <a:lvl4pPr>
              <a:spcBef>
                <a:spcPts val="1000"/>
              </a:spcBef>
              <a:defRPr sz="1800"/>
            </a:lvl4pPr>
            <a:lvl5pPr>
              <a:spcBef>
                <a:spcPts val="1000"/>
              </a:spcBef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spcBef>
                <a:spcPts val="1000"/>
              </a:spcBef>
              <a:defRPr sz="1800"/>
            </a:lvl1pPr>
            <a:lvl2pPr>
              <a:spcBef>
                <a:spcPts val="1000"/>
              </a:spcBef>
              <a:defRPr sz="1800"/>
            </a:lvl2pPr>
            <a:lvl3pPr>
              <a:spcBef>
                <a:spcPts val="1000"/>
              </a:spcBef>
              <a:defRPr sz="1800"/>
            </a:lvl3pPr>
            <a:lvl4pPr>
              <a:spcBef>
                <a:spcPts val="1000"/>
              </a:spcBef>
              <a:defRPr sz="1800"/>
            </a:lvl4pPr>
            <a:lvl5pPr>
              <a:spcBef>
                <a:spcPts val="1000"/>
              </a:spcBef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05256" y="6356350"/>
            <a:ext cx="2743200" cy="365125"/>
          </a:xfrm>
        </p:spPr>
        <p:txBody>
          <a:bodyPr/>
          <a:lstStyle/>
          <a:p>
            <a:r>
              <a:rPr lang="en-US" dirty="0"/>
              <a:t>9/4/20XX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69349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 userDrawn="1"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6072" y="2372650"/>
            <a:ext cx="329184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6072" y="3203688"/>
            <a:ext cx="3291840" cy="2968512"/>
          </a:xfrm>
        </p:spPr>
        <p:txBody>
          <a:bodyPr/>
          <a:lstStyle>
            <a:lvl1pPr>
              <a:spcBef>
                <a:spcPts val="1000"/>
              </a:spcBef>
              <a:defRPr sz="1800"/>
            </a:lvl1pPr>
            <a:lvl2pPr>
              <a:spcBef>
                <a:spcPts val="1000"/>
              </a:spcBef>
              <a:defRPr sz="1800"/>
            </a:lvl2pPr>
            <a:lvl3pPr>
              <a:spcBef>
                <a:spcPts val="1000"/>
              </a:spcBef>
              <a:defRPr sz="1800"/>
            </a:lvl3pPr>
            <a:lvl4pPr>
              <a:spcBef>
                <a:spcPts val="1000"/>
              </a:spcBef>
              <a:defRPr sz="1800"/>
            </a:lvl4pPr>
            <a:lvl5pPr>
              <a:spcBef>
                <a:spcPts val="1000"/>
              </a:spcBef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507992" y="2372650"/>
            <a:ext cx="329184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507992" y="3203687"/>
            <a:ext cx="3291840" cy="2968511"/>
          </a:xfrm>
        </p:spPr>
        <p:txBody>
          <a:bodyPr/>
          <a:lstStyle>
            <a:lvl1pPr>
              <a:spcBef>
                <a:spcPts val="1000"/>
              </a:spcBef>
              <a:defRPr sz="1800"/>
            </a:lvl1pPr>
            <a:lvl2pPr>
              <a:spcBef>
                <a:spcPts val="1000"/>
              </a:spcBef>
              <a:defRPr sz="1800"/>
            </a:lvl2pPr>
            <a:lvl3pPr>
              <a:spcBef>
                <a:spcPts val="1000"/>
              </a:spcBef>
              <a:defRPr sz="1800"/>
            </a:lvl3pPr>
            <a:lvl4pPr>
              <a:spcBef>
                <a:spcPts val="1000"/>
              </a:spcBef>
              <a:defRPr sz="1800"/>
            </a:lvl4pPr>
            <a:lvl5pPr>
              <a:spcBef>
                <a:spcPts val="1000"/>
              </a:spcBef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05256" y="6356350"/>
            <a:ext cx="2743200" cy="365125"/>
          </a:xfrm>
        </p:spPr>
        <p:txBody>
          <a:bodyPr/>
          <a:lstStyle/>
          <a:p>
            <a:r>
              <a:rPr lang="en-US" dirty="0"/>
              <a:t>9/4/20XX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4" name="Text Placeholder 4">
            <a:extLst>
              <a:ext uri="{FF2B5EF4-FFF2-40B4-BE49-F238E27FC236}">
                <a16:creationId xmlns:a16="http://schemas.microsoft.com/office/drawing/2014/main" id="{CE04853A-B5A7-418B-B49F-E718136614E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439912" y="2372650"/>
            <a:ext cx="329184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Content Placeholder 5">
            <a:extLst>
              <a:ext uri="{FF2B5EF4-FFF2-40B4-BE49-F238E27FC236}">
                <a16:creationId xmlns:a16="http://schemas.microsoft.com/office/drawing/2014/main" id="{D08E5547-BBB9-4D87-A012-6BC6B133086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439912" y="3203687"/>
            <a:ext cx="3291840" cy="2968511"/>
          </a:xfrm>
        </p:spPr>
        <p:txBody>
          <a:bodyPr/>
          <a:lstStyle>
            <a:lvl1pPr>
              <a:spcBef>
                <a:spcPts val="1000"/>
              </a:spcBef>
              <a:defRPr sz="1800"/>
            </a:lvl1pPr>
            <a:lvl2pPr>
              <a:spcBef>
                <a:spcPts val="1000"/>
              </a:spcBef>
              <a:defRPr sz="1800"/>
            </a:lvl2pPr>
            <a:lvl3pPr>
              <a:spcBef>
                <a:spcPts val="1000"/>
              </a:spcBef>
              <a:defRPr sz="1800"/>
            </a:lvl3pPr>
            <a:lvl4pPr>
              <a:spcBef>
                <a:spcPts val="1000"/>
              </a:spcBef>
              <a:defRPr sz="1800"/>
            </a:lvl4pPr>
            <a:lvl5pPr>
              <a:spcBef>
                <a:spcPts val="1000"/>
              </a:spcBef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22610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3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Rectangle 3">
            <a:extLst>
              <a:ext uri="{FF2B5EF4-FFF2-40B4-BE49-F238E27FC236}">
                <a16:creationId xmlns:a16="http://schemas.microsoft.com/office/drawing/2014/main" id="{2CD68929-9BD1-4A1E-9C1E-5B980D986EC1}"/>
              </a:ext>
            </a:extLst>
          </p:cNvPr>
          <p:cNvSpPr/>
          <p:nvPr userDrawn="1"/>
        </p:nvSpPr>
        <p:spPr>
          <a:xfrm>
            <a:off x="409575" y="633619"/>
            <a:ext cx="4927413" cy="5495925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978408"/>
            <a:ext cx="4059936" cy="1106424"/>
          </a:xfrm>
        </p:spPr>
        <p:txBody>
          <a:bodyPr anchor="ctr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2359152"/>
            <a:ext cx="4059936" cy="3429000"/>
          </a:xfrm>
        </p:spPr>
        <p:txBody>
          <a:bodyPr/>
          <a:lstStyle>
            <a:lvl1pPr marL="0" indent="0"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D9F91D62-7A39-4697-A73D-908DBA590EF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961120" y="566928"/>
            <a:ext cx="2871216" cy="2340864"/>
          </a:xfrm>
        </p:spPr>
        <p:txBody>
          <a:bodyPr anchor="ctr"/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Picture Placeholder 14">
            <a:extLst>
              <a:ext uri="{FF2B5EF4-FFF2-40B4-BE49-F238E27FC236}">
                <a16:creationId xmlns:a16="http://schemas.microsoft.com/office/drawing/2014/main" id="{687A7A61-F904-44E0-837C-FB357932BC1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5843016" y="566928"/>
            <a:ext cx="2871216" cy="2340864"/>
          </a:xfrm>
        </p:spPr>
        <p:txBody>
          <a:bodyPr anchor="ctr"/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3ED68CE-A00C-4DD9-8065-B0E3D033BC20}"/>
              </a:ext>
            </a:extLst>
          </p:cNvPr>
          <p:cNvSpPr/>
          <p:nvPr userDrawn="1"/>
        </p:nvSpPr>
        <p:spPr>
          <a:xfrm>
            <a:off x="345567" y="117043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B3EDCB6-603C-4A22-80E6-232A6202452A}"/>
              </a:ext>
            </a:extLst>
          </p:cNvPr>
          <p:cNvSpPr/>
          <p:nvPr userDrawn="1"/>
        </p:nvSpPr>
        <p:spPr>
          <a:xfrm>
            <a:off x="877459" y="2121408"/>
            <a:ext cx="3958650" cy="9144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Picture Placeholder 14">
            <a:extLst>
              <a:ext uri="{FF2B5EF4-FFF2-40B4-BE49-F238E27FC236}">
                <a16:creationId xmlns:a16="http://schemas.microsoft.com/office/drawing/2014/main" id="{FBB9124E-D1EB-4540-B1E1-DF3CD388BB27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5843016" y="3108960"/>
            <a:ext cx="5989320" cy="3054096"/>
          </a:xfrm>
        </p:spPr>
        <p:txBody>
          <a:bodyPr anchor="ctr"/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88171D0F-B23C-4DA9-9F5D-C5F480A4C5BE}"/>
              </a:ext>
            </a:extLst>
          </p:cNvPr>
          <p:cNvSpPr>
            <a:spLocks noGrp="1"/>
          </p:cNvSpPr>
          <p:nvPr>
            <p:ph type="dt" sz="half" idx="18"/>
          </p:nvPr>
        </p:nvSpPr>
        <p:spPr>
          <a:xfrm>
            <a:off x="905256" y="6356350"/>
            <a:ext cx="2743200" cy="365125"/>
          </a:xfrm>
        </p:spPr>
        <p:txBody>
          <a:bodyPr/>
          <a:lstStyle/>
          <a:p>
            <a:r>
              <a:rPr lang="en-US" dirty="0"/>
              <a:t>9/4/20XX</a:t>
            </a:r>
          </a:p>
        </p:txBody>
      </p:sp>
      <p:sp>
        <p:nvSpPr>
          <p:cNvPr id="19" name="Footer Placeholder 18">
            <a:extLst>
              <a:ext uri="{FF2B5EF4-FFF2-40B4-BE49-F238E27FC236}">
                <a16:creationId xmlns:a16="http://schemas.microsoft.com/office/drawing/2014/main" id="{69186A5E-A88B-4AD5-8730-E1679229BB98}"/>
              </a:ext>
            </a:extLst>
          </p:cNvPr>
          <p:cNvSpPr>
            <a:spLocks noGrp="1"/>
          </p:cNvSpPr>
          <p:nvPr>
            <p:ph type="ftr" sz="quarter" idx="19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20" name="Slide Number Placeholder 19">
            <a:extLst>
              <a:ext uri="{FF2B5EF4-FFF2-40B4-BE49-F238E27FC236}">
                <a16:creationId xmlns:a16="http://schemas.microsoft.com/office/drawing/2014/main" id="{FDD4F609-6DE6-4637-A216-DB19D982FF19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79717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4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Rectangle 3">
            <a:extLst>
              <a:ext uri="{FF2B5EF4-FFF2-40B4-BE49-F238E27FC236}">
                <a16:creationId xmlns:a16="http://schemas.microsoft.com/office/drawing/2014/main" id="{2CD68929-9BD1-4A1E-9C1E-5B980D986EC1}"/>
              </a:ext>
            </a:extLst>
          </p:cNvPr>
          <p:cNvSpPr/>
          <p:nvPr userDrawn="1"/>
        </p:nvSpPr>
        <p:spPr>
          <a:xfrm>
            <a:off x="7324344" y="630936"/>
            <a:ext cx="4517136" cy="5495925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0" y="978408"/>
            <a:ext cx="3721608" cy="1106424"/>
          </a:xfrm>
        </p:spPr>
        <p:txBody>
          <a:bodyPr anchor="ctr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D9F91D62-7A39-4697-A73D-908DBA590EF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67328" y="630936"/>
            <a:ext cx="3246120" cy="2688336"/>
          </a:xfrm>
        </p:spPr>
        <p:txBody>
          <a:bodyPr anchor="ctr"/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Picture Placeholder 14">
            <a:extLst>
              <a:ext uri="{FF2B5EF4-FFF2-40B4-BE49-F238E27FC236}">
                <a16:creationId xmlns:a16="http://schemas.microsoft.com/office/drawing/2014/main" id="{687A7A61-F904-44E0-837C-FB357932BC1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11480" y="630936"/>
            <a:ext cx="3246120" cy="2688336"/>
          </a:xfrm>
        </p:spPr>
        <p:txBody>
          <a:bodyPr anchor="ctr"/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3ED68CE-A00C-4DD9-8065-B0E3D033BC20}"/>
              </a:ext>
            </a:extLst>
          </p:cNvPr>
          <p:cNvSpPr/>
          <p:nvPr userDrawn="1"/>
        </p:nvSpPr>
        <p:spPr>
          <a:xfrm>
            <a:off x="7260336" y="1179576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Picture Placeholder 14">
            <a:extLst>
              <a:ext uri="{FF2B5EF4-FFF2-40B4-BE49-F238E27FC236}">
                <a16:creationId xmlns:a16="http://schemas.microsoft.com/office/drawing/2014/main" id="{FBB9124E-D1EB-4540-B1E1-DF3CD388BB27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411480" y="3438144"/>
            <a:ext cx="3246120" cy="2688336"/>
          </a:xfrm>
        </p:spPr>
        <p:txBody>
          <a:bodyPr anchor="ctr"/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88171D0F-B23C-4DA9-9F5D-C5F480A4C5BE}"/>
              </a:ext>
            </a:extLst>
          </p:cNvPr>
          <p:cNvSpPr>
            <a:spLocks noGrp="1"/>
          </p:cNvSpPr>
          <p:nvPr>
            <p:ph type="dt" sz="half" idx="18"/>
          </p:nvPr>
        </p:nvSpPr>
        <p:spPr>
          <a:xfrm>
            <a:off x="905256" y="6356350"/>
            <a:ext cx="2743200" cy="365125"/>
          </a:xfrm>
        </p:spPr>
        <p:txBody>
          <a:bodyPr/>
          <a:lstStyle/>
          <a:p>
            <a:r>
              <a:rPr lang="en-US" dirty="0"/>
              <a:t>9/4/20XX</a:t>
            </a:r>
          </a:p>
        </p:txBody>
      </p:sp>
      <p:sp>
        <p:nvSpPr>
          <p:cNvPr id="19" name="Footer Placeholder 18">
            <a:extLst>
              <a:ext uri="{FF2B5EF4-FFF2-40B4-BE49-F238E27FC236}">
                <a16:creationId xmlns:a16="http://schemas.microsoft.com/office/drawing/2014/main" id="{69186A5E-A88B-4AD5-8730-E1679229BB98}"/>
              </a:ext>
            </a:extLst>
          </p:cNvPr>
          <p:cNvSpPr>
            <a:spLocks noGrp="1"/>
          </p:cNvSpPr>
          <p:nvPr>
            <p:ph type="ftr" sz="quarter" idx="19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20" name="Slide Number Placeholder 19">
            <a:extLst>
              <a:ext uri="{FF2B5EF4-FFF2-40B4-BE49-F238E27FC236}">
                <a16:creationId xmlns:a16="http://schemas.microsoft.com/office/drawing/2014/main" id="{FDD4F609-6DE6-4637-A216-DB19D982FF19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25280B1-DD77-4ADB-A6FC-71309BCB66E1}"/>
              </a:ext>
            </a:extLst>
          </p:cNvPr>
          <p:cNvSpPr/>
          <p:nvPr userDrawn="1"/>
        </p:nvSpPr>
        <p:spPr>
          <a:xfrm>
            <a:off x="7792216" y="2185416"/>
            <a:ext cx="3683187" cy="9144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Picture Placeholder 14">
            <a:extLst>
              <a:ext uri="{FF2B5EF4-FFF2-40B4-BE49-F238E27FC236}">
                <a16:creationId xmlns:a16="http://schemas.microsoft.com/office/drawing/2014/main" id="{6B8374DB-2C54-426F-9768-7B838BE1F98D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3767328" y="3438144"/>
            <a:ext cx="3246120" cy="2688336"/>
          </a:xfrm>
        </p:spPr>
        <p:txBody>
          <a:bodyPr anchor="ctr"/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0D33A8D-B0BB-4920-AAC4-6EE9952AA556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7772400" y="3099816"/>
            <a:ext cx="3721100" cy="447675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Text Placeholder 7">
            <a:extLst>
              <a:ext uri="{FF2B5EF4-FFF2-40B4-BE49-F238E27FC236}">
                <a16:creationId xmlns:a16="http://schemas.microsoft.com/office/drawing/2014/main" id="{FC2F80E1-DA5D-4EBA-BDBC-FFD24776ED07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7772400" y="4215384"/>
            <a:ext cx="3721100" cy="447675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7">
            <a:extLst>
              <a:ext uri="{FF2B5EF4-FFF2-40B4-BE49-F238E27FC236}">
                <a16:creationId xmlns:a16="http://schemas.microsoft.com/office/drawing/2014/main" id="{536A3E74-5D94-4FE5-A5F8-7DA032AD48AF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7772400" y="5321808"/>
            <a:ext cx="3721100" cy="447675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14">
            <a:extLst>
              <a:ext uri="{FF2B5EF4-FFF2-40B4-BE49-F238E27FC236}">
                <a16:creationId xmlns:a16="http://schemas.microsoft.com/office/drawing/2014/main" id="{A36D2011-9E99-44AA-8612-4EEBAAA5D036}"/>
              </a:ext>
            </a:extLst>
          </p:cNvPr>
          <p:cNvSpPr>
            <a:spLocks noGrp="1"/>
          </p:cNvSpPr>
          <p:nvPr>
            <p:ph type="pic" sz="quarter" idx="25" hasCustomPrompt="1"/>
          </p:nvPr>
        </p:nvSpPr>
        <p:spPr>
          <a:xfrm>
            <a:off x="7772400" y="2532888"/>
            <a:ext cx="457200" cy="457200"/>
          </a:xfrm>
        </p:spPr>
        <p:txBody>
          <a:bodyPr anchor="ctr"/>
          <a:lstStyle>
            <a:lvl1pPr algn="ctr">
              <a:buNone/>
              <a:defRPr sz="900"/>
            </a:lvl1pPr>
          </a:lstStyle>
          <a:p>
            <a:r>
              <a:rPr lang="en-US" dirty="0"/>
              <a:t>Icon</a:t>
            </a:r>
          </a:p>
        </p:txBody>
      </p:sp>
      <p:sp>
        <p:nvSpPr>
          <p:cNvPr id="24" name="Picture Placeholder 14">
            <a:extLst>
              <a:ext uri="{FF2B5EF4-FFF2-40B4-BE49-F238E27FC236}">
                <a16:creationId xmlns:a16="http://schemas.microsoft.com/office/drawing/2014/main" id="{80B0958E-0709-4604-ADAF-A6137275F31B}"/>
              </a:ext>
            </a:extLst>
          </p:cNvPr>
          <p:cNvSpPr>
            <a:spLocks noGrp="1"/>
          </p:cNvSpPr>
          <p:nvPr>
            <p:ph type="pic" sz="quarter" idx="26" hasCustomPrompt="1"/>
          </p:nvPr>
        </p:nvSpPr>
        <p:spPr>
          <a:xfrm>
            <a:off x="7772400" y="3630168"/>
            <a:ext cx="457200" cy="457200"/>
          </a:xfrm>
        </p:spPr>
        <p:txBody>
          <a:bodyPr anchor="ctr"/>
          <a:lstStyle>
            <a:lvl1pPr algn="ctr">
              <a:buNone/>
              <a:defRPr sz="900"/>
            </a:lvl1pPr>
          </a:lstStyle>
          <a:p>
            <a:r>
              <a:rPr lang="en-US" dirty="0"/>
              <a:t>Icon</a:t>
            </a:r>
          </a:p>
        </p:txBody>
      </p:sp>
      <p:sp>
        <p:nvSpPr>
          <p:cNvPr id="25" name="Picture Placeholder 14">
            <a:extLst>
              <a:ext uri="{FF2B5EF4-FFF2-40B4-BE49-F238E27FC236}">
                <a16:creationId xmlns:a16="http://schemas.microsoft.com/office/drawing/2014/main" id="{F4A09204-1398-472F-B713-0AD49188773D}"/>
              </a:ext>
            </a:extLst>
          </p:cNvPr>
          <p:cNvSpPr>
            <a:spLocks noGrp="1"/>
          </p:cNvSpPr>
          <p:nvPr>
            <p:ph type="pic" sz="quarter" idx="27" hasCustomPrompt="1"/>
          </p:nvPr>
        </p:nvSpPr>
        <p:spPr>
          <a:xfrm>
            <a:off x="7772400" y="4754880"/>
            <a:ext cx="457200" cy="457200"/>
          </a:xfrm>
        </p:spPr>
        <p:txBody>
          <a:bodyPr anchor="ctr"/>
          <a:lstStyle>
            <a:lvl1pPr algn="ctr">
              <a:buNone/>
              <a:defRPr sz="900"/>
            </a:lvl1pPr>
          </a:lstStyle>
          <a:p>
            <a:r>
              <a:rPr lang="en-US" dirty="0"/>
              <a:t>Icon</a:t>
            </a:r>
          </a:p>
        </p:txBody>
      </p:sp>
    </p:spTree>
    <p:extLst>
      <p:ext uri="{BB962C8B-B14F-4D97-AF65-F5344CB8AC3E}">
        <p14:creationId xmlns:p14="http://schemas.microsoft.com/office/powerpoint/2010/main" val="34393436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 userDrawn="1"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9/4/20XX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099442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9/4/20XX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037784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r>
              <a:rPr lang="en-US" dirty="0"/>
              <a:t>9/4/20XX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722451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r>
              <a:rPr lang="en-US" dirty="0"/>
              <a:t>9/4/20XX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32482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2.xml" /><Relationship Id="rId16" Type="http://schemas.openxmlformats.org/officeDocument/2006/relationships/theme" Target="../theme/theme1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9/4/20XX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5A5C87-DF58-40C8-B092-1DE63DB4547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51344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30" r:id="rId2"/>
    <p:sldLayoutId id="2147483731" r:id="rId3"/>
    <p:sldLayoutId id="2147483723" r:id="rId4"/>
    <p:sldLayoutId id="2147483722" r:id="rId5"/>
    <p:sldLayoutId id="2147483732" r:id="rId6"/>
    <p:sldLayoutId id="2147483736" r:id="rId7"/>
    <p:sldLayoutId id="2147483725" r:id="rId8"/>
    <p:sldLayoutId id="2147483733" r:id="rId9"/>
    <p:sldLayoutId id="2147483734" r:id="rId10"/>
    <p:sldLayoutId id="2147483735" r:id="rId11"/>
    <p:sldLayoutId id="2147483726" r:id="rId12"/>
    <p:sldLayoutId id="2147483727" r:id="rId13"/>
    <p:sldLayoutId id="2147483728" r:id="rId14"/>
    <p:sldLayoutId id="2147483729" r:id="rId15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 /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3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 /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5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 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 /><Relationship Id="rId2" Type="http://schemas.openxmlformats.org/officeDocument/2006/relationships/image" Target="../media/image5.png" /><Relationship Id="rId1" Type="http://schemas.openxmlformats.org/officeDocument/2006/relationships/slideLayout" Target="../slideLayouts/slideLayout10.xml" /><Relationship Id="rId4" Type="http://schemas.openxmlformats.org/officeDocument/2006/relationships/image" Target="../media/image7.png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hs.uk/" TargetMode="External" /><Relationship Id="rId1" Type="http://schemas.openxmlformats.org/officeDocument/2006/relationships/slideLayout" Target="../slideLayouts/slideLayout7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ED9E8FDB-60EE-45AE-BB89-9A561A61C2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84120" y="1473958"/>
            <a:ext cx="7223760" cy="3029803"/>
          </a:xfrm>
        </p:spPr>
        <p:txBody>
          <a:bodyPr>
            <a:normAutofit lnSpcReduction="10000"/>
          </a:bodyPr>
          <a:lstStyle/>
          <a:p>
            <a:pPr algn="l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Name: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Alhajie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Lowe</a:t>
            </a:r>
          </a:p>
          <a:p>
            <a:pPr algn="l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Student ID:2440651</a:t>
            </a:r>
          </a:p>
          <a:p>
            <a:pPr algn="l">
              <a:lnSpc>
                <a:spcPct val="10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Lecturer Name: Email Suleiman</a:t>
            </a:r>
          </a:p>
          <a:p>
            <a:pPr algn="l">
              <a:lnSpc>
                <a:spcPct val="10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Module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Name:Professional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Development within Health and Social Care </a:t>
            </a:r>
          </a:p>
          <a:p>
            <a:pPr algn="l">
              <a:lnSpc>
                <a:spcPct val="10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Module Code: LCHS4009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3737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E209E4-B947-4446-AD42-C1B3A0C1F5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U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SAGE OF AI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1A06BCBE-7F1D-4794-A964-0B03C6178B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612D499-9E59-E092-CBE9-39E17D1E7B66}"/>
              </a:ext>
            </a:extLst>
          </p:cNvPr>
          <p:cNvSpPr txBox="1"/>
          <p:nvPr/>
        </p:nvSpPr>
        <p:spPr>
          <a:xfrm>
            <a:off x="1115568" y="2292824"/>
            <a:ext cx="84343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 used artificial intelligence (Microsoft Copilot) to support the structuring of my work and to correct grammar. All ideas, analysis and conclusions are my own.</a:t>
            </a:r>
          </a:p>
        </p:txBody>
      </p:sp>
    </p:spTree>
    <p:extLst>
      <p:ext uri="{BB962C8B-B14F-4D97-AF65-F5344CB8AC3E}">
        <p14:creationId xmlns:p14="http://schemas.microsoft.com/office/powerpoint/2010/main" val="21306653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501C14-7F4D-4D43-AB31-14E1B4AA1C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pic>
        <p:nvPicPr>
          <p:cNvPr id="27" name="Picture Placeholder 26" descr="post it notes">
            <a:extLst>
              <a:ext uri="{FF2B5EF4-FFF2-40B4-BE49-F238E27FC236}">
                <a16:creationId xmlns:a16="http://schemas.microsoft.com/office/drawing/2014/main" id="{778123A3-1887-4297-BB48-CD597C4677B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/>
          <a:srcRect t="168" b="168"/>
          <a:stretch/>
        </p:blipFill>
        <p:spPr/>
      </p:pic>
      <p:pic>
        <p:nvPicPr>
          <p:cNvPr id="18" name="Picture Placeholder 17" descr="Woman pointing to something while three others look on">
            <a:extLst>
              <a:ext uri="{FF2B5EF4-FFF2-40B4-BE49-F238E27FC236}">
                <a16:creationId xmlns:a16="http://schemas.microsoft.com/office/drawing/2014/main" id="{1A615CC8-9DF3-484C-8E7E-BA035F939002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/>
          <a:srcRect l="2" r="2"/>
          <a:stretch/>
        </p:blipFill>
        <p:spPr/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0C59246-61F9-4344-994B-CAC75B954C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F5A084C-F2D7-5D7A-8E0A-46533086F0BB}"/>
              </a:ext>
            </a:extLst>
          </p:cNvPr>
          <p:cNvSpPr txBox="1"/>
          <p:nvPr/>
        </p:nvSpPr>
        <p:spPr>
          <a:xfrm>
            <a:off x="612648" y="3122592"/>
            <a:ext cx="627278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Communication is essential in health and social care practice (NHS, 2022).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Staff communicate daily with patients, families, and colleagues.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Clear communication helps ensure care, treatment, and patient needs are understood.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It supports safe care and reduces misunderstandings (WHO, 2017).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Good communication improves relationships between professionals and patients.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Developing strong communication skills is vital for all health and social care staff (NHS, 2022; WHO, 2017).</a:t>
            </a:r>
          </a:p>
        </p:txBody>
      </p:sp>
    </p:spTree>
    <p:extLst>
      <p:ext uri="{BB962C8B-B14F-4D97-AF65-F5344CB8AC3E}">
        <p14:creationId xmlns:p14="http://schemas.microsoft.com/office/powerpoint/2010/main" val="14713846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F4A85B-2AC6-4E29-B074-AB92F8FA9B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84064" y="1242766"/>
            <a:ext cx="6272784" cy="1536192"/>
          </a:xfrm>
        </p:spPr>
        <p:txBody>
          <a:bodyPr>
            <a:normAutofit/>
          </a:bodyPr>
          <a:lstStyle/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</a:p>
        </p:txBody>
      </p:sp>
      <p:pic>
        <p:nvPicPr>
          <p:cNvPr id="11" name="Picture Placeholder 10" descr="team work hand gesture">
            <a:extLst>
              <a:ext uri="{FF2B5EF4-FFF2-40B4-BE49-F238E27FC236}">
                <a16:creationId xmlns:a16="http://schemas.microsoft.com/office/drawing/2014/main" id="{41749033-B92E-4E63-82DE-801849DA2B1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/>
          <a:srcRect l="16" r="16"/>
          <a:stretch/>
        </p:blipFill>
        <p:spPr/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9FA539-2DA6-4197-AA13-56E0C33955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57200" y="6285957"/>
            <a:ext cx="777923" cy="365125"/>
          </a:xfrm>
        </p:spPr>
        <p:txBody>
          <a:bodyPr/>
          <a:lstStyle/>
          <a:p>
            <a:fld id="{A65A5C87-DF58-40C8-B092-1DE63DB4547E}" type="slidenum">
              <a:rPr lang="en-US" smtClean="0"/>
              <a:t>4</a:t>
            </a:fld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1CE6302-1285-D652-F2B4-A87EB5618623}"/>
              </a:ext>
            </a:extLst>
          </p:cNvPr>
          <p:cNvSpPr txBox="1"/>
          <p:nvPr/>
        </p:nvSpPr>
        <p:spPr>
          <a:xfrm>
            <a:off x="4967785" y="2957763"/>
            <a:ext cx="7224215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Communication means sharing information, ideas, and emotions (Arnold &amp; Boggs, 2020).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It can be verbal, written, or non‑verbal, such as gestures and facial expressions (Arnold &amp; Boggs, 2020).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health and social care, staff listen to patients, explain treatments, record information, and share updates with colleagues (O’Daniel &amp; Rosenstein, 2008).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Effective communication needs active listening, clear explanations, empathy, and cultural awareness (O’Daniel &amp; Rosenstein, 2008).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Professionals must adapt communication based on a patient’s age, condition, and understanding.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Simplifying medical terms helps patients understand their care and make informed decisions (Silverman, Kurtz &amp; Draper, 2013).</a:t>
            </a:r>
          </a:p>
        </p:txBody>
      </p:sp>
    </p:spTree>
    <p:extLst>
      <p:ext uri="{BB962C8B-B14F-4D97-AF65-F5344CB8AC3E}">
        <p14:creationId xmlns:p14="http://schemas.microsoft.com/office/powerpoint/2010/main" val="416783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E209E4-B947-4446-AD42-C1B3A0C1F5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Importance of Communication in Professional Practice</a:t>
            </a:r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27357B90-43D4-43A9-9C2B-156AED8FFF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7097461-7701-568D-CE52-D7F24B0C5058}"/>
              </a:ext>
            </a:extLst>
          </p:cNvPr>
          <p:cNvSpPr txBox="1"/>
          <p:nvPr/>
        </p:nvSpPr>
        <p:spPr>
          <a:xfrm>
            <a:off x="536311" y="2119498"/>
            <a:ext cx="1118711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Clear communication improves patient safety and reduces medical errors (WHO, 2017).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Respectful communication builds trust and helps patients share concerns (Arnold &amp; Boggs, 2020).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Good communication supports teamwork across multidisciplinary staff (O’Daniel &amp; Rosenstein, 2008).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Listening to patients helps provide person‑centered care based on their needs and preferences (NICE, 2019).</a:t>
            </a:r>
          </a:p>
        </p:txBody>
      </p:sp>
    </p:spTree>
    <p:extLst>
      <p:ext uri="{BB962C8B-B14F-4D97-AF65-F5344CB8AC3E}">
        <p14:creationId xmlns:p14="http://schemas.microsoft.com/office/powerpoint/2010/main" val="42663536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2C9A9DA9-7DC8-488B-A882-123947B0F3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57F6BDD4-E066-4008-8011-6CC31AEB4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9575" y="633619"/>
            <a:ext cx="6838569" cy="5495925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A51886-AA43-422E-B193-F1F3DF7D8A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150" y="970132"/>
            <a:ext cx="5991244" cy="11064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dirty="0"/>
              <a:t>Tuckman’s Team Development Model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711A8FB-68FC-45FC-B01E-38F809E2D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567" y="1171300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A865FE3-5FC9-4049-87CF-30019C46C0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7458" y="2093976"/>
            <a:ext cx="5846683" cy="9144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AB8F497-57E1-D756-ED7D-EC46B2D6F57F}"/>
              </a:ext>
            </a:extLst>
          </p:cNvPr>
          <p:cNvSpPr txBox="1"/>
          <p:nvPr/>
        </p:nvSpPr>
        <p:spPr>
          <a:xfrm>
            <a:off x="409575" y="2252870"/>
            <a:ext cx="6902577" cy="3971511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Tuckman’s model outlines four stages of team development: forming, storming, norming, and performing (Tuckman, 1965; Bonebright, 2010).</a:t>
            </a:r>
          </a:p>
          <a:p>
            <a:pPr marL="28575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Forming: Team members meet, learn their roles, and begin building relationships.</a:t>
            </a:r>
          </a:p>
          <a:p>
            <a:pPr marL="28575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Storming: Conflicts or disagreements may appear, so clear communication is needed to resolve issues.</a:t>
            </a:r>
          </a:p>
          <a:p>
            <a:pPr marL="28575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Norming: The team develops shared goals, and communication becomes more open and supportive.</a:t>
            </a:r>
          </a:p>
          <a:p>
            <a:pPr marL="28575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Performing: The team works efficiently with strong communication to achieve objectives and deliver quality care (Bonebright, 2010).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 healthcare, the model shows how effective communication strengthens teamwork and supports coordinated patient care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91F870C-B77B-E9F5-DA44-3A2235B3FC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79814" y="1329879"/>
            <a:ext cx="4097657" cy="4097657"/>
          </a:xfrm>
          <a:prstGeom prst="rect">
            <a:avLst/>
          </a:prstGeom>
        </p:spPr>
      </p:pic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4BD4F9CE-26BB-4441-99A7-B6599E9CF4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3648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>
                <a:solidFill>
                  <a:schemeClr val="tx2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</a:pPr>
              <a:t>6</a:t>
            </a:fld>
            <a:endParaRPr lang="en-US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46300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E209E4-B947-4446-AD42-C1B3A0C1F5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Communication Skill in Practice</a:t>
            </a:r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4E797B30-1740-4A68-A40B-1D255EBC2F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D03914D-3997-D003-CF9F-1C9F3541E048}"/>
              </a:ext>
            </a:extLst>
          </p:cNvPr>
          <p:cNvSpPr txBox="1"/>
          <p:nvPr/>
        </p:nvSpPr>
        <p:spPr>
          <a:xfrm>
            <a:off x="668740" y="2456596"/>
            <a:ext cx="1061495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Communication is essential in real healthcare situations.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Example – Care Home: A resident with diabetes needs insulin and regular blood glucose checks.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Staff must communicate clearly during shift handovers about the resident’s condition and treatment plan.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Nurses give instructions on insulin dosage and any medication changes.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Support workers time meals correctly to match insulin requirements.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Care assistants check glucose levels and report unusual results to the nurse.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Clear communication ensures everyone follows the care plan correctly.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This reduces errors and helps keep the resident safe (O’Daniel &amp; Rosenstein, 2008)</a:t>
            </a:r>
          </a:p>
        </p:txBody>
      </p:sp>
    </p:spTree>
    <p:extLst>
      <p:ext uri="{BB962C8B-B14F-4D97-AF65-F5344CB8AC3E}">
        <p14:creationId xmlns:p14="http://schemas.microsoft.com/office/powerpoint/2010/main" val="8327428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F48DDF-62CA-455C-A7CB-AB86D3378A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92480" y="640080"/>
            <a:ext cx="10607040" cy="585216"/>
          </a:xfrm>
        </p:spPr>
        <p:txBody>
          <a:bodyPr>
            <a:noAutofit/>
          </a:bodyPr>
          <a:lstStyle/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How Communication Supports My Future Career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1FBF44-1F57-4664-8847-9214C41B42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smtClean="0"/>
              <a:t>8</a:t>
            </a:fld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92A4557-BFA0-CB49-6D41-B93CA774E09B}"/>
              </a:ext>
            </a:extLst>
          </p:cNvPr>
          <p:cNvSpPr txBox="1"/>
          <p:nvPr/>
        </p:nvSpPr>
        <p:spPr>
          <a:xfrm>
            <a:off x="792480" y="1542197"/>
            <a:ext cx="10712583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Communication will be essential in my future health and social care career.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Strong communication skills will help me understand patient concerns and provide suitable support.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Good communication will improve my ability to work in multidisciplinary teams.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Clear information‑sharing helps ensure safe and effective care (Arnold &amp; Boggs, 2020).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Communication skills will also support my professional growth.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Employers value staff who communicate clearly, show empathy, and build positive relationships.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Developing this skill will help me deliver compassionate, high‑quality care in my future role.</a:t>
            </a:r>
          </a:p>
        </p:txBody>
      </p:sp>
    </p:spTree>
    <p:extLst>
      <p:ext uri="{BB962C8B-B14F-4D97-AF65-F5344CB8AC3E}">
        <p14:creationId xmlns:p14="http://schemas.microsoft.com/office/powerpoint/2010/main" val="2360587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8E9372-10C9-4FE2-AA18-D375777028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  <a:endParaRPr lang="en-US" dirty="0"/>
          </a:p>
        </p:txBody>
      </p:sp>
      <p:pic>
        <p:nvPicPr>
          <p:cNvPr id="19" name="Picture Placeholder 18" descr="hands writing on a pad of paper">
            <a:extLst>
              <a:ext uri="{FF2B5EF4-FFF2-40B4-BE49-F238E27FC236}">
                <a16:creationId xmlns:a16="http://schemas.microsoft.com/office/drawing/2014/main" id="{B9DA24F4-B703-4FC0-9F8E-A952502DA90F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2"/>
          <a:srcRect l="138" r="138"/>
          <a:stretch/>
        </p:blipFill>
        <p:spPr/>
      </p:pic>
      <p:pic>
        <p:nvPicPr>
          <p:cNvPr id="21" name="Picture Placeholder 20" descr="woman using tablet">
            <a:extLst>
              <a:ext uri="{FF2B5EF4-FFF2-40B4-BE49-F238E27FC236}">
                <a16:creationId xmlns:a16="http://schemas.microsoft.com/office/drawing/2014/main" id="{87A22160-1F99-4B20-87AD-2F9117F992C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268" r="268"/>
          <a:stretch/>
        </p:blipFill>
        <p:spPr/>
      </p:pic>
      <p:pic>
        <p:nvPicPr>
          <p:cNvPr id="23" name="Picture Placeholder 22" descr="group of professionals sitting in a circle">
            <a:extLst>
              <a:ext uri="{FF2B5EF4-FFF2-40B4-BE49-F238E27FC236}">
                <a16:creationId xmlns:a16="http://schemas.microsoft.com/office/drawing/2014/main" id="{0006A4E5-E551-4887-9767-4EBBCDF54EB8}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 rotWithShape="1">
          <a:blip r:embed="rId4"/>
          <a:srcRect t="59" b="59"/>
          <a:stretch/>
        </p:blipFill>
        <p:spPr/>
      </p:pic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91003F3-F17A-4CAC-B7CA-4C498BA84E7B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/>
        <p:txBody>
          <a:bodyPr/>
          <a:lstStyle/>
          <a:p>
            <a:fld id="{A65A5C87-DF58-40C8-B092-1DE63DB4547E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7CB252C-09D0-CC1E-3E97-7E8CB0CB881D}"/>
              </a:ext>
            </a:extLst>
          </p:cNvPr>
          <p:cNvSpPr txBox="1"/>
          <p:nvPr/>
        </p:nvSpPr>
        <p:spPr>
          <a:xfrm>
            <a:off x="471553" y="2084832"/>
            <a:ext cx="4905665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Communication is a key skill in health and social care practice.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It helps professionals share information, build trust, and work well in teams.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Effective communication improves patient safety and the overall quality of care.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Tuckman’s model shows how communication supports teamwork and collaboration.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 real healthcare settings, good communication ensures care plans are followed correctly.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Strong communication skills help professionals provide safe, effective, and person‑centered care.</a:t>
            </a:r>
          </a:p>
        </p:txBody>
      </p:sp>
    </p:spTree>
    <p:extLst>
      <p:ext uri="{BB962C8B-B14F-4D97-AF65-F5344CB8AC3E}">
        <p14:creationId xmlns:p14="http://schemas.microsoft.com/office/powerpoint/2010/main" val="11857928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9">
            <a:extLst>
              <a:ext uri="{FF2B5EF4-FFF2-40B4-BE49-F238E27FC236}">
                <a16:creationId xmlns:a16="http://schemas.microsoft.com/office/drawing/2014/main" id="{3B0FAD77-BC9B-4F5F-94D5-AA246F14F9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</a:t>
            </a:r>
            <a:r>
              <a:rPr lang="en-US" dirty="0"/>
              <a:t>efference List: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BFF618EE-5A1C-450F-9B69-114AD2057982}"/>
              </a:ext>
            </a:extLst>
          </p:cNvPr>
          <p:cNvSpPr>
            <a:spLocks noGrp="1"/>
          </p:cNvSpPr>
          <p:nvPr>
            <p:ph type="sldNum" sz="quarter" idx="34"/>
          </p:nvPr>
        </p:nvSpPr>
        <p:spPr/>
        <p:txBody>
          <a:bodyPr/>
          <a:lstStyle/>
          <a:p>
            <a:fld id="{A65A5C87-DF58-40C8-B092-1DE63DB4547E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DB306FFC-E627-86D2-4838-9AF5FD764009}"/>
              </a:ext>
            </a:extLst>
          </p:cNvPr>
          <p:cNvSpPr txBox="1"/>
          <p:nvPr/>
        </p:nvSpPr>
        <p:spPr>
          <a:xfrm>
            <a:off x="559831" y="2250107"/>
            <a:ext cx="11279601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Arnold, E. and Boggs, K. (2020) Interpersonal Relationships: Professional Communication Skills for Nurses. 8th ed. St. Louis: Elsevier.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Bonebright, D. (2010) ‘40 years of storming: a historical review of Tuckman’s model of small group development’, Human Resource Development International, 13(1), pp. 111–120.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(NICE) (2019) Patient experience in adult NHS services. London: NICE.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NHS (2022) Communication in healthcare practice. Available at: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https://www.nhs.uk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O’Daniel, M. and Rosenstein, A. (2008) Professional communication and team collaboration. Rockville: Agency for Healthcare Research and Quality.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Silverman, J., Kurtz, S. and Draper, J. (2013) Skills for Communicating with Patients. 3rd ed. Oxford: Radcliffe Publishing.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Tuckman, B. (1965) ‘Developmental sequence in small groups’, Psychological Bulletin, 63(6), pp. 384–399.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(WHO) (2017) Patient safety: making health care safer. Geneva: WHO.</a:t>
            </a:r>
          </a:p>
        </p:txBody>
      </p:sp>
    </p:spTree>
    <p:extLst>
      <p:ext uri="{BB962C8B-B14F-4D97-AF65-F5344CB8AC3E}">
        <p14:creationId xmlns:p14="http://schemas.microsoft.com/office/powerpoint/2010/main" val="3352130887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ccentBoxVTI">
      <a:dk1>
        <a:srgbClr val="000000"/>
      </a:dk1>
      <a:lt1>
        <a:sysClr val="window" lastClr="FFFFFF"/>
      </a:lt1>
      <a:dk2>
        <a:srgbClr val="262626"/>
      </a:dk2>
      <a:lt2>
        <a:srgbClr val="FFFFFF"/>
      </a:lt2>
      <a:accent1>
        <a:srgbClr val="F5A700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9F778A78-DC9A-453A-A82D-A75CAD503E15}" vid="{EA961113-7CC4-4569-8A6A-7BC2C1E2F40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 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 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 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426e97fa315356fffbdcd9876fe988c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4b8f0def80e6d70ce3def20c90759a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927DC71-2909-427C-BDB0-3E47E210151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90D7697-8E53-4EA8-8CBB-9C19575257BF}">
  <ds:schemaRefs>
    <ds:schemaRef ds:uri="http://schemas.microsoft.com/office/2006/metadata/properties"/>
    <ds:schemaRef ds:uri="http://www.w3.org/2000/xmlns/"/>
    <ds:schemaRef ds:uri="71af3243-3dd4-4a8d-8c0d-dd76da1f02a5"/>
    <ds:schemaRef ds:uri="http://www.w3.org/2001/XMLSchema-instance"/>
  </ds:schemaRefs>
</ds:datastoreItem>
</file>

<file path=customXml/itemProps3.xml><?xml version="1.0" encoding="utf-8"?>
<ds:datastoreItem xmlns:ds="http://schemas.openxmlformats.org/officeDocument/2006/customXml" ds:itemID="{1DF0A252-5923-47A2-A53A-F9BF72908919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71af3243-3dd4-4a8d-8c0d-dd76da1f02a5"/>
    <ds:schemaRef ds:uri="16c05727-aa75-4e4a-9b5f-8a80a1165891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AccentBox presentation</Template>
  <TotalTime>70</TotalTime>
  <Words>980</Words>
  <Application>Microsoft Office PowerPoint</Application>
  <PresentationFormat>Widescreen</PresentationFormat>
  <Paragraphs>79</Paragraphs>
  <Slides>10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AccentBoxVTI</vt:lpstr>
      <vt:lpstr>PowerPoint Presentation</vt:lpstr>
      <vt:lpstr>USAGE OF AI</vt:lpstr>
      <vt:lpstr>Introduction</vt:lpstr>
      <vt:lpstr>Communication</vt:lpstr>
      <vt:lpstr>Importance of Communication in Professional Practice</vt:lpstr>
      <vt:lpstr>Tuckman’s Team Development Model</vt:lpstr>
      <vt:lpstr>Communication Skill in Practice</vt:lpstr>
      <vt:lpstr>PowerPoint Presentation</vt:lpstr>
      <vt:lpstr>Conclusion</vt:lpstr>
      <vt:lpstr>Refference List: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Muhammad Adil Nasir Khan (2437481)</dc:creator>
  <cp:lastModifiedBy>El-hadji Lo</cp:lastModifiedBy>
  <cp:revision>6</cp:revision>
  <dcterms:created xsi:type="dcterms:W3CDTF">2026-03-14T00:13:26Z</dcterms:created>
  <dcterms:modified xsi:type="dcterms:W3CDTF">2026-03-22T16:00:24Z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