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0" r:id="rId4"/>
    <p:sldMasterId id="2147483670" r:id="rId5"/>
  </p:sldMasterIdLst>
  <p:sldIdLst>
    <p:sldId id="275" r:id="rId6"/>
  </p:sldIdLst>
  <p:sldSz cx="15087600" cy="1069657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3" orient="horz" pos="3270" userDrawn="1">
          <p15:clr>
            <a:srgbClr val="A4A3A4"/>
          </p15:clr>
        </p15:guide>
        <p15:guide id="4" pos="475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F2CBAC-F9CD-5632-C6FD-29E25205AFA2}" v="7" dt="2025-07-07T03:57:24.183"/>
    <p1510:client id="{3DF5F5C8-0773-5EC3-5890-7F80E539623E}" v="1115" dt="2025-07-07T03:45:50.9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3270"/>
        <p:guide pos="4752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leksandra Walkowicz (2435487)" userId="S::2435487@student.uwtsd.ac.uk::f6a5c3bb-288f-4569-a93d-774ddad9e5f0" providerId="AD" clId="Web-{03F2CBAC-F9CD-5632-C6FD-29E25205AFA2}"/>
    <pc:docChg chg="modSld addMainMaster delMainMaster">
      <pc:chgData name="Julia Aleksandra Walkowicz (2435487)" userId="S::2435487@student.uwtsd.ac.uk::f6a5c3bb-288f-4569-a93d-774ddad9e5f0" providerId="AD" clId="Web-{03F2CBAC-F9CD-5632-C6FD-29E25205AFA2}" dt="2025-07-07T03:57:24.183" v="6"/>
      <pc:docMkLst>
        <pc:docMk/>
      </pc:docMkLst>
      <pc:sldChg chg="mod setBg modClrScheme chgLayout">
        <pc:chgData name="Julia Aleksandra Walkowicz (2435487)" userId="S::2435487@student.uwtsd.ac.uk::f6a5c3bb-288f-4569-a93d-774ddad9e5f0" providerId="AD" clId="Web-{03F2CBAC-F9CD-5632-C6FD-29E25205AFA2}" dt="2025-07-07T03:57:24.183" v="6"/>
        <pc:sldMkLst>
          <pc:docMk/>
          <pc:sldMk cId="1176830239" sldId="275"/>
        </pc:sldMkLst>
      </pc:sldChg>
      <pc:sldMasterChg chg="add del addSldLayout delSldLayout modSldLayout">
        <pc:chgData name="Julia Aleksandra Walkowicz (2435487)" userId="S::2435487@student.uwtsd.ac.uk::f6a5c3bb-288f-4569-a93d-774ddad9e5f0" providerId="AD" clId="Web-{03F2CBAC-F9CD-5632-C6FD-29E25205AFA2}" dt="2025-07-07T03:51:55.186" v="1"/>
        <pc:sldMasterMkLst>
          <pc:docMk/>
          <pc:sldMasterMk cId="574906956" sldId="2147483677"/>
        </pc:sldMasterMkLst>
        <pc:sldLayoutChg chg="add del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574906956" sldId="2147483677"/>
            <pc:sldLayoutMk cId="404775660" sldId="2147483678"/>
          </pc:sldLayoutMkLst>
        </pc:sldLayoutChg>
        <pc:sldLayoutChg chg="add del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574906956" sldId="2147483677"/>
            <pc:sldLayoutMk cId="169665049" sldId="2147483679"/>
          </pc:sldLayoutMkLst>
        </pc:sldLayoutChg>
        <pc:sldLayoutChg chg="add del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574906956" sldId="2147483677"/>
            <pc:sldLayoutMk cId="2063757831" sldId="2147483680"/>
          </pc:sldLayoutMkLst>
        </pc:sldLayoutChg>
        <pc:sldLayoutChg chg="add del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574906956" sldId="2147483677"/>
            <pc:sldLayoutMk cId="2370286918" sldId="2147483681"/>
          </pc:sldLayoutMkLst>
        </pc:sldLayoutChg>
        <pc:sldLayoutChg chg="add del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574906956" sldId="2147483677"/>
            <pc:sldLayoutMk cId="3093595167" sldId="2147483682"/>
          </pc:sldLayoutMkLst>
        </pc:sldLayoutChg>
        <pc:sldLayoutChg chg="add del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574906956" sldId="2147483677"/>
            <pc:sldLayoutMk cId="623551037" sldId="2147483683"/>
          </pc:sldLayoutMkLst>
        </pc:sldLayoutChg>
        <pc:sldLayoutChg chg="add del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574906956" sldId="2147483677"/>
            <pc:sldLayoutMk cId="2726224301" sldId="2147483684"/>
          </pc:sldLayoutMkLst>
        </pc:sldLayoutChg>
        <pc:sldLayoutChg chg="add del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574906956" sldId="2147483677"/>
            <pc:sldLayoutMk cId="1252460008" sldId="2147483685"/>
          </pc:sldLayoutMkLst>
        </pc:sldLayoutChg>
        <pc:sldLayoutChg chg="add del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574906956" sldId="2147483677"/>
            <pc:sldLayoutMk cId="3149015270" sldId="2147483686"/>
          </pc:sldLayoutMkLst>
        </pc:sldLayoutChg>
        <pc:sldLayoutChg chg="add del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574906956" sldId="2147483677"/>
            <pc:sldLayoutMk cId="1107974010" sldId="2147483687"/>
          </pc:sldLayoutMkLst>
        </pc:sldLayoutChg>
        <pc:sldLayoutChg chg="add del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574906956" sldId="2147483677"/>
            <pc:sldLayoutMk cId="804796151" sldId="2147483688"/>
          </pc:sldLayoutMkLst>
        </pc:sldLayoutChg>
        <pc:sldLayoutChg chg="add del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574906956" sldId="2147483677"/>
            <pc:sldLayoutMk cId="3310298965" sldId="2147483689"/>
          </pc:sldLayoutMkLst>
        </pc:sldLayoutChg>
      </pc:sldMasterChg>
      <pc:sldMasterChg chg="add addSldLayout modSldLayout">
        <pc:chgData name="Julia Aleksandra Walkowicz (2435487)" userId="S::2435487@student.uwtsd.ac.uk::f6a5c3bb-288f-4569-a93d-774ddad9e5f0" providerId="AD" clId="Web-{03F2CBAC-F9CD-5632-C6FD-29E25205AFA2}" dt="2025-07-07T03:51:55.186" v="1"/>
        <pc:sldMasterMkLst>
          <pc:docMk/>
          <pc:sldMasterMk cId="235246009" sldId="2147483690"/>
        </pc:sldMasterMkLst>
        <pc:sldLayoutChg chg="add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235246009" sldId="2147483690"/>
            <pc:sldLayoutMk cId="1513157132" sldId="2147483691"/>
          </pc:sldLayoutMkLst>
        </pc:sldLayoutChg>
        <pc:sldLayoutChg chg="add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235246009" sldId="2147483690"/>
            <pc:sldLayoutMk cId="4267197525" sldId="2147483692"/>
          </pc:sldLayoutMkLst>
        </pc:sldLayoutChg>
        <pc:sldLayoutChg chg="add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235246009" sldId="2147483690"/>
            <pc:sldLayoutMk cId="3622634529" sldId="2147483693"/>
          </pc:sldLayoutMkLst>
        </pc:sldLayoutChg>
        <pc:sldLayoutChg chg="add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235246009" sldId="2147483690"/>
            <pc:sldLayoutMk cId="2370198093" sldId="2147483694"/>
          </pc:sldLayoutMkLst>
        </pc:sldLayoutChg>
        <pc:sldLayoutChg chg="add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235246009" sldId="2147483690"/>
            <pc:sldLayoutMk cId="1251568158" sldId="2147483695"/>
          </pc:sldLayoutMkLst>
        </pc:sldLayoutChg>
        <pc:sldLayoutChg chg="add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235246009" sldId="2147483690"/>
            <pc:sldLayoutMk cId="3193923226" sldId="2147483696"/>
          </pc:sldLayoutMkLst>
        </pc:sldLayoutChg>
        <pc:sldLayoutChg chg="add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235246009" sldId="2147483690"/>
            <pc:sldLayoutMk cId="784131504" sldId="2147483697"/>
          </pc:sldLayoutMkLst>
        </pc:sldLayoutChg>
        <pc:sldLayoutChg chg="add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235246009" sldId="2147483690"/>
            <pc:sldLayoutMk cId="2870609433" sldId="2147483698"/>
          </pc:sldLayoutMkLst>
        </pc:sldLayoutChg>
        <pc:sldLayoutChg chg="add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235246009" sldId="2147483690"/>
            <pc:sldLayoutMk cId="822526999" sldId="2147483699"/>
          </pc:sldLayoutMkLst>
        </pc:sldLayoutChg>
        <pc:sldLayoutChg chg="add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235246009" sldId="2147483690"/>
            <pc:sldLayoutMk cId="1059164681" sldId="2147483700"/>
          </pc:sldLayoutMkLst>
        </pc:sldLayoutChg>
        <pc:sldLayoutChg chg="add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235246009" sldId="2147483690"/>
            <pc:sldLayoutMk cId="640091087" sldId="2147483701"/>
          </pc:sldLayoutMkLst>
        </pc:sldLayoutChg>
        <pc:sldLayoutChg chg="add mod replId">
          <pc:chgData name="Julia Aleksandra Walkowicz (2435487)" userId="S::2435487@student.uwtsd.ac.uk::f6a5c3bb-288f-4569-a93d-774ddad9e5f0" providerId="AD" clId="Web-{03F2CBAC-F9CD-5632-C6FD-29E25205AFA2}" dt="2025-07-07T03:51:55.186" v="1"/>
          <pc:sldLayoutMkLst>
            <pc:docMk/>
            <pc:sldMasterMk cId="235246009" sldId="2147483690"/>
            <pc:sldLayoutMk cId="2109325272" sldId="2147483702"/>
          </pc:sldLayoutMkLst>
        </pc:sldLayoutChg>
      </pc:sldMasterChg>
    </pc:docChg>
  </pc:docChgLst>
  <pc:docChgLst>
    <pc:chgData name="Julia Aleksandra Walkowicz (2435487)" userId="S::2435487@student.uwtsd.ac.uk::f6a5c3bb-288f-4569-a93d-774ddad9e5f0" providerId="AD" clId="Web-{3DF5F5C8-0773-5EC3-5890-7F80E539623E}"/>
    <pc:docChg chg="mod delSld modSld modMainMaster setSldSz">
      <pc:chgData name="Julia Aleksandra Walkowicz (2435487)" userId="S::2435487@student.uwtsd.ac.uk::f6a5c3bb-288f-4569-a93d-774ddad9e5f0" providerId="AD" clId="Web-{3DF5F5C8-0773-5EC3-5890-7F80E539623E}" dt="2025-07-07T03:45:50.931" v="703" actId="1076"/>
      <pc:docMkLst>
        <pc:docMk/>
      </pc:docMkLst>
      <pc:sldChg chg="addSp delSp modSp">
        <pc:chgData name="Julia Aleksandra Walkowicz (2435487)" userId="S::2435487@student.uwtsd.ac.uk::f6a5c3bb-288f-4569-a93d-774ddad9e5f0" providerId="AD" clId="Web-{3DF5F5C8-0773-5EC3-5890-7F80E539623E}" dt="2025-07-07T03:45:50.931" v="703" actId="1076"/>
        <pc:sldMkLst>
          <pc:docMk/>
          <pc:sldMk cId="1176830239" sldId="275"/>
        </pc:sldMkLst>
        <pc:spChg chg="del mod">
          <ac:chgData name="Julia Aleksandra Walkowicz (2435487)" userId="S::2435487@student.uwtsd.ac.uk::f6a5c3bb-288f-4569-a93d-774ddad9e5f0" providerId="AD" clId="Web-{3DF5F5C8-0773-5EC3-5890-7F80E539623E}" dt="2025-07-07T02:57:24.735" v="17"/>
          <ac:spMkLst>
            <pc:docMk/>
            <pc:sldMk cId="1176830239" sldId="275"/>
            <ac:spMk id="2" creationId="{482CB9FA-3CD0-4B8E-8DB4-8D5083D783D2}"/>
          </ac:spMkLst>
        </pc:spChg>
        <pc:spChg chg="mod">
          <ac:chgData name="Julia Aleksandra Walkowicz (2435487)" userId="S::2435487@student.uwtsd.ac.uk::f6a5c3bb-288f-4569-a93d-774ddad9e5f0" providerId="AD" clId="Web-{3DF5F5C8-0773-5EC3-5890-7F80E539623E}" dt="2025-07-07T03:01:54.578" v="77"/>
          <ac:spMkLst>
            <pc:docMk/>
            <pc:sldMk cId="1176830239" sldId="275"/>
            <ac:spMk id="18" creationId="{8E1DA510-B37E-494B-88B2-2D92AA5433A1}"/>
          </ac:spMkLst>
        </pc:spChg>
        <pc:spChg chg="mod">
          <ac:chgData name="Julia Aleksandra Walkowicz (2435487)" userId="S::2435487@student.uwtsd.ac.uk::f6a5c3bb-288f-4569-a93d-774ddad9e5f0" providerId="AD" clId="Web-{3DF5F5C8-0773-5EC3-5890-7F80E539623E}" dt="2025-07-07T03:07:47.687" v="150" actId="20577"/>
          <ac:spMkLst>
            <pc:docMk/>
            <pc:sldMk cId="1176830239" sldId="275"/>
            <ac:spMk id="19" creationId="{E280B5E1-9E1C-4D95-8ECA-AE6E1030ADB2}"/>
          </ac:spMkLst>
        </pc:spChg>
        <pc:spChg chg="del mod">
          <ac:chgData name="Julia Aleksandra Walkowicz (2435487)" userId="S::2435487@student.uwtsd.ac.uk::f6a5c3bb-288f-4569-a93d-774ddad9e5f0" providerId="AD" clId="Web-{3DF5F5C8-0773-5EC3-5890-7F80E539623E}" dt="2025-07-07T03:18:29.725" v="279"/>
          <ac:spMkLst>
            <pc:docMk/>
            <pc:sldMk cId="1176830239" sldId="275"/>
            <ac:spMk id="20" creationId="{F83740E6-A399-4C9C-829C-AC95148A21AB}"/>
          </ac:spMkLst>
        </pc:spChg>
        <pc:spChg chg="del mod">
          <ac:chgData name="Julia Aleksandra Walkowicz (2435487)" userId="S::2435487@student.uwtsd.ac.uk::f6a5c3bb-288f-4569-a93d-774ddad9e5f0" providerId="AD" clId="Web-{3DF5F5C8-0773-5EC3-5890-7F80E539623E}" dt="2025-07-07T03:20:45.653" v="306"/>
          <ac:spMkLst>
            <pc:docMk/>
            <pc:sldMk cId="1176830239" sldId="275"/>
            <ac:spMk id="21" creationId="{90BEDE68-A15E-4857-8BD1-5FCE13A452FC}"/>
          </ac:spMkLst>
        </pc:spChg>
        <pc:spChg chg="mod">
          <ac:chgData name="Julia Aleksandra Walkowicz (2435487)" userId="S::2435487@student.uwtsd.ac.uk::f6a5c3bb-288f-4569-a93d-774ddad9e5f0" providerId="AD" clId="Web-{3DF5F5C8-0773-5EC3-5890-7F80E539623E}" dt="2025-07-07T03:28:39.295" v="424" actId="1076"/>
          <ac:spMkLst>
            <pc:docMk/>
            <pc:sldMk cId="1176830239" sldId="275"/>
            <ac:spMk id="26" creationId="{9EF69F37-93C7-477A-9DC0-0BF7487FD52E}"/>
          </ac:spMkLst>
        </pc:spChg>
        <pc:spChg chg="mod">
          <ac:chgData name="Julia Aleksandra Walkowicz (2435487)" userId="S::2435487@student.uwtsd.ac.uk::f6a5c3bb-288f-4569-a93d-774ddad9e5f0" providerId="AD" clId="Web-{3DF5F5C8-0773-5EC3-5890-7F80E539623E}" dt="2025-07-07T03:45:17.758" v="698" actId="1076"/>
          <ac:spMkLst>
            <pc:docMk/>
            <pc:sldMk cId="1176830239" sldId="275"/>
            <ac:spMk id="27" creationId="{C7DCA714-E661-4171-875B-981FBF5F73E1}"/>
          </ac:spMkLst>
        </pc:spChg>
        <pc:spChg chg="mod">
          <ac:chgData name="Julia Aleksandra Walkowicz (2435487)" userId="S::2435487@student.uwtsd.ac.uk::f6a5c3bb-288f-4569-a93d-774ddad9e5f0" providerId="AD" clId="Web-{3DF5F5C8-0773-5EC3-5890-7F80E539623E}" dt="2025-07-07T03:45:50.931" v="703" actId="1076"/>
          <ac:spMkLst>
            <pc:docMk/>
            <pc:sldMk cId="1176830239" sldId="275"/>
            <ac:spMk id="28" creationId="{C1B93847-9163-4AA0-AE42-AF4E4D8A3C72}"/>
          </ac:spMkLst>
        </pc:spChg>
        <pc:spChg chg="del mod">
          <ac:chgData name="Julia Aleksandra Walkowicz (2435487)" userId="S::2435487@student.uwtsd.ac.uk::f6a5c3bb-288f-4569-a93d-774ddad9e5f0" providerId="AD" clId="Web-{3DF5F5C8-0773-5EC3-5890-7F80E539623E}" dt="2025-07-07T03:38:18.509" v="573"/>
          <ac:spMkLst>
            <pc:docMk/>
            <pc:sldMk cId="1176830239" sldId="275"/>
            <ac:spMk id="29" creationId="{0826FE9C-10D3-4622-BF61-7F1B7B8F6621}"/>
          </ac:spMkLst>
        </pc:spChg>
        <pc:spChg chg="add del">
          <ac:chgData name="Julia Aleksandra Walkowicz (2435487)" userId="S::2435487@student.uwtsd.ac.uk::f6a5c3bb-288f-4569-a93d-774ddad9e5f0" providerId="AD" clId="Web-{3DF5F5C8-0773-5EC3-5890-7F80E539623E}" dt="2025-07-07T03:18:57.743" v="281"/>
          <ac:spMkLst>
            <pc:docMk/>
            <pc:sldMk cId="1176830239" sldId="275"/>
            <ac:spMk id="30" creationId="{F5611187-C2E9-F171-983D-BE97E70A5B90}"/>
          </ac:spMkLst>
        </pc:spChg>
        <pc:spChg chg="add del mod">
          <ac:chgData name="Julia Aleksandra Walkowicz (2435487)" userId="S::2435487@student.uwtsd.ac.uk::f6a5c3bb-288f-4569-a93d-774ddad9e5f0" providerId="AD" clId="Web-{3DF5F5C8-0773-5EC3-5890-7F80E539623E}" dt="2025-07-07T03:19:08.478" v="284"/>
          <ac:spMkLst>
            <pc:docMk/>
            <pc:sldMk cId="1176830239" sldId="275"/>
            <ac:spMk id="31" creationId="{40F53B40-CAA5-1941-D32F-D9B4837E7272}"/>
          </ac:spMkLst>
        </pc:spChg>
        <pc:spChg chg="add del mod">
          <ac:chgData name="Julia Aleksandra Walkowicz (2435487)" userId="S::2435487@student.uwtsd.ac.uk::f6a5c3bb-288f-4569-a93d-774ddad9e5f0" providerId="AD" clId="Web-{3DF5F5C8-0773-5EC3-5890-7F80E539623E}" dt="2025-07-07T03:20:19.715" v="305"/>
          <ac:spMkLst>
            <pc:docMk/>
            <pc:sldMk cId="1176830239" sldId="275"/>
            <ac:spMk id="32" creationId="{2B0CB8CC-B0E6-CA98-3693-67C447C36424}"/>
          </ac:spMkLst>
        </pc:spChg>
        <pc:picChg chg="del mod">
          <ac:chgData name="Julia Aleksandra Walkowicz (2435487)" userId="S::2435487@student.uwtsd.ac.uk::f6a5c3bb-288f-4569-a93d-774ddad9e5f0" providerId="AD" clId="Web-{3DF5F5C8-0773-5EC3-5890-7F80E539623E}" dt="2025-07-07T02:57:35.047" v="21"/>
          <ac:picMkLst>
            <pc:docMk/>
            <pc:sldMk cId="1176830239" sldId="275"/>
            <ac:picMk id="3" creationId="{8F2F90AE-9966-4EDF-B924-F73DCE94BFD7}"/>
          </ac:picMkLst>
        </pc:picChg>
        <pc:picChg chg="del mod">
          <ac:chgData name="Julia Aleksandra Walkowicz (2435487)" userId="S::2435487@student.uwtsd.ac.uk::f6a5c3bb-288f-4569-a93d-774ddad9e5f0" providerId="AD" clId="Web-{3DF5F5C8-0773-5EC3-5890-7F80E539623E}" dt="2025-07-07T03:02:03.704" v="79"/>
          <ac:picMkLst>
            <pc:docMk/>
            <pc:sldMk cId="1176830239" sldId="275"/>
            <ac:picMk id="4" creationId="{13C00A84-8B31-41DA-BB74-65EEA17B3052}"/>
          </ac:picMkLst>
        </pc:picChg>
        <pc:picChg chg="del mod">
          <ac:chgData name="Julia Aleksandra Walkowicz (2435487)" userId="S::2435487@student.uwtsd.ac.uk::f6a5c3bb-288f-4569-a93d-774ddad9e5f0" providerId="AD" clId="Web-{3DF5F5C8-0773-5EC3-5890-7F80E539623E}" dt="2025-07-07T03:08:10.048" v="156"/>
          <ac:picMkLst>
            <pc:docMk/>
            <pc:sldMk cId="1176830239" sldId="275"/>
            <ac:picMk id="5" creationId="{8A2F204A-8E09-49DB-B70E-AC22DB1BE196}"/>
          </ac:picMkLst>
        </pc:picChg>
        <pc:picChg chg="del">
          <ac:chgData name="Julia Aleksandra Walkowicz (2435487)" userId="S::2435487@student.uwtsd.ac.uk::f6a5c3bb-288f-4569-a93d-774ddad9e5f0" providerId="AD" clId="Web-{3DF5F5C8-0773-5EC3-5890-7F80E539623E}" dt="2025-07-07T03:08:05.329" v="154"/>
          <ac:picMkLst>
            <pc:docMk/>
            <pc:sldMk cId="1176830239" sldId="275"/>
            <ac:picMk id="6" creationId="{6D7496F5-7699-4DF3-A2F8-E41C03F817D2}"/>
          </ac:picMkLst>
        </pc:picChg>
        <pc:picChg chg="del mod">
          <ac:chgData name="Julia Aleksandra Walkowicz (2435487)" userId="S::2435487@student.uwtsd.ac.uk::f6a5c3bb-288f-4569-a93d-774ddad9e5f0" providerId="AD" clId="Web-{3DF5F5C8-0773-5EC3-5890-7F80E539623E}" dt="2025-07-07T03:07:59.766" v="152"/>
          <ac:picMkLst>
            <pc:docMk/>
            <pc:sldMk cId="1176830239" sldId="275"/>
            <ac:picMk id="7" creationId="{732AFBB6-34C4-402D-88C4-63F8B8738224}"/>
          </ac:picMkLst>
        </pc:picChg>
        <pc:picChg chg="del mod">
          <ac:chgData name="Julia Aleksandra Walkowicz (2435487)" userId="S::2435487@student.uwtsd.ac.uk::f6a5c3bb-288f-4569-a93d-774ddad9e5f0" providerId="AD" clId="Web-{3DF5F5C8-0773-5EC3-5890-7F80E539623E}" dt="2025-07-07T03:08:13.438" v="157"/>
          <ac:picMkLst>
            <pc:docMk/>
            <pc:sldMk cId="1176830239" sldId="275"/>
            <ac:picMk id="8" creationId="{2814279B-097D-406D-9A55-F91BF5A7C1C2}"/>
          </ac:picMkLst>
        </pc:picChg>
        <pc:picChg chg="add mod">
          <ac:chgData name="Julia Aleksandra Walkowicz (2435487)" userId="S::2435487@student.uwtsd.ac.uk::f6a5c3bb-288f-4569-a93d-774ddad9e5f0" providerId="AD" clId="Web-{3DF5F5C8-0773-5EC3-5890-7F80E539623E}" dt="2025-07-07T02:57:11.812" v="16" actId="1076"/>
          <ac:picMkLst>
            <pc:docMk/>
            <pc:sldMk cId="1176830239" sldId="275"/>
            <ac:picMk id="9" creationId="{C765DB69-21B6-688F-3BF8-5CEC9D68F680}"/>
          </ac:picMkLst>
        </pc:picChg>
        <pc:picChg chg="del">
          <ac:chgData name="Julia Aleksandra Walkowicz (2435487)" userId="S::2435487@student.uwtsd.ac.uk::f6a5c3bb-288f-4569-a93d-774ddad9e5f0" providerId="AD" clId="Web-{3DF5F5C8-0773-5EC3-5890-7F80E539623E}" dt="2025-07-07T03:08:02.407" v="153"/>
          <ac:picMkLst>
            <pc:docMk/>
            <pc:sldMk cId="1176830239" sldId="275"/>
            <ac:picMk id="10" creationId="{082E8900-AF68-4161-87B0-BB145D73A8E8}"/>
          </ac:picMkLst>
        </pc:picChg>
        <pc:picChg chg="del mod">
          <ac:chgData name="Julia Aleksandra Walkowicz (2435487)" userId="S::2435487@student.uwtsd.ac.uk::f6a5c3bb-288f-4569-a93d-774ddad9e5f0" providerId="AD" clId="Web-{3DF5F5C8-0773-5EC3-5890-7F80E539623E}" dt="2025-07-07T03:06:42.795" v="146"/>
          <ac:picMkLst>
            <pc:docMk/>
            <pc:sldMk cId="1176830239" sldId="275"/>
            <ac:picMk id="11" creationId="{BA9C8C25-A900-485B-A7C6-E2F231BF7BA0}"/>
          </ac:picMkLst>
        </pc:picChg>
        <pc:picChg chg="add mod modCrop">
          <ac:chgData name="Julia Aleksandra Walkowicz (2435487)" userId="S::2435487@student.uwtsd.ac.uk::f6a5c3bb-288f-4569-a93d-774ddad9e5f0" providerId="AD" clId="Web-{3DF5F5C8-0773-5EC3-5890-7F80E539623E}" dt="2025-07-07T03:10:00.645" v="174" actId="1076"/>
          <ac:picMkLst>
            <pc:docMk/>
            <pc:sldMk cId="1176830239" sldId="275"/>
            <ac:picMk id="12" creationId="{9C980EC6-A5AE-B891-E7CC-A7BE6DF78CF6}"/>
          </ac:picMkLst>
        </pc:picChg>
        <pc:picChg chg="add mod modCrop">
          <ac:chgData name="Julia Aleksandra Walkowicz (2435487)" userId="S::2435487@student.uwtsd.ac.uk::f6a5c3bb-288f-4569-a93d-774ddad9e5f0" providerId="AD" clId="Web-{3DF5F5C8-0773-5EC3-5890-7F80E539623E}" dt="2025-07-07T03:28:34.764" v="423" actId="1076"/>
          <ac:picMkLst>
            <pc:docMk/>
            <pc:sldMk cId="1176830239" sldId="275"/>
            <ac:picMk id="33" creationId="{E525A672-FB26-5BB6-0823-9F789B5477FF}"/>
          </ac:picMkLst>
        </pc:picChg>
        <pc:picChg chg="add mod">
          <ac:chgData name="Julia Aleksandra Walkowicz (2435487)" userId="S::2435487@student.uwtsd.ac.uk::f6a5c3bb-288f-4569-a93d-774ddad9e5f0" providerId="AD" clId="Web-{3DF5F5C8-0773-5EC3-5890-7F80E539623E}" dt="2025-07-07T03:45:25.414" v="700" actId="1076"/>
          <ac:picMkLst>
            <pc:docMk/>
            <pc:sldMk cId="1176830239" sldId="275"/>
            <ac:picMk id="34" creationId="{A9448089-C6AE-B85A-0B43-B45AB6DE6DE2}"/>
          </ac:picMkLst>
        </pc:picChg>
        <pc:inkChg chg="add">
          <ac:chgData name="Julia Aleksandra Walkowicz (2435487)" userId="S::2435487@student.uwtsd.ac.uk::f6a5c3bb-288f-4569-a93d-774ddad9e5f0" providerId="AD" clId="Web-{3DF5F5C8-0773-5EC3-5890-7F80E539623E}" dt="2025-07-07T03:10:18.286" v="175"/>
          <ac:inkMkLst>
            <pc:docMk/>
            <pc:sldMk cId="1176830239" sldId="275"/>
            <ac:inkMk id="13" creationId="{8FD3E7AB-681D-45A6-7909-25CA3989F4A0}"/>
          </ac:inkMkLst>
        </pc:inkChg>
        <pc:inkChg chg="add">
          <ac:chgData name="Julia Aleksandra Walkowicz (2435487)" userId="S::2435487@student.uwtsd.ac.uk::f6a5c3bb-288f-4569-a93d-774ddad9e5f0" providerId="AD" clId="Web-{3DF5F5C8-0773-5EC3-5890-7F80E539623E}" dt="2025-07-07T03:10:21.630" v="176"/>
          <ac:inkMkLst>
            <pc:docMk/>
            <pc:sldMk cId="1176830239" sldId="275"/>
            <ac:inkMk id="14" creationId="{EC534A27-7721-7A18-5EC4-B9429CECF3DE}"/>
          </ac:inkMkLst>
        </pc:inkChg>
        <pc:inkChg chg="add del">
          <ac:chgData name="Julia Aleksandra Walkowicz (2435487)" userId="S::2435487@student.uwtsd.ac.uk::f6a5c3bb-288f-4569-a93d-774ddad9e5f0" providerId="AD" clId="Web-{3DF5F5C8-0773-5EC3-5890-7F80E539623E}" dt="2025-07-07T03:10:40.287" v="180"/>
          <ac:inkMkLst>
            <pc:docMk/>
            <pc:sldMk cId="1176830239" sldId="275"/>
            <ac:inkMk id="15" creationId="{EB2F1A87-A4BA-111F-4D90-5B13C8E307F1}"/>
          </ac:inkMkLst>
        </pc:inkChg>
        <pc:inkChg chg="add del">
          <ac:chgData name="Julia Aleksandra Walkowicz (2435487)" userId="S::2435487@student.uwtsd.ac.uk::f6a5c3bb-288f-4569-a93d-774ddad9e5f0" providerId="AD" clId="Web-{3DF5F5C8-0773-5EC3-5890-7F80E539623E}" dt="2025-07-07T03:10:40.287" v="179"/>
          <ac:inkMkLst>
            <pc:docMk/>
            <pc:sldMk cId="1176830239" sldId="275"/>
            <ac:inkMk id="16" creationId="{4BB033A1-7FCE-0E24-740D-12258D5447E2}"/>
          </ac:inkMkLst>
        </pc:inkChg>
        <pc:inkChg chg="add del">
          <ac:chgData name="Julia Aleksandra Walkowicz (2435487)" userId="S::2435487@student.uwtsd.ac.uk::f6a5c3bb-288f-4569-a93d-774ddad9e5f0" providerId="AD" clId="Web-{3DF5F5C8-0773-5EC3-5890-7F80E539623E}" dt="2025-07-07T03:10:50.037" v="182"/>
          <ac:inkMkLst>
            <pc:docMk/>
            <pc:sldMk cId="1176830239" sldId="275"/>
            <ac:inkMk id="17" creationId="{21E87F2E-36A3-C27D-6F05-AF49232DBCB3}"/>
          </ac:inkMkLst>
        </pc:inkChg>
        <pc:inkChg chg="add">
          <ac:chgData name="Julia Aleksandra Walkowicz (2435487)" userId="S::2435487@student.uwtsd.ac.uk::f6a5c3bb-288f-4569-a93d-774ddad9e5f0" providerId="AD" clId="Web-{3DF5F5C8-0773-5EC3-5890-7F80E539623E}" dt="2025-07-07T03:10:55.397" v="183"/>
          <ac:inkMkLst>
            <pc:docMk/>
            <pc:sldMk cId="1176830239" sldId="275"/>
            <ac:inkMk id="22" creationId="{90A5427E-7B74-6519-1619-A6328520B11E}"/>
          </ac:inkMkLst>
        </pc:inkChg>
        <pc:inkChg chg="add mod">
          <ac:chgData name="Julia Aleksandra Walkowicz (2435487)" userId="S::2435487@student.uwtsd.ac.uk::f6a5c3bb-288f-4569-a93d-774ddad9e5f0" providerId="AD" clId="Web-{3DF5F5C8-0773-5EC3-5890-7F80E539623E}" dt="2025-07-07T03:35:51.004" v="553" actId="14100"/>
          <ac:inkMkLst>
            <pc:docMk/>
            <pc:sldMk cId="1176830239" sldId="275"/>
            <ac:inkMk id="23" creationId="{062C042E-3824-B6FF-ECB6-63F08ADDA73C}"/>
          </ac:inkMkLst>
        </pc:inkChg>
        <pc:inkChg chg="add del">
          <ac:chgData name="Julia Aleksandra Walkowicz (2435487)" userId="S::2435487@student.uwtsd.ac.uk::f6a5c3bb-288f-4569-a93d-774ddad9e5f0" providerId="AD" clId="Web-{3DF5F5C8-0773-5EC3-5890-7F80E539623E}" dt="2025-07-07T03:11:17.585" v="188"/>
          <ac:inkMkLst>
            <pc:docMk/>
            <pc:sldMk cId="1176830239" sldId="275"/>
            <ac:inkMk id="24" creationId="{D1A949AA-67E1-273E-7FA6-3FBE5E8ED485}"/>
          </ac:inkMkLst>
        </pc:inkChg>
        <pc:inkChg chg="add del">
          <ac:chgData name="Julia Aleksandra Walkowicz (2435487)" userId="S::2435487@student.uwtsd.ac.uk::f6a5c3bb-288f-4569-a93d-774ddad9e5f0" providerId="AD" clId="Web-{3DF5F5C8-0773-5EC3-5890-7F80E539623E}" dt="2025-07-07T03:11:17.366" v="187"/>
          <ac:inkMkLst>
            <pc:docMk/>
            <pc:sldMk cId="1176830239" sldId="275"/>
            <ac:inkMk id="25" creationId="{EF68420D-D5CB-8E33-2C08-A00D9BB738B2}"/>
          </ac:inkMkLst>
        </pc:inkChg>
      </pc:sldChg>
      <pc:sldChg chg="modSp del">
        <pc:chgData name="Julia Aleksandra Walkowicz (2435487)" userId="S::2435487@student.uwtsd.ac.uk::f6a5c3bb-288f-4569-a93d-774ddad9e5f0" providerId="AD" clId="Web-{3DF5F5C8-0773-5EC3-5890-7F80E539623E}" dt="2025-07-07T03:24:10.082" v="404"/>
        <pc:sldMkLst>
          <pc:docMk/>
          <pc:sldMk cId="3266014996" sldId="276"/>
        </pc:sldMkLst>
        <pc:spChg chg="mod">
          <ac:chgData name="Julia Aleksandra Walkowicz (2435487)" userId="S::2435487@student.uwtsd.ac.uk::f6a5c3bb-288f-4569-a93d-774ddad9e5f0" providerId="AD" clId="Web-{3DF5F5C8-0773-5EC3-5890-7F80E539623E}" dt="2025-07-07T02:50:01.509" v="0"/>
          <ac:spMkLst>
            <pc:docMk/>
            <pc:sldMk cId="3266014996" sldId="276"/>
            <ac:spMk id="2" creationId="{27215929-CA1F-5C40-AB8D-34FDCD1B780E}"/>
          </ac:spMkLst>
        </pc:spChg>
      </pc:sldChg>
      <pc:sldChg chg="modSp del">
        <pc:chgData name="Julia Aleksandra Walkowicz (2435487)" userId="S::2435487@student.uwtsd.ac.uk::f6a5c3bb-288f-4569-a93d-774ddad9e5f0" providerId="AD" clId="Web-{3DF5F5C8-0773-5EC3-5890-7F80E539623E}" dt="2025-07-07T03:24:13.738" v="405"/>
        <pc:sldMkLst>
          <pc:docMk/>
          <pc:sldMk cId="3565962" sldId="277"/>
        </pc:sldMkLst>
        <pc:spChg chg="mod">
          <ac:chgData name="Julia Aleksandra Walkowicz (2435487)" userId="S::2435487@student.uwtsd.ac.uk::f6a5c3bb-288f-4569-a93d-774ddad9e5f0" providerId="AD" clId="Web-{3DF5F5C8-0773-5EC3-5890-7F80E539623E}" dt="2025-07-07T02:50:01.509" v="0"/>
          <ac:spMkLst>
            <pc:docMk/>
            <pc:sldMk cId="3565962" sldId="277"/>
            <ac:spMk id="2" creationId="{5169E21B-F653-EF45-A858-5194FD7F93C6}"/>
          </ac:spMkLst>
        </pc:spChg>
      </pc:sldChg>
      <pc:sldChg chg="modSp del">
        <pc:chgData name="Julia Aleksandra Walkowicz (2435487)" userId="S::2435487@student.uwtsd.ac.uk::f6a5c3bb-288f-4569-a93d-774ddad9e5f0" providerId="AD" clId="Web-{3DF5F5C8-0773-5EC3-5890-7F80E539623E}" dt="2025-07-07T03:24:16.723" v="406"/>
        <pc:sldMkLst>
          <pc:docMk/>
          <pc:sldMk cId="4091030274" sldId="278"/>
        </pc:sldMkLst>
        <pc:spChg chg="mod">
          <ac:chgData name="Julia Aleksandra Walkowicz (2435487)" userId="S::2435487@student.uwtsd.ac.uk::f6a5c3bb-288f-4569-a93d-774ddad9e5f0" providerId="AD" clId="Web-{3DF5F5C8-0773-5EC3-5890-7F80E539623E}" dt="2025-07-07T02:50:01.509" v="0"/>
          <ac:spMkLst>
            <pc:docMk/>
            <pc:sldMk cId="4091030274" sldId="278"/>
            <ac:spMk id="2" creationId="{E952B154-4717-ED45-99A2-FE3FC87BDD23}"/>
          </ac:spMkLst>
        </pc:spChg>
      </pc:sldChg>
      <pc:sldChg chg="modSp del">
        <pc:chgData name="Julia Aleksandra Walkowicz (2435487)" userId="S::2435487@student.uwtsd.ac.uk::f6a5c3bb-288f-4569-a93d-774ddad9e5f0" providerId="AD" clId="Web-{3DF5F5C8-0773-5EC3-5890-7F80E539623E}" dt="2025-07-07T03:24:19.254" v="407"/>
        <pc:sldMkLst>
          <pc:docMk/>
          <pc:sldMk cId="3481311305" sldId="279"/>
        </pc:sldMkLst>
        <pc:spChg chg="mod">
          <ac:chgData name="Julia Aleksandra Walkowicz (2435487)" userId="S::2435487@student.uwtsd.ac.uk::f6a5c3bb-288f-4569-a93d-774ddad9e5f0" providerId="AD" clId="Web-{3DF5F5C8-0773-5EC3-5890-7F80E539623E}" dt="2025-07-07T02:50:01.509" v="0"/>
          <ac:spMkLst>
            <pc:docMk/>
            <pc:sldMk cId="3481311305" sldId="279"/>
            <ac:spMk id="2" creationId="{F0B956EE-604C-4443-A8DF-4148C22023B1}"/>
          </ac:spMkLst>
        </pc:spChg>
      </pc:sldChg>
      <pc:sldChg chg="modSp del">
        <pc:chgData name="Julia Aleksandra Walkowicz (2435487)" userId="S::2435487@student.uwtsd.ac.uk::f6a5c3bb-288f-4569-a93d-774ddad9e5f0" providerId="AD" clId="Web-{3DF5F5C8-0773-5EC3-5890-7F80E539623E}" dt="2025-07-07T03:24:22.504" v="408"/>
        <pc:sldMkLst>
          <pc:docMk/>
          <pc:sldMk cId="1860876162" sldId="280"/>
        </pc:sldMkLst>
        <pc:spChg chg="mod">
          <ac:chgData name="Julia Aleksandra Walkowicz (2435487)" userId="S::2435487@student.uwtsd.ac.uk::f6a5c3bb-288f-4569-a93d-774ddad9e5f0" providerId="AD" clId="Web-{3DF5F5C8-0773-5EC3-5890-7F80E539623E}" dt="2025-07-07T02:50:27.823" v="1"/>
          <ac:spMkLst>
            <pc:docMk/>
            <pc:sldMk cId="1860876162" sldId="280"/>
            <ac:spMk id="2" creationId="{F7E31148-73D1-B248-8B9C-684D79D505B5}"/>
          </ac:spMkLst>
        </pc:spChg>
        <pc:spChg chg="mod">
          <ac:chgData name="Julia Aleksandra Walkowicz (2435487)" userId="S::2435487@student.uwtsd.ac.uk::f6a5c3bb-288f-4569-a93d-774ddad9e5f0" providerId="AD" clId="Web-{3DF5F5C8-0773-5EC3-5890-7F80E539623E}" dt="2025-07-07T02:50:27.823" v="1"/>
          <ac:spMkLst>
            <pc:docMk/>
            <pc:sldMk cId="1860876162" sldId="280"/>
            <ac:spMk id="4" creationId="{DC6A4727-19D1-8142-90ED-264CD6EAEC23}"/>
          </ac:spMkLst>
        </pc:spChg>
      </pc:sldChg>
      <pc:sldChg chg="modSp del">
        <pc:chgData name="Julia Aleksandra Walkowicz (2435487)" userId="S::2435487@student.uwtsd.ac.uk::f6a5c3bb-288f-4569-a93d-774ddad9e5f0" providerId="AD" clId="Web-{3DF5F5C8-0773-5EC3-5890-7F80E539623E}" dt="2025-07-07T03:24:25.707" v="409"/>
        <pc:sldMkLst>
          <pc:docMk/>
          <pc:sldMk cId="3603575400" sldId="281"/>
        </pc:sldMkLst>
        <pc:spChg chg="mod">
          <ac:chgData name="Julia Aleksandra Walkowicz (2435487)" userId="S::2435487@student.uwtsd.ac.uk::f6a5c3bb-288f-4569-a93d-774ddad9e5f0" providerId="AD" clId="Web-{3DF5F5C8-0773-5EC3-5890-7F80E539623E}" dt="2025-07-07T02:50:01.509" v="0"/>
          <ac:spMkLst>
            <pc:docMk/>
            <pc:sldMk cId="3603575400" sldId="281"/>
            <ac:spMk id="2" creationId="{DC16BD70-B876-D647-8424-5D9777C58B53}"/>
          </ac:spMkLst>
        </pc:spChg>
      </pc:sldChg>
      <pc:sldChg chg="modSp del">
        <pc:chgData name="Julia Aleksandra Walkowicz (2435487)" userId="S::2435487@student.uwtsd.ac.uk::f6a5c3bb-288f-4569-a93d-774ddad9e5f0" providerId="AD" clId="Web-{3DF5F5C8-0773-5EC3-5890-7F80E539623E}" dt="2025-07-07T03:24:28.426" v="410"/>
        <pc:sldMkLst>
          <pc:docMk/>
          <pc:sldMk cId="605084190" sldId="282"/>
        </pc:sldMkLst>
        <pc:spChg chg="mod">
          <ac:chgData name="Julia Aleksandra Walkowicz (2435487)" userId="S::2435487@student.uwtsd.ac.uk::f6a5c3bb-288f-4569-a93d-774ddad9e5f0" providerId="AD" clId="Web-{3DF5F5C8-0773-5EC3-5890-7F80E539623E}" dt="2025-07-07T02:50:01.509" v="0"/>
          <ac:spMkLst>
            <pc:docMk/>
            <pc:sldMk cId="605084190" sldId="282"/>
            <ac:spMk id="2" creationId="{044D77FB-8C83-C846-9C77-A6EE6E705A65}"/>
          </ac:spMkLst>
        </pc:spChg>
      </pc:sldChg>
      <pc:sldMasterChg chg="modSp modSldLayout">
        <pc:chgData name="Julia Aleksandra Walkowicz (2435487)" userId="S::2435487@student.uwtsd.ac.uk::f6a5c3bb-288f-4569-a93d-774ddad9e5f0" providerId="AD" clId="Web-{3DF5F5C8-0773-5EC3-5890-7F80E539623E}" dt="2025-07-07T02:50:27.823" v="1"/>
        <pc:sldMasterMkLst>
          <pc:docMk/>
          <pc:sldMasterMk cId="657119329" sldId="2147483670"/>
        </pc:sldMasterMkLst>
        <pc:spChg chg="mod">
          <ac:chgData name="Julia Aleksandra Walkowicz (2435487)" userId="S::2435487@student.uwtsd.ac.uk::f6a5c3bb-288f-4569-a93d-774ddad9e5f0" providerId="AD" clId="Web-{3DF5F5C8-0773-5EC3-5890-7F80E539623E}" dt="2025-07-07T02:50:27.823" v="1"/>
          <ac:spMkLst>
            <pc:docMk/>
            <pc:sldMasterMk cId="657119329" sldId="2147483670"/>
            <ac:spMk id="2" creationId="{00000000-0000-0000-0000-000000000000}"/>
          </ac:spMkLst>
        </pc:spChg>
        <pc:spChg chg="mod">
          <ac:chgData name="Julia Aleksandra Walkowicz (2435487)" userId="S::2435487@student.uwtsd.ac.uk::f6a5c3bb-288f-4569-a93d-774ddad9e5f0" providerId="AD" clId="Web-{3DF5F5C8-0773-5EC3-5890-7F80E539623E}" dt="2025-07-07T02:50:27.823" v="1"/>
          <ac:spMkLst>
            <pc:docMk/>
            <pc:sldMasterMk cId="657119329" sldId="2147483670"/>
            <ac:spMk id="3" creationId="{00000000-0000-0000-0000-000000000000}"/>
          </ac:spMkLst>
        </pc:spChg>
        <pc:spChg chg="mod">
          <ac:chgData name="Julia Aleksandra Walkowicz (2435487)" userId="S::2435487@student.uwtsd.ac.uk::f6a5c3bb-288f-4569-a93d-774ddad9e5f0" providerId="AD" clId="Web-{3DF5F5C8-0773-5EC3-5890-7F80E539623E}" dt="2025-07-07T02:50:27.823" v="1"/>
          <ac:spMkLst>
            <pc:docMk/>
            <pc:sldMasterMk cId="657119329" sldId="2147483670"/>
            <ac:spMk id="4" creationId="{00000000-0000-0000-0000-000000000000}"/>
          </ac:spMkLst>
        </pc:spChg>
        <pc:spChg chg="mod">
          <ac:chgData name="Julia Aleksandra Walkowicz (2435487)" userId="S::2435487@student.uwtsd.ac.uk::f6a5c3bb-288f-4569-a93d-774ddad9e5f0" providerId="AD" clId="Web-{3DF5F5C8-0773-5EC3-5890-7F80E539623E}" dt="2025-07-07T02:50:27.823" v="1"/>
          <ac:spMkLst>
            <pc:docMk/>
            <pc:sldMasterMk cId="657119329" sldId="2147483670"/>
            <ac:spMk id="5" creationId="{00000000-0000-0000-0000-000000000000}"/>
          </ac:spMkLst>
        </pc:spChg>
        <pc:spChg chg="mod">
          <ac:chgData name="Julia Aleksandra Walkowicz (2435487)" userId="S::2435487@student.uwtsd.ac.uk::f6a5c3bb-288f-4569-a93d-774ddad9e5f0" providerId="AD" clId="Web-{3DF5F5C8-0773-5EC3-5890-7F80E539623E}" dt="2025-07-07T02:50:27.823" v="1"/>
          <ac:spMkLst>
            <pc:docMk/>
            <pc:sldMasterMk cId="657119329" sldId="2147483670"/>
            <ac:spMk id="6" creationId="{00000000-0000-0000-0000-000000000000}"/>
          </ac:spMkLst>
        </pc:spChg>
        <pc:sldLayoutChg chg="modSp">
          <pc:chgData name="Julia Aleksandra Walkowicz (2435487)" userId="S::2435487@student.uwtsd.ac.uk::f6a5c3bb-288f-4569-a93d-774ddad9e5f0" providerId="AD" clId="Web-{3DF5F5C8-0773-5EC3-5890-7F80E539623E}" dt="2025-07-07T02:50:27.823" v="1"/>
          <pc:sldLayoutMkLst>
            <pc:docMk/>
            <pc:sldMasterMk cId="657119329" sldId="2147483670"/>
            <pc:sldLayoutMk cId="983554546" sldId="2147483671"/>
          </pc:sldLayoutMkLst>
          <pc:spChg chg="mod">
            <ac:chgData name="Julia Aleksandra Walkowicz (2435487)" userId="S::2435487@student.uwtsd.ac.uk::f6a5c3bb-288f-4569-a93d-774ddad9e5f0" providerId="AD" clId="Web-{3DF5F5C8-0773-5EC3-5890-7F80E539623E}" dt="2025-07-07T02:50:27.823" v="1"/>
            <ac:spMkLst>
              <pc:docMk/>
              <pc:sldMasterMk cId="657119329" sldId="2147483670"/>
              <pc:sldLayoutMk cId="983554546" sldId="2147483671"/>
              <ac:spMk id="2" creationId="{BCAFC13A-5B5D-4FA4-AA0C-65A513DC8ACF}"/>
            </ac:spMkLst>
          </pc:spChg>
        </pc:sldLayoutChg>
        <pc:sldLayoutChg chg="modSp">
          <pc:chgData name="Julia Aleksandra Walkowicz (2435487)" userId="S::2435487@student.uwtsd.ac.uk::f6a5c3bb-288f-4569-a93d-774ddad9e5f0" providerId="AD" clId="Web-{3DF5F5C8-0773-5EC3-5890-7F80E539623E}" dt="2025-07-07T02:50:27.823" v="1"/>
          <pc:sldLayoutMkLst>
            <pc:docMk/>
            <pc:sldMasterMk cId="657119329" sldId="2147483670"/>
            <pc:sldLayoutMk cId="1571556410" sldId="2147483672"/>
          </pc:sldLayoutMkLst>
          <pc:spChg chg="mod">
            <ac:chgData name="Julia Aleksandra Walkowicz (2435487)" userId="S::2435487@student.uwtsd.ac.uk::f6a5c3bb-288f-4569-a93d-774ddad9e5f0" providerId="AD" clId="Web-{3DF5F5C8-0773-5EC3-5890-7F80E539623E}" dt="2025-07-07T02:50:27.823" v="1"/>
            <ac:spMkLst>
              <pc:docMk/>
              <pc:sldMasterMk cId="657119329" sldId="2147483670"/>
              <pc:sldLayoutMk cId="1571556410" sldId="2147483672"/>
              <ac:spMk id="2" creationId="{BCAFC13A-5B5D-4FA4-AA0C-65A513DC8ACF}"/>
            </ac:spMkLst>
          </pc:spChg>
          <pc:spChg chg="mod">
            <ac:chgData name="Julia Aleksandra Walkowicz (2435487)" userId="S::2435487@student.uwtsd.ac.uk::f6a5c3bb-288f-4569-a93d-774ddad9e5f0" providerId="AD" clId="Web-{3DF5F5C8-0773-5EC3-5890-7F80E539623E}" dt="2025-07-07T02:50:27.823" v="1"/>
            <ac:spMkLst>
              <pc:docMk/>
              <pc:sldMasterMk cId="657119329" sldId="2147483670"/>
              <pc:sldLayoutMk cId="1571556410" sldId="2147483672"/>
              <ac:spMk id="5" creationId="{F8F554FD-0591-4001-A5AC-6DDEB9A2B07A}"/>
            </ac:spMkLst>
          </pc:spChg>
          <pc:picChg chg="mod">
            <ac:chgData name="Julia Aleksandra Walkowicz (2435487)" userId="S::2435487@student.uwtsd.ac.uk::f6a5c3bb-288f-4569-a93d-774ddad9e5f0" providerId="AD" clId="Web-{3DF5F5C8-0773-5EC3-5890-7F80E539623E}" dt="2025-07-07T02:50:27.823" v="1"/>
            <ac:picMkLst>
              <pc:docMk/>
              <pc:sldMasterMk cId="657119329" sldId="2147483670"/>
              <pc:sldLayoutMk cId="1571556410" sldId="2147483672"/>
              <ac:picMk id="4" creationId="{A2318B72-F701-5445-9BA5-42608184E0ED}"/>
            </ac:picMkLst>
          </pc:picChg>
        </pc:sldLayoutChg>
        <pc:sldLayoutChg chg="modSp">
          <pc:chgData name="Julia Aleksandra Walkowicz (2435487)" userId="S::2435487@student.uwtsd.ac.uk::f6a5c3bb-288f-4569-a93d-774ddad9e5f0" providerId="AD" clId="Web-{3DF5F5C8-0773-5EC3-5890-7F80E539623E}" dt="2025-07-07T02:50:27.823" v="1"/>
          <pc:sldLayoutMkLst>
            <pc:docMk/>
            <pc:sldMasterMk cId="657119329" sldId="2147483670"/>
            <pc:sldLayoutMk cId="1266884513" sldId="2147483673"/>
          </pc:sldLayoutMkLst>
          <pc:spChg chg="mod">
            <ac:chgData name="Julia Aleksandra Walkowicz (2435487)" userId="S::2435487@student.uwtsd.ac.uk::f6a5c3bb-288f-4569-a93d-774ddad9e5f0" providerId="AD" clId="Web-{3DF5F5C8-0773-5EC3-5890-7F80E539623E}" dt="2025-07-07T02:50:27.823" v="1"/>
            <ac:spMkLst>
              <pc:docMk/>
              <pc:sldMasterMk cId="657119329" sldId="2147483670"/>
              <pc:sldLayoutMk cId="1266884513" sldId="2147483673"/>
              <ac:spMk id="2" creationId="{BCAFC13A-5B5D-4FA4-AA0C-65A513DC8ACF}"/>
            </ac:spMkLst>
          </pc:spChg>
          <pc:spChg chg="mod">
            <ac:chgData name="Julia Aleksandra Walkowicz (2435487)" userId="S::2435487@student.uwtsd.ac.uk::f6a5c3bb-288f-4569-a93d-774ddad9e5f0" providerId="AD" clId="Web-{3DF5F5C8-0773-5EC3-5890-7F80E539623E}" dt="2025-07-07T02:50:27.823" v="1"/>
            <ac:spMkLst>
              <pc:docMk/>
              <pc:sldMasterMk cId="657119329" sldId="2147483670"/>
              <pc:sldLayoutMk cId="1266884513" sldId="2147483673"/>
              <ac:spMk id="5" creationId="{4AFB2936-5575-4A09-8CAC-6DD0B6067876}"/>
            </ac:spMkLst>
          </pc:spChg>
          <pc:picChg chg="mod">
            <ac:chgData name="Julia Aleksandra Walkowicz (2435487)" userId="S::2435487@student.uwtsd.ac.uk::f6a5c3bb-288f-4569-a93d-774ddad9e5f0" providerId="AD" clId="Web-{3DF5F5C8-0773-5EC3-5890-7F80E539623E}" dt="2025-07-07T02:50:27.823" v="1"/>
            <ac:picMkLst>
              <pc:docMk/>
              <pc:sldMasterMk cId="657119329" sldId="2147483670"/>
              <pc:sldLayoutMk cId="1266884513" sldId="2147483673"/>
              <ac:picMk id="4" creationId="{A2318B72-F701-5445-9BA5-42608184E0ED}"/>
            </ac:picMkLst>
          </pc:picChg>
        </pc:sldLayoutChg>
        <pc:sldLayoutChg chg="modSp">
          <pc:chgData name="Julia Aleksandra Walkowicz (2435487)" userId="S::2435487@student.uwtsd.ac.uk::f6a5c3bb-288f-4569-a93d-774ddad9e5f0" providerId="AD" clId="Web-{3DF5F5C8-0773-5EC3-5890-7F80E539623E}" dt="2025-07-07T02:50:27.823" v="1"/>
          <pc:sldLayoutMkLst>
            <pc:docMk/>
            <pc:sldMasterMk cId="657119329" sldId="2147483670"/>
            <pc:sldLayoutMk cId="614922100" sldId="2147483674"/>
          </pc:sldLayoutMkLst>
          <pc:spChg chg="mod">
            <ac:chgData name="Julia Aleksandra Walkowicz (2435487)" userId="S::2435487@student.uwtsd.ac.uk::f6a5c3bb-288f-4569-a93d-774ddad9e5f0" providerId="AD" clId="Web-{3DF5F5C8-0773-5EC3-5890-7F80E539623E}" dt="2025-07-07T02:50:27.823" v="1"/>
            <ac:spMkLst>
              <pc:docMk/>
              <pc:sldMasterMk cId="657119329" sldId="2147483670"/>
              <pc:sldLayoutMk cId="614922100" sldId="2147483674"/>
              <ac:spMk id="2" creationId="{BCAFC13A-5B5D-4FA4-AA0C-65A513DC8ACF}"/>
            </ac:spMkLst>
          </pc:spChg>
          <pc:spChg chg="mod">
            <ac:chgData name="Julia Aleksandra Walkowicz (2435487)" userId="S::2435487@student.uwtsd.ac.uk::f6a5c3bb-288f-4569-a93d-774ddad9e5f0" providerId="AD" clId="Web-{3DF5F5C8-0773-5EC3-5890-7F80E539623E}" dt="2025-07-07T02:50:27.823" v="1"/>
            <ac:spMkLst>
              <pc:docMk/>
              <pc:sldMasterMk cId="657119329" sldId="2147483670"/>
              <pc:sldLayoutMk cId="614922100" sldId="2147483674"/>
              <ac:spMk id="5" creationId="{CD658DCB-B2EF-429D-9328-A87787FC814F}"/>
            </ac:spMkLst>
          </pc:spChg>
          <pc:picChg chg="mod">
            <ac:chgData name="Julia Aleksandra Walkowicz (2435487)" userId="S::2435487@student.uwtsd.ac.uk::f6a5c3bb-288f-4569-a93d-774ddad9e5f0" providerId="AD" clId="Web-{3DF5F5C8-0773-5EC3-5890-7F80E539623E}" dt="2025-07-07T02:50:27.823" v="1"/>
            <ac:picMkLst>
              <pc:docMk/>
              <pc:sldMasterMk cId="657119329" sldId="2147483670"/>
              <pc:sldLayoutMk cId="614922100" sldId="2147483674"/>
              <ac:picMk id="4" creationId="{A2318B72-F701-5445-9BA5-42608184E0ED}"/>
            </ac:picMkLst>
          </pc:picChg>
        </pc:sldLayoutChg>
        <pc:sldLayoutChg chg="modSp">
          <pc:chgData name="Julia Aleksandra Walkowicz (2435487)" userId="S::2435487@student.uwtsd.ac.uk::f6a5c3bb-288f-4569-a93d-774ddad9e5f0" providerId="AD" clId="Web-{3DF5F5C8-0773-5EC3-5890-7F80E539623E}" dt="2025-07-07T02:50:27.823" v="1"/>
          <pc:sldLayoutMkLst>
            <pc:docMk/>
            <pc:sldMasterMk cId="657119329" sldId="2147483670"/>
            <pc:sldLayoutMk cId="2581262565" sldId="2147483675"/>
          </pc:sldLayoutMkLst>
          <pc:spChg chg="mod">
            <ac:chgData name="Julia Aleksandra Walkowicz (2435487)" userId="S::2435487@student.uwtsd.ac.uk::f6a5c3bb-288f-4569-a93d-774ddad9e5f0" providerId="AD" clId="Web-{3DF5F5C8-0773-5EC3-5890-7F80E539623E}" dt="2025-07-07T02:50:27.823" v="1"/>
            <ac:spMkLst>
              <pc:docMk/>
              <pc:sldMasterMk cId="657119329" sldId="2147483670"/>
              <pc:sldLayoutMk cId="2581262565" sldId="2147483675"/>
              <ac:spMk id="2" creationId="{BCAFC13A-5B5D-4FA4-AA0C-65A513DC8ACF}"/>
            </ac:spMkLst>
          </pc:spChg>
          <pc:spChg chg="mod">
            <ac:chgData name="Julia Aleksandra Walkowicz (2435487)" userId="S::2435487@student.uwtsd.ac.uk::f6a5c3bb-288f-4569-a93d-774ddad9e5f0" providerId="AD" clId="Web-{3DF5F5C8-0773-5EC3-5890-7F80E539623E}" dt="2025-07-07T02:50:27.823" v="1"/>
            <ac:spMkLst>
              <pc:docMk/>
              <pc:sldMasterMk cId="657119329" sldId="2147483670"/>
              <pc:sldLayoutMk cId="2581262565" sldId="2147483675"/>
              <ac:spMk id="5" creationId="{B1363DE8-F69F-4B2C-91F6-C05A48E056A9}"/>
            </ac:spMkLst>
          </pc:spChg>
          <pc:picChg chg="mod">
            <ac:chgData name="Julia Aleksandra Walkowicz (2435487)" userId="S::2435487@student.uwtsd.ac.uk::f6a5c3bb-288f-4569-a93d-774ddad9e5f0" providerId="AD" clId="Web-{3DF5F5C8-0773-5EC3-5890-7F80E539623E}" dt="2025-07-07T02:50:27.823" v="1"/>
            <ac:picMkLst>
              <pc:docMk/>
              <pc:sldMasterMk cId="657119329" sldId="2147483670"/>
              <pc:sldLayoutMk cId="2581262565" sldId="2147483675"/>
              <ac:picMk id="4" creationId="{A2318B72-F701-5445-9BA5-42608184E0ED}"/>
            </ac:picMkLst>
          </pc:picChg>
        </pc:sldLayoutChg>
        <pc:sldLayoutChg chg="modSp">
          <pc:chgData name="Julia Aleksandra Walkowicz (2435487)" userId="S::2435487@student.uwtsd.ac.uk::f6a5c3bb-288f-4569-a93d-774ddad9e5f0" providerId="AD" clId="Web-{3DF5F5C8-0773-5EC3-5890-7F80E539623E}" dt="2025-07-07T02:50:27.823" v="1"/>
          <pc:sldLayoutMkLst>
            <pc:docMk/>
            <pc:sldMasterMk cId="657119329" sldId="2147483670"/>
            <pc:sldLayoutMk cId="998758584" sldId="2147483676"/>
          </pc:sldLayoutMkLst>
          <pc:spChg chg="mod">
            <ac:chgData name="Julia Aleksandra Walkowicz (2435487)" userId="S::2435487@student.uwtsd.ac.uk::f6a5c3bb-288f-4569-a93d-774ddad9e5f0" providerId="AD" clId="Web-{3DF5F5C8-0773-5EC3-5890-7F80E539623E}" dt="2025-07-07T02:50:27.823" v="1"/>
            <ac:spMkLst>
              <pc:docMk/>
              <pc:sldMasterMk cId="657119329" sldId="2147483670"/>
              <pc:sldLayoutMk cId="998758584" sldId="2147483676"/>
              <ac:spMk id="2" creationId="{BCAFC13A-5B5D-4FA4-AA0C-65A513DC8ACF}"/>
            </ac:spMkLst>
          </pc:spChg>
          <pc:spChg chg="mod">
            <ac:chgData name="Julia Aleksandra Walkowicz (2435487)" userId="S::2435487@student.uwtsd.ac.uk::f6a5c3bb-288f-4569-a93d-774ddad9e5f0" providerId="AD" clId="Web-{3DF5F5C8-0773-5EC3-5890-7F80E539623E}" dt="2025-07-07T02:50:27.823" v="1"/>
            <ac:spMkLst>
              <pc:docMk/>
              <pc:sldMasterMk cId="657119329" sldId="2147483670"/>
              <pc:sldLayoutMk cId="998758584" sldId="2147483676"/>
              <ac:spMk id="6" creationId="{715300AF-33C8-42A3-AB66-A30629828D15}"/>
            </ac:spMkLst>
          </pc:spChg>
          <pc:picChg chg="mod">
            <ac:chgData name="Julia Aleksandra Walkowicz (2435487)" userId="S::2435487@student.uwtsd.ac.uk::f6a5c3bb-288f-4569-a93d-774ddad9e5f0" providerId="AD" clId="Web-{3DF5F5C8-0773-5EC3-5890-7F80E539623E}" dt="2025-07-07T02:50:27.823" v="1"/>
            <ac:picMkLst>
              <pc:docMk/>
              <pc:sldMasterMk cId="657119329" sldId="2147483670"/>
              <pc:sldLayoutMk cId="998758584" sldId="2147483676"/>
              <ac:picMk id="5" creationId="{DFBDBAFF-0A27-614C-9F17-C4B6AC1461C7}"/>
            </ac:picMkLst>
          </pc:picChg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7-07T03:50:50.95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15840 5699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7-07T03:50:50.95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17498 5925 5160 0 0,'-1'-18'0'0'0,"-29"-26"0"0"0,-38-27 0 0 0,-41-6 0 0 0,-13 4 0 0 0,6 12 0 0 0,14 14 0 0 0,11 9 0 0 0,7 7 0 0 0,5 6 0 0 0,3 5 0 0 0,3 4 0 0 0,-2 5 0 0 0,0 6 0 0 0,-1 7 0 0 0,-3 6 0 0 0,0 6 0 0 0,0 3 0 0 0,4 2 0 0 0,1 2 0 0 0,1 2 0 0 0,2 3 0 0 0,2 4 0 0 0,3 6 0 0 0,-1 5 0 0 0,-3 6 0 0 0,-3 5 0 0 0,3 3 0 0 0,3 2 0 0 0,1 5 0 0 0,5 11 0 0 0,3 13 0 0 0,4 12 0 0 0,1 7 0 0 0,3 4 0 0 0,2-1 0 0 0,5-6 0 0 0,3-7 0 0 0,2-12 0 0 0,2-10 0 0 0,5-11 0 0 0,10-5 0 0 0,12-3 0 0 0,11 0 0 0 0,10-2 0 0 0,9 1 0 0 0,9 0 0 0 0,8 2 0 0 0,5 3 0 0 0,3 4 0 0 0,3 3 0 0 0,4 3 0 0 0,2 1 0 0 0,2-3 0 0 0,1-8 0 0 0,-4-7 0 0 0,-7-4 0 0 0,-3-5 0 0 0,2-8 0 0 0,1-6 0 0 0,2-4 0 0 0,0-1 0 0 0,1-3 0 0 0,0-2 0 0 0,3-5 0 0 0,7-6 0 0 0,7-6 0 0 0,5-7 0 0 0,3-5 0 0 0,3-1 0 0 0,1 1 0 0 0,-1-3 0 0 0,-2-9 0 0 0,-2-10 0 0 0,-2-9 0 0 0,-4-5 0 0 0,1-1 0 0 0,-2-1 0 0 0,-1-2 0 0 0,-1-1 0 0 0,-1 1 0 0 0,-2 4 0 0 0,-5 4 0 0 0,-8 9 0 0 0,-9 5 0 0 0,-7 3 0 0 0,-7-2 0 0 0,-5-2 0 0 0,-1-7 0 0 0,0-3 0 0 0,2-5 0 0 0,0-7 0 0 0,-1-6 0 0 0,-1-5 0 0 0,-2 0 0 0 0,-2-1 0 0 0,2-1 0 0 0,4-3 0 0 0,5-4 0 0 0,2 0 0 0 0,-1 1 0 0 0,-3 3 0 0 0,-2 10 0 0 0,-7 12 0 0 0,-7 11 0 0 0,-5 8 0 0 0,-3 9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7-07T03:50:50.95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26863 5504 4902 0 0,'0'22'0'0'0,"-25"32"0"0"0,-37 35 0 0 0,-44 13 0 0 0,-21-5 0 0 0,-2-10 0 0 0,6-14 0 0 0,12-12 0 0 0,7-8 0 0 0,7-4 0 0 0,1 1 0 0 0,-1 4 0 0 0,-2 3 0 0 0,-2-3 0 0 0,-2 0 0 0 0,-3-3 0 0 0,-4-2 0 0 0,-2-5 0 0 0,-3-4 0 0 0,0-1 0 0 0,-2-5 0 0 0,0-2 0 0 0,-3-1 0 0 0,-2 1 0 0 0,-3 3 0 0 0,-3 0 0 0 0,-8 0 0 0 0,-2 1 0 0 0,0 2 0 0 0,1 1 0 0 0,2 2 0 0 0,3 0 0 0 0,-1 0 0 0 0,-4 1 0 0 0,-1-2 0 0 0,-3-1 0 0 0,-2 0 0 0 0,-1-2 0 0 0,3 0 0 0 0,2-1 0 0 0,2 1 0 0 0,1 0 0 0 0,4-5 0 0 0,1-7 0 0 0,3-4 0 0 0,1-6 0 0 0,0-4 0 0 0,4-4 0 0 0,3-4 0 0 0,4 0 0 0 0,1-1 0 0 0,1 2 0 0 0,-3 1 0 0 0,-4 0 0 0 0,-4 1 0 0 0,-6 3 0 0 0,-6 5 0 0 0,-5 5 0 0 0,1-1 0 0 0,7-2 0 0 0,14-2 0 0 0,14-4 0 0 0,11-5 0 0 0,5-11 0 0 0,4-9 0 0 0,18-3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7-07T03:50:50.95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22001 5925 3870 0 0,'-7'22'0'0'0,"-68"30"258"0"0,-93 40-258 0 0,-95 16 0 0 0,-38 1 0 0 0,-4-4 0 0 0,17-7 0 0 0,28-6 0 0 0,34-5 0 0 0,22-7 0 0 0,20-5 0 0 0,24-5 0 0 0,28-4 0 0 0,26-2 0 0 0,16-1 258 0 0,16-2-258 0 0,14-6 0 0 0,6-5 0 0 0,1-2 0 0 0,-8 3 0 0 0,-9 1 0 0 0,-2-5 0 0 0,10-5 0 0 0,19-6 0 0 0,21-3 0 0 0,26 0 0 0 0,21 0 0 0 0,26 0 0 0 0,19 3 0 0 0,29-2 0 0 0,45-1 0 0 0,64-1 0 0 0,54 1 0 0 0,33 1 0 0 0,13 0 0 0 0,-5 3 0 0 0,-18 3 0 0 0,-29 6 0 0 0,-33 9 0 0 0,-35 11 0 0 0,-40 15 0 0 0,-26 20 0 0 0,-20 19 0 0 0,-24 22 0 0 0,-35 19 0 0 0,-44 14 0 0 0,-35 2 0 0 0,-13-30 0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1570" y="1750574"/>
            <a:ext cx="12824460" cy="3723993"/>
          </a:xfrm>
        </p:spPr>
        <p:txBody>
          <a:bodyPr anchor="b"/>
          <a:lstStyle>
            <a:lvl1pPr algn="ctr">
              <a:defRPr sz="8463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85950" y="5618179"/>
            <a:ext cx="11315700" cy="2582529"/>
          </a:xfrm>
        </p:spPr>
        <p:txBody>
          <a:bodyPr/>
          <a:lstStyle>
            <a:lvl1pPr marL="0" indent="0" algn="ctr">
              <a:buNone/>
              <a:defRPr sz="3385"/>
            </a:lvl1pPr>
            <a:lvl2pPr marL="644881" indent="0" algn="ctr">
              <a:buNone/>
              <a:defRPr sz="2821"/>
            </a:lvl2pPr>
            <a:lvl3pPr marL="1289761" indent="0" algn="ctr">
              <a:buNone/>
              <a:defRPr sz="2539"/>
            </a:lvl3pPr>
            <a:lvl4pPr marL="1934642" indent="0" algn="ctr">
              <a:buNone/>
              <a:defRPr sz="2257"/>
            </a:lvl4pPr>
            <a:lvl5pPr marL="2579522" indent="0" algn="ctr">
              <a:buNone/>
              <a:defRPr sz="2257"/>
            </a:lvl5pPr>
            <a:lvl6pPr marL="3224403" indent="0" algn="ctr">
              <a:buNone/>
              <a:defRPr sz="2257"/>
            </a:lvl6pPr>
            <a:lvl7pPr marL="3869284" indent="0" algn="ctr">
              <a:buNone/>
              <a:defRPr sz="2257"/>
            </a:lvl7pPr>
            <a:lvl8pPr marL="4514164" indent="0" algn="ctr">
              <a:buNone/>
              <a:defRPr sz="2257"/>
            </a:lvl8pPr>
            <a:lvl9pPr marL="5159045" indent="0" algn="ctr">
              <a:buNone/>
              <a:defRPr sz="2257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157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197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9415" y="2666719"/>
            <a:ext cx="13013055" cy="4449477"/>
          </a:xfrm>
        </p:spPr>
        <p:txBody>
          <a:bodyPr anchor="b"/>
          <a:lstStyle>
            <a:lvl1pPr>
              <a:defRPr sz="8463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9415" y="7158290"/>
            <a:ext cx="13013055" cy="2339875"/>
          </a:xfrm>
        </p:spPr>
        <p:txBody>
          <a:bodyPr/>
          <a:lstStyle>
            <a:lvl1pPr marL="0" indent="0">
              <a:buNone/>
              <a:defRPr sz="3385">
                <a:solidFill>
                  <a:schemeClr val="tx1"/>
                </a:solidFill>
              </a:defRPr>
            </a:lvl1pPr>
            <a:lvl2pPr marL="644881" indent="0">
              <a:buNone/>
              <a:defRPr sz="2821">
                <a:solidFill>
                  <a:schemeClr val="tx1">
                    <a:tint val="75000"/>
                  </a:schemeClr>
                </a:solidFill>
              </a:defRPr>
            </a:lvl2pPr>
            <a:lvl3pPr marL="1289761" indent="0">
              <a:buNone/>
              <a:defRPr sz="2539">
                <a:solidFill>
                  <a:schemeClr val="tx1">
                    <a:tint val="75000"/>
                  </a:schemeClr>
                </a:solidFill>
              </a:defRPr>
            </a:lvl3pPr>
            <a:lvl4pPr marL="1934642" indent="0">
              <a:buNone/>
              <a:defRPr sz="2257">
                <a:solidFill>
                  <a:schemeClr val="tx1">
                    <a:tint val="75000"/>
                  </a:schemeClr>
                </a:solidFill>
              </a:defRPr>
            </a:lvl4pPr>
            <a:lvl5pPr marL="2579522" indent="0">
              <a:buNone/>
              <a:defRPr sz="2257">
                <a:solidFill>
                  <a:schemeClr val="tx1">
                    <a:tint val="75000"/>
                  </a:schemeClr>
                </a:solidFill>
              </a:defRPr>
            </a:lvl5pPr>
            <a:lvl6pPr marL="3224403" indent="0">
              <a:buNone/>
              <a:defRPr sz="2257">
                <a:solidFill>
                  <a:schemeClr val="tx1">
                    <a:tint val="75000"/>
                  </a:schemeClr>
                </a:solidFill>
              </a:defRPr>
            </a:lvl6pPr>
            <a:lvl7pPr marL="3869284" indent="0">
              <a:buNone/>
              <a:defRPr sz="2257">
                <a:solidFill>
                  <a:schemeClr val="tx1">
                    <a:tint val="75000"/>
                  </a:schemeClr>
                </a:solidFill>
              </a:defRPr>
            </a:lvl7pPr>
            <a:lvl8pPr marL="4514164" indent="0">
              <a:buNone/>
              <a:defRPr sz="2257">
                <a:solidFill>
                  <a:schemeClr val="tx1">
                    <a:tint val="75000"/>
                  </a:schemeClr>
                </a:solidFill>
              </a:defRPr>
            </a:lvl8pPr>
            <a:lvl9pPr marL="5159045" indent="0">
              <a:buNone/>
              <a:defRPr sz="225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634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37273" y="2847468"/>
            <a:ext cx="6412230" cy="67868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38098" y="2847468"/>
            <a:ext cx="6412230" cy="67868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198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9238" y="569496"/>
            <a:ext cx="13013055" cy="206751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39239" y="2622147"/>
            <a:ext cx="6382761" cy="1285074"/>
          </a:xfrm>
        </p:spPr>
        <p:txBody>
          <a:bodyPr anchor="b"/>
          <a:lstStyle>
            <a:lvl1pPr marL="0" indent="0">
              <a:buNone/>
              <a:defRPr sz="3385" b="1"/>
            </a:lvl1pPr>
            <a:lvl2pPr marL="644881" indent="0">
              <a:buNone/>
              <a:defRPr sz="2821" b="1"/>
            </a:lvl2pPr>
            <a:lvl3pPr marL="1289761" indent="0">
              <a:buNone/>
              <a:defRPr sz="2539" b="1"/>
            </a:lvl3pPr>
            <a:lvl4pPr marL="1934642" indent="0">
              <a:buNone/>
              <a:defRPr sz="2257" b="1"/>
            </a:lvl4pPr>
            <a:lvl5pPr marL="2579522" indent="0">
              <a:buNone/>
              <a:defRPr sz="2257" b="1"/>
            </a:lvl5pPr>
            <a:lvl6pPr marL="3224403" indent="0">
              <a:buNone/>
              <a:defRPr sz="2257" b="1"/>
            </a:lvl6pPr>
            <a:lvl7pPr marL="3869284" indent="0">
              <a:buNone/>
              <a:defRPr sz="2257" b="1"/>
            </a:lvl7pPr>
            <a:lvl8pPr marL="4514164" indent="0">
              <a:buNone/>
              <a:defRPr sz="2257" b="1"/>
            </a:lvl8pPr>
            <a:lvl9pPr marL="5159045" indent="0">
              <a:buNone/>
              <a:defRPr sz="225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39239" y="3907221"/>
            <a:ext cx="6382761" cy="57469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638098" y="2622147"/>
            <a:ext cx="6414195" cy="1285074"/>
          </a:xfrm>
        </p:spPr>
        <p:txBody>
          <a:bodyPr anchor="b"/>
          <a:lstStyle>
            <a:lvl1pPr marL="0" indent="0">
              <a:buNone/>
              <a:defRPr sz="3385" b="1"/>
            </a:lvl1pPr>
            <a:lvl2pPr marL="644881" indent="0">
              <a:buNone/>
              <a:defRPr sz="2821" b="1"/>
            </a:lvl2pPr>
            <a:lvl3pPr marL="1289761" indent="0">
              <a:buNone/>
              <a:defRPr sz="2539" b="1"/>
            </a:lvl3pPr>
            <a:lvl4pPr marL="1934642" indent="0">
              <a:buNone/>
              <a:defRPr sz="2257" b="1"/>
            </a:lvl4pPr>
            <a:lvl5pPr marL="2579522" indent="0">
              <a:buNone/>
              <a:defRPr sz="2257" b="1"/>
            </a:lvl5pPr>
            <a:lvl6pPr marL="3224403" indent="0">
              <a:buNone/>
              <a:defRPr sz="2257" b="1"/>
            </a:lvl6pPr>
            <a:lvl7pPr marL="3869284" indent="0">
              <a:buNone/>
              <a:defRPr sz="2257" b="1"/>
            </a:lvl7pPr>
            <a:lvl8pPr marL="4514164" indent="0">
              <a:buNone/>
              <a:defRPr sz="2257" b="1"/>
            </a:lvl8pPr>
            <a:lvl9pPr marL="5159045" indent="0">
              <a:buNone/>
              <a:defRPr sz="225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638098" y="3907221"/>
            <a:ext cx="6414195" cy="57469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568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923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131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9238" y="713105"/>
            <a:ext cx="4866144" cy="2495868"/>
          </a:xfrm>
        </p:spPr>
        <p:txBody>
          <a:bodyPr anchor="b"/>
          <a:lstStyle>
            <a:lvl1pPr>
              <a:defRPr sz="4514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14195" y="1540111"/>
            <a:ext cx="7638098" cy="7601501"/>
          </a:xfrm>
        </p:spPr>
        <p:txBody>
          <a:bodyPr/>
          <a:lstStyle>
            <a:lvl1pPr>
              <a:defRPr sz="4514"/>
            </a:lvl1pPr>
            <a:lvl2pPr>
              <a:defRPr sz="3949"/>
            </a:lvl2pPr>
            <a:lvl3pPr>
              <a:defRPr sz="3385"/>
            </a:lvl3pPr>
            <a:lvl4pPr>
              <a:defRPr sz="2821"/>
            </a:lvl4pPr>
            <a:lvl5pPr>
              <a:defRPr sz="2821"/>
            </a:lvl5pPr>
            <a:lvl6pPr>
              <a:defRPr sz="2821"/>
            </a:lvl6pPr>
            <a:lvl7pPr>
              <a:defRPr sz="2821"/>
            </a:lvl7pPr>
            <a:lvl8pPr>
              <a:defRPr sz="2821"/>
            </a:lvl8pPr>
            <a:lvl9pPr>
              <a:defRPr sz="2821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39238" y="3208972"/>
            <a:ext cx="4866144" cy="5945019"/>
          </a:xfrm>
        </p:spPr>
        <p:txBody>
          <a:bodyPr/>
          <a:lstStyle>
            <a:lvl1pPr marL="0" indent="0">
              <a:buNone/>
              <a:defRPr sz="2257"/>
            </a:lvl1pPr>
            <a:lvl2pPr marL="644881" indent="0">
              <a:buNone/>
              <a:defRPr sz="1975"/>
            </a:lvl2pPr>
            <a:lvl3pPr marL="1289761" indent="0">
              <a:buNone/>
              <a:defRPr sz="1693"/>
            </a:lvl3pPr>
            <a:lvl4pPr marL="1934642" indent="0">
              <a:buNone/>
              <a:defRPr sz="1411"/>
            </a:lvl4pPr>
            <a:lvl5pPr marL="2579522" indent="0">
              <a:buNone/>
              <a:defRPr sz="1411"/>
            </a:lvl5pPr>
            <a:lvl6pPr marL="3224403" indent="0">
              <a:buNone/>
              <a:defRPr sz="1411"/>
            </a:lvl6pPr>
            <a:lvl7pPr marL="3869284" indent="0">
              <a:buNone/>
              <a:defRPr sz="1411"/>
            </a:lvl7pPr>
            <a:lvl8pPr marL="4514164" indent="0">
              <a:buNone/>
              <a:defRPr sz="1411"/>
            </a:lvl8pPr>
            <a:lvl9pPr marL="5159045" indent="0">
              <a:buNone/>
              <a:defRPr sz="141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6094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9238" y="713105"/>
            <a:ext cx="4866144" cy="2495868"/>
          </a:xfrm>
        </p:spPr>
        <p:txBody>
          <a:bodyPr anchor="b"/>
          <a:lstStyle>
            <a:lvl1pPr>
              <a:defRPr sz="4514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14195" y="1540111"/>
            <a:ext cx="7638098" cy="7601501"/>
          </a:xfrm>
        </p:spPr>
        <p:txBody>
          <a:bodyPr anchor="t"/>
          <a:lstStyle>
            <a:lvl1pPr marL="0" indent="0">
              <a:buNone/>
              <a:defRPr sz="4514"/>
            </a:lvl1pPr>
            <a:lvl2pPr marL="644881" indent="0">
              <a:buNone/>
              <a:defRPr sz="3949"/>
            </a:lvl2pPr>
            <a:lvl3pPr marL="1289761" indent="0">
              <a:buNone/>
              <a:defRPr sz="3385"/>
            </a:lvl3pPr>
            <a:lvl4pPr marL="1934642" indent="0">
              <a:buNone/>
              <a:defRPr sz="2821"/>
            </a:lvl4pPr>
            <a:lvl5pPr marL="2579522" indent="0">
              <a:buNone/>
              <a:defRPr sz="2821"/>
            </a:lvl5pPr>
            <a:lvl6pPr marL="3224403" indent="0">
              <a:buNone/>
              <a:defRPr sz="2821"/>
            </a:lvl6pPr>
            <a:lvl7pPr marL="3869284" indent="0">
              <a:buNone/>
              <a:defRPr sz="2821"/>
            </a:lvl7pPr>
            <a:lvl8pPr marL="4514164" indent="0">
              <a:buNone/>
              <a:defRPr sz="2821"/>
            </a:lvl8pPr>
            <a:lvl9pPr marL="5159045" indent="0">
              <a:buNone/>
              <a:defRPr sz="2821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39238" y="3208972"/>
            <a:ext cx="4866144" cy="5945019"/>
          </a:xfrm>
        </p:spPr>
        <p:txBody>
          <a:bodyPr/>
          <a:lstStyle>
            <a:lvl1pPr marL="0" indent="0">
              <a:buNone/>
              <a:defRPr sz="2257"/>
            </a:lvl1pPr>
            <a:lvl2pPr marL="644881" indent="0">
              <a:buNone/>
              <a:defRPr sz="1975"/>
            </a:lvl2pPr>
            <a:lvl3pPr marL="1289761" indent="0">
              <a:buNone/>
              <a:defRPr sz="1693"/>
            </a:lvl3pPr>
            <a:lvl4pPr marL="1934642" indent="0">
              <a:buNone/>
              <a:defRPr sz="1411"/>
            </a:lvl4pPr>
            <a:lvl5pPr marL="2579522" indent="0">
              <a:buNone/>
              <a:defRPr sz="1411"/>
            </a:lvl5pPr>
            <a:lvl6pPr marL="3224403" indent="0">
              <a:buNone/>
              <a:defRPr sz="1411"/>
            </a:lvl6pPr>
            <a:lvl7pPr marL="3869284" indent="0">
              <a:buNone/>
              <a:defRPr sz="1411"/>
            </a:lvl7pPr>
            <a:lvl8pPr marL="4514164" indent="0">
              <a:buNone/>
              <a:defRPr sz="1411"/>
            </a:lvl8pPr>
            <a:lvl9pPr marL="5159045" indent="0">
              <a:buNone/>
              <a:defRPr sz="141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526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164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797064" y="569494"/>
            <a:ext cx="3253264" cy="906485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37273" y="569494"/>
            <a:ext cx="9571196" cy="906485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00910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FC13A-5B5D-4FA4-AA0C-65A513DC8A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701" y="943816"/>
            <a:ext cx="13030200" cy="1455306"/>
          </a:xfrm>
        </p:spPr>
        <p:txBody>
          <a:bodyPr anchor="t">
            <a:normAutofit/>
          </a:bodyPr>
          <a:lstStyle>
            <a:lvl1pPr algn="ctr">
              <a:lnSpc>
                <a:spcPct val="100000"/>
              </a:lnSpc>
              <a:defRPr sz="3200"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093252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47" userDrawn="1">
          <p15:clr>
            <a:srgbClr val="FBAE40"/>
          </p15:clr>
        </p15:guide>
        <p15:guide id="3" pos="8857" userDrawn="1">
          <p15:clr>
            <a:srgbClr val="FBAE40"/>
          </p15:clr>
        </p15:guide>
        <p15:guide id="4" orient="horz" pos="6143" userDrawn="1">
          <p15:clr>
            <a:srgbClr val="FBAE40"/>
          </p15:clr>
        </p15:guide>
        <p15:guide id="5" pos="4752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FC13A-5B5D-4FA4-AA0C-65A513DC8A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701" y="943816"/>
            <a:ext cx="13030200" cy="1455306"/>
          </a:xfrm>
        </p:spPr>
        <p:txBody>
          <a:bodyPr anchor="t">
            <a:normAutofit/>
          </a:bodyPr>
          <a:lstStyle>
            <a:lvl1pPr algn="ctr">
              <a:lnSpc>
                <a:spcPct val="100000"/>
              </a:lnSpc>
              <a:defRPr sz="3200"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835545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47" userDrawn="1">
          <p15:clr>
            <a:srgbClr val="FBAE40"/>
          </p15:clr>
        </p15:guide>
        <p15:guide id="3" pos="8857" userDrawn="1">
          <p15:clr>
            <a:srgbClr val="FBAE40"/>
          </p15:clr>
        </p15:guide>
        <p15:guide id="4" orient="horz" pos="6143" userDrawn="1">
          <p15:clr>
            <a:srgbClr val="FBAE40"/>
          </p15:clr>
        </p15:guide>
        <p15:guide id="5" pos="4752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A2318B72-F701-5445-9BA5-42608184E0E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2527" t="27893"/>
          <a:stretch/>
        </p:blipFill>
        <p:spPr>
          <a:xfrm>
            <a:off x="2" y="0"/>
            <a:ext cx="6784180" cy="481211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AFC13A-5B5D-4FA4-AA0C-65A513DC8A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701" y="943816"/>
            <a:ext cx="4421125" cy="287685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3200"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8F554FD-0591-4001-A5AC-6DDEB9A2B07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446520" y="3196389"/>
            <a:ext cx="7612380" cy="6543787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15564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16" userDrawn="1">
          <p15:clr>
            <a:srgbClr val="FBAE40"/>
          </p15:clr>
        </p15:guide>
        <p15:guide id="2" orient="horz" pos="199" userDrawn="1">
          <p15:clr>
            <a:srgbClr val="FBAE40"/>
          </p15:clr>
        </p15:guide>
        <p15:guide id="3" pos="9288" userDrawn="1">
          <p15:clr>
            <a:srgbClr val="FBAE40"/>
          </p15:clr>
        </p15:guide>
        <p15:guide id="4" orient="horz" pos="6539" userDrawn="1">
          <p15:clr>
            <a:srgbClr val="FBAE40"/>
          </p15:clr>
        </p15:guide>
        <p15:guide id="5" orient="horz" pos="6242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l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A2318B72-F701-5445-9BA5-42608184E0E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2527" t="27893"/>
          <a:stretch/>
        </p:blipFill>
        <p:spPr>
          <a:xfrm>
            <a:off x="2" y="0"/>
            <a:ext cx="6784180" cy="481211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AFC13A-5B5D-4FA4-AA0C-65A513DC8A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701" y="943816"/>
            <a:ext cx="4421125" cy="287685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3200"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AFB2936-5575-4A09-8CAC-6DD0B606787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446520" y="3196389"/>
            <a:ext cx="7612380" cy="6543787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8845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16" userDrawn="1">
          <p15:clr>
            <a:srgbClr val="FBAE40"/>
          </p15:clr>
        </p15:guide>
        <p15:guide id="2" orient="horz" pos="199" userDrawn="1">
          <p15:clr>
            <a:srgbClr val="FBAE40"/>
          </p15:clr>
        </p15:guide>
        <p15:guide id="3" pos="9288" userDrawn="1">
          <p15:clr>
            <a:srgbClr val="FBAE40"/>
          </p15:clr>
        </p15:guide>
        <p15:guide id="4" orient="horz" pos="6539" userDrawn="1">
          <p15:clr>
            <a:srgbClr val="FBAE40"/>
          </p15:clr>
        </p15:guide>
        <p15:guide id="5" orient="horz" pos="6242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l cent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DFBDBAFF-0A27-614C-9F17-C4B6AC1461C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-3118" t="39490" r="-6142" b="1"/>
          <a:stretch/>
        </p:blipFill>
        <p:spPr>
          <a:xfrm>
            <a:off x="3306835" y="1"/>
            <a:ext cx="8473932" cy="40381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AFC13A-5B5D-4FA4-AA0C-65A513DC8A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9260" y="943816"/>
            <a:ext cx="4421125" cy="2876850"/>
          </a:xfrm>
        </p:spPr>
        <p:txBody>
          <a:bodyPr anchor="t">
            <a:normAutofit/>
          </a:bodyPr>
          <a:lstStyle>
            <a:lvl1pPr algn="ctr">
              <a:lnSpc>
                <a:spcPct val="100000"/>
              </a:lnSpc>
              <a:defRPr sz="3200"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4">
            <a:extLst>
              <a:ext uri="{FF2B5EF4-FFF2-40B4-BE49-F238E27FC236}">
                <a16:creationId xmlns:a16="http://schemas.microsoft.com/office/drawing/2014/main" id="{715300AF-33C8-42A3-AB66-A30629828D1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066555" y="3820665"/>
            <a:ext cx="12954492" cy="6543787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7585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16" userDrawn="1">
          <p15:clr>
            <a:srgbClr val="FBAE40"/>
          </p15:clr>
        </p15:guide>
        <p15:guide id="2" orient="horz" pos="199" userDrawn="1">
          <p15:clr>
            <a:srgbClr val="FBAE40"/>
          </p15:clr>
        </p15:guide>
        <p15:guide id="3" pos="9288" userDrawn="1">
          <p15:clr>
            <a:srgbClr val="FBAE40"/>
          </p15:clr>
        </p15:guide>
        <p15:guide id="4" orient="horz" pos="6539" userDrawn="1">
          <p15:clr>
            <a:srgbClr val="FBAE40"/>
          </p15:clr>
        </p15:guide>
        <p15:guide id="5" orient="horz" pos="6242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A2318B72-F701-5445-9BA5-42608184E0E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2527" t="27893"/>
          <a:stretch/>
        </p:blipFill>
        <p:spPr>
          <a:xfrm>
            <a:off x="2" y="0"/>
            <a:ext cx="6784180" cy="481211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AFC13A-5B5D-4FA4-AA0C-65A513DC8A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701" y="943816"/>
            <a:ext cx="4421125" cy="287685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3200" b="1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CD658DCB-B2EF-429D-9328-A87787FC814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446520" y="3196389"/>
            <a:ext cx="7612380" cy="6543787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49221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16" userDrawn="1">
          <p15:clr>
            <a:srgbClr val="FBAE40"/>
          </p15:clr>
        </p15:guide>
        <p15:guide id="2" orient="horz" pos="199" userDrawn="1">
          <p15:clr>
            <a:srgbClr val="FBAE40"/>
          </p15:clr>
        </p15:guide>
        <p15:guide id="3" pos="9288" userDrawn="1">
          <p15:clr>
            <a:srgbClr val="FBAE40"/>
          </p15:clr>
        </p15:guide>
        <p15:guide id="4" orient="horz" pos="6539" userDrawn="1">
          <p15:clr>
            <a:srgbClr val="FBAE40"/>
          </p15:clr>
        </p15:guide>
        <p15:guide id="5" orient="horz" pos="6242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rang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A2318B72-F701-5445-9BA5-42608184E0E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2527" t="27893"/>
          <a:stretch/>
        </p:blipFill>
        <p:spPr>
          <a:xfrm>
            <a:off x="2" y="0"/>
            <a:ext cx="6784180" cy="481211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AFC13A-5B5D-4FA4-AA0C-65A513DC8A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701" y="943816"/>
            <a:ext cx="4421125" cy="287685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3200" b="1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1363DE8-F69F-4B2C-91F6-C05A48E056A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446520" y="3196389"/>
            <a:ext cx="7612380" cy="6543787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25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16" userDrawn="1">
          <p15:clr>
            <a:srgbClr val="FBAE40"/>
          </p15:clr>
        </p15:guide>
        <p15:guide id="2" orient="horz" pos="199" userDrawn="1">
          <p15:clr>
            <a:srgbClr val="FBAE40"/>
          </p15:clr>
        </p15:guide>
        <p15:guide id="3" pos="9288" userDrawn="1">
          <p15:clr>
            <a:srgbClr val="FBAE40"/>
          </p15:clr>
        </p15:guide>
        <p15:guide id="4" orient="horz" pos="6539" userDrawn="1">
          <p15:clr>
            <a:srgbClr val="FBAE40"/>
          </p15:clr>
        </p15:guide>
        <p15:guide id="5" orient="horz" pos="6242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37273" y="569496"/>
            <a:ext cx="13013055" cy="20675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37273" y="2847468"/>
            <a:ext cx="13013055" cy="67868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7273" y="9914142"/>
            <a:ext cx="3394710" cy="56949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9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997768" y="9914142"/>
            <a:ext cx="5092065" cy="56949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9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5618" y="9914142"/>
            <a:ext cx="3394710" cy="56949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9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460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37273" y="569497"/>
            <a:ext cx="13013055" cy="20675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37273" y="2847469"/>
            <a:ext cx="13013055" cy="67868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7274" y="9914142"/>
            <a:ext cx="3394709" cy="56949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71B78C-147C-4381-985C-43ABFDB45BA3}" type="datetimeFigureOut">
              <a:rPr lang="en-US" smtClean="0"/>
              <a:t>7/6/2025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997768" y="9914142"/>
            <a:ext cx="5092065" cy="56949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3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5618" y="9914142"/>
            <a:ext cx="3394709" cy="56949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F3F6B-B4FF-4010-ACCC-F66F915546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119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6" r:id="rId4"/>
    <p:sldLayoutId id="2147483674" r:id="rId5"/>
    <p:sldLayoutId id="2147483675" r:id="rId6"/>
  </p:sldLayoutIdLst>
  <p:txStyles>
    <p:titleStyle>
      <a:lvl1pPr algn="l" defTabSz="1005840" rtl="0" eaLnBrk="1" latinLnBrk="0" hangingPunct="1">
        <a:lnSpc>
          <a:spcPct val="90000"/>
        </a:lnSpc>
        <a:spcBef>
          <a:spcPct val="0"/>
        </a:spcBef>
        <a:buNone/>
        <a:defRPr sz="48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1460" indent="-251460" algn="l" defTabSz="100584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3080" kern="1200">
          <a:solidFill>
            <a:schemeClr val="tx1"/>
          </a:solidFill>
          <a:latin typeface="+mn-lt"/>
          <a:ea typeface="+mn-ea"/>
          <a:cs typeface="+mn-cs"/>
        </a:defRPr>
      </a:lvl1pPr>
      <a:lvl2pPr marL="75438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2640" kern="1200">
          <a:solidFill>
            <a:schemeClr val="tx1"/>
          </a:solidFill>
          <a:latin typeface="+mn-lt"/>
          <a:ea typeface="+mn-ea"/>
          <a:cs typeface="+mn-cs"/>
        </a:defRPr>
      </a:lvl2pPr>
      <a:lvl3pPr marL="125730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76022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4pPr>
      <a:lvl5pPr marL="226314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5pPr>
      <a:lvl6pPr marL="276606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6pPr>
      <a:lvl7pPr marL="326898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7pPr>
      <a:lvl8pPr marL="377190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8pPr>
      <a:lvl9pPr marL="427482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3pPr>
      <a:lvl4pPr marL="150876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4pPr>
      <a:lvl5pPr marL="201168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6pPr>
      <a:lvl7pPr marL="301752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7pPr>
      <a:lvl8pPr marL="352044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8pPr>
      <a:lvl9pPr marL="402336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647" userDrawn="1">
          <p15:clr>
            <a:srgbClr val="F26B43"/>
          </p15:clr>
        </p15:guide>
        <p15:guide id="2" orient="horz" pos="595" userDrawn="1">
          <p15:clr>
            <a:srgbClr val="F26B43"/>
          </p15:clr>
        </p15:guide>
        <p15:guide id="3" pos="8857" userDrawn="1">
          <p15:clr>
            <a:srgbClr val="F26B43"/>
          </p15:clr>
        </p15:guide>
        <p15:guide id="4" orient="horz" pos="6143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png"/><Relationship Id="rId3" Type="http://schemas.openxmlformats.org/officeDocument/2006/relationships/image" Target="../media/image4.png"/><Relationship Id="rId7" Type="http://schemas.openxmlformats.org/officeDocument/2006/relationships/customXml" Target="../ink/ink2.xml"/><Relationship Id="rId12" Type="http://schemas.openxmlformats.org/officeDocument/2006/relationships/image" Target="../media/image9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11" Type="http://schemas.openxmlformats.org/officeDocument/2006/relationships/customXml" Target="../ink/ink4.xml"/><Relationship Id="rId5" Type="http://schemas.openxmlformats.org/officeDocument/2006/relationships/customXml" Target="../ink/ink1.xml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openxmlformats.org/officeDocument/2006/relationships/customXml" Target="../ink/ink3.xml"/><Relationship Id="rId1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8E1DA510-B37E-494B-88B2-2D92AA5433A1}"/>
              </a:ext>
            </a:extLst>
          </p:cNvPr>
          <p:cNvSpPr txBox="1"/>
          <p:nvPr/>
        </p:nvSpPr>
        <p:spPr>
          <a:xfrm>
            <a:off x="918212" y="2256004"/>
            <a:ext cx="3344196" cy="1938992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1111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22222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983334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644445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05556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6667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627778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288890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/>
            <a:r>
              <a:rPr lang="en-US" sz="2400" b="1">
                <a:solidFill>
                  <a:srgbClr val="FFC000"/>
                </a:solidFill>
                <a:latin typeface="Arial"/>
                <a:cs typeface="Quire Sans"/>
              </a:rPr>
              <a:t>Step 1: </a:t>
            </a:r>
          </a:p>
          <a:p>
            <a:pPr algn="ctr"/>
            <a:r>
              <a:rPr lang="en-US" sz="2400" b="1">
                <a:solidFill>
                  <a:srgbClr val="FFC000"/>
                </a:solidFill>
                <a:latin typeface="Arial"/>
                <a:cs typeface="Quire Sans"/>
              </a:rPr>
              <a:t>Open word </a:t>
            </a:r>
            <a:r>
              <a:rPr lang="en-US" sz="2400" b="1" err="1">
                <a:solidFill>
                  <a:srgbClr val="FFC000"/>
                </a:solidFill>
                <a:latin typeface="Arial"/>
                <a:cs typeface="Quire Sans"/>
              </a:rPr>
              <a:t>doccument</a:t>
            </a:r>
            <a:r>
              <a:rPr lang="en-US" sz="2400" b="1">
                <a:solidFill>
                  <a:srgbClr val="FFC000"/>
                </a:solidFill>
                <a:latin typeface="Arial"/>
                <a:cs typeface="Quire Sans"/>
              </a:rPr>
              <a:t>, then open a blank </a:t>
            </a:r>
            <a:r>
              <a:rPr lang="en-US" sz="2400" b="1" err="1">
                <a:solidFill>
                  <a:srgbClr val="FFC000"/>
                </a:solidFill>
                <a:latin typeface="Arial"/>
                <a:cs typeface="Quire Sans"/>
              </a:rPr>
              <a:t>doccument</a:t>
            </a:r>
            <a:r>
              <a:rPr lang="en-US" sz="2400" b="1">
                <a:solidFill>
                  <a:srgbClr val="FFC000"/>
                </a:solidFill>
                <a:latin typeface="Arial"/>
                <a:cs typeface="Quire Sans"/>
              </a:rPr>
              <a:t>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280B5E1-9E1C-4D95-8ECA-AE6E1030ADB2}"/>
              </a:ext>
            </a:extLst>
          </p:cNvPr>
          <p:cNvSpPr txBox="1"/>
          <p:nvPr/>
        </p:nvSpPr>
        <p:spPr>
          <a:xfrm>
            <a:off x="5297920" y="2258359"/>
            <a:ext cx="9285077" cy="89255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1111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22222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983334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644445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05556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6667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627778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288890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/>
            <a:r>
              <a:rPr lang="en-US" sz="2600" b="1">
                <a:solidFill>
                  <a:srgbClr val="FFC000"/>
                </a:solidFill>
                <a:latin typeface="Arial"/>
                <a:cs typeface="Quire Sans"/>
              </a:rPr>
              <a:t>Step 2:</a:t>
            </a:r>
          </a:p>
          <a:p>
            <a:pPr algn="ctr"/>
            <a:r>
              <a:rPr lang="en-US" sz="2600" b="1">
                <a:solidFill>
                  <a:srgbClr val="FFC000"/>
                </a:solidFill>
                <a:latin typeface="Arial"/>
                <a:cs typeface="Quire Sans"/>
              </a:rPr>
              <a:t>Locate insert tab in top left hand of the collum, 3rd one i</a:t>
            </a:r>
            <a:r>
              <a:rPr lang="en-US" sz="2600">
                <a:solidFill>
                  <a:srgbClr val="FFC000"/>
                </a:solidFill>
                <a:cs typeface="Quire Sans"/>
              </a:rPr>
              <a:t>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EF69F37-93C7-477A-9DC0-0BF7487FD52E}"/>
              </a:ext>
            </a:extLst>
          </p:cNvPr>
          <p:cNvSpPr txBox="1"/>
          <p:nvPr/>
        </p:nvSpPr>
        <p:spPr>
          <a:xfrm>
            <a:off x="247755" y="4794122"/>
            <a:ext cx="7043235" cy="156966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1111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22222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983334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644445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05556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6667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627778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288890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/>
            <a:r>
              <a:rPr lang="en-US" sz="2400" b="1">
                <a:solidFill>
                  <a:srgbClr val="FFC000"/>
                </a:solidFill>
                <a:latin typeface="Arial"/>
                <a:cs typeface="Quire Sans"/>
              </a:rPr>
              <a:t>Step 3:</a:t>
            </a:r>
          </a:p>
          <a:p>
            <a:pPr algn="ctr"/>
            <a:r>
              <a:rPr lang="en-US" sz="2400" b="1">
                <a:solidFill>
                  <a:srgbClr val="FFC000"/>
                </a:solidFill>
                <a:latin typeface="Arial"/>
                <a:cs typeface="Quire Sans"/>
              </a:rPr>
              <a:t>Click on insert tab and locate graph logo in drop box, then select the chart most fitting to you.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7DCA714-E661-4171-875B-981FBF5F73E1}"/>
              </a:ext>
            </a:extLst>
          </p:cNvPr>
          <p:cNvSpPr txBox="1"/>
          <p:nvPr/>
        </p:nvSpPr>
        <p:spPr>
          <a:xfrm>
            <a:off x="10360173" y="4278813"/>
            <a:ext cx="3837401" cy="267765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1111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22222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983334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644445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05556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6667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627778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288890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/>
            <a:r>
              <a:rPr lang="en-US" sz="2400" b="1">
                <a:solidFill>
                  <a:srgbClr val="FFC000"/>
                </a:solidFill>
                <a:latin typeface="Arial"/>
                <a:cs typeface="Quire Sans"/>
              </a:rPr>
              <a:t>Step 4</a:t>
            </a:r>
            <a:r>
              <a:rPr lang="en-US" sz="1600">
                <a:solidFill>
                  <a:schemeClr val="accent1"/>
                </a:solidFill>
                <a:cs typeface="Quire Sans"/>
              </a:rPr>
              <a:t>:</a:t>
            </a:r>
          </a:p>
          <a:p>
            <a:pPr algn="ctr"/>
            <a:r>
              <a:rPr lang="en-US" sz="2400" b="1">
                <a:solidFill>
                  <a:srgbClr val="FFC000"/>
                </a:solidFill>
                <a:latin typeface="Arial"/>
                <a:cs typeface="Quire Sans"/>
              </a:rPr>
              <a:t>Enter your data into the small </a:t>
            </a:r>
            <a:r>
              <a:rPr lang="en-US" sz="2400" b="1" err="1">
                <a:solidFill>
                  <a:srgbClr val="FFC000"/>
                </a:solidFill>
                <a:latin typeface="Arial"/>
                <a:cs typeface="Quire Sans"/>
              </a:rPr>
              <a:t>exel</a:t>
            </a:r>
            <a:r>
              <a:rPr lang="en-US" sz="2400" b="1">
                <a:solidFill>
                  <a:srgbClr val="FFC000"/>
                </a:solidFill>
                <a:latin typeface="Arial"/>
                <a:cs typeface="Quire Sans"/>
              </a:rPr>
              <a:t> sheet that will open on top of your document, by replacing the </a:t>
            </a:r>
            <a:r>
              <a:rPr lang="en-US" sz="2400" b="1" err="1">
                <a:solidFill>
                  <a:srgbClr val="FFC000"/>
                </a:solidFill>
                <a:latin typeface="Arial"/>
                <a:cs typeface="Quire Sans"/>
              </a:rPr>
              <a:t>defult</a:t>
            </a:r>
            <a:r>
              <a:rPr lang="en-US" sz="2400" b="1">
                <a:solidFill>
                  <a:srgbClr val="FFC000"/>
                </a:solidFill>
                <a:latin typeface="Arial"/>
                <a:cs typeface="Quire Sans"/>
              </a:rPr>
              <a:t> data with your own.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1B93847-9163-4AA0-AE42-AF4E4D8A3C72}"/>
              </a:ext>
            </a:extLst>
          </p:cNvPr>
          <p:cNvSpPr txBox="1"/>
          <p:nvPr/>
        </p:nvSpPr>
        <p:spPr>
          <a:xfrm rot="-10800000" flipV="1">
            <a:off x="6094251" y="7461398"/>
            <a:ext cx="3837402" cy="1384995"/>
          </a:xfrm>
          <a:prstGeom prst="rect">
            <a:avLst/>
          </a:prstGeom>
          <a:ln>
            <a:solidFill>
              <a:srgbClr val="FFC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1111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22222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983334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644445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05556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6667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627778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288890" algn="l" defTabSz="661111" rtl="0" eaLnBrk="1" latinLnBrk="0" hangingPunct="1">
              <a:defRPr sz="260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/>
            <a:r>
              <a:rPr lang="en-US" sz="2800" b="1">
                <a:solidFill>
                  <a:srgbClr val="FFC000"/>
                </a:solidFill>
                <a:latin typeface="Arial"/>
                <a:cs typeface="Quire Sans"/>
              </a:rPr>
              <a:t>Final step </a:t>
            </a:r>
            <a:r>
              <a:rPr lang="en-US" sz="1600">
                <a:solidFill>
                  <a:schemeClr val="accent1"/>
                </a:solidFill>
                <a:cs typeface="Quire Sans"/>
              </a:rPr>
              <a:t>:</a:t>
            </a:r>
            <a:endParaRPr lang="en-US">
              <a:solidFill>
                <a:schemeClr val="accent1"/>
              </a:solidFill>
              <a:cs typeface="Quire Sans"/>
            </a:endParaRPr>
          </a:p>
          <a:p>
            <a:pPr algn="ctr"/>
            <a:r>
              <a:rPr lang="en-US" sz="2800" b="1" err="1">
                <a:solidFill>
                  <a:srgbClr val="FFC000"/>
                </a:solidFill>
                <a:latin typeface="Arial"/>
                <a:cs typeface="Quire Sans"/>
              </a:rPr>
              <a:t>Customise</a:t>
            </a:r>
            <a:r>
              <a:rPr lang="en-US" sz="2800" b="1">
                <a:solidFill>
                  <a:srgbClr val="FFC000"/>
                </a:solidFill>
                <a:latin typeface="Arial"/>
                <a:cs typeface="Quire Sans"/>
              </a:rPr>
              <a:t> your chart</a:t>
            </a:r>
            <a:r>
              <a:rPr lang="en-US" sz="1600">
                <a:solidFill>
                  <a:schemeClr val="accent1"/>
                </a:solidFill>
                <a:cs typeface="Quire Sans"/>
              </a:rPr>
              <a:t>.. </a:t>
            </a:r>
            <a:r>
              <a:rPr lang="en-US" sz="2800" b="1" err="1">
                <a:solidFill>
                  <a:srgbClr val="FFC000"/>
                </a:solidFill>
                <a:latin typeface="Arial"/>
                <a:cs typeface="Quire Sans"/>
              </a:rPr>
              <a:t>Colour</a:t>
            </a:r>
            <a:r>
              <a:rPr lang="en-US" sz="2800" b="1">
                <a:solidFill>
                  <a:srgbClr val="FFC000"/>
                </a:solidFill>
                <a:latin typeface="Arial"/>
                <a:cs typeface="Quire Sans"/>
              </a:rPr>
              <a:t> size </a:t>
            </a:r>
            <a:r>
              <a:rPr lang="en-US" sz="2400" b="1" err="1">
                <a:solidFill>
                  <a:srgbClr val="FFC000"/>
                </a:solidFill>
                <a:latin typeface="Arial"/>
                <a:cs typeface="Quire Sans"/>
              </a:rPr>
              <a:t>ect</a:t>
            </a:r>
            <a:r>
              <a:rPr lang="en-US" sz="1600" err="1">
                <a:solidFill>
                  <a:schemeClr val="accent1"/>
                </a:solidFill>
                <a:cs typeface="Quire Sans"/>
              </a:rPr>
              <a:t>.</a:t>
            </a:r>
            <a:r>
              <a:rPr lang="en-US" sz="1600">
                <a:solidFill>
                  <a:schemeClr val="accent1"/>
                </a:solidFill>
                <a:cs typeface="Quire Sans"/>
              </a:rPr>
              <a:t>.</a:t>
            </a:r>
          </a:p>
        </p:txBody>
      </p:sp>
      <p:pic>
        <p:nvPicPr>
          <p:cNvPr id="9" name="Picture 8" descr="A gold text on a black background&#10;&#10;AI-generated content may be incorrect.">
            <a:extLst>
              <a:ext uri="{FF2B5EF4-FFF2-40B4-BE49-F238E27FC236}">
                <a16:creationId xmlns:a16="http://schemas.microsoft.com/office/drawing/2014/main" id="{C765DB69-21B6-688F-3BF8-5CEC9D68F6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476" y="219435"/>
            <a:ext cx="13063892" cy="883049"/>
          </a:xfrm>
          <a:prstGeom prst="rect">
            <a:avLst/>
          </a:prstGeom>
        </p:spPr>
      </p:pic>
      <p:pic>
        <p:nvPicPr>
          <p:cNvPr id="12" name="Picture 1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C980EC6-A5AE-B891-E7CC-A7BE6DF78CF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148" t="-3571" r="-493" b="3571"/>
          <a:stretch>
            <a:fillRect/>
          </a:stretch>
        </p:blipFill>
        <p:spPr>
          <a:xfrm>
            <a:off x="5448845" y="3550490"/>
            <a:ext cx="3536270" cy="62865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8FD3E7AB-681D-45A6-7909-25CA3989F4A0}"/>
                  </a:ext>
                </a:extLst>
              </p14:cNvPr>
              <p14:cNvContentPartPr/>
              <p14:nvPr/>
            </p14:nvContentPartPr>
            <p14:xfrm>
              <a:off x="6923138" y="3586320"/>
              <a:ext cx="20562" cy="20562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8FD3E7AB-681D-45A6-7909-25CA3989F4A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838838" y="-2582280"/>
                <a:ext cx="6168600" cy="123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EC534A27-7721-7A18-5EC4-B9429CECF3DE}"/>
                  </a:ext>
                </a:extLst>
              </p14:cNvPr>
              <p14:cNvContentPartPr/>
              <p14:nvPr/>
            </p14:nvContentPartPr>
            <p14:xfrm>
              <a:off x="6037758" y="3344566"/>
              <a:ext cx="1007241" cy="948816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EC534A27-7721-7A18-5EC4-B9429CECF3DE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983760" y="3236623"/>
                <a:ext cx="1114877" cy="116434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90A5427E-7B74-6519-1619-A6328520B11E}"/>
                  </a:ext>
                </a:extLst>
              </p14:cNvPr>
              <p14:cNvContentPartPr/>
              <p14:nvPr/>
            </p14:nvContentPartPr>
            <p14:xfrm>
              <a:off x="9491579" y="3435038"/>
              <a:ext cx="2778645" cy="805155"/>
            </p14:xfrm>
          </p:contentPart>
        </mc:Choice>
        <mc:Fallback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90A5427E-7B74-6519-1619-A6328520B11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437583" y="3327108"/>
                <a:ext cx="2886277" cy="102065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062C042E-3824-B6FF-ECB6-63F08ADDA73C}"/>
                  </a:ext>
                </a:extLst>
              </p14:cNvPr>
              <p14:cNvContentPartPr/>
              <p14:nvPr/>
            </p14:nvContentPartPr>
            <p14:xfrm>
              <a:off x="9227940" y="3605499"/>
              <a:ext cx="1202246" cy="1202620"/>
            </p14:xfrm>
          </p:contentPart>
        </mc:Choice>
        <mc:Fallback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062C042E-3824-B6FF-ECB6-63F08ADDA73C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9173963" y="3497544"/>
                <a:ext cx="1309840" cy="1418170"/>
              </a:xfrm>
              <a:prstGeom prst="rect">
                <a:avLst/>
              </a:prstGeom>
            </p:spPr>
          </p:pic>
        </mc:Fallback>
      </mc:AlternateContent>
      <p:pic>
        <p:nvPicPr>
          <p:cNvPr id="33" name="Picture 3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525A672-FB26-5BB6-0823-9F789B5477FF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l="5821" t="-7" r="14702" b="20941"/>
          <a:stretch>
            <a:fillRect/>
          </a:stretch>
        </p:blipFill>
        <p:spPr>
          <a:xfrm>
            <a:off x="687163" y="7077943"/>
            <a:ext cx="5015174" cy="2997041"/>
          </a:xfrm>
          <a:prstGeom prst="rect">
            <a:avLst/>
          </a:prstGeom>
        </p:spPr>
      </p:pic>
      <p:pic>
        <p:nvPicPr>
          <p:cNvPr id="34" name="Picture 3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9448089-C6AE-B85A-0B43-B45AB6DE6DE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873464" y="7068528"/>
            <a:ext cx="3842396" cy="3205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8302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1_Secondary">
  <a:themeElements>
    <a:clrScheme name="Custom 14">
      <a:dk1>
        <a:sysClr val="windowText" lastClr="000000"/>
      </a:dk1>
      <a:lt1>
        <a:sysClr val="window" lastClr="FFFFFF"/>
      </a:lt1>
      <a:dk2>
        <a:srgbClr val="445EA2"/>
      </a:dk2>
      <a:lt2>
        <a:srgbClr val="EBEBEB"/>
      </a:lt2>
      <a:accent1>
        <a:srgbClr val="4495A2"/>
      </a:accent1>
      <a:accent2>
        <a:srgbClr val="7CA655"/>
      </a:accent2>
      <a:accent3>
        <a:srgbClr val="DFB240"/>
      </a:accent3>
      <a:accent4>
        <a:srgbClr val="DF8C40"/>
      </a:accent4>
      <a:accent5>
        <a:srgbClr val="DF5D40"/>
      </a:accent5>
      <a:accent6>
        <a:srgbClr val="8760AD"/>
      </a:accent6>
      <a:hlink>
        <a:srgbClr val="DF5D40"/>
      </a:hlink>
      <a:folHlink>
        <a:srgbClr val="8760AD"/>
      </a:folHlink>
    </a:clrScheme>
    <a:fontScheme name="Custom 12">
      <a:majorFont>
        <a:latin typeface="Sagona Book"/>
        <a:ea typeface=""/>
        <a:cs typeface=""/>
      </a:majorFont>
      <a:minorFont>
        <a:latin typeface="Quire Sans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7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901ECCB1-5CA9-4F89-9EFC-AE888E928E70}">
  <we:reference id="wa104178141" version="4.3.3.0" store="en-US" storeType="OMEX"/>
  <we:alternateReferences>
    <we:reference id="wa104178141" version="4.3.3.0" store="WA104178141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322F3D9-3F68-4FF9-9D09-5E4EB5CD37B8}">
  <ds:schemaRefs>
    <ds:schemaRef ds:uri="16c05727-aa75-4e4a-9b5f-8a80a1165891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366FE7AC-3539-402E-A02F-52D59395594F}">
  <ds:schemaRefs>
    <ds:schemaRef ds:uri="71af3243-3dd4-4a8d-8c0d-dd76da1f02a5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F9BE1F16-0373-490F-B929-7C43A7A6F70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Custom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</vt:i4>
      </vt:variant>
    </vt:vector>
  </HeadingPairs>
  <TitlesOfParts>
    <vt:vector size="3" baseType="lpstr">
      <vt:lpstr>Office Theme</vt:lpstr>
      <vt:lpstr>1_Secondary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2025-07-07T02:47:25Z</dcterms:created>
  <dcterms:modified xsi:type="dcterms:W3CDTF">2025-07-07T03:58:06Z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