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B83662-D6A2-A803-650A-6B66FA02B9CA}" v="333" dt="2024-10-28T19:30:09.012"/>
    <p1510:client id="{B1087539-F0AA-5A56-6AC4-860C03DF1E81}" v="320" dt="2024-10-28T14:48:34.580"/>
    <p1510:client id="{CAE11FCE-915E-CC5D-0864-E354C0EE2BCE}" v="309" dt="2024-10-28T12:09:07.6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Milward (2305212)" userId="S::2305212@student.uwtsd.ac.uk::73eb119c-d5f6-4d72-b5df-93a2bf61a2e4" providerId="AD" clId="Web-{ABA965FC-7F7E-F3B5-0060-FD3039F3D0BB}"/>
    <pc:docChg chg="modSld">
      <pc:chgData name="Hannah Milward (2305212)" userId="S::2305212@student.uwtsd.ac.uk::73eb119c-d5f6-4d72-b5df-93a2bf61a2e4" providerId="AD" clId="Web-{ABA965FC-7F7E-F3B5-0060-FD3039F3D0BB}" dt="2024-10-22T13:17:17.573" v="45" actId="20577"/>
      <pc:docMkLst>
        <pc:docMk/>
      </pc:docMkLst>
      <pc:sldChg chg="modSp">
        <pc:chgData name="Hannah Milward (2305212)" userId="S::2305212@student.uwtsd.ac.uk::73eb119c-d5f6-4d72-b5df-93a2bf61a2e4" providerId="AD" clId="Web-{ABA965FC-7F7E-F3B5-0060-FD3039F3D0BB}" dt="2024-10-22T13:17:17.573" v="45" actId="20577"/>
        <pc:sldMkLst>
          <pc:docMk/>
          <pc:sldMk cId="34218570" sldId="257"/>
        </pc:sldMkLst>
        <pc:spChg chg="mod">
          <ac:chgData name="Hannah Milward (2305212)" userId="S::2305212@student.uwtsd.ac.uk::73eb119c-d5f6-4d72-b5df-93a2bf61a2e4" providerId="AD" clId="Web-{ABA965FC-7F7E-F3B5-0060-FD3039F3D0BB}" dt="2024-10-22T13:17:17.573" v="45" actId="20577"/>
          <ac:spMkLst>
            <pc:docMk/>
            <pc:sldMk cId="34218570" sldId="257"/>
            <ac:spMk id="3" creationId="{76AFF7AA-AF4C-1B6F-23BD-F63EC9A186CA}"/>
          </ac:spMkLst>
        </pc:spChg>
      </pc:sldChg>
    </pc:docChg>
  </pc:docChgLst>
  <pc:docChgLst>
    <pc:chgData name="Hannah Milward (2305212)" userId="S::2305212@student.uwtsd.ac.uk::73eb119c-d5f6-4d72-b5df-93a2bf61a2e4" providerId="AD" clId="Web-{CAE11FCE-915E-CC5D-0864-E354C0EE2BCE}"/>
    <pc:docChg chg="modSld">
      <pc:chgData name="Hannah Milward (2305212)" userId="S::2305212@student.uwtsd.ac.uk::73eb119c-d5f6-4d72-b5df-93a2bf61a2e4" providerId="AD" clId="Web-{CAE11FCE-915E-CC5D-0864-E354C0EE2BCE}" dt="2024-10-28T12:09:03.635" v="305" actId="20577"/>
      <pc:docMkLst>
        <pc:docMk/>
      </pc:docMkLst>
      <pc:sldChg chg="modSp">
        <pc:chgData name="Hannah Milward (2305212)" userId="S::2305212@student.uwtsd.ac.uk::73eb119c-d5f6-4d72-b5df-93a2bf61a2e4" providerId="AD" clId="Web-{CAE11FCE-915E-CC5D-0864-E354C0EE2BCE}" dt="2024-10-28T11:45:16.685" v="273" actId="20577"/>
        <pc:sldMkLst>
          <pc:docMk/>
          <pc:sldMk cId="1756067973" sldId="258"/>
        </pc:sldMkLst>
        <pc:spChg chg="mod">
          <ac:chgData name="Hannah Milward (2305212)" userId="S::2305212@student.uwtsd.ac.uk::73eb119c-d5f6-4d72-b5df-93a2bf61a2e4" providerId="AD" clId="Web-{CAE11FCE-915E-CC5D-0864-E354C0EE2BCE}" dt="2024-10-28T11:34:26.425" v="29" actId="20577"/>
          <ac:spMkLst>
            <pc:docMk/>
            <pc:sldMk cId="1756067973" sldId="258"/>
            <ac:spMk id="2" creationId="{097D06B1-96AC-F1B3-7338-E30B2E249F10}"/>
          </ac:spMkLst>
        </pc:spChg>
        <pc:spChg chg="mod">
          <ac:chgData name="Hannah Milward (2305212)" userId="S::2305212@student.uwtsd.ac.uk::73eb119c-d5f6-4d72-b5df-93a2bf61a2e4" providerId="AD" clId="Web-{CAE11FCE-915E-CC5D-0864-E354C0EE2BCE}" dt="2024-10-28T11:45:16.685" v="273" actId="20577"/>
          <ac:spMkLst>
            <pc:docMk/>
            <pc:sldMk cId="1756067973" sldId="258"/>
            <ac:spMk id="3" creationId="{BC2D4385-48E6-840F-8916-C2054E15E09A}"/>
          </ac:spMkLst>
        </pc:spChg>
      </pc:sldChg>
      <pc:sldChg chg="modSp">
        <pc:chgData name="Hannah Milward (2305212)" userId="S::2305212@student.uwtsd.ac.uk::73eb119c-d5f6-4d72-b5df-93a2bf61a2e4" providerId="AD" clId="Web-{CAE11FCE-915E-CC5D-0864-E354C0EE2BCE}" dt="2024-10-28T12:09:03.635" v="305" actId="20577"/>
        <pc:sldMkLst>
          <pc:docMk/>
          <pc:sldMk cId="406211395" sldId="259"/>
        </pc:sldMkLst>
        <pc:spChg chg="mod">
          <ac:chgData name="Hannah Milward (2305212)" userId="S::2305212@student.uwtsd.ac.uk::73eb119c-d5f6-4d72-b5df-93a2bf61a2e4" providerId="AD" clId="Web-{CAE11FCE-915E-CC5D-0864-E354C0EE2BCE}" dt="2024-10-28T12:09:03.635" v="305" actId="20577"/>
          <ac:spMkLst>
            <pc:docMk/>
            <pc:sldMk cId="406211395" sldId="259"/>
            <ac:spMk id="2" creationId="{0CF5CF81-2943-7670-677F-C473BE202FF5}"/>
          </ac:spMkLst>
        </pc:spChg>
      </pc:sldChg>
      <pc:sldChg chg="modSp">
        <pc:chgData name="Hannah Milward (2305212)" userId="S::2305212@student.uwtsd.ac.uk::73eb119c-d5f6-4d72-b5df-93a2bf61a2e4" providerId="AD" clId="Web-{CAE11FCE-915E-CC5D-0864-E354C0EE2BCE}" dt="2024-10-28T11:41:11.957" v="177" actId="20577"/>
        <pc:sldMkLst>
          <pc:docMk/>
          <pc:sldMk cId="2357618550" sldId="261"/>
        </pc:sldMkLst>
        <pc:spChg chg="mod">
          <ac:chgData name="Hannah Milward (2305212)" userId="S::2305212@student.uwtsd.ac.uk::73eb119c-d5f6-4d72-b5df-93a2bf61a2e4" providerId="AD" clId="Web-{CAE11FCE-915E-CC5D-0864-E354C0EE2BCE}" dt="2024-10-28T11:41:11.957" v="177" actId="20577"/>
          <ac:spMkLst>
            <pc:docMk/>
            <pc:sldMk cId="2357618550" sldId="261"/>
            <ac:spMk id="3" creationId="{91BBFAFB-68A6-D35F-0F99-4809FE4CEF15}"/>
          </ac:spMkLst>
        </pc:spChg>
      </pc:sldChg>
    </pc:docChg>
  </pc:docChgLst>
  <pc:docChgLst>
    <pc:chgData clId="Web-{B1087539-F0AA-5A56-6AC4-860C03DF1E81}"/>
    <pc:docChg chg="modSld">
      <pc:chgData name="" userId="" providerId="" clId="Web-{B1087539-F0AA-5A56-6AC4-860C03DF1E81}" dt="2024-10-28T14:48:34.580" v="320" actId="20577"/>
      <pc:docMkLst>
        <pc:docMk/>
      </pc:docMkLst>
      <pc:sldChg chg="modSp">
        <pc:chgData name="" userId="" providerId="" clId="Web-{B1087539-F0AA-5A56-6AC4-860C03DF1E81}" dt="2024-10-28T14:31:46.934" v="197" actId="20577"/>
        <pc:sldMkLst>
          <pc:docMk/>
          <pc:sldMk cId="34218570" sldId="257"/>
        </pc:sldMkLst>
        <pc:spChg chg="mod">
          <ac:chgData name="" userId="" providerId="" clId="Web-{B1087539-F0AA-5A56-6AC4-860C03DF1E81}" dt="2024-10-28T14:31:46.934" v="197" actId="20577"/>
          <ac:spMkLst>
            <pc:docMk/>
            <pc:sldMk cId="34218570" sldId="257"/>
            <ac:spMk id="3" creationId="{76AFF7AA-AF4C-1B6F-23BD-F63EC9A186CA}"/>
          </ac:spMkLst>
        </pc:spChg>
      </pc:sldChg>
      <pc:sldChg chg="modSp">
        <pc:chgData name="" userId="" providerId="" clId="Web-{B1087539-F0AA-5A56-6AC4-860C03DF1E81}" dt="2024-10-28T14:46:59.779" v="310" actId="20577"/>
        <pc:sldMkLst>
          <pc:docMk/>
          <pc:sldMk cId="1756067973" sldId="258"/>
        </pc:sldMkLst>
        <pc:spChg chg="mod">
          <ac:chgData name="" userId="" providerId="" clId="Web-{B1087539-F0AA-5A56-6AC4-860C03DF1E81}" dt="2024-10-28T14:46:59.779" v="310" actId="20577"/>
          <ac:spMkLst>
            <pc:docMk/>
            <pc:sldMk cId="1756067973" sldId="258"/>
            <ac:spMk id="3" creationId="{BC2D4385-48E6-840F-8916-C2054E15E09A}"/>
          </ac:spMkLst>
        </pc:spChg>
      </pc:sldChg>
      <pc:sldChg chg="modSp">
        <pc:chgData name="" userId="" providerId="" clId="Web-{B1087539-F0AA-5A56-6AC4-860C03DF1E81}" dt="2024-10-28T14:34:53.144" v="237" actId="20577"/>
        <pc:sldMkLst>
          <pc:docMk/>
          <pc:sldMk cId="406211395" sldId="259"/>
        </pc:sldMkLst>
        <pc:spChg chg="mod">
          <ac:chgData name="" userId="" providerId="" clId="Web-{B1087539-F0AA-5A56-6AC4-860C03DF1E81}" dt="2024-10-28T14:34:53.144" v="237" actId="20577"/>
          <ac:spMkLst>
            <pc:docMk/>
            <pc:sldMk cId="406211395" sldId="259"/>
            <ac:spMk id="2" creationId="{0CF5CF81-2943-7670-677F-C473BE202FF5}"/>
          </ac:spMkLst>
        </pc:spChg>
      </pc:sldChg>
      <pc:sldChg chg="modSp">
        <pc:chgData name="" userId="" providerId="" clId="Web-{B1087539-F0AA-5A56-6AC4-860C03DF1E81}" dt="2024-10-28T14:48:34.580" v="320" actId="20577"/>
        <pc:sldMkLst>
          <pc:docMk/>
          <pc:sldMk cId="2357618550" sldId="261"/>
        </pc:sldMkLst>
        <pc:spChg chg="mod">
          <ac:chgData name="" userId="" providerId="" clId="Web-{B1087539-F0AA-5A56-6AC4-860C03DF1E81}" dt="2024-10-28T14:48:34.580" v="320" actId="20577"/>
          <ac:spMkLst>
            <pc:docMk/>
            <pc:sldMk cId="2357618550" sldId="261"/>
            <ac:spMk id="3" creationId="{91BBFAFB-68A6-D35F-0F99-4809FE4CEF15}"/>
          </ac:spMkLst>
        </pc:spChg>
      </pc:sldChg>
    </pc:docChg>
  </pc:docChgLst>
  <pc:docChgLst>
    <pc:chgData clId="Web-{80B83662-D6A2-A803-650A-6B66FA02B9CA}"/>
    <pc:docChg chg="modSld">
      <pc:chgData name="" userId="" providerId="" clId="Web-{80B83662-D6A2-A803-650A-6B66FA02B9CA}" dt="2024-10-28T19:30:09.012" v="342" actId="20577"/>
      <pc:docMkLst>
        <pc:docMk/>
      </pc:docMkLst>
      <pc:sldChg chg="modSp">
        <pc:chgData name="" userId="" providerId="" clId="Web-{80B83662-D6A2-A803-650A-6B66FA02B9CA}" dt="2024-10-28T19:16:20.426" v="270" actId="20577"/>
        <pc:sldMkLst>
          <pc:docMk/>
          <pc:sldMk cId="34218570" sldId="257"/>
        </pc:sldMkLst>
        <pc:spChg chg="mod">
          <ac:chgData name="" userId="" providerId="" clId="Web-{80B83662-D6A2-A803-650A-6B66FA02B9CA}" dt="2024-10-28T19:16:20.426" v="270" actId="20577"/>
          <ac:spMkLst>
            <pc:docMk/>
            <pc:sldMk cId="34218570" sldId="257"/>
            <ac:spMk id="3" creationId="{76AFF7AA-AF4C-1B6F-23BD-F63EC9A186CA}"/>
          </ac:spMkLst>
        </pc:spChg>
      </pc:sldChg>
      <pc:sldChg chg="modSp">
        <pc:chgData name="" userId="" providerId="" clId="Web-{80B83662-D6A2-A803-650A-6B66FA02B9CA}" dt="2024-10-28T19:15:51.800" v="247" actId="20577"/>
        <pc:sldMkLst>
          <pc:docMk/>
          <pc:sldMk cId="1756067973" sldId="258"/>
        </pc:sldMkLst>
        <pc:spChg chg="mod">
          <ac:chgData name="" userId="" providerId="" clId="Web-{80B83662-D6A2-A803-650A-6B66FA02B9CA}" dt="2024-10-28T19:15:51.800" v="247" actId="20577"/>
          <ac:spMkLst>
            <pc:docMk/>
            <pc:sldMk cId="1756067973" sldId="258"/>
            <ac:spMk id="3" creationId="{BC2D4385-48E6-840F-8916-C2054E15E09A}"/>
          </ac:spMkLst>
        </pc:spChg>
      </pc:sldChg>
      <pc:sldChg chg="modSp">
        <pc:chgData name="" userId="" providerId="" clId="Web-{80B83662-D6A2-A803-650A-6B66FA02B9CA}" dt="2024-10-28T19:30:09.012" v="342" actId="20577"/>
        <pc:sldMkLst>
          <pc:docMk/>
          <pc:sldMk cId="406211395" sldId="259"/>
        </pc:sldMkLst>
        <pc:spChg chg="mod">
          <ac:chgData name="" userId="" providerId="" clId="Web-{80B83662-D6A2-A803-650A-6B66FA02B9CA}" dt="2024-10-28T19:30:09.012" v="342" actId="20577"/>
          <ac:spMkLst>
            <pc:docMk/>
            <pc:sldMk cId="406211395" sldId="259"/>
            <ac:spMk id="3" creationId="{5713F1A4-C8D7-BA13-0E00-43CEE7863E78}"/>
          </ac:spMkLst>
        </pc:spChg>
      </pc:sldChg>
      <pc:sldChg chg="modSp">
        <pc:chgData name="" userId="" providerId="" clId="Web-{80B83662-D6A2-A803-650A-6B66FA02B9CA}" dt="2024-10-28T19:08:51.116" v="242" actId="20577"/>
        <pc:sldMkLst>
          <pc:docMk/>
          <pc:sldMk cId="2357618550" sldId="261"/>
        </pc:sldMkLst>
        <pc:spChg chg="mod">
          <ac:chgData name="" userId="" providerId="" clId="Web-{80B83662-D6A2-A803-650A-6B66FA02B9CA}" dt="2024-10-28T19:08:51.116" v="242" actId="20577"/>
          <ac:spMkLst>
            <pc:docMk/>
            <pc:sldMk cId="2357618550" sldId="261"/>
            <ac:spMk id="3" creationId="{91BBFAFB-68A6-D35F-0F99-4809FE4CEF15}"/>
          </ac:spMkLst>
        </pc:spChg>
      </pc:sldChg>
    </pc:docChg>
  </pc:docChgLst>
  <pc:docChgLst>
    <pc:chgData name="Hannah Milward (2305212)" userId="S::2305212@student.uwtsd.ac.uk::73eb119c-d5f6-4d72-b5df-93a2bf61a2e4" providerId="AD" clId="Web-{0F428207-DB30-1A80-E25C-F6416A6B6275}"/>
    <pc:docChg chg="addSld modSld">
      <pc:chgData name="Hannah Milward (2305212)" userId="S::2305212@student.uwtsd.ac.uk::73eb119c-d5f6-4d72-b5df-93a2bf61a2e4" providerId="AD" clId="Web-{0F428207-DB30-1A80-E25C-F6416A6B6275}" dt="2024-10-21T14:01:35.870" v="82" actId="20577"/>
      <pc:docMkLst>
        <pc:docMk/>
      </pc:docMkLst>
      <pc:sldChg chg="modSp">
        <pc:chgData name="Hannah Milward (2305212)" userId="S::2305212@student.uwtsd.ac.uk::73eb119c-d5f6-4d72-b5df-93a2bf61a2e4" providerId="AD" clId="Web-{0F428207-DB30-1A80-E25C-F6416A6B6275}" dt="2024-10-21T13:52:22.058" v="11" actId="20577"/>
        <pc:sldMkLst>
          <pc:docMk/>
          <pc:sldMk cId="109857222" sldId="256"/>
        </pc:sldMkLst>
        <pc:spChg chg="mod">
          <ac:chgData name="Hannah Milward (2305212)" userId="S::2305212@student.uwtsd.ac.uk::73eb119c-d5f6-4d72-b5df-93a2bf61a2e4" providerId="AD" clId="Web-{0F428207-DB30-1A80-E25C-F6416A6B6275}" dt="2024-10-21T13:52:22.058" v="11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new">
        <pc:chgData name="Hannah Milward (2305212)" userId="S::2305212@student.uwtsd.ac.uk::73eb119c-d5f6-4d72-b5df-93a2bf61a2e4" providerId="AD" clId="Web-{0F428207-DB30-1A80-E25C-F6416A6B6275}" dt="2024-10-21T13:55:29.178" v="22" actId="20577"/>
        <pc:sldMkLst>
          <pc:docMk/>
          <pc:sldMk cId="34218570" sldId="257"/>
        </pc:sldMkLst>
        <pc:spChg chg="mod">
          <ac:chgData name="Hannah Milward (2305212)" userId="S::2305212@student.uwtsd.ac.uk::73eb119c-d5f6-4d72-b5df-93a2bf61a2e4" providerId="AD" clId="Web-{0F428207-DB30-1A80-E25C-F6416A6B6275}" dt="2024-10-21T13:55:29.178" v="22" actId="20577"/>
          <ac:spMkLst>
            <pc:docMk/>
            <pc:sldMk cId="34218570" sldId="257"/>
            <ac:spMk id="2" creationId="{1300A313-34E6-7F50-B0B9-E4E58AF78E28}"/>
          </ac:spMkLst>
        </pc:spChg>
      </pc:sldChg>
      <pc:sldChg chg="modSp new">
        <pc:chgData name="Hannah Milward (2305212)" userId="S::2305212@student.uwtsd.ac.uk::73eb119c-d5f6-4d72-b5df-93a2bf61a2e4" providerId="AD" clId="Web-{0F428207-DB30-1A80-E25C-F6416A6B6275}" dt="2024-10-21T14:01:35.870" v="82" actId="20577"/>
        <pc:sldMkLst>
          <pc:docMk/>
          <pc:sldMk cId="1756067973" sldId="258"/>
        </pc:sldMkLst>
        <pc:spChg chg="mod">
          <ac:chgData name="Hannah Milward (2305212)" userId="S::2305212@student.uwtsd.ac.uk::73eb119c-d5f6-4d72-b5df-93a2bf61a2e4" providerId="AD" clId="Web-{0F428207-DB30-1A80-E25C-F6416A6B6275}" dt="2024-10-21T13:55:36.725" v="27" actId="20577"/>
          <ac:spMkLst>
            <pc:docMk/>
            <pc:sldMk cId="1756067973" sldId="258"/>
            <ac:spMk id="2" creationId="{097D06B1-96AC-F1B3-7338-E30B2E249F10}"/>
          </ac:spMkLst>
        </pc:spChg>
        <pc:spChg chg="mod">
          <ac:chgData name="Hannah Milward (2305212)" userId="S::2305212@student.uwtsd.ac.uk::73eb119c-d5f6-4d72-b5df-93a2bf61a2e4" providerId="AD" clId="Web-{0F428207-DB30-1A80-E25C-F6416A6B6275}" dt="2024-10-21T14:01:35.870" v="82" actId="20577"/>
          <ac:spMkLst>
            <pc:docMk/>
            <pc:sldMk cId="1756067973" sldId="258"/>
            <ac:spMk id="3" creationId="{BC2D4385-48E6-840F-8916-C2054E15E09A}"/>
          </ac:spMkLst>
        </pc:spChg>
      </pc:sldChg>
      <pc:sldChg chg="modSp new">
        <pc:chgData name="Hannah Milward (2305212)" userId="S::2305212@student.uwtsd.ac.uk::73eb119c-d5f6-4d72-b5df-93a2bf61a2e4" providerId="AD" clId="Web-{0F428207-DB30-1A80-E25C-F6416A6B6275}" dt="2024-10-21T13:59:29.316" v="72" actId="20577"/>
        <pc:sldMkLst>
          <pc:docMk/>
          <pc:sldMk cId="406211395" sldId="259"/>
        </pc:sldMkLst>
        <pc:spChg chg="mod">
          <ac:chgData name="Hannah Milward (2305212)" userId="S::2305212@student.uwtsd.ac.uk::73eb119c-d5f6-4d72-b5df-93a2bf61a2e4" providerId="AD" clId="Web-{0F428207-DB30-1A80-E25C-F6416A6B6275}" dt="2024-10-21T13:59:29.316" v="72" actId="20577"/>
          <ac:spMkLst>
            <pc:docMk/>
            <pc:sldMk cId="406211395" sldId="259"/>
            <ac:spMk id="2" creationId="{0CF5CF81-2943-7670-677F-C473BE202FF5}"/>
          </ac:spMkLst>
        </pc:spChg>
      </pc:sldChg>
      <pc:sldChg chg="modSp new">
        <pc:chgData name="Hannah Milward (2305212)" userId="S::2305212@student.uwtsd.ac.uk::73eb119c-d5f6-4d72-b5df-93a2bf61a2e4" providerId="AD" clId="Web-{0F428207-DB30-1A80-E25C-F6416A6B6275}" dt="2024-10-21T13:57:30.763" v="50" actId="20577"/>
        <pc:sldMkLst>
          <pc:docMk/>
          <pc:sldMk cId="58518779" sldId="260"/>
        </pc:sldMkLst>
        <pc:spChg chg="mod">
          <ac:chgData name="Hannah Milward (2305212)" userId="S::2305212@student.uwtsd.ac.uk::73eb119c-d5f6-4d72-b5df-93a2bf61a2e4" providerId="AD" clId="Web-{0F428207-DB30-1A80-E25C-F6416A6B6275}" dt="2024-10-21T13:57:30.763" v="50" actId="20577"/>
          <ac:spMkLst>
            <pc:docMk/>
            <pc:sldMk cId="58518779" sldId="260"/>
            <ac:spMk id="2" creationId="{C661D915-94F5-FA73-5516-3E06BD3FFD1B}"/>
          </ac:spMkLst>
        </pc:spChg>
      </pc:sldChg>
      <pc:sldChg chg="modSp new">
        <pc:chgData name="Hannah Milward (2305212)" userId="S::2305212@student.uwtsd.ac.uk::73eb119c-d5f6-4d72-b5df-93a2bf61a2e4" providerId="AD" clId="Web-{0F428207-DB30-1A80-E25C-F6416A6B6275}" dt="2024-10-21T13:57:42.310" v="58" actId="20577"/>
        <pc:sldMkLst>
          <pc:docMk/>
          <pc:sldMk cId="2357618550" sldId="261"/>
        </pc:sldMkLst>
        <pc:spChg chg="mod">
          <ac:chgData name="Hannah Milward (2305212)" userId="S::2305212@student.uwtsd.ac.uk::73eb119c-d5f6-4d72-b5df-93a2bf61a2e4" providerId="AD" clId="Web-{0F428207-DB30-1A80-E25C-F6416A6B6275}" dt="2024-10-21T13:57:42.310" v="58" actId="20577"/>
          <ac:spMkLst>
            <pc:docMk/>
            <pc:sldMk cId="2357618550" sldId="261"/>
            <ac:spMk id="2" creationId="{BCFD3E0B-8358-80DC-AAB4-17BE0D17721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wales/written-statement-20mph-early-speed-data" TargetMode="External"/><Relationship Id="rId2" Type="http://schemas.openxmlformats.org/officeDocument/2006/relationships/hyperlink" Target="https://www.swansea.gov.uk/20mph?lang=e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news.npcc.police.uk/releases/fatal-4-behaviours-drive-up-road-collisions-by-20-percent-in-july" TargetMode="External"/><Relationship Id="rId4" Type="http://schemas.openxmlformats.org/officeDocument/2006/relationships/hyperlink" Target="https://research.senedd.wales/research-articles/the-latest-on-20mph-speed-limi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20mph speed limit in </a:t>
            </a:r>
            <a:r>
              <a:rPr lang="en-US" err="1"/>
              <a:t>wales</a:t>
            </a:r>
            <a:r>
              <a:rPr lang="en-US"/>
              <a:t>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0A313-34E6-7F50-B0B9-E4E58AF78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Fatal four offences 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FF7AA-AF4C-1B6F-23BD-F63EC9A18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The fatal four includes speeding, driving under the influence of drink or drugs and seatbelts </a:t>
            </a:r>
          </a:p>
          <a:p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The police forces are coming together because there was a spike of road traffic collions in the month of july for example in july road traffic collion death and injurys have gone up by 20% by the average from 2018-2022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8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D06B1-96AC-F1B3-7338-E30B2E249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was the 20mph roads introduced 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2D4385-48E6-840F-8916-C2054E15E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This was introduced at the beginning of 2023 and are now seeing the impact of the 20mph limits across wales such as there was a lot of </a:t>
            </a:r>
            <a:r>
              <a:rPr lang="en-US"/>
              <a:t>people who did not agree with this, </a:t>
            </a:r>
          </a:p>
          <a:p>
            <a:pPr marL="0" indent="0">
              <a:buNone/>
            </a:pPr>
            <a:r>
              <a:rPr lang="en-US" dirty="0"/>
              <a:t>However 65% of people are driving slower than 24mph and creating </a:t>
            </a:r>
            <a:r>
              <a:rPr lang="en-US"/>
              <a:t>wales to be safer to drive on.</a:t>
            </a:r>
            <a:r>
              <a:rPr lang="en-US">
                <a:solidFill>
                  <a:srgbClr val="000000"/>
                </a:solidFill>
                <a:latin typeface="Aptos"/>
                <a:cs typeface="Arial"/>
              </a:rPr>
              <a:t> (lee walters,2024).</a:t>
            </a:r>
            <a:endParaRPr lang="en-US" sz="1600" b="1">
              <a:solidFill>
                <a:srgbClr val="FFFFFF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dirty="0"/>
              <a:t>It was introduced because the </a:t>
            </a:r>
            <a:r>
              <a:rPr lang="en-US" err="1"/>
              <a:t>welsh</a:t>
            </a:r>
            <a:r>
              <a:rPr lang="en-US" dirty="0"/>
              <a:t> government wanted to reduce the amount of </a:t>
            </a:r>
            <a:r>
              <a:rPr lang="en-US" err="1"/>
              <a:t>collions</a:t>
            </a:r>
            <a:r>
              <a:rPr lang="en-US"/>
              <a:t> each year, as well as the air quality and reduce noise. (</a:t>
            </a:r>
            <a:r>
              <a:rPr lang="en-US" err="1"/>
              <a:t>swansea</a:t>
            </a:r>
            <a:r>
              <a:rPr lang="en-US" dirty="0"/>
              <a:t> council,2023)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To help reduce the amount of casualties or </a:t>
            </a:r>
            <a:r>
              <a:rPr lang="en-US" err="1"/>
              <a:t>injruys</a:t>
            </a:r>
            <a:r>
              <a:rPr lang="en-US"/>
              <a:t> that </a:t>
            </a:r>
            <a:r>
              <a:rPr lang="en-US" err="1"/>
              <a:t>accured</a:t>
            </a:r>
            <a:r>
              <a:rPr lang="en-US"/>
              <a:t> from a road traffic </a:t>
            </a:r>
            <a:r>
              <a:rPr lang="en-US" err="1"/>
              <a:t>collison</a:t>
            </a:r>
            <a:r>
              <a:rPr lang="en-US"/>
              <a:t> going into the hospitals 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67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5CF81-2943-7670-677F-C473BE202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impact of the 20mph speed limit to the fatal 4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13F1A4-C8D7-BA13-0E00-43CEE7863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According to the government annual report of road traffic collisons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11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1D915-94F5-FA73-5516-3E06BD3FF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Conclusion 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5AA24-E34A-0C6E-E89C-D50D8BA442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18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D3E0B-8358-80DC-AAB4-17BE0D177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Refference</a:t>
            </a:r>
            <a:r>
              <a:rPr lang="en-US"/>
              <a:t> list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BFAFB-68A6-D35F-0F99-4809FE4CEF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https://www.swansea.gov.uk/20mph?lang=en</a:t>
            </a:r>
          </a:p>
          <a:p>
            <a:endParaRPr lang="en-US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3"/>
              </a:rPr>
              <a:t>https://www.gov.wales/written-statement-20mph-early-speed-data</a:t>
            </a:r>
            <a:endParaRPr lang="en-US" dirty="0">
              <a:ea typeface="+mn-lt"/>
              <a:cs typeface="+mn-lt"/>
            </a:endParaRPr>
          </a:p>
          <a:p>
            <a:endParaRPr lang="en-US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4"/>
              </a:rPr>
              <a:t>https://research.senedd.wales/research-articles/the-latest-on-20mph-speed-limits/</a:t>
            </a:r>
            <a:endParaRPr lang="en-US" dirty="0">
              <a:ea typeface="+mn-lt"/>
              <a:cs typeface="+mn-lt"/>
            </a:endParaRPr>
          </a:p>
          <a:p>
            <a:endParaRPr lang="en-US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5"/>
              </a:rPr>
              <a:t>https://news.npcc.police.uk/releases/fatal-4-behaviours-drive-up-road-collisions-by-20-percent-in-july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3"/>
              </a:rPr>
              <a:t>https://www.gov.wales/written-statement-20mph-early-speed-data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endParaRPr lang="en-US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7618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20mph speed limit in wales </vt:lpstr>
      <vt:lpstr>Fatal four offences  </vt:lpstr>
      <vt:lpstr>Why was the 20mph roads introduced  </vt:lpstr>
      <vt:lpstr>The impact of the 20mph speed limit to the fatal 4 </vt:lpstr>
      <vt:lpstr>Conclusion  </vt:lpstr>
      <vt:lpstr>Refference list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53</cp:revision>
  <dcterms:created xsi:type="dcterms:W3CDTF">2024-10-21T13:52:07Z</dcterms:created>
  <dcterms:modified xsi:type="dcterms:W3CDTF">2024-10-28T19:30:10Z</dcterms:modified>
</cp:coreProperties>
</file>