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8" r:id="rId2"/>
    <p:sldId id="256" r:id="rId3"/>
    <p:sldId id="259" r:id="rId4"/>
    <p:sldId id="261" r:id="rId5"/>
    <p:sldId id="262" r:id="rId6"/>
    <p:sldId id="260" r:id="rId7"/>
  </p:sldIdLst>
  <p:sldSz cx="6858000" cy="9144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EB79F6-2932-8BA0-51D4-F9B5B51E4D6E}" v="1991" dt="2024-12-18T05:29:27.729"/>
    <p1510:client id="{A9F048D5-9F27-22D8-DA2F-F3B7DF4F5AC6}" v="256" dt="2024-12-17T20:20:14.907"/>
    <p1510:client id="{D7BED27E-B230-A2C3-ECD4-1C50C2986435}" v="1797" dt="2024-12-18T04:07:35.7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iovanna Araujo Borgato (2314616)" userId="S::2314616@student.uwtsd.ac.uk::760c64f7-669e-450c-852c-4ee65026df00" providerId="AD" clId="Web-{D7BED27E-B230-A2C3-ECD4-1C50C2986435}"/>
    <pc:docChg chg="addSld modSld">
      <pc:chgData name="Giovanna Araujo Borgato (2314616)" userId="S::2314616@student.uwtsd.ac.uk::760c64f7-669e-450c-852c-4ee65026df00" providerId="AD" clId="Web-{D7BED27E-B230-A2C3-ECD4-1C50C2986435}" dt="2024-12-18T04:07:35.732" v="1804" actId="20577"/>
      <pc:docMkLst>
        <pc:docMk/>
      </pc:docMkLst>
      <pc:sldChg chg="modSp">
        <pc:chgData name="Giovanna Araujo Borgato (2314616)" userId="S::2314616@student.uwtsd.ac.uk::760c64f7-669e-450c-852c-4ee65026df00" providerId="AD" clId="Web-{D7BED27E-B230-A2C3-ECD4-1C50C2986435}" dt="2024-12-18T03:17:28.404" v="627" actId="20577"/>
        <pc:sldMkLst>
          <pc:docMk/>
          <pc:sldMk cId="1675796776" sldId="259"/>
        </pc:sldMkLst>
        <pc:spChg chg="mod">
          <ac:chgData name="Giovanna Araujo Borgato (2314616)" userId="S::2314616@student.uwtsd.ac.uk::760c64f7-669e-450c-852c-4ee65026df00" providerId="AD" clId="Web-{D7BED27E-B230-A2C3-ECD4-1C50C2986435}" dt="2024-12-18T03:04:17.185" v="50" actId="20577"/>
          <ac:spMkLst>
            <pc:docMk/>
            <pc:sldMk cId="1675796776" sldId="259"/>
            <ac:spMk id="2" creationId="{351C9BF3-2C5C-483A-AA00-20A85131C447}"/>
          </ac:spMkLst>
        </pc:spChg>
        <pc:spChg chg="mod">
          <ac:chgData name="Giovanna Araujo Borgato (2314616)" userId="S::2314616@student.uwtsd.ac.uk::760c64f7-669e-450c-852c-4ee65026df00" providerId="AD" clId="Web-{D7BED27E-B230-A2C3-ECD4-1C50C2986435}" dt="2024-12-18T03:17:28.404" v="627" actId="20577"/>
          <ac:spMkLst>
            <pc:docMk/>
            <pc:sldMk cId="1675796776" sldId="259"/>
            <ac:spMk id="3" creationId="{CD29CE31-0779-97D6-9BF0-F59FDCDF58B8}"/>
          </ac:spMkLst>
        </pc:spChg>
      </pc:sldChg>
      <pc:sldChg chg="modSp">
        <pc:chgData name="Giovanna Araujo Borgato (2314616)" userId="S::2314616@student.uwtsd.ac.uk::760c64f7-669e-450c-852c-4ee65026df00" providerId="AD" clId="Web-{D7BED27E-B230-A2C3-ECD4-1C50C2986435}" dt="2024-12-18T04:06:58.668" v="1758" actId="20577"/>
        <pc:sldMkLst>
          <pc:docMk/>
          <pc:sldMk cId="1328648825" sldId="260"/>
        </pc:sldMkLst>
        <pc:spChg chg="mod">
          <ac:chgData name="Giovanna Araujo Borgato (2314616)" userId="S::2314616@student.uwtsd.ac.uk::760c64f7-669e-450c-852c-4ee65026df00" providerId="AD" clId="Web-{D7BED27E-B230-A2C3-ECD4-1C50C2986435}" dt="2024-12-18T04:06:58.668" v="1758" actId="20577"/>
          <ac:spMkLst>
            <pc:docMk/>
            <pc:sldMk cId="1328648825" sldId="260"/>
            <ac:spMk id="5" creationId="{70015765-3284-A74C-58AC-718B11BD7506}"/>
          </ac:spMkLst>
        </pc:spChg>
      </pc:sldChg>
      <pc:sldChg chg="modSp new">
        <pc:chgData name="Giovanna Araujo Borgato (2314616)" userId="S::2314616@student.uwtsd.ac.uk::760c64f7-669e-450c-852c-4ee65026df00" providerId="AD" clId="Web-{D7BED27E-B230-A2C3-ECD4-1C50C2986435}" dt="2024-12-18T04:07:35.732" v="1804" actId="20577"/>
        <pc:sldMkLst>
          <pc:docMk/>
          <pc:sldMk cId="2178961233" sldId="261"/>
        </pc:sldMkLst>
        <pc:spChg chg="mod">
          <ac:chgData name="Giovanna Araujo Borgato (2314616)" userId="S::2314616@student.uwtsd.ac.uk::760c64f7-669e-450c-852c-4ee65026df00" providerId="AD" clId="Web-{D7BED27E-B230-A2C3-ECD4-1C50C2986435}" dt="2024-12-18T03:18:07.280" v="650" actId="20577"/>
          <ac:spMkLst>
            <pc:docMk/>
            <pc:sldMk cId="2178961233" sldId="261"/>
            <ac:spMk id="2" creationId="{CAF78D2C-4CFD-FF88-9AA1-BA780FA47015}"/>
          </ac:spMkLst>
        </pc:spChg>
        <pc:spChg chg="mod">
          <ac:chgData name="Giovanna Araujo Borgato (2314616)" userId="S::2314616@student.uwtsd.ac.uk::760c64f7-669e-450c-852c-4ee65026df00" providerId="AD" clId="Web-{D7BED27E-B230-A2C3-ECD4-1C50C2986435}" dt="2024-12-18T04:07:35.732" v="1804" actId="20577"/>
          <ac:spMkLst>
            <pc:docMk/>
            <pc:sldMk cId="2178961233" sldId="261"/>
            <ac:spMk id="3" creationId="{985B8BBB-2C6C-5DE8-D396-E4F4E9647FAD}"/>
          </ac:spMkLst>
        </pc:spChg>
      </pc:sldChg>
    </pc:docChg>
  </pc:docChgLst>
  <pc:docChgLst>
    <pc:chgData clId="Web-{D7BED27E-B230-A2C3-ECD4-1C50C2986435}"/>
    <pc:docChg chg="modSld">
      <pc:chgData name="" userId="" providerId="" clId="Web-{D7BED27E-B230-A2C3-ECD4-1C50C2986435}" dt="2024-12-18T02:57:54.368" v="10" actId="20577"/>
      <pc:docMkLst>
        <pc:docMk/>
      </pc:docMkLst>
      <pc:sldChg chg="modSp">
        <pc:chgData name="" userId="" providerId="" clId="Web-{D7BED27E-B230-A2C3-ECD4-1C50C2986435}" dt="2024-12-18T02:57:54.368" v="10" actId="20577"/>
        <pc:sldMkLst>
          <pc:docMk/>
          <pc:sldMk cId="1675796776" sldId="259"/>
        </pc:sldMkLst>
        <pc:spChg chg="mod">
          <ac:chgData name="" userId="" providerId="" clId="Web-{D7BED27E-B230-A2C3-ECD4-1C50C2986435}" dt="2024-12-18T02:57:54.368" v="10" actId="20577"/>
          <ac:spMkLst>
            <pc:docMk/>
            <pc:sldMk cId="1675796776" sldId="259"/>
            <ac:spMk id="2" creationId="{351C9BF3-2C5C-483A-AA00-20A85131C447}"/>
          </ac:spMkLst>
        </pc:spChg>
      </pc:sldChg>
    </pc:docChg>
  </pc:docChgLst>
  <pc:docChgLst>
    <pc:chgData name="Giovanna Araujo Borgato (2314616)" userId="S::2314616@student.uwtsd.ac.uk::760c64f7-669e-450c-852c-4ee65026df00" providerId="AD" clId="Web-{01608072-D8E2-454D-AA49-B6A21C53F062}"/>
    <pc:docChg chg="mod addSld delSld modSld addMainMaster delMainMaster modMainMaster setSldSz">
      <pc:chgData name="Giovanna Araujo Borgato (2314616)" userId="S::2314616@student.uwtsd.ac.uk::760c64f7-669e-450c-852c-4ee65026df00" providerId="AD" clId="Web-{01608072-D8E2-454D-AA49-B6A21C53F062}" dt="2024-12-15T21:45:59.156" v="61" actId="20577"/>
      <pc:docMkLst>
        <pc:docMk/>
      </pc:docMkLst>
      <pc:sldChg chg="modSp add del mod modClrScheme chgLayout">
        <pc:chgData name="Giovanna Araujo Borgato (2314616)" userId="S::2314616@student.uwtsd.ac.uk::760c64f7-669e-450c-852c-4ee65026df00" providerId="AD" clId="Web-{01608072-D8E2-454D-AA49-B6A21C53F062}" dt="2024-12-15T21:36:24.264" v="48" actId="20577"/>
        <pc:sldMkLst>
          <pc:docMk/>
          <pc:sldMk cId="109857222" sldId="256"/>
        </pc:sldMkLst>
        <pc:spChg chg="mod ord">
          <ac:chgData name="Giovanna Araujo Borgato (2314616)" userId="S::2314616@student.uwtsd.ac.uk::760c64f7-669e-450c-852c-4ee65026df00" providerId="AD" clId="Web-{01608072-D8E2-454D-AA49-B6A21C53F062}" dt="2024-12-15T21:31:51.522" v="4"/>
          <ac:spMkLst>
            <pc:docMk/>
            <pc:sldMk cId="109857222" sldId="256"/>
            <ac:spMk id="2" creationId="{00000000-0000-0000-0000-000000000000}"/>
          </ac:spMkLst>
        </pc:spChg>
        <pc:spChg chg="mod ord">
          <ac:chgData name="Giovanna Araujo Borgato (2314616)" userId="S::2314616@student.uwtsd.ac.uk::760c64f7-669e-450c-852c-4ee65026df00" providerId="AD" clId="Web-{01608072-D8E2-454D-AA49-B6A21C53F062}" dt="2024-12-15T21:31:51.522" v="4"/>
          <ac:spMkLst>
            <pc:docMk/>
            <pc:sldMk cId="109857222" sldId="256"/>
            <ac:spMk id="3" creationId="{00000000-0000-0000-0000-000000000000}"/>
          </ac:spMkLst>
        </pc:spChg>
        <pc:spChg chg="mod">
          <ac:chgData name="Giovanna Araujo Borgato (2314616)" userId="S::2314616@student.uwtsd.ac.uk::760c64f7-669e-450c-852c-4ee65026df00" providerId="AD" clId="Web-{01608072-D8E2-454D-AA49-B6A21C53F062}" dt="2024-12-15T21:36:24.264" v="48" actId="20577"/>
          <ac:spMkLst>
            <pc:docMk/>
            <pc:sldMk cId="109857222" sldId="256"/>
            <ac:spMk id="530" creationId="{D21D0AF8-5E05-C11D-226C-C5E93B6FD13D}"/>
          </ac:spMkLst>
        </pc:spChg>
      </pc:sldChg>
      <pc:sldChg chg="add">
        <pc:chgData name="Giovanna Araujo Borgato (2314616)" userId="S::2314616@student.uwtsd.ac.uk::760c64f7-669e-450c-852c-4ee65026df00" providerId="AD" clId="Web-{01608072-D8E2-454D-AA49-B6A21C53F062}" dt="2024-12-15T21:33:34.103" v="5"/>
        <pc:sldMkLst>
          <pc:docMk/>
          <pc:sldMk cId="769788390" sldId="258"/>
        </pc:sldMkLst>
      </pc:sldChg>
      <pc:sldChg chg="modSp new">
        <pc:chgData name="Giovanna Araujo Borgato (2314616)" userId="S::2314616@student.uwtsd.ac.uk::760c64f7-669e-450c-852c-4ee65026df00" providerId="AD" clId="Web-{01608072-D8E2-454D-AA49-B6A21C53F062}" dt="2024-12-15T21:44:35.539" v="54" actId="20577"/>
        <pc:sldMkLst>
          <pc:docMk/>
          <pc:sldMk cId="1675796776" sldId="259"/>
        </pc:sldMkLst>
        <pc:spChg chg="mod">
          <ac:chgData name="Giovanna Araujo Borgato (2314616)" userId="S::2314616@student.uwtsd.ac.uk::760c64f7-669e-450c-852c-4ee65026df00" providerId="AD" clId="Web-{01608072-D8E2-454D-AA49-B6A21C53F062}" dt="2024-12-15T21:44:35.539" v="54" actId="20577"/>
          <ac:spMkLst>
            <pc:docMk/>
            <pc:sldMk cId="1675796776" sldId="259"/>
            <ac:spMk id="3" creationId="{CD29CE31-0779-97D6-9BF0-F59FDCDF58B8}"/>
          </ac:spMkLst>
        </pc:spChg>
      </pc:sldChg>
      <pc:sldChg chg="modSp new mod modClrScheme chgLayout">
        <pc:chgData name="Giovanna Araujo Borgato (2314616)" userId="S::2314616@student.uwtsd.ac.uk::760c64f7-669e-450c-852c-4ee65026df00" providerId="AD" clId="Web-{01608072-D8E2-454D-AA49-B6A21C53F062}" dt="2024-12-15T21:45:59.156" v="61" actId="20577"/>
        <pc:sldMkLst>
          <pc:docMk/>
          <pc:sldMk cId="1328648825" sldId="260"/>
        </pc:sldMkLst>
        <pc:spChg chg="mod ord">
          <ac:chgData name="Giovanna Araujo Borgato (2314616)" userId="S::2314616@student.uwtsd.ac.uk::760c64f7-669e-450c-852c-4ee65026df00" providerId="AD" clId="Web-{01608072-D8E2-454D-AA49-B6A21C53F062}" dt="2024-12-15T21:45:59.156" v="61" actId="20577"/>
          <ac:spMkLst>
            <pc:docMk/>
            <pc:sldMk cId="1328648825" sldId="260"/>
            <ac:spMk id="2" creationId="{3544E115-90C9-7D46-36E3-370B5B3BF365}"/>
          </ac:spMkLst>
        </pc:spChg>
        <pc:spChg chg="mod ord">
          <ac:chgData name="Giovanna Araujo Borgato (2314616)" userId="S::2314616@student.uwtsd.ac.uk::760c64f7-669e-450c-852c-4ee65026df00" providerId="AD" clId="Web-{01608072-D8E2-454D-AA49-B6A21C53F062}" dt="2024-12-15T21:45:29.764" v="59" actId="20577"/>
          <ac:spMkLst>
            <pc:docMk/>
            <pc:sldMk cId="1328648825" sldId="260"/>
            <ac:spMk id="3" creationId="{5C3C5A42-70D4-F9A6-77CF-29567C192153}"/>
          </ac:spMkLst>
        </pc:spChg>
      </pc:sldChg>
      <pc:sldMasterChg chg="del delSldLayout">
        <pc:chgData name="Giovanna Araujo Borgato (2314616)" userId="S::2314616@student.uwtsd.ac.uk::760c64f7-669e-450c-852c-4ee65026df00" providerId="AD" clId="Web-{01608072-D8E2-454D-AA49-B6A21C53F062}" dt="2024-12-15T21:30:02.176" v="0"/>
        <pc:sldMasterMkLst>
          <pc:docMk/>
          <pc:sldMasterMk cId="2460954070" sldId="2147483660"/>
        </pc:sldMasterMkLst>
        <pc:sldLayoutChg chg="del">
          <pc:chgData name="Giovanna Araujo Borgato (2314616)" userId="S::2314616@student.uwtsd.ac.uk::760c64f7-669e-450c-852c-4ee65026df00" providerId="AD" clId="Web-{01608072-D8E2-454D-AA49-B6A21C53F062}" dt="2024-12-15T21:30:02.176" v="0"/>
          <pc:sldLayoutMkLst>
            <pc:docMk/>
            <pc:sldMasterMk cId="2460954070" sldId="2147483660"/>
            <pc:sldLayoutMk cId="2385387890" sldId="2147483661"/>
          </pc:sldLayoutMkLst>
        </pc:sldLayoutChg>
        <pc:sldLayoutChg chg="del">
          <pc:chgData name="Giovanna Araujo Borgato (2314616)" userId="S::2314616@student.uwtsd.ac.uk::760c64f7-669e-450c-852c-4ee65026df00" providerId="AD" clId="Web-{01608072-D8E2-454D-AA49-B6A21C53F062}" dt="2024-12-15T21:30:02.176" v="0"/>
          <pc:sldLayoutMkLst>
            <pc:docMk/>
            <pc:sldMasterMk cId="2460954070" sldId="2147483660"/>
            <pc:sldLayoutMk cId="949138452" sldId="2147483662"/>
          </pc:sldLayoutMkLst>
        </pc:sldLayoutChg>
        <pc:sldLayoutChg chg="del">
          <pc:chgData name="Giovanna Araujo Borgato (2314616)" userId="S::2314616@student.uwtsd.ac.uk::760c64f7-669e-450c-852c-4ee65026df00" providerId="AD" clId="Web-{01608072-D8E2-454D-AA49-B6A21C53F062}" dt="2024-12-15T21:30:02.176" v="0"/>
          <pc:sldLayoutMkLst>
            <pc:docMk/>
            <pc:sldMasterMk cId="2460954070" sldId="2147483660"/>
            <pc:sldLayoutMk cId="2591524520" sldId="2147483663"/>
          </pc:sldLayoutMkLst>
        </pc:sldLayoutChg>
        <pc:sldLayoutChg chg="del">
          <pc:chgData name="Giovanna Araujo Borgato (2314616)" userId="S::2314616@student.uwtsd.ac.uk::760c64f7-669e-450c-852c-4ee65026df00" providerId="AD" clId="Web-{01608072-D8E2-454D-AA49-B6A21C53F062}" dt="2024-12-15T21:30:02.176" v="0"/>
          <pc:sldLayoutMkLst>
            <pc:docMk/>
            <pc:sldMasterMk cId="2460954070" sldId="2147483660"/>
            <pc:sldLayoutMk cId="1203092039" sldId="2147483664"/>
          </pc:sldLayoutMkLst>
        </pc:sldLayoutChg>
        <pc:sldLayoutChg chg="del">
          <pc:chgData name="Giovanna Araujo Borgato (2314616)" userId="S::2314616@student.uwtsd.ac.uk::760c64f7-669e-450c-852c-4ee65026df00" providerId="AD" clId="Web-{01608072-D8E2-454D-AA49-B6A21C53F062}" dt="2024-12-15T21:30:02.176" v="0"/>
          <pc:sldLayoutMkLst>
            <pc:docMk/>
            <pc:sldMasterMk cId="2460954070" sldId="2147483660"/>
            <pc:sldLayoutMk cId="3733172339" sldId="2147483665"/>
          </pc:sldLayoutMkLst>
        </pc:sldLayoutChg>
        <pc:sldLayoutChg chg="del">
          <pc:chgData name="Giovanna Araujo Borgato (2314616)" userId="S::2314616@student.uwtsd.ac.uk::760c64f7-669e-450c-852c-4ee65026df00" providerId="AD" clId="Web-{01608072-D8E2-454D-AA49-B6A21C53F062}" dt="2024-12-15T21:30:02.176" v="0"/>
          <pc:sldLayoutMkLst>
            <pc:docMk/>
            <pc:sldMasterMk cId="2460954070" sldId="2147483660"/>
            <pc:sldLayoutMk cId="3210312558" sldId="2147483666"/>
          </pc:sldLayoutMkLst>
        </pc:sldLayoutChg>
        <pc:sldLayoutChg chg="del">
          <pc:chgData name="Giovanna Araujo Borgato (2314616)" userId="S::2314616@student.uwtsd.ac.uk::760c64f7-669e-450c-852c-4ee65026df00" providerId="AD" clId="Web-{01608072-D8E2-454D-AA49-B6A21C53F062}" dt="2024-12-15T21:30:02.176" v="0"/>
          <pc:sldLayoutMkLst>
            <pc:docMk/>
            <pc:sldMasterMk cId="2460954070" sldId="2147483660"/>
            <pc:sldLayoutMk cId="3146388984" sldId="2147483667"/>
          </pc:sldLayoutMkLst>
        </pc:sldLayoutChg>
        <pc:sldLayoutChg chg="del">
          <pc:chgData name="Giovanna Araujo Borgato (2314616)" userId="S::2314616@student.uwtsd.ac.uk::760c64f7-669e-450c-852c-4ee65026df00" providerId="AD" clId="Web-{01608072-D8E2-454D-AA49-B6A21C53F062}" dt="2024-12-15T21:30:02.176" v="0"/>
          <pc:sldLayoutMkLst>
            <pc:docMk/>
            <pc:sldMasterMk cId="2460954070" sldId="2147483660"/>
            <pc:sldLayoutMk cId="3171841454" sldId="2147483668"/>
          </pc:sldLayoutMkLst>
        </pc:sldLayoutChg>
        <pc:sldLayoutChg chg="del">
          <pc:chgData name="Giovanna Araujo Borgato (2314616)" userId="S::2314616@student.uwtsd.ac.uk::760c64f7-669e-450c-852c-4ee65026df00" providerId="AD" clId="Web-{01608072-D8E2-454D-AA49-B6A21C53F062}" dt="2024-12-15T21:30:02.176" v="0"/>
          <pc:sldLayoutMkLst>
            <pc:docMk/>
            <pc:sldMasterMk cId="2460954070" sldId="2147483660"/>
            <pc:sldLayoutMk cId="1718958274" sldId="2147483669"/>
          </pc:sldLayoutMkLst>
        </pc:sldLayoutChg>
        <pc:sldLayoutChg chg="del">
          <pc:chgData name="Giovanna Araujo Borgato (2314616)" userId="S::2314616@student.uwtsd.ac.uk::760c64f7-669e-450c-852c-4ee65026df00" providerId="AD" clId="Web-{01608072-D8E2-454D-AA49-B6A21C53F062}" dt="2024-12-15T21:30:02.176" v="0"/>
          <pc:sldLayoutMkLst>
            <pc:docMk/>
            <pc:sldMasterMk cId="2460954070" sldId="2147483660"/>
            <pc:sldLayoutMk cId="2202905451" sldId="2147483670"/>
          </pc:sldLayoutMkLst>
        </pc:sldLayoutChg>
        <pc:sldLayoutChg chg="del">
          <pc:chgData name="Giovanna Araujo Borgato (2314616)" userId="S::2314616@student.uwtsd.ac.uk::760c64f7-669e-450c-852c-4ee65026df00" providerId="AD" clId="Web-{01608072-D8E2-454D-AA49-B6A21C53F062}" dt="2024-12-15T21:30:02.176" v="0"/>
          <pc:sldLayoutMkLst>
            <pc:docMk/>
            <pc:sldMasterMk cId="2460954070" sldId="2147483660"/>
            <pc:sldLayoutMk cId="3479445657" sldId="2147483671"/>
          </pc:sldLayoutMkLst>
        </pc:sldLayoutChg>
      </pc:sldMasterChg>
      <pc:sldMasterChg chg="modSp add del addSldLayout delSldLayout modSldLayout">
        <pc:chgData name="Giovanna Araujo Borgato (2314616)" userId="S::2314616@student.uwtsd.ac.uk::760c64f7-669e-450c-852c-4ee65026df00" providerId="AD" clId="Web-{01608072-D8E2-454D-AA49-B6A21C53F062}" dt="2024-12-15T21:31:36.381" v="2"/>
        <pc:sldMasterMkLst>
          <pc:docMk/>
          <pc:sldMasterMk cId="480666803" sldId="2147483672"/>
        </pc:sldMasterMkLst>
        <pc:spChg chg="mod">
          <ac:chgData name="Giovanna Araujo Borgato (2314616)" userId="S::2314616@student.uwtsd.ac.uk::760c64f7-669e-450c-852c-4ee65026df00" providerId="AD" clId="Web-{01608072-D8E2-454D-AA49-B6A21C53F062}" dt="2024-12-15T21:31:36.287" v="1"/>
          <ac:spMkLst>
            <pc:docMk/>
            <pc:sldMasterMk cId="480666803" sldId="2147483672"/>
            <ac:spMk id="2" creationId="{00000000-0000-0000-0000-000000000000}"/>
          </ac:spMkLst>
        </pc:spChg>
        <pc:spChg chg="mod">
          <ac:chgData name="Giovanna Araujo Borgato (2314616)" userId="S::2314616@student.uwtsd.ac.uk::760c64f7-669e-450c-852c-4ee65026df00" providerId="AD" clId="Web-{01608072-D8E2-454D-AA49-B6A21C53F062}" dt="2024-12-15T21:31:36.287" v="1"/>
          <ac:spMkLst>
            <pc:docMk/>
            <pc:sldMasterMk cId="480666803" sldId="2147483672"/>
            <ac:spMk id="3" creationId="{00000000-0000-0000-0000-000000000000}"/>
          </ac:spMkLst>
        </pc:spChg>
        <pc:spChg chg="mod">
          <ac:chgData name="Giovanna Araujo Borgato (2314616)" userId="S::2314616@student.uwtsd.ac.uk::760c64f7-669e-450c-852c-4ee65026df00" providerId="AD" clId="Web-{01608072-D8E2-454D-AA49-B6A21C53F062}" dt="2024-12-15T21:31:36.287" v="1"/>
          <ac:spMkLst>
            <pc:docMk/>
            <pc:sldMasterMk cId="480666803" sldId="2147483672"/>
            <ac:spMk id="4" creationId="{00000000-0000-0000-0000-000000000000}"/>
          </ac:spMkLst>
        </pc:spChg>
        <pc:spChg chg="mod">
          <ac:chgData name="Giovanna Araujo Borgato (2314616)" userId="S::2314616@student.uwtsd.ac.uk::760c64f7-669e-450c-852c-4ee65026df00" providerId="AD" clId="Web-{01608072-D8E2-454D-AA49-B6A21C53F062}" dt="2024-12-15T21:31:36.287" v="1"/>
          <ac:spMkLst>
            <pc:docMk/>
            <pc:sldMasterMk cId="480666803" sldId="2147483672"/>
            <ac:spMk id="5" creationId="{00000000-0000-0000-0000-000000000000}"/>
          </ac:spMkLst>
        </pc:spChg>
        <pc:spChg chg="mod">
          <ac:chgData name="Giovanna Araujo Borgato (2314616)" userId="S::2314616@student.uwtsd.ac.uk::760c64f7-669e-450c-852c-4ee65026df00" providerId="AD" clId="Web-{01608072-D8E2-454D-AA49-B6A21C53F062}" dt="2024-12-15T21:31:36.287" v="1"/>
          <ac:spMkLst>
            <pc:docMk/>
            <pc:sldMasterMk cId="480666803" sldId="2147483672"/>
            <ac:spMk id="6" creationId="{00000000-0000-0000-0000-000000000000}"/>
          </ac:spMkLst>
        </pc:spChg>
        <pc:spChg chg="mod">
          <ac:chgData name="Giovanna Araujo Borgato (2314616)" userId="S::2314616@student.uwtsd.ac.uk::760c64f7-669e-450c-852c-4ee65026df00" providerId="AD" clId="Web-{01608072-D8E2-454D-AA49-B6A21C53F062}" dt="2024-12-15T21:31:36.287" v="1"/>
          <ac:spMkLst>
            <pc:docMk/>
            <pc:sldMasterMk cId="480666803" sldId="2147483672"/>
            <ac:spMk id="7" creationId="{00000000-0000-0000-0000-000000000000}"/>
          </ac:spMkLst>
        </pc:spChg>
        <pc:sldLayoutChg chg="modSp add del mod replId">
          <pc:chgData name="Giovanna Araujo Borgato (2314616)" userId="S::2314616@student.uwtsd.ac.uk::760c64f7-669e-450c-852c-4ee65026df00" providerId="AD" clId="Web-{01608072-D8E2-454D-AA49-B6A21C53F062}" dt="2024-12-15T21:31:36.381" v="2"/>
          <pc:sldLayoutMkLst>
            <pc:docMk/>
            <pc:sldMasterMk cId="480666803" sldId="2147483672"/>
            <pc:sldLayoutMk cId="1458088678" sldId="2147483673"/>
          </pc:sldLayoutMkLst>
          <pc:spChg chg="mod">
            <ac:chgData name="Giovanna Araujo Borgato (2314616)" userId="S::2314616@student.uwtsd.ac.uk::760c64f7-669e-450c-852c-4ee65026df00" providerId="AD" clId="Web-{01608072-D8E2-454D-AA49-B6A21C53F062}" dt="2024-12-15T21:31:36.287" v="1"/>
            <ac:spMkLst>
              <pc:docMk/>
              <pc:sldMasterMk cId="480666803" sldId="2147483672"/>
              <pc:sldLayoutMk cId="1458088678" sldId="2147483673"/>
              <ac:spMk id="2" creationId="{00000000-0000-0000-0000-000000000000}"/>
            </ac:spMkLst>
          </pc:spChg>
          <pc:spChg chg="mod">
            <ac:chgData name="Giovanna Araujo Borgato (2314616)" userId="S::2314616@student.uwtsd.ac.uk::760c64f7-669e-450c-852c-4ee65026df00" providerId="AD" clId="Web-{01608072-D8E2-454D-AA49-B6A21C53F062}" dt="2024-12-15T21:31:36.287" v="1"/>
            <ac:spMkLst>
              <pc:docMk/>
              <pc:sldMasterMk cId="480666803" sldId="2147483672"/>
              <pc:sldLayoutMk cId="1458088678" sldId="2147483673"/>
              <ac:spMk id="3" creationId="{00000000-0000-0000-0000-000000000000}"/>
            </ac:spMkLst>
          </pc:spChg>
          <pc:spChg chg="mod">
            <ac:chgData name="Giovanna Araujo Borgato (2314616)" userId="S::2314616@student.uwtsd.ac.uk::760c64f7-669e-450c-852c-4ee65026df00" providerId="AD" clId="Web-{01608072-D8E2-454D-AA49-B6A21C53F062}" dt="2024-12-15T21:31:36.287" v="1"/>
            <ac:spMkLst>
              <pc:docMk/>
              <pc:sldMasterMk cId="480666803" sldId="2147483672"/>
              <pc:sldLayoutMk cId="1458088678" sldId="2147483673"/>
              <ac:spMk id="7" creationId="{00000000-0000-0000-0000-000000000000}"/>
            </ac:spMkLst>
          </pc:spChg>
        </pc:sldLayoutChg>
        <pc:sldLayoutChg chg="add del mod replId">
          <pc:chgData name="Giovanna Araujo Borgato (2314616)" userId="S::2314616@student.uwtsd.ac.uk::760c64f7-669e-450c-852c-4ee65026df00" providerId="AD" clId="Web-{01608072-D8E2-454D-AA49-B6A21C53F062}" dt="2024-12-15T21:31:36.381" v="2"/>
          <pc:sldLayoutMkLst>
            <pc:docMk/>
            <pc:sldMasterMk cId="480666803" sldId="2147483672"/>
            <pc:sldLayoutMk cId="1466174495" sldId="2147483674"/>
          </pc:sldLayoutMkLst>
        </pc:sldLayoutChg>
        <pc:sldLayoutChg chg="modSp add del mod replId">
          <pc:chgData name="Giovanna Araujo Borgato (2314616)" userId="S::2314616@student.uwtsd.ac.uk::760c64f7-669e-450c-852c-4ee65026df00" providerId="AD" clId="Web-{01608072-D8E2-454D-AA49-B6A21C53F062}" dt="2024-12-15T21:31:36.381" v="2"/>
          <pc:sldLayoutMkLst>
            <pc:docMk/>
            <pc:sldMasterMk cId="480666803" sldId="2147483672"/>
            <pc:sldLayoutMk cId="68267615" sldId="2147483675"/>
          </pc:sldLayoutMkLst>
          <pc:spChg chg="mod">
            <ac:chgData name="Giovanna Araujo Borgato (2314616)" userId="S::2314616@student.uwtsd.ac.uk::760c64f7-669e-450c-852c-4ee65026df00" providerId="AD" clId="Web-{01608072-D8E2-454D-AA49-B6A21C53F062}" dt="2024-12-15T21:31:36.287" v="1"/>
            <ac:spMkLst>
              <pc:docMk/>
              <pc:sldMasterMk cId="480666803" sldId="2147483672"/>
              <pc:sldLayoutMk cId="68267615" sldId="2147483675"/>
              <ac:spMk id="2" creationId="{00000000-0000-0000-0000-000000000000}"/>
            </ac:spMkLst>
          </pc:spChg>
          <pc:spChg chg="mod">
            <ac:chgData name="Giovanna Araujo Borgato (2314616)" userId="S::2314616@student.uwtsd.ac.uk::760c64f7-669e-450c-852c-4ee65026df00" providerId="AD" clId="Web-{01608072-D8E2-454D-AA49-B6A21C53F062}" dt="2024-12-15T21:31:36.287" v="1"/>
            <ac:spMkLst>
              <pc:docMk/>
              <pc:sldMasterMk cId="480666803" sldId="2147483672"/>
              <pc:sldLayoutMk cId="68267615" sldId="2147483675"/>
              <ac:spMk id="3" creationId="{00000000-0000-0000-0000-000000000000}"/>
            </ac:spMkLst>
          </pc:spChg>
          <pc:spChg chg="mod">
            <ac:chgData name="Giovanna Araujo Borgato (2314616)" userId="S::2314616@student.uwtsd.ac.uk::760c64f7-669e-450c-852c-4ee65026df00" providerId="AD" clId="Web-{01608072-D8E2-454D-AA49-B6A21C53F062}" dt="2024-12-15T21:31:36.287" v="1"/>
            <ac:spMkLst>
              <pc:docMk/>
              <pc:sldMasterMk cId="480666803" sldId="2147483672"/>
              <pc:sldLayoutMk cId="68267615" sldId="2147483675"/>
              <ac:spMk id="7" creationId="{00000000-0000-0000-0000-000000000000}"/>
            </ac:spMkLst>
          </pc:spChg>
        </pc:sldLayoutChg>
        <pc:sldLayoutChg chg="modSp add del mod replId">
          <pc:chgData name="Giovanna Araujo Borgato (2314616)" userId="S::2314616@student.uwtsd.ac.uk::760c64f7-669e-450c-852c-4ee65026df00" providerId="AD" clId="Web-{01608072-D8E2-454D-AA49-B6A21C53F062}" dt="2024-12-15T21:31:36.381" v="2"/>
          <pc:sldLayoutMkLst>
            <pc:docMk/>
            <pc:sldMasterMk cId="480666803" sldId="2147483672"/>
            <pc:sldLayoutMk cId="2001887411" sldId="2147483676"/>
          </pc:sldLayoutMkLst>
          <pc:spChg chg="mod">
            <ac:chgData name="Giovanna Araujo Borgato (2314616)" userId="S::2314616@student.uwtsd.ac.uk::760c64f7-669e-450c-852c-4ee65026df00" providerId="AD" clId="Web-{01608072-D8E2-454D-AA49-B6A21C53F062}" dt="2024-12-15T21:31:36.287" v="1"/>
            <ac:spMkLst>
              <pc:docMk/>
              <pc:sldMasterMk cId="480666803" sldId="2147483672"/>
              <pc:sldLayoutMk cId="2001887411" sldId="2147483676"/>
              <ac:spMk id="3" creationId="{00000000-0000-0000-0000-000000000000}"/>
            </ac:spMkLst>
          </pc:spChg>
          <pc:spChg chg="mod">
            <ac:chgData name="Giovanna Araujo Borgato (2314616)" userId="S::2314616@student.uwtsd.ac.uk::760c64f7-669e-450c-852c-4ee65026df00" providerId="AD" clId="Web-{01608072-D8E2-454D-AA49-B6A21C53F062}" dt="2024-12-15T21:31:36.287" v="1"/>
            <ac:spMkLst>
              <pc:docMk/>
              <pc:sldMasterMk cId="480666803" sldId="2147483672"/>
              <pc:sldLayoutMk cId="2001887411" sldId="2147483676"/>
              <ac:spMk id="4" creationId="{00000000-0000-0000-0000-000000000000}"/>
            </ac:spMkLst>
          </pc:spChg>
        </pc:sldLayoutChg>
        <pc:sldLayoutChg chg="modSp add del mod replId">
          <pc:chgData name="Giovanna Araujo Borgato (2314616)" userId="S::2314616@student.uwtsd.ac.uk::760c64f7-669e-450c-852c-4ee65026df00" providerId="AD" clId="Web-{01608072-D8E2-454D-AA49-B6A21C53F062}" dt="2024-12-15T21:31:36.381" v="2"/>
          <pc:sldLayoutMkLst>
            <pc:docMk/>
            <pc:sldMasterMk cId="480666803" sldId="2147483672"/>
            <pc:sldLayoutMk cId="3048220754" sldId="2147483677"/>
          </pc:sldLayoutMkLst>
          <pc:spChg chg="mod">
            <ac:chgData name="Giovanna Araujo Borgato (2314616)" userId="S::2314616@student.uwtsd.ac.uk::760c64f7-669e-450c-852c-4ee65026df00" providerId="AD" clId="Web-{01608072-D8E2-454D-AA49-B6A21C53F062}" dt="2024-12-15T21:31:36.287" v="1"/>
            <ac:spMkLst>
              <pc:docMk/>
              <pc:sldMasterMk cId="480666803" sldId="2147483672"/>
              <pc:sldLayoutMk cId="3048220754" sldId="2147483677"/>
              <ac:spMk id="3" creationId="{00000000-0000-0000-0000-000000000000}"/>
            </ac:spMkLst>
          </pc:spChg>
          <pc:spChg chg="mod">
            <ac:chgData name="Giovanna Araujo Borgato (2314616)" userId="S::2314616@student.uwtsd.ac.uk::760c64f7-669e-450c-852c-4ee65026df00" providerId="AD" clId="Web-{01608072-D8E2-454D-AA49-B6A21C53F062}" dt="2024-12-15T21:31:36.287" v="1"/>
            <ac:spMkLst>
              <pc:docMk/>
              <pc:sldMasterMk cId="480666803" sldId="2147483672"/>
              <pc:sldLayoutMk cId="3048220754" sldId="2147483677"/>
              <ac:spMk id="4" creationId="{00000000-0000-0000-0000-000000000000}"/>
            </ac:spMkLst>
          </pc:spChg>
          <pc:spChg chg="mod">
            <ac:chgData name="Giovanna Araujo Borgato (2314616)" userId="S::2314616@student.uwtsd.ac.uk::760c64f7-669e-450c-852c-4ee65026df00" providerId="AD" clId="Web-{01608072-D8E2-454D-AA49-B6A21C53F062}" dt="2024-12-15T21:31:36.287" v="1"/>
            <ac:spMkLst>
              <pc:docMk/>
              <pc:sldMasterMk cId="480666803" sldId="2147483672"/>
              <pc:sldLayoutMk cId="3048220754" sldId="2147483677"/>
              <ac:spMk id="5" creationId="{00000000-0000-0000-0000-000000000000}"/>
            </ac:spMkLst>
          </pc:spChg>
          <pc:spChg chg="mod">
            <ac:chgData name="Giovanna Araujo Borgato (2314616)" userId="S::2314616@student.uwtsd.ac.uk::760c64f7-669e-450c-852c-4ee65026df00" providerId="AD" clId="Web-{01608072-D8E2-454D-AA49-B6A21C53F062}" dt="2024-12-15T21:31:36.287" v="1"/>
            <ac:spMkLst>
              <pc:docMk/>
              <pc:sldMasterMk cId="480666803" sldId="2147483672"/>
              <pc:sldLayoutMk cId="3048220754" sldId="2147483677"/>
              <ac:spMk id="6" creationId="{00000000-0000-0000-0000-000000000000}"/>
            </ac:spMkLst>
          </pc:spChg>
        </pc:sldLayoutChg>
        <pc:sldLayoutChg chg="add del mod replId">
          <pc:chgData name="Giovanna Araujo Borgato (2314616)" userId="S::2314616@student.uwtsd.ac.uk::760c64f7-669e-450c-852c-4ee65026df00" providerId="AD" clId="Web-{01608072-D8E2-454D-AA49-B6A21C53F062}" dt="2024-12-15T21:31:36.381" v="2"/>
          <pc:sldLayoutMkLst>
            <pc:docMk/>
            <pc:sldMasterMk cId="480666803" sldId="2147483672"/>
            <pc:sldLayoutMk cId="3893457979" sldId="2147483678"/>
          </pc:sldLayoutMkLst>
        </pc:sldLayoutChg>
        <pc:sldLayoutChg chg="add del mod replId">
          <pc:chgData name="Giovanna Araujo Borgato (2314616)" userId="S::2314616@student.uwtsd.ac.uk::760c64f7-669e-450c-852c-4ee65026df00" providerId="AD" clId="Web-{01608072-D8E2-454D-AA49-B6A21C53F062}" dt="2024-12-15T21:31:36.381" v="2"/>
          <pc:sldLayoutMkLst>
            <pc:docMk/>
            <pc:sldMasterMk cId="480666803" sldId="2147483672"/>
            <pc:sldLayoutMk cId="761617534" sldId="2147483679"/>
          </pc:sldLayoutMkLst>
        </pc:sldLayoutChg>
        <pc:sldLayoutChg chg="modSp add del mod replId">
          <pc:chgData name="Giovanna Araujo Borgato (2314616)" userId="S::2314616@student.uwtsd.ac.uk::760c64f7-669e-450c-852c-4ee65026df00" providerId="AD" clId="Web-{01608072-D8E2-454D-AA49-B6A21C53F062}" dt="2024-12-15T21:31:36.381" v="2"/>
          <pc:sldLayoutMkLst>
            <pc:docMk/>
            <pc:sldMasterMk cId="480666803" sldId="2147483672"/>
            <pc:sldLayoutMk cId="2671203350" sldId="2147483680"/>
          </pc:sldLayoutMkLst>
          <pc:spChg chg="mod">
            <ac:chgData name="Giovanna Araujo Borgato (2314616)" userId="S::2314616@student.uwtsd.ac.uk::760c64f7-669e-450c-852c-4ee65026df00" providerId="AD" clId="Web-{01608072-D8E2-454D-AA49-B6A21C53F062}" dt="2024-12-15T21:31:36.287" v="1"/>
            <ac:spMkLst>
              <pc:docMk/>
              <pc:sldMasterMk cId="480666803" sldId="2147483672"/>
              <pc:sldLayoutMk cId="2671203350" sldId="2147483680"/>
              <ac:spMk id="2" creationId="{00000000-0000-0000-0000-000000000000}"/>
            </ac:spMkLst>
          </pc:spChg>
          <pc:spChg chg="mod">
            <ac:chgData name="Giovanna Araujo Borgato (2314616)" userId="S::2314616@student.uwtsd.ac.uk::760c64f7-669e-450c-852c-4ee65026df00" providerId="AD" clId="Web-{01608072-D8E2-454D-AA49-B6A21C53F062}" dt="2024-12-15T21:31:36.287" v="1"/>
            <ac:spMkLst>
              <pc:docMk/>
              <pc:sldMasterMk cId="480666803" sldId="2147483672"/>
              <pc:sldLayoutMk cId="2671203350" sldId="2147483680"/>
              <ac:spMk id="3" creationId="{00000000-0000-0000-0000-000000000000}"/>
            </ac:spMkLst>
          </pc:spChg>
          <pc:spChg chg="mod">
            <ac:chgData name="Giovanna Araujo Borgato (2314616)" userId="S::2314616@student.uwtsd.ac.uk::760c64f7-669e-450c-852c-4ee65026df00" providerId="AD" clId="Web-{01608072-D8E2-454D-AA49-B6A21C53F062}" dt="2024-12-15T21:31:36.287" v="1"/>
            <ac:spMkLst>
              <pc:docMk/>
              <pc:sldMasterMk cId="480666803" sldId="2147483672"/>
              <pc:sldLayoutMk cId="2671203350" sldId="2147483680"/>
              <ac:spMk id="4" creationId="{00000000-0000-0000-0000-000000000000}"/>
            </ac:spMkLst>
          </pc:spChg>
        </pc:sldLayoutChg>
        <pc:sldLayoutChg chg="modSp add del mod replId">
          <pc:chgData name="Giovanna Araujo Borgato (2314616)" userId="S::2314616@student.uwtsd.ac.uk::760c64f7-669e-450c-852c-4ee65026df00" providerId="AD" clId="Web-{01608072-D8E2-454D-AA49-B6A21C53F062}" dt="2024-12-15T21:31:36.381" v="2"/>
          <pc:sldLayoutMkLst>
            <pc:docMk/>
            <pc:sldMasterMk cId="480666803" sldId="2147483672"/>
            <pc:sldLayoutMk cId="3239376986" sldId="2147483681"/>
          </pc:sldLayoutMkLst>
          <pc:spChg chg="mod">
            <ac:chgData name="Giovanna Araujo Borgato (2314616)" userId="S::2314616@student.uwtsd.ac.uk::760c64f7-669e-450c-852c-4ee65026df00" providerId="AD" clId="Web-{01608072-D8E2-454D-AA49-B6A21C53F062}" dt="2024-12-15T21:31:36.287" v="1"/>
            <ac:spMkLst>
              <pc:docMk/>
              <pc:sldMasterMk cId="480666803" sldId="2147483672"/>
              <pc:sldLayoutMk cId="3239376986" sldId="2147483681"/>
              <ac:spMk id="2" creationId="{00000000-0000-0000-0000-000000000000}"/>
            </ac:spMkLst>
          </pc:spChg>
          <pc:spChg chg="mod">
            <ac:chgData name="Giovanna Araujo Borgato (2314616)" userId="S::2314616@student.uwtsd.ac.uk::760c64f7-669e-450c-852c-4ee65026df00" providerId="AD" clId="Web-{01608072-D8E2-454D-AA49-B6A21C53F062}" dt="2024-12-15T21:31:36.287" v="1"/>
            <ac:spMkLst>
              <pc:docMk/>
              <pc:sldMasterMk cId="480666803" sldId="2147483672"/>
              <pc:sldLayoutMk cId="3239376986" sldId="2147483681"/>
              <ac:spMk id="3" creationId="{00000000-0000-0000-0000-000000000000}"/>
            </ac:spMkLst>
          </pc:spChg>
          <pc:spChg chg="mod">
            <ac:chgData name="Giovanna Araujo Borgato (2314616)" userId="S::2314616@student.uwtsd.ac.uk::760c64f7-669e-450c-852c-4ee65026df00" providerId="AD" clId="Web-{01608072-D8E2-454D-AA49-B6A21C53F062}" dt="2024-12-15T21:31:36.287" v="1"/>
            <ac:spMkLst>
              <pc:docMk/>
              <pc:sldMasterMk cId="480666803" sldId="2147483672"/>
              <pc:sldLayoutMk cId="3239376986" sldId="2147483681"/>
              <ac:spMk id="4" creationId="{00000000-0000-0000-0000-000000000000}"/>
            </ac:spMkLst>
          </pc:spChg>
          <pc:spChg chg="mod">
            <ac:chgData name="Giovanna Araujo Borgato (2314616)" userId="S::2314616@student.uwtsd.ac.uk::760c64f7-669e-450c-852c-4ee65026df00" providerId="AD" clId="Web-{01608072-D8E2-454D-AA49-B6A21C53F062}" dt="2024-12-15T21:31:36.287" v="1"/>
            <ac:spMkLst>
              <pc:docMk/>
              <pc:sldMasterMk cId="480666803" sldId="2147483672"/>
              <pc:sldLayoutMk cId="3239376986" sldId="2147483681"/>
              <ac:spMk id="8" creationId="{00000000-0000-0000-0000-000000000000}"/>
            </ac:spMkLst>
          </pc:spChg>
        </pc:sldLayoutChg>
        <pc:sldLayoutChg chg="add del mod replId">
          <pc:chgData name="Giovanna Araujo Borgato (2314616)" userId="S::2314616@student.uwtsd.ac.uk::760c64f7-669e-450c-852c-4ee65026df00" providerId="AD" clId="Web-{01608072-D8E2-454D-AA49-B6A21C53F062}" dt="2024-12-15T21:31:36.381" v="2"/>
          <pc:sldLayoutMkLst>
            <pc:docMk/>
            <pc:sldMasterMk cId="480666803" sldId="2147483672"/>
            <pc:sldLayoutMk cId="598343418" sldId="2147483682"/>
          </pc:sldLayoutMkLst>
        </pc:sldLayoutChg>
        <pc:sldLayoutChg chg="modSp add del mod replId">
          <pc:chgData name="Giovanna Araujo Borgato (2314616)" userId="S::2314616@student.uwtsd.ac.uk::760c64f7-669e-450c-852c-4ee65026df00" providerId="AD" clId="Web-{01608072-D8E2-454D-AA49-B6A21C53F062}" dt="2024-12-15T21:31:36.381" v="2"/>
          <pc:sldLayoutMkLst>
            <pc:docMk/>
            <pc:sldMasterMk cId="480666803" sldId="2147483672"/>
            <pc:sldLayoutMk cId="458459037" sldId="2147483683"/>
          </pc:sldLayoutMkLst>
          <pc:spChg chg="mod">
            <ac:chgData name="Giovanna Araujo Borgato (2314616)" userId="S::2314616@student.uwtsd.ac.uk::760c64f7-669e-450c-852c-4ee65026df00" providerId="AD" clId="Web-{01608072-D8E2-454D-AA49-B6A21C53F062}" dt="2024-12-15T21:31:36.287" v="1"/>
            <ac:spMkLst>
              <pc:docMk/>
              <pc:sldMasterMk cId="480666803" sldId="2147483672"/>
              <pc:sldLayoutMk cId="458459037" sldId="2147483683"/>
              <ac:spMk id="2" creationId="{00000000-0000-0000-0000-000000000000}"/>
            </ac:spMkLst>
          </pc:spChg>
          <pc:spChg chg="mod">
            <ac:chgData name="Giovanna Araujo Borgato (2314616)" userId="S::2314616@student.uwtsd.ac.uk::760c64f7-669e-450c-852c-4ee65026df00" providerId="AD" clId="Web-{01608072-D8E2-454D-AA49-B6A21C53F062}" dt="2024-12-15T21:31:36.287" v="1"/>
            <ac:spMkLst>
              <pc:docMk/>
              <pc:sldMasterMk cId="480666803" sldId="2147483672"/>
              <pc:sldLayoutMk cId="458459037" sldId="2147483683"/>
              <ac:spMk id="3" creationId="{00000000-0000-0000-0000-000000000000}"/>
            </ac:spMkLst>
          </pc:spChg>
        </pc:sldLayoutChg>
      </pc:sldMasterChg>
      <pc:sldMasterChg chg="modSp add del addSldLayout delSldLayout modSldLayout">
        <pc:chgData name="Giovanna Araujo Borgato (2314616)" userId="S::2314616@student.uwtsd.ac.uk::760c64f7-669e-450c-852c-4ee65026df00" providerId="AD" clId="Web-{01608072-D8E2-454D-AA49-B6A21C53F062}" dt="2024-12-15T21:31:51.522" v="4"/>
        <pc:sldMasterMkLst>
          <pc:docMk/>
          <pc:sldMasterMk cId="3535994321" sldId="2147483684"/>
        </pc:sldMasterMkLst>
        <pc:spChg chg="mod">
          <ac:chgData name="Giovanna Araujo Borgato (2314616)" userId="S::2314616@student.uwtsd.ac.uk::760c64f7-669e-450c-852c-4ee65026df00" providerId="AD" clId="Web-{01608072-D8E2-454D-AA49-B6A21C53F062}" dt="2024-12-15T21:31:51.444" v="3"/>
          <ac:spMkLst>
            <pc:docMk/>
            <pc:sldMasterMk cId="3535994321" sldId="2147483684"/>
            <ac:spMk id="2" creationId="{00000000-0000-0000-0000-000000000000}"/>
          </ac:spMkLst>
        </pc:spChg>
        <pc:spChg chg="mod">
          <ac:chgData name="Giovanna Araujo Borgato (2314616)" userId="S::2314616@student.uwtsd.ac.uk::760c64f7-669e-450c-852c-4ee65026df00" providerId="AD" clId="Web-{01608072-D8E2-454D-AA49-B6A21C53F062}" dt="2024-12-15T21:31:51.444" v="3"/>
          <ac:spMkLst>
            <pc:docMk/>
            <pc:sldMasterMk cId="3535994321" sldId="2147483684"/>
            <ac:spMk id="3" creationId="{00000000-0000-0000-0000-000000000000}"/>
          </ac:spMkLst>
        </pc:spChg>
        <pc:spChg chg="mod">
          <ac:chgData name="Giovanna Araujo Borgato (2314616)" userId="S::2314616@student.uwtsd.ac.uk::760c64f7-669e-450c-852c-4ee65026df00" providerId="AD" clId="Web-{01608072-D8E2-454D-AA49-B6A21C53F062}" dt="2024-12-15T21:31:51.444" v="3"/>
          <ac:spMkLst>
            <pc:docMk/>
            <pc:sldMasterMk cId="3535994321" sldId="2147483684"/>
            <ac:spMk id="4" creationId="{00000000-0000-0000-0000-000000000000}"/>
          </ac:spMkLst>
        </pc:spChg>
        <pc:spChg chg="mod">
          <ac:chgData name="Giovanna Araujo Borgato (2314616)" userId="S::2314616@student.uwtsd.ac.uk::760c64f7-669e-450c-852c-4ee65026df00" providerId="AD" clId="Web-{01608072-D8E2-454D-AA49-B6A21C53F062}" dt="2024-12-15T21:31:51.444" v="3"/>
          <ac:spMkLst>
            <pc:docMk/>
            <pc:sldMasterMk cId="3535994321" sldId="2147483684"/>
            <ac:spMk id="5" creationId="{00000000-0000-0000-0000-000000000000}"/>
          </ac:spMkLst>
        </pc:spChg>
        <pc:spChg chg="mod">
          <ac:chgData name="Giovanna Araujo Borgato (2314616)" userId="S::2314616@student.uwtsd.ac.uk::760c64f7-669e-450c-852c-4ee65026df00" providerId="AD" clId="Web-{01608072-D8E2-454D-AA49-B6A21C53F062}" dt="2024-12-15T21:31:51.444" v="3"/>
          <ac:spMkLst>
            <pc:docMk/>
            <pc:sldMasterMk cId="3535994321" sldId="2147483684"/>
            <ac:spMk id="6" creationId="{00000000-0000-0000-0000-000000000000}"/>
          </ac:spMkLst>
        </pc:spChg>
        <pc:spChg chg="mod">
          <ac:chgData name="Giovanna Araujo Borgato (2314616)" userId="S::2314616@student.uwtsd.ac.uk::760c64f7-669e-450c-852c-4ee65026df00" providerId="AD" clId="Web-{01608072-D8E2-454D-AA49-B6A21C53F062}" dt="2024-12-15T21:31:51.444" v="3"/>
          <ac:spMkLst>
            <pc:docMk/>
            <pc:sldMasterMk cId="3535994321" sldId="2147483684"/>
            <ac:spMk id="7" creationId="{00000000-0000-0000-0000-000000000000}"/>
          </ac:spMkLst>
        </pc:spChg>
        <pc:sldLayoutChg chg="modSp add del mod replId">
          <pc:chgData name="Giovanna Araujo Borgato (2314616)" userId="S::2314616@student.uwtsd.ac.uk::760c64f7-669e-450c-852c-4ee65026df00" providerId="AD" clId="Web-{01608072-D8E2-454D-AA49-B6A21C53F062}" dt="2024-12-15T21:31:51.522" v="4"/>
          <pc:sldLayoutMkLst>
            <pc:docMk/>
            <pc:sldMasterMk cId="3535994321" sldId="2147483684"/>
            <pc:sldLayoutMk cId="2192620241" sldId="2147483685"/>
          </pc:sldLayoutMkLst>
          <pc:spChg chg="mod">
            <ac:chgData name="Giovanna Araujo Borgato (2314616)" userId="S::2314616@student.uwtsd.ac.uk::760c64f7-669e-450c-852c-4ee65026df00" providerId="AD" clId="Web-{01608072-D8E2-454D-AA49-B6A21C53F062}" dt="2024-12-15T21:31:51.444" v="3"/>
            <ac:spMkLst>
              <pc:docMk/>
              <pc:sldMasterMk cId="3535994321" sldId="2147483684"/>
              <pc:sldLayoutMk cId="2192620241" sldId="2147483685"/>
              <ac:spMk id="2" creationId="{00000000-0000-0000-0000-000000000000}"/>
            </ac:spMkLst>
          </pc:spChg>
          <pc:spChg chg="mod">
            <ac:chgData name="Giovanna Araujo Borgato (2314616)" userId="S::2314616@student.uwtsd.ac.uk::760c64f7-669e-450c-852c-4ee65026df00" providerId="AD" clId="Web-{01608072-D8E2-454D-AA49-B6A21C53F062}" dt="2024-12-15T21:31:51.444" v="3"/>
            <ac:spMkLst>
              <pc:docMk/>
              <pc:sldMasterMk cId="3535994321" sldId="2147483684"/>
              <pc:sldLayoutMk cId="2192620241" sldId="2147483685"/>
              <ac:spMk id="3" creationId="{00000000-0000-0000-0000-000000000000}"/>
            </ac:spMkLst>
          </pc:spChg>
          <pc:spChg chg="mod">
            <ac:chgData name="Giovanna Araujo Borgato (2314616)" userId="S::2314616@student.uwtsd.ac.uk::760c64f7-669e-450c-852c-4ee65026df00" providerId="AD" clId="Web-{01608072-D8E2-454D-AA49-B6A21C53F062}" dt="2024-12-15T21:31:51.444" v="3"/>
            <ac:spMkLst>
              <pc:docMk/>
              <pc:sldMasterMk cId="3535994321" sldId="2147483684"/>
              <pc:sldLayoutMk cId="2192620241" sldId="2147483685"/>
              <ac:spMk id="7" creationId="{00000000-0000-0000-0000-000000000000}"/>
            </ac:spMkLst>
          </pc:spChg>
        </pc:sldLayoutChg>
        <pc:sldLayoutChg chg="add del mod replId">
          <pc:chgData name="Giovanna Araujo Borgato (2314616)" userId="S::2314616@student.uwtsd.ac.uk::760c64f7-669e-450c-852c-4ee65026df00" providerId="AD" clId="Web-{01608072-D8E2-454D-AA49-B6A21C53F062}" dt="2024-12-15T21:31:51.522" v="4"/>
          <pc:sldLayoutMkLst>
            <pc:docMk/>
            <pc:sldMasterMk cId="3535994321" sldId="2147483684"/>
            <pc:sldLayoutMk cId="2950947606" sldId="2147483686"/>
          </pc:sldLayoutMkLst>
        </pc:sldLayoutChg>
        <pc:sldLayoutChg chg="modSp add del mod replId">
          <pc:chgData name="Giovanna Araujo Borgato (2314616)" userId="S::2314616@student.uwtsd.ac.uk::760c64f7-669e-450c-852c-4ee65026df00" providerId="AD" clId="Web-{01608072-D8E2-454D-AA49-B6A21C53F062}" dt="2024-12-15T21:31:51.522" v="4"/>
          <pc:sldLayoutMkLst>
            <pc:docMk/>
            <pc:sldMasterMk cId="3535994321" sldId="2147483684"/>
            <pc:sldLayoutMk cId="1543413127" sldId="2147483687"/>
          </pc:sldLayoutMkLst>
          <pc:spChg chg="mod">
            <ac:chgData name="Giovanna Araujo Borgato (2314616)" userId="S::2314616@student.uwtsd.ac.uk::760c64f7-669e-450c-852c-4ee65026df00" providerId="AD" clId="Web-{01608072-D8E2-454D-AA49-B6A21C53F062}" dt="2024-12-15T21:31:51.444" v="3"/>
            <ac:spMkLst>
              <pc:docMk/>
              <pc:sldMasterMk cId="3535994321" sldId="2147483684"/>
              <pc:sldLayoutMk cId="1543413127" sldId="2147483687"/>
              <ac:spMk id="2" creationId="{00000000-0000-0000-0000-000000000000}"/>
            </ac:spMkLst>
          </pc:spChg>
          <pc:spChg chg="mod">
            <ac:chgData name="Giovanna Araujo Borgato (2314616)" userId="S::2314616@student.uwtsd.ac.uk::760c64f7-669e-450c-852c-4ee65026df00" providerId="AD" clId="Web-{01608072-D8E2-454D-AA49-B6A21C53F062}" dt="2024-12-15T21:31:51.444" v="3"/>
            <ac:spMkLst>
              <pc:docMk/>
              <pc:sldMasterMk cId="3535994321" sldId="2147483684"/>
              <pc:sldLayoutMk cId="1543413127" sldId="2147483687"/>
              <ac:spMk id="3" creationId="{00000000-0000-0000-0000-000000000000}"/>
            </ac:spMkLst>
          </pc:spChg>
          <pc:spChg chg="mod">
            <ac:chgData name="Giovanna Araujo Borgato (2314616)" userId="S::2314616@student.uwtsd.ac.uk::760c64f7-669e-450c-852c-4ee65026df00" providerId="AD" clId="Web-{01608072-D8E2-454D-AA49-B6A21C53F062}" dt="2024-12-15T21:31:51.444" v="3"/>
            <ac:spMkLst>
              <pc:docMk/>
              <pc:sldMasterMk cId="3535994321" sldId="2147483684"/>
              <pc:sldLayoutMk cId="1543413127" sldId="2147483687"/>
              <ac:spMk id="7" creationId="{00000000-0000-0000-0000-000000000000}"/>
            </ac:spMkLst>
          </pc:spChg>
        </pc:sldLayoutChg>
        <pc:sldLayoutChg chg="modSp add del mod replId">
          <pc:chgData name="Giovanna Araujo Borgato (2314616)" userId="S::2314616@student.uwtsd.ac.uk::760c64f7-669e-450c-852c-4ee65026df00" providerId="AD" clId="Web-{01608072-D8E2-454D-AA49-B6A21C53F062}" dt="2024-12-15T21:31:51.522" v="4"/>
          <pc:sldLayoutMkLst>
            <pc:docMk/>
            <pc:sldMasterMk cId="3535994321" sldId="2147483684"/>
            <pc:sldLayoutMk cId="3355589426" sldId="2147483688"/>
          </pc:sldLayoutMkLst>
          <pc:spChg chg="mod">
            <ac:chgData name="Giovanna Araujo Borgato (2314616)" userId="S::2314616@student.uwtsd.ac.uk::760c64f7-669e-450c-852c-4ee65026df00" providerId="AD" clId="Web-{01608072-D8E2-454D-AA49-B6A21C53F062}" dt="2024-12-15T21:31:51.444" v="3"/>
            <ac:spMkLst>
              <pc:docMk/>
              <pc:sldMasterMk cId="3535994321" sldId="2147483684"/>
              <pc:sldLayoutMk cId="3355589426" sldId="2147483688"/>
              <ac:spMk id="3" creationId="{00000000-0000-0000-0000-000000000000}"/>
            </ac:spMkLst>
          </pc:spChg>
          <pc:spChg chg="mod">
            <ac:chgData name="Giovanna Araujo Borgato (2314616)" userId="S::2314616@student.uwtsd.ac.uk::760c64f7-669e-450c-852c-4ee65026df00" providerId="AD" clId="Web-{01608072-D8E2-454D-AA49-B6A21C53F062}" dt="2024-12-15T21:31:51.444" v="3"/>
            <ac:spMkLst>
              <pc:docMk/>
              <pc:sldMasterMk cId="3535994321" sldId="2147483684"/>
              <pc:sldLayoutMk cId="3355589426" sldId="2147483688"/>
              <ac:spMk id="4" creationId="{00000000-0000-0000-0000-000000000000}"/>
            </ac:spMkLst>
          </pc:spChg>
        </pc:sldLayoutChg>
        <pc:sldLayoutChg chg="modSp add del mod replId">
          <pc:chgData name="Giovanna Araujo Borgato (2314616)" userId="S::2314616@student.uwtsd.ac.uk::760c64f7-669e-450c-852c-4ee65026df00" providerId="AD" clId="Web-{01608072-D8E2-454D-AA49-B6A21C53F062}" dt="2024-12-15T21:31:51.522" v="4"/>
          <pc:sldLayoutMkLst>
            <pc:docMk/>
            <pc:sldMasterMk cId="3535994321" sldId="2147483684"/>
            <pc:sldLayoutMk cId="883049407" sldId="2147483689"/>
          </pc:sldLayoutMkLst>
          <pc:spChg chg="mod">
            <ac:chgData name="Giovanna Araujo Borgato (2314616)" userId="S::2314616@student.uwtsd.ac.uk::760c64f7-669e-450c-852c-4ee65026df00" providerId="AD" clId="Web-{01608072-D8E2-454D-AA49-B6A21C53F062}" dt="2024-12-15T21:31:51.444" v="3"/>
            <ac:spMkLst>
              <pc:docMk/>
              <pc:sldMasterMk cId="3535994321" sldId="2147483684"/>
              <pc:sldLayoutMk cId="883049407" sldId="2147483689"/>
              <ac:spMk id="3" creationId="{00000000-0000-0000-0000-000000000000}"/>
            </ac:spMkLst>
          </pc:spChg>
          <pc:spChg chg="mod">
            <ac:chgData name="Giovanna Araujo Borgato (2314616)" userId="S::2314616@student.uwtsd.ac.uk::760c64f7-669e-450c-852c-4ee65026df00" providerId="AD" clId="Web-{01608072-D8E2-454D-AA49-B6A21C53F062}" dt="2024-12-15T21:31:51.444" v="3"/>
            <ac:spMkLst>
              <pc:docMk/>
              <pc:sldMasterMk cId="3535994321" sldId="2147483684"/>
              <pc:sldLayoutMk cId="883049407" sldId="2147483689"/>
              <ac:spMk id="4" creationId="{00000000-0000-0000-0000-000000000000}"/>
            </ac:spMkLst>
          </pc:spChg>
          <pc:spChg chg="mod">
            <ac:chgData name="Giovanna Araujo Borgato (2314616)" userId="S::2314616@student.uwtsd.ac.uk::760c64f7-669e-450c-852c-4ee65026df00" providerId="AD" clId="Web-{01608072-D8E2-454D-AA49-B6A21C53F062}" dt="2024-12-15T21:31:51.444" v="3"/>
            <ac:spMkLst>
              <pc:docMk/>
              <pc:sldMasterMk cId="3535994321" sldId="2147483684"/>
              <pc:sldLayoutMk cId="883049407" sldId="2147483689"/>
              <ac:spMk id="6" creationId="{00000000-0000-0000-0000-000000000000}"/>
            </ac:spMkLst>
          </pc:spChg>
          <pc:spChg chg="mod">
            <ac:chgData name="Giovanna Araujo Borgato (2314616)" userId="S::2314616@student.uwtsd.ac.uk::760c64f7-669e-450c-852c-4ee65026df00" providerId="AD" clId="Web-{01608072-D8E2-454D-AA49-B6A21C53F062}" dt="2024-12-15T21:31:51.444" v="3"/>
            <ac:spMkLst>
              <pc:docMk/>
              <pc:sldMasterMk cId="3535994321" sldId="2147483684"/>
              <pc:sldLayoutMk cId="883049407" sldId="2147483689"/>
              <ac:spMk id="11" creationId="{00000000-0000-0000-0000-000000000000}"/>
            </ac:spMkLst>
          </pc:spChg>
        </pc:sldLayoutChg>
        <pc:sldLayoutChg chg="add del mod replId">
          <pc:chgData name="Giovanna Araujo Borgato (2314616)" userId="S::2314616@student.uwtsd.ac.uk::760c64f7-669e-450c-852c-4ee65026df00" providerId="AD" clId="Web-{01608072-D8E2-454D-AA49-B6A21C53F062}" dt="2024-12-15T21:31:51.522" v="4"/>
          <pc:sldLayoutMkLst>
            <pc:docMk/>
            <pc:sldMasterMk cId="3535994321" sldId="2147483684"/>
            <pc:sldLayoutMk cId="673733258" sldId="2147483690"/>
          </pc:sldLayoutMkLst>
        </pc:sldLayoutChg>
        <pc:sldLayoutChg chg="add del mod replId">
          <pc:chgData name="Giovanna Araujo Borgato (2314616)" userId="S::2314616@student.uwtsd.ac.uk::760c64f7-669e-450c-852c-4ee65026df00" providerId="AD" clId="Web-{01608072-D8E2-454D-AA49-B6A21C53F062}" dt="2024-12-15T21:31:51.522" v="4"/>
          <pc:sldLayoutMkLst>
            <pc:docMk/>
            <pc:sldMasterMk cId="3535994321" sldId="2147483684"/>
            <pc:sldLayoutMk cId="1793121999" sldId="2147483691"/>
          </pc:sldLayoutMkLst>
        </pc:sldLayoutChg>
        <pc:sldLayoutChg chg="modSp add del mod replId">
          <pc:chgData name="Giovanna Araujo Borgato (2314616)" userId="S::2314616@student.uwtsd.ac.uk::760c64f7-669e-450c-852c-4ee65026df00" providerId="AD" clId="Web-{01608072-D8E2-454D-AA49-B6A21C53F062}" dt="2024-12-15T21:31:51.522" v="4"/>
          <pc:sldLayoutMkLst>
            <pc:docMk/>
            <pc:sldMasterMk cId="3535994321" sldId="2147483684"/>
            <pc:sldLayoutMk cId="1640067648" sldId="2147483692"/>
          </pc:sldLayoutMkLst>
          <pc:spChg chg="mod">
            <ac:chgData name="Giovanna Araujo Borgato (2314616)" userId="S::2314616@student.uwtsd.ac.uk::760c64f7-669e-450c-852c-4ee65026df00" providerId="AD" clId="Web-{01608072-D8E2-454D-AA49-B6A21C53F062}" dt="2024-12-15T21:31:51.444" v="3"/>
            <ac:spMkLst>
              <pc:docMk/>
              <pc:sldMasterMk cId="3535994321" sldId="2147483684"/>
              <pc:sldLayoutMk cId="1640067648" sldId="2147483692"/>
              <ac:spMk id="2" creationId="{00000000-0000-0000-0000-000000000000}"/>
            </ac:spMkLst>
          </pc:spChg>
          <pc:spChg chg="mod">
            <ac:chgData name="Giovanna Araujo Borgato (2314616)" userId="S::2314616@student.uwtsd.ac.uk::760c64f7-669e-450c-852c-4ee65026df00" providerId="AD" clId="Web-{01608072-D8E2-454D-AA49-B6A21C53F062}" dt="2024-12-15T21:31:51.444" v="3"/>
            <ac:spMkLst>
              <pc:docMk/>
              <pc:sldMasterMk cId="3535994321" sldId="2147483684"/>
              <pc:sldLayoutMk cId="1640067648" sldId="2147483692"/>
              <ac:spMk id="3" creationId="{00000000-0000-0000-0000-000000000000}"/>
            </ac:spMkLst>
          </pc:spChg>
          <pc:spChg chg="mod">
            <ac:chgData name="Giovanna Araujo Borgato (2314616)" userId="S::2314616@student.uwtsd.ac.uk::760c64f7-669e-450c-852c-4ee65026df00" providerId="AD" clId="Web-{01608072-D8E2-454D-AA49-B6A21C53F062}" dt="2024-12-15T21:31:51.444" v="3"/>
            <ac:spMkLst>
              <pc:docMk/>
              <pc:sldMasterMk cId="3535994321" sldId="2147483684"/>
              <pc:sldLayoutMk cId="1640067648" sldId="2147483692"/>
              <ac:spMk id="4" creationId="{00000000-0000-0000-0000-000000000000}"/>
            </ac:spMkLst>
          </pc:spChg>
        </pc:sldLayoutChg>
        <pc:sldLayoutChg chg="modSp add del mod replId">
          <pc:chgData name="Giovanna Araujo Borgato (2314616)" userId="S::2314616@student.uwtsd.ac.uk::760c64f7-669e-450c-852c-4ee65026df00" providerId="AD" clId="Web-{01608072-D8E2-454D-AA49-B6A21C53F062}" dt="2024-12-15T21:31:51.522" v="4"/>
          <pc:sldLayoutMkLst>
            <pc:docMk/>
            <pc:sldMasterMk cId="3535994321" sldId="2147483684"/>
            <pc:sldLayoutMk cId="3070738381" sldId="2147483693"/>
          </pc:sldLayoutMkLst>
          <pc:spChg chg="mod">
            <ac:chgData name="Giovanna Araujo Borgato (2314616)" userId="S::2314616@student.uwtsd.ac.uk::760c64f7-669e-450c-852c-4ee65026df00" providerId="AD" clId="Web-{01608072-D8E2-454D-AA49-B6A21C53F062}" dt="2024-12-15T21:31:51.444" v="3"/>
            <ac:spMkLst>
              <pc:docMk/>
              <pc:sldMasterMk cId="3535994321" sldId="2147483684"/>
              <pc:sldLayoutMk cId="3070738381" sldId="2147483693"/>
              <ac:spMk id="2" creationId="{00000000-0000-0000-0000-000000000000}"/>
            </ac:spMkLst>
          </pc:spChg>
          <pc:spChg chg="mod">
            <ac:chgData name="Giovanna Araujo Borgato (2314616)" userId="S::2314616@student.uwtsd.ac.uk::760c64f7-669e-450c-852c-4ee65026df00" providerId="AD" clId="Web-{01608072-D8E2-454D-AA49-B6A21C53F062}" dt="2024-12-15T21:31:51.444" v="3"/>
            <ac:spMkLst>
              <pc:docMk/>
              <pc:sldMasterMk cId="3535994321" sldId="2147483684"/>
              <pc:sldLayoutMk cId="3070738381" sldId="2147483693"/>
              <ac:spMk id="3" creationId="{00000000-0000-0000-0000-000000000000}"/>
            </ac:spMkLst>
          </pc:spChg>
          <pc:spChg chg="mod">
            <ac:chgData name="Giovanna Araujo Borgato (2314616)" userId="S::2314616@student.uwtsd.ac.uk::760c64f7-669e-450c-852c-4ee65026df00" providerId="AD" clId="Web-{01608072-D8E2-454D-AA49-B6A21C53F062}" dt="2024-12-15T21:31:51.444" v="3"/>
            <ac:spMkLst>
              <pc:docMk/>
              <pc:sldMasterMk cId="3535994321" sldId="2147483684"/>
              <pc:sldLayoutMk cId="3070738381" sldId="2147483693"/>
              <ac:spMk id="4" creationId="{00000000-0000-0000-0000-000000000000}"/>
            </ac:spMkLst>
          </pc:spChg>
          <pc:spChg chg="mod">
            <ac:chgData name="Giovanna Araujo Borgato (2314616)" userId="S::2314616@student.uwtsd.ac.uk::760c64f7-669e-450c-852c-4ee65026df00" providerId="AD" clId="Web-{01608072-D8E2-454D-AA49-B6A21C53F062}" dt="2024-12-15T21:31:51.444" v="3"/>
            <ac:spMkLst>
              <pc:docMk/>
              <pc:sldMasterMk cId="3535994321" sldId="2147483684"/>
              <pc:sldLayoutMk cId="3070738381" sldId="2147483693"/>
              <ac:spMk id="8" creationId="{00000000-0000-0000-0000-000000000000}"/>
            </ac:spMkLst>
          </pc:spChg>
        </pc:sldLayoutChg>
        <pc:sldLayoutChg chg="add del mod replId">
          <pc:chgData name="Giovanna Araujo Borgato (2314616)" userId="S::2314616@student.uwtsd.ac.uk::760c64f7-669e-450c-852c-4ee65026df00" providerId="AD" clId="Web-{01608072-D8E2-454D-AA49-B6A21C53F062}" dt="2024-12-15T21:31:51.522" v="4"/>
          <pc:sldLayoutMkLst>
            <pc:docMk/>
            <pc:sldMasterMk cId="3535994321" sldId="2147483684"/>
            <pc:sldLayoutMk cId="1733492186" sldId="2147483694"/>
          </pc:sldLayoutMkLst>
        </pc:sldLayoutChg>
        <pc:sldLayoutChg chg="modSp add del mod replId">
          <pc:chgData name="Giovanna Araujo Borgato (2314616)" userId="S::2314616@student.uwtsd.ac.uk::760c64f7-669e-450c-852c-4ee65026df00" providerId="AD" clId="Web-{01608072-D8E2-454D-AA49-B6A21C53F062}" dt="2024-12-15T21:31:51.522" v="4"/>
          <pc:sldLayoutMkLst>
            <pc:docMk/>
            <pc:sldMasterMk cId="3535994321" sldId="2147483684"/>
            <pc:sldLayoutMk cId="730977132" sldId="2147483695"/>
          </pc:sldLayoutMkLst>
          <pc:spChg chg="mod">
            <ac:chgData name="Giovanna Araujo Borgato (2314616)" userId="S::2314616@student.uwtsd.ac.uk::760c64f7-669e-450c-852c-4ee65026df00" providerId="AD" clId="Web-{01608072-D8E2-454D-AA49-B6A21C53F062}" dt="2024-12-15T21:31:51.444" v="3"/>
            <ac:spMkLst>
              <pc:docMk/>
              <pc:sldMasterMk cId="3535994321" sldId="2147483684"/>
              <pc:sldLayoutMk cId="730977132" sldId="2147483695"/>
              <ac:spMk id="2" creationId="{00000000-0000-0000-0000-000000000000}"/>
            </ac:spMkLst>
          </pc:spChg>
          <pc:spChg chg="mod">
            <ac:chgData name="Giovanna Araujo Borgato (2314616)" userId="S::2314616@student.uwtsd.ac.uk::760c64f7-669e-450c-852c-4ee65026df00" providerId="AD" clId="Web-{01608072-D8E2-454D-AA49-B6A21C53F062}" dt="2024-12-15T21:31:51.444" v="3"/>
            <ac:spMkLst>
              <pc:docMk/>
              <pc:sldMasterMk cId="3535994321" sldId="2147483684"/>
              <pc:sldLayoutMk cId="730977132" sldId="2147483695"/>
              <ac:spMk id="3" creationId="{00000000-0000-0000-0000-000000000000}"/>
            </ac:spMkLst>
          </pc:spChg>
        </pc:sldLayoutChg>
      </pc:sldMasterChg>
      <pc:sldMasterChg chg="add addSldLayout modSldLayout">
        <pc:chgData name="Giovanna Araujo Borgato (2314616)" userId="S::2314616@student.uwtsd.ac.uk::760c64f7-669e-450c-852c-4ee65026df00" providerId="AD" clId="Web-{01608072-D8E2-454D-AA49-B6A21C53F062}" dt="2024-12-15T21:31:51.522" v="4"/>
        <pc:sldMasterMkLst>
          <pc:docMk/>
          <pc:sldMasterMk cId="3537998399" sldId="2147483696"/>
        </pc:sldMasterMkLst>
        <pc:sldLayoutChg chg="add mod replId">
          <pc:chgData name="Giovanna Araujo Borgato (2314616)" userId="S::2314616@student.uwtsd.ac.uk::760c64f7-669e-450c-852c-4ee65026df00" providerId="AD" clId="Web-{01608072-D8E2-454D-AA49-B6A21C53F062}" dt="2024-12-15T21:31:51.522" v="4"/>
          <pc:sldLayoutMkLst>
            <pc:docMk/>
            <pc:sldMasterMk cId="3537998399" sldId="2147483696"/>
            <pc:sldLayoutMk cId="4216157577" sldId="2147483697"/>
          </pc:sldLayoutMkLst>
        </pc:sldLayoutChg>
        <pc:sldLayoutChg chg="add mod replId">
          <pc:chgData name="Giovanna Araujo Borgato (2314616)" userId="S::2314616@student.uwtsd.ac.uk::760c64f7-669e-450c-852c-4ee65026df00" providerId="AD" clId="Web-{01608072-D8E2-454D-AA49-B6A21C53F062}" dt="2024-12-15T21:31:51.522" v="4"/>
          <pc:sldLayoutMkLst>
            <pc:docMk/>
            <pc:sldMasterMk cId="3537998399" sldId="2147483696"/>
            <pc:sldLayoutMk cId="2639894578" sldId="2147483698"/>
          </pc:sldLayoutMkLst>
        </pc:sldLayoutChg>
        <pc:sldLayoutChg chg="add mod replId">
          <pc:chgData name="Giovanna Araujo Borgato (2314616)" userId="S::2314616@student.uwtsd.ac.uk::760c64f7-669e-450c-852c-4ee65026df00" providerId="AD" clId="Web-{01608072-D8E2-454D-AA49-B6A21C53F062}" dt="2024-12-15T21:31:51.522" v="4"/>
          <pc:sldLayoutMkLst>
            <pc:docMk/>
            <pc:sldMasterMk cId="3537998399" sldId="2147483696"/>
            <pc:sldLayoutMk cId="3988694861" sldId="2147483699"/>
          </pc:sldLayoutMkLst>
        </pc:sldLayoutChg>
        <pc:sldLayoutChg chg="add mod replId">
          <pc:chgData name="Giovanna Araujo Borgato (2314616)" userId="S::2314616@student.uwtsd.ac.uk::760c64f7-669e-450c-852c-4ee65026df00" providerId="AD" clId="Web-{01608072-D8E2-454D-AA49-B6A21C53F062}" dt="2024-12-15T21:31:51.522" v="4"/>
          <pc:sldLayoutMkLst>
            <pc:docMk/>
            <pc:sldMasterMk cId="3537998399" sldId="2147483696"/>
            <pc:sldLayoutMk cId="265692041" sldId="2147483700"/>
          </pc:sldLayoutMkLst>
        </pc:sldLayoutChg>
        <pc:sldLayoutChg chg="add mod replId">
          <pc:chgData name="Giovanna Araujo Borgato (2314616)" userId="S::2314616@student.uwtsd.ac.uk::760c64f7-669e-450c-852c-4ee65026df00" providerId="AD" clId="Web-{01608072-D8E2-454D-AA49-B6A21C53F062}" dt="2024-12-15T21:31:51.522" v="4"/>
          <pc:sldLayoutMkLst>
            <pc:docMk/>
            <pc:sldMasterMk cId="3537998399" sldId="2147483696"/>
            <pc:sldLayoutMk cId="3023989115" sldId="2147483701"/>
          </pc:sldLayoutMkLst>
        </pc:sldLayoutChg>
        <pc:sldLayoutChg chg="add mod replId">
          <pc:chgData name="Giovanna Araujo Borgato (2314616)" userId="S::2314616@student.uwtsd.ac.uk::760c64f7-669e-450c-852c-4ee65026df00" providerId="AD" clId="Web-{01608072-D8E2-454D-AA49-B6A21C53F062}" dt="2024-12-15T21:31:51.522" v="4"/>
          <pc:sldLayoutMkLst>
            <pc:docMk/>
            <pc:sldMasterMk cId="3537998399" sldId="2147483696"/>
            <pc:sldLayoutMk cId="3163018637" sldId="2147483702"/>
          </pc:sldLayoutMkLst>
        </pc:sldLayoutChg>
        <pc:sldLayoutChg chg="add mod replId">
          <pc:chgData name="Giovanna Araujo Borgato (2314616)" userId="S::2314616@student.uwtsd.ac.uk::760c64f7-669e-450c-852c-4ee65026df00" providerId="AD" clId="Web-{01608072-D8E2-454D-AA49-B6A21C53F062}" dt="2024-12-15T21:31:51.522" v="4"/>
          <pc:sldLayoutMkLst>
            <pc:docMk/>
            <pc:sldMasterMk cId="3537998399" sldId="2147483696"/>
            <pc:sldLayoutMk cId="1379003799" sldId="2147483703"/>
          </pc:sldLayoutMkLst>
        </pc:sldLayoutChg>
        <pc:sldLayoutChg chg="add mod replId">
          <pc:chgData name="Giovanna Araujo Borgato (2314616)" userId="S::2314616@student.uwtsd.ac.uk::760c64f7-669e-450c-852c-4ee65026df00" providerId="AD" clId="Web-{01608072-D8E2-454D-AA49-B6A21C53F062}" dt="2024-12-15T21:31:51.522" v="4"/>
          <pc:sldLayoutMkLst>
            <pc:docMk/>
            <pc:sldMasterMk cId="3537998399" sldId="2147483696"/>
            <pc:sldLayoutMk cId="2134994510" sldId="2147483704"/>
          </pc:sldLayoutMkLst>
        </pc:sldLayoutChg>
        <pc:sldLayoutChg chg="add mod replId">
          <pc:chgData name="Giovanna Araujo Borgato (2314616)" userId="S::2314616@student.uwtsd.ac.uk::760c64f7-669e-450c-852c-4ee65026df00" providerId="AD" clId="Web-{01608072-D8E2-454D-AA49-B6A21C53F062}" dt="2024-12-15T21:31:51.522" v="4"/>
          <pc:sldLayoutMkLst>
            <pc:docMk/>
            <pc:sldMasterMk cId="3537998399" sldId="2147483696"/>
            <pc:sldLayoutMk cId="4227553378" sldId="2147483705"/>
          </pc:sldLayoutMkLst>
        </pc:sldLayoutChg>
        <pc:sldLayoutChg chg="add mod replId">
          <pc:chgData name="Giovanna Araujo Borgato (2314616)" userId="S::2314616@student.uwtsd.ac.uk::760c64f7-669e-450c-852c-4ee65026df00" providerId="AD" clId="Web-{01608072-D8E2-454D-AA49-B6A21C53F062}" dt="2024-12-15T21:31:51.522" v="4"/>
          <pc:sldLayoutMkLst>
            <pc:docMk/>
            <pc:sldMasterMk cId="3537998399" sldId="2147483696"/>
            <pc:sldLayoutMk cId="2594525266" sldId="2147483706"/>
          </pc:sldLayoutMkLst>
        </pc:sldLayoutChg>
        <pc:sldLayoutChg chg="add mod replId">
          <pc:chgData name="Giovanna Araujo Borgato (2314616)" userId="S::2314616@student.uwtsd.ac.uk::760c64f7-669e-450c-852c-4ee65026df00" providerId="AD" clId="Web-{01608072-D8E2-454D-AA49-B6A21C53F062}" dt="2024-12-15T21:31:51.522" v="4"/>
          <pc:sldLayoutMkLst>
            <pc:docMk/>
            <pc:sldMasterMk cId="3537998399" sldId="2147483696"/>
            <pc:sldLayoutMk cId="1505537883" sldId="2147483707"/>
          </pc:sldLayoutMkLst>
        </pc:sldLayoutChg>
      </pc:sldMasterChg>
    </pc:docChg>
  </pc:docChgLst>
  <pc:docChgLst>
    <pc:chgData name="Giovanna Araujo Borgato (2314616)" userId="S::2314616@student.uwtsd.ac.uk::760c64f7-669e-450c-852c-4ee65026df00" providerId="AD" clId="Web-{77EB79F6-2932-8BA0-51D4-F9B5B51E4D6E}"/>
    <pc:docChg chg="addSld modSld modMainMaster">
      <pc:chgData name="Giovanna Araujo Borgato (2314616)" userId="S::2314616@student.uwtsd.ac.uk::760c64f7-669e-450c-852c-4ee65026df00" providerId="AD" clId="Web-{77EB79F6-2932-8BA0-51D4-F9B5B51E4D6E}" dt="2024-12-18T05:29:27.729" v="2002" actId="20577"/>
      <pc:docMkLst>
        <pc:docMk/>
      </pc:docMkLst>
      <pc:sldChg chg="addSp delSp modSp">
        <pc:chgData name="Giovanna Araujo Borgato (2314616)" userId="S::2314616@student.uwtsd.ac.uk::760c64f7-669e-450c-852c-4ee65026df00" providerId="AD" clId="Web-{77EB79F6-2932-8BA0-51D4-F9B5B51E4D6E}" dt="2024-12-18T05:10:09.211" v="1929"/>
        <pc:sldMkLst>
          <pc:docMk/>
          <pc:sldMk cId="109857222" sldId="256"/>
        </pc:sldMkLst>
        <pc:spChg chg="add del mod">
          <ac:chgData name="Giovanna Araujo Borgato (2314616)" userId="S::2314616@student.uwtsd.ac.uk::760c64f7-669e-450c-852c-4ee65026df00" providerId="AD" clId="Web-{77EB79F6-2932-8BA0-51D4-F9B5B51E4D6E}" dt="2024-12-18T05:05:33.579" v="1899"/>
          <ac:spMkLst>
            <pc:docMk/>
            <pc:sldMk cId="109857222" sldId="256"/>
            <ac:spMk id="3" creationId="{A1D4CCF5-DE3A-026C-1794-09FCC01B5D40}"/>
          </ac:spMkLst>
        </pc:spChg>
        <pc:spChg chg="add mod">
          <ac:chgData name="Giovanna Araujo Borgato (2314616)" userId="S::2314616@student.uwtsd.ac.uk::760c64f7-669e-450c-852c-4ee65026df00" providerId="AD" clId="Web-{77EB79F6-2932-8BA0-51D4-F9B5B51E4D6E}" dt="2024-12-18T05:10:09.211" v="1929"/>
          <ac:spMkLst>
            <pc:docMk/>
            <pc:sldMk cId="109857222" sldId="256"/>
            <ac:spMk id="5" creationId="{6EBC22A7-2E9E-7A5D-0C3C-31414E92144A}"/>
          </ac:spMkLst>
        </pc:spChg>
        <pc:spChg chg="mod">
          <ac:chgData name="Giovanna Araujo Borgato (2314616)" userId="S::2314616@student.uwtsd.ac.uk::760c64f7-669e-450c-852c-4ee65026df00" providerId="AD" clId="Web-{77EB79F6-2932-8BA0-51D4-F9B5B51E4D6E}" dt="2024-12-18T04:52:55.544" v="1851" actId="20577"/>
          <ac:spMkLst>
            <pc:docMk/>
            <pc:sldMk cId="109857222" sldId="256"/>
            <ac:spMk id="530" creationId="{D21D0AF8-5E05-C11D-226C-C5E93B6FD13D}"/>
          </ac:spMkLst>
        </pc:spChg>
      </pc:sldChg>
      <pc:sldChg chg="addSp delSp modSp">
        <pc:chgData name="Giovanna Araujo Borgato (2314616)" userId="S::2314616@student.uwtsd.ac.uk::760c64f7-669e-450c-852c-4ee65026df00" providerId="AD" clId="Web-{77EB79F6-2932-8BA0-51D4-F9B5B51E4D6E}" dt="2024-12-18T05:11:05.134" v="1941" actId="20577"/>
        <pc:sldMkLst>
          <pc:docMk/>
          <pc:sldMk cId="769788390" sldId="258"/>
        </pc:sldMkLst>
        <pc:spChg chg="mod">
          <ac:chgData name="Giovanna Araujo Borgato (2314616)" userId="S::2314616@student.uwtsd.ac.uk::760c64f7-669e-450c-852c-4ee65026df00" providerId="AD" clId="Web-{77EB79F6-2932-8BA0-51D4-F9B5B51E4D6E}" dt="2024-12-18T05:11:05.134" v="1941" actId="20577"/>
          <ac:spMkLst>
            <pc:docMk/>
            <pc:sldMk cId="769788390" sldId="258"/>
            <ac:spMk id="2" creationId="{B4680D97-E1EC-AB5C-DA49-FDE79A328B0E}"/>
          </ac:spMkLst>
        </pc:spChg>
        <pc:spChg chg="add del mod">
          <ac:chgData name="Giovanna Araujo Borgato (2314616)" userId="S::2314616@student.uwtsd.ac.uk::760c64f7-669e-450c-852c-4ee65026df00" providerId="AD" clId="Web-{77EB79F6-2932-8BA0-51D4-F9B5B51E4D6E}" dt="2024-12-18T05:05:31.907" v="1898"/>
          <ac:spMkLst>
            <pc:docMk/>
            <pc:sldMk cId="769788390" sldId="258"/>
            <ac:spMk id="3" creationId="{76162E96-5B89-AADF-8CFE-4C875AEBDD88}"/>
          </ac:spMkLst>
        </pc:spChg>
        <pc:spChg chg="add mod">
          <ac:chgData name="Giovanna Araujo Borgato (2314616)" userId="S::2314616@student.uwtsd.ac.uk::760c64f7-669e-450c-852c-4ee65026df00" providerId="AD" clId="Web-{77EB79F6-2932-8BA0-51D4-F9B5B51E4D6E}" dt="2024-12-18T05:10:06.867" v="1928"/>
          <ac:spMkLst>
            <pc:docMk/>
            <pc:sldMk cId="769788390" sldId="258"/>
            <ac:spMk id="5" creationId="{DB2222F8-21A1-5E67-9979-A4CD4A0B679F}"/>
          </ac:spMkLst>
        </pc:spChg>
        <pc:spChg chg="mod">
          <ac:chgData name="Giovanna Araujo Borgato (2314616)" userId="S::2314616@student.uwtsd.ac.uk::760c64f7-669e-450c-852c-4ee65026df00" providerId="AD" clId="Web-{77EB79F6-2932-8BA0-51D4-F9B5B51E4D6E}" dt="2024-12-18T05:05:04.172" v="1897" actId="20577"/>
          <ac:spMkLst>
            <pc:docMk/>
            <pc:sldMk cId="769788390" sldId="258"/>
            <ac:spMk id="7" creationId="{1246912D-F70E-9DDD-4A8C-F9A503042048}"/>
          </ac:spMkLst>
        </pc:spChg>
      </pc:sldChg>
      <pc:sldChg chg="addSp delSp modSp">
        <pc:chgData name="Giovanna Araujo Borgato (2314616)" userId="S::2314616@student.uwtsd.ac.uk::760c64f7-669e-450c-852c-4ee65026df00" providerId="AD" clId="Web-{77EB79F6-2932-8BA0-51D4-F9B5B51E4D6E}" dt="2024-12-18T05:12:39.246" v="1944" actId="20577"/>
        <pc:sldMkLst>
          <pc:docMk/>
          <pc:sldMk cId="1675796776" sldId="259"/>
        </pc:sldMkLst>
        <pc:spChg chg="mod">
          <ac:chgData name="Giovanna Araujo Borgato (2314616)" userId="S::2314616@student.uwtsd.ac.uk::760c64f7-669e-450c-852c-4ee65026df00" providerId="AD" clId="Web-{77EB79F6-2932-8BA0-51D4-F9B5B51E4D6E}" dt="2024-12-18T05:12:39.246" v="1944" actId="20577"/>
          <ac:spMkLst>
            <pc:docMk/>
            <pc:sldMk cId="1675796776" sldId="259"/>
            <ac:spMk id="3" creationId="{CD29CE31-0779-97D6-9BF0-F59FDCDF58B8}"/>
          </ac:spMkLst>
        </pc:spChg>
        <pc:spChg chg="add del mod">
          <ac:chgData name="Giovanna Araujo Borgato (2314616)" userId="S::2314616@student.uwtsd.ac.uk::760c64f7-669e-450c-852c-4ee65026df00" providerId="AD" clId="Web-{77EB79F6-2932-8BA0-51D4-F9B5B51E4D6E}" dt="2024-12-18T05:05:33.579" v="1899"/>
          <ac:spMkLst>
            <pc:docMk/>
            <pc:sldMk cId="1675796776" sldId="259"/>
            <ac:spMk id="4" creationId="{5FD2CB9F-E01D-D3A2-655F-C2A7DBD214F7}"/>
          </ac:spMkLst>
        </pc:spChg>
        <pc:spChg chg="add mod">
          <ac:chgData name="Giovanna Araujo Borgato (2314616)" userId="S::2314616@student.uwtsd.ac.uk::760c64f7-669e-450c-852c-4ee65026df00" providerId="AD" clId="Web-{77EB79F6-2932-8BA0-51D4-F9B5B51E4D6E}" dt="2024-12-18T04:34:15.421" v="886"/>
          <ac:spMkLst>
            <pc:docMk/>
            <pc:sldMk cId="1675796776" sldId="259"/>
            <ac:spMk id="5" creationId="{5950E274-15C1-499F-AC88-DC7D4809CC56}"/>
          </ac:spMkLst>
        </pc:spChg>
        <pc:spChg chg="add mod">
          <ac:chgData name="Giovanna Araujo Borgato (2314616)" userId="S::2314616@student.uwtsd.ac.uk::760c64f7-669e-450c-852c-4ee65026df00" providerId="AD" clId="Web-{77EB79F6-2932-8BA0-51D4-F9B5B51E4D6E}" dt="2024-12-18T05:10:09.211" v="1929"/>
          <ac:spMkLst>
            <pc:docMk/>
            <pc:sldMk cId="1675796776" sldId="259"/>
            <ac:spMk id="6" creationId="{CA97FDB2-B35A-6C67-7329-37837369CB42}"/>
          </ac:spMkLst>
        </pc:spChg>
      </pc:sldChg>
      <pc:sldChg chg="addSp delSp modSp">
        <pc:chgData name="Giovanna Araujo Borgato (2314616)" userId="S::2314616@student.uwtsd.ac.uk::760c64f7-669e-450c-852c-4ee65026df00" providerId="AD" clId="Web-{77EB79F6-2932-8BA0-51D4-F9B5B51E4D6E}" dt="2024-12-18T05:29:27.729" v="2002" actId="20577"/>
        <pc:sldMkLst>
          <pc:docMk/>
          <pc:sldMk cId="1328648825" sldId="260"/>
        </pc:sldMkLst>
        <pc:spChg chg="add del mod">
          <ac:chgData name="Giovanna Araujo Borgato (2314616)" userId="S::2314616@student.uwtsd.ac.uk::760c64f7-669e-450c-852c-4ee65026df00" providerId="AD" clId="Web-{77EB79F6-2932-8BA0-51D4-F9B5B51E4D6E}" dt="2024-12-18T05:05:33.579" v="1899"/>
          <ac:spMkLst>
            <pc:docMk/>
            <pc:sldMk cId="1328648825" sldId="260"/>
            <ac:spMk id="2" creationId="{53E5CFE1-3779-FD16-B852-FBA24A2DD0E0}"/>
          </ac:spMkLst>
        </pc:spChg>
        <pc:spChg chg="add mod">
          <ac:chgData name="Giovanna Araujo Borgato (2314616)" userId="S::2314616@student.uwtsd.ac.uk::760c64f7-669e-450c-852c-4ee65026df00" providerId="AD" clId="Web-{77EB79F6-2932-8BA0-51D4-F9B5B51E4D6E}" dt="2024-12-18T04:34:15.421" v="886"/>
          <ac:spMkLst>
            <pc:docMk/>
            <pc:sldMk cId="1328648825" sldId="260"/>
            <ac:spMk id="3" creationId="{B4F508AF-35C1-2227-4046-503983E1F706}"/>
          </ac:spMkLst>
        </pc:spChg>
        <pc:spChg chg="add mod">
          <ac:chgData name="Giovanna Araujo Borgato (2314616)" userId="S::2314616@student.uwtsd.ac.uk::760c64f7-669e-450c-852c-4ee65026df00" providerId="AD" clId="Web-{77EB79F6-2932-8BA0-51D4-F9B5B51E4D6E}" dt="2024-12-18T05:10:09.211" v="1929"/>
          <ac:spMkLst>
            <pc:docMk/>
            <pc:sldMk cId="1328648825" sldId="260"/>
            <ac:spMk id="4" creationId="{EBEE5FF0-E174-FD95-4E16-730020E14523}"/>
          </ac:spMkLst>
        </pc:spChg>
        <pc:spChg chg="mod">
          <ac:chgData name="Giovanna Araujo Borgato (2314616)" userId="S::2314616@student.uwtsd.ac.uk::760c64f7-669e-450c-852c-4ee65026df00" providerId="AD" clId="Web-{77EB79F6-2932-8BA0-51D4-F9B5B51E4D6E}" dt="2024-12-18T05:29:27.729" v="2002" actId="20577"/>
          <ac:spMkLst>
            <pc:docMk/>
            <pc:sldMk cId="1328648825" sldId="260"/>
            <ac:spMk id="5" creationId="{70015765-3284-A74C-58AC-718B11BD7506}"/>
          </ac:spMkLst>
        </pc:spChg>
        <pc:spChg chg="mod">
          <ac:chgData name="Giovanna Araujo Borgato (2314616)" userId="S::2314616@student.uwtsd.ac.uk::760c64f7-669e-450c-852c-4ee65026df00" providerId="AD" clId="Web-{77EB79F6-2932-8BA0-51D4-F9B5B51E4D6E}" dt="2024-12-18T05:01:01.009" v="1863" actId="20577"/>
          <ac:spMkLst>
            <pc:docMk/>
            <pc:sldMk cId="1328648825" sldId="260"/>
            <ac:spMk id="7" creationId="{ECBF7753-8D4C-AD7F-AABF-66FB5565FCF3}"/>
          </ac:spMkLst>
        </pc:spChg>
      </pc:sldChg>
      <pc:sldChg chg="addSp delSp modSp">
        <pc:chgData name="Giovanna Araujo Borgato (2314616)" userId="S::2314616@student.uwtsd.ac.uk::760c64f7-669e-450c-852c-4ee65026df00" providerId="AD" clId="Web-{77EB79F6-2932-8BA0-51D4-F9B5B51E4D6E}" dt="2024-12-18T05:10:09.211" v="1929"/>
        <pc:sldMkLst>
          <pc:docMk/>
          <pc:sldMk cId="2178961233" sldId="261"/>
        </pc:sldMkLst>
        <pc:spChg chg="mod">
          <ac:chgData name="Giovanna Araujo Borgato (2314616)" userId="S::2314616@student.uwtsd.ac.uk::760c64f7-669e-450c-852c-4ee65026df00" providerId="AD" clId="Web-{77EB79F6-2932-8BA0-51D4-F9B5B51E4D6E}" dt="2024-12-18T05:04:27.343" v="1883" actId="20577"/>
          <ac:spMkLst>
            <pc:docMk/>
            <pc:sldMk cId="2178961233" sldId="261"/>
            <ac:spMk id="2" creationId="{CAF78D2C-4CFD-FF88-9AA1-BA780FA47015}"/>
          </ac:spMkLst>
        </pc:spChg>
        <pc:spChg chg="mod">
          <ac:chgData name="Giovanna Araujo Borgato (2314616)" userId="S::2314616@student.uwtsd.ac.uk::760c64f7-669e-450c-852c-4ee65026df00" providerId="AD" clId="Web-{77EB79F6-2932-8BA0-51D4-F9B5B51E4D6E}" dt="2024-12-18T05:02:40.340" v="1871" actId="20577"/>
          <ac:spMkLst>
            <pc:docMk/>
            <pc:sldMk cId="2178961233" sldId="261"/>
            <ac:spMk id="3" creationId="{985B8BBB-2C6C-5DE8-D396-E4F4E9647FAD}"/>
          </ac:spMkLst>
        </pc:spChg>
        <pc:spChg chg="add del mod">
          <ac:chgData name="Giovanna Araujo Borgato (2314616)" userId="S::2314616@student.uwtsd.ac.uk::760c64f7-669e-450c-852c-4ee65026df00" providerId="AD" clId="Web-{77EB79F6-2932-8BA0-51D4-F9B5B51E4D6E}" dt="2024-12-18T05:05:33.579" v="1899"/>
          <ac:spMkLst>
            <pc:docMk/>
            <pc:sldMk cId="2178961233" sldId="261"/>
            <ac:spMk id="4" creationId="{D6E49008-78A4-1FDE-D27C-FA6E80BACA41}"/>
          </ac:spMkLst>
        </pc:spChg>
        <pc:spChg chg="add mod">
          <ac:chgData name="Giovanna Araujo Borgato (2314616)" userId="S::2314616@student.uwtsd.ac.uk::760c64f7-669e-450c-852c-4ee65026df00" providerId="AD" clId="Web-{77EB79F6-2932-8BA0-51D4-F9B5B51E4D6E}" dt="2024-12-18T04:34:15.421" v="886"/>
          <ac:spMkLst>
            <pc:docMk/>
            <pc:sldMk cId="2178961233" sldId="261"/>
            <ac:spMk id="5" creationId="{D946F85E-47C9-0F2F-8C77-5D61208509F1}"/>
          </ac:spMkLst>
        </pc:spChg>
        <pc:spChg chg="add mod">
          <ac:chgData name="Giovanna Araujo Borgato (2314616)" userId="S::2314616@student.uwtsd.ac.uk::760c64f7-669e-450c-852c-4ee65026df00" providerId="AD" clId="Web-{77EB79F6-2932-8BA0-51D4-F9B5B51E4D6E}" dt="2024-12-18T05:10:09.211" v="1929"/>
          <ac:spMkLst>
            <pc:docMk/>
            <pc:sldMk cId="2178961233" sldId="261"/>
            <ac:spMk id="6" creationId="{1AAABCBD-7E81-5C43-ACCD-13A2DFF4EC7B}"/>
          </ac:spMkLst>
        </pc:spChg>
      </pc:sldChg>
      <pc:sldChg chg="addSp delSp modSp new">
        <pc:chgData name="Giovanna Araujo Borgato (2314616)" userId="S::2314616@student.uwtsd.ac.uk::760c64f7-669e-450c-852c-4ee65026df00" providerId="AD" clId="Web-{77EB79F6-2932-8BA0-51D4-F9B5B51E4D6E}" dt="2024-12-18T05:10:09.211" v="1929"/>
        <pc:sldMkLst>
          <pc:docMk/>
          <pc:sldMk cId="878608050" sldId="262"/>
        </pc:sldMkLst>
        <pc:spChg chg="mod">
          <ac:chgData name="Giovanna Araujo Borgato (2314616)" userId="S::2314616@student.uwtsd.ac.uk::760c64f7-669e-450c-852c-4ee65026df00" providerId="AD" clId="Web-{77EB79F6-2932-8BA0-51D4-F9B5B51E4D6E}" dt="2024-12-18T04:20:55.120" v="329" actId="20577"/>
          <ac:spMkLst>
            <pc:docMk/>
            <pc:sldMk cId="878608050" sldId="262"/>
            <ac:spMk id="2" creationId="{E8480346-190D-2A1F-D935-2426FDBDC8B2}"/>
          </ac:spMkLst>
        </pc:spChg>
        <pc:spChg chg="add del mod">
          <ac:chgData name="Giovanna Araujo Borgato (2314616)" userId="S::2314616@student.uwtsd.ac.uk::760c64f7-669e-450c-852c-4ee65026df00" providerId="AD" clId="Web-{77EB79F6-2932-8BA0-51D4-F9B5B51E4D6E}" dt="2024-12-18T05:02:54.465" v="1875" actId="20577"/>
          <ac:spMkLst>
            <pc:docMk/>
            <pc:sldMk cId="878608050" sldId="262"/>
            <ac:spMk id="3" creationId="{FAE6AAF5-3DC8-35DB-01B8-74A558735DCE}"/>
          </ac:spMkLst>
        </pc:spChg>
        <pc:spChg chg="add del mod">
          <ac:chgData name="Giovanna Araujo Borgato (2314616)" userId="S::2314616@student.uwtsd.ac.uk::760c64f7-669e-450c-852c-4ee65026df00" providerId="AD" clId="Web-{77EB79F6-2932-8BA0-51D4-F9B5B51E4D6E}" dt="2024-12-18T05:05:33.579" v="1899"/>
          <ac:spMkLst>
            <pc:docMk/>
            <pc:sldMk cId="878608050" sldId="262"/>
            <ac:spMk id="4" creationId="{F3137021-320B-5EB5-80D5-8B39916C2191}"/>
          </ac:spMkLst>
        </pc:spChg>
        <pc:spChg chg="add mod">
          <ac:chgData name="Giovanna Araujo Borgato (2314616)" userId="S::2314616@student.uwtsd.ac.uk::760c64f7-669e-450c-852c-4ee65026df00" providerId="AD" clId="Web-{77EB79F6-2932-8BA0-51D4-F9B5B51E4D6E}" dt="2024-12-18T04:34:15.421" v="886"/>
          <ac:spMkLst>
            <pc:docMk/>
            <pc:sldMk cId="878608050" sldId="262"/>
            <ac:spMk id="5" creationId="{28507C74-3FA7-2909-2245-1938A3B75D7C}"/>
          </ac:spMkLst>
        </pc:spChg>
        <pc:spChg chg="add del mod">
          <ac:chgData name="Giovanna Araujo Borgato (2314616)" userId="S::2314616@student.uwtsd.ac.uk::760c64f7-669e-450c-852c-4ee65026df00" providerId="AD" clId="Web-{77EB79F6-2932-8BA0-51D4-F9B5B51E4D6E}" dt="2024-12-18T05:02:49.403" v="1873"/>
          <ac:spMkLst>
            <pc:docMk/>
            <pc:sldMk cId="878608050" sldId="262"/>
            <ac:spMk id="7" creationId="{331887D9-30CF-08C3-253C-2BFA04BC9772}"/>
          </ac:spMkLst>
        </pc:spChg>
        <pc:spChg chg="add mod">
          <ac:chgData name="Giovanna Araujo Borgato (2314616)" userId="S::2314616@student.uwtsd.ac.uk::760c64f7-669e-450c-852c-4ee65026df00" providerId="AD" clId="Web-{77EB79F6-2932-8BA0-51D4-F9B5B51E4D6E}" dt="2024-12-18T05:10:09.211" v="1929"/>
          <ac:spMkLst>
            <pc:docMk/>
            <pc:sldMk cId="878608050" sldId="262"/>
            <ac:spMk id="8" creationId="{54A4335F-C68F-08D2-31C8-483353422BB1}"/>
          </ac:spMkLst>
        </pc:spChg>
      </pc:sldChg>
      <pc:sldMasterChg chg="modSp mod modSldLayout">
        <pc:chgData name="Giovanna Araujo Borgato (2314616)" userId="S::2314616@student.uwtsd.ac.uk::760c64f7-669e-450c-852c-4ee65026df00" providerId="AD" clId="Web-{77EB79F6-2932-8BA0-51D4-F9B5B51E4D6E}" dt="2024-12-18T05:14:02.483" v="1960"/>
        <pc:sldMasterMkLst>
          <pc:docMk/>
          <pc:sldMasterMk cId="3537998399" sldId="2147483696"/>
        </pc:sldMasterMkLst>
        <pc:spChg chg="mod">
          <ac:chgData name="Giovanna Araujo Borgato (2314616)" userId="S::2314616@student.uwtsd.ac.uk::760c64f7-669e-450c-852c-4ee65026df00" providerId="AD" clId="Web-{77EB79F6-2932-8BA0-51D4-F9B5B51E4D6E}" dt="2024-12-18T05:10:09.211" v="1929"/>
          <ac:spMkLst>
            <pc:docMk/>
            <pc:sldMasterMk cId="3537998399" sldId="2147483696"/>
            <ac:spMk id="5" creationId="{00000000-0000-0000-0000-000000000000}"/>
          </ac:spMkLst>
        </pc:spChg>
        <pc:sldLayoutChg chg="modSp mod">
          <pc:chgData name="Giovanna Araujo Borgato (2314616)" userId="S::2314616@student.uwtsd.ac.uk::760c64f7-669e-450c-852c-4ee65026df00" providerId="AD" clId="Web-{77EB79F6-2932-8BA0-51D4-F9B5B51E4D6E}" dt="2024-12-18T05:14:02.483" v="1960"/>
          <pc:sldLayoutMkLst>
            <pc:docMk/>
            <pc:sldMasterMk cId="3537998399" sldId="2147483696"/>
            <pc:sldLayoutMk cId="4216157577" sldId="2147483697"/>
          </pc:sldLayoutMkLst>
          <pc:spChg chg="mod">
            <ac:chgData name="Giovanna Araujo Borgato (2314616)" userId="S::2314616@student.uwtsd.ac.uk::760c64f7-669e-450c-852c-4ee65026df00" providerId="AD" clId="Web-{77EB79F6-2932-8BA0-51D4-F9B5B51E4D6E}" dt="2024-12-18T05:10:09.211" v="1929"/>
            <ac:spMkLst>
              <pc:docMk/>
              <pc:sldMasterMk cId="3537998399" sldId="2147483696"/>
              <pc:sldLayoutMk cId="4216157577" sldId="2147483697"/>
              <ac:spMk id="9" creationId="{00000000-0000-0000-0000-000000000000}"/>
            </ac:spMkLst>
          </pc:spChg>
        </pc:sldLayoutChg>
        <pc:sldLayoutChg chg="modSp mod">
          <pc:chgData name="Giovanna Araujo Borgato (2314616)" userId="S::2314616@student.uwtsd.ac.uk::760c64f7-669e-450c-852c-4ee65026df00" providerId="AD" clId="Web-{77EB79F6-2932-8BA0-51D4-F9B5B51E4D6E}" dt="2024-12-18T05:14:02.483" v="1960"/>
          <pc:sldLayoutMkLst>
            <pc:docMk/>
            <pc:sldMasterMk cId="3537998399" sldId="2147483696"/>
            <pc:sldLayoutMk cId="2639894578" sldId="2147483698"/>
          </pc:sldLayoutMkLst>
          <pc:spChg chg="mod">
            <ac:chgData name="Giovanna Araujo Borgato (2314616)" userId="S::2314616@student.uwtsd.ac.uk::760c64f7-669e-450c-852c-4ee65026df00" providerId="AD" clId="Web-{77EB79F6-2932-8BA0-51D4-F9B5B51E4D6E}" dt="2024-12-18T05:10:09.211" v="1929"/>
            <ac:spMkLst>
              <pc:docMk/>
              <pc:sldMasterMk cId="3537998399" sldId="2147483696"/>
              <pc:sldLayoutMk cId="2639894578" sldId="2147483698"/>
              <ac:spMk id="5" creationId="{00000000-0000-0000-0000-000000000000}"/>
            </ac:spMkLst>
          </pc:spChg>
        </pc:sldLayoutChg>
        <pc:sldLayoutChg chg="modSp mod">
          <pc:chgData name="Giovanna Araujo Borgato (2314616)" userId="S::2314616@student.uwtsd.ac.uk::760c64f7-669e-450c-852c-4ee65026df00" providerId="AD" clId="Web-{77EB79F6-2932-8BA0-51D4-F9B5B51E4D6E}" dt="2024-12-18T05:14:02.483" v="1960"/>
          <pc:sldLayoutMkLst>
            <pc:docMk/>
            <pc:sldMasterMk cId="3537998399" sldId="2147483696"/>
            <pc:sldLayoutMk cId="3988694861" sldId="2147483699"/>
          </pc:sldLayoutMkLst>
          <pc:spChg chg="mod">
            <ac:chgData name="Giovanna Araujo Borgato (2314616)" userId="S::2314616@student.uwtsd.ac.uk::760c64f7-669e-450c-852c-4ee65026df00" providerId="AD" clId="Web-{77EB79F6-2932-8BA0-51D4-F9B5B51E4D6E}" dt="2024-12-18T05:10:09.211" v="1929"/>
            <ac:spMkLst>
              <pc:docMk/>
              <pc:sldMasterMk cId="3537998399" sldId="2147483696"/>
              <pc:sldLayoutMk cId="3988694861" sldId="2147483699"/>
              <ac:spMk id="5" creationId="{00000000-0000-0000-0000-000000000000}"/>
            </ac:spMkLst>
          </pc:spChg>
        </pc:sldLayoutChg>
        <pc:sldLayoutChg chg="modSp mod">
          <pc:chgData name="Giovanna Araujo Borgato (2314616)" userId="S::2314616@student.uwtsd.ac.uk::760c64f7-669e-450c-852c-4ee65026df00" providerId="AD" clId="Web-{77EB79F6-2932-8BA0-51D4-F9B5B51E4D6E}" dt="2024-12-18T05:14:02.483" v="1960"/>
          <pc:sldLayoutMkLst>
            <pc:docMk/>
            <pc:sldMasterMk cId="3537998399" sldId="2147483696"/>
            <pc:sldLayoutMk cId="265692041" sldId="2147483700"/>
          </pc:sldLayoutMkLst>
          <pc:spChg chg="mod">
            <ac:chgData name="Giovanna Araujo Borgato (2314616)" userId="S::2314616@student.uwtsd.ac.uk::760c64f7-669e-450c-852c-4ee65026df00" providerId="AD" clId="Web-{77EB79F6-2932-8BA0-51D4-F9B5B51E4D6E}" dt="2024-12-18T05:10:09.211" v="1929"/>
            <ac:spMkLst>
              <pc:docMk/>
              <pc:sldMasterMk cId="3537998399" sldId="2147483696"/>
              <pc:sldLayoutMk cId="265692041" sldId="2147483700"/>
              <ac:spMk id="6" creationId="{00000000-0000-0000-0000-000000000000}"/>
            </ac:spMkLst>
          </pc:spChg>
        </pc:sldLayoutChg>
        <pc:sldLayoutChg chg="modSp mod">
          <pc:chgData name="Giovanna Araujo Borgato (2314616)" userId="S::2314616@student.uwtsd.ac.uk::760c64f7-669e-450c-852c-4ee65026df00" providerId="AD" clId="Web-{77EB79F6-2932-8BA0-51D4-F9B5B51E4D6E}" dt="2024-12-18T05:14:02.483" v="1960"/>
          <pc:sldLayoutMkLst>
            <pc:docMk/>
            <pc:sldMasterMk cId="3537998399" sldId="2147483696"/>
            <pc:sldLayoutMk cId="3023989115" sldId="2147483701"/>
          </pc:sldLayoutMkLst>
          <pc:spChg chg="mod">
            <ac:chgData name="Giovanna Araujo Borgato (2314616)" userId="S::2314616@student.uwtsd.ac.uk::760c64f7-669e-450c-852c-4ee65026df00" providerId="AD" clId="Web-{77EB79F6-2932-8BA0-51D4-F9B5B51E4D6E}" dt="2024-12-18T05:10:09.211" v="1929"/>
            <ac:spMkLst>
              <pc:docMk/>
              <pc:sldMasterMk cId="3537998399" sldId="2147483696"/>
              <pc:sldLayoutMk cId="3023989115" sldId="2147483701"/>
              <ac:spMk id="8" creationId="{00000000-0000-0000-0000-000000000000}"/>
            </ac:spMkLst>
          </pc:spChg>
        </pc:sldLayoutChg>
        <pc:sldLayoutChg chg="modSp mod">
          <pc:chgData name="Giovanna Araujo Borgato (2314616)" userId="S::2314616@student.uwtsd.ac.uk::760c64f7-669e-450c-852c-4ee65026df00" providerId="AD" clId="Web-{77EB79F6-2932-8BA0-51D4-F9B5B51E4D6E}" dt="2024-12-18T05:14:02.483" v="1960"/>
          <pc:sldLayoutMkLst>
            <pc:docMk/>
            <pc:sldMasterMk cId="3537998399" sldId="2147483696"/>
            <pc:sldLayoutMk cId="3163018637" sldId="2147483702"/>
          </pc:sldLayoutMkLst>
          <pc:spChg chg="mod">
            <ac:chgData name="Giovanna Araujo Borgato (2314616)" userId="S::2314616@student.uwtsd.ac.uk::760c64f7-669e-450c-852c-4ee65026df00" providerId="AD" clId="Web-{77EB79F6-2932-8BA0-51D4-F9B5B51E4D6E}" dt="2024-12-18T05:10:09.211" v="1929"/>
            <ac:spMkLst>
              <pc:docMk/>
              <pc:sldMasterMk cId="3537998399" sldId="2147483696"/>
              <pc:sldLayoutMk cId="3163018637" sldId="2147483702"/>
              <ac:spMk id="4" creationId="{00000000-0000-0000-0000-000000000000}"/>
            </ac:spMkLst>
          </pc:spChg>
        </pc:sldLayoutChg>
        <pc:sldLayoutChg chg="modSp mod">
          <pc:chgData name="Giovanna Araujo Borgato (2314616)" userId="S::2314616@student.uwtsd.ac.uk::760c64f7-669e-450c-852c-4ee65026df00" providerId="AD" clId="Web-{77EB79F6-2932-8BA0-51D4-F9B5B51E4D6E}" dt="2024-12-18T05:14:02.483" v="1960"/>
          <pc:sldLayoutMkLst>
            <pc:docMk/>
            <pc:sldMasterMk cId="3537998399" sldId="2147483696"/>
            <pc:sldLayoutMk cId="1379003799" sldId="2147483703"/>
          </pc:sldLayoutMkLst>
          <pc:spChg chg="mod">
            <ac:chgData name="Giovanna Araujo Borgato (2314616)" userId="S::2314616@student.uwtsd.ac.uk::760c64f7-669e-450c-852c-4ee65026df00" providerId="AD" clId="Web-{77EB79F6-2932-8BA0-51D4-F9B5B51E4D6E}" dt="2024-12-18T05:10:09.211" v="1929"/>
            <ac:spMkLst>
              <pc:docMk/>
              <pc:sldMasterMk cId="3537998399" sldId="2147483696"/>
              <pc:sldLayoutMk cId="1379003799" sldId="2147483703"/>
              <ac:spMk id="3" creationId="{00000000-0000-0000-0000-000000000000}"/>
            </ac:spMkLst>
          </pc:spChg>
        </pc:sldLayoutChg>
        <pc:sldLayoutChg chg="modSp mod">
          <pc:chgData name="Giovanna Araujo Borgato (2314616)" userId="S::2314616@student.uwtsd.ac.uk::760c64f7-669e-450c-852c-4ee65026df00" providerId="AD" clId="Web-{77EB79F6-2932-8BA0-51D4-F9B5B51E4D6E}" dt="2024-12-18T05:14:02.483" v="1960"/>
          <pc:sldLayoutMkLst>
            <pc:docMk/>
            <pc:sldMasterMk cId="3537998399" sldId="2147483696"/>
            <pc:sldLayoutMk cId="2134994510" sldId="2147483704"/>
          </pc:sldLayoutMkLst>
          <pc:spChg chg="mod">
            <ac:chgData name="Giovanna Araujo Borgato (2314616)" userId="S::2314616@student.uwtsd.ac.uk::760c64f7-669e-450c-852c-4ee65026df00" providerId="AD" clId="Web-{77EB79F6-2932-8BA0-51D4-F9B5B51E4D6E}" dt="2024-12-18T05:10:09.211" v="1929"/>
            <ac:spMkLst>
              <pc:docMk/>
              <pc:sldMasterMk cId="3537998399" sldId="2147483696"/>
              <pc:sldLayoutMk cId="2134994510" sldId="2147483704"/>
              <ac:spMk id="6" creationId="{00000000-0000-0000-0000-000000000000}"/>
            </ac:spMkLst>
          </pc:spChg>
        </pc:sldLayoutChg>
        <pc:sldLayoutChg chg="modSp mod">
          <pc:chgData name="Giovanna Araujo Borgato (2314616)" userId="S::2314616@student.uwtsd.ac.uk::760c64f7-669e-450c-852c-4ee65026df00" providerId="AD" clId="Web-{77EB79F6-2932-8BA0-51D4-F9B5B51E4D6E}" dt="2024-12-18T05:14:02.483" v="1960"/>
          <pc:sldLayoutMkLst>
            <pc:docMk/>
            <pc:sldMasterMk cId="3537998399" sldId="2147483696"/>
            <pc:sldLayoutMk cId="4227553378" sldId="2147483705"/>
          </pc:sldLayoutMkLst>
          <pc:spChg chg="mod">
            <ac:chgData name="Giovanna Araujo Borgato (2314616)" userId="S::2314616@student.uwtsd.ac.uk::760c64f7-669e-450c-852c-4ee65026df00" providerId="AD" clId="Web-{77EB79F6-2932-8BA0-51D4-F9B5B51E4D6E}" dt="2024-12-18T05:10:09.211" v="1929"/>
            <ac:spMkLst>
              <pc:docMk/>
              <pc:sldMasterMk cId="3537998399" sldId="2147483696"/>
              <pc:sldLayoutMk cId="4227553378" sldId="2147483705"/>
              <ac:spMk id="6" creationId="{00000000-0000-0000-0000-000000000000}"/>
            </ac:spMkLst>
          </pc:spChg>
        </pc:sldLayoutChg>
        <pc:sldLayoutChg chg="modSp mod">
          <pc:chgData name="Giovanna Araujo Borgato (2314616)" userId="S::2314616@student.uwtsd.ac.uk::760c64f7-669e-450c-852c-4ee65026df00" providerId="AD" clId="Web-{77EB79F6-2932-8BA0-51D4-F9B5B51E4D6E}" dt="2024-12-18T05:14:02.483" v="1960"/>
          <pc:sldLayoutMkLst>
            <pc:docMk/>
            <pc:sldMasterMk cId="3537998399" sldId="2147483696"/>
            <pc:sldLayoutMk cId="2594525266" sldId="2147483706"/>
          </pc:sldLayoutMkLst>
          <pc:spChg chg="mod">
            <ac:chgData name="Giovanna Araujo Borgato (2314616)" userId="S::2314616@student.uwtsd.ac.uk::760c64f7-669e-450c-852c-4ee65026df00" providerId="AD" clId="Web-{77EB79F6-2932-8BA0-51D4-F9B5B51E4D6E}" dt="2024-12-18T05:10:09.211" v="1929"/>
            <ac:spMkLst>
              <pc:docMk/>
              <pc:sldMasterMk cId="3537998399" sldId="2147483696"/>
              <pc:sldLayoutMk cId="2594525266" sldId="2147483706"/>
              <ac:spMk id="5" creationId="{00000000-0000-0000-0000-000000000000}"/>
            </ac:spMkLst>
          </pc:spChg>
        </pc:sldLayoutChg>
        <pc:sldLayoutChg chg="modSp mod">
          <pc:chgData name="Giovanna Araujo Borgato (2314616)" userId="S::2314616@student.uwtsd.ac.uk::760c64f7-669e-450c-852c-4ee65026df00" providerId="AD" clId="Web-{77EB79F6-2932-8BA0-51D4-F9B5B51E4D6E}" dt="2024-12-18T05:14:02.483" v="1960"/>
          <pc:sldLayoutMkLst>
            <pc:docMk/>
            <pc:sldMasterMk cId="3537998399" sldId="2147483696"/>
            <pc:sldLayoutMk cId="1505537883" sldId="2147483707"/>
          </pc:sldLayoutMkLst>
          <pc:spChg chg="mod">
            <ac:chgData name="Giovanna Araujo Borgato (2314616)" userId="S::2314616@student.uwtsd.ac.uk::760c64f7-669e-450c-852c-4ee65026df00" providerId="AD" clId="Web-{77EB79F6-2932-8BA0-51D4-F9B5B51E4D6E}" dt="2024-12-18T05:10:09.211" v="1929"/>
            <ac:spMkLst>
              <pc:docMk/>
              <pc:sldMasterMk cId="3537998399" sldId="2147483696"/>
              <pc:sldLayoutMk cId="1505537883" sldId="2147483707"/>
              <ac:spMk id="5" creationId="{00000000-0000-0000-0000-000000000000}"/>
            </ac:spMkLst>
          </pc:spChg>
        </pc:sldLayoutChg>
      </pc:sldMasterChg>
    </pc:docChg>
  </pc:docChgLst>
  <pc:docChgLst>
    <pc:chgData name="Giovanna Araujo Borgato (2314616)" userId="S::2314616@student.uwtsd.ac.uk::760c64f7-669e-450c-852c-4ee65026df00" providerId="AD" clId="Web-{A9F048D5-9F27-22D8-DA2F-F3B7DF4F5AC6}"/>
    <pc:docChg chg="modSld">
      <pc:chgData name="Giovanna Araujo Borgato (2314616)" userId="S::2314616@student.uwtsd.ac.uk::760c64f7-669e-450c-852c-4ee65026df00" providerId="AD" clId="Web-{A9F048D5-9F27-22D8-DA2F-F3B7DF4F5AC6}" dt="2024-12-17T20:20:14.907" v="253" actId="20577"/>
      <pc:docMkLst>
        <pc:docMk/>
      </pc:docMkLst>
      <pc:sldChg chg="modSp">
        <pc:chgData name="Giovanna Araujo Borgato (2314616)" userId="S::2314616@student.uwtsd.ac.uk::760c64f7-669e-450c-852c-4ee65026df00" providerId="AD" clId="Web-{A9F048D5-9F27-22D8-DA2F-F3B7DF4F5AC6}" dt="2024-12-17T20:05:58.050" v="28" actId="20577"/>
        <pc:sldMkLst>
          <pc:docMk/>
          <pc:sldMk cId="1675796776" sldId="259"/>
        </pc:sldMkLst>
        <pc:spChg chg="mod">
          <ac:chgData name="Giovanna Araujo Borgato (2314616)" userId="S::2314616@student.uwtsd.ac.uk::760c64f7-669e-450c-852c-4ee65026df00" providerId="AD" clId="Web-{A9F048D5-9F27-22D8-DA2F-F3B7DF4F5AC6}" dt="2024-12-17T20:05:58.050" v="28" actId="20577"/>
          <ac:spMkLst>
            <pc:docMk/>
            <pc:sldMk cId="1675796776" sldId="259"/>
            <ac:spMk id="3" creationId="{CD29CE31-0779-97D6-9BF0-F59FDCDF58B8}"/>
          </ac:spMkLst>
        </pc:spChg>
      </pc:sldChg>
      <pc:sldChg chg="addSp delSp modSp">
        <pc:chgData name="Giovanna Araujo Borgato (2314616)" userId="S::2314616@student.uwtsd.ac.uk::760c64f7-669e-450c-852c-4ee65026df00" providerId="AD" clId="Web-{A9F048D5-9F27-22D8-DA2F-F3B7DF4F5AC6}" dt="2024-12-17T20:20:14.907" v="253" actId="20577"/>
        <pc:sldMkLst>
          <pc:docMk/>
          <pc:sldMk cId="1328648825" sldId="260"/>
        </pc:sldMkLst>
        <pc:spChg chg="del">
          <ac:chgData name="Giovanna Araujo Borgato (2314616)" userId="S::2314616@student.uwtsd.ac.uk::760c64f7-669e-450c-852c-4ee65026df00" providerId="AD" clId="Web-{A9F048D5-9F27-22D8-DA2F-F3B7DF4F5AC6}" dt="2024-12-17T20:03:01.520" v="6"/>
          <ac:spMkLst>
            <pc:docMk/>
            <pc:sldMk cId="1328648825" sldId="260"/>
            <ac:spMk id="2" creationId="{3544E115-90C9-7D46-36E3-370B5B3BF365}"/>
          </ac:spMkLst>
        </pc:spChg>
        <pc:spChg chg="del">
          <ac:chgData name="Giovanna Araujo Borgato (2314616)" userId="S::2314616@student.uwtsd.ac.uk::760c64f7-669e-450c-852c-4ee65026df00" providerId="AD" clId="Web-{A9F048D5-9F27-22D8-DA2F-F3B7DF4F5AC6}" dt="2024-12-17T20:03:01.520" v="5"/>
          <ac:spMkLst>
            <pc:docMk/>
            <pc:sldMk cId="1328648825" sldId="260"/>
            <ac:spMk id="3" creationId="{5C3C5A42-70D4-F9A6-77CF-29567C192153}"/>
          </ac:spMkLst>
        </pc:spChg>
        <pc:spChg chg="add mod">
          <ac:chgData name="Giovanna Araujo Borgato (2314616)" userId="S::2314616@student.uwtsd.ac.uk::760c64f7-669e-450c-852c-4ee65026df00" providerId="AD" clId="Web-{A9F048D5-9F27-22D8-DA2F-F3B7DF4F5AC6}" dt="2024-12-17T20:20:14.907" v="253" actId="20577"/>
          <ac:spMkLst>
            <pc:docMk/>
            <pc:sldMk cId="1328648825" sldId="260"/>
            <ac:spMk id="5" creationId="{70015765-3284-A74C-58AC-718B11BD7506}"/>
          </ac:spMkLst>
        </pc:spChg>
        <pc:spChg chg="add mod">
          <ac:chgData name="Giovanna Araujo Borgato (2314616)" userId="S::2314616@student.uwtsd.ac.uk::760c64f7-669e-450c-852c-4ee65026df00" providerId="AD" clId="Web-{A9F048D5-9F27-22D8-DA2F-F3B7DF4F5AC6}" dt="2024-12-17T20:03:09.755" v="16" actId="20577"/>
          <ac:spMkLst>
            <pc:docMk/>
            <pc:sldMk cId="1328648825" sldId="260"/>
            <ac:spMk id="7" creationId="{ECBF7753-8D4C-AD7F-AABF-66FB5565FCF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09803" y="1011936"/>
            <a:ext cx="5297805" cy="5388864"/>
          </a:xfrm>
        </p:spPr>
        <p:txBody>
          <a:bodyPr anchor="b">
            <a:normAutofit/>
          </a:bodyPr>
          <a:lstStyle>
            <a:lvl1pPr algn="l">
              <a:lnSpc>
                <a:spcPct val="85000"/>
              </a:lnSpc>
              <a:defRPr sz="4950" baseline="0">
                <a:solidFill>
                  <a:schemeClr val="tx1"/>
                </a:solidFill>
              </a:defRPr>
            </a:lvl1pPr>
          </a:lstStyle>
          <a:p>
            <a:r>
              <a:rPr lang="en-US"/>
              <a:t>Click to edit Master title style</a:t>
            </a:r>
          </a:p>
        </p:txBody>
      </p:sp>
      <p:sp>
        <p:nvSpPr>
          <p:cNvPr id="3" name="Subtitle 2"/>
          <p:cNvSpPr>
            <a:spLocks noGrp="1"/>
          </p:cNvSpPr>
          <p:nvPr>
            <p:ph type="subTitle" idx="1"/>
          </p:nvPr>
        </p:nvSpPr>
        <p:spPr>
          <a:xfrm>
            <a:off x="709803" y="6400800"/>
            <a:ext cx="5297805" cy="2255520"/>
          </a:xfrm>
        </p:spPr>
        <p:txBody>
          <a:bodyPr>
            <a:normAutofit/>
          </a:bodyPr>
          <a:lstStyle>
            <a:lvl1pPr marL="0" indent="0" algn="l">
              <a:buNone/>
              <a:defRPr sz="1500" baseline="0">
                <a:solidFill>
                  <a:schemeClr val="tx1">
                    <a:lumMod val="85000"/>
                  </a:schemeClr>
                </a:solidFill>
              </a:defRPr>
            </a:lvl1pPr>
            <a:lvl2pPr marL="342900" indent="0" algn="ctr">
              <a:buNone/>
              <a:defRPr sz="1500"/>
            </a:lvl2pPr>
            <a:lvl3pPr marL="685800" indent="0" algn="ctr">
              <a:buNone/>
              <a:defRPr sz="150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US"/>
              <a:t>Click to edit Master subtitle style</a:t>
            </a:r>
          </a:p>
        </p:txBody>
      </p:sp>
      <p:sp>
        <p:nvSpPr>
          <p:cNvPr id="7" name="Rectangle 6"/>
          <p:cNvSpPr/>
          <p:nvPr/>
        </p:nvSpPr>
        <p:spPr>
          <a:xfrm>
            <a:off x="0" y="0"/>
            <a:ext cx="257175" cy="9144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Date Placeholder 7"/>
          <p:cNvSpPr>
            <a:spLocks noGrp="1"/>
          </p:cNvSpPr>
          <p:nvPr>
            <p:ph type="dt" sz="half" idx="10"/>
          </p:nvPr>
        </p:nvSpPr>
        <p:spPr/>
        <p:txBody>
          <a:bodyPr/>
          <a:lstStyle>
            <a:lvl1pPr>
              <a:defRPr>
                <a:solidFill>
                  <a:schemeClr val="bg2">
                    <a:lumMod val="20000"/>
                    <a:lumOff val="80000"/>
                  </a:schemeClr>
                </a:solidFill>
              </a:defRPr>
            </a:lvl1pPr>
          </a:lstStyle>
          <a:p>
            <a:fld id="{B4554F2B-4BCF-4197-901F-D7CA0C5C3346}" type="datetimeFigureOut">
              <a:rPr lang="en-US" dirty="0"/>
              <a:t>12/17/2024</a:t>
            </a:fld>
            <a:endParaRPr lang="en-US"/>
          </a:p>
        </p:txBody>
      </p:sp>
      <p:sp>
        <p:nvSpPr>
          <p:cNvPr id="9" name="Footer Placeholder 8"/>
          <p:cNvSpPr>
            <a:spLocks noGrp="1"/>
          </p:cNvSpPr>
          <p:nvPr>
            <p:ph type="ftr" sz="quarter" idx="11"/>
          </p:nvPr>
        </p:nvSpPr>
        <p:spPr/>
        <p:txBody>
          <a:bodyPr/>
          <a:lstStyle>
            <a:lvl1pPr>
              <a:defRPr>
                <a:solidFill>
                  <a:schemeClr val="bg2">
                    <a:lumMod val="20000"/>
                    <a:lumOff val="80000"/>
                  </a:schemeClr>
                </a:solidFill>
              </a:defRPr>
            </a:lvl1pPr>
          </a:lstStyle>
          <a:p>
            <a:r>
              <a:rPr lang="en-US"/>
              <a:t>​Universidade de Wales Trinity Saint David</a:t>
            </a:r>
          </a:p>
        </p:txBody>
      </p:sp>
      <p:sp>
        <p:nvSpPr>
          <p:cNvPr id="10" name="Slide Number Placeholder 9"/>
          <p:cNvSpPr>
            <a:spLocks noGrp="1"/>
          </p:cNvSpPr>
          <p:nvPr>
            <p:ph type="sldNum" sz="quarter" idx="12"/>
          </p:nvPr>
        </p:nvSpPr>
        <p:spPr/>
        <p:txBody>
          <a:bodyPr/>
          <a:lstStyle>
            <a:lvl1pPr>
              <a:defRPr>
                <a:solidFill>
                  <a:schemeClr val="bg2">
                    <a:lumMod val="60000"/>
                    <a:lumOff val="40000"/>
                  </a:scheme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4216157577"/>
      </p:ext>
    </p:extLst>
  </p:cSld>
  <p:clrMapOvr>
    <a:overrideClrMapping bg1="dk1" tx1="lt1" bg2="dk2" tx2="lt2" accent1="accent1" accent2="accent2" accent3="accent3" accent4="accent4" accent5="accent5" accent6="accent6" hlink="hlink" folHlink="folHlink"/>
  </p:clrMapOvr>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651F21A-8405-4DA5-BEAC-3D4CC71D54EA}" type="datetimeFigureOut">
              <a:rPr lang="en-US" dirty="0"/>
              <a:t>12/17/2024</a:t>
            </a:fld>
            <a:endParaRPr lang="en-US"/>
          </a:p>
        </p:txBody>
      </p:sp>
      <p:sp>
        <p:nvSpPr>
          <p:cNvPr id="5" name="Footer Placeholder 4"/>
          <p:cNvSpPr>
            <a:spLocks noGrp="1"/>
          </p:cNvSpPr>
          <p:nvPr>
            <p:ph type="ftr" sz="quarter" idx="11"/>
          </p:nvPr>
        </p:nvSpPr>
        <p:spPr/>
        <p:txBody>
          <a:bodyPr/>
          <a:lstStyle/>
          <a:p>
            <a:r>
              <a:rPr lang="en-US"/>
              <a:t>​Universidade de Wales Trinity Saint David</a:t>
            </a:r>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639894578"/>
      </p:ext>
    </p:extLst>
  </p:cSld>
  <p:clrMapOvr>
    <a:masterClrMapping/>
  </p:clrMapOvr>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09803" y="1011936"/>
            <a:ext cx="5297805" cy="5388864"/>
          </a:xfrm>
        </p:spPr>
        <p:txBody>
          <a:bodyPr anchor="b">
            <a:normAutofit/>
          </a:bodyPr>
          <a:lstStyle>
            <a:lvl1pPr>
              <a:lnSpc>
                <a:spcPct val="85000"/>
              </a:lnSpc>
              <a:defRPr sz="4950" b="0"/>
            </a:lvl1pPr>
          </a:lstStyle>
          <a:p>
            <a:r>
              <a:rPr lang="en-US"/>
              <a:t>Click to edit Master title style</a:t>
            </a:r>
          </a:p>
        </p:txBody>
      </p:sp>
      <p:sp>
        <p:nvSpPr>
          <p:cNvPr id="3" name="Text Placeholder 2"/>
          <p:cNvSpPr>
            <a:spLocks noGrp="1"/>
          </p:cNvSpPr>
          <p:nvPr>
            <p:ph type="body" idx="1"/>
          </p:nvPr>
        </p:nvSpPr>
        <p:spPr>
          <a:xfrm>
            <a:off x="709803" y="6400800"/>
            <a:ext cx="5297805" cy="2255520"/>
          </a:xfrm>
        </p:spPr>
        <p:txBody>
          <a:bodyPr anchor="t">
            <a:normAutofit/>
          </a:bodyPr>
          <a:lstStyle>
            <a:lvl1pPr marL="0" indent="0">
              <a:buNone/>
              <a:defRPr sz="150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685F84-9683-4B1B-940C-516296C3B9E2}" type="datetimeFigureOut">
              <a:rPr lang="en-US" dirty="0"/>
              <a:t>12/17/2024</a:t>
            </a:fld>
            <a:endParaRPr lang="en-US"/>
          </a:p>
        </p:txBody>
      </p:sp>
      <p:sp>
        <p:nvSpPr>
          <p:cNvPr id="5" name="Footer Placeholder 4"/>
          <p:cNvSpPr>
            <a:spLocks noGrp="1"/>
          </p:cNvSpPr>
          <p:nvPr>
            <p:ph type="ftr" sz="quarter" idx="11"/>
          </p:nvPr>
        </p:nvSpPr>
        <p:spPr/>
        <p:txBody>
          <a:bodyPr/>
          <a:lstStyle/>
          <a:p>
            <a:r>
              <a:rPr lang="en-US"/>
              <a:t>​Universidade de Wales Trinity Saint David</a:t>
            </a:r>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
        <p:nvSpPr>
          <p:cNvPr id="7" name="Rectangle 6"/>
          <p:cNvSpPr/>
          <p:nvPr/>
        </p:nvSpPr>
        <p:spPr>
          <a:xfrm>
            <a:off x="0" y="0"/>
            <a:ext cx="257175" cy="9144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88694861"/>
      </p:ext>
    </p:extLst>
  </p:cSld>
  <p:clrMapOvr>
    <a:masterClrMapping/>
  </p:clrMapOvr>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709803" y="2438402"/>
            <a:ext cx="2520315" cy="5801783"/>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446145" y="2438402"/>
            <a:ext cx="2520315" cy="5801783"/>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657B2AD-074C-4247-B20E-4BA1D1B80702}" type="datetimeFigureOut">
              <a:rPr lang="en-US" dirty="0"/>
              <a:t>12/17/2024</a:t>
            </a:fld>
            <a:endParaRPr lang="en-US"/>
          </a:p>
        </p:txBody>
      </p:sp>
      <p:sp>
        <p:nvSpPr>
          <p:cNvPr id="6" name="Footer Placeholder 5"/>
          <p:cNvSpPr>
            <a:spLocks noGrp="1"/>
          </p:cNvSpPr>
          <p:nvPr>
            <p:ph type="ftr" sz="quarter" idx="11"/>
          </p:nvPr>
        </p:nvSpPr>
        <p:spPr/>
        <p:txBody>
          <a:bodyPr/>
          <a:lstStyle/>
          <a:p>
            <a:r>
              <a:rPr lang="en-US"/>
              <a:t>​Universidade de Wales Trinity Saint David</a:t>
            </a:r>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65692041"/>
      </p:ext>
    </p:extLst>
  </p:cSld>
  <p:clrMapOvr>
    <a:masterClrMapping/>
  </p:clrMapOvr>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709803" y="2289580"/>
            <a:ext cx="2520315" cy="975360"/>
          </a:xfrm>
        </p:spPr>
        <p:txBody>
          <a:bodyPr anchor="b">
            <a:normAutofit/>
          </a:bodyPr>
          <a:lstStyle>
            <a:lvl1pPr marL="0" indent="0">
              <a:spcBef>
                <a:spcPts val="0"/>
              </a:spcBef>
              <a:buNone/>
              <a:defRPr sz="1350" b="0">
                <a:solidFill>
                  <a:schemeClr val="tx2"/>
                </a:solidFill>
              </a:defRPr>
            </a:lvl1pPr>
            <a:lvl2pPr marL="342900" indent="0">
              <a:buNone/>
              <a:defRPr sz="135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709803" y="3343400"/>
            <a:ext cx="2520315" cy="488620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p:cNvSpPr>
            <a:spLocks noGrp="1"/>
          </p:cNvSpPr>
          <p:nvPr>
            <p:ph type="body" sz="quarter" idx="13"/>
          </p:nvPr>
        </p:nvSpPr>
        <p:spPr>
          <a:xfrm>
            <a:off x="3449574" y="2289580"/>
            <a:ext cx="2523744" cy="975360"/>
          </a:xfrm>
        </p:spPr>
        <p:txBody>
          <a:bodyPr anchor="b">
            <a:normAutofit/>
          </a:bodyPr>
          <a:lstStyle>
            <a:lvl1pPr marL="0" indent="0">
              <a:buFontTx/>
              <a:buNone/>
              <a:defRPr lang="en-US" sz="1350" b="0" kern="1200" spc="8" baseline="0" dirty="0">
                <a:solidFill>
                  <a:schemeClr val="tx2"/>
                </a:solidFill>
                <a:latin typeface="+mn-lt"/>
                <a:ea typeface="+mn-ea"/>
                <a:cs typeface="+mn-cs"/>
              </a:defRPr>
            </a:lvl1pPr>
          </a:lstStyle>
          <a:p>
            <a:pPr marL="0" lvl="0" indent="0" algn="l" defTabSz="685800" rtl="0" eaLnBrk="1" latinLnBrk="0" hangingPunct="1">
              <a:lnSpc>
                <a:spcPct val="95000"/>
              </a:lnSpc>
              <a:spcBef>
                <a:spcPts val="0"/>
              </a:spcBef>
              <a:spcAft>
                <a:spcPts val="150"/>
              </a:spcAft>
              <a:buClr>
                <a:schemeClr val="accent1"/>
              </a:buClr>
              <a:buSzPct val="80000"/>
              <a:buNone/>
            </a:pPr>
            <a:r>
              <a:rPr lang="en-US"/>
              <a:t>Click to edit Master text styles</a:t>
            </a:r>
          </a:p>
        </p:txBody>
      </p:sp>
      <p:sp>
        <p:nvSpPr>
          <p:cNvPr id="6" name="Content Placeholder 5"/>
          <p:cNvSpPr>
            <a:spLocks noGrp="1"/>
          </p:cNvSpPr>
          <p:nvPr>
            <p:ph sz="quarter" idx="4"/>
          </p:nvPr>
        </p:nvSpPr>
        <p:spPr>
          <a:xfrm>
            <a:off x="3446145" y="3343400"/>
            <a:ext cx="2520315" cy="488620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DCC26FB-39E8-4A97-A330-257F2E3058A9}" type="datetimeFigureOut">
              <a:rPr lang="en-US" dirty="0"/>
              <a:t>12/17/2024</a:t>
            </a:fld>
            <a:endParaRPr lang="en-US"/>
          </a:p>
        </p:txBody>
      </p:sp>
      <p:sp>
        <p:nvSpPr>
          <p:cNvPr id="8" name="Footer Placeholder 7"/>
          <p:cNvSpPr>
            <a:spLocks noGrp="1"/>
          </p:cNvSpPr>
          <p:nvPr>
            <p:ph type="ftr" sz="quarter" idx="11"/>
          </p:nvPr>
        </p:nvSpPr>
        <p:spPr/>
        <p:txBody>
          <a:bodyPr/>
          <a:lstStyle/>
          <a:p>
            <a:r>
              <a:rPr lang="en-US"/>
              <a:t>​Universidade de Wales Trinity Saint David</a:t>
            </a:r>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023989115"/>
      </p:ext>
    </p:extLst>
  </p:cSld>
  <p:clrMapOvr>
    <a:masterClrMapping/>
  </p:clrMapOvr>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EE6405D-5078-464B-95D5-AD1D787A29C3}" type="datetimeFigureOut">
              <a:rPr lang="en-US" dirty="0"/>
              <a:t>12/17/2024</a:t>
            </a:fld>
            <a:endParaRPr lang="en-US"/>
          </a:p>
        </p:txBody>
      </p:sp>
      <p:sp>
        <p:nvSpPr>
          <p:cNvPr id="4" name="Footer Placeholder 3"/>
          <p:cNvSpPr>
            <a:spLocks noGrp="1"/>
          </p:cNvSpPr>
          <p:nvPr>
            <p:ph type="ftr" sz="quarter" idx="11"/>
          </p:nvPr>
        </p:nvSpPr>
        <p:spPr/>
        <p:txBody>
          <a:bodyPr/>
          <a:lstStyle/>
          <a:p>
            <a:r>
              <a:rPr lang="en-US"/>
              <a:t>​Universidade de Wales Trinity Saint David</a:t>
            </a:r>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163018637"/>
      </p:ext>
    </p:extLst>
  </p:cSld>
  <p:clrMapOvr>
    <a:masterClrMapping/>
  </p:clrMapOvr>
  <p:hf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B55EF8-B59A-48DF-A116-AFDAD4B003AB}" type="datetimeFigureOut">
              <a:rPr lang="en-US" dirty="0"/>
              <a:t>12/17/2024</a:t>
            </a:fld>
            <a:endParaRPr lang="en-US"/>
          </a:p>
        </p:txBody>
      </p:sp>
      <p:sp>
        <p:nvSpPr>
          <p:cNvPr id="3" name="Footer Placeholder 2"/>
          <p:cNvSpPr>
            <a:spLocks noGrp="1"/>
          </p:cNvSpPr>
          <p:nvPr>
            <p:ph type="ftr" sz="quarter" idx="11"/>
          </p:nvPr>
        </p:nvSpPr>
        <p:spPr/>
        <p:txBody>
          <a:bodyPr/>
          <a:lstStyle/>
          <a:p>
            <a:r>
              <a:rPr lang="en-US"/>
              <a:t>​Universidade de Wales Trinity Saint David</a:t>
            </a:r>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379003799"/>
      </p:ext>
    </p:extLst>
  </p:cSld>
  <p:clrMapOvr>
    <a:masterClrMapping/>
  </p:clrMapOvr>
  <p:hf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3202" y="609602"/>
            <a:ext cx="1800225" cy="2133596"/>
          </a:xfrm>
        </p:spPr>
        <p:txBody>
          <a:bodyPr anchor="b">
            <a:normAutofit/>
          </a:bodyPr>
          <a:lstStyle>
            <a:lvl1pPr>
              <a:defRPr sz="2100" b="0" baseline="0"/>
            </a:lvl1pPr>
          </a:lstStyle>
          <a:p>
            <a:r>
              <a:rPr lang="en-US"/>
              <a:t>Click to edit Master title style</a:t>
            </a:r>
          </a:p>
        </p:txBody>
      </p:sp>
      <p:sp>
        <p:nvSpPr>
          <p:cNvPr id="3" name="Content Placeholder 2"/>
          <p:cNvSpPr>
            <a:spLocks noGrp="1"/>
          </p:cNvSpPr>
          <p:nvPr>
            <p:ph idx="1"/>
          </p:nvPr>
        </p:nvSpPr>
        <p:spPr>
          <a:xfrm>
            <a:off x="2533650" y="914400"/>
            <a:ext cx="3419475" cy="731520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73202" y="2799648"/>
            <a:ext cx="1800225" cy="5080001"/>
          </a:xfrm>
        </p:spPr>
        <p:txBody>
          <a:bodyPr>
            <a:normAutofit/>
          </a:bodyPr>
          <a:lstStyle>
            <a:lvl1pPr marL="0" indent="0">
              <a:lnSpc>
                <a:spcPct val="114000"/>
              </a:lnSpc>
              <a:spcBef>
                <a:spcPts val="600"/>
              </a:spcBef>
              <a:buNone/>
              <a:defRPr sz="975"/>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EC94AEE7-DB1F-4DD1-9290-70ECE3C49600}" type="datetimeFigureOut">
              <a:rPr lang="en-US" dirty="0"/>
              <a:t>12/17/2024</a:t>
            </a:fld>
            <a:endParaRPr lang="en-US"/>
          </a:p>
        </p:txBody>
      </p:sp>
      <p:sp>
        <p:nvSpPr>
          <p:cNvPr id="6" name="Footer Placeholder 5"/>
          <p:cNvSpPr>
            <a:spLocks noGrp="1"/>
          </p:cNvSpPr>
          <p:nvPr>
            <p:ph type="ftr" sz="quarter" idx="11"/>
          </p:nvPr>
        </p:nvSpPr>
        <p:spPr/>
        <p:txBody>
          <a:bodyPr/>
          <a:lstStyle/>
          <a:p>
            <a:r>
              <a:rPr lang="en-US"/>
              <a:t>​Universidade de Wales Trinity Saint David</a:t>
            </a:r>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134994510"/>
      </p:ext>
    </p:extLst>
  </p:cSld>
  <p:clrMapOvr>
    <a:masterClrMapping/>
  </p:clrMapOvr>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6807200"/>
            <a:ext cx="6352223" cy="23368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14350" y="7010400"/>
            <a:ext cx="5614988" cy="1219200"/>
          </a:xfrm>
        </p:spPr>
        <p:txBody>
          <a:bodyPr anchor="b">
            <a:normAutofit/>
          </a:bodyPr>
          <a:lstStyle>
            <a:lvl1pPr>
              <a:defRPr sz="2100" b="0">
                <a:solidFill>
                  <a:schemeClr val="bg1"/>
                </a:solidFill>
              </a:defRPr>
            </a:lvl1pPr>
          </a:lstStyle>
          <a:p>
            <a:r>
              <a:rPr lang="en-US"/>
              <a:t>Click to edit Master title style</a:t>
            </a:r>
          </a:p>
        </p:txBody>
      </p:sp>
      <p:sp>
        <p:nvSpPr>
          <p:cNvPr id="3" name="Picture Placeholder 2"/>
          <p:cNvSpPr>
            <a:spLocks noGrp="1" noChangeAspect="1"/>
          </p:cNvSpPr>
          <p:nvPr>
            <p:ph type="pic" idx="1"/>
          </p:nvPr>
        </p:nvSpPr>
        <p:spPr>
          <a:xfrm>
            <a:off x="0" y="2"/>
            <a:ext cx="6352223" cy="6838564"/>
          </a:xfrm>
          <a:blipFill>
            <a:blip r:embed="rId2"/>
            <a:stretch>
              <a:fillRect/>
            </a:stretch>
          </a:blipFill>
        </p:spPr>
        <p:txBody>
          <a:bodyPr anchor="t"/>
          <a:lstStyle>
            <a:lvl1pPr marL="0" indent="0">
              <a:buNone/>
              <a:defRPr sz="2400">
                <a:solidFill>
                  <a:schemeClr val="bg1"/>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p:cNvSpPr>
            <a:spLocks noGrp="1"/>
          </p:cNvSpPr>
          <p:nvPr>
            <p:ph type="body" sz="half" idx="2"/>
          </p:nvPr>
        </p:nvSpPr>
        <p:spPr>
          <a:xfrm>
            <a:off x="514350" y="8144787"/>
            <a:ext cx="5614988" cy="796015"/>
          </a:xfrm>
        </p:spPr>
        <p:txBody>
          <a:bodyPr>
            <a:normAutofit/>
          </a:bodyPr>
          <a:lstStyle>
            <a:lvl1pPr marL="0" indent="0">
              <a:lnSpc>
                <a:spcPct val="100000"/>
              </a:lnSpc>
              <a:spcBef>
                <a:spcPts val="600"/>
              </a:spcBef>
              <a:buNone/>
              <a:defRPr sz="975">
                <a:solidFill>
                  <a:schemeClr val="bg1">
                    <a:lumMod val="85000"/>
                  </a:schemeClr>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581F845D-AA64-4C6F-B170-8AA45DD4B329}" type="datetimeFigureOut">
              <a:rPr lang="en-US" dirty="0"/>
              <a:t>12/17/2024</a:t>
            </a:fld>
            <a:endParaRPr lang="en-US"/>
          </a:p>
        </p:txBody>
      </p:sp>
      <p:sp>
        <p:nvSpPr>
          <p:cNvPr id="6" name="Footer Placeholder 5"/>
          <p:cNvSpPr>
            <a:spLocks noGrp="1"/>
          </p:cNvSpPr>
          <p:nvPr>
            <p:ph type="ftr" sz="quarter" idx="11"/>
          </p:nvPr>
        </p:nvSpPr>
        <p:spPr/>
        <p:txBody>
          <a:bodyPr/>
          <a:lstStyle/>
          <a:p>
            <a:r>
              <a:rPr lang="en-US"/>
              <a:t>​Universidade de Wales Trinity Saint David</a:t>
            </a:r>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227553378"/>
      </p:ext>
    </p:extLst>
  </p:cSld>
  <p:clrMapOvr>
    <a:masterClrMapping/>
  </p:clrMapOvr>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0C08BB0-1F20-4C6B-A56C-896A9F73FB4A}" type="datetimeFigureOut">
              <a:rPr lang="en-US" dirty="0"/>
              <a:t>12/17/2024</a:t>
            </a:fld>
            <a:endParaRPr lang="en-US"/>
          </a:p>
        </p:txBody>
      </p:sp>
      <p:sp>
        <p:nvSpPr>
          <p:cNvPr id="5" name="Footer Placeholder 4"/>
          <p:cNvSpPr>
            <a:spLocks noGrp="1"/>
          </p:cNvSpPr>
          <p:nvPr>
            <p:ph type="ftr" sz="quarter" idx="11"/>
          </p:nvPr>
        </p:nvSpPr>
        <p:spPr/>
        <p:txBody>
          <a:bodyPr/>
          <a:lstStyle/>
          <a:p>
            <a:r>
              <a:rPr lang="en-US"/>
              <a:t>​Universidade de Wales Trinity Saint David</a:t>
            </a:r>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594525266"/>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864894" y="508000"/>
            <a:ext cx="1393031" cy="7863416"/>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28625" y="508000"/>
            <a:ext cx="4350544" cy="786341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5C60DA-11B7-472A-AFEF-07FB059A27D8}" type="datetimeFigureOut">
              <a:rPr lang="en-US" dirty="0"/>
              <a:t>12/17/2024</a:t>
            </a:fld>
            <a:endParaRPr lang="en-US"/>
          </a:p>
        </p:txBody>
      </p:sp>
      <p:sp>
        <p:nvSpPr>
          <p:cNvPr id="5" name="Footer Placeholder 4"/>
          <p:cNvSpPr>
            <a:spLocks noGrp="1"/>
          </p:cNvSpPr>
          <p:nvPr>
            <p:ph type="ftr" sz="quarter" idx="11"/>
          </p:nvPr>
        </p:nvSpPr>
        <p:spPr/>
        <p:txBody>
          <a:bodyPr/>
          <a:lstStyle/>
          <a:p>
            <a:r>
              <a:rPr lang="en-US"/>
              <a:t>​Universidade de Wales Trinity Saint David</a:t>
            </a:r>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505537883"/>
      </p:ext>
    </p:extLst>
  </p:cSld>
  <p:clrMapOvr>
    <a:masterClrMapping/>
  </p:clrMapOvr>
  <p:hf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6313646" y="0"/>
            <a:ext cx="548640" cy="9144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709803" y="487680"/>
            <a:ext cx="5452110" cy="1767416"/>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709803" y="2438402"/>
            <a:ext cx="4834890" cy="58017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16200000">
            <a:off x="5317968" y="1472109"/>
            <a:ext cx="2539999" cy="205383"/>
          </a:xfrm>
          <a:prstGeom prst="rect">
            <a:avLst/>
          </a:prstGeom>
        </p:spPr>
        <p:txBody>
          <a:bodyPr vert="horz" lIns="91440" tIns="45720" rIns="91440" bIns="45720" rtlCol="0" anchor="ctr"/>
          <a:lstStyle>
            <a:lvl1pPr algn="r">
              <a:defRPr sz="788" b="0">
                <a:solidFill>
                  <a:schemeClr val="tx2">
                    <a:lumMod val="20000"/>
                    <a:lumOff val="80000"/>
                  </a:schemeClr>
                </a:solidFill>
              </a:defRPr>
            </a:lvl1pPr>
          </a:lstStyle>
          <a:p>
            <a:fld id="{E28077EF-3DB9-4852-A8C8-9AA18A70A9F8}" type="datetimeFigureOut">
              <a:rPr lang="en-US" dirty="0"/>
              <a:t>12/17/2024</a:t>
            </a:fld>
            <a:endParaRPr lang="en-US"/>
          </a:p>
        </p:txBody>
      </p:sp>
      <p:sp>
        <p:nvSpPr>
          <p:cNvPr id="5" name="Footer Placeholder 4"/>
          <p:cNvSpPr>
            <a:spLocks noGrp="1"/>
          </p:cNvSpPr>
          <p:nvPr>
            <p:ph type="ftr" sz="quarter" idx="3"/>
          </p:nvPr>
        </p:nvSpPr>
        <p:spPr>
          <a:xfrm rot="16200000">
            <a:off x="4200366" y="5536109"/>
            <a:ext cx="4775200" cy="205383"/>
          </a:xfrm>
          <a:prstGeom prst="rect">
            <a:avLst/>
          </a:prstGeom>
        </p:spPr>
        <p:txBody>
          <a:bodyPr vert="horz" lIns="91440" tIns="45720" rIns="91440" bIns="45720" rtlCol="0" anchor="ctr"/>
          <a:lstStyle>
            <a:lvl1pPr algn="l">
              <a:defRPr sz="788">
                <a:solidFill>
                  <a:schemeClr val="tx2">
                    <a:lumMod val="20000"/>
                    <a:lumOff val="80000"/>
                  </a:schemeClr>
                </a:solidFill>
              </a:defRPr>
            </a:lvl1pPr>
          </a:lstStyle>
          <a:p>
            <a:r>
              <a:rPr lang="en-US"/>
              <a:t>​Universidade de Wales Trinity Saint David</a:t>
            </a:r>
          </a:p>
        </p:txBody>
      </p:sp>
      <p:sp>
        <p:nvSpPr>
          <p:cNvPr id="6" name="Slide Number Placeholder 5"/>
          <p:cNvSpPr>
            <a:spLocks noGrp="1"/>
          </p:cNvSpPr>
          <p:nvPr>
            <p:ph type="sldNum" sz="quarter" idx="4"/>
          </p:nvPr>
        </p:nvSpPr>
        <p:spPr>
          <a:xfrm>
            <a:off x="6330791" y="8229602"/>
            <a:ext cx="514350" cy="791633"/>
          </a:xfrm>
          <a:prstGeom prst="rect">
            <a:avLst/>
          </a:prstGeom>
        </p:spPr>
        <p:txBody>
          <a:bodyPr vert="horz" lIns="27432" tIns="45720" rIns="27432" bIns="45720" rtlCol="0" anchor="ctr">
            <a:normAutofit/>
          </a:bodyPr>
          <a:lstStyle>
            <a:lvl1pPr algn="ctr">
              <a:defRPr sz="2400">
                <a:solidFill>
                  <a:schemeClr val="tx2">
                    <a:lumMod val="60000"/>
                    <a:lumOff val="40000"/>
                  </a:scheme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353799839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hdr="0" dt="0"/>
  <p:txStyles>
    <p:titleStyle>
      <a:lvl1pPr algn="l" defTabSz="914400" rtl="0" eaLnBrk="1" latinLnBrk="0" hangingPunct="1">
        <a:lnSpc>
          <a:spcPct val="90000"/>
        </a:lnSpc>
        <a:spcBef>
          <a:spcPct val="0"/>
        </a:spcBef>
        <a:buNone/>
        <a:defRPr sz="40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ebookcentral.proquest.com/lib/uts/detail.action?docID=1753150." TargetMode="External"/><Relationship Id="rId2" Type="http://schemas.openxmlformats.org/officeDocument/2006/relationships/hyperlink" Target="https://www.latrobe.edu.au/students/admin/academic-integrity/referencing-help/paraphrasing" TargetMode="External"/><Relationship Id="rId1" Type="http://schemas.openxmlformats.org/officeDocument/2006/relationships/slideLayout" Target="../slideLayouts/slideLayout2.xml"/><Relationship Id="rId5" Type="http://schemas.openxmlformats.org/officeDocument/2006/relationships/hyperlink" Target="https://dovetail.com/ux/affinity-diagram/#:~:text=With%20a%20mind%20map%2C%20you,both%20begin%20with%20creative%20brainstorming" TargetMode="External"/><Relationship Id="rId4" Type="http://schemas.openxmlformats.org/officeDocument/2006/relationships/hyperlink" Target="https://www.scribd.com/document/721559819/Luke-Strongman-Academic-Writing-Cambridge-Scholars-Publishing-201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80D97-E1EC-AB5C-DA49-FDE79A328B0E}"/>
              </a:ext>
            </a:extLst>
          </p:cNvPr>
          <p:cNvSpPr>
            <a:spLocks noGrp="1"/>
          </p:cNvSpPr>
          <p:nvPr>
            <p:ph type="ctrTitle"/>
          </p:nvPr>
        </p:nvSpPr>
        <p:spPr>
          <a:xfrm>
            <a:off x="703484" y="1164388"/>
            <a:ext cx="5571586" cy="4970540"/>
          </a:xfrm>
        </p:spPr>
        <p:txBody>
          <a:bodyPr vert="horz" lIns="91440" tIns="45720" rIns="91440" bIns="45720" rtlCol="0" anchor="t">
            <a:normAutofit/>
          </a:bodyPr>
          <a:lstStyle/>
          <a:p>
            <a:pPr algn="ctr"/>
            <a:r>
              <a:rPr lang="en-US" sz="4000">
                <a:ea typeface="+mj-lt"/>
                <a:cs typeface="+mj-lt"/>
              </a:rPr>
              <a:t>LCLM 4001_Lon</a:t>
            </a:r>
            <a:br>
              <a:rPr lang="en-US" sz="4000" dirty="0">
                <a:ea typeface="+mj-lt"/>
                <a:cs typeface="+mj-lt"/>
              </a:rPr>
            </a:br>
            <a:r>
              <a:rPr lang="en-US" sz="4000">
                <a:ea typeface="+mj-lt"/>
                <a:cs typeface="+mj-lt"/>
              </a:rPr>
              <a:t>Academic Skills</a:t>
            </a:r>
            <a:br>
              <a:rPr lang="en-US" sz="4000" dirty="0">
                <a:ea typeface="+mj-lt"/>
                <a:cs typeface="+mj-lt"/>
              </a:rPr>
            </a:br>
            <a:r>
              <a:rPr lang="en-US" sz="4000">
                <a:ea typeface="+mj-lt"/>
                <a:cs typeface="+mj-lt"/>
              </a:rPr>
              <a:t>Reflective report</a:t>
            </a:r>
            <a:br>
              <a:rPr lang="en-US" sz="4000" dirty="0">
                <a:ea typeface="+mj-lt"/>
                <a:cs typeface="+mj-lt"/>
              </a:rPr>
            </a:br>
            <a:endParaRPr lang="en-US">
              <a:ea typeface="Calibri Light" panose="020F0302020204030204"/>
              <a:cs typeface="Calibri Light" panose="020F0302020204030204"/>
            </a:endParaRPr>
          </a:p>
        </p:txBody>
      </p:sp>
      <p:sp>
        <p:nvSpPr>
          <p:cNvPr id="7" name="Subtitle 6">
            <a:extLst>
              <a:ext uri="{FF2B5EF4-FFF2-40B4-BE49-F238E27FC236}">
                <a16:creationId xmlns:a16="http://schemas.microsoft.com/office/drawing/2014/main" id="{1246912D-F70E-9DDD-4A8C-F9A503042048}"/>
              </a:ext>
            </a:extLst>
          </p:cNvPr>
          <p:cNvSpPr>
            <a:spLocks noGrp="1"/>
          </p:cNvSpPr>
          <p:nvPr>
            <p:ph type="subTitle" idx="1"/>
          </p:nvPr>
        </p:nvSpPr>
        <p:spPr>
          <a:xfrm>
            <a:off x="709803" y="6300159"/>
            <a:ext cx="5297805" cy="2356161"/>
          </a:xfrm>
        </p:spPr>
        <p:txBody>
          <a:bodyPr vert="horz" lIns="91440" tIns="45720" rIns="91440" bIns="45720" rtlCol="0" anchor="t">
            <a:normAutofit/>
          </a:bodyPr>
          <a:lstStyle/>
          <a:p>
            <a:pPr algn="ctr"/>
            <a:r>
              <a:rPr lang="en-US" sz="2000" spc="-50">
                <a:solidFill>
                  <a:schemeClr val="tx1"/>
                </a:solidFill>
                <a:latin typeface="+mj-lt"/>
                <a:ea typeface="+mj-ea"/>
                <a:cs typeface="+mj-cs"/>
              </a:rPr>
              <a:t>Giovanna Victoria Araujo Borgato </a:t>
            </a:r>
          </a:p>
          <a:p>
            <a:pPr algn="ctr"/>
            <a:r>
              <a:rPr lang="en-US" sz="2000" spc="-50">
                <a:solidFill>
                  <a:schemeClr val="tx1"/>
                </a:solidFill>
                <a:latin typeface="+mj-lt"/>
                <a:ea typeface="+mj-ea"/>
                <a:cs typeface="+mj-cs"/>
              </a:rPr>
              <a:t>Student id: 2314616</a:t>
            </a:r>
          </a:p>
          <a:p>
            <a:pPr algn="ctr"/>
            <a:r>
              <a:rPr lang="en-US" sz="2000" spc="-50">
                <a:solidFill>
                  <a:schemeClr val="tx1"/>
                </a:solidFill>
                <a:latin typeface="+mj-lt"/>
                <a:ea typeface="+mj-ea"/>
                <a:cs typeface="+mj-cs"/>
              </a:rPr>
              <a:t>Lecturer: Sylvia Hoffmann </a:t>
            </a:r>
          </a:p>
        </p:txBody>
      </p:sp>
      <p:sp>
        <p:nvSpPr>
          <p:cNvPr id="4" name="Slide Number Placeholder 3">
            <a:extLst>
              <a:ext uri="{FF2B5EF4-FFF2-40B4-BE49-F238E27FC236}">
                <a16:creationId xmlns:a16="http://schemas.microsoft.com/office/drawing/2014/main" id="{8C032369-3840-5F31-F6A9-B15E17FDFE49}"/>
              </a:ext>
            </a:extLst>
          </p:cNvPr>
          <p:cNvSpPr>
            <a:spLocks noGrp="1"/>
          </p:cNvSpPr>
          <p:nvPr>
            <p:ph type="sldNum" sz="quarter" idx="12"/>
          </p:nvPr>
        </p:nvSpPr>
        <p:spPr/>
        <p:txBody>
          <a:bodyPr/>
          <a:lstStyle/>
          <a:p>
            <a:fld id="{4FAB73BC-B049-4115-A692-8D63A059BFB8}" type="slidenum">
              <a:rPr lang="en-US" dirty="0"/>
              <a:pPr/>
              <a:t>1</a:t>
            </a:fld>
            <a:endParaRPr lang="en-US"/>
          </a:p>
        </p:txBody>
      </p:sp>
      <p:sp>
        <p:nvSpPr>
          <p:cNvPr id="5" name="Footer Placeholder 4">
            <a:extLst>
              <a:ext uri="{FF2B5EF4-FFF2-40B4-BE49-F238E27FC236}">
                <a16:creationId xmlns:a16="http://schemas.microsoft.com/office/drawing/2014/main" id="{DB2222F8-21A1-5E67-9979-A4CD4A0B679F}"/>
              </a:ext>
            </a:extLst>
          </p:cNvPr>
          <p:cNvSpPr>
            <a:spLocks noGrp="1"/>
          </p:cNvSpPr>
          <p:nvPr>
            <p:ph type="ftr" sz="quarter" idx="11"/>
          </p:nvPr>
        </p:nvSpPr>
        <p:spPr/>
        <p:txBody>
          <a:bodyPr/>
          <a:lstStyle/>
          <a:p>
            <a:r>
              <a:rPr lang="en-US"/>
              <a:t>​Universidade de Wales Trinity Saint David</a:t>
            </a:r>
          </a:p>
        </p:txBody>
      </p:sp>
    </p:spTree>
    <p:extLst>
      <p:ext uri="{BB962C8B-B14F-4D97-AF65-F5344CB8AC3E}">
        <p14:creationId xmlns:p14="http://schemas.microsoft.com/office/powerpoint/2010/main" val="7697883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US"/>
              <a:t>Tables of content:</a:t>
            </a:r>
          </a:p>
        </p:txBody>
      </p:sp>
      <p:sp>
        <p:nvSpPr>
          <p:cNvPr id="530" name="Content Placeholder 2">
            <a:extLst>
              <a:ext uri="{FF2B5EF4-FFF2-40B4-BE49-F238E27FC236}">
                <a16:creationId xmlns:a16="http://schemas.microsoft.com/office/drawing/2014/main" id="{D21D0AF8-5E05-C11D-226C-C5E93B6FD13D}"/>
              </a:ext>
            </a:extLst>
          </p:cNvPr>
          <p:cNvSpPr>
            <a:spLocks noGrp="1"/>
          </p:cNvSpPr>
          <p:nvPr>
            <p:ph idx="1"/>
          </p:nvPr>
        </p:nvSpPr>
        <p:spPr>
          <a:xfrm>
            <a:off x="709803" y="2438402"/>
            <a:ext cx="5453116" cy="5801783"/>
          </a:xfrm>
          <a:ln w="12700">
            <a:solidFill>
              <a:schemeClr val="tx1"/>
            </a:solidFill>
            <a:prstDash val="sysDot"/>
          </a:ln>
        </p:spPr>
        <p:txBody>
          <a:bodyPr vert="horz" lIns="91440" tIns="45720" rIns="91440" bIns="45720" rtlCol="0" anchor="t">
            <a:normAutofit/>
          </a:bodyPr>
          <a:lstStyle/>
          <a:p>
            <a:pPr marL="0" indent="0">
              <a:buNone/>
            </a:pPr>
            <a:r>
              <a:rPr lang="en-US" sz="2000" dirty="0">
                <a:solidFill>
                  <a:srgbClr val="000000"/>
                </a:solidFill>
                <a:latin typeface="Century Schoolbook"/>
              </a:rPr>
              <a:t>1. Introduction.</a:t>
            </a:r>
          </a:p>
          <a:p>
            <a:pPr marL="0" indent="0">
              <a:buNone/>
            </a:pPr>
            <a:r>
              <a:rPr lang="en-US" sz="2000" dirty="0">
                <a:solidFill>
                  <a:srgbClr val="000000"/>
                </a:solidFill>
                <a:latin typeface="Century Schoolbook"/>
              </a:rPr>
              <a:t>2. The three academic skills which helped me develop my learning.</a:t>
            </a:r>
          </a:p>
          <a:p>
            <a:pPr marL="0" indent="0">
              <a:buNone/>
            </a:pPr>
            <a:r>
              <a:rPr lang="en-US" sz="2000" dirty="0">
                <a:solidFill>
                  <a:srgbClr val="000000"/>
                </a:solidFill>
                <a:latin typeface="Century Schoolbook"/>
              </a:rPr>
              <a:t>2.2 </a:t>
            </a:r>
            <a:r>
              <a:rPr lang="en-US" sz="2000" dirty="0">
                <a:solidFill>
                  <a:srgbClr val="000000"/>
                </a:solidFill>
                <a:ea typeface="+mn-lt"/>
                <a:cs typeface="+mn-lt"/>
              </a:rPr>
              <a:t>Paraphrasing skills.</a:t>
            </a:r>
          </a:p>
          <a:p>
            <a:pPr marL="0" indent="0">
              <a:buNone/>
            </a:pPr>
            <a:r>
              <a:rPr lang="en-US" sz="2000" dirty="0">
                <a:solidFill>
                  <a:srgbClr val="000000"/>
                </a:solidFill>
                <a:latin typeface="Century Schoolbook"/>
              </a:rPr>
              <a:t>2.3 Note Taking. </a:t>
            </a:r>
          </a:p>
          <a:p>
            <a:pPr marL="0" indent="0">
              <a:buNone/>
            </a:pPr>
            <a:r>
              <a:rPr lang="en-US" sz="2000" dirty="0">
                <a:solidFill>
                  <a:srgbClr val="000000"/>
                </a:solidFill>
                <a:latin typeface="Century Schoolbook"/>
              </a:rPr>
              <a:t>2.4 </a:t>
            </a:r>
            <a:r>
              <a:rPr lang="en-US" sz="2000">
                <a:solidFill>
                  <a:srgbClr val="000000"/>
                </a:solidFill>
                <a:ea typeface="+mn-lt"/>
                <a:cs typeface="+mn-lt"/>
              </a:rPr>
              <a:t>Finding information / Research skills.</a:t>
            </a:r>
            <a:endParaRPr lang="en-US" sz="2000">
              <a:solidFill>
                <a:srgbClr val="000000"/>
              </a:solidFill>
              <a:latin typeface="Century Schoolbook"/>
            </a:endParaRPr>
          </a:p>
          <a:p>
            <a:pPr marL="0" indent="0">
              <a:buNone/>
            </a:pPr>
            <a:r>
              <a:rPr lang="en-US" sz="2000">
                <a:solidFill>
                  <a:srgbClr val="000000"/>
                </a:solidFill>
                <a:latin typeface="Century Schoolbook"/>
              </a:rPr>
              <a:t>3. references.</a:t>
            </a:r>
          </a:p>
          <a:p>
            <a:pPr marL="285750" indent="-285750">
              <a:buAutoNum type="arabicPeriod"/>
            </a:pPr>
            <a:endParaRPr lang="en-US">
              <a:solidFill>
                <a:srgbClr val="000000"/>
              </a:solidFill>
              <a:latin typeface="Century Schoolbook" panose="02040604050505020304"/>
            </a:endParaRPr>
          </a:p>
          <a:p>
            <a:pPr>
              <a:buAutoNum type="arabicPeriod"/>
            </a:pPr>
            <a:endParaRPr lang="en-US">
              <a:solidFill>
                <a:srgbClr val="000000"/>
              </a:solidFill>
              <a:latin typeface="Century Schoolbook" panose="02040604050505020304"/>
            </a:endParaRPr>
          </a:p>
        </p:txBody>
      </p:sp>
      <p:sp>
        <p:nvSpPr>
          <p:cNvPr id="521" name="Date Placeholder 4" hidden="1">
            <a:extLst>
              <a:ext uri="{FF2B5EF4-FFF2-40B4-BE49-F238E27FC236}">
                <a16:creationId xmlns:a16="http://schemas.microsoft.com/office/drawing/2014/main" id="{7F7B2086-0587-38AE-3495-09AF21371D08}"/>
              </a:ext>
            </a:extLst>
          </p:cNvPr>
          <p:cNvSpPr>
            <a:spLocks noGrp="1"/>
          </p:cNvSpPr>
          <p:nvPr>
            <p:ph type="dt" sz="half" idx="10"/>
          </p:nvPr>
        </p:nvSpPr>
        <p:spPr/>
        <p:txBody>
          <a:bodyPr/>
          <a:lstStyle/>
          <a:p>
            <a:pPr>
              <a:spcAft>
                <a:spcPts val="600"/>
              </a:spcAft>
            </a:pPr>
            <a:fld id="{ACD76181-678A-4785-8FDB-9A86FC7AD27B}" type="datetime1">
              <a:rPr lang="en-US"/>
              <a:pPr>
                <a:spcAft>
                  <a:spcPts val="600"/>
                </a:spcAft>
              </a:pPr>
              <a:t>12/17/2024</a:t>
            </a:fld>
            <a:endParaRPr lang="en-US"/>
          </a:p>
        </p:txBody>
      </p:sp>
      <p:sp>
        <p:nvSpPr>
          <p:cNvPr id="4" name="Slide Number Placeholder 3">
            <a:extLst>
              <a:ext uri="{FF2B5EF4-FFF2-40B4-BE49-F238E27FC236}">
                <a16:creationId xmlns:a16="http://schemas.microsoft.com/office/drawing/2014/main" id="{80C245BA-5810-A65E-EEA3-3A72A1AE2F7A}"/>
              </a:ext>
            </a:extLst>
          </p:cNvPr>
          <p:cNvSpPr>
            <a:spLocks noGrp="1"/>
          </p:cNvSpPr>
          <p:nvPr>
            <p:ph type="sldNum" sz="quarter" idx="12"/>
          </p:nvPr>
        </p:nvSpPr>
        <p:spPr/>
        <p:txBody>
          <a:bodyPr/>
          <a:lstStyle/>
          <a:p>
            <a:fld id="{4FAB73BC-B049-4115-A692-8D63A059BFB8}" type="slidenum">
              <a:rPr lang="en-US" dirty="0"/>
              <a:t>2</a:t>
            </a:fld>
            <a:endParaRPr lang="en-US"/>
          </a:p>
        </p:txBody>
      </p:sp>
      <p:sp>
        <p:nvSpPr>
          <p:cNvPr id="5" name="Footer Placeholder 4">
            <a:extLst>
              <a:ext uri="{FF2B5EF4-FFF2-40B4-BE49-F238E27FC236}">
                <a16:creationId xmlns:a16="http://schemas.microsoft.com/office/drawing/2014/main" id="{6EBC22A7-2E9E-7A5D-0C3C-31414E92144A}"/>
              </a:ext>
            </a:extLst>
          </p:cNvPr>
          <p:cNvSpPr>
            <a:spLocks noGrp="1"/>
          </p:cNvSpPr>
          <p:nvPr>
            <p:ph type="ftr" sz="quarter" idx="11"/>
          </p:nvPr>
        </p:nvSpPr>
        <p:spPr/>
        <p:txBody>
          <a:bodyPr/>
          <a:lstStyle/>
          <a:p>
            <a:r>
              <a:rPr lang="en-US"/>
              <a:t>​Universidade de Wales Trinity Saint David</a:t>
            </a: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C9BF3-2C5C-483A-AA00-20A85131C447}"/>
              </a:ext>
            </a:extLst>
          </p:cNvPr>
          <p:cNvSpPr>
            <a:spLocks noGrp="1"/>
          </p:cNvSpPr>
          <p:nvPr>
            <p:ph type="title"/>
          </p:nvPr>
        </p:nvSpPr>
        <p:spPr/>
        <p:txBody>
          <a:bodyPr>
            <a:normAutofit/>
          </a:bodyPr>
          <a:lstStyle/>
          <a:p>
            <a:r>
              <a:rPr lang="en-US"/>
              <a:t>The three academic skills which helped me develop my learning.</a:t>
            </a:r>
          </a:p>
        </p:txBody>
      </p:sp>
      <p:sp>
        <p:nvSpPr>
          <p:cNvPr id="3" name="Content Placeholder 2">
            <a:extLst>
              <a:ext uri="{FF2B5EF4-FFF2-40B4-BE49-F238E27FC236}">
                <a16:creationId xmlns:a16="http://schemas.microsoft.com/office/drawing/2014/main" id="{CD29CE31-0779-97D6-9BF0-F59FDCDF58B8}"/>
              </a:ext>
            </a:extLst>
          </p:cNvPr>
          <p:cNvSpPr>
            <a:spLocks noGrp="1"/>
          </p:cNvSpPr>
          <p:nvPr>
            <p:ph idx="1"/>
          </p:nvPr>
        </p:nvSpPr>
        <p:spPr/>
        <p:txBody>
          <a:bodyPr vert="horz" lIns="91440" tIns="45720" rIns="91440" bIns="45720" rtlCol="0" anchor="t">
            <a:normAutofit lnSpcReduction="10000"/>
          </a:bodyPr>
          <a:lstStyle/>
          <a:p>
            <a:pPr marL="0" indent="0" algn="ctr">
              <a:buNone/>
            </a:pPr>
            <a:r>
              <a:rPr lang="en-US" sz="2000" dirty="0">
                <a:ea typeface="+mn-lt"/>
                <a:cs typeface="+mn-lt"/>
              </a:rPr>
              <a:t>Paraphrasing skills </a:t>
            </a:r>
            <a:endParaRPr lang="en-US" sz="2000" dirty="0">
              <a:solidFill>
                <a:srgbClr val="000000"/>
              </a:solidFill>
              <a:latin typeface="Century Schoolbook"/>
              <a:ea typeface="Roboto"/>
              <a:cs typeface="Roboto"/>
            </a:endParaRPr>
          </a:p>
          <a:p>
            <a:pPr marL="0" indent="0">
              <a:buNone/>
            </a:pPr>
            <a:r>
              <a:rPr lang="en-US">
                <a:solidFill>
                  <a:srgbClr val="000000"/>
                </a:solidFill>
                <a:latin typeface="Century Schoolbook"/>
                <a:ea typeface="Roboto"/>
                <a:cs typeface="Roboto"/>
              </a:rPr>
              <a:t>Paraphrasing is important because it shows you understand the source well enough to write it in your own words. It also gives you a powerful alternative to using direct quotes, which should be used infrequently. La Trobe University, (2024). Paraphrasing was a new skill to me; I have done it sometimes before at school but for me it was something normal just as doing a resume of a book or something I read but didn’t</a:t>
            </a:r>
            <a:r>
              <a:rPr lang="en-US" dirty="0">
                <a:solidFill>
                  <a:srgbClr val="000000"/>
                </a:solidFill>
                <a:latin typeface="Century Schoolbook"/>
                <a:ea typeface="Roboto"/>
                <a:cs typeface="Roboto"/>
              </a:rPr>
              <a:t> </a:t>
            </a:r>
            <a:r>
              <a:rPr lang="en-US">
                <a:solidFill>
                  <a:srgbClr val="000000"/>
                </a:solidFill>
                <a:latin typeface="Century Schoolbook"/>
                <a:ea typeface="Roboto"/>
                <a:cs typeface="Roboto"/>
              </a:rPr>
              <a:t>want to rewrite fully again, so it was more of rewriting everything in my own words making it simple and short. But as I got more into it in class I saw its complexity, of how it can help you in plagiasism and even in your working memory, because it makes you really understand what you just read, that for sure sticks more in my mind than just trying to memorize everything in the book. </a:t>
            </a:r>
            <a:endParaRPr lang="en-US" dirty="0">
              <a:solidFill>
                <a:srgbClr val="000000"/>
              </a:solidFill>
              <a:latin typeface="Century Schoolbook"/>
              <a:ea typeface="Roboto"/>
              <a:cs typeface="Roboto"/>
            </a:endParaRPr>
          </a:p>
          <a:p>
            <a:endParaRPr lang="en-US" dirty="0"/>
          </a:p>
        </p:txBody>
      </p:sp>
      <p:sp>
        <p:nvSpPr>
          <p:cNvPr id="5" name="Slide Number Placeholder 4">
            <a:extLst>
              <a:ext uri="{FF2B5EF4-FFF2-40B4-BE49-F238E27FC236}">
                <a16:creationId xmlns:a16="http://schemas.microsoft.com/office/drawing/2014/main" id="{5950E274-15C1-499F-AC88-DC7D4809CC56}"/>
              </a:ext>
            </a:extLst>
          </p:cNvPr>
          <p:cNvSpPr>
            <a:spLocks noGrp="1"/>
          </p:cNvSpPr>
          <p:nvPr>
            <p:ph type="sldNum" sz="quarter" idx="12"/>
          </p:nvPr>
        </p:nvSpPr>
        <p:spPr/>
        <p:txBody>
          <a:bodyPr/>
          <a:lstStyle/>
          <a:p>
            <a:fld id="{4FAB73BC-B049-4115-A692-8D63A059BFB8}" type="slidenum">
              <a:rPr lang="en-US" dirty="0"/>
              <a:t>3</a:t>
            </a:fld>
            <a:endParaRPr lang="en-US"/>
          </a:p>
        </p:txBody>
      </p:sp>
      <p:sp>
        <p:nvSpPr>
          <p:cNvPr id="6" name="Footer Placeholder 5">
            <a:extLst>
              <a:ext uri="{FF2B5EF4-FFF2-40B4-BE49-F238E27FC236}">
                <a16:creationId xmlns:a16="http://schemas.microsoft.com/office/drawing/2014/main" id="{CA97FDB2-B35A-6C67-7329-37837369CB42}"/>
              </a:ext>
            </a:extLst>
          </p:cNvPr>
          <p:cNvSpPr>
            <a:spLocks noGrp="1"/>
          </p:cNvSpPr>
          <p:nvPr>
            <p:ph type="ftr" sz="quarter" idx="11"/>
          </p:nvPr>
        </p:nvSpPr>
        <p:spPr/>
        <p:txBody>
          <a:bodyPr/>
          <a:lstStyle/>
          <a:p>
            <a:r>
              <a:rPr lang="en-US"/>
              <a:t>​Universidade de Wales Trinity Saint David</a:t>
            </a:r>
          </a:p>
        </p:txBody>
      </p:sp>
    </p:spTree>
    <p:extLst>
      <p:ext uri="{BB962C8B-B14F-4D97-AF65-F5344CB8AC3E}">
        <p14:creationId xmlns:p14="http://schemas.microsoft.com/office/powerpoint/2010/main" val="16757967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78D2C-4CFD-FF88-9AA1-BA780FA47015}"/>
              </a:ext>
            </a:extLst>
          </p:cNvPr>
          <p:cNvSpPr>
            <a:spLocks noGrp="1"/>
          </p:cNvSpPr>
          <p:nvPr>
            <p:ph type="title"/>
          </p:nvPr>
        </p:nvSpPr>
        <p:spPr>
          <a:xfrm>
            <a:off x="709803" y="666020"/>
            <a:ext cx="5452110" cy="1086480"/>
          </a:xfrm>
        </p:spPr>
        <p:txBody>
          <a:bodyPr/>
          <a:lstStyle/>
          <a:p>
            <a:r>
              <a:rPr lang="en-US"/>
              <a:t>Note Taking: </a:t>
            </a:r>
          </a:p>
        </p:txBody>
      </p:sp>
      <p:sp>
        <p:nvSpPr>
          <p:cNvPr id="3" name="Content Placeholder 2">
            <a:extLst>
              <a:ext uri="{FF2B5EF4-FFF2-40B4-BE49-F238E27FC236}">
                <a16:creationId xmlns:a16="http://schemas.microsoft.com/office/drawing/2014/main" id="{985B8BBB-2C6C-5DE8-D396-E4F4E9647FAD}"/>
              </a:ext>
            </a:extLst>
          </p:cNvPr>
          <p:cNvSpPr>
            <a:spLocks noGrp="1"/>
          </p:cNvSpPr>
          <p:nvPr>
            <p:ph idx="1"/>
          </p:nvPr>
        </p:nvSpPr>
        <p:spPr>
          <a:xfrm>
            <a:off x="709803" y="1984445"/>
            <a:ext cx="4834890" cy="6239527"/>
          </a:xfrm>
        </p:spPr>
        <p:txBody>
          <a:bodyPr vert="horz" lIns="91440" tIns="45720" rIns="91440" bIns="45720" rtlCol="0" anchor="t">
            <a:noAutofit/>
          </a:bodyPr>
          <a:lstStyle/>
          <a:p>
            <a:pPr marL="0" indent="0">
              <a:buNone/>
            </a:pPr>
            <a:r>
              <a:rPr lang="en-US" sz="1500" dirty="0"/>
              <a:t>Note-taking is the first step for the organization of an essay and is a selection process. I personally use a lot of notes in the initial of any idea. Mind Map and Diagrammatic Notes is one of my favorites, because you can add all your thoughts and information in a random order then just make the links of how each idea or information is related to one another. It can also help you redirect your attention to the order you start to which you do at last, making you reorganize your thoughts to finish your work efficiently. In the Mind Map for example it helps me a lot to deal with procrastination. Occasionally happens that I am not feeling in the mood to take notes or to write too much, sometimes I have no idea where to start or how to start. Then I just try to begin with the steps less boring. I can start with the drawings, images and colors first, then it gives me more ideas about what to write and when I see I find myself willing to keep doing the parts which once was boring. While the Mind Map consist more in color and images helping me with ideas. The  Diagrammatic Notes it is more used  numeric data or can be represented in a different form such as pie diagrams or spider diagram. That I usually use when the context is more complex when involves numbers or more texts like subpoints. That helps me keep all information more organized.</a:t>
            </a:r>
            <a:endParaRPr lang="en-US"/>
          </a:p>
        </p:txBody>
      </p:sp>
      <p:sp>
        <p:nvSpPr>
          <p:cNvPr id="5" name="Slide Number Placeholder 4">
            <a:extLst>
              <a:ext uri="{FF2B5EF4-FFF2-40B4-BE49-F238E27FC236}">
                <a16:creationId xmlns:a16="http://schemas.microsoft.com/office/drawing/2014/main" id="{D946F85E-47C9-0F2F-8C77-5D61208509F1}"/>
              </a:ext>
            </a:extLst>
          </p:cNvPr>
          <p:cNvSpPr>
            <a:spLocks noGrp="1"/>
          </p:cNvSpPr>
          <p:nvPr>
            <p:ph type="sldNum" sz="quarter" idx="12"/>
          </p:nvPr>
        </p:nvSpPr>
        <p:spPr/>
        <p:txBody>
          <a:bodyPr/>
          <a:lstStyle/>
          <a:p>
            <a:fld id="{4FAB73BC-B049-4115-A692-8D63A059BFB8}" type="slidenum">
              <a:rPr lang="en-US" dirty="0"/>
              <a:t>4</a:t>
            </a:fld>
            <a:endParaRPr lang="en-US"/>
          </a:p>
        </p:txBody>
      </p:sp>
      <p:sp>
        <p:nvSpPr>
          <p:cNvPr id="6" name="Footer Placeholder 5">
            <a:extLst>
              <a:ext uri="{FF2B5EF4-FFF2-40B4-BE49-F238E27FC236}">
                <a16:creationId xmlns:a16="http://schemas.microsoft.com/office/drawing/2014/main" id="{1AAABCBD-7E81-5C43-ACCD-13A2DFF4EC7B}"/>
              </a:ext>
            </a:extLst>
          </p:cNvPr>
          <p:cNvSpPr>
            <a:spLocks noGrp="1"/>
          </p:cNvSpPr>
          <p:nvPr>
            <p:ph type="ftr" sz="quarter" idx="11"/>
          </p:nvPr>
        </p:nvSpPr>
        <p:spPr/>
        <p:txBody>
          <a:bodyPr/>
          <a:lstStyle/>
          <a:p>
            <a:r>
              <a:rPr lang="en-US"/>
              <a:t>​Universidade de Wales Trinity Saint David</a:t>
            </a:r>
          </a:p>
        </p:txBody>
      </p:sp>
    </p:spTree>
    <p:extLst>
      <p:ext uri="{BB962C8B-B14F-4D97-AF65-F5344CB8AC3E}">
        <p14:creationId xmlns:p14="http://schemas.microsoft.com/office/powerpoint/2010/main" val="21789612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80346-190D-2A1F-D935-2426FDBDC8B2}"/>
              </a:ext>
            </a:extLst>
          </p:cNvPr>
          <p:cNvSpPr>
            <a:spLocks noGrp="1"/>
          </p:cNvSpPr>
          <p:nvPr>
            <p:ph type="title"/>
          </p:nvPr>
        </p:nvSpPr>
        <p:spPr/>
        <p:txBody>
          <a:bodyPr/>
          <a:lstStyle/>
          <a:p>
            <a:r>
              <a:rPr lang="en-US" dirty="0">
                <a:ea typeface="+mj-lt"/>
                <a:cs typeface="+mj-lt"/>
              </a:rPr>
              <a:t>Finding information / Research skills.</a:t>
            </a:r>
            <a:endParaRPr lang="en-US" dirty="0"/>
          </a:p>
        </p:txBody>
      </p:sp>
      <p:sp>
        <p:nvSpPr>
          <p:cNvPr id="3" name="Content Placeholder 2">
            <a:extLst>
              <a:ext uri="{FF2B5EF4-FFF2-40B4-BE49-F238E27FC236}">
                <a16:creationId xmlns:a16="http://schemas.microsoft.com/office/drawing/2014/main" id="{FAE6AAF5-3DC8-35DB-01B8-74A558735DCE}"/>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US"/>
              <a:t>Finding information and Research skills ws a completely new topic to me, which was very interesting and useful so much that we talked about this topic even in Digital skills classes, I learned that we need to be careful where we are collecting informations, especially in this period</a:t>
            </a:r>
            <a:r>
              <a:rPr lang="en-US" dirty="0"/>
              <a:t> </a:t>
            </a:r>
            <a:r>
              <a:rPr lang="en-US"/>
              <a:t>where so many fake news happening, in today's time we cannot believe in anyone or anything we read. We need to look on trustful websites such as governments sites and universities web pages and always do a double check where we are collecting our data, we need to state everything down on our references list, with all the informations and the date of when we last accessed, so the lectures can always check if the data we collected is realiable or not. Also to make better judgements of facts, because when doing a short research is difficult to find if we are right, if we are alone in our thoughts if our opion is wrong. But when we do a significant research on different types of views, we can reflect more about our one, compare and make nice and better conclusions. </a:t>
            </a:r>
            <a:endParaRPr lang="en-US" dirty="0"/>
          </a:p>
          <a:p>
            <a:endParaRPr lang="en-US" dirty="0"/>
          </a:p>
        </p:txBody>
      </p:sp>
      <p:sp>
        <p:nvSpPr>
          <p:cNvPr id="5" name="Slide Number Placeholder 4">
            <a:extLst>
              <a:ext uri="{FF2B5EF4-FFF2-40B4-BE49-F238E27FC236}">
                <a16:creationId xmlns:a16="http://schemas.microsoft.com/office/drawing/2014/main" id="{28507C74-3FA7-2909-2245-1938A3B75D7C}"/>
              </a:ext>
            </a:extLst>
          </p:cNvPr>
          <p:cNvSpPr>
            <a:spLocks noGrp="1"/>
          </p:cNvSpPr>
          <p:nvPr>
            <p:ph type="sldNum" sz="quarter" idx="12"/>
          </p:nvPr>
        </p:nvSpPr>
        <p:spPr/>
        <p:txBody>
          <a:bodyPr/>
          <a:lstStyle/>
          <a:p>
            <a:fld id="{4FAB73BC-B049-4115-A692-8D63A059BFB8}" type="slidenum">
              <a:rPr lang="en-US" dirty="0"/>
              <a:t>5</a:t>
            </a:fld>
            <a:endParaRPr lang="en-US"/>
          </a:p>
        </p:txBody>
      </p:sp>
      <p:sp>
        <p:nvSpPr>
          <p:cNvPr id="8" name="Footer Placeholder 7">
            <a:extLst>
              <a:ext uri="{FF2B5EF4-FFF2-40B4-BE49-F238E27FC236}">
                <a16:creationId xmlns:a16="http://schemas.microsoft.com/office/drawing/2014/main" id="{54A4335F-C68F-08D2-31C8-483353422BB1}"/>
              </a:ext>
            </a:extLst>
          </p:cNvPr>
          <p:cNvSpPr>
            <a:spLocks noGrp="1"/>
          </p:cNvSpPr>
          <p:nvPr>
            <p:ph type="ftr" sz="quarter" idx="11"/>
          </p:nvPr>
        </p:nvSpPr>
        <p:spPr/>
        <p:txBody>
          <a:bodyPr/>
          <a:lstStyle/>
          <a:p>
            <a:r>
              <a:rPr lang="en-US"/>
              <a:t>​Universidade de Wales Trinity Saint David</a:t>
            </a:r>
          </a:p>
        </p:txBody>
      </p:sp>
    </p:spTree>
    <p:extLst>
      <p:ext uri="{BB962C8B-B14F-4D97-AF65-F5344CB8AC3E}">
        <p14:creationId xmlns:p14="http://schemas.microsoft.com/office/powerpoint/2010/main" val="8786080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70015765-3284-A74C-58AC-718B11BD7506}"/>
              </a:ext>
            </a:extLst>
          </p:cNvPr>
          <p:cNvSpPr>
            <a:spLocks noGrp="1"/>
          </p:cNvSpPr>
          <p:nvPr>
            <p:ph idx="1"/>
          </p:nvPr>
        </p:nvSpPr>
        <p:spPr/>
        <p:txBody>
          <a:bodyPr vert="horz" lIns="91440" tIns="45720" rIns="91440" bIns="45720" rtlCol="0" anchor="t">
            <a:normAutofit fontScale="92500" lnSpcReduction="20000"/>
          </a:bodyPr>
          <a:lstStyle/>
          <a:p>
            <a:r>
              <a:rPr lang="en-US" sz="1600">
                <a:solidFill>
                  <a:srgbClr val="000000"/>
                </a:solidFill>
                <a:ea typeface="+mn-lt"/>
                <a:cs typeface="+mn-lt"/>
              </a:rPr>
              <a:t>La Trobe University, (2024). </a:t>
            </a:r>
            <a:r>
              <a:rPr lang="en-US" sz="1600" i="1">
                <a:solidFill>
                  <a:srgbClr val="000000"/>
                </a:solidFill>
                <a:ea typeface="+mn-lt"/>
                <a:cs typeface="+mn-lt"/>
              </a:rPr>
              <a:t>Paraphrasing. </a:t>
            </a:r>
            <a:r>
              <a:rPr lang="en-US" sz="1600">
                <a:solidFill>
                  <a:srgbClr val="000000"/>
                </a:solidFill>
                <a:ea typeface="+mn-lt"/>
                <a:cs typeface="+mn-lt"/>
              </a:rPr>
              <a:t>Students Admin Academic Integrity Acknowledgement and referencing help Paraphrasing. Available at: </a:t>
            </a:r>
            <a:r>
              <a:rPr lang="en-US" sz="1600" dirty="0">
                <a:solidFill>
                  <a:srgbClr val="000000"/>
                </a:solidFill>
                <a:ea typeface="+mn-lt"/>
                <a:cs typeface="+mn-lt"/>
                <a:hlinkClick r:id="rId2"/>
              </a:rPr>
              <a:t>https://www.latrobe.edu.au/students/admin/academic-integrity/referencing-help/paraphrasing</a:t>
            </a:r>
            <a:r>
              <a:rPr lang="en-US" sz="1600" dirty="0">
                <a:solidFill>
                  <a:srgbClr val="000000"/>
                </a:solidFill>
                <a:ea typeface="+mn-lt"/>
                <a:cs typeface="+mn-lt"/>
              </a:rPr>
              <a:t>. </a:t>
            </a:r>
            <a:r>
              <a:rPr lang="en-US" sz="1600">
                <a:solidFill>
                  <a:srgbClr val="000000"/>
                </a:solidFill>
                <a:ea typeface="+mn-lt"/>
                <a:cs typeface="+mn-lt"/>
              </a:rPr>
              <a:t>(Accessed: 17 December 2024).</a:t>
            </a:r>
            <a:r>
              <a:rPr lang="en-US" sz="1600" dirty="0">
                <a:solidFill>
                  <a:srgbClr val="000000"/>
                </a:solidFill>
                <a:ea typeface="+mn-lt"/>
                <a:cs typeface="+mn-lt"/>
              </a:rPr>
              <a:t> </a:t>
            </a:r>
            <a:endParaRPr lang="en-US"/>
          </a:p>
          <a:p>
            <a:r>
              <a:rPr lang="en-US" sz="1600">
                <a:solidFill>
                  <a:srgbClr val="000000"/>
                </a:solidFill>
                <a:ea typeface="+mn-lt"/>
                <a:cs typeface="+mn-lt"/>
              </a:rPr>
              <a:t>Strongman, L. (2013) Academic Writing, Cambridge Scholars Publisher. ProQuest Ebook Central. Available at: </a:t>
            </a:r>
            <a:r>
              <a:rPr lang="en-US" sz="1600" dirty="0">
                <a:solidFill>
                  <a:srgbClr val="000000"/>
                </a:solidFill>
                <a:ea typeface="+mn-lt"/>
                <a:cs typeface="+mn-lt"/>
                <a:hlinkClick r:id="rId3"/>
              </a:rPr>
              <a:t>https://ebookcentral.proquest.com/lib/uts/detail.action?docID=1753150.</a:t>
            </a:r>
            <a:r>
              <a:rPr lang="en-US" sz="1600">
                <a:solidFill>
                  <a:srgbClr val="000000"/>
                </a:solidFill>
                <a:ea typeface="+mn-lt"/>
                <a:cs typeface="+mn-lt"/>
              </a:rPr>
              <a:t> (Accessed: 17 December 2024). </a:t>
            </a:r>
          </a:p>
          <a:p>
            <a:r>
              <a:rPr lang="en-US" sz="1600">
                <a:solidFill>
                  <a:srgbClr val="000000"/>
                </a:solidFill>
                <a:ea typeface="+mn-lt"/>
                <a:cs typeface="+mn-lt"/>
              </a:rPr>
              <a:t>Strongman, L. (2013) Academic Writing, Cambridge Scholars Publisher. ProQuest Ebook Central. Available at: </a:t>
            </a:r>
            <a:r>
              <a:rPr lang="en-US" sz="1600" dirty="0">
                <a:solidFill>
                  <a:srgbClr val="000000"/>
                </a:solidFill>
                <a:ea typeface="+mn-lt"/>
                <a:cs typeface="+mn-lt"/>
                <a:hlinkClick r:id="rId4"/>
              </a:rPr>
              <a:t>https://www.scribd.com/document/721559819/Luke-Strongman-Academic-Writing-Cambridge-Scholars-Publishing-2013</a:t>
            </a:r>
            <a:r>
              <a:rPr lang="en-US" sz="1600">
                <a:solidFill>
                  <a:srgbClr val="000000"/>
                </a:solidFill>
                <a:ea typeface="+mn-lt"/>
                <a:cs typeface="+mn-lt"/>
              </a:rPr>
              <a:t>. (Accessed: 17 December 2024). </a:t>
            </a:r>
          </a:p>
          <a:p>
            <a:r>
              <a:rPr lang="en-US" sz="1600">
                <a:solidFill>
                  <a:srgbClr val="000000"/>
                </a:solidFill>
                <a:ea typeface="+mn-lt"/>
                <a:cs typeface="+mn-lt"/>
              </a:rPr>
              <a:t>Dovetail Editorial Team, (2023). </a:t>
            </a:r>
            <a:r>
              <a:rPr lang="en-US" sz="1600" i="1">
                <a:solidFill>
                  <a:srgbClr val="000000"/>
                </a:solidFill>
                <a:ea typeface="+mn-lt"/>
                <a:cs typeface="+mn-lt"/>
              </a:rPr>
              <a:t>What is an affinity diagram in UX design &amp; how to create one. </a:t>
            </a:r>
            <a:r>
              <a:rPr lang="en-US" sz="1600">
                <a:solidFill>
                  <a:srgbClr val="000000"/>
                </a:solidFill>
                <a:ea typeface="+mn-lt"/>
                <a:cs typeface="+mn-lt"/>
              </a:rPr>
              <a:t>Available at: </a:t>
            </a:r>
            <a:r>
              <a:rPr lang="en-US" sz="1600" dirty="0">
                <a:solidFill>
                  <a:srgbClr val="000000"/>
                </a:solidFill>
                <a:ea typeface="+mn-lt"/>
                <a:cs typeface="+mn-lt"/>
                <a:hlinkClick r:id="rId5"/>
              </a:rPr>
              <a:t>https://dovetail.com/ux/affinity-diagram/#:~:text=With%20a%20mind%20map%2C%20you,both%20begin%20with%20creative%20brainstorming</a:t>
            </a:r>
            <a:r>
              <a:rPr lang="en-US" sz="1600">
                <a:solidFill>
                  <a:srgbClr val="000000"/>
                </a:solidFill>
                <a:ea typeface="+mn-lt"/>
                <a:cs typeface="+mn-lt"/>
              </a:rPr>
              <a:t>. (Accessed: 17 December 2024).</a:t>
            </a:r>
            <a:r>
              <a:rPr lang="en-US" sz="1600" dirty="0">
                <a:solidFill>
                  <a:srgbClr val="000000"/>
                </a:solidFill>
                <a:ea typeface="+mn-lt"/>
                <a:cs typeface="+mn-lt"/>
              </a:rPr>
              <a:t> </a:t>
            </a:r>
            <a:endParaRPr lang="en-US" sz="1600"/>
          </a:p>
          <a:p>
            <a:r>
              <a:rPr lang="en-US" sz="1100">
                <a:solidFill>
                  <a:srgbClr val="FFFFFF"/>
                </a:solidFill>
                <a:ea typeface="+mn-lt"/>
                <a:cs typeface="+mn-lt"/>
              </a:rPr>
              <a:t>31 January 2023</a:t>
            </a:r>
            <a:endParaRPr lang="en-US"/>
          </a:p>
          <a:p>
            <a:endParaRPr lang="en-US" sz="1600">
              <a:solidFill>
                <a:srgbClr val="000000"/>
              </a:solidFill>
              <a:ea typeface="+mn-lt"/>
              <a:cs typeface="+mn-lt"/>
            </a:endParaRPr>
          </a:p>
        </p:txBody>
      </p:sp>
      <p:sp>
        <p:nvSpPr>
          <p:cNvPr id="7" name="Title 6">
            <a:extLst>
              <a:ext uri="{FF2B5EF4-FFF2-40B4-BE49-F238E27FC236}">
                <a16:creationId xmlns:a16="http://schemas.microsoft.com/office/drawing/2014/main" id="{ECBF7753-8D4C-AD7F-AABF-66FB5565FCF3}"/>
              </a:ext>
            </a:extLst>
          </p:cNvPr>
          <p:cNvSpPr>
            <a:spLocks noGrp="1"/>
          </p:cNvSpPr>
          <p:nvPr>
            <p:ph type="title"/>
          </p:nvPr>
        </p:nvSpPr>
        <p:spPr/>
        <p:txBody>
          <a:bodyPr/>
          <a:lstStyle/>
          <a:p>
            <a:r>
              <a:rPr lang="en-US"/>
              <a:t>References .</a:t>
            </a:r>
          </a:p>
        </p:txBody>
      </p:sp>
      <p:sp>
        <p:nvSpPr>
          <p:cNvPr id="3" name="Slide Number Placeholder 2">
            <a:extLst>
              <a:ext uri="{FF2B5EF4-FFF2-40B4-BE49-F238E27FC236}">
                <a16:creationId xmlns:a16="http://schemas.microsoft.com/office/drawing/2014/main" id="{B4F508AF-35C1-2227-4046-503983E1F706}"/>
              </a:ext>
            </a:extLst>
          </p:cNvPr>
          <p:cNvSpPr>
            <a:spLocks noGrp="1"/>
          </p:cNvSpPr>
          <p:nvPr>
            <p:ph type="sldNum" sz="quarter" idx="12"/>
          </p:nvPr>
        </p:nvSpPr>
        <p:spPr/>
        <p:txBody>
          <a:bodyPr/>
          <a:lstStyle/>
          <a:p>
            <a:fld id="{4FAB73BC-B049-4115-A692-8D63A059BFB8}" type="slidenum">
              <a:rPr lang="en-US" dirty="0"/>
              <a:t>6</a:t>
            </a:fld>
            <a:endParaRPr lang="en-US"/>
          </a:p>
        </p:txBody>
      </p:sp>
      <p:sp>
        <p:nvSpPr>
          <p:cNvPr id="4" name="Footer Placeholder 3">
            <a:extLst>
              <a:ext uri="{FF2B5EF4-FFF2-40B4-BE49-F238E27FC236}">
                <a16:creationId xmlns:a16="http://schemas.microsoft.com/office/drawing/2014/main" id="{EBEE5FF0-E174-FD95-4E16-730020E14523}"/>
              </a:ext>
            </a:extLst>
          </p:cNvPr>
          <p:cNvSpPr>
            <a:spLocks noGrp="1"/>
          </p:cNvSpPr>
          <p:nvPr>
            <p:ph type="ftr" sz="quarter" idx="11"/>
          </p:nvPr>
        </p:nvSpPr>
        <p:spPr/>
        <p:txBody>
          <a:bodyPr/>
          <a:lstStyle/>
          <a:p>
            <a:r>
              <a:rPr lang="en-US"/>
              <a:t>​Universidade de Wales Trinity Saint David</a:t>
            </a:r>
          </a:p>
        </p:txBody>
      </p:sp>
    </p:spTree>
    <p:extLst>
      <p:ext uri="{BB962C8B-B14F-4D97-AF65-F5344CB8AC3E}">
        <p14:creationId xmlns:p14="http://schemas.microsoft.com/office/powerpoint/2010/main" val="1328648825"/>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On-screen Show (4:3)</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View</vt:lpstr>
      <vt:lpstr>LCLM 4001_Lon Academic Skills Reflective report </vt:lpstr>
      <vt:lpstr>Tables of content:</vt:lpstr>
      <vt:lpstr>The three academic skills which helped me develop my learning.</vt:lpstr>
      <vt:lpstr>Note Taking: </vt:lpstr>
      <vt:lpstr>Finding information / Research skills.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366</cp:revision>
  <dcterms:created xsi:type="dcterms:W3CDTF">2024-10-29T14:41:18Z</dcterms:created>
  <dcterms:modified xsi:type="dcterms:W3CDTF">2024-12-18T05:29:27Z</dcterms:modified>
</cp:coreProperties>
</file>