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heme/theme2.xml" ContentType="application/vnd.openxmlformats-officedocument.theme+xml"/>
  <Override PartName="/ppt/theme/themeOverride1.xml" ContentType="application/vnd.openxmlformats-officedocument.themeOverride+xml"/>
  <Override PartName="/ppt/tags/tag160.xml" ContentType="application/vnd.openxmlformats-officedocument.presentationml.tags+xml"/>
  <Override PartName="/ppt/tags/tag161.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162.xml" ContentType="application/vnd.openxmlformats-officedocument.presentationml.tags+xml"/>
  <Override PartName="/ppt/tags/tag16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tags/tag169.xml" ContentType="application/vnd.openxmlformats-officedocument.presentationml.tags+xml"/>
  <Override PartName="/ppt/tags/tag170.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7"/>
  </p:notesMasterIdLst>
  <p:sldIdLst>
    <p:sldId id="257" r:id="rId2"/>
    <p:sldId id="258" r:id="rId3"/>
    <p:sldId id="259" r:id="rId4"/>
    <p:sldId id="264" r:id="rId5"/>
    <p:sldId id="292" r:id="rId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5" userDrawn="1">
          <p15:clr>
            <a:srgbClr val="A4A3A4"/>
          </p15:clr>
        </p15:guide>
        <p15:guide id="2" pos="383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A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26" autoAdjust="0"/>
    <p:restoredTop sz="93842" autoAdjust="0"/>
  </p:normalViewPr>
  <p:slideViewPr>
    <p:cSldViewPr snapToGrid="0" showGuides="1">
      <p:cViewPr varScale="1">
        <p:scale>
          <a:sx n="63" d="100"/>
          <a:sy n="63" d="100"/>
        </p:scale>
        <p:origin x="1036" y="56"/>
      </p:cViewPr>
      <p:guideLst>
        <p:guide orient="horz" pos="2135"/>
        <p:guide pos="3839"/>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 /><Relationship Id="rId3" Type="http://schemas.openxmlformats.org/officeDocument/2006/relationships/slide" Target="slides/slide2.xml" /><Relationship Id="rId7" Type="http://schemas.openxmlformats.org/officeDocument/2006/relationships/notesMaster" Target="notesMasters/notesMaster1.xml" /><Relationship Id="rId12"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heme" Target="theme/theme1.xml" /><Relationship Id="rId5" Type="http://schemas.openxmlformats.org/officeDocument/2006/relationships/slide" Target="slides/slide4.xml" /><Relationship Id="rId10"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9290"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1049291"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D08029-A7F8-41B1-A922-2F9F857971D4}" type="datetimeFigureOut">
              <a:rPr lang="zh-CN" altLang="en-US" smtClean="0"/>
              <a:t>2024/3/29</a:t>
            </a:fld>
            <a:endParaRPr lang="zh-CN" altLang="en-US"/>
          </a:p>
        </p:txBody>
      </p:sp>
      <p:sp>
        <p:nvSpPr>
          <p:cNvPr id="1049292"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1049293"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49294"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1049295"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7A571E-2BB6-4D98-B807-DF858A1DC3C2}"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90" name="幻灯片图像占位符 1"/>
          <p:cNvSpPr>
            <a:spLocks noGrp="1" noRot="1" noChangeAspect="1"/>
          </p:cNvSpPr>
          <p:nvPr>
            <p:ph type="sldImg"/>
          </p:nvPr>
        </p:nvSpPr>
        <p:spPr/>
      </p:sp>
      <p:sp>
        <p:nvSpPr>
          <p:cNvPr id="1048591" name="备注占位符 2"/>
          <p:cNvSpPr>
            <a:spLocks noGrp="1"/>
          </p:cNvSpPr>
          <p:nvPr>
            <p:ph type="body" idx="1"/>
          </p:nvPr>
        </p:nvSpPr>
        <p:spPr/>
        <p:txBody>
          <a:bodyPr/>
          <a:lstStyle/>
          <a:p>
            <a:endParaRPr lang="zh-CN" altLang="en-US"/>
          </a:p>
        </p:txBody>
      </p:sp>
      <p:sp>
        <p:nvSpPr>
          <p:cNvPr id="1048592" name="灯片编号占位符 3"/>
          <p:cNvSpPr>
            <a:spLocks noGrp="1"/>
          </p:cNvSpPr>
          <p:nvPr>
            <p:ph type="sldNum" sz="quarter" idx="10"/>
          </p:nvPr>
        </p:nvSpPr>
        <p:spPr/>
        <p:txBody>
          <a:bodyPr/>
          <a:lstStyle/>
          <a:p>
            <a:fld id="{377A571E-2BB6-4D98-B807-DF858A1DC3C2}"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4" name="幻灯片图像占位符 1"/>
          <p:cNvSpPr>
            <a:spLocks noGrp="1" noRot="1" noChangeAspect="1"/>
          </p:cNvSpPr>
          <p:nvPr>
            <p:ph type="sldImg"/>
          </p:nvPr>
        </p:nvSpPr>
        <p:spPr/>
      </p:sp>
      <p:sp>
        <p:nvSpPr>
          <p:cNvPr id="1048615" name="备注占位符 2"/>
          <p:cNvSpPr>
            <a:spLocks noGrp="1"/>
          </p:cNvSpPr>
          <p:nvPr>
            <p:ph type="body" idx="1"/>
          </p:nvPr>
        </p:nvSpPr>
        <p:spPr/>
        <p:txBody>
          <a:bodyPr/>
          <a:lstStyle/>
          <a:p>
            <a:endParaRPr lang="zh-CN" altLang="en-US" dirty="0"/>
          </a:p>
        </p:txBody>
      </p:sp>
      <p:sp>
        <p:nvSpPr>
          <p:cNvPr id="1048616" name="灯片编号占位符 3"/>
          <p:cNvSpPr>
            <a:spLocks noGrp="1"/>
          </p:cNvSpPr>
          <p:nvPr>
            <p:ph type="sldNum" sz="quarter" idx="10"/>
          </p:nvPr>
        </p:nvSpPr>
        <p:spPr/>
        <p:txBody>
          <a:bodyPr/>
          <a:lstStyle/>
          <a:p>
            <a:fld id="{7D8E374D-6E28-41D4-B529-E46F9BB59559}"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幻灯片图像占位符 1"/>
          <p:cNvSpPr>
            <a:spLocks noGrp="1" noRot="1" noChangeAspect="1"/>
          </p:cNvSpPr>
          <p:nvPr>
            <p:ph type="sldImg"/>
          </p:nvPr>
        </p:nvSpPr>
        <p:spPr/>
      </p:sp>
      <p:sp>
        <p:nvSpPr>
          <p:cNvPr id="1048628" name="备注占位符 2"/>
          <p:cNvSpPr>
            <a:spLocks noGrp="1"/>
          </p:cNvSpPr>
          <p:nvPr>
            <p:ph type="body" idx="1"/>
          </p:nvPr>
        </p:nvSpPr>
        <p:spPr/>
        <p:txBody>
          <a:bodyPr/>
          <a:lstStyle/>
          <a:p>
            <a:endParaRPr lang="zh-CN" altLang="en-US"/>
          </a:p>
        </p:txBody>
      </p:sp>
      <p:sp>
        <p:nvSpPr>
          <p:cNvPr id="1048629" name="灯片编号占位符 3"/>
          <p:cNvSpPr>
            <a:spLocks noGrp="1"/>
          </p:cNvSpPr>
          <p:nvPr>
            <p:ph type="sldNum" sz="quarter" idx="10"/>
          </p:nvPr>
        </p:nvSpPr>
        <p:spPr/>
        <p:txBody>
          <a:bodyPr/>
          <a:lstStyle/>
          <a:p>
            <a:fld id="{9BA81AE9-A10F-459E-A72C-E73C09BDC922}"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9232" name="幻灯片图像占位符 1"/>
          <p:cNvSpPr>
            <a:spLocks noGrp="1" noRot="1" noChangeAspect="1"/>
          </p:cNvSpPr>
          <p:nvPr>
            <p:ph type="sldImg"/>
          </p:nvPr>
        </p:nvSpPr>
        <p:spPr/>
      </p:sp>
      <p:sp>
        <p:nvSpPr>
          <p:cNvPr id="1049233" name="备注占位符 2"/>
          <p:cNvSpPr>
            <a:spLocks noGrp="1"/>
          </p:cNvSpPr>
          <p:nvPr>
            <p:ph type="body" idx="1"/>
          </p:nvPr>
        </p:nvSpPr>
        <p:spPr/>
        <p:txBody>
          <a:bodyPr/>
          <a:lstStyle/>
          <a:p>
            <a:endParaRPr lang="zh-CN" altLang="en-US"/>
          </a:p>
        </p:txBody>
      </p:sp>
      <p:sp>
        <p:nvSpPr>
          <p:cNvPr id="1049234" name="灯片编号占位符 3"/>
          <p:cNvSpPr>
            <a:spLocks noGrp="1"/>
          </p:cNvSpPr>
          <p:nvPr>
            <p:ph type="sldNum" sz="quarter" idx="10"/>
          </p:nvPr>
        </p:nvSpPr>
        <p:spPr/>
        <p:txBody>
          <a:bodyPr/>
          <a:lstStyle/>
          <a:p>
            <a:fld id="{377A571E-2BB6-4D98-B807-DF858A1DC3C2}" type="slidenum">
              <a:rPr lang="zh-CN" altLang="en-US" smtClean="0"/>
              <a:t>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tags" Target="../tags/tag14.xml" /><Relationship Id="rId3" Type="http://schemas.openxmlformats.org/officeDocument/2006/relationships/tags" Target="../tags/tag9.xml" /><Relationship Id="rId7" Type="http://schemas.openxmlformats.org/officeDocument/2006/relationships/tags" Target="../tags/tag13.xml" /><Relationship Id="rId2" Type="http://schemas.openxmlformats.org/officeDocument/2006/relationships/tags" Target="../tags/tag8.xml" /><Relationship Id="rId1" Type="http://schemas.openxmlformats.org/officeDocument/2006/relationships/tags" Target="../tags/tag7.xml" /><Relationship Id="rId6" Type="http://schemas.openxmlformats.org/officeDocument/2006/relationships/tags" Target="../tags/tag12.xml" /><Relationship Id="rId11" Type="http://schemas.openxmlformats.org/officeDocument/2006/relationships/image" Target="../media/image2.png" /><Relationship Id="rId5" Type="http://schemas.openxmlformats.org/officeDocument/2006/relationships/tags" Target="../tags/tag11.xml" /><Relationship Id="rId10" Type="http://schemas.openxmlformats.org/officeDocument/2006/relationships/image" Target="../media/image1.png" /><Relationship Id="rId4" Type="http://schemas.openxmlformats.org/officeDocument/2006/relationships/tags" Target="../tags/tag10.xml" /><Relationship Id="rId9"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22.xml" /><Relationship Id="rId13" Type="http://schemas.openxmlformats.org/officeDocument/2006/relationships/image" Target="../media/image4.png" /><Relationship Id="rId3" Type="http://schemas.openxmlformats.org/officeDocument/2006/relationships/tags" Target="../tags/tag17.xml" /><Relationship Id="rId7" Type="http://schemas.openxmlformats.org/officeDocument/2006/relationships/tags" Target="../tags/tag21.xml" /><Relationship Id="rId12" Type="http://schemas.openxmlformats.org/officeDocument/2006/relationships/image" Target="../media/image3.png" /><Relationship Id="rId2" Type="http://schemas.openxmlformats.org/officeDocument/2006/relationships/tags" Target="../tags/tag16.xml" /><Relationship Id="rId1" Type="http://schemas.openxmlformats.org/officeDocument/2006/relationships/tags" Target="../tags/tag15.xml" /><Relationship Id="rId6" Type="http://schemas.openxmlformats.org/officeDocument/2006/relationships/tags" Target="../tags/tag20.xml" /><Relationship Id="rId11" Type="http://schemas.openxmlformats.org/officeDocument/2006/relationships/slideMaster" Target="../slideMasters/slideMaster1.xml" /><Relationship Id="rId5" Type="http://schemas.openxmlformats.org/officeDocument/2006/relationships/tags" Target="../tags/tag19.xml" /><Relationship Id="rId10" Type="http://schemas.openxmlformats.org/officeDocument/2006/relationships/tags" Target="../tags/tag24.xml" /><Relationship Id="rId4" Type="http://schemas.openxmlformats.org/officeDocument/2006/relationships/tags" Target="../tags/tag18.xml" /><Relationship Id="rId9" Type="http://schemas.openxmlformats.org/officeDocument/2006/relationships/tags" Target="../tags/tag23.xml" /><Relationship Id="rId14" Type="http://schemas.openxmlformats.org/officeDocument/2006/relationships/image" Target="../media/image2.png" /></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32.xml" /><Relationship Id="rId3" Type="http://schemas.openxmlformats.org/officeDocument/2006/relationships/tags" Target="../tags/tag27.xml" /><Relationship Id="rId7" Type="http://schemas.openxmlformats.org/officeDocument/2006/relationships/tags" Target="../tags/tag31.xml" /><Relationship Id="rId2" Type="http://schemas.openxmlformats.org/officeDocument/2006/relationships/tags" Target="../tags/tag26.xml" /><Relationship Id="rId1" Type="http://schemas.openxmlformats.org/officeDocument/2006/relationships/tags" Target="../tags/tag25.xml" /><Relationship Id="rId6" Type="http://schemas.openxmlformats.org/officeDocument/2006/relationships/tags" Target="../tags/tag30.xml" /><Relationship Id="rId11" Type="http://schemas.openxmlformats.org/officeDocument/2006/relationships/image" Target="../media/image2.png" /><Relationship Id="rId5" Type="http://schemas.openxmlformats.org/officeDocument/2006/relationships/tags" Target="../tags/tag29.xml" /><Relationship Id="rId10" Type="http://schemas.openxmlformats.org/officeDocument/2006/relationships/image" Target="../media/image1.png" /><Relationship Id="rId4" Type="http://schemas.openxmlformats.org/officeDocument/2006/relationships/tags" Target="../tags/tag28.xml" /><Relationship Id="rId9"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40.xml" /><Relationship Id="rId13" Type="http://schemas.openxmlformats.org/officeDocument/2006/relationships/image" Target="../media/image3.png" /><Relationship Id="rId3" Type="http://schemas.openxmlformats.org/officeDocument/2006/relationships/tags" Target="../tags/tag35.xml" /><Relationship Id="rId7" Type="http://schemas.openxmlformats.org/officeDocument/2006/relationships/tags" Target="../tags/tag39.xml" /><Relationship Id="rId12" Type="http://schemas.openxmlformats.org/officeDocument/2006/relationships/slideMaster" Target="../slideMasters/slideMaster1.xml" /><Relationship Id="rId2" Type="http://schemas.openxmlformats.org/officeDocument/2006/relationships/tags" Target="../tags/tag34.xml" /><Relationship Id="rId1" Type="http://schemas.openxmlformats.org/officeDocument/2006/relationships/tags" Target="../tags/tag33.xml" /><Relationship Id="rId6" Type="http://schemas.openxmlformats.org/officeDocument/2006/relationships/tags" Target="../tags/tag38.xml" /><Relationship Id="rId11" Type="http://schemas.openxmlformats.org/officeDocument/2006/relationships/tags" Target="../tags/tag43.xml" /><Relationship Id="rId5" Type="http://schemas.openxmlformats.org/officeDocument/2006/relationships/tags" Target="../tags/tag37.xml" /><Relationship Id="rId15" Type="http://schemas.openxmlformats.org/officeDocument/2006/relationships/image" Target="../media/image2.png" /><Relationship Id="rId10" Type="http://schemas.openxmlformats.org/officeDocument/2006/relationships/tags" Target="../tags/tag42.xml" /><Relationship Id="rId4" Type="http://schemas.openxmlformats.org/officeDocument/2006/relationships/tags" Target="../tags/tag36.xml" /><Relationship Id="rId9" Type="http://schemas.openxmlformats.org/officeDocument/2006/relationships/tags" Target="../tags/tag41.xml" /><Relationship Id="rId14" Type="http://schemas.openxmlformats.org/officeDocument/2006/relationships/image" Target="../media/image4.png" /></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51.xml" /><Relationship Id="rId13" Type="http://schemas.openxmlformats.org/officeDocument/2006/relationships/tags" Target="../tags/tag56.xml" /><Relationship Id="rId3" Type="http://schemas.openxmlformats.org/officeDocument/2006/relationships/tags" Target="../tags/tag46.xml" /><Relationship Id="rId7" Type="http://schemas.openxmlformats.org/officeDocument/2006/relationships/tags" Target="../tags/tag50.xml" /><Relationship Id="rId12" Type="http://schemas.openxmlformats.org/officeDocument/2006/relationships/tags" Target="../tags/tag55.xml" /><Relationship Id="rId17" Type="http://schemas.openxmlformats.org/officeDocument/2006/relationships/image" Target="../media/image2.png" /><Relationship Id="rId2" Type="http://schemas.openxmlformats.org/officeDocument/2006/relationships/tags" Target="../tags/tag45.xml" /><Relationship Id="rId16" Type="http://schemas.openxmlformats.org/officeDocument/2006/relationships/image" Target="../media/image4.png" /><Relationship Id="rId1" Type="http://schemas.openxmlformats.org/officeDocument/2006/relationships/tags" Target="../tags/tag44.xml" /><Relationship Id="rId6" Type="http://schemas.openxmlformats.org/officeDocument/2006/relationships/tags" Target="../tags/tag49.xml" /><Relationship Id="rId11" Type="http://schemas.openxmlformats.org/officeDocument/2006/relationships/tags" Target="../tags/tag54.xml" /><Relationship Id="rId5" Type="http://schemas.openxmlformats.org/officeDocument/2006/relationships/tags" Target="../tags/tag48.xml" /><Relationship Id="rId15" Type="http://schemas.openxmlformats.org/officeDocument/2006/relationships/image" Target="../media/image3.png" /><Relationship Id="rId10" Type="http://schemas.openxmlformats.org/officeDocument/2006/relationships/tags" Target="../tags/tag53.xml" /><Relationship Id="rId4" Type="http://schemas.openxmlformats.org/officeDocument/2006/relationships/tags" Target="../tags/tag47.xml" /><Relationship Id="rId9" Type="http://schemas.openxmlformats.org/officeDocument/2006/relationships/tags" Target="../tags/tag52.xml" /><Relationship Id="rId14"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64.xml" /><Relationship Id="rId13" Type="http://schemas.openxmlformats.org/officeDocument/2006/relationships/image" Target="../media/image2.png" /><Relationship Id="rId3" Type="http://schemas.openxmlformats.org/officeDocument/2006/relationships/tags" Target="../tags/tag59.xml" /><Relationship Id="rId7" Type="http://schemas.openxmlformats.org/officeDocument/2006/relationships/tags" Target="../tags/tag63.xml" /><Relationship Id="rId12" Type="http://schemas.openxmlformats.org/officeDocument/2006/relationships/image" Target="../media/image4.png" /><Relationship Id="rId2" Type="http://schemas.openxmlformats.org/officeDocument/2006/relationships/tags" Target="../tags/tag58.xml" /><Relationship Id="rId1" Type="http://schemas.openxmlformats.org/officeDocument/2006/relationships/tags" Target="../tags/tag57.xml" /><Relationship Id="rId6" Type="http://schemas.openxmlformats.org/officeDocument/2006/relationships/tags" Target="../tags/tag62.xml" /><Relationship Id="rId11" Type="http://schemas.openxmlformats.org/officeDocument/2006/relationships/image" Target="../media/image3.png" /><Relationship Id="rId5" Type="http://schemas.openxmlformats.org/officeDocument/2006/relationships/tags" Target="../tags/tag61.xml" /><Relationship Id="rId10" Type="http://schemas.openxmlformats.org/officeDocument/2006/relationships/slideMaster" Target="../slideMasters/slideMaster1.xml" /><Relationship Id="rId4" Type="http://schemas.openxmlformats.org/officeDocument/2006/relationships/tags" Target="../tags/tag60.xml" /><Relationship Id="rId9" Type="http://schemas.openxmlformats.org/officeDocument/2006/relationships/tags" Target="../tags/tag65.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73.xml" /><Relationship Id="rId13" Type="http://schemas.openxmlformats.org/officeDocument/2006/relationships/image" Target="../media/image3.png" /><Relationship Id="rId3" Type="http://schemas.openxmlformats.org/officeDocument/2006/relationships/tags" Target="../tags/tag68.xml" /><Relationship Id="rId7" Type="http://schemas.openxmlformats.org/officeDocument/2006/relationships/tags" Target="../tags/tag72.xml" /><Relationship Id="rId12" Type="http://schemas.openxmlformats.org/officeDocument/2006/relationships/slideMaster" Target="../slideMasters/slideMaster1.xml" /><Relationship Id="rId2" Type="http://schemas.openxmlformats.org/officeDocument/2006/relationships/tags" Target="../tags/tag67.xml" /><Relationship Id="rId1" Type="http://schemas.openxmlformats.org/officeDocument/2006/relationships/tags" Target="../tags/tag66.xml" /><Relationship Id="rId6" Type="http://schemas.openxmlformats.org/officeDocument/2006/relationships/tags" Target="../tags/tag71.xml" /><Relationship Id="rId11" Type="http://schemas.openxmlformats.org/officeDocument/2006/relationships/tags" Target="../tags/tag76.xml" /><Relationship Id="rId5" Type="http://schemas.openxmlformats.org/officeDocument/2006/relationships/tags" Target="../tags/tag70.xml" /><Relationship Id="rId15" Type="http://schemas.openxmlformats.org/officeDocument/2006/relationships/image" Target="../media/image2.png" /><Relationship Id="rId10" Type="http://schemas.openxmlformats.org/officeDocument/2006/relationships/tags" Target="../tags/tag75.xml" /><Relationship Id="rId4" Type="http://schemas.openxmlformats.org/officeDocument/2006/relationships/tags" Target="../tags/tag69.xml" /><Relationship Id="rId9" Type="http://schemas.openxmlformats.org/officeDocument/2006/relationships/tags" Target="../tags/tag74.xml" /><Relationship Id="rId14" Type="http://schemas.openxmlformats.org/officeDocument/2006/relationships/image" Target="../media/image4.png" /></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84.xml" /><Relationship Id="rId13" Type="http://schemas.openxmlformats.org/officeDocument/2006/relationships/image" Target="../media/image4.png" /><Relationship Id="rId3" Type="http://schemas.openxmlformats.org/officeDocument/2006/relationships/tags" Target="../tags/tag79.xml" /><Relationship Id="rId7" Type="http://schemas.openxmlformats.org/officeDocument/2006/relationships/tags" Target="../tags/tag83.xml" /><Relationship Id="rId12" Type="http://schemas.openxmlformats.org/officeDocument/2006/relationships/image" Target="../media/image3.png" /><Relationship Id="rId2" Type="http://schemas.openxmlformats.org/officeDocument/2006/relationships/tags" Target="../tags/tag78.xml" /><Relationship Id="rId1" Type="http://schemas.openxmlformats.org/officeDocument/2006/relationships/tags" Target="../tags/tag77.xml" /><Relationship Id="rId6" Type="http://schemas.openxmlformats.org/officeDocument/2006/relationships/tags" Target="../tags/tag82.xml" /><Relationship Id="rId11" Type="http://schemas.openxmlformats.org/officeDocument/2006/relationships/slideMaster" Target="../slideMasters/slideMaster1.xml" /><Relationship Id="rId5" Type="http://schemas.openxmlformats.org/officeDocument/2006/relationships/tags" Target="../tags/tag81.xml" /><Relationship Id="rId10" Type="http://schemas.openxmlformats.org/officeDocument/2006/relationships/tags" Target="../tags/tag86.xml" /><Relationship Id="rId4" Type="http://schemas.openxmlformats.org/officeDocument/2006/relationships/tags" Target="../tags/tag80.xml" /><Relationship Id="rId9" Type="http://schemas.openxmlformats.org/officeDocument/2006/relationships/tags" Target="../tags/tag85.xml" /><Relationship Id="rId14" Type="http://schemas.openxmlformats.org/officeDocument/2006/relationships/image" Target="../media/image2.png" /></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94.xml" /><Relationship Id="rId13" Type="http://schemas.openxmlformats.org/officeDocument/2006/relationships/image" Target="../media/image2.png" /><Relationship Id="rId3" Type="http://schemas.openxmlformats.org/officeDocument/2006/relationships/tags" Target="../tags/tag89.xml" /><Relationship Id="rId7" Type="http://schemas.openxmlformats.org/officeDocument/2006/relationships/tags" Target="../tags/tag93.xml" /><Relationship Id="rId12" Type="http://schemas.openxmlformats.org/officeDocument/2006/relationships/image" Target="../media/image4.png" /><Relationship Id="rId2" Type="http://schemas.openxmlformats.org/officeDocument/2006/relationships/tags" Target="../tags/tag88.xml" /><Relationship Id="rId1" Type="http://schemas.openxmlformats.org/officeDocument/2006/relationships/tags" Target="../tags/tag87.xml" /><Relationship Id="rId6" Type="http://schemas.openxmlformats.org/officeDocument/2006/relationships/tags" Target="../tags/tag92.xml" /><Relationship Id="rId11" Type="http://schemas.openxmlformats.org/officeDocument/2006/relationships/image" Target="../media/image3.png" /><Relationship Id="rId5" Type="http://schemas.openxmlformats.org/officeDocument/2006/relationships/tags" Target="../tags/tag91.xml" /><Relationship Id="rId10" Type="http://schemas.openxmlformats.org/officeDocument/2006/relationships/slideMaster" Target="../slideMasters/slideMaster1.xml" /><Relationship Id="rId4" Type="http://schemas.openxmlformats.org/officeDocument/2006/relationships/tags" Target="../tags/tag90.xml" /><Relationship Id="rId9" Type="http://schemas.openxmlformats.org/officeDocument/2006/relationships/tags" Target="../tags/tag95.xml" /></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03.xml" /><Relationship Id="rId3" Type="http://schemas.openxmlformats.org/officeDocument/2006/relationships/tags" Target="../tags/tag98.xml" /><Relationship Id="rId7" Type="http://schemas.openxmlformats.org/officeDocument/2006/relationships/tags" Target="../tags/tag102.xml" /><Relationship Id="rId2" Type="http://schemas.openxmlformats.org/officeDocument/2006/relationships/tags" Target="../tags/tag97.xml" /><Relationship Id="rId1" Type="http://schemas.openxmlformats.org/officeDocument/2006/relationships/tags" Target="../tags/tag96.xml" /><Relationship Id="rId6" Type="http://schemas.openxmlformats.org/officeDocument/2006/relationships/tags" Target="../tags/tag101.xml" /><Relationship Id="rId11" Type="http://schemas.openxmlformats.org/officeDocument/2006/relationships/image" Target="../media/image2.png" /><Relationship Id="rId5" Type="http://schemas.openxmlformats.org/officeDocument/2006/relationships/tags" Target="../tags/tag100.xml" /><Relationship Id="rId10" Type="http://schemas.openxmlformats.org/officeDocument/2006/relationships/image" Target="../media/image1.png" /><Relationship Id="rId4" Type="http://schemas.openxmlformats.org/officeDocument/2006/relationships/tags" Target="../tags/tag99.xml" /><Relationship Id="rId9"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2.png" /><Relationship Id="rId3" Type="http://schemas.openxmlformats.org/officeDocument/2006/relationships/tags" Target="../tags/tag106.xml" /><Relationship Id="rId7" Type="http://schemas.openxmlformats.org/officeDocument/2006/relationships/image" Target="../media/image5.jpeg" /><Relationship Id="rId2" Type="http://schemas.openxmlformats.org/officeDocument/2006/relationships/tags" Target="../tags/tag105.xml" /><Relationship Id="rId1" Type="http://schemas.openxmlformats.org/officeDocument/2006/relationships/tags" Target="../tags/tag104.xml" /><Relationship Id="rId6" Type="http://schemas.openxmlformats.org/officeDocument/2006/relationships/slideMaster" Target="../slideMasters/slideMaster1.xml" /><Relationship Id="rId5" Type="http://schemas.openxmlformats.org/officeDocument/2006/relationships/tags" Target="../tags/tag108.xml" /><Relationship Id="rId4" Type="http://schemas.openxmlformats.org/officeDocument/2006/relationships/tags" Target="../tags/tag107.xml" /></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116.xml" /><Relationship Id="rId13" Type="http://schemas.openxmlformats.org/officeDocument/2006/relationships/image" Target="../media/image4.png" /><Relationship Id="rId3" Type="http://schemas.openxmlformats.org/officeDocument/2006/relationships/tags" Target="../tags/tag111.xml" /><Relationship Id="rId7" Type="http://schemas.openxmlformats.org/officeDocument/2006/relationships/tags" Target="../tags/tag115.xml" /><Relationship Id="rId12" Type="http://schemas.openxmlformats.org/officeDocument/2006/relationships/image" Target="../media/image3.png" /><Relationship Id="rId2" Type="http://schemas.openxmlformats.org/officeDocument/2006/relationships/tags" Target="../tags/tag110.xml" /><Relationship Id="rId1" Type="http://schemas.openxmlformats.org/officeDocument/2006/relationships/tags" Target="../tags/tag109.xml" /><Relationship Id="rId6" Type="http://schemas.openxmlformats.org/officeDocument/2006/relationships/tags" Target="../tags/tag114.xml" /><Relationship Id="rId11" Type="http://schemas.openxmlformats.org/officeDocument/2006/relationships/slideMaster" Target="../slideMasters/slideMaster1.xml" /><Relationship Id="rId5" Type="http://schemas.openxmlformats.org/officeDocument/2006/relationships/tags" Target="../tags/tag113.xml" /><Relationship Id="rId10" Type="http://schemas.openxmlformats.org/officeDocument/2006/relationships/tags" Target="../tags/tag118.xml" /><Relationship Id="rId4" Type="http://schemas.openxmlformats.org/officeDocument/2006/relationships/tags" Target="../tags/tag112.xml" /><Relationship Id="rId9" Type="http://schemas.openxmlformats.org/officeDocument/2006/relationships/tags" Target="../tags/tag117.xml" /><Relationship Id="rId14" Type="http://schemas.openxmlformats.org/officeDocument/2006/relationships/image" Target="../media/image2.png" /></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26.xml" /><Relationship Id="rId3" Type="http://schemas.openxmlformats.org/officeDocument/2006/relationships/tags" Target="../tags/tag121.xml" /><Relationship Id="rId7" Type="http://schemas.openxmlformats.org/officeDocument/2006/relationships/tags" Target="../tags/tag125.xml" /><Relationship Id="rId2" Type="http://schemas.openxmlformats.org/officeDocument/2006/relationships/tags" Target="../tags/tag120.xml" /><Relationship Id="rId1" Type="http://schemas.openxmlformats.org/officeDocument/2006/relationships/tags" Target="../tags/tag119.xml" /><Relationship Id="rId6" Type="http://schemas.openxmlformats.org/officeDocument/2006/relationships/tags" Target="../tags/tag124.xml" /><Relationship Id="rId11" Type="http://schemas.openxmlformats.org/officeDocument/2006/relationships/image" Target="../media/image2.png" /><Relationship Id="rId5" Type="http://schemas.openxmlformats.org/officeDocument/2006/relationships/tags" Target="../tags/tag123.xml" /><Relationship Id="rId10" Type="http://schemas.openxmlformats.org/officeDocument/2006/relationships/image" Target="../media/image5.jpeg" /><Relationship Id="rId4" Type="http://schemas.openxmlformats.org/officeDocument/2006/relationships/tags" Target="../tags/tag122.xml" /><Relationship Id="rId9"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34.xml" /><Relationship Id="rId3" Type="http://schemas.openxmlformats.org/officeDocument/2006/relationships/tags" Target="../tags/tag129.xml" /><Relationship Id="rId7" Type="http://schemas.openxmlformats.org/officeDocument/2006/relationships/tags" Target="../tags/tag133.xml" /><Relationship Id="rId2" Type="http://schemas.openxmlformats.org/officeDocument/2006/relationships/tags" Target="../tags/tag128.xml" /><Relationship Id="rId1" Type="http://schemas.openxmlformats.org/officeDocument/2006/relationships/tags" Target="../tags/tag127.xml" /><Relationship Id="rId6" Type="http://schemas.openxmlformats.org/officeDocument/2006/relationships/tags" Target="../tags/tag132.xml" /><Relationship Id="rId11" Type="http://schemas.openxmlformats.org/officeDocument/2006/relationships/image" Target="../media/image2.png" /><Relationship Id="rId5" Type="http://schemas.openxmlformats.org/officeDocument/2006/relationships/tags" Target="../tags/tag131.xml" /><Relationship Id="rId10" Type="http://schemas.openxmlformats.org/officeDocument/2006/relationships/image" Target="../media/image5.jpeg" /><Relationship Id="rId4" Type="http://schemas.openxmlformats.org/officeDocument/2006/relationships/tags" Target="../tags/tag130.xml" /><Relationship Id="rId9"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142.xml" /><Relationship Id="rId3" Type="http://schemas.openxmlformats.org/officeDocument/2006/relationships/tags" Target="../tags/tag137.xml" /><Relationship Id="rId7" Type="http://schemas.openxmlformats.org/officeDocument/2006/relationships/tags" Target="../tags/tag141.xml" /><Relationship Id="rId2" Type="http://schemas.openxmlformats.org/officeDocument/2006/relationships/tags" Target="../tags/tag136.xml" /><Relationship Id="rId1" Type="http://schemas.openxmlformats.org/officeDocument/2006/relationships/tags" Target="../tags/tag135.xml" /><Relationship Id="rId6" Type="http://schemas.openxmlformats.org/officeDocument/2006/relationships/tags" Target="../tags/tag140.xml" /><Relationship Id="rId11" Type="http://schemas.openxmlformats.org/officeDocument/2006/relationships/image" Target="../media/image2.png" /><Relationship Id="rId5" Type="http://schemas.openxmlformats.org/officeDocument/2006/relationships/tags" Target="../tags/tag139.xml" /><Relationship Id="rId10" Type="http://schemas.openxmlformats.org/officeDocument/2006/relationships/image" Target="../media/image6.jpeg" /><Relationship Id="rId4" Type="http://schemas.openxmlformats.org/officeDocument/2006/relationships/tags" Target="../tags/tag138.xml" /><Relationship Id="rId9"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150.xml" /><Relationship Id="rId13" Type="http://schemas.openxmlformats.org/officeDocument/2006/relationships/image" Target="../media/image2.png" /><Relationship Id="rId3" Type="http://schemas.openxmlformats.org/officeDocument/2006/relationships/tags" Target="../tags/tag145.xml" /><Relationship Id="rId7" Type="http://schemas.openxmlformats.org/officeDocument/2006/relationships/tags" Target="../tags/tag149.xml" /><Relationship Id="rId12" Type="http://schemas.openxmlformats.org/officeDocument/2006/relationships/image" Target="../media/image5.jpeg" /><Relationship Id="rId2" Type="http://schemas.openxmlformats.org/officeDocument/2006/relationships/tags" Target="../tags/tag144.xml" /><Relationship Id="rId1" Type="http://schemas.openxmlformats.org/officeDocument/2006/relationships/tags" Target="../tags/tag143.xml" /><Relationship Id="rId6" Type="http://schemas.openxmlformats.org/officeDocument/2006/relationships/tags" Target="../tags/tag148.xml" /><Relationship Id="rId11" Type="http://schemas.openxmlformats.org/officeDocument/2006/relationships/slideMaster" Target="../slideMasters/slideMaster1.xml" /><Relationship Id="rId5" Type="http://schemas.openxmlformats.org/officeDocument/2006/relationships/tags" Target="../tags/tag147.xml" /><Relationship Id="rId10" Type="http://schemas.openxmlformats.org/officeDocument/2006/relationships/tags" Target="../tags/tag152.xml" /><Relationship Id="rId4" Type="http://schemas.openxmlformats.org/officeDocument/2006/relationships/tags" Target="../tags/tag146.xml" /><Relationship Id="rId9" Type="http://schemas.openxmlformats.org/officeDocument/2006/relationships/tags" Target="../tags/tag151.xml" /></Relationships>
</file>

<file path=ppt/slideLayouts/_rels/slideLayout18.xml.rels><?xml version="1.0" encoding="UTF-8" standalone="yes"?>
<Relationships xmlns="http://schemas.openxmlformats.org/package/2006/relationships"><Relationship Id="rId8" Type="http://schemas.openxmlformats.org/officeDocument/2006/relationships/slideMaster" Target="../slideMasters/slideMaster1.xml" /><Relationship Id="rId3" Type="http://schemas.openxmlformats.org/officeDocument/2006/relationships/tags" Target="../tags/tag155.xml" /><Relationship Id="rId7" Type="http://schemas.openxmlformats.org/officeDocument/2006/relationships/tags" Target="../tags/tag159.xml" /><Relationship Id="rId2" Type="http://schemas.openxmlformats.org/officeDocument/2006/relationships/tags" Target="../tags/tag154.xml" /><Relationship Id="rId1" Type="http://schemas.openxmlformats.org/officeDocument/2006/relationships/tags" Target="../tags/tag153.xml" /><Relationship Id="rId6" Type="http://schemas.openxmlformats.org/officeDocument/2006/relationships/tags" Target="../tags/tag158.xml" /><Relationship Id="rId5" Type="http://schemas.openxmlformats.org/officeDocument/2006/relationships/tags" Target="../tags/tag157.xml" /><Relationship Id="rId10" Type="http://schemas.openxmlformats.org/officeDocument/2006/relationships/image" Target="../media/image8.png" /><Relationship Id="rId4" Type="http://schemas.openxmlformats.org/officeDocument/2006/relationships/tags" Target="../tags/tag156.xml" /><Relationship Id="rId9" Type="http://schemas.openxmlformats.org/officeDocument/2006/relationships/image" Target="../media/image7.png"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2"/>
        </a:solidFill>
        <a:effectLst/>
      </p:bgPr>
    </p:bg>
    <p:spTree>
      <p:nvGrpSpPr>
        <p:cNvPr id="1" name=""/>
        <p:cNvGrpSpPr/>
        <p:nvPr/>
      </p:nvGrpSpPr>
      <p:grpSpPr>
        <a:xfrm>
          <a:off x="0" y="0"/>
          <a:ext cx="0" cy="0"/>
          <a:chOff x="0" y="0"/>
          <a:chExt cx="0" cy="0"/>
        </a:xfrm>
      </p:grpSpPr>
      <p:pic>
        <p:nvPicPr>
          <p:cNvPr id="2097152" name="图片 9" descr="花"/>
          <p:cNvPicPr>
            <a:picLocks noChangeAspect="1"/>
          </p:cNvPicPr>
          <p:nvPr userDrawn="1">
            <p:custDataLst>
              <p:tags r:id="rId1"/>
            </p:custDataLst>
          </p:nvPr>
        </p:nvPicPr>
        <p:blipFill rotWithShape="1">
          <a:blip r:embed="rId10" cstate="screen"/>
          <a:srcRect/>
          <a:stretch>
            <a:fillRect/>
          </a:stretch>
        </p:blipFill>
        <p:spPr>
          <a:xfrm>
            <a:off x="-8255" y="776065"/>
            <a:ext cx="12209145" cy="6081935"/>
          </a:xfrm>
          <a:prstGeom prst="rect">
            <a:avLst/>
          </a:prstGeom>
        </p:spPr>
      </p:pic>
      <p:cxnSp>
        <p:nvCxnSpPr>
          <p:cNvPr id="3145728" name="PA_直接连接符 27"/>
          <p:cNvCxnSpPr/>
          <p:nvPr userDrawn="1">
            <p:custDataLst>
              <p:tags r:id="rId2"/>
            </p:custDataLst>
          </p:nvPr>
        </p:nvCxnSpPr>
        <p:spPr>
          <a:xfrm flipH="1">
            <a:off x="3198808" y="3026772"/>
            <a:ext cx="5372863" cy="0"/>
          </a:xfrm>
          <a:prstGeom prst="line">
            <a:avLst/>
          </a:prstGeom>
          <a:ln w="38100">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2097153" name="PA_Graphic 33"/>
          <p:cNvPicPr>
            <a:picLocks noChangeAspect="1"/>
          </p:cNvPicPr>
          <p:nvPr userDrawn="1">
            <p:custDataLst>
              <p:tags r:id="rId3"/>
            </p:custDataLst>
          </p:nvPr>
        </p:nvPicPr>
        <p:blipFill>
          <a:blip r:embed="rId11" cstate="screen"/>
          <a:stretch>
            <a:fillRect/>
          </a:stretch>
        </p:blipFill>
        <p:spPr>
          <a:xfrm flipH="1">
            <a:off x="5837904" y="3918652"/>
            <a:ext cx="516192" cy="425675"/>
          </a:xfrm>
          <a:prstGeom prst="rect">
            <a:avLst/>
          </a:prstGeom>
        </p:spPr>
      </p:pic>
      <p:sp>
        <p:nvSpPr>
          <p:cNvPr id="1048582" name="标题 1"/>
          <p:cNvSpPr>
            <a:spLocks noGrp="1"/>
          </p:cNvSpPr>
          <p:nvPr>
            <p:ph type="ctrTitle" hasCustomPrompt="1"/>
            <p:custDataLst>
              <p:tags r:id="rId4"/>
            </p:custDataLst>
          </p:nvPr>
        </p:nvSpPr>
        <p:spPr>
          <a:xfrm>
            <a:off x="2190711" y="1384640"/>
            <a:ext cx="7810578" cy="1541462"/>
          </a:xfrm>
          <a:noFill/>
        </p:spPr>
        <p:txBody>
          <a:bodyPr lIns="90000" tIns="46800" rIns="90000" bIns="0" anchor="b">
            <a:normAutofit/>
          </a:bodyPr>
          <a:lstStyle>
            <a:lvl1pPr algn="ctr">
              <a:defRPr sz="6600" spc="0" baseline="0">
                <a:solidFill>
                  <a:schemeClr val="accent1"/>
                </a:solidFill>
                <a:latin typeface="Arial" panose="020B0604020202020204" pitchFamily="34" charset="0"/>
                <a:ea typeface="汉仪旗黑-85S" panose="00020600040101010101" pitchFamily="18" charset="-122"/>
                <a:cs typeface="Arial" panose="020B0604020202020204" pitchFamily="34" charset="0"/>
              </a:defRPr>
            </a:lvl1pPr>
          </a:lstStyle>
          <a:p>
            <a:r>
              <a:rPr lang="zh-CN" altLang="en-US" dirty="0"/>
              <a:t>单击此处编辑标题</a:t>
            </a:r>
          </a:p>
        </p:txBody>
      </p:sp>
      <p:sp>
        <p:nvSpPr>
          <p:cNvPr id="1048583" name="副标题 2"/>
          <p:cNvSpPr>
            <a:spLocks noGrp="1"/>
          </p:cNvSpPr>
          <p:nvPr>
            <p:ph type="subTitle" idx="1"/>
            <p:custDataLst>
              <p:tags r:id="rId5"/>
            </p:custDataLst>
          </p:nvPr>
        </p:nvSpPr>
        <p:spPr>
          <a:xfrm>
            <a:off x="2190711" y="3149940"/>
            <a:ext cx="7810578" cy="558119"/>
          </a:xfrm>
          <a:noFill/>
        </p:spPr>
        <p:txBody>
          <a:bodyPr lIns="90000" tIns="46800" rIns="90000" bIns="46800">
            <a:normAutofit/>
          </a:bodyPr>
          <a:lstStyle>
            <a:lvl1pPr marL="0" indent="0" algn="ctr">
              <a:buNone/>
              <a:defRPr sz="2000" spc="0" baseline="0">
                <a:solidFill>
                  <a:schemeClr val="tx1">
                    <a:lumMod val="75000"/>
                    <a:lumOff val="25000"/>
                  </a:schemeClr>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1048584" name="日期占位符 3"/>
          <p:cNvSpPr>
            <a:spLocks noGrp="1"/>
          </p:cNvSpPr>
          <p:nvPr>
            <p:ph type="dt" sz="half" idx="10"/>
            <p:custDataLst>
              <p:tags r:id="rId6"/>
            </p:custDataLst>
          </p:nvPr>
        </p:nvSpPr>
        <p:spPr/>
        <p:txBody>
          <a:bodyPr/>
          <a:lstStyle/>
          <a:p>
            <a:endParaRPr lang="zh-CN" altLang="en-US"/>
          </a:p>
        </p:txBody>
      </p:sp>
      <p:sp>
        <p:nvSpPr>
          <p:cNvPr id="1048585" name="页脚占位符 4"/>
          <p:cNvSpPr>
            <a:spLocks noGrp="1"/>
          </p:cNvSpPr>
          <p:nvPr>
            <p:ph type="ftr" sz="quarter" idx="11"/>
            <p:custDataLst>
              <p:tags r:id="rId7"/>
            </p:custDataLst>
          </p:nvPr>
        </p:nvSpPr>
        <p:spPr/>
        <p:txBody>
          <a:bodyPr/>
          <a:lstStyle/>
          <a:p>
            <a:endParaRPr lang="zh-CN" altLang="en-US"/>
          </a:p>
        </p:txBody>
      </p:sp>
      <p:sp>
        <p:nvSpPr>
          <p:cNvPr id="1048586" name="灯片编号占位符 5"/>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97152"/>
                                        </p:tgtEl>
                                        <p:attrNameLst>
                                          <p:attrName>style.visibility</p:attrName>
                                        </p:attrNameLst>
                                      </p:cBhvr>
                                      <p:to>
                                        <p:strVal val="visible"/>
                                      </p:to>
                                    </p:set>
                                    <p:animEffect transition="in" filter="dissolve">
                                      <p:cBhvr>
                                        <p:cTn id="7" dur="500"/>
                                        <p:tgtEl>
                                          <p:spTgt spid="2097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2"/>
        </a:solidFill>
        <a:effectLst/>
      </p:bgPr>
    </p:bg>
    <p:spTree>
      <p:nvGrpSpPr>
        <p:cNvPr id="1" name=""/>
        <p:cNvGrpSpPr/>
        <p:nvPr/>
      </p:nvGrpSpPr>
      <p:grpSpPr>
        <a:xfrm>
          <a:off x="0" y="0"/>
          <a:ext cx="0" cy="0"/>
          <a:chOff x="0" y="0"/>
          <a:chExt cx="0" cy="0"/>
        </a:xfrm>
      </p:grpSpPr>
      <p:grpSp>
        <p:nvGrpSpPr>
          <p:cNvPr id="71" name="组合 12"/>
          <p:cNvGrpSpPr/>
          <p:nvPr userDrawn="1">
            <p:custDataLst>
              <p:tags r:id="rId1"/>
            </p:custDataLst>
          </p:nvPr>
        </p:nvGrpSpPr>
        <p:grpSpPr>
          <a:xfrm>
            <a:off x="191135" y="516890"/>
            <a:ext cx="12209145" cy="6562090"/>
            <a:chOff x="-8255" y="298450"/>
            <a:chExt cx="12209145" cy="6562090"/>
          </a:xfrm>
        </p:grpSpPr>
        <p:sp>
          <p:nvSpPr>
            <p:cNvPr id="1048631" name="矩形 6"/>
            <p:cNvSpPr/>
            <p:nvPr>
              <p:custDataLst>
                <p:tags r:id="rId7"/>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9" name="图片 9" descr="C:\Users\kingsoft\Desktop\图片1.png图片1"/>
            <p:cNvPicPr>
              <a:picLocks noChangeAspect="1"/>
            </p:cNvPicPr>
            <p:nvPr userDrawn="1">
              <p:custDataLst>
                <p:tags r:id="rId8"/>
              </p:custDataLst>
            </p:nvPr>
          </p:nvPicPr>
          <p:blipFill rotWithShape="1">
            <a:blip r:embed="rId12"/>
            <a:srcRect/>
            <a:stretch>
              <a:fillRect/>
            </a:stretch>
          </p:blipFill>
          <p:spPr>
            <a:xfrm>
              <a:off x="10883265" y="5746750"/>
              <a:ext cx="1317625" cy="1113790"/>
            </a:xfrm>
            <a:prstGeom prst="rect">
              <a:avLst/>
            </a:prstGeom>
          </p:spPr>
        </p:pic>
        <p:pic>
          <p:nvPicPr>
            <p:cNvPr id="2097160" name="图片 10" descr="C:\Users\kingsoft\Desktop\图片1.png图片1"/>
            <p:cNvPicPr>
              <a:picLocks noChangeAspect="1"/>
            </p:cNvPicPr>
            <p:nvPr userDrawn="1">
              <p:custDataLst>
                <p:tags r:id="rId9"/>
              </p:custDataLst>
            </p:nvPr>
          </p:nvPicPr>
          <p:blipFill rotWithShape="1">
            <a:blip r:embed="rId13"/>
            <a:srcRect/>
            <a:stretch>
              <a:fillRect/>
            </a:stretch>
          </p:blipFill>
          <p:spPr>
            <a:xfrm>
              <a:off x="-8255" y="5650865"/>
              <a:ext cx="1310640" cy="1209040"/>
            </a:xfrm>
            <a:prstGeom prst="rect">
              <a:avLst/>
            </a:prstGeom>
          </p:spPr>
        </p:pic>
        <p:pic>
          <p:nvPicPr>
            <p:cNvPr id="2097161" name="PA_Graphic 33"/>
            <p:cNvPicPr>
              <a:picLocks noChangeAspect="1"/>
            </p:cNvPicPr>
            <p:nvPr userDrawn="1">
              <p:custDataLst>
                <p:tags r:id="rId10"/>
              </p:custDataLst>
            </p:nvPr>
          </p:nvPicPr>
          <p:blipFill>
            <a:blip r:embed="rId14" cstate="screen"/>
            <a:stretch>
              <a:fillRect/>
            </a:stretch>
          </p:blipFill>
          <p:spPr>
            <a:xfrm rot="279626" flipH="1">
              <a:off x="447769" y="471286"/>
              <a:ext cx="443934" cy="366088"/>
            </a:xfrm>
            <a:prstGeom prst="rect">
              <a:avLst/>
            </a:prstGeom>
          </p:spPr>
        </p:pic>
      </p:grpSp>
      <p:sp>
        <p:nvSpPr>
          <p:cNvPr id="1048632"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dirty="0">
                <a:sym typeface="+mn-ea"/>
              </a:rPr>
              <a:t>单击此处编辑母版标题样式</a:t>
            </a:r>
          </a:p>
        </p:txBody>
      </p:sp>
      <p:sp>
        <p:nvSpPr>
          <p:cNvPr id="1048633" name="内容占位符 2"/>
          <p:cNvSpPr>
            <a:spLocks noGrp="1"/>
          </p:cNvSpPr>
          <p:nvPr>
            <p:ph idx="1"/>
            <p:custDataLst>
              <p:tags r:id="rId3"/>
            </p:custDataLst>
          </p:nvPr>
        </p:nvSpPr>
        <p:spPr>
          <a:xfrm>
            <a:off x="669882" y="952508"/>
            <a:ext cx="10852237"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1048634" name="日期占位符 3"/>
          <p:cNvSpPr>
            <a:spLocks noGrp="1"/>
          </p:cNvSpPr>
          <p:nvPr>
            <p:ph type="dt" sz="half" idx="10"/>
            <p:custDataLst>
              <p:tags r:id="rId4"/>
            </p:custDataLst>
          </p:nvPr>
        </p:nvSpPr>
        <p:spPr/>
        <p:txBody>
          <a:bodyPr/>
          <a:lstStyle/>
          <a:p>
            <a:endParaRPr lang="zh-CN" altLang="en-US"/>
          </a:p>
        </p:txBody>
      </p:sp>
      <p:sp>
        <p:nvSpPr>
          <p:cNvPr id="1048635" name="页脚占位符 4"/>
          <p:cNvSpPr>
            <a:spLocks noGrp="1"/>
          </p:cNvSpPr>
          <p:nvPr>
            <p:ph type="ftr" sz="quarter" idx="11"/>
            <p:custDataLst>
              <p:tags r:id="rId5"/>
            </p:custDataLst>
          </p:nvPr>
        </p:nvSpPr>
        <p:spPr/>
        <p:txBody>
          <a:bodyPr/>
          <a:lstStyle/>
          <a:p>
            <a:endParaRPr lang="zh-CN" altLang="en-US"/>
          </a:p>
        </p:txBody>
      </p:sp>
      <p:sp>
        <p:nvSpPr>
          <p:cNvPr id="104863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bg2"/>
        </a:solidFill>
        <a:effectLst/>
      </p:bgPr>
    </p:bg>
    <p:spTree>
      <p:nvGrpSpPr>
        <p:cNvPr id="1" name=""/>
        <p:cNvGrpSpPr/>
        <p:nvPr/>
      </p:nvGrpSpPr>
      <p:grpSpPr>
        <a:xfrm>
          <a:off x="0" y="0"/>
          <a:ext cx="0" cy="0"/>
          <a:chOff x="0" y="0"/>
          <a:chExt cx="0" cy="0"/>
        </a:xfrm>
      </p:grpSpPr>
      <p:pic>
        <p:nvPicPr>
          <p:cNvPr id="2097174" name="图片 9" descr="花"/>
          <p:cNvPicPr>
            <a:picLocks noChangeAspect="1"/>
          </p:cNvPicPr>
          <p:nvPr userDrawn="1">
            <p:custDataLst>
              <p:tags r:id="rId1"/>
            </p:custDataLst>
          </p:nvPr>
        </p:nvPicPr>
        <p:blipFill rotWithShape="1">
          <a:blip r:embed="rId10" cstate="screen"/>
          <a:srcRect/>
          <a:stretch>
            <a:fillRect/>
          </a:stretch>
        </p:blipFill>
        <p:spPr>
          <a:xfrm>
            <a:off x="-8255" y="776065"/>
            <a:ext cx="12209145" cy="6081935"/>
          </a:xfrm>
          <a:prstGeom prst="rect">
            <a:avLst/>
          </a:prstGeom>
        </p:spPr>
      </p:pic>
      <p:sp>
        <p:nvSpPr>
          <p:cNvPr id="1048767" name="标题 1"/>
          <p:cNvSpPr>
            <a:spLocks noGrp="1"/>
          </p:cNvSpPr>
          <p:nvPr>
            <p:ph type="title" hasCustomPrompt="1"/>
            <p:custDataLst>
              <p:tags r:id="rId2"/>
            </p:custDataLst>
          </p:nvPr>
        </p:nvSpPr>
        <p:spPr>
          <a:xfrm>
            <a:off x="2190710" y="1773239"/>
            <a:ext cx="7810579" cy="1541462"/>
          </a:xfrm>
          <a:noFill/>
        </p:spPr>
        <p:txBody>
          <a:bodyPr lIns="90000" tIns="46800" rIns="90000" bIns="0" anchor="b">
            <a:normAutofit/>
          </a:bodyPr>
          <a:lstStyle>
            <a:lvl1pPr algn="ctr">
              <a:defRPr sz="5400" cap="all" spc="0" baseline="0">
                <a:solidFill>
                  <a:schemeClr val="accent1"/>
                </a:solidFill>
                <a:latin typeface="Arial" panose="020B0604020202020204" pitchFamily="34" charset="0"/>
                <a:ea typeface="汉仪旗黑-85S" panose="00020600040101010101" pitchFamily="18" charset="-122"/>
                <a:cs typeface="Arial" panose="020B0604020202020204" pitchFamily="34" charset="0"/>
              </a:defRPr>
            </a:lvl1pPr>
          </a:lstStyle>
          <a:p>
            <a:r>
              <a:rPr lang="zh-CN" altLang="en-US" dirty="0"/>
              <a:t>单击此处编辑标题</a:t>
            </a:r>
          </a:p>
        </p:txBody>
      </p:sp>
      <p:cxnSp>
        <p:nvCxnSpPr>
          <p:cNvPr id="3145739" name="PA_直接连接符 27"/>
          <p:cNvCxnSpPr/>
          <p:nvPr userDrawn="1">
            <p:custDataLst>
              <p:tags r:id="rId3"/>
            </p:custDataLst>
          </p:nvPr>
        </p:nvCxnSpPr>
        <p:spPr>
          <a:xfrm flipH="1">
            <a:off x="3198808" y="3415370"/>
            <a:ext cx="5372863" cy="0"/>
          </a:xfrm>
          <a:prstGeom prst="line">
            <a:avLst/>
          </a:prstGeom>
          <a:ln w="38100">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2097175" name="PA_Graphic 33"/>
          <p:cNvPicPr>
            <a:picLocks noChangeAspect="1"/>
          </p:cNvPicPr>
          <p:nvPr userDrawn="1">
            <p:custDataLst>
              <p:tags r:id="rId4"/>
            </p:custDataLst>
          </p:nvPr>
        </p:nvPicPr>
        <p:blipFill>
          <a:blip r:embed="rId11" cstate="screen"/>
          <a:stretch>
            <a:fillRect/>
          </a:stretch>
        </p:blipFill>
        <p:spPr>
          <a:xfrm rot="16200000" flipH="1">
            <a:off x="2812164" y="3202533"/>
            <a:ext cx="516192" cy="425675"/>
          </a:xfrm>
          <a:prstGeom prst="rect">
            <a:avLst/>
          </a:prstGeom>
        </p:spPr>
      </p:pic>
      <p:sp>
        <p:nvSpPr>
          <p:cNvPr id="1048768" name="文本占位符 2"/>
          <p:cNvSpPr>
            <a:spLocks noGrp="1"/>
          </p:cNvSpPr>
          <p:nvPr>
            <p:ph type="body" idx="1"/>
            <p:custDataLst>
              <p:tags r:id="rId5"/>
            </p:custDataLst>
          </p:nvPr>
        </p:nvSpPr>
        <p:spPr>
          <a:xfrm>
            <a:off x="2190710" y="3538539"/>
            <a:ext cx="7810579" cy="1655761"/>
          </a:xfrm>
          <a:noFill/>
        </p:spPr>
        <p:txBody>
          <a:bodyPr lIns="90000" tIns="46800" rIns="90000" bIns="46800">
            <a:normAutofit/>
          </a:bodyPr>
          <a:lstStyle>
            <a:lvl1pPr marL="0" indent="0" algn="ctr">
              <a:buNone/>
              <a:defRPr sz="2000" spc="0" baseline="0">
                <a:solidFill>
                  <a:schemeClr val="tx1">
                    <a:lumMod val="75000"/>
                    <a:lumOff val="25000"/>
                  </a:schemeClr>
                </a:solidFill>
                <a:latin typeface="Arial" panose="020B0604020202020204" pitchFamily="34"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1048769" name="日期占位符 3"/>
          <p:cNvSpPr>
            <a:spLocks noGrp="1"/>
          </p:cNvSpPr>
          <p:nvPr>
            <p:ph type="dt" sz="half" idx="10"/>
            <p:custDataLst>
              <p:tags r:id="rId6"/>
            </p:custDataLst>
          </p:nvPr>
        </p:nvSpPr>
        <p:spPr/>
        <p:txBody>
          <a:bodyPr/>
          <a:lstStyle/>
          <a:p>
            <a:endParaRPr lang="zh-CN" altLang="en-US"/>
          </a:p>
        </p:txBody>
      </p:sp>
      <p:sp>
        <p:nvSpPr>
          <p:cNvPr id="1048770" name="页脚占位符 4"/>
          <p:cNvSpPr>
            <a:spLocks noGrp="1"/>
          </p:cNvSpPr>
          <p:nvPr>
            <p:ph type="ftr" sz="quarter" idx="11"/>
            <p:custDataLst>
              <p:tags r:id="rId7"/>
            </p:custDataLst>
          </p:nvPr>
        </p:nvSpPr>
        <p:spPr/>
        <p:txBody>
          <a:bodyPr/>
          <a:lstStyle/>
          <a:p>
            <a:endParaRPr lang="zh-CN" altLang="en-US"/>
          </a:p>
        </p:txBody>
      </p:sp>
      <p:sp>
        <p:nvSpPr>
          <p:cNvPr id="1048771" name="灯片编号占位符 5"/>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97174"/>
                                        </p:tgtEl>
                                        <p:attrNameLst>
                                          <p:attrName>style.visibility</p:attrName>
                                        </p:attrNameLst>
                                      </p:cBhvr>
                                      <p:to>
                                        <p:strVal val="visible"/>
                                      </p:to>
                                    </p:set>
                                    <p:animEffect transition="in" filter="dissolve">
                                      <p:cBhvr>
                                        <p:cTn id="7" dur="500"/>
                                        <p:tgtEl>
                                          <p:spTgt spid="2097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column content">
    <p:bg>
      <p:bgPr>
        <a:solidFill>
          <a:schemeClr val="tx2"/>
        </a:solidFill>
        <a:effectLst/>
      </p:bgPr>
    </p:bg>
    <p:spTree>
      <p:nvGrpSpPr>
        <p:cNvPr id="1" name=""/>
        <p:cNvGrpSpPr/>
        <p:nvPr/>
      </p:nvGrpSpPr>
      <p:grpSpPr>
        <a:xfrm>
          <a:off x="0" y="0"/>
          <a:ext cx="0" cy="0"/>
          <a:chOff x="0" y="0"/>
          <a:chExt cx="0" cy="0"/>
        </a:xfrm>
      </p:grpSpPr>
      <p:grpSp>
        <p:nvGrpSpPr>
          <p:cNvPr id="77" name="组合 10"/>
          <p:cNvGrpSpPr/>
          <p:nvPr userDrawn="1">
            <p:custDataLst>
              <p:tags r:id="rId1"/>
            </p:custDataLst>
          </p:nvPr>
        </p:nvGrpSpPr>
        <p:grpSpPr>
          <a:xfrm>
            <a:off x="-8255" y="298450"/>
            <a:ext cx="12209145" cy="6562090"/>
            <a:chOff x="-8255" y="298450"/>
            <a:chExt cx="12209145" cy="6562090"/>
          </a:xfrm>
        </p:grpSpPr>
        <p:sp>
          <p:nvSpPr>
            <p:cNvPr id="1048642" name="矩形 11"/>
            <p:cNvSpPr/>
            <p:nvPr>
              <p:custDataLst>
                <p:tags r:id="rId8"/>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63" name="图片 12" descr="C:\Users\kingsoft\Desktop\图片1.png图片1"/>
            <p:cNvPicPr>
              <a:picLocks noChangeAspect="1"/>
            </p:cNvPicPr>
            <p:nvPr userDrawn="1">
              <p:custDataLst>
                <p:tags r:id="rId9"/>
              </p:custDataLst>
            </p:nvPr>
          </p:nvPicPr>
          <p:blipFill rotWithShape="1">
            <a:blip r:embed="rId13"/>
            <a:srcRect/>
            <a:stretch>
              <a:fillRect/>
            </a:stretch>
          </p:blipFill>
          <p:spPr>
            <a:xfrm>
              <a:off x="10883265" y="5746750"/>
              <a:ext cx="1317625" cy="1113790"/>
            </a:xfrm>
            <a:prstGeom prst="rect">
              <a:avLst/>
            </a:prstGeom>
          </p:spPr>
        </p:pic>
        <p:pic>
          <p:nvPicPr>
            <p:cNvPr id="2097164" name="图片 13" descr="C:\Users\kingsoft\Desktop\图片1.png图片1"/>
            <p:cNvPicPr>
              <a:picLocks noChangeAspect="1"/>
            </p:cNvPicPr>
            <p:nvPr userDrawn="1">
              <p:custDataLst>
                <p:tags r:id="rId10"/>
              </p:custDataLst>
            </p:nvPr>
          </p:nvPicPr>
          <p:blipFill rotWithShape="1">
            <a:blip r:embed="rId14"/>
            <a:srcRect/>
            <a:stretch>
              <a:fillRect/>
            </a:stretch>
          </p:blipFill>
          <p:spPr>
            <a:xfrm>
              <a:off x="-8255" y="5650865"/>
              <a:ext cx="1310640" cy="1209040"/>
            </a:xfrm>
            <a:prstGeom prst="rect">
              <a:avLst/>
            </a:prstGeom>
          </p:spPr>
        </p:pic>
        <p:pic>
          <p:nvPicPr>
            <p:cNvPr id="2097165" name="PA_Graphic 33"/>
            <p:cNvPicPr>
              <a:picLocks noChangeAspect="1"/>
            </p:cNvPicPr>
            <p:nvPr userDrawn="1">
              <p:custDataLst>
                <p:tags r:id="rId11"/>
              </p:custDataLst>
            </p:nvPr>
          </p:nvPicPr>
          <p:blipFill>
            <a:blip r:embed="rId15" cstate="screen"/>
            <a:stretch>
              <a:fillRect/>
            </a:stretch>
          </p:blipFill>
          <p:spPr>
            <a:xfrm rot="279626" flipH="1">
              <a:off x="447769" y="471286"/>
              <a:ext cx="443934" cy="366088"/>
            </a:xfrm>
            <a:prstGeom prst="rect">
              <a:avLst/>
            </a:prstGeom>
          </p:spPr>
        </p:pic>
      </p:grpSp>
      <p:sp>
        <p:nvSpPr>
          <p:cNvPr id="1048643"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dirty="0">
                <a:sym typeface="+mn-ea"/>
              </a:rPr>
              <a:t>单击此处编辑母版标题样式</a:t>
            </a:r>
          </a:p>
        </p:txBody>
      </p:sp>
      <p:sp>
        <p:nvSpPr>
          <p:cNvPr id="1048644" name="内容占位符 2"/>
          <p:cNvSpPr>
            <a:spLocks noGrp="1"/>
          </p:cNvSpPr>
          <p:nvPr>
            <p:ph sz="half" idx="1"/>
            <p:custDataLst>
              <p:tags r:id="rId3"/>
            </p:custDataLst>
          </p:nvPr>
        </p:nvSpPr>
        <p:spPr>
          <a:xfrm>
            <a:off x="669930" y="952508"/>
            <a:ext cx="5283242"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1048645" name="内容占位符 3"/>
          <p:cNvSpPr>
            <a:spLocks noGrp="1"/>
          </p:cNvSpPr>
          <p:nvPr>
            <p:ph sz="half" idx="2"/>
            <p:custDataLst>
              <p:tags r:id="rId4"/>
            </p:custDataLst>
          </p:nvPr>
        </p:nvSpPr>
        <p:spPr>
          <a:xfrm>
            <a:off x="6238877" y="952508"/>
            <a:ext cx="5283242" cy="5388907"/>
          </a:xfrm>
        </p:spPr>
        <p:txBody>
          <a:bodyPr lIns="90000" tIns="46800" rIns="90000" bIns="46800">
            <a:normAutofit/>
          </a:bodyPr>
          <a:lstStyle>
            <a:lvl1pPr>
              <a:lnSpc>
                <a:spcPct val="120000"/>
              </a:lnSpc>
              <a:defRPr sz="1600">
                <a:latin typeface="Arial" panose="020B0604020202020204" pitchFamily="34" charset="0"/>
                <a:ea typeface="Microsoft YaHei" panose="020B0503020204020204" charset="-122"/>
                <a:cs typeface="Arial" panose="020B0604020202020204" pitchFamily="34" charset="0"/>
              </a:defRPr>
            </a:lvl1pPr>
            <a:lvl2pPr>
              <a:lnSpc>
                <a:spcPct val="120000"/>
              </a:lnSpc>
              <a:defRPr sz="1600">
                <a:latin typeface="Arial" panose="020B0604020202020204" pitchFamily="34" charset="0"/>
                <a:ea typeface="Microsoft YaHei" panose="020B0503020204020204" charset="-122"/>
                <a:cs typeface="Arial" panose="020B0604020202020204" pitchFamily="34" charset="0"/>
              </a:defRPr>
            </a:lvl2pPr>
            <a:lvl3pPr>
              <a:lnSpc>
                <a:spcPct val="120000"/>
              </a:lnSpc>
              <a:defRPr sz="1600">
                <a:latin typeface="Arial" panose="020B0604020202020204" pitchFamily="34" charset="0"/>
                <a:ea typeface="Microsoft YaHei" panose="020B0503020204020204" charset="-122"/>
                <a:cs typeface="Arial" panose="020B0604020202020204" pitchFamily="34" charset="0"/>
              </a:defRPr>
            </a:lvl3pPr>
            <a:lvl4pPr>
              <a:lnSpc>
                <a:spcPct val="120000"/>
              </a:lnSpc>
              <a:defRPr sz="1600">
                <a:latin typeface="Arial" panose="020B0604020202020204" pitchFamily="34" charset="0"/>
                <a:ea typeface="Microsoft YaHei" panose="020B0503020204020204" charset="-122"/>
                <a:cs typeface="Arial" panose="020B0604020202020204" pitchFamily="34" charset="0"/>
              </a:defRPr>
            </a:lvl4pPr>
            <a:lvl5pPr>
              <a:lnSpc>
                <a:spcPct val="120000"/>
              </a:lnSpc>
              <a:defRPr sz="1600">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8646" name="日期占位符 4"/>
          <p:cNvSpPr>
            <a:spLocks noGrp="1"/>
          </p:cNvSpPr>
          <p:nvPr>
            <p:ph type="dt" sz="half" idx="10"/>
            <p:custDataLst>
              <p:tags r:id="rId5"/>
            </p:custDataLst>
          </p:nvPr>
        </p:nvSpPr>
        <p:spPr/>
        <p:txBody>
          <a:bodyPr/>
          <a:lstStyle/>
          <a:p>
            <a:endParaRPr lang="zh-CN" altLang="en-US"/>
          </a:p>
        </p:txBody>
      </p:sp>
      <p:sp>
        <p:nvSpPr>
          <p:cNvPr id="1048647" name="页脚占位符 5"/>
          <p:cNvSpPr>
            <a:spLocks noGrp="1"/>
          </p:cNvSpPr>
          <p:nvPr>
            <p:ph type="ftr" sz="quarter" idx="11"/>
            <p:custDataLst>
              <p:tags r:id="rId6"/>
            </p:custDataLst>
          </p:nvPr>
        </p:nvSpPr>
        <p:spPr/>
        <p:txBody>
          <a:bodyPr/>
          <a:lstStyle/>
          <a:p>
            <a:endParaRPr lang="zh-CN" altLang="en-US"/>
          </a:p>
        </p:txBody>
      </p:sp>
      <p:sp>
        <p:nvSpPr>
          <p:cNvPr id="1048648"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tx2"/>
        </a:solidFill>
        <a:effectLst/>
      </p:bgPr>
    </p:bg>
    <p:spTree>
      <p:nvGrpSpPr>
        <p:cNvPr id="1" name=""/>
        <p:cNvGrpSpPr/>
        <p:nvPr/>
      </p:nvGrpSpPr>
      <p:grpSpPr>
        <a:xfrm>
          <a:off x="0" y="0"/>
          <a:ext cx="0" cy="0"/>
          <a:chOff x="0" y="0"/>
          <a:chExt cx="0" cy="0"/>
        </a:xfrm>
      </p:grpSpPr>
      <p:grpSp>
        <p:nvGrpSpPr>
          <p:cNvPr id="254" name="组合 14"/>
          <p:cNvGrpSpPr/>
          <p:nvPr userDrawn="1">
            <p:custDataLst>
              <p:tags r:id="rId1"/>
            </p:custDataLst>
          </p:nvPr>
        </p:nvGrpSpPr>
        <p:grpSpPr>
          <a:xfrm>
            <a:off x="-8255" y="298450"/>
            <a:ext cx="12209145" cy="6562090"/>
            <a:chOff x="-8255" y="298450"/>
            <a:chExt cx="12209145" cy="6562090"/>
          </a:xfrm>
        </p:grpSpPr>
        <p:sp>
          <p:nvSpPr>
            <p:cNvPr id="1049260" name="矩形 15"/>
            <p:cNvSpPr/>
            <p:nvPr>
              <p:custDataLst>
                <p:tags r:id="rId10"/>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90" name="图片 16" descr="C:\Users\kingsoft\Desktop\图片1.png图片1"/>
            <p:cNvPicPr>
              <a:picLocks noChangeAspect="1"/>
            </p:cNvPicPr>
            <p:nvPr userDrawn="1">
              <p:custDataLst>
                <p:tags r:id="rId11"/>
              </p:custDataLst>
            </p:nvPr>
          </p:nvPicPr>
          <p:blipFill rotWithShape="1">
            <a:blip r:embed="rId15"/>
            <a:srcRect/>
            <a:stretch>
              <a:fillRect/>
            </a:stretch>
          </p:blipFill>
          <p:spPr>
            <a:xfrm>
              <a:off x="10883265" y="5746750"/>
              <a:ext cx="1317625" cy="1113790"/>
            </a:xfrm>
            <a:prstGeom prst="rect">
              <a:avLst/>
            </a:prstGeom>
          </p:spPr>
        </p:pic>
        <p:pic>
          <p:nvPicPr>
            <p:cNvPr id="2097191" name="图片 17" descr="C:\Users\kingsoft\Desktop\图片1.png图片1"/>
            <p:cNvPicPr>
              <a:picLocks noChangeAspect="1"/>
            </p:cNvPicPr>
            <p:nvPr userDrawn="1">
              <p:custDataLst>
                <p:tags r:id="rId12"/>
              </p:custDataLst>
            </p:nvPr>
          </p:nvPicPr>
          <p:blipFill rotWithShape="1">
            <a:blip r:embed="rId16"/>
            <a:srcRect/>
            <a:stretch>
              <a:fillRect/>
            </a:stretch>
          </p:blipFill>
          <p:spPr>
            <a:xfrm>
              <a:off x="-8255" y="5650865"/>
              <a:ext cx="1310640" cy="1209040"/>
            </a:xfrm>
            <a:prstGeom prst="rect">
              <a:avLst/>
            </a:prstGeom>
          </p:spPr>
        </p:pic>
        <p:pic>
          <p:nvPicPr>
            <p:cNvPr id="2097192" name="PA_Graphic 33"/>
            <p:cNvPicPr>
              <a:picLocks noChangeAspect="1"/>
            </p:cNvPicPr>
            <p:nvPr userDrawn="1">
              <p:custDataLst>
                <p:tags r:id="rId13"/>
              </p:custDataLst>
            </p:nvPr>
          </p:nvPicPr>
          <p:blipFill>
            <a:blip r:embed="rId17" cstate="screen"/>
            <a:stretch>
              <a:fillRect/>
            </a:stretch>
          </p:blipFill>
          <p:spPr>
            <a:xfrm rot="279626" flipH="1">
              <a:off x="447769" y="471286"/>
              <a:ext cx="443934" cy="366088"/>
            </a:xfrm>
            <a:prstGeom prst="rect">
              <a:avLst/>
            </a:prstGeom>
          </p:spPr>
        </p:pic>
      </p:grpSp>
      <p:sp>
        <p:nvSpPr>
          <p:cNvPr id="1049261" name="标题 1"/>
          <p:cNvSpPr>
            <a:spLocks noGrp="1"/>
          </p:cNvSpPr>
          <p:nvPr>
            <p:ph type="title"/>
            <p:custDataLst>
              <p:tags r:id="rId2"/>
            </p:custDataLst>
          </p:nvPr>
        </p:nvSpPr>
        <p:spPr>
          <a:xfrm>
            <a:off x="669882" y="443234"/>
            <a:ext cx="10852237" cy="441964"/>
          </a:xfrm>
        </p:spPr>
        <p:txBody>
          <a:bodyPr vert="horz" lIns="90000" tIns="46800" rIns="90000" bIns="468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dirty="0">
                <a:sym typeface="+mn-ea"/>
              </a:rPr>
              <a:t>单击此处编辑母版标题样式</a:t>
            </a:r>
          </a:p>
        </p:txBody>
      </p:sp>
      <p:sp>
        <p:nvSpPr>
          <p:cNvPr id="1049262" name="文本占位符 2"/>
          <p:cNvSpPr>
            <a:spLocks noGrp="1"/>
          </p:cNvSpPr>
          <p:nvPr>
            <p:ph type="body" idx="1" hasCustomPrompt="1"/>
            <p:custDataLst>
              <p:tags r:id="rId3"/>
            </p:custDataLst>
          </p:nvPr>
        </p:nvSpPr>
        <p:spPr>
          <a:xfrm>
            <a:off x="669930" y="952508"/>
            <a:ext cx="5283242" cy="381003"/>
          </a:xfrm>
        </p:spPr>
        <p:txBody>
          <a:bodyPr lIns="90000" tIns="46800" rIns="90000" bIns="4680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latin typeface="Arial" panose="020B0604020202020204" pitchFamily="34" charset="0"/>
                <a:ea typeface="Microsoft YaHei" panose="020B0503020204020204" charset="-122"/>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1049263" name="内容占位符 3"/>
          <p:cNvSpPr>
            <a:spLocks noGrp="1"/>
          </p:cNvSpPr>
          <p:nvPr>
            <p:ph sz="half" idx="2"/>
            <p:custDataLst>
              <p:tags r:id="rId4"/>
            </p:custDataLst>
          </p:nvPr>
        </p:nvSpPr>
        <p:spPr>
          <a:xfrm>
            <a:off x="669925" y="1406525"/>
            <a:ext cx="5283200" cy="4934752"/>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1049264" name="文本占位符 4"/>
          <p:cNvSpPr>
            <a:spLocks noGrp="1"/>
          </p:cNvSpPr>
          <p:nvPr>
            <p:ph type="body" sz="quarter" idx="3" hasCustomPrompt="1"/>
            <p:custDataLst>
              <p:tags r:id="rId5"/>
            </p:custDataLst>
          </p:nvPr>
        </p:nvSpPr>
        <p:spPr>
          <a:xfrm>
            <a:off x="6235750" y="952508"/>
            <a:ext cx="5283242" cy="381003"/>
          </a:xfrm>
        </p:spPr>
        <p:txBody>
          <a:bodyPr vert="horz" lIns="90000" tIns="46800" rIns="90000" bIns="4680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1049265" name="内容占位符 5"/>
          <p:cNvSpPr>
            <a:spLocks noGrp="1"/>
          </p:cNvSpPr>
          <p:nvPr>
            <p:ph sz="quarter" idx="4"/>
            <p:custDataLst>
              <p:tags r:id="rId6"/>
            </p:custDataLst>
          </p:nvPr>
        </p:nvSpPr>
        <p:spPr>
          <a:xfrm>
            <a:off x="6235750" y="1406525"/>
            <a:ext cx="5283242" cy="4934752"/>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vl2pPr marL="685800" marR="0" lvl="1"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2pPr>
            <a:lvl3pPr marL="1143000" marR="0" lvl="2"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3pPr>
            <a:lvl4pPr marL="1600200" marR="0" lvl="3"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4pPr>
            <a:lvl5pPr marL="2057400" marR="0" lvl="4"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1049266" name="日期占位符 6"/>
          <p:cNvSpPr>
            <a:spLocks noGrp="1"/>
          </p:cNvSpPr>
          <p:nvPr>
            <p:ph type="dt" sz="half" idx="10"/>
            <p:custDataLst>
              <p:tags r:id="rId7"/>
            </p:custDataLst>
          </p:nvPr>
        </p:nvSpPr>
        <p:spPr/>
        <p:txBody>
          <a:bodyPr/>
          <a:lstStyle/>
          <a:p>
            <a:endParaRPr lang="zh-CN" altLang="en-US"/>
          </a:p>
        </p:txBody>
      </p:sp>
      <p:sp>
        <p:nvSpPr>
          <p:cNvPr id="1049267" name="页脚占位符 7"/>
          <p:cNvSpPr>
            <a:spLocks noGrp="1"/>
          </p:cNvSpPr>
          <p:nvPr>
            <p:ph type="ftr" sz="quarter" idx="11"/>
            <p:custDataLst>
              <p:tags r:id="rId8"/>
            </p:custDataLst>
          </p:nvPr>
        </p:nvSpPr>
        <p:spPr/>
        <p:txBody>
          <a:bodyPr/>
          <a:lstStyle/>
          <a:p>
            <a:endParaRPr lang="zh-CN" altLang="en-US"/>
          </a:p>
        </p:txBody>
      </p:sp>
      <p:sp>
        <p:nvSpPr>
          <p:cNvPr id="1049268"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tx2"/>
        </a:solidFill>
        <a:effectLst/>
      </p:bgPr>
    </p:bg>
    <p:spTree>
      <p:nvGrpSpPr>
        <p:cNvPr id="1" name=""/>
        <p:cNvGrpSpPr/>
        <p:nvPr/>
      </p:nvGrpSpPr>
      <p:grpSpPr>
        <a:xfrm>
          <a:off x="0" y="0"/>
          <a:ext cx="0" cy="0"/>
          <a:chOff x="0" y="0"/>
          <a:chExt cx="0" cy="0"/>
        </a:xfrm>
      </p:grpSpPr>
      <p:grpSp>
        <p:nvGrpSpPr>
          <p:cNvPr id="61" name="组合 8"/>
          <p:cNvGrpSpPr/>
          <p:nvPr userDrawn="1">
            <p:custDataLst>
              <p:tags r:id="rId1"/>
            </p:custDataLst>
          </p:nvPr>
        </p:nvGrpSpPr>
        <p:grpSpPr>
          <a:xfrm>
            <a:off x="-8255" y="298450"/>
            <a:ext cx="12209145" cy="6562090"/>
            <a:chOff x="-8255" y="298450"/>
            <a:chExt cx="12209145" cy="6562090"/>
          </a:xfrm>
        </p:grpSpPr>
        <p:sp>
          <p:nvSpPr>
            <p:cNvPr id="1048593" name="矩形 9"/>
            <p:cNvSpPr/>
            <p:nvPr>
              <p:custDataLst>
                <p:tags r:id="rId6"/>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5" name="图片 10" descr="C:\Users\kingsoft\Desktop\图片1.png图片1"/>
            <p:cNvPicPr>
              <a:picLocks noChangeAspect="1"/>
            </p:cNvPicPr>
            <p:nvPr userDrawn="1">
              <p:custDataLst>
                <p:tags r:id="rId7"/>
              </p:custDataLst>
            </p:nvPr>
          </p:nvPicPr>
          <p:blipFill rotWithShape="1">
            <a:blip r:embed="rId11"/>
            <a:srcRect/>
            <a:stretch>
              <a:fillRect/>
            </a:stretch>
          </p:blipFill>
          <p:spPr>
            <a:xfrm>
              <a:off x="10883265" y="5746750"/>
              <a:ext cx="1317625" cy="1113790"/>
            </a:xfrm>
            <a:prstGeom prst="rect">
              <a:avLst/>
            </a:prstGeom>
          </p:spPr>
        </p:pic>
        <p:pic>
          <p:nvPicPr>
            <p:cNvPr id="2097156" name="图片 11" descr="C:\Users\kingsoft\Desktop\图片1.png图片1"/>
            <p:cNvPicPr>
              <a:picLocks noChangeAspect="1"/>
            </p:cNvPicPr>
            <p:nvPr userDrawn="1">
              <p:custDataLst>
                <p:tags r:id="rId8"/>
              </p:custDataLst>
            </p:nvPr>
          </p:nvPicPr>
          <p:blipFill rotWithShape="1">
            <a:blip r:embed="rId12"/>
            <a:srcRect/>
            <a:stretch>
              <a:fillRect/>
            </a:stretch>
          </p:blipFill>
          <p:spPr>
            <a:xfrm>
              <a:off x="-8255" y="5650865"/>
              <a:ext cx="1310640" cy="1209040"/>
            </a:xfrm>
            <a:prstGeom prst="rect">
              <a:avLst/>
            </a:prstGeom>
          </p:spPr>
        </p:pic>
        <p:pic>
          <p:nvPicPr>
            <p:cNvPr id="2097157" name="PA_Graphic 33"/>
            <p:cNvPicPr>
              <a:picLocks noChangeAspect="1"/>
            </p:cNvPicPr>
            <p:nvPr userDrawn="1">
              <p:custDataLst>
                <p:tags r:id="rId9"/>
              </p:custDataLst>
            </p:nvPr>
          </p:nvPicPr>
          <p:blipFill>
            <a:blip r:embed="rId13" cstate="screen"/>
            <a:stretch>
              <a:fillRect/>
            </a:stretch>
          </p:blipFill>
          <p:spPr>
            <a:xfrm rot="279626" flipH="1">
              <a:off x="447769" y="471286"/>
              <a:ext cx="443934" cy="366088"/>
            </a:xfrm>
            <a:prstGeom prst="rect">
              <a:avLst/>
            </a:prstGeom>
          </p:spPr>
        </p:pic>
      </p:grpSp>
      <p:sp>
        <p:nvSpPr>
          <p:cNvPr id="1048594" name="标题 1"/>
          <p:cNvSpPr>
            <a:spLocks noGrp="1"/>
          </p:cNvSpPr>
          <p:nvPr>
            <p:ph type="title"/>
            <p:custDataLst>
              <p:tags r:id="rId2"/>
            </p:custDataLst>
          </p:nvPr>
        </p:nvSpPr>
        <p:spPr/>
        <p:txBody>
          <a:bodyPr vert="horz" lIns="90000" tIns="46800" rIns="90000" bIns="468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dirty="0">
                <a:sym typeface="+mn-ea"/>
              </a:rPr>
              <a:t>单击此处编辑母版标题样式</a:t>
            </a:r>
          </a:p>
        </p:txBody>
      </p:sp>
      <p:sp>
        <p:nvSpPr>
          <p:cNvPr id="1048595" name="日期占位符 2"/>
          <p:cNvSpPr>
            <a:spLocks noGrp="1"/>
          </p:cNvSpPr>
          <p:nvPr>
            <p:ph type="dt" sz="half" idx="10"/>
            <p:custDataLst>
              <p:tags r:id="rId3"/>
            </p:custDataLst>
          </p:nvPr>
        </p:nvSpPr>
        <p:spPr/>
        <p:txBody>
          <a:bodyPr/>
          <a:lstStyle/>
          <a:p>
            <a:endParaRPr lang="zh-CN" altLang="en-US"/>
          </a:p>
        </p:txBody>
      </p:sp>
      <p:sp>
        <p:nvSpPr>
          <p:cNvPr id="1048596" name="页脚占位符 3"/>
          <p:cNvSpPr>
            <a:spLocks noGrp="1"/>
          </p:cNvSpPr>
          <p:nvPr>
            <p:ph type="ftr" sz="quarter" idx="11"/>
            <p:custDataLst>
              <p:tags r:id="rId4"/>
            </p:custDataLst>
          </p:nvPr>
        </p:nvSpPr>
        <p:spPr/>
        <p:txBody>
          <a:bodyPr/>
          <a:lstStyle/>
          <a:p>
            <a:endParaRPr lang="zh-CN" altLang="en-US"/>
          </a:p>
        </p:txBody>
      </p:sp>
      <p:sp>
        <p:nvSpPr>
          <p:cNvPr id="1048597"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solid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and title">
    <p:bg>
      <p:bgPr>
        <a:solidFill>
          <a:schemeClr val="tx2"/>
        </a:solidFill>
        <a:effectLst/>
      </p:bgPr>
    </p:bg>
    <p:spTree>
      <p:nvGrpSpPr>
        <p:cNvPr id="1" name=""/>
        <p:cNvGrpSpPr/>
        <p:nvPr/>
      </p:nvGrpSpPr>
      <p:grpSpPr>
        <a:xfrm>
          <a:off x="0" y="0"/>
          <a:ext cx="0" cy="0"/>
          <a:chOff x="0" y="0"/>
          <a:chExt cx="0" cy="0"/>
        </a:xfrm>
      </p:grpSpPr>
      <p:grpSp>
        <p:nvGrpSpPr>
          <p:cNvPr id="98" name="组合 13"/>
          <p:cNvGrpSpPr/>
          <p:nvPr userDrawn="1">
            <p:custDataLst>
              <p:tags r:id="rId1"/>
            </p:custDataLst>
          </p:nvPr>
        </p:nvGrpSpPr>
        <p:grpSpPr>
          <a:xfrm>
            <a:off x="-8255" y="298450"/>
            <a:ext cx="12209145" cy="6562090"/>
            <a:chOff x="-8255" y="298450"/>
            <a:chExt cx="12209145" cy="6562090"/>
          </a:xfrm>
        </p:grpSpPr>
        <p:sp>
          <p:nvSpPr>
            <p:cNvPr id="1048695" name="矩形 14"/>
            <p:cNvSpPr/>
            <p:nvPr>
              <p:custDataLst>
                <p:tags r:id="rId8"/>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70" name="图片 15" descr="C:\Users\kingsoft\Desktop\图片1.png图片1"/>
            <p:cNvPicPr>
              <a:picLocks noChangeAspect="1"/>
            </p:cNvPicPr>
            <p:nvPr userDrawn="1">
              <p:custDataLst>
                <p:tags r:id="rId9"/>
              </p:custDataLst>
            </p:nvPr>
          </p:nvPicPr>
          <p:blipFill rotWithShape="1">
            <a:blip r:embed="rId13"/>
            <a:srcRect/>
            <a:stretch>
              <a:fillRect/>
            </a:stretch>
          </p:blipFill>
          <p:spPr>
            <a:xfrm>
              <a:off x="10883265" y="5746750"/>
              <a:ext cx="1317625" cy="1113790"/>
            </a:xfrm>
            <a:prstGeom prst="rect">
              <a:avLst/>
            </a:prstGeom>
          </p:spPr>
        </p:pic>
        <p:pic>
          <p:nvPicPr>
            <p:cNvPr id="2097171" name="图片 16" descr="C:\Users\kingsoft\Desktop\图片1.png图片1"/>
            <p:cNvPicPr>
              <a:picLocks noChangeAspect="1"/>
            </p:cNvPicPr>
            <p:nvPr userDrawn="1">
              <p:custDataLst>
                <p:tags r:id="rId10"/>
              </p:custDataLst>
            </p:nvPr>
          </p:nvPicPr>
          <p:blipFill rotWithShape="1">
            <a:blip r:embed="rId14"/>
            <a:srcRect/>
            <a:stretch>
              <a:fillRect/>
            </a:stretch>
          </p:blipFill>
          <p:spPr>
            <a:xfrm>
              <a:off x="-8255" y="5650865"/>
              <a:ext cx="1310640" cy="1209040"/>
            </a:xfrm>
            <a:prstGeom prst="rect">
              <a:avLst/>
            </a:prstGeom>
          </p:spPr>
        </p:pic>
        <p:pic>
          <p:nvPicPr>
            <p:cNvPr id="2097172" name="PA_Graphic 33"/>
            <p:cNvPicPr>
              <a:picLocks noChangeAspect="1"/>
            </p:cNvPicPr>
            <p:nvPr userDrawn="1">
              <p:custDataLst>
                <p:tags r:id="rId11"/>
              </p:custDataLst>
            </p:nvPr>
          </p:nvPicPr>
          <p:blipFill>
            <a:blip r:embed="rId15" cstate="screen"/>
            <a:stretch>
              <a:fillRect/>
            </a:stretch>
          </p:blipFill>
          <p:spPr>
            <a:xfrm rot="279626" flipH="1">
              <a:off x="447769" y="471286"/>
              <a:ext cx="443934" cy="366088"/>
            </a:xfrm>
            <a:prstGeom prst="rect">
              <a:avLst/>
            </a:prstGeom>
          </p:spPr>
        </p:pic>
      </p:grpSp>
      <p:sp>
        <p:nvSpPr>
          <p:cNvPr id="1048696" name="标题 1"/>
          <p:cNvSpPr>
            <a:spLocks noGrp="1"/>
          </p:cNvSpPr>
          <p:nvPr>
            <p:ph type="title"/>
            <p:custDataLst>
              <p:tags r:id="rId2"/>
            </p:custDataLst>
          </p:nvPr>
        </p:nvSpPr>
        <p:spPr>
          <a:xfrm>
            <a:off x="669930" y="443234"/>
            <a:ext cx="10852237" cy="441964"/>
          </a:xfrm>
        </p:spPr>
        <p:txBody>
          <a:bodyPr vert="horz" lIns="90000" tIns="46800" rIns="90000" bIns="4680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dirty="0">
                <a:sym typeface="+mn-ea"/>
              </a:rPr>
              <a:t>单击此处编辑母版标题样式</a:t>
            </a:r>
          </a:p>
        </p:txBody>
      </p:sp>
      <p:sp>
        <p:nvSpPr>
          <p:cNvPr id="1048697" name="图片占位符 2"/>
          <p:cNvSpPr>
            <a:spLocks noGrp="1"/>
          </p:cNvSpPr>
          <p:nvPr>
            <p:ph type="pic" idx="1"/>
            <p:custDataLst>
              <p:tags r:id="rId3"/>
            </p:custDataLst>
          </p:nvPr>
        </p:nvSpPr>
        <p:spPr>
          <a:xfrm>
            <a:off x="669930" y="952508"/>
            <a:ext cx="5283242" cy="5388907"/>
          </a:xfrm>
        </p:spPr>
        <p:txBody>
          <a:bodyPr vert="horz" lIns="90000" tIns="46800" rIns="90000" bIns="4680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mn-lt"/>
                <a:ea typeface="+mn-ea"/>
                <a:cs typeface="+mn-cs"/>
                <a:sym typeface="+mn-ea"/>
              </a:defRPr>
            </a:lvl5pPr>
          </a:lstStyle>
          <a:p>
            <a:pPr lvl="0"/>
            <a:endParaRPr>
              <a:sym typeface="+mn-ea"/>
            </a:endParaRPr>
          </a:p>
        </p:txBody>
      </p:sp>
      <p:sp>
        <p:nvSpPr>
          <p:cNvPr id="1048698" name="文本占位符 3"/>
          <p:cNvSpPr>
            <a:spLocks noGrp="1"/>
          </p:cNvSpPr>
          <p:nvPr>
            <p:ph type="body" sz="half" idx="2"/>
            <p:custDataLst>
              <p:tags r:id="rId4"/>
            </p:custDataLst>
          </p:nvPr>
        </p:nvSpPr>
        <p:spPr>
          <a:xfrm>
            <a:off x="6238925" y="952508"/>
            <a:ext cx="5283242" cy="5388907"/>
          </a:xfrm>
        </p:spPr>
        <p:txBody>
          <a:bodyPr vert="horz" lIns="90000" tIns="46800" rIns="90000" bIns="46800" rtlCol="0">
            <a:normAutofit/>
          </a:bodyPr>
          <a:lstStyle>
            <a:lvl1pPr marL="228600" marR="0" lvl="0" indent="-228600" algn="l" defTabSz="914400" rtl="0" eaLnBrk="1" fontAlgn="auto" latinLnBrk="0" hangingPunct="1">
              <a:lnSpc>
                <a:spcPct val="12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dirty="0">
                <a:sym typeface="+mn-ea"/>
              </a:rPr>
              <a:t>单击此处编辑母版文本样式</a:t>
            </a:r>
          </a:p>
        </p:txBody>
      </p:sp>
      <p:sp>
        <p:nvSpPr>
          <p:cNvPr id="1048699" name="日期占位符 4"/>
          <p:cNvSpPr>
            <a:spLocks noGrp="1"/>
          </p:cNvSpPr>
          <p:nvPr>
            <p:ph type="dt" sz="half" idx="10"/>
            <p:custDataLst>
              <p:tags r:id="rId5"/>
            </p:custDataLst>
          </p:nvPr>
        </p:nvSpPr>
        <p:spPr/>
        <p:txBody>
          <a:bodyPr/>
          <a:lstStyle/>
          <a:p>
            <a:endParaRPr lang="zh-CN" altLang="en-US" dirty="0"/>
          </a:p>
        </p:txBody>
      </p:sp>
      <p:sp>
        <p:nvSpPr>
          <p:cNvPr id="1048700" name="页脚占位符 5"/>
          <p:cNvSpPr>
            <a:spLocks noGrp="1"/>
          </p:cNvSpPr>
          <p:nvPr>
            <p:ph type="ftr" sz="quarter" idx="11"/>
            <p:custDataLst>
              <p:tags r:id="rId6"/>
            </p:custDataLst>
          </p:nvPr>
        </p:nvSpPr>
        <p:spPr/>
        <p:txBody>
          <a:bodyPr/>
          <a:lstStyle/>
          <a:p>
            <a:endParaRPr lang="zh-CN" altLang="en-US" dirty="0"/>
          </a:p>
        </p:txBody>
      </p:sp>
      <p:sp>
        <p:nvSpPr>
          <p:cNvPr id="1048701"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tx2"/>
        </a:solidFill>
        <a:effectLst/>
      </p:bgPr>
    </p:bg>
    <p:spTree>
      <p:nvGrpSpPr>
        <p:cNvPr id="1" name=""/>
        <p:cNvGrpSpPr/>
        <p:nvPr/>
      </p:nvGrpSpPr>
      <p:grpSpPr>
        <a:xfrm>
          <a:off x="0" y="0"/>
          <a:ext cx="0" cy="0"/>
          <a:chOff x="0" y="0"/>
          <a:chExt cx="0" cy="0"/>
        </a:xfrm>
      </p:grpSpPr>
      <p:grpSp>
        <p:nvGrpSpPr>
          <p:cNvPr id="251" name="组合 11"/>
          <p:cNvGrpSpPr/>
          <p:nvPr userDrawn="1">
            <p:custDataLst>
              <p:tags r:id="rId1"/>
            </p:custDataLst>
          </p:nvPr>
        </p:nvGrpSpPr>
        <p:grpSpPr>
          <a:xfrm>
            <a:off x="-8255" y="298450"/>
            <a:ext cx="12209145" cy="6562090"/>
            <a:chOff x="-8255" y="298450"/>
            <a:chExt cx="12209145" cy="6562090"/>
          </a:xfrm>
        </p:grpSpPr>
        <p:sp>
          <p:nvSpPr>
            <p:cNvPr id="1049247" name="矩形 12"/>
            <p:cNvSpPr/>
            <p:nvPr userDrawn="1">
              <p:custDataLst>
                <p:tags r:id="rId7"/>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86" name="图片 13" descr="C:\Users\kingsoft\Desktop\图片1.png图片1"/>
            <p:cNvPicPr>
              <a:picLocks noChangeAspect="1"/>
            </p:cNvPicPr>
            <p:nvPr userDrawn="1">
              <p:custDataLst>
                <p:tags r:id="rId8"/>
              </p:custDataLst>
            </p:nvPr>
          </p:nvPicPr>
          <p:blipFill rotWithShape="1">
            <a:blip r:embed="rId12"/>
            <a:srcRect/>
            <a:stretch>
              <a:fillRect/>
            </a:stretch>
          </p:blipFill>
          <p:spPr>
            <a:xfrm>
              <a:off x="10883265" y="5746750"/>
              <a:ext cx="1317625" cy="1113790"/>
            </a:xfrm>
            <a:prstGeom prst="rect">
              <a:avLst/>
            </a:prstGeom>
          </p:spPr>
        </p:pic>
        <p:pic>
          <p:nvPicPr>
            <p:cNvPr id="2097187" name="图片 14" descr="C:\Users\kingsoft\Desktop\图片1.png图片1"/>
            <p:cNvPicPr>
              <a:picLocks noChangeAspect="1"/>
            </p:cNvPicPr>
            <p:nvPr userDrawn="1">
              <p:custDataLst>
                <p:tags r:id="rId9"/>
              </p:custDataLst>
            </p:nvPr>
          </p:nvPicPr>
          <p:blipFill rotWithShape="1">
            <a:blip r:embed="rId13"/>
            <a:srcRect/>
            <a:stretch>
              <a:fillRect/>
            </a:stretch>
          </p:blipFill>
          <p:spPr>
            <a:xfrm>
              <a:off x="-8255" y="5650865"/>
              <a:ext cx="1310640" cy="1209040"/>
            </a:xfrm>
            <a:prstGeom prst="rect">
              <a:avLst/>
            </a:prstGeom>
          </p:spPr>
        </p:pic>
        <p:pic>
          <p:nvPicPr>
            <p:cNvPr id="2097188" name="PA_Graphic 33"/>
            <p:cNvPicPr>
              <a:picLocks noChangeAspect="1"/>
            </p:cNvPicPr>
            <p:nvPr userDrawn="1">
              <p:custDataLst>
                <p:tags r:id="rId10"/>
              </p:custDataLst>
            </p:nvPr>
          </p:nvPicPr>
          <p:blipFill>
            <a:blip r:embed="rId14" cstate="screen"/>
            <a:stretch>
              <a:fillRect/>
            </a:stretch>
          </p:blipFill>
          <p:spPr>
            <a:xfrm rot="279626" flipH="1">
              <a:off x="447769" y="471286"/>
              <a:ext cx="443934" cy="366088"/>
            </a:xfrm>
            <a:prstGeom prst="rect">
              <a:avLst/>
            </a:prstGeom>
          </p:spPr>
        </p:pic>
      </p:grpSp>
      <p:sp>
        <p:nvSpPr>
          <p:cNvPr id="1049248"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latin typeface="Arial" panose="020B0604020202020204" pitchFamily="34" charset="0"/>
                <a:ea typeface="Microsoft YaHei" panose="020B0503020204020204" charset="-122"/>
                <a:cs typeface="Arial" panose="020B0604020202020204" pitchFamily="34" charset="0"/>
                <a:sym typeface="+mn-ea"/>
              </a:defRPr>
            </a:lvl1pPr>
          </a:lstStyle>
          <a:p>
            <a:pPr lvl="0"/>
            <a:r>
              <a:rPr>
                <a:sym typeface="+mn-ea"/>
              </a:rPr>
              <a:t>单击此处编辑母版标题样式</a:t>
            </a:r>
          </a:p>
        </p:txBody>
      </p:sp>
      <p:sp>
        <p:nvSpPr>
          <p:cNvPr id="1049249"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latin typeface="Arial" panose="020B0604020202020204" pitchFamily="34" charset="0"/>
                <a:ea typeface="Microsoft YaHei" panose="020B0503020204020204" charset="-122"/>
                <a:cs typeface="Arial" panose="020B0604020202020204" pitchFamily="34" charset="0"/>
              </a:defRPr>
            </a:lvl1pPr>
            <a:lvl2pPr indent="0" eaLnBrk="1" fontAlgn="auto" latinLnBrk="0" hangingPunct="1">
              <a:defRPr>
                <a:latin typeface="Arial" panose="020B0604020202020204" pitchFamily="34" charset="0"/>
                <a:ea typeface="Microsoft YaHei" panose="020B0503020204020204" charset="-122"/>
                <a:cs typeface="Arial" panose="020B0604020202020204" pitchFamily="34" charset="0"/>
              </a:defRPr>
            </a:lvl2pPr>
            <a:lvl3pPr indent="0" eaLnBrk="1" fontAlgn="auto" latinLnBrk="0" hangingPunct="1">
              <a:defRPr>
                <a:latin typeface="Arial" panose="020B0604020202020204" pitchFamily="34" charset="0"/>
                <a:ea typeface="Microsoft YaHei" panose="020B0503020204020204" charset="-122"/>
                <a:cs typeface="Arial" panose="020B0604020202020204" pitchFamily="34" charset="0"/>
              </a:defRPr>
            </a:lvl3pPr>
            <a:lvl4pPr indent="0" eaLnBrk="1" fontAlgn="auto" latinLnBrk="0" hangingPunct="1">
              <a:defRPr>
                <a:latin typeface="Arial" panose="020B0604020202020204" pitchFamily="34" charset="0"/>
                <a:ea typeface="Microsoft YaHei" panose="020B0503020204020204" charset="-122"/>
                <a:cs typeface="Arial" panose="020B0604020202020204" pitchFamily="34" charset="0"/>
              </a:defRPr>
            </a:lvl4pPr>
            <a:lvl5pPr indent="0" eaLnBrk="1" fontAlgn="auto" latinLnBrk="0" hangingPunct="1">
              <a:defRPr>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9250" name="日期占位符 3"/>
          <p:cNvSpPr>
            <a:spLocks noGrp="1"/>
          </p:cNvSpPr>
          <p:nvPr>
            <p:ph type="dt" sz="half" idx="10"/>
            <p:custDataLst>
              <p:tags r:id="rId4"/>
            </p:custDataLst>
          </p:nvPr>
        </p:nvSpPr>
        <p:spPr/>
        <p:txBody>
          <a:bodyPr/>
          <a:lstStyle/>
          <a:p>
            <a:endParaRPr lang="zh-CN" altLang="en-US"/>
          </a:p>
        </p:txBody>
      </p:sp>
      <p:sp>
        <p:nvSpPr>
          <p:cNvPr id="1049251" name="页脚占位符 4"/>
          <p:cNvSpPr>
            <a:spLocks noGrp="1"/>
          </p:cNvSpPr>
          <p:nvPr>
            <p:ph type="ftr" sz="quarter" idx="11"/>
            <p:custDataLst>
              <p:tags r:id="rId5"/>
            </p:custDataLst>
          </p:nvPr>
        </p:nvSpPr>
        <p:spPr/>
        <p:txBody>
          <a:bodyPr/>
          <a:lstStyle/>
          <a:p>
            <a:endParaRPr lang="zh-CN" altLang="en-US"/>
          </a:p>
        </p:txBody>
      </p:sp>
      <p:sp>
        <p:nvSpPr>
          <p:cNvPr id="1049252"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p:bg>
      <p:bgPr>
        <a:solidFill>
          <a:schemeClr val="tx2"/>
        </a:solidFill>
        <a:effectLst/>
      </p:bgPr>
    </p:bg>
    <p:spTree>
      <p:nvGrpSpPr>
        <p:cNvPr id="1" name=""/>
        <p:cNvGrpSpPr/>
        <p:nvPr/>
      </p:nvGrpSpPr>
      <p:grpSpPr>
        <a:xfrm>
          <a:off x="0" y="0"/>
          <a:ext cx="0" cy="0"/>
          <a:chOff x="0" y="0"/>
          <a:chExt cx="0" cy="0"/>
        </a:xfrm>
      </p:grpSpPr>
      <p:grpSp>
        <p:nvGrpSpPr>
          <p:cNvPr id="257" name="组合 1"/>
          <p:cNvGrpSpPr/>
          <p:nvPr userDrawn="1">
            <p:custDataLst>
              <p:tags r:id="rId1"/>
            </p:custDataLst>
          </p:nvPr>
        </p:nvGrpSpPr>
        <p:grpSpPr>
          <a:xfrm>
            <a:off x="-8255" y="298450"/>
            <a:ext cx="12209145" cy="6562090"/>
            <a:chOff x="-8255" y="298450"/>
            <a:chExt cx="12209145" cy="6562090"/>
          </a:xfrm>
        </p:grpSpPr>
        <p:sp>
          <p:nvSpPr>
            <p:cNvPr id="1049278" name="矩形 9"/>
            <p:cNvSpPr/>
            <p:nvPr userDrawn="1">
              <p:custDataLst>
                <p:tags r:id="rId6"/>
              </p:custDataLst>
            </p:nvPr>
          </p:nvSpPr>
          <p:spPr>
            <a:xfrm>
              <a:off x="310515" y="298450"/>
              <a:ext cx="11570970" cy="6260465"/>
            </a:xfrm>
            <a:prstGeom prst="rect">
              <a:avLst/>
            </a:prstGeom>
            <a:solidFill>
              <a:schemeClr val="bg2"/>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94" name="图片 11" descr="C:\Users\kingsoft\Desktop\图片1.png图片1"/>
            <p:cNvPicPr>
              <a:picLocks noChangeAspect="1"/>
            </p:cNvPicPr>
            <p:nvPr userDrawn="1">
              <p:custDataLst>
                <p:tags r:id="rId7"/>
              </p:custDataLst>
            </p:nvPr>
          </p:nvPicPr>
          <p:blipFill rotWithShape="1">
            <a:blip r:embed="rId11"/>
            <a:srcRect/>
            <a:stretch>
              <a:fillRect/>
            </a:stretch>
          </p:blipFill>
          <p:spPr>
            <a:xfrm>
              <a:off x="10883265" y="5746750"/>
              <a:ext cx="1317625" cy="1113790"/>
            </a:xfrm>
            <a:prstGeom prst="rect">
              <a:avLst/>
            </a:prstGeom>
          </p:spPr>
        </p:pic>
        <p:pic>
          <p:nvPicPr>
            <p:cNvPr id="2097195" name="图片 12" descr="C:\Users\kingsoft\Desktop\图片1.png图片1"/>
            <p:cNvPicPr>
              <a:picLocks noChangeAspect="1"/>
            </p:cNvPicPr>
            <p:nvPr userDrawn="1">
              <p:custDataLst>
                <p:tags r:id="rId8"/>
              </p:custDataLst>
            </p:nvPr>
          </p:nvPicPr>
          <p:blipFill rotWithShape="1">
            <a:blip r:embed="rId12"/>
            <a:srcRect/>
            <a:stretch>
              <a:fillRect/>
            </a:stretch>
          </p:blipFill>
          <p:spPr>
            <a:xfrm>
              <a:off x="-8255" y="5650865"/>
              <a:ext cx="1310640" cy="1209040"/>
            </a:xfrm>
            <a:prstGeom prst="rect">
              <a:avLst/>
            </a:prstGeom>
          </p:spPr>
        </p:pic>
        <p:pic>
          <p:nvPicPr>
            <p:cNvPr id="2097196" name="PA_Graphic 33"/>
            <p:cNvPicPr>
              <a:picLocks noChangeAspect="1"/>
            </p:cNvPicPr>
            <p:nvPr userDrawn="1">
              <p:custDataLst>
                <p:tags r:id="rId9"/>
              </p:custDataLst>
            </p:nvPr>
          </p:nvPicPr>
          <p:blipFill>
            <a:blip r:embed="rId13" cstate="screen"/>
            <a:stretch>
              <a:fillRect/>
            </a:stretch>
          </p:blipFill>
          <p:spPr>
            <a:xfrm rot="279626" flipH="1">
              <a:off x="447769" y="471286"/>
              <a:ext cx="443934" cy="366088"/>
            </a:xfrm>
            <a:prstGeom prst="rect">
              <a:avLst/>
            </a:prstGeom>
          </p:spPr>
        </p:pic>
      </p:grpSp>
      <p:sp>
        <p:nvSpPr>
          <p:cNvPr id="1049279" name="日期占位符 2"/>
          <p:cNvSpPr>
            <a:spLocks noGrp="1"/>
          </p:cNvSpPr>
          <p:nvPr>
            <p:ph type="dt" sz="half" idx="10"/>
            <p:custDataLst>
              <p:tags r:id="rId2"/>
            </p:custDataLst>
          </p:nvPr>
        </p:nvSpPr>
        <p:spPr>
          <a:xfrm>
            <a:off x="879742" y="6349833"/>
            <a:ext cx="2700000" cy="316800"/>
          </a:xfrm>
        </p:spPr>
        <p:txBody>
          <a:bodyPr/>
          <a:lstStyle/>
          <a:p>
            <a:endParaRPr lang="zh-CN" altLang="en-US"/>
          </a:p>
        </p:txBody>
      </p:sp>
      <p:sp>
        <p:nvSpPr>
          <p:cNvPr id="1049280" name="页脚占位符 3"/>
          <p:cNvSpPr>
            <a:spLocks noGrp="1"/>
          </p:cNvSpPr>
          <p:nvPr>
            <p:ph type="ftr" sz="quarter" idx="11"/>
            <p:custDataLst>
              <p:tags r:id="rId3"/>
            </p:custDataLst>
          </p:nvPr>
        </p:nvSpPr>
        <p:spPr>
          <a:xfrm>
            <a:off x="4116000" y="6349833"/>
            <a:ext cx="3960000" cy="316800"/>
          </a:xfrm>
        </p:spPr>
        <p:txBody>
          <a:bodyPr/>
          <a:lstStyle/>
          <a:p>
            <a:endParaRPr lang="zh-CN" altLang="en-US"/>
          </a:p>
        </p:txBody>
      </p:sp>
      <p:sp>
        <p:nvSpPr>
          <p:cNvPr id="1049281" name="灯片编号占位符 4"/>
          <p:cNvSpPr>
            <a:spLocks noGrp="1"/>
          </p:cNvSpPr>
          <p:nvPr>
            <p:ph type="sldNum" sz="quarter" idx="12"/>
            <p:custDataLst>
              <p:tags r:id="rId4"/>
            </p:custDataLst>
          </p:nvPr>
        </p:nvSpPr>
        <p:spPr>
          <a:xfrm>
            <a:off x="8610600" y="6349833"/>
            <a:ext cx="2700000" cy="316800"/>
          </a:xfrm>
        </p:spPr>
        <p:txBody>
          <a:bodyPr/>
          <a:lstStyle/>
          <a:p>
            <a:fld id="{49AE70B2-8BF9-45C0-BB95-33D1B9D3A854}" type="slidenum">
              <a:rPr lang="zh-CN" altLang="en-US" smtClean="0"/>
              <a:t>‹#›</a:t>
            </a:fld>
            <a:endParaRPr lang="zh-CN" altLang="en-US"/>
          </a:p>
        </p:txBody>
      </p:sp>
      <p:sp>
        <p:nvSpPr>
          <p:cNvPr id="1049282" name="内容占位符 6"/>
          <p:cNvSpPr>
            <a:spLocks noGrp="1"/>
          </p:cNvSpPr>
          <p:nvPr>
            <p:ph sz="quarter" idx="13"/>
            <p:custDataLst>
              <p:tags r:id="rId5"/>
            </p:custDataLst>
          </p:nvPr>
        </p:nvSpPr>
        <p:spPr>
          <a:xfrm>
            <a:off x="669930" y="952508"/>
            <a:ext cx="10852237" cy="5388907"/>
          </a:xfrm>
        </p:spPr>
        <p:txBody>
          <a:bodyPr/>
          <a:lstStyle>
            <a:lvl1pPr>
              <a:defRPr>
                <a:latin typeface="Arial" panose="020B0604020202020204" pitchFamily="34" charset="0"/>
                <a:ea typeface="Microsoft YaHei" panose="020B0503020204020204" charset="-122"/>
                <a:cs typeface="Arial" panose="020B0604020202020204" pitchFamily="34" charset="0"/>
              </a:defRPr>
            </a:lvl1pPr>
            <a:lvl2pPr>
              <a:defRPr>
                <a:latin typeface="Arial" panose="020B0604020202020204" pitchFamily="34" charset="0"/>
                <a:ea typeface="Microsoft YaHei" panose="020B0503020204020204" charset="-122"/>
                <a:cs typeface="Arial" panose="020B0604020202020204" pitchFamily="34" charset="0"/>
              </a:defRPr>
            </a:lvl2pPr>
            <a:lvl3pPr>
              <a:defRPr>
                <a:latin typeface="Arial" panose="020B0604020202020204" pitchFamily="34" charset="0"/>
                <a:ea typeface="Microsoft YaHei" panose="020B0503020204020204" charset="-122"/>
                <a:cs typeface="Arial" panose="020B0604020202020204" pitchFamily="34" charset="0"/>
              </a:defRPr>
            </a:lvl3pPr>
            <a:lvl4pPr>
              <a:defRPr>
                <a:latin typeface="Arial" panose="020B0604020202020204" pitchFamily="34" charset="0"/>
                <a:ea typeface="Microsoft YaHei" panose="020B0503020204020204" charset="-122"/>
                <a:cs typeface="Arial" panose="020B0604020202020204" pitchFamily="34" charset="0"/>
              </a:defRPr>
            </a:lvl4pPr>
            <a:lvl5pPr>
              <a:defRPr>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st slide">
    <p:bg>
      <p:bgPr>
        <a:solidFill>
          <a:schemeClr val="bg2"/>
        </a:solidFill>
        <a:effectLst/>
      </p:bgPr>
    </p:bg>
    <p:spTree>
      <p:nvGrpSpPr>
        <p:cNvPr id="1" name=""/>
        <p:cNvGrpSpPr/>
        <p:nvPr/>
      </p:nvGrpSpPr>
      <p:grpSpPr>
        <a:xfrm>
          <a:off x="0" y="0"/>
          <a:ext cx="0" cy="0"/>
          <a:chOff x="0" y="0"/>
          <a:chExt cx="0" cy="0"/>
        </a:xfrm>
      </p:grpSpPr>
      <p:pic>
        <p:nvPicPr>
          <p:cNvPr id="2097180" name="图片 8" descr="花"/>
          <p:cNvPicPr>
            <a:picLocks noChangeAspect="1"/>
          </p:cNvPicPr>
          <p:nvPr userDrawn="1">
            <p:custDataLst>
              <p:tags r:id="rId1"/>
            </p:custDataLst>
          </p:nvPr>
        </p:nvPicPr>
        <p:blipFill rotWithShape="1">
          <a:blip r:embed="rId10" cstate="screen"/>
          <a:srcRect/>
          <a:stretch>
            <a:fillRect/>
          </a:stretch>
        </p:blipFill>
        <p:spPr>
          <a:xfrm>
            <a:off x="-8255" y="776065"/>
            <a:ext cx="12209145" cy="6081935"/>
          </a:xfrm>
          <a:prstGeom prst="rect">
            <a:avLst/>
          </a:prstGeom>
        </p:spPr>
      </p:pic>
      <p:cxnSp>
        <p:nvCxnSpPr>
          <p:cNvPr id="3145748" name="PA_直接连接符 27"/>
          <p:cNvCxnSpPr/>
          <p:nvPr userDrawn="1">
            <p:custDataLst>
              <p:tags r:id="rId2"/>
            </p:custDataLst>
          </p:nvPr>
        </p:nvCxnSpPr>
        <p:spPr>
          <a:xfrm flipH="1">
            <a:off x="3198808" y="3415370"/>
            <a:ext cx="5372863" cy="0"/>
          </a:xfrm>
          <a:prstGeom prst="line">
            <a:avLst/>
          </a:prstGeom>
          <a:ln w="38100">
            <a:solidFill>
              <a:schemeClr val="accent1"/>
            </a:solidFill>
            <a:prstDash val="sysDot"/>
          </a:ln>
        </p:spPr>
        <p:style>
          <a:lnRef idx="1">
            <a:schemeClr val="accent1"/>
          </a:lnRef>
          <a:fillRef idx="0">
            <a:schemeClr val="accent1"/>
          </a:fillRef>
          <a:effectRef idx="0">
            <a:schemeClr val="accent1"/>
          </a:effectRef>
          <a:fontRef idx="minor">
            <a:schemeClr val="tx1"/>
          </a:fontRef>
        </p:style>
      </p:cxnSp>
      <p:pic>
        <p:nvPicPr>
          <p:cNvPr id="2097181" name="PA_Graphic 33"/>
          <p:cNvPicPr>
            <a:picLocks noChangeAspect="1"/>
          </p:cNvPicPr>
          <p:nvPr userDrawn="1">
            <p:custDataLst>
              <p:tags r:id="rId3"/>
            </p:custDataLst>
          </p:nvPr>
        </p:nvPicPr>
        <p:blipFill>
          <a:blip r:embed="rId11" cstate="screen"/>
          <a:stretch>
            <a:fillRect/>
          </a:stretch>
        </p:blipFill>
        <p:spPr>
          <a:xfrm rot="16200000" flipH="1">
            <a:off x="2812164" y="3202533"/>
            <a:ext cx="516192" cy="425675"/>
          </a:xfrm>
          <a:prstGeom prst="rect">
            <a:avLst/>
          </a:prstGeom>
        </p:spPr>
      </p:pic>
      <p:sp>
        <p:nvSpPr>
          <p:cNvPr id="1049226" name="标题 1"/>
          <p:cNvSpPr>
            <a:spLocks noGrp="1"/>
          </p:cNvSpPr>
          <p:nvPr>
            <p:ph type="title" hasCustomPrompt="1"/>
            <p:custDataLst>
              <p:tags r:id="rId4"/>
            </p:custDataLst>
          </p:nvPr>
        </p:nvSpPr>
        <p:spPr>
          <a:xfrm>
            <a:off x="2190710" y="1773239"/>
            <a:ext cx="7810579" cy="1541462"/>
          </a:xfrm>
        </p:spPr>
        <p:txBody>
          <a:bodyPr lIns="90000" tIns="46800" rIns="90000" bIns="46800" anchor="b">
            <a:normAutofit/>
          </a:bodyPr>
          <a:lstStyle>
            <a:lvl1pPr algn="ctr">
              <a:defRPr sz="5400" spc="0" baseline="0">
                <a:solidFill>
                  <a:schemeClr val="accent1"/>
                </a:solidFill>
                <a:latin typeface="Microsoft YaHei" panose="020B0503020204020204" charset="-122"/>
                <a:ea typeface="汉仪旗黑-85S" panose="00020600040101010101" pitchFamily="18" charset="-122"/>
              </a:defRPr>
            </a:lvl1pPr>
          </a:lstStyle>
          <a:p>
            <a:r>
              <a:rPr lang="zh-CN" altLang="en-US" dirty="0"/>
              <a:t>单击此处编辑标题</a:t>
            </a:r>
          </a:p>
        </p:txBody>
      </p:sp>
      <p:sp>
        <p:nvSpPr>
          <p:cNvPr id="1049227" name="日期占位符 2"/>
          <p:cNvSpPr>
            <a:spLocks noGrp="1"/>
          </p:cNvSpPr>
          <p:nvPr>
            <p:ph type="dt" sz="half" idx="10"/>
            <p:custDataLst>
              <p:tags r:id="rId5"/>
            </p:custDataLst>
          </p:nvPr>
        </p:nvSpPr>
        <p:spPr/>
        <p:txBody>
          <a:bodyPr/>
          <a:lstStyle/>
          <a:p>
            <a:endParaRPr lang="zh-CN" altLang="en-US"/>
          </a:p>
        </p:txBody>
      </p:sp>
      <p:sp>
        <p:nvSpPr>
          <p:cNvPr id="1049228" name="页脚占位符 3"/>
          <p:cNvSpPr>
            <a:spLocks noGrp="1"/>
          </p:cNvSpPr>
          <p:nvPr>
            <p:ph type="ftr" sz="quarter" idx="11"/>
            <p:custDataLst>
              <p:tags r:id="rId6"/>
            </p:custDataLst>
          </p:nvPr>
        </p:nvSpPr>
        <p:spPr/>
        <p:txBody>
          <a:bodyPr/>
          <a:lstStyle/>
          <a:p>
            <a:endParaRPr lang="zh-CN" altLang="en-US"/>
          </a:p>
        </p:txBody>
      </p:sp>
      <p:sp>
        <p:nvSpPr>
          <p:cNvPr id="1049229"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a:p>
        </p:txBody>
      </p:sp>
      <p:sp>
        <p:nvSpPr>
          <p:cNvPr id="1049230" name="文本占位符 11"/>
          <p:cNvSpPr>
            <a:spLocks noGrp="1"/>
          </p:cNvSpPr>
          <p:nvPr>
            <p:ph type="body" sz="quarter" idx="13"/>
            <p:custDataLst>
              <p:tags r:id="rId8"/>
            </p:custDataLst>
          </p:nvPr>
        </p:nvSpPr>
        <p:spPr>
          <a:xfrm>
            <a:off x="2190750" y="3538538"/>
            <a:ext cx="7810500" cy="773330"/>
          </a:xfrm>
        </p:spPr>
        <p:txBody>
          <a:bodyPr lIns="90000" tIns="46800" rIns="90000" bIns="46800">
            <a:normAutofit/>
          </a:bodyPr>
          <a:lstStyle>
            <a:lvl1pPr marL="0" indent="0" algn="ctr">
              <a:buNone/>
              <a:defRPr sz="2000" spc="0" baseline="0">
                <a:solidFill>
                  <a:schemeClr val="tx1">
                    <a:lumMod val="85000"/>
                    <a:lumOff val="15000"/>
                  </a:schemeClr>
                </a:solidFill>
                <a:latin typeface="Arial" panose="020B0604020202020204" pitchFamily="34" charset="0"/>
                <a:cs typeface="Arial" panose="020B0604020202020204" pitchFamily="34" charset="0"/>
              </a:defRPr>
            </a:lvl1pPr>
          </a:lstStyle>
          <a:p>
            <a:pPr lvl="0"/>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97180"/>
                                        </p:tgtEl>
                                        <p:attrNameLst>
                                          <p:attrName>style.visibility</p:attrName>
                                        </p:attrNameLst>
                                      </p:cBhvr>
                                      <p:to>
                                        <p:strVal val="visible"/>
                                      </p:to>
                                    </p:set>
                                    <p:animEffect transition="in" filter="dissolve">
                                      <p:cBhvr>
                                        <p:cTn id="7" dur="500"/>
                                        <p:tgtEl>
                                          <p:spTgt spid="2097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General">
    <p:bg>
      <p:bgPr>
        <a:blipFill rotWithShape="1">
          <a:blip r:embed="rId7"/>
          <a:stretch>
            <a:fillRect/>
          </a:stretch>
        </a:blipFill>
        <a:effectLst/>
      </p:bgPr>
    </p:bg>
    <p:spTree>
      <p:nvGrpSpPr>
        <p:cNvPr id="1" name=""/>
        <p:cNvGrpSpPr/>
        <p:nvPr/>
      </p:nvGrpSpPr>
      <p:grpSpPr>
        <a:xfrm>
          <a:off x="0" y="0"/>
          <a:ext cx="0" cy="0"/>
          <a:chOff x="0" y="0"/>
          <a:chExt cx="0" cy="0"/>
        </a:xfrm>
      </p:grpSpPr>
      <p:pic>
        <p:nvPicPr>
          <p:cNvPr id="2097158" name="PA_Graphic 33"/>
          <p:cNvPicPr>
            <a:picLocks noChangeAspect="1"/>
          </p:cNvPicPr>
          <p:nvPr userDrawn="1">
            <p:custDataLst>
              <p:tags r:id="rId1"/>
            </p:custDataLst>
          </p:nvPr>
        </p:nvPicPr>
        <p:blipFill>
          <a:blip r:embed="rId8" cstate="screen"/>
          <a:stretch>
            <a:fillRect/>
          </a:stretch>
        </p:blipFill>
        <p:spPr>
          <a:xfrm rot="279626" flipH="1">
            <a:off x="99818" y="481167"/>
            <a:ext cx="443934" cy="366088"/>
          </a:xfrm>
          <a:prstGeom prst="rect">
            <a:avLst/>
          </a:prstGeom>
        </p:spPr>
      </p:pic>
      <p:sp>
        <p:nvSpPr>
          <p:cNvPr id="1048617" name="标题 1"/>
          <p:cNvSpPr>
            <a:spLocks noGrp="1"/>
          </p:cNvSpPr>
          <p:nvPr>
            <p:ph type="title"/>
            <p:custDataLst>
              <p:tags r:id="rId2"/>
            </p:custDataLst>
          </p:nvPr>
        </p:nvSpPr>
        <p:spPr>
          <a:xfrm>
            <a:off x="669882" y="443230"/>
            <a:ext cx="10852237" cy="441964"/>
          </a:xfrm>
        </p:spPr>
        <p:txBody>
          <a:bodyPr/>
          <a:lstStyle>
            <a:lvl1pPr>
              <a:defRPr baseline="0">
                <a:latin typeface="Microsoft YaHei" panose="020B0503020204020204" charset="-122"/>
                <a:ea typeface="Microsoft YaHei" panose="020B0503020204020204" charset="-122"/>
              </a:defRPr>
            </a:lvl1pPr>
          </a:lstStyle>
          <a:p>
            <a:r>
              <a:rPr lang="zh-CN" altLang="en-US" dirty="0"/>
              <a:t>单击此处编辑母版标题样式</a:t>
            </a:r>
          </a:p>
        </p:txBody>
      </p:sp>
      <p:sp>
        <p:nvSpPr>
          <p:cNvPr id="1048618" name="日期占位符 2"/>
          <p:cNvSpPr>
            <a:spLocks noGrp="1"/>
          </p:cNvSpPr>
          <p:nvPr>
            <p:ph type="dt" sz="half" idx="10"/>
            <p:custDataLst>
              <p:tags r:id="rId3"/>
            </p:custDataLst>
          </p:nvPr>
        </p:nvSpPr>
        <p:spPr>
          <a:xfrm>
            <a:off x="879742" y="6349833"/>
            <a:ext cx="2700000" cy="316800"/>
          </a:xfrm>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8619" name="页脚占位符 3"/>
          <p:cNvSpPr>
            <a:spLocks noGrp="1"/>
          </p:cNvSpPr>
          <p:nvPr>
            <p:ph type="ftr" sz="quarter" idx="11"/>
            <p:custDataLst>
              <p:tags r:id="rId4"/>
            </p:custDataLst>
          </p:nvPr>
        </p:nvSpPr>
        <p:spPr>
          <a:xfrm>
            <a:off x="4116000" y="6349833"/>
            <a:ext cx="3960000" cy="316800"/>
          </a:xfrm>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8620" name="灯片编号占位符 4"/>
          <p:cNvSpPr>
            <a:spLocks noGrp="1"/>
          </p:cNvSpPr>
          <p:nvPr>
            <p:ph type="sldNum" sz="quarter" idx="12"/>
            <p:custDataLst>
              <p:tags r:id="rId5"/>
            </p:custDataLst>
          </p:nvPr>
        </p:nvSpPr>
        <p:spPr>
          <a:xfrm>
            <a:off x="8610600" y="6349833"/>
            <a:ext cx="2700000" cy="316800"/>
          </a:xfrm>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 frame">
    <p:bg>
      <p:bgPr>
        <a:solidFill>
          <a:schemeClr val="tx2"/>
        </a:solidFill>
        <a:effectLst/>
      </p:bgPr>
    </p:bg>
    <p:spTree>
      <p:nvGrpSpPr>
        <p:cNvPr id="1" name=""/>
        <p:cNvGrpSpPr/>
        <p:nvPr/>
      </p:nvGrpSpPr>
      <p:grpSpPr>
        <a:xfrm>
          <a:off x="0" y="0"/>
          <a:ext cx="0" cy="0"/>
          <a:chOff x="0" y="0"/>
          <a:chExt cx="0" cy="0"/>
        </a:xfrm>
      </p:grpSpPr>
      <p:grpSp>
        <p:nvGrpSpPr>
          <p:cNvPr id="249" name="组合 10"/>
          <p:cNvGrpSpPr/>
          <p:nvPr userDrawn="1">
            <p:custDataLst>
              <p:tags r:id="rId1"/>
            </p:custDataLst>
          </p:nvPr>
        </p:nvGrpSpPr>
        <p:grpSpPr>
          <a:xfrm>
            <a:off x="-8255" y="304200"/>
            <a:ext cx="12209145" cy="6556340"/>
            <a:chOff x="-8255" y="304200"/>
            <a:chExt cx="12209145" cy="6556340"/>
          </a:xfrm>
        </p:grpSpPr>
        <p:sp>
          <p:nvSpPr>
            <p:cNvPr id="1049241" name="矩形 7"/>
            <p:cNvSpPr/>
            <p:nvPr userDrawn="1">
              <p:custDataLst>
                <p:tags r:id="rId7"/>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icrosoft YaHei" panose="020B0503020204020204" charset="-122"/>
                <a:ea typeface="Microsoft YaHei" panose="020B0503020204020204" charset="-122"/>
              </a:endParaRPr>
            </a:p>
          </p:txBody>
        </p:sp>
        <p:pic>
          <p:nvPicPr>
            <p:cNvPr id="2097183" name="图片 5" descr="C:\Users\kingsoft\Desktop\图片1.png图片1"/>
            <p:cNvPicPr>
              <a:picLocks noChangeAspect="1"/>
            </p:cNvPicPr>
            <p:nvPr userDrawn="1">
              <p:custDataLst>
                <p:tags r:id="rId8"/>
              </p:custDataLst>
            </p:nvPr>
          </p:nvPicPr>
          <p:blipFill rotWithShape="1">
            <a:blip r:embed="rId12"/>
            <a:srcRect/>
            <a:stretch>
              <a:fillRect/>
            </a:stretch>
          </p:blipFill>
          <p:spPr>
            <a:xfrm>
              <a:off x="10883265" y="5746750"/>
              <a:ext cx="1317625" cy="1113790"/>
            </a:xfrm>
            <a:prstGeom prst="rect">
              <a:avLst/>
            </a:prstGeom>
          </p:spPr>
        </p:pic>
        <p:pic>
          <p:nvPicPr>
            <p:cNvPr id="2097184" name="图片 8" descr="C:\Users\kingsoft\Desktop\图片1.png图片1"/>
            <p:cNvPicPr>
              <a:picLocks noChangeAspect="1"/>
            </p:cNvPicPr>
            <p:nvPr userDrawn="1">
              <p:custDataLst>
                <p:tags r:id="rId9"/>
              </p:custDataLst>
            </p:nvPr>
          </p:nvPicPr>
          <p:blipFill rotWithShape="1">
            <a:blip r:embed="rId13"/>
            <a:srcRect/>
            <a:stretch>
              <a:fillRect/>
            </a:stretch>
          </p:blipFill>
          <p:spPr>
            <a:xfrm>
              <a:off x="-8255" y="5650865"/>
              <a:ext cx="1310640" cy="1209040"/>
            </a:xfrm>
            <a:prstGeom prst="rect">
              <a:avLst/>
            </a:prstGeom>
          </p:spPr>
        </p:pic>
        <p:pic>
          <p:nvPicPr>
            <p:cNvPr id="2097185" name="PA_Graphic 33"/>
            <p:cNvPicPr>
              <a:picLocks noChangeAspect="1"/>
            </p:cNvPicPr>
            <p:nvPr userDrawn="1">
              <p:custDataLst>
                <p:tags r:id="rId10"/>
              </p:custDataLst>
            </p:nvPr>
          </p:nvPicPr>
          <p:blipFill>
            <a:blip r:embed="rId14" cstate="screen"/>
            <a:stretch>
              <a:fillRect/>
            </a:stretch>
          </p:blipFill>
          <p:spPr>
            <a:xfrm rot="279626" flipH="1">
              <a:off x="447769" y="471286"/>
              <a:ext cx="443934" cy="366088"/>
            </a:xfrm>
            <a:prstGeom prst="rect">
              <a:avLst/>
            </a:prstGeom>
          </p:spPr>
        </p:pic>
      </p:grpSp>
      <p:sp>
        <p:nvSpPr>
          <p:cNvPr id="1049242" name="标题 1"/>
          <p:cNvSpPr>
            <a:spLocks noGrp="1"/>
          </p:cNvSpPr>
          <p:nvPr>
            <p:ph type="title" hasCustomPrompt="1"/>
            <p:custDataLst>
              <p:tags r:id="rId2"/>
            </p:custDataLst>
          </p:nvPr>
        </p:nvSpPr>
        <p:spPr>
          <a:xfrm>
            <a:off x="1281600" y="1249200"/>
            <a:ext cx="9626400" cy="723600"/>
          </a:xfrm>
        </p:spPr>
        <p:txBody>
          <a:bodyPr anchor="ctr"/>
          <a:lstStyle>
            <a:lvl1pPr>
              <a:defRPr sz="3200"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r>
              <a:rPr lang="zh-CN" altLang="en-US" dirty="0"/>
              <a:t>单击此处编辑标题</a:t>
            </a:r>
          </a:p>
        </p:txBody>
      </p:sp>
      <p:sp>
        <p:nvSpPr>
          <p:cNvPr id="1049243" name="内容占位符 6"/>
          <p:cNvSpPr>
            <a:spLocks noGrp="1"/>
          </p:cNvSpPr>
          <p:nvPr>
            <p:ph sz="quarter" idx="13"/>
            <p:custDataLst>
              <p:tags r:id="rId3"/>
            </p:custDataLst>
          </p:nvPr>
        </p:nvSpPr>
        <p:spPr>
          <a:xfrm>
            <a:off x="1281113" y="2163600"/>
            <a:ext cx="9626600" cy="3445200"/>
          </a:xfrm>
        </p:spPr>
        <p:txBody>
          <a:bodyPr/>
          <a:lstStyle>
            <a:lvl1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vl2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2pPr>
            <a:lvl3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3pPr>
            <a:lvl4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4pPr>
            <a:lvl5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9244" name="日期占位符 2"/>
          <p:cNvSpPr>
            <a:spLocks noGrp="1"/>
          </p:cNvSpPr>
          <p:nvPr>
            <p:ph type="dt" sz="half" idx="10"/>
            <p:custDataLst>
              <p:tags r:id="rId4"/>
            </p:custDataLst>
          </p:nvPr>
        </p:nvSpPr>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9245" name="页脚占位符 3"/>
          <p:cNvSpPr>
            <a:spLocks noGrp="1"/>
          </p:cNvSpPr>
          <p:nvPr>
            <p:ph type="ftr" sz="quarter" idx="11"/>
            <p:custDataLst>
              <p:tags r:id="rId5"/>
            </p:custDataLst>
          </p:nvPr>
        </p:nvSpPr>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9246" name="灯片编号占位符 4"/>
          <p:cNvSpPr>
            <a:spLocks noGrp="1"/>
          </p:cNvSpPr>
          <p:nvPr>
            <p:ph type="sldNum" sz="quarter" idx="12"/>
            <p:custDataLst>
              <p:tags r:id="rId6"/>
            </p:custDataLst>
          </p:nvPr>
        </p:nvSpPr>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Left/right">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48665" name="矩形 7"/>
          <p:cNvSpPr/>
          <p:nvPr userDrawn="1">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latin typeface="Microsoft YaHei" panose="020B0503020204020204" charset="-122"/>
              <a:ea typeface="Microsoft YaHei" panose="020B0503020204020204" charset="-122"/>
              <a:sym typeface="+mn-ea"/>
            </a:endParaRPr>
          </a:p>
        </p:txBody>
      </p:sp>
      <p:sp>
        <p:nvSpPr>
          <p:cNvPr id="1048666" name="标题 1"/>
          <p:cNvSpPr>
            <a:spLocks noGrp="1"/>
          </p:cNvSpPr>
          <p:nvPr>
            <p:ph type="title" hasCustomPrompt="1"/>
            <p:custDataLst>
              <p:tags r:id="rId2"/>
            </p:custDataLst>
          </p:nvPr>
        </p:nvSpPr>
        <p:spPr>
          <a:xfrm>
            <a:off x="583200" y="770400"/>
            <a:ext cx="3960000" cy="882000"/>
          </a:xfrm>
        </p:spPr>
        <p:txBody>
          <a:bodyPr anchor="ctr"/>
          <a:lstStyle>
            <a:lvl1pPr>
              <a:defRPr sz="3600"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r>
              <a:rPr lang="zh-CN" altLang="en-US" dirty="0"/>
              <a:t>单击编辑标题</a:t>
            </a:r>
          </a:p>
        </p:txBody>
      </p:sp>
      <p:sp>
        <p:nvSpPr>
          <p:cNvPr id="1048667" name="日期占位符 2"/>
          <p:cNvSpPr>
            <a:spLocks noGrp="1"/>
          </p:cNvSpPr>
          <p:nvPr>
            <p:ph type="dt" sz="half" idx="10"/>
            <p:custDataLst>
              <p:tags r:id="rId3"/>
            </p:custDataLst>
          </p:nvPr>
        </p:nvSpPr>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8668" name="页脚占位符 3"/>
          <p:cNvSpPr>
            <a:spLocks noGrp="1"/>
          </p:cNvSpPr>
          <p:nvPr>
            <p:ph type="ftr" sz="quarter" idx="11"/>
            <p:custDataLst>
              <p:tags r:id="rId4"/>
            </p:custDataLst>
          </p:nvPr>
        </p:nvSpPr>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8669" name="灯片编号占位符 4"/>
          <p:cNvSpPr>
            <a:spLocks noGrp="1"/>
          </p:cNvSpPr>
          <p:nvPr>
            <p:ph type="sldNum" sz="quarter" idx="12"/>
            <p:custDataLst>
              <p:tags r:id="rId5"/>
            </p:custDataLst>
          </p:nvPr>
        </p:nvSpPr>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
        <p:nvSpPr>
          <p:cNvPr id="1048670" name="文本占位符 6"/>
          <p:cNvSpPr>
            <a:spLocks noGrp="1"/>
          </p:cNvSpPr>
          <p:nvPr>
            <p:ph type="body" sz="quarter" idx="13"/>
            <p:custDataLst>
              <p:tags r:id="rId6"/>
            </p:custDataLst>
          </p:nvPr>
        </p:nvSpPr>
        <p:spPr>
          <a:xfrm>
            <a:off x="586800" y="1764000"/>
            <a:ext cx="3956400" cy="4093200"/>
          </a:xfrm>
        </p:spPr>
        <p:txBody>
          <a:bodyPr/>
          <a:lstStyle>
            <a:lvl1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vl2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2pPr>
            <a:lvl3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3pPr>
            <a:lvl4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4pPr>
            <a:lvl5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8671" name="内容占位符 8"/>
          <p:cNvSpPr>
            <a:spLocks noGrp="1"/>
          </p:cNvSpPr>
          <p:nvPr>
            <p:ph sz="quarter" idx="14"/>
            <p:custDataLst>
              <p:tags r:id="rId7"/>
            </p:custDataLst>
          </p:nvPr>
        </p:nvSpPr>
        <p:spPr>
          <a:xfrm>
            <a:off x="5101200" y="769938"/>
            <a:ext cx="6480000" cy="5087937"/>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vl2pPr>
              <a:defRPr baseline="0">
                <a:latin typeface="Arial" panose="020B0604020202020204" pitchFamily="34" charset="0"/>
                <a:ea typeface="Microsoft YaHei" panose="020B0503020204020204" charset="-122"/>
                <a:cs typeface="Arial" panose="020B0604020202020204" pitchFamily="34" charset="0"/>
              </a:defRPr>
            </a:lvl2pPr>
            <a:lvl3pPr>
              <a:defRPr baseline="0">
                <a:latin typeface="Arial" panose="020B0604020202020204" pitchFamily="34" charset="0"/>
                <a:ea typeface="Microsoft YaHei" panose="020B0503020204020204" charset="-122"/>
                <a:cs typeface="Arial" panose="020B0604020202020204" pitchFamily="34" charset="0"/>
              </a:defRPr>
            </a:lvl3pPr>
            <a:lvl4pPr>
              <a:defRPr baseline="0">
                <a:latin typeface="Arial" panose="020B0604020202020204" pitchFamily="34" charset="0"/>
                <a:ea typeface="Microsoft YaHei" panose="020B0503020204020204" charset="-122"/>
                <a:cs typeface="Arial" panose="020B0604020202020204" pitchFamily="34" charset="0"/>
              </a:defRPr>
            </a:lvl4pPr>
            <a:lvl5pPr>
              <a:defRPr baseline="0">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pic>
        <p:nvPicPr>
          <p:cNvPr id="2097166" name="PA_Graphic 33"/>
          <p:cNvPicPr>
            <a:picLocks noChangeAspect="1"/>
          </p:cNvPicPr>
          <p:nvPr userDrawn="1">
            <p:custDataLst>
              <p:tags r:id="rId8"/>
            </p:custDataLst>
          </p:nvPr>
        </p:nvPicPr>
        <p:blipFill>
          <a:blip r:embed="rId11" cstate="screen"/>
          <a:stretch>
            <a:fillRect/>
          </a:stretch>
        </p:blipFill>
        <p:spPr>
          <a:xfrm rot="279626" flipH="1">
            <a:off x="125129" y="275282"/>
            <a:ext cx="443934" cy="366088"/>
          </a:xfrm>
          <a:prstGeom prst="rect">
            <a:avLst/>
          </a:prstGeom>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Up/down">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49253" name="矩形 9"/>
          <p:cNvSpPr/>
          <p:nvPr userDrawn="1">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Microsoft YaHei" panose="020B0503020204020204" charset="-122"/>
              <a:ea typeface="Microsoft YaHei" panose="020B0503020204020204" charset="-122"/>
              <a:sym typeface="+mn-ea"/>
            </a:endParaRPr>
          </a:p>
        </p:txBody>
      </p:sp>
      <p:sp>
        <p:nvSpPr>
          <p:cNvPr id="1049254" name="标题 1"/>
          <p:cNvSpPr>
            <a:spLocks noGrp="1"/>
          </p:cNvSpPr>
          <p:nvPr>
            <p:ph type="title"/>
            <p:custDataLst>
              <p:tags r:id="rId2"/>
            </p:custDataLst>
          </p:nvPr>
        </p:nvSpPr>
        <p:spPr>
          <a:xfrm>
            <a:off x="612000" y="781200"/>
            <a:ext cx="10976400" cy="626400"/>
          </a:xfrm>
        </p:spPr>
        <p:txBody>
          <a:bodyPr anchor="ctr"/>
          <a:lstStyle>
            <a:lvl1pPr algn="ctr">
              <a:defRPr sz="3600"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r>
              <a:rPr lang="zh-CN" altLang="en-US" dirty="0"/>
              <a:t>单击此处编辑母版标题样式</a:t>
            </a:r>
          </a:p>
        </p:txBody>
      </p:sp>
      <p:sp>
        <p:nvSpPr>
          <p:cNvPr id="1049255" name="日期占位符 2"/>
          <p:cNvSpPr>
            <a:spLocks noGrp="1"/>
          </p:cNvSpPr>
          <p:nvPr>
            <p:ph type="dt" sz="half" idx="10"/>
            <p:custDataLst>
              <p:tags r:id="rId3"/>
            </p:custDataLst>
          </p:nvPr>
        </p:nvSpPr>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9256" name="页脚占位符 3"/>
          <p:cNvSpPr>
            <a:spLocks noGrp="1"/>
          </p:cNvSpPr>
          <p:nvPr>
            <p:ph type="ftr" sz="quarter" idx="11"/>
            <p:custDataLst>
              <p:tags r:id="rId4"/>
            </p:custDataLst>
          </p:nvPr>
        </p:nvSpPr>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9257" name="灯片编号占位符 4"/>
          <p:cNvSpPr>
            <a:spLocks noGrp="1"/>
          </p:cNvSpPr>
          <p:nvPr>
            <p:ph type="sldNum" sz="quarter" idx="12"/>
            <p:custDataLst>
              <p:tags r:id="rId5"/>
            </p:custDataLst>
          </p:nvPr>
        </p:nvSpPr>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
        <p:nvSpPr>
          <p:cNvPr id="1049258" name="文本占位符 6"/>
          <p:cNvSpPr>
            <a:spLocks noGrp="1"/>
          </p:cNvSpPr>
          <p:nvPr>
            <p:ph type="body" sz="quarter" idx="13"/>
            <p:custDataLst>
              <p:tags r:id="rId6"/>
            </p:custDataLst>
          </p:nvPr>
        </p:nvSpPr>
        <p:spPr>
          <a:xfrm>
            <a:off x="612000" y="1659600"/>
            <a:ext cx="10975975" cy="828000"/>
          </a:xfrm>
        </p:spPr>
        <p:txBody>
          <a:bodyPr/>
          <a:lstStyle>
            <a:lvl1pPr algn="ct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pPr lvl="0"/>
            <a:r>
              <a:rPr lang="zh-CN" altLang="en-US" dirty="0"/>
              <a:t>单击此处编辑母版文本样式</a:t>
            </a:r>
          </a:p>
        </p:txBody>
      </p:sp>
      <p:sp>
        <p:nvSpPr>
          <p:cNvPr id="1049259" name="内容占位符 8"/>
          <p:cNvSpPr>
            <a:spLocks noGrp="1"/>
          </p:cNvSpPr>
          <p:nvPr>
            <p:ph sz="quarter" idx="14"/>
            <p:custDataLst>
              <p:tags r:id="rId7"/>
            </p:custDataLst>
          </p:nvPr>
        </p:nvSpPr>
        <p:spPr>
          <a:xfrm>
            <a:off x="612775" y="2808000"/>
            <a:ext cx="10965600" cy="3430800"/>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vl2pPr>
              <a:defRPr baseline="0">
                <a:latin typeface="Arial" panose="020B0604020202020204" pitchFamily="34" charset="0"/>
                <a:ea typeface="Microsoft YaHei" panose="020B0503020204020204" charset="-122"/>
                <a:cs typeface="Arial" panose="020B0604020202020204" pitchFamily="34" charset="0"/>
              </a:defRPr>
            </a:lvl2pPr>
            <a:lvl3pPr>
              <a:defRPr baseline="0">
                <a:latin typeface="Arial" panose="020B0604020202020204" pitchFamily="34" charset="0"/>
                <a:ea typeface="Microsoft YaHei" panose="020B0503020204020204" charset="-122"/>
                <a:cs typeface="Arial" panose="020B0604020202020204" pitchFamily="34" charset="0"/>
              </a:defRPr>
            </a:lvl3pPr>
            <a:lvl4pPr>
              <a:defRPr baseline="0">
                <a:latin typeface="Arial" panose="020B0604020202020204" pitchFamily="34" charset="0"/>
                <a:ea typeface="Microsoft YaHei" panose="020B0503020204020204" charset="-122"/>
                <a:cs typeface="Arial" panose="020B0604020202020204" pitchFamily="34" charset="0"/>
              </a:defRPr>
            </a:lvl4pPr>
            <a:lvl5pPr>
              <a:defRPr baseline="0">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pic>
        <p:nvPicPr>
          <p:cNvPr id="2097189" name="PA_Graphic 33"/>
          <p:cNvPicPr>
            <a:picLocks noChangeAspect="1"/>
          </p:cNvPicPr>
          <p:nvPr userDrawn="1">
            <p:custDataLst>
              <p:tags r:id="rId8"/>
            </p:custDataLst>
          </p:nvPr>
        </p:nvPicPr>
        <p:blipFill>
          <a:blip r:embed="rId11" cstate="screen"/>
          <a:stretch>
            <a:fillRect/>
          </a:stretch>
        </p:blipFill>
        <p:spPr>
          <a:xfrm rot="279626" flipH="1">
            <a:off x="125129" y="275282"/>
            <a:ext cx="443934" cy="366088"/>
          </a:xfrm>
          <a:prstGeom prst="rect">
            <a:avLst/>
          </a:prstGeom>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own/up">
    <p:bg>
      <p:bgPr>
        <a:blipFill rotWithShape="1">
          <a:blip r:embed="rId10"/>
          <a:stretch>
            <a:fillRect/>
          </a:stretch>
        </a:blipFill>
        <a:effectLst/>
      </p:bgPr>
    </p:bg>
    <p:spTree>
      <p:nvGrpSpPr>
        <p:cNvPr id="1" name=""/>
        <p:cNvGrpSpPr/>
        <p:nvPr/>
      </p:nvGrpSpPr>
      <p:grpSpPr>
        <a:xfrm>
          <a:off x="0" y="0"/>
          <a:ext cx="0" cy="0"/>
          <a:chOff x="0" y="0"/>
          <a:chExt cx="0" cy="0"/>
        </a:xfrm>
      </p:grpSpPr>
      <p:sp>
        <p:nvSpPr>
          <p:cNvPr id="1049283" name="矩形 7"/>
          <p:cNvSpPr/>
          <p:nvPr userDrawn="1">
            <p:custDataLst>
              <p:tags r:id="rId1"/>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Microsoft YaHei" panose="020B0503020204020204" charset="-122"/>
              <a:ea typeface="Microsoft YaHei" panose="020B0503020204020204" charset="-122"/>
              <a:sym typeface="+mn-ea"/>
            </a:endParaRPr>
          </a:p>
        </p:txBody>
      </p:sp>
      <p:sp>
        <p:nvSpPr>
          <p:cNvPr id="1049284" name="标题 1"/>
          <p:cNvSpPr>
            <a:spLocks noGrp="1"/>
          </p:cNvSpPr>
          <p:nvPr>
            <p:ph type="title"/>
            <p:custDataLst>
              <p:tags r:id="rId2"/>
            </p:custDataLst>
          </p:nvPr>
        </p:nvSpPr>
        <p:spPr>
          <a:xfrm>
            <a:off x="604800" y="669600"/>
            <a:ext cx="10976400" cy="565200"/>
          </a:xfrm>
        </p:spPr>
        <p:txBody>
          <a:bodyPr anchor="ctr"/>
          <a:lstStyle>
            <a:lvl1pPr algn="ctr">
              <a:defRPr sz="3200"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r>
              <a:rPr lang="zh-CN" altLang="en-US" dirty="0"/>
              <a:t>单击此处编辑母版标题样式</a:t>
            </a:r>
          </a:p>
        </p:txBody>
      </p:sp>
      <p:sp>
        <p:nvSpPr>
          <p:cNvPr id="1049285" name="日期占位符 2"/>
          <p:cNvSpPr>
            <a:spLocks noGrp="1"/>
          </p:cNvSpPr>
          <p:nvPr>
            <p:ph type="dt" sz="half" idx="10"/>
            <p:custDataLst>
              <p:tags r:id="rId3"/>
            </p:custDataLst>
          </p:nvPr>
        </p:nvSpPr>
        <p:spPr>
          <a:xfrm>
            <a:off x="879742" y="6349833"/>
            <a:ext cx="2700000" cy="316800"/>
          </a:xfrm>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9286" name="页脚占位符 3"/>
          <p:cNvSpPr>
            <a:spLocks noGrp="1"/>
          </p:cNvSpPr>
          <p:nvPr>
            <p:ph type="ftr" sz="quarter" idx="11"/>
            <p:custDataLst>
              <p:tags r:id="rId4"/>
            </p:custDataLst>
          </p:nvPr>
        </p:nvSpPr>
        <p:spPr>
          <a:xfrm>
            <a:off x="4116000" y="6349833"/>
            <a:ext cx="3960000" cy="316800"/>
          </a:xfrm>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9287" name="灯片编号占位符 4"/>
          <p:cNvSpPr>
            <a:spLocks noGrp="1"/>
          </p:cNvSpPr>
          <p:nvPr>
            <p:ph type="sldNum" sz="quarter" idx="12"/>
            <p:custDataLst>
              <p:tags r:id="rId5"/>
            </p:custDataLst>
          </p:nvPr>
        </p:nvSpPr>
        <p:spPr>
          <a:xfrm>
            <a:off x="8610600" y="6349833"/>
            <a:ext cx="2700000" cy="316800"/>
          </a:xfrm>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
        <p:nvSpPr>
          <p:cNvPr id="1049288" name="内容占位符 6"/>
          <p:cNvSpPr>
            <a:spLocks noGrp="1"/>
          </p:cNvSpPr>
          <p:nvPr>
            <p:ph sz="quarter" idx="13"/>
            <p:custDataLst>
              <p:tags r:id="rId6"/>
            </p:custDataLst>
          </p:nvPr>
        </p:nvSpPr>
        <p:spPr>
          <a:xfrm>
            <a:off x="604837" y="1681200"/>
            <a:ext cx="10990800" cy="3211200"/>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vl2pPr>
              <a:defRPr baseline="0">
                <a:latin typeface="Arial" panose="020B0604020202020204" pitchFamily="34" charset="0"/>
                <a:ea typeface="Microsoft YaHei" panose="020B0503020204020204" charset="-122"/>
                <a:cs typeface="Arial" panose="020B0604020202020204" pitchFamily="34" charset="0"/>
              </a:defRPr>
            </a:lvl2pPr>
            <a:lvl3pPr>
              <a:defRPr baseline="0">
                <a:latin typeface="Arial" panose="020B0604020202020204" pitchFamily="34" charset="0"/>
                <a:ea typeface="Microsoft YaHei" panose="020B0503020204020204" charset="-122"/>
                <a:cs typeface="Arial" panose="020B0604020202020204" pitchFamily="34" charset="0"/>
              </a:defRPr>
            </a:lvl3pPr>
            <a:lvl4pPr>
              <a:defRPr baseline="0">
                <a:latin typeface="Arial" panose="020B0604020202020204" pitchFamily="34" charset="0"/>
                <a:ea typeface="Microsoft YaHei" panose="020B0503020204020204" charset="-122"/>
                <a:cs typeface="Arial" panose="020B0604020202020204" pitchFamily="34" charset="0"/>
              </a:defRPr>
            </a:lvl4pPr>
            <a:lvl5pPr>
              <a:defRPr baseline="0">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9289" name="文本占位符 8"/>
          <p:cNvSpPr>
            <a:spLocks noGrp="1"/>
          </p:cNvSpPr>
          <p:nvPr>
            <p:ph type="body" sz="quarter" idx="14"/>
            <p:custDataLst>
              <p:tags r:id="rId7"/>
            </p:custDataLst>
          </p:nvPr>
        </p:nvSpPr>
        <p:spPr>
          <a:xfrm>
            <a:off x="594000" y="5180400"/>
            <a:ext cx="11001600" cy="1011600"/>
          </a:xfrm>
        </p:spPr>
        <p:txBody>
          <a:bodyPr/>
          <a:lstStyle>
            <a:lvl1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pPr lvl="0"/>
            <a:r>
              <a:rPr lang="zh-CN" altLang="en-US" dirty="0"/>
              <a:t>单击此处编辑母版文本样式</a:t>
            </a:r>
          </a:p>
        </p:txBody>
      </p:sp>
      <p:pic>
        <p:nvPicPr>
          <p:cNvPr id="2097197" name="PA_Graphic 33"/>
          <p:cNvPicPr>
            <a:picLocks noChangeAspect="1"/>
          </p:cNvPicPr>
          <p:nvPr userDrawn="1">
            <p:custDataLst>
              <p:tags r:id="rId8"/>
            </p:custDataLst>
          </p:nvPr>
        </p:nvPicPr>
        <p:blipFill>
          <a:blip r:embed="rId11" cstate="screen"/>
          <a:stretch>
            <a:fillRect/>
          </a:stretch>
        </p:blipFill>
        <p:spPr>
          <a:xfrm rot="21320374">
            <a:off x="11623232" y="6283115"/>
            <a:ext cx="443934" cy="366088"/>
          </a:xfrm>
          <a:prstGeom prst="rect">
            <a:avLst/>
          </a:prstGeom>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avigation">
    <p:bg>
      <p:bgPr>
        <a:blipFill rotWithShape="1">
          <a:blip r:embed="rId12"/>
          <a:stretch>
            <a:fillRect/>
          </a:stretch>
        </a:blipFill>
        <a:effectLst/>
      </p:bgPr>
    </p:bg>
    <p:spTree>
      <p:nvGrpSpPr>
        <p:cNvPr id="1" name=""/>
        <p:cNvGrpSpPr/>
        <p:nvPr/>
      </p:nvGrpSpPr>
      <p:grpSpPr>
        <a:xfrm>
          <a:off x="0" y="0"/>
          <a:ext cx="0" cy="0"/>
          <a:chOff x="0" y="0"/>
          <a:chExt cx="0" cy="0"/>
        </a:xfrm>
      </p:grpSpPr>
      <p:sp>
        <p:nvSpPr>
          <p:cNvPr id="1049269" name="矩形 9"/>
          <p:cNvSpPr/>
          <p:nvPr userDrawn="1">
            <p:custDataLst>
              <p:tags r:id="rId1"/>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latin typeface="Microsoft YaHei" panose="020B0503020204020204" charset="-122"/>
              <a:ea typeface="Microsoft YaHei" panose="020B0503020204020204" charset="-122"/>
              <a:sym typeface="+mn-ea"/>
            </a:endParaRPr>
          </a:p>
        </p:txBody>
      </p:sp>
      <p:sp>
        <p:nvSpPr>
          <p:cNvPr id="1049270" name="标题 1"/>
          <p:cNvSpPr>
            <a:spLocks noGrp="1"/>
          </p:cNvSpPr>
          <p:nvPr>
            <p:ph type="title"/>
            <p:custDataLst>
              <p:tags r:id="rId2"/>
            </p:custDataLst>
          </p:nvPr>
        </p:nvSpPr>
        <p:spPr>
          <a:xfrm>
            <a:off x="579600" y="237600"/>
            <a:ext cx="11037600" cy="441964"/>
          </a:xfrm>
        </p:spPr>
        <p:txBody>
          <a:bodyPr/>
          <a:lstStyle>
            <a:lvl1pPr>
              <a:defRPr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r>
              <a:rPr lang="zh-CN" altLang="en-US" dirty="0"/>
              <a:t>单击此处编辑母版标题样式</a:t>
            </a:r>
          </a:p>
        </p:txBody>
      </p:sp>
      <p:sp>
        <p:nvSpPr>
          <p:cNvPr id="1049271" name="日期占位符 2"/>
          <p:cNvSpPr>
            <a:spLocks noGrp="1"/>
          </p:cNvSpPr>
          <p:nvPr>
            <p:ph type="dt" sz="half" idx="10"/>
            <p:custDataLst>
              <p:tags r:id="rId3"/>
            </p:custDataLst>
          </p:nvPr>
        </p:nvSpPr>
        <p:spPr>
          <a:xfrm>
            <a:off x="879742" y="6349833"/>
            <a:ext cx="2700000" cy="316800"/>
          </a:xfrm>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9272" name="页脚占位符 3"/>
          <p:cNvSpPr>
            <a:spLocks noGrp="1"/>
          </p:cNvSpPr>
          <p:nvPr>
            <p:ph type="ftr" sz="quarter" idx="11"/>
            <p:custDataLst>
              <p:tags r:id="rId4"/>
            </p:custDataLst>
          </p:nvPr>
        </p:nvSpPr>
        <p:spPr>
          <a:xfrm>
            <a:off x="4116000" y="6349833"/>
            <a:ext cx="3960000" cy="316800"/>
          </a:xfrm>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9273" name="灯片编号占位符 4"/>
          <p:cNvSpPr>
            <a:spLocks noGrp="1"/>
          </p:cNvSpPr>
          <p:nvPr>
            <p:ph type="sldNum" sz="quarter" idx="12"/>
            <p:custDataLst>
              <p:tags r:id="rId5"/>
            </p:custDataLst>
          </p:nvPr>
        </p:nvSpPr>
        <p:spPr>
          <a:xfrm>
            <a:off x="8610600" y="6349833"/>
            <a:ext cx="2700000" cy="316800"/>
          </a:xfrm>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
        <p:nvSpPr>
          <p:cNvPr id="1049274" name="内容占位符 6"/>
          <p:cNvSpPr>
            <a:spLocks noGrp="1"/>
          </p:cNvSpPr>
          <p:nvPr>
            <p:ph sz="quarter" idx="13"/>
            <p:custDataLst>
              <p:tags r:id="rId6"/>
            </p:custDataLst>
          </p:nvPr>
        </p:nvSpPr>
        <p:spPr>
          <a:xfrm>
            <a:off x="579600" y="1663200"/>
            <a:ext cx="5342400" cy="2894400"/>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vl2pPr>
              <a:defRPr baseline="0">
                <a:latin typeface="Arial" panose="020B0604020202020204" pitchFamily="34" charset="0"/>
                <a:ea typeface="Microsoft YaHei" panose="020B0503020204020204" charset="-122"/>
                <a:cs typeface="Arial" panose="020B0604020202020204" pitchFamily="34" charset="0"/>
              </a:defRPr>
            </a:lvl2pPr>
            <a:lvl3pPr>
              <a:defRPr baseline="0">
                <a:latin typeface="Arial" panose="020B0604020202020204" pitchFamily="34" charset="0"/>
                <a:ea typeface="Microsoft YaHei" panose="020B0503020204020204" charset="-122"/>
                <a:cs typeface="Arial" panose="020B0604020202020204" pitchFamily="34" charset="0"/>
              </a:defRPr>
            </a:lvl3pPr>
            <a:lvl4pPr>
              <a:defRPr baseline="0">
                <a:latin typeface="Arial" panose="020B0604020202020204" pitchFamily="34" charset="0"/>
                <a:ea typeface="Microsoft YaHei" panose="020B0503020204020204" charset="-122"/>
                <a:cs typeface="Arial" panose="020B0604020202020204" pitchFamily="34" charset="0"/>
              </a:defRPr>
            </a:lvl4pPr>
            <a:lvl5pPr>
              <a:defRPr baseline="0">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9275" name="内容占位符 8"/>
          <p:cNvSpPr>
            <a:spLocks noGrp="1"/>
          </p:cNvSpPr>
          <p:nvPr>
            <p:ph sz="quarter" idx="14"/>
            <p:custDataLst>
              <p:tags r:id="rId7"/>
            </p:custDataLst>
          </p:nvPr>
        </p:nvSpPr>
        <p:spPr>
          <a:xfrm>
            <a:off x="6242400" y="1663200"/>
            <a:ext cx="5367600" cy="2894400"/>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vl2pPr>
              <a:defRPr baseline="0">
                <a:latin typeface="Arial" panose="020B0604020202020204" pitchFamily="34" charset="0"/>
                <a:ea typeface="Microsoft YaHei" panose="020B0503020204020204" charset="-122"/>
                <a:cs typeface="Arial" panose="020B0604020202020204" pitchFamily="34" charset="0"/>
              </a:defRPr>
            </a:lvl2pPr>
            <a:lvl3pPr>
              <a:defRPr baseline="0">
                <a:latin typeface="Arial" panose="020B0604020202020204" pitchFamily="34" charset="0"/>
                <a:ea typeface="Microsoft YaHei" panose="020B0503020204020204" charset="-122"/>
                <a:cs typeface="Arial" panose="020B0604020202020204" pitchFamily="34" charset="0"/>
              </a:defRPr>
            </a:lvl3pPr>
            <a:lvl4pPr>
              <a:defRPr baseline="0">
                <a:latin typeface="Arial" panose="020B0604020202020204" pitchFamily="34" charset="0"/>
                <a:ea typeface="Microsoft YaHei" panose="020B0503020204020204" charset="-122"/>
                <a:cs typeface="Arial" panose="020B0604020202020204" pitchFamily="34" charset="0"/>
              </a:defRPr>
            </a:lvl4pPr>
            <a:lvl5pPr>
              <a:defRPr baseline="0">
                <a:latin typeface="Arial" panose="020B0604020202020204" pitchFamily="34" charset="0"/>
                <a:ea typeface="Microsoft YaHei" panose="020B0503020204020204" charset="-122"/>
                <a:cs typeface="Arial" panose="020B0604020202020204"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9276" name="文本占位符 10"/>
          <p:cNvSpPr>
            <a:spLocks noGrp="1"/>
          </p:cNvSpPr>
          <p:nvPr>
            <p:ph type="body" sz="quarter" idx="15"/>
            <p:custDataLst>
              <p:tags r:id="rId8"/>
            </p:custDataLst>
          </p:nvPr>
        </p:nvSpPr>
        <p:spPr>
          <a:xfrm>
            <a:off x="572400" y="4816800"/>
            <a:ext cx="5342400" cy="781200"/>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stStyle>
          <a:p>
            <a:pPr lvl="0"/>
            <a:r>
              <a:rPr lang="zh-CN" altLang="en-US" dirty="0"/>
              <a:t>单击此处编辑母版文本样式</a:t>
            </a:r>
          </a:p>
        </p:txBody>
      </p:sp>
      <p:sp>
        <p:nvSpPr>
          <p:cNvPr id="1049277" name="文本占位符 12"/>
          <p:cNvSpPr>
            <a:spLocks noGrp="1"/>
          </p:cNvSpPr>
          <p:nvPr>
            <p:ph type="body" sz="quarter" idx="16"/>
            <p:custDataLst>
              <p:tags r:id="rId9"/>
            </p:custDataLst>
          </p:nvPr>
        </p:nvSpPr>
        <p:spPr>
          <a:xfrm>
            <a:off x="6253200" y="4813200"/>
            <a:ext cx="5367600" cy="781200"/>
          </a:xfrm>
        </p:spPr>
        <p:txBody>
          <a:bodyPr/>
          <a:lstStyle>
            <a:lvl1pPr>
              <a:defRPr baseline="0">
                <a:latin typeface="Arial" panose="020B0604020202020204" pitchFamily="34" charset="0"/>
                <a:ea typeface="Microsoft YaHei" panose="020B0503020204020204" charset="-122"/>
                <a:cs typeface="Arial" panose="020B0604020202020204" pitchFamily="34" charset="0"/>
              </a:defRPr>
            </a:lvl1pPr>
          </a:lstStyle>
          <a:p>
            <a:pPr lvl="0"/>
            <a:r>
              <a:rPr lang="zh-CN" altLang="en-US" dirty="0"/>
              <a:t>单击此处编辑母版文本样式</a:t>
            </a:r>
          </a:p>
        </p:txBody>
      </p:sp>
      <p:pic>
        <p:nvPicPr>
          <p:cNvPr id="2097193" name="PA_Graphic 33"/>
          <p:cNvPicPr>
            <a:picLocks noChangeAspect="1"/>
          </p:cNvPicPr>
          <p:nvPr userDrawn="1">
            <p:custDataLst>
              <p:tags r:id="rId10"/>
            </p:custDataLst>
          </p:nvPr>
        </p:nvPicPr>
        <p:blipFill>
          <a:blip r:embed="rId13" cstate="screen"/>
          <a:stretch>
            <a:fillRect/>
          </a:stretch>
        </p:blipFill>
        <p:spPr>
          <a:xfrm rot="279626" flipH="1">
            <a:off x="125129" y="275282"/>
            <a:ext cx="443934" cy="366088"/>
          </a:xfrm>
          <a:prstGeom prst="rect">
            <a:avLst/>
          </a:prstGeom>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Waistband">
    <p:bg>
      <p:bgPr>
        <a:blipFill rotWithShape="1">
          <a:blip r:embed="rId9"/>
          <a:stretch>
            <a:fillRect/>
          </a:stretch>
        </a:blipFill>
        <a:effectLst/>
      </p:bgPr>
    </p:bg>
    <p:spTree>
      <p:nvGrpSpPr>
        <p:cNvPr id="1" name=""/>
        <p:cNvGrpSpPr/>
        <p:nvPr/>
      </p:nvGrpSpPr>
      <p:grpSpPr>
        <a:xfrm>
          <a:off x="0" y="0"/>
          <a:ext cx="0" cy="0"/>
          <a:chOff x="0" y="0"/>
          <a:chExt cx="0" cy="0"/>
        </a:xfrm>
      </p:grpSpPr>
      <p:pic>
        <p:nvPicPr>
          <p:cNvPr id="2097182" name="图片 7" descr="C:\Users\kingsoft\Desktop\图片2.png图片2"/>
          <p:cNvPicPr>
            <a:picLocks noChangeAspect="1"/>
          </p:cNvPicPr>
          <p:nvPr userDrawn="1">
            <p:custDataLst>
              <p:tags r:id="rId1"/>
            </p:custDataLst>
          </p:nvPr>
        </p:nvPicPr>
        <p:blipFill rotWithShape="1">
          <a:blip r:embed="rId10"/>
          <a:srcRect/>
          <a:stretch>
            <a:fillRect/>
          </a:stretch>
        </p:blipFill>
        <p:spPr>
          <a:xfrm rot="10800000">
            <a:off x="0" y="1270"/>
            <a:ext cx="1052195" cy="1080770"/>
          </a:xfrm>
          <a:prstGeom prst="rect">
            <a:avLst/>
          </a:prstGeom>
        </p:spPr>
      </p:pic>
      <p:sp>
        <p:nvSpPr>
          <p:cNvPr id="1049235" name="矩形 9"/>
          <p:cNvSpPr/>
          <p:nvPr userDrawn="1">
            <p:custDataLst>
              <p:tags r:id="rId2"/>
            </p:custDataLst>
          </p:nvPr>
        </p:nvSpPr>
        <p:spPr>
          <a:xfrm>
            <a:off x="0" y="959224"/>
            <a:ext cx="12192000" cy="4939553"/>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latin typeface="Microsoft YaHei" panose="020B0503020204020204" charset="-122"/>
              <a:ea typeface="Microsoft YaHei" panose="020B0503020204020204" charset="-122"/>
              <a:sym typeface="+mn-ea"/>
            </a:endParaRPr>
          </a:p>
        </p:txBody>
      </p:sp>
      <p:sp>
        <p:nvSpPr>
          <p:cNvPr id="1049236" name="标题 1"/>
          <p:cNvSpPr>
            <a:spLocks noGrp="1"/>
          </p:cNvSpPr>
          <p:nvPr>
            <p:ph type="title" hasCustomPrompt="1"/>
            <p:custDataLst>
              <p:tags r:id="rId3"/>
            </p:custDataLst>
          </p:nvPr>
        </p:nvSpPr>
        <p:spPr>
          <a:xfrm>
            <a:off x="1522800" y="1339200"/>
            <a:ext cx="9144000" cy="2386800"/>
          </a:xfrm>
        </p:spPr>
        <p:txBody>
          <a:bodyPr anchor="b"/>
          <a:lstStyle>
            <a:lvl1pPr algn="ctr">
              <a:defRPr sz="6000" baseline="0">
                <a:solidFill>
                  <a:schemeClr val="tx1">
                    <a:lumMod val="85000"/>
                    <a:lumOff val="15000"/>
                  </a:schemeClr>
                </a:solidFill>
                <a:latin typeface="Arial" panose="020B0604020202020204" pitchFamily="34" charset="0"/>
                <a:ea typeface="Microsoft YaHei" panose="020B0503020204020204" charset="-122"/>
                <a:cs typeface="Arial" panose="020B0604020202020204" pitchFamily="34" charset="0"/>
              </a:defRPr>
            </a:lvl1pPr>
          </a:lstStyle>
          <a:p>
            <a:r>
              <a:rPr lang="zh-CN" altLang="en-US" dirty="0"/>
              <a:t>单击此处编辑标题</a:t>
            </a:r>
          </a:p>
        </p:txBody>
      </p:sp>
      <p:sp>
        <p:nvSpPr>
          <p:cNvPr id="1049237" name="日期占位符 2"/>
          <p:cNvSpPr>
            <a:spLocks noGrp="1"/>
          </p:cNvSpPr>
          <p:nvPr>
            <p:ph type="dt" sz="half" idx="10"/>
            <p:custDataLst>
              <p:tags r:id="rId4"/>
            </p:custDataLst>
          </p:nvPr>
        </p:nvSpPr>
        <p:spPr>
          <a:xfrm>
            <a:off x="879742" y="6349833"/>
            <a:ext cx="2700000" cy="316800"/>
          </a:xfrm>
        </p:spPr>
        <p:txBody>
          <a:bodyPr/>
          <a:lstStyle>
            <a:lvl1pPr>
              <a:defRPr>
                <a:latin typeface="Microsoft YaHei" panose="020B0503020204020204" charset="-122"/>
                <a:ea typeface="Microsoft YaHei" panose="020B0503020204020204" charset="-122"/>
              </a:defRPr>
            </a:lvl1pPr>
          </a:lstStyle>
          <a:p>
            <a:endParaRPr lang="zh-CN" altLang="en-US"/>
          </a:p>
        </p:txBody>
      </p:sp>
      <p:sp>
        <p:nvSpPr>
          <p:cNvPr id="1049238" name="页脚占位符 3"/>
          <p:cNvSpPr>
            <a:spLocks noGrp="1"/>
          </p:cNvSpPr>
          <p:nvPr>
            <p:ph type="ftr" sz="quarter" idx="11"/>
            <p:custDataLst>
              <p:tags r:id="rId5"/>
            </p:custDataLst>
          </p:nvPr>
        </p:nvSpPr>
        <p:spPr>
          <a:xfrm>
            <a:off x="4116000" y="6349833"/>
            <a:ext cx="3960000" cy="316800"/>
          </a:xfrm>
        </p:spPr>
        <p:txBody>
          <a:bodyPr/>
          <a:lstStyle>
            <a:lvl1pPr>
              <a:defRPr>
                <a:latin typeface="Microsoft YaHei" panose="020B0503020204020204" charset="-122"/>
                <a:ea typeface="Microsoft YaHei" panose="020B0503020204020204" charset="-122"/>
              </a:defRPr>
            </a:lvl1pPr>
          </a:lstStyle>
          <a:p>
            <a:endParaRPr lang="zh-CN" altLang="en-US" dirty="0"/>
          </a:p>
        </p:txBody>
      </p:sp>
      <p:sp>
        <p:nvSpPr>
          <p:cNvPr id="1049239" name="灯片编号占位符 4"/>
          <p:cNvSpPr>
            <a:spLocks noGrp="1"/>
          </p:cNvSpPr>
          <p:nvPr>
            <p:ph type="sldNum" sz="quarter" idx="12"/>
            <p:custDataLst>
              <p:tags r:id="rId6"/>
            </p:custDataLst>
          </p:nvPr>
        </p:nvSpPr>
        <p:spPr>
          <a:xfrm>
            <a:off x="8610600" y="6349833"/>
            <a:ext cx="2700000" cy="316800"/>
          </a:xfrm>
        </p:spPr>
        <p:txBody>
          <a:bodyPr/>
          <a:lstStyle>
            <a:lvl1pPr>
              <a:defRPr>
                <a:latin typeface="Microsoft YaHei" panose="020B0503020204020204" charset="-122"/>
                <a:ea typeface="Microsoft YaHei" panose="020B0503020204020204" charset="-122"/>
              </a:defRPr>
            </a:lvl1pPr>
          </a:lstStyle>
          <a:p>
            <a:fld id="{49AE70B2-8BF9-45C0-BB95-33D1B9D3A854}" type="slidenum">
              <a:rPr lang="zh-CN" altLang="en-US" smtClean="0"/>
              <a:t>‹#›</a:t>
            </a:fld>
            <a:endParaRPr lang="zh-CN" altLang="en-US" dirty="0"/>
          </a:p>
        </p:txBody>
      </p:sp>
      <p:sp>
        <p:nvSpPr>
          <p:cNvPr id="1049240" name="文本占位符 6"/>
          <p:cNvSpPr>
            <a:spLocks noGrp="1"/>
          </p:cNvSpPr>
          <p:nvPr>
            <p:ph type="body" sz="quarter" idx="13"/>
            <p:custDataLst>
              <p:tags r:id="rId7"/>
            </p:custDataLst>
          </p:nvPr>
        </p:nvSpPr>
        <p:spPr>
          <a:xfrm>
            <a:off x="1522413" y="3862800"/>
            <a:ext cx="9144000" cy="1656000"/>
          </a:xfrm>
        </p:spPr>
        <p:txBody>
          <a:bodyPr/>
          <a:lstStyle>
            <a:lvl1pPr algn="ctr">
              <a:defRPr baseline="0">
                <a:solidFill>
                  <a:schemeClr val="tx1"/>
                </a:solidFill>
                <a:latin typeface="Arial" panose="020B0604020202020204" pitchFamily="34" charset="0"/>
                <a:ea typeface="Microsoft YaHei" panose="020B0503020204020204" charset="-122"/>
                <a:cs typeface="Arial" panose="020B0604020202020204" pitchFamily="34" charset="0"/>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21" Type="http://schemas.openxmlformats.org/officeDocument/2006/relationships/tags" Target="../tags/tag2.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5" Type="http://schemas.openxmlformats.org/officeDocument/2006/relationships/tags" Target="../tags/tag6.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tags" Target="../tags/tag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24" Type="http://schemas.openxmlformats.org/officeDocument/2006/relationships/tags" Target="../tags/tag5.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23" Type="http://schemas.openxmlformats.org/officeDocument/2006/relationships/tags" Target="../tags/tag4.xml" /><Relationship Id="rId10" Type="http://schemas.openxmlformats.org/officeDocument/2006/relationships/slideLayout" Target="../slideLayouts/slideLayout10.xml" /><Relationship Id="rId19" Type="http://schemas.openxmlformats.org/officeDocument/2006/relationships/theme" Target="../theme/theme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tags" Target="../tags/tag3.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576" name="标题占位符 1"/>
          <p:cNvSpPr>
            <a:spLocks noGrp="1"/>
          </p:cNvSpPr>
          <p:nvPr>
            <p:ph type="title"/>
            <p:custDataLst>
              <p:tags r:id="rId20"/>
            </p:custDataLst>
          </p:nvPr>
        </p:nvSpPr>
        <p:spPr>
          <a:xfrm>
            <a:off x="669882" y="443230"/>
            <a:ext cx="10852237" cy="441964"/>
          </a:xfrm>
          <a:prstGeom prst="rect">
            <a:avLst/>
          </a:prstGeom>
        </p:spPr>
        <p:txBody>
          <a:bodyPr vert="horz" lIns="100800" tIns="39600" rIns="75600" bIns="39600" rtlCol="0" anchor="t" anchorCtr="0">
            <a:noAutofit/>
          </a:bodyPr>
          <a:lstStyle/>
          <a:p>
            <a:r>
              <a:rPr lang="zh-CN" altLang="en-US" dirty="0"/>
              <a:t>单击此处编辑母版标题样式</a:t>
            </a:r>
          </a:p>
        </p:txBody>
      </p:sp>
      <p:sp>
        <p:nvSpPr>
          <p:cNvPr id="1048577" name="文本占位符 2"/>
          <p:cNvSpPr>
            <a:spLocks noGrp="1"/>
          </p:cNvSpPr>
          <p:nvPr>
            <p:ph type="body" idx="1"/>
            <p:custDataLst>
              <p:tags r:id="rId21"/>
            </p:custDataLst>
          </p:nvPr>
        </p:nvSpPr>
        <p:spPr>
          <a:xfrm>
            <a:off x="669882" y="952508"/>
            <a:ext cx="10852237" cy="5388907"/>
          </a:xfrm>
          <a:prstGeom prst="rect">
            <a:avLst/>
          </a:prstGeom>
        </p:spPr>
        <p:txBody>
          <a:bodyPr vert="horz" lIns="100800" tIns="0" rIns="8280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48578"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endParaRPr lang="zh-CN" altLang="en-US"/>
          </a:p>
        </p:txBody>
      </p:sp>
      <p:sp>
        <p:nvSpPr>
          <p:cNvPr id="1048579"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1048580"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1048581"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hdr="0" dt="0"/>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latin typeface="Microsoft YaHei" panose="020B0503020204020204" charset="-122"/>
          <a:ea typeface="Microsoft YaHei" panose="020B0503020204020204" charset="-122"/>
          <a:cs typeface="+mj-cs"/>
        </a:defRPr>
      </a:lvl1pPr>
    </p:titleStyle>
    <p:bodyStyle>
      <a:lvl1pPr marL="2286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Microsoft YaHei" panose="020B0503020204020204" charset="-122"/>
          <a:ea typeface="Microsoft YaHei" panose="020B0503020204020204" charset="-122"/>
          <a:cs typeface="+mn-cs"/>
        </a:defRPr>
      </a:lvl1pPr>
      <a:lvl2pPr marL="685800" indent="-228600" algn="l" defTabSz="914400" rtl="0" eaLnBrk="1" fontAlgn="auto" latinLnBrk="0" hangingPunct="1">
        <a:lnSpc>
          <a:spcPct val="12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latin typeface="Microsoft YaHei" panose="020B0503020204020204" charset="-122"/>
          <a:ea typeface="Microsoft YaHei" panose="020B0503020204020204" charset="-122"/>
          <a:cs typeface="+mn-cs"/>
        </a:defRPr>
      </a:lvl2pPr>
      <a:lvl3pPr marL="11430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Microsoft YaHei" panose="020B0503020204020204" charset="-122"/>
          <a:ea typeface="Microsoft YaHei" panose="020B0503020204020204" charset="-122"/>
          <a:cs typeface="+mn-cs"/>
        </a:defRPr>
      </a:lvl3pPr>
      <a:lvl4pPr marL="16002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Microsoft YaHei" panose="020B0503020204020204" charset="-122"/>
          <a:ea typeface="Microsoft YaHei" panose="020B0503020204020204" charset="-122"/>
          <a:cs typeface="+mn-cs"/>
        </a:defRPr>
      </a:lvl4pPr>
      <a:lvl5pPr marL="2057400" indent="-228600" algn="l" defTabSz="914400" rtl="0" eaLnBrk="1" fontAlgn="auto" latinLnBrk="0" hangingPunct="1">
        <a:lnSpc>
          <a:spcPct val="12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latin typeface="Microsoft YaHei" panose="020B0503020204020204" charset="-122"/>
          <a:ea typeface="Microsoft YaHei"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161.xml" /><Relationship Id="rId2" Type="http://schemas.openxmlformats.org/officeDocument/2006/relationships/tags" Target="../tags/tag160.xml" /><Relationship Id="rId1" Type="http://schemas.openxmlformats.org/officeDocument/2006/relationships/themeOverride" Target="../theme/themeOverride1.xml" /><Relationship Id="rId5" Type="http://schemas.openxmlformats.org/officeDocument/2006/relationships/notesSlide" Target="../notesSlides/notesSlide1.xml" /><Relationship Id="rId4"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tags" Target="../tags/tag163.xml" /><Relationship Id="rId2" Type="http://schemas.openxmlformats.org/officeDocument/2006/relationships/tags" Target="../tags/tag162.xml" /><Relationship Id="rId1" Type="http://schemas.openxmlformats.org/officeDocument/2006/relationships/themeOverride" Target="../theme/themeOverride2.xml" /><Relationship Id="rId5" Type="http://schemas.openxmlformats.org/officeDocument/2006/relationships/notesSlide" Target="../notesSlides/notesSlide2.xml" /><Relationship Id="rId4"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 /><Relationship Id="rId3" Type="http://schemas.openxmlformats.org/officeDocument/2006/relationships/tags" Target="../tags/tag165.xml" /><Relationship Id="rId7" Type="http://schemas.openxmlformats.org/officeDocument/2006/relationships/slideLayout" Target="../slideLayouts/slideLayout12.xml" /><Relationship Id="rId2" Type="http://schemas.openxmlformats.org/officeDocument/2006/relationships/tags" Target="../tags/tag164.xml" /><Relationship Id="rId1" Type="http://schemas.openxmlformats.org/officeDocument/2006/relationships/themeOverride" Target="../theme/themeOverride3.xml" /><Relationship Id="rId6" Type="http://schemas.openxmlformats.org/officeDocument/2006/relationships/tags" Target="../tags/tag168.xml" /><Relationship Id="rId5" Type="http://schemas.openxmlformats.org/officeDocument/2006/relationships/tags" Target="../tags/tag167.xml" /><Relationship Id="rId4" Type="http://schemas.openxmlformats.org/officeDocument/2006/relationships/tags" Target="../tags/tag166.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5.xml.rels><?xml version="1.0" encoding="UTF-8" standalone="yes"?>
<Relationships xmlns="http://schemas.openxmlformats.org/package/2006/relationships"><Relationship Id="rId3" Type="http://schemas.openxmlformats.org/officeDocument/2006/relationships/tags" Target="../tags/tag170.xml" /><Relationship Id="rId2" Type="http://schemas.openxmlformats.org/officeDocument/2006/relationships/tags" Target="../tags/tag169.xml" /><Relationship Id="rId1" Type="http://schemas.openxmlformats.org/officeDocument/2006/relationships/themeOverride" Target="../theme/themeOverride4.xml" /><Relationship Id="rId5" Type="http://schemas.openxmlformats.org/officeDocument/2006/relationships/notesSlide" Target="../notesSlides/notesSlide4.xml" /><Relationship Id="rId4" Type="http://schemas.openxmlformats.org/officeDocument/2006/relationships/slideLayout" Target="../slideLayouts/slideLayout1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7" name="标题 6"/>
          <p:cNvSpPr>
            <a:spLocks noGrp="1"/>
          </p:cNvSpPr>
          <p:nvPr>
            <p:ph type="ctrTitle"/>
            <p:custDataLst>
              <p:tags r:id="rId3"/>
            </p:custDataLst>
          </p:nvPr>
        </p:nvSpPr>
        <p:spPr>
          <a:xfrm>
            <a:off x="1645920" y="589281"/>
            <a:ext cx="9438641" cy="2267816"/>
          </a:xfrm>
        </p:spPr>
        <p:txBody>
          <a:bodyPr>
            <a:noAutofit/>
          </a:bodyPr>
          <a:lstStyle/>
          <a:p>
            <a:pPr marL="0" marR="0" algn="ctr">
              <a:lnSpc>
                <a:spcPct val="107000"/>
              </a:lnSpc>
              <a:spcBef>
                <a:spcPts val="0"/>
              </a:spcBef>
              <a:spcAft>
                <a:spcPts val="800"/>
              </a:spcAft>
            </a:pPr>
            <a:r>
              <a:rPr lang="en-US" sz="4800" b="1"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The Role of Women in Early Christianity</a:t>
            </a:r>
            <a:endParaRPr lang="en-US" sz="4800" kern="1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48589" name="TextBox 1"/>
          <p:cNvSpPr txBox="1"/>
          <p:nvPr/>
        </p:nvSpPr>
        <p:spPr>
          <a:xfrm>
            <a:off x="5105400" y="3218540"/>
            <a:ext cx="3267075" cy="615553"/>
          </a:xfrm>
          <a:prstGeom prst="rect">
            <a:avLst/>
          </a:prstGeom>
          <a:noFill/>
        </p:spPr>
        <p:txBody>
          <a:bodyPr wrap="square" rtlCol="0">
            <a:spAutoFit/>
          </a:bodyPr>
          <a:lstStyle/>
          <a:p>
            <a:r>
              <a:rPr lang="en-US" sz="1600" b="1" dirty="0">
                <a:solidFill>
                  <a:schemeClr val="tx1">
                    <a:lumMod val="75000"/>
                    <a:lumOff val="25000"/>
                  </a:schemeClr>
                </a:solidFill>
              </a:rPr>
              <a:t>PRESENTED BY</a:t>
            </a:r>
          </a:p>
          <a:p>
            <a:endParaRPr lang="en-US" dirty="0"/>
          </a:p>
        </p:txBody>
      </p:sp>
      <p:sp>
        <p:nvSpPr>
          <p:cNvPr id="2" name="Slide Number Placeholder 1"/>
          <p:cNvSpPr>
            <a:spLocks noGrp="1"/>
          </p:cNvSpPr>
          <p:nvPr>
            <p:ph type="sldNum" sz="quarter" idx="12"/>
          </p:nvPr>
        </p:nvSpPr>
        <p:spPr/>
        <p:txBody>
          <a:bodyPr/>
          <a:lstStyle/>
          <a:p>
            <a:fld id="{49AE70B2-8BF9-45C0-BB95-33D1B9D3A854}" type="slidenum">
              <a:rPr lang="zh-CN" altLang="en-US" smtClean="0"/>
              <a:t>1</a:t>
            </a:fld>
            <a:endParaRPr lang="zh-CN" altLang="en-US"/>
          </a:p>
        </p:txBody>
      </p:sp>
    </p:spTree>
    <p:custDataLst>
      <p:tags r:id="rId2"/>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2" name="文本框 24"/>
          <p:cNvSpPr txBox="1"/>
          <p:nvPr>
            <p:custDataLst>
              <p:tags r:id="rId3"/>
            </p:custDataLst>
          </p:nvPr>
        </p:nvSpPr>
        <p:spPr>
          <a:xfrm>
            <a:off x="881400" y="1556488"/>
            <a:ext cx="10429200" cy="4793345"/>
          </a:xfrm>
          <a:prstGeom prst="rect">
            <a:avLst/>
          </a:prstGeom>
          <a:noFill/>
        </p:spPr>
        <p:txBody>
          <a:bodyPr wrap="square" lIns="90000" tIns="46800" rIns="90000" bIns="46800">
            <a:noAutofit/>
          </a:bodyPr>
          <a:lstStyle/>
          <a:p>
            <a:pPr marL="342900" indent="-342900">
              <a:lnSpc>
                <a:spcPct val="150000"/>
              </a:lnSpc>
              <a:buFont typeface="Arial" panose="020B0604020202020204" pitchFamily="34" charset="0"/>
              <a:buChar char="•"/>
            </a:pPr>
            <a:r>
              <a:rPr lang="en-US" altLang="zh-CN" sz="2000" b="1" dirty="0">
                <a:solidFill>
                  <a:schemeClr val="accent1">
                    <a:lumMod val="50000"/>
                  </a:schemeClr>
                </a:solidFill>
                <a:latin typeface="Times New Roman" panose="02020603050405020304" pitchFamily="18" charset="0"/>
                <a:ea typeface="Microsoft YaHei" panose="020B0503020204020204" charset="-122"/>
                <a:cs typeface="Times New Roman" panose="02020603050405020304" pitchFamily="18" charset="0"/>
              </a:rPr>
              <a:t>The diversity of involvement of early Christian women in the shaping of early Christian movement is often underestimated. Examples include Phoebe, a deaconess commended by Paul in Romans 16:1-2, and Priscilla along with her husband Aquila who, also, trained and mentored others (Romans 16:3-5).</a:t>
            </a:r>
          </a:p>
          <a:p>
            <a:pPr marL="342900" indent="-342900">
              <a:lnSpc>
                <a:spcPct val="150000"/>
              </a:lnSpc>
              <a:buFont typeface="Arial" panose="020B0604020202020204" pitchFamily="34" charset="0"/>
              <a:buChar char="•"/>
            </a:pPr>
            <a:r>
              <a:rPr lang="en-US" altLang="zh-CN" sz="2000" b="1" dirty="0">
                <a:solidFill>
                  <a:schemeClr val="accent1">
                    <a:lumMod val="50000"/>
                  </a:schemeClr>
                </a:solidFill>
                <a:latin typeface="Times New Roman" panose="02020603050405020304" pitchFamily="18" charset="0"/>
                <a:ea typeface="Microsoft YaHei" panose="020B0503020204020204" charset="-122"/>
                <a:cs typeface="Times New Roman" panose="02020603050405020304" pitchFamily="18" charset="0"/>
              </a:rPr>
              <a:t>Non-scriptural literature like the Acts of the Apostles – Paul and Thecla reveal women as preachers and martyrs, undermining conventional ideas. Archaeological sources prove that women not only attended but were also active in the early Christian communities.</a:t>
            </a:r>
          </a:p>
          <a:p>
            <a:pPr marL="342900" indent="-342900">
              <a:lnSpc>
                <a:spcPct val="150000"/>
              </a:lnSpc>
              <a:buFont typeface="Arial" panose="020B0604020202020204" pitchFamily="34" charset="0"/>
              <a:buChar char="•"/>
            </a:pPr>
            <a:r>
              <a:rPr lang="en-US" altLang="zh-CN" sz="2000" b="1" dirty="0">
                <a:solidFill>
                  <a:schemeClr val="accent1">
                    <a:lumMod val="50000"/>
                  </a:schemeClr>
                </a:solidFill>
                <a:latin typeface="Times New Roman" panose="02020603050405020304" pitchFamily="18" charset="0"/>
                <a:ea typeface="Microsoft YaHei" panose="020B0503020204020204" charset="-122"/>
                <a:cs typeface="Times New Roman" panose="02020603050405020304" pitchFamily="18" charset="0"/>
              </a:rPr>
              <a:t>Although operating within the constraints of societal values and the on-going theological debates of the time, women like Phoebe and Priscilla still made an immense contribution to the church leadership, thereby continuing to inspire.</a:t>
            </a:r>
          </a:p>
        </p:txBody>
      </p:sp>
      <p:sp>
        <p:nvSpPr>
          <p:cNvPr id="2" name="Slide Number Placeholder 1"/>
          <p:cNvSpPr>
            <a:spLocks noGrp="1"/>
          </p:cNvSpPr>
          <p:nvPr>
            <p:ph type="sldNum" sz="quarter" idx="12"/>
          </p:nvPr>
        </p:nvSpPr>
        <p:spPr/>
        <p:txBody>
          <a:bodyPr/>
          <a:lstStyle/>
          <a:p>
            <a:fld id="{49AE70B2-8BF9-45C0-BB95-33D1B9D3A854}" type="slidenum">
              <a:rPr lang="zh-CN" altLang="en-US" smtClean="0"/>
              <a:t>2</a:t>
            </a:fld>
            <a:endParaRPr lang="zh-CN" altLang="en-US"/>
          </a:p>
        </p:txBody>
      </p:sp>
      <p:sp>
        <p:nvSpPr>
          <p:cNvPr id="3" name="TextBox 2">
            <a:extLst>
              <a:ext uri="{FF2B5EF4-FFF2-40B4-BE49-F238E27FC236}">
                <a16:creationId xmlns:a16="http://schemas.microsoft.com/office/drawing/2014/main" id="{88DDD6FB-7CBB-C9CF-868C-98ADC9B7F983}"/>
              </a:ext>
            </a:extLst>
          </p:cNvPr>
          <p:cNvSpPr txBox="1"/>
          <p:nvPr/>
        </p:nvSpPr>
        <p:spPr>
          <a:xfrm>
            <a:off x="2933548" y="734032"/>
            <a:ext cx="6558381" cy="646331"/>
          </a:xfrm>
          <a:prstGeom prst="rect">
            <a:avLst/>
          </a:prstGeom>
          <a:noFill/>
        </p:spPr>
        <p:txBody>
          <a:bodyPr wrap="square" rtlCol="0">
            <a:spAutoFit/>
          </a:bodyPr>
          <a:lstStyle/>
          <a:p>
            <a:pPr algn="ctr"/>
            <a:r>
              <a:rPr lang="en-US" sz="3600" b="1" dirty="0">
                <a:effectLst>
                  <a:outerShdw blurRad="38100" dist="38100" dir="2700000" algn="tl">
                    <a:srgbClr val="000000">
                      <a:alpha val="43137"/>
                    </a:srgbClr>
                  </a:outerShdw>
                </a:effectLst>
                <a:latin typeface="Axure Handwriting" panose="020B0402020200020204" pitchFamily="34" charset="0"/>
              </a:rPr>
              <a:t>WOMEN</a:t>
            </a:r>
            <a:r>
              <a:rPr lang="en-US" sz="2400" b="1" dirty="0">
                <a:effectLst>
                  <a:outerShdw blurRad="38100" dist="38100" dir="2700000" algn="tl">
                    <a:srgbClr val="000000">
                      <a:alpha val="43137"/>
                    </a:srgbClr>
                  </a:outerShdw>
                </a:effectLst>
                <a:latin typeface="Axure Handwriting" panose="020B0402020200020204" pitchFamily="34" charset="0"/>
              </a:rPr>
              <a:t> </a:t>
            </a:r>
            <a:r>
              <a:rPr lang="en-US" sz="3600" b="1" dirty="0">
                <a:effectLst>
                  <a:outerShdw blurRad="38100" dist="38100" dir="2700000" algn="tl">
                    <a:srgbClr val="000000">
                      <a:alpha val="43137"/>
                    </a:srgbClr>
                  </a:outerShdw>
                </a:effectLst>
                <a:latin typeface="Axure Handwriting" panose="020B0402020200020204" pitchFamily="34" charset="0"/>
              </a:rPr>
              <a:t>IN EARLY CHRISTIANITY</a:t>
            </a:r>
            <a:endParaRPr lang="en-US" sz="2400" b="1" dirty="0">
              <a:solidFill>
                <a:schemeClr val="accent1">
                  <a:lumMod val="50000"/>
                </a:schemeClr>
              </a:solidFill>
              <a:latin typeface="Times New Roman" panose="02020603050405020304" pitchFamily="18" charset="0"/>
              <a:cs typeface="Times New Roman" panose="02020603050405020304" pitchFamily="18" charset="0"/>
            </a:endParaRPr>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椭圆 18"/>
          <p:cNvSpPr/>
          <p:nvPr>
            <p:custDataLst>
              <p:tags r:id="rId3"/>
            </p:custDataLst>
          </p:nvPr>
        </p:nvSpPr>
        <p:spPr bwMode="auto">
          <a:xfrm>
            <a:off x="4674878" y="4085084"/>
            <a:ext cx="401997" cy="401997"/>
          </a:xfrm>
          <a:prstGeom prst="ellipse">
            <a:avLst/>
          </a:prstGeom>
          <a:noFill/>
          <a:ln w="19050">
            <a:solidFill>
              <a:schemeClr val="bg1">
                <a:alpha val="40000"/>
              </a:schemeClr>
            </a:solidFill>
            <a:round/>
          </a:ln>
        </p:spPr>
        <p:txBody>
          <a:bodyPr vert="horz" wrap="square" lIns="91440" tIns="0" rIns="91440" bIns="0" anchor="t" anchorCtr="1" compatLnSpc="1">
            <a:normAutofit fontScale="92857"/>
          </a:bodyPr>
          <a:lstStyle/>
          <a:p>
            <a:pPr algn="ctr">
              <a:lnSpc>
                <a:spcPct val="120000"/>
              </a:lnSpc>
            </a:pPr>
            <a:r>
              <a:rPr lang="en-US" altLang="zh-CN" sz="1400" b="1" dirty="0">
                <a:solidFill>
                  <a:schemeClr val="bg1"/>
                </a:solidFill>
                <a:latin typeface="Arial" panose="020B0604020202020204" pitchFamily="34" charset="0"/>
                <a:ea typeface="Microsoft YaHei" panose="020B0503020204020204" charset="-122"/>
                <a:cs typeface="Arial" panose="020B0604020202020204" pitchFamily="34" charset="0"/>
              </a:rPr>
              <a:t>2</a:t>
            </a:r>
          </a:p>
        </p:txBody>
      </p:sp>
      <p:sp>
        <p:nvSpPr>
          <p:cNvPr id="1048622" name="椭圆 11"/>
          <p:cNvSpPr/>
          <p:nvPr>
            <p:custDataLst>
              <p:tags r:id="rId4"/>
            </p:custDataLst>
          </p:nvPr>
        </p:nvSpPr>
        <p:spPr bwMode="auto">
          <a:xfrm>
            <a:off x="4674878" y="2370296"/>
            <a:ext cx="401997" cy="401997"/>
          </a:xfrm>
          <a:prstGeom prst="ellipse">
            <a:avLst/>
          </a:prstGeom>
          <a:noFill/>
          <a:ln w="19050">
            <a:solidFill>
              <a:schemeClr val="bg1">
                <a:alpha val="40000"/>
              </a:schemeClr>
            </a:solidFill>
            <a:round/>
          </a:ln>
        </p:spPr>
        <p:txBody>
          <a:bodyPr vert="horz" wrap="square" lIns="91440" tIns="0" rIns="91440" bIns="0" anchor="t" anchorCtr="1" compatLnSpc="1">
            <a:normAutofit fontScale="92857"/>
          </a:bodyPr>
          <a:lstStyle/>
          <a:p>
            <a:pPr algn="ctr">
              <a:lnSpc>
                <a:spcPct val="120000"/>
              </a:lnSpc>
            </a:pPr>
            <a:r>
              <a:rPr lang="en-US" altLang="zh-CN" sz="1400" b="1" dirty="0">
                <a:solidFill>
                  <a:schemeClr val="bg1"/>
                </a:solidFill>
                <a:latin typeface="Arial" panose="020B0604020202020204" pitchFamily="34" charset="0"/>
                <a:ea typeface="Microsoft YaHei" panose="020B0503020204020204" charset="-122"/>
                <a:cs typeface="Arial" panose="020B0604020202020204" pitchFamily="34" charset="0"/>
              </a:rPr>
              <a:t>1</a:t>
            </a:r>
          </a:p>
        </p:txBody>
      </p:sp>
      <p:sp>
        <p:nvSpPr>
          <p:cNvPr id="1048623" name="文本框 12"/>
          <p:cNvSpPr txBox="1"/>
          <p:nvPr>
            <p:custDataLst>
              <p:tags r:id="rId5"/>
            </p:custDataLst>
          </p:nvPr>
        </p:nvSpPr>
        <p:spPr>
          <a:xfrm>
            <a:off x="5150776" y="2345581"/>
            <a:ext cx="3298279" cy="453412"/>
          </a:xfrm>
          <a:prstGeom prst="rect">
            <a:avLst/>
          </a:prstGeom>
          <a:noFill/>
        </p:spPr>
        <p:txBody>
          <a:bodyPr wrap="square" lIns="90000" rIns="90000" rtlCol="0">
            <a:normAutofit fontScale="87500"/>
          </a:bodyPr>
          <a:lstStyle/>
          <a:p>
            <a:pPr>
              <a:lnSpc>
                <a:spcPct val="120000"/>
              </a:lnSpc>
            </a:pPr>
            <a:r>
              <a:rPr lang="zh-CN" altLang="en-US" sz="2000" b="1" dirty="0">
                <a:solidFill>
                  <a:schemeClr val="bg1"/>
                </a:solidFill>
                <a:latin typeface="Arial" panose="020B0604020202020204" pitchFamily="34" charset="0"/>
                <a:ea typeface="Microsoft YaHei" panose="020B0503020204020204" charset="-122"/>
                <a:cs typeface="Arial" panose="020B0604020202020204" pitchFamily="34" charset="0"/>
              </a:rPr>
              <a:t>Click here to add to the title</a:t>
            </a:r>
          </a:p>
        </p:txBody>
      </p:sp>
      <p:sp>
        <p:nvSpPr>
          <p:cNvPr id="1048624" name="文本框 16"/>
          <p:cNvSpPr txBox="1"/>
          <p:nvPr>
            <p:custDataLst>
              <p:tags r:id="rId6"/>
            </p:custDataLst>
          </p:nvPr>
        </p:nvSpPr>
        <p:spPr>
          <a:xfrm>
            <a:off x="5198900" y="4060180"/>
            <a:ext cx="3298279" cy="453412"/>
          </a:xfrm>
          <a:prstGeom prst="rect">
            <a:avLst/>
          </a:prstGeom>
          <a:noFill/>
        </p:spPr>
        <p:txBody>
          <a:bodyPr wrap="square" lIns="90000" rIns="90000" rtlCol="0">
            <a:normAutofit fontScale="87500"/>
          </a:bodyPr>
          <a:lstStyle/>
          <a:p>
            <a:pPr>
              <a:lnSpc>
                <a:spcPct val="120000"/>
              </a:lnSpc>
            </a:pPr>
            <a:r>
              <a:rPr lang="zh-CN" altLang="en-US" sz="2000" b="1" dirty="0">
                <a:solidFill>
                  <a:schemeClr val="bg1"/>
                </a:solidFill>
                <a:latin typeface="Arial" panose="020B0604020202020204" pitchFamily="34" charset="0"/>
                <a:ea typeface="Microsoft YaHei" panose="020B0503020204020204" charset="-122"/>
                <a:cs typeface="Arial" panose="020B0604020202020204" pitchFamily="34" charset="0"/>
              </a:rPr>
              <a:t>Click here to add to the title</a:t>
            </a:r>
          </a:p>
        </p:txBody>
      </p:sp>
      <p:sp>
        <p:nvSpPr>
          <p:cNvPr id="1048625" name="Title 1"/>
          <p:cNvSpPr>
            <a:spLocks noGrp="1"/>
          </p:cNvSpPr>
          <p:nvPr>
            <p:ph type="title"/>
          </p:nvPr>
        </p:nvSpPr>
        <p:spPr>
          <a:xfrm>
            <a:off x="929654" y="506401"/>
            <a:ext cx="10852237" cy="441964"/>
          </a:xfrm>
        </p:spPr>
        <p:txBody>
          <a:bodyPr/>
          <a:lstStyle/>
          <a:p>
            <a:pPr algn="ctr"/>
            <a:r>
              <a:rPr lang="en-US" sz="3600" dirty="0">
                <a:effectLst>
                  <a:outerShdw blurRad="38100" dist="38100" dir="2700000" algn="tl">
                    <a:srgbClr val="000000">
                      <a:alpha val="43137"/>
                    </a:srgbClr>
                  </a:outerShdw>
                </a:effectLst>
                <a:latin typeface="Axure Handwriting" panose="020B0402020200020204" pitchFamily="34" charset="0"/>
              </a:rPr>
              <a:t>CHALLENGES AND RESTRICTIONS</a:t>
            </a:r>
          </a:p>
        </p:txBody>
      </p:sp>
      <p:sp>
        <p:nvSpPr>
          <p:cNvPr id="1048626" name="TextBox 2"/>
          <p:cNvSpPr txBox="1"/>
          <p:nvPr/>
        </p:nvSpPr>
        <p:spPr>
          <a:xfrm>
            <a:off x="802640" y="1322276"/>
            <a:ext cx="10507960" cy="5115311"/>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000" dirty="0">
                <a:solidFill>
                  <a:schemeClr val="accent1">
                    <a:lumMod val="50000"/>
                  </a:schemeClr>
                </a:solidFill>
                <a:latin typeface="Times New Roman" panose="02020603050405020304" pitchFamily="18" charset="0"/>
                <a:cs typeface="Times New Roman" panose="02020603050405020304" pitchFamily="18" charset="0"/>
              </a:rPr>
              <a:t>Women in early Christianity faced various challenges and restrictions, evident in biblical passages like 1 Timothy 2:And for example, in 1 Corinthians 14:34-35, which show a somewhat limited part that women could play in society.</a:t>
            </a:r>
          </a:p>
          <a:p>
            <a:pPr marL="342900" indent="-342900">
              <a:lnSpc>
                <a:spcPct val="150000"/>
              </a:lnSpc>
              <a:buFont typeface="Arial" panose="020B0604020202020204" pitchFamily="34" charset="0"/>
              <a:buChar char="•"/>
            </a:pPr>
            <a:r>
              <a:rPr lang="en-US" sz="2000" dirty="0">
                <a:solidFill>
                  <a:schemeClr val="accent1">
                    <a:lumMod val="50000"/>
                  </a:schemeClr>
                </a:solidFill>
                <a:latin typeface="Times New Roman" panose="02020603050405020304" pitchFamily="18" charset="0"/>
                <a:cs typeface="Times New Roman" panose="02020603050405020304" pitchFamily="18" charset="0"/>
              </a:rPr>
              <a:t>The restrictions came about due to societal convention, theological discussions among men and select women who exercised their positions of influence in the body of Christ.</a:t>
            </a:r>
          </a:p>
          <a:p>
            <a:pPr marL="342900" indent="-342900">
              <a:lnSpc>
                <a:spcPct val="150000"/>
              </a:lnSpc>
              <a:buFont typeface="Arial" panose="020B0604020202020204" pitchFamily="34" charset="0"/>
              <a:buChar char="•"/>
            </a:pPr>
            <a:r>
              <a:rPr lang="en-US" sz="2000" dirty="0">
                <a:solidFill>
                  <a:schemeClr val="accent1">
                    <a:lumMod val="50000"/>
                  </a:schemeClr>
                </a:solidFill>
                <a:latin typeface="Times New Roman" panose="02020603050405020304" pitchFamily="18" charset="0"/>
                <a:cs typeface="Times New Roman" panose="02020603050405020304" pitchFamily="18" charset="0"/>
              </a:rPr>
              <a:t>Out of the biblical stories the Gospel of Mary and The Acts of Paul and Thecla, on the other hand, contrast each other, thereby bringing up the influence and the precedence of the early women of Christianity.</a:t>
            </a:r>
          </a:p>
          <a:p>
            <a:pPr marL="342900" indent="-342900">
              <a:lnSpc>
                <a:spcPct val="150000"/>
              </a:lnSpc>
              <a:buFont typeface="Arial" panose="020B0604020202020204" pitchFamily="34" charset="0"/>
              <a:buChar char="•"/>
            </a:pPr>
            <a:r>
              <a:rPr lang="en-US" sz="2000" dirty="0">
                <a:solidFill>
                  <a:schemeClr val="accent1">
                    <a:lumMod val="50000"/>
                  </a:schemeClr>
                </a:solidFill>
                <a:latin typeface="Times New Roman" panose="02020603050405020304" pitchFamily="18" charset="0"/>
                <a:cs typeface="Times New Roman" panose="02020603050405020304" pitchFamily="18" charset="0"/>
              </a:rPr>
              <a:t>Beyond the impairments, their contributions spark on discussions on gender equality, injustice that are crucial to the church in this day that aims at enlightening how faith influences deeper inclusivity.</a:t>
            </a:r>
          </a:p>
        </p:txBody>
      </p:sp>
      <p:sp>
        <p:nvSpPr>
          <p:cNvPr id="2" name="Slide Number Placeholder 1"/>
          <p:cNvSpPr>
            <a:spLocks noGrp="1"/>
          </p:cNvSpPr>
          <p:nvPr>
            <p:ph type="sldNum" sz="quarter" idx="12"/>
          </p:nvPr>
        </p:nvSpPr>
        <p:spPr/>
        <p:txBody>
          <a:bodyPr/>
          <a:lstStyle/>
          <a:p>
            <a:fld id="{49AE70B2-8BF9-45C0-BB95-33D1B9D3A854}" type="slidenum">
              <a:rPr lang="zh-CN" altLang="en-US" smtClean="0"/>
              <a:t>3</a:t>
            </a:fld>
            <a:endParaRPr lang="zh-CN" altLang="en-US" dirty="0"/>
          </a:p>
        </p:txBody>
      </p:sp>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4" name="Title 2"/>
          <p:cNvSpPr>
            <a:spLocks noGrp="1"/>
          </p:cNvSpPr>
          <p:nvPr>
            <p:ph type="title"/>
          </p:nvPr>
        </p:nvSpPr>
        <p:spPr>
          <a:xfrm>
            <a:off x="1928812" y="522663"/>
            <a:ext cx="8334376" cy="441964"/>
          </a:xfrm>
        </p:spPr>
        <p:txBody>
          <a:bodyPr/>
          <a:lstStyle/>
          <a:p>
            <a:r>
              <a:rPr lang="en-US" sz="3600" dirty="0">
                <a:effectLst>
                  <a:outerShdw blurRad="38100" dist="38100" dir="2700000" algn="tl">
                    <a:srgbClr val="000000">
                      <a:alpha val="43137"/>
                    </a:srgbClr>
                  </a:outerShdw>
                </a:effectLst>
                <a:latin typeface="Axure Handwriting" panose="020B0402020200020204" pitchFamily="34" charset="0"/>
              </a:rPr>
              <a:t>LEGACY AND CONTINUING RELEVANCE</a:t>
            </a:r>
          </a:p>
        </p:txBody>
      </p:sp>
      <p:sp>
        <p:nvSpPr>
          <p:cNvPr id="2" name="Slide Number Placeholder 1"/>
          <p:cNvSpPr>
            <a:spLocks noGrp="1"/>
          </p:cNvSpPr>
          <p:nvPr>
            <p:ph type="sldNum" sz="quarter" idx="12"/>
          </p:nvPr>
        </p:nvSpPr>
        <p:spPr/>
        <p:txBody>
          <a:bodyPr/>
          <a:lstStyle/>
          <a:p>
            <a:fld id="{49AE70B2-8BF9-45C0-BB95-33D1B9D3A854}" type="slidenum">
              <a:rPr lang="zh-CN" altLang="en-US" smtClean="0"/>
              <a:t>4</a:t>
            </a:fld>
            <a:endParaRPr lang="zh-CN" altLang="en-US" dirty="0"/>
          </a:p>
        </p:txBody>
      </p:sp>
      <p:sp>
        <p:nvSpPr>
          <p:cNvPr id="3" name="Footer Placeholder 2"/>
          <p:cNvSpPr>
            <a:spLocks noGrp="1"/>
          </p:cNvSpPr>
          <p:nvPr>
            <p:ph type="ftr" sz="quarter" idx="11"/>
          </p:nvPr>
        </p:nvSpPr>
        <p:spPr>
          <a:xfrm>
            <a:off x="960120" y="1381759"/>
            <a:ext cx="10134600" cy="4785361"/>
          </a:xfrm>
        </p:spPr>
        <p:txBody>
          <a:bodyPr>
            <a:normAutofit fontScale="92500" lnSpcReduction="20000"/>
          </a:bodyPr>
          <a:lstStyle/>
          <a:p>
            <a:pPr marL="342900" indent="-342900" algn="l">
              <a:lnSpc>
                <a:spcPct val="150000"/>
              </a:lnSpc>
              <a:buFont typeface="Arial" panose="020B0604020202020204" pitchFamily="34" charset="0"/>
              <a:buChar char="•"/>
            </a:pPr>
            <a:r>
              <a:rPr lang="en-US" altLang="zh-CN" sz="2000" dirty="0">
                <a:solidFill>
                  <a:schemeClr val="accent1">
                    <a:lumMod val="50000"/>
                  </a:schemeClr>
                </a:solidFill>
                <a:latin typeface="Times New Roman" panose="02020603050405020304" pitchFamily="18" charset="0"/>
                <a:cs typeface="Times New Roman" panose="02020603050405020304" pitchFamily="18" charset="0"/>
              </a:rPr>
              <a:t>The early Christian women were the one who established a remarkable heritage that continues to reign in the present age as a source of discussions on gender equality and justice in society.</a:t>
            </a:r>
          </a:p>
          <a:p>
            <a:pPr marL="342900" indent="-342900" algn="l">
              <a:lnSpc>
                <a:spcPct val="150000"/>
              </a:lnSpc>
              <a:buFont typeface="Arial" panose="020B0604020202020204" pitchFamily="34" charset="0"/>
              <a:buChar char="•"/>
            </a:pPr>
            <a:r>
              <a:rPr lang="en-US" altLang="zh-CN" sz="2000" dirty="0">
                <a:solidFill>
                  <a:schemeClr val="accent1">
                    <a:lumMod val="50000"/>
                  </a:schemeClr>
                </a:solidFill>
                <a:latin typeface="Times New Roman" panose="02020603050405020304" pitchFamily="18" charset="0"/>
                <a:cs typeface="Times New Roman" panose="02020603050405020304" pitchFamily="18" charset="0"/>
              </a:rPr>
              <a:t>Similar cases from Saints Mary Magdalene and Thecla demonstrate contravention to men-centered narratives and courage the quest for gender equality and feminism.</a:t>
            </a:r>
          </a:p>
          <a:p>
            <a:pPr marL="342900" indent="-342900" algn="l">
              <a:lnSpc>
                <a:spcPct val="150000"/>
              </a:lnSpc>
              <a:buFont typeface="Arial" panose="020B0604020202020204" pitchFamily="34" charset="0"/>
              <a:buChar char="•"/>
            </a:pPr>
            <a:r>
              <a:rPr lang="en-US" altLang="zh-CN" sz="2000" dirty="0">
                <a:solidFill>
                  <a:schemeClr val="accent1">
                    <a:lumMod val="50000"/>
                  </a:schemeClr>
                </a:solidFill>
                <a:latin typeface="Times New Roman" panose="02020603050405020304" pitchFamily="18" charset="0"/>
                <a:cs typeface="Times New Roman" panose="02020603050405020304" pitchFamily="18" charset="0"/>
              </a:rPr>
              <a:t>The theological contributions of early Christian women with their ingenious thoughts not only are valuable nowadays as people do theological reflections about their faith, but they also provide some alternative views on key theological themes.</a:t>
            </a:r>
          </a:p>
          <a:p>
            <a:pPr marL="342900" indent="-342900" algn="l">
              <a:lnSpc>
                <a:spcPct val="150000"/>
              </a:lnSpc>
              <a:buFont typeface="Arial" panose="020B0604020202020204" pitchFamily="34" charset="0"/>
              <a:buChar char="•"/>
            </a:pPr>
            <a:r>
              <a:rPr lang="en-US" altLang="zh-CN" sz="2000" dirty="0">
                <a:solidFill>
                  <a:schemeClr val="accent1">
                    <a:lumMod val="50000"/>
                  </a:schemeClr>
                </a:solidFill>
                <a:latin typeface="Times New Roman" panose="02020603050405020304" pitchFamily="18" charset="0"/>
                <a:cs typeface="Times New Roman" panose="02020603050405020304" pitchFamily="18" charset="0"/>
              </a:rPr>
              <a:t>Integrating the heritage of the church into practice converts more people into the idea of the concordance of the same and drives the believers to address the evils of the biases and work for equality.</a:t>
            </a:r>
          </a:p>
          <a:p>
            <a:pPr marL="342900" indent="-342900" algn="l">
              <a:lnSpc>
                <a:spcPct val="150000"/>
              </a:lnSpc>
              <a:buFont typeface="Arial" panose="020B0604020202020204" pitchFamily="34" charset="0"/>
              <a:buChar char="•"/>
            </a:pPr>
            <a:r>
              <a:rPr lang="en-US" altLang="zh-CN" sz="2000" dirty="0">
                <a:solidFill>
                  <a:schemeClr val="accent1">
                    <a:lumMod val="50000"/>
                  </a:schemeClr>
                </a:solidFill>
                <a:latin typeface="Times New Roman" panose="02020603050405020304" pitchFamily="18" charset="0"/>
                <a:cs typeface="Times New Roman" panose="02020603050405020304" pitchFamily="18" charset="0"/>
              </a:rPr>
              <a:t>They form a story, which is a call to action for us to work towards that just, equal and empowering societal world, where the role and agency of all persons is made equal and finally acknowledged.</a:t>
            </a:r>
            <a:endParaRPr lang="zh-CN" altLang="en-US" sz="2000" dirty="0">
              <a:solidFill>
                <a:schemeClr val="accent1">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9231" name="标题 1"/>
          <p:cNvSpPr>
            <a:spLocks noGrp="1"/>
          </p:cNvSpPr>
          <p:nvPr>
            <p:ph type="title"/>
            <p:custDataLst>
              <p:tags r:id="rId3"/>
            </p:custDataLst>
          </p:nvPr>
        </p:nvSpPr>
        <p:spPr>
          <a:xfrm>
            <a:off x="2190710" y="1773239"/>
            <a:ext cx="7810579" cy="1541462"/>
          </a:xfrm>
        </p:spPr>
        <p:txBody>
          <a:bodyPr>
            <a:normAutofit/>
          </a:bodyPr>
          <a:lstStyle/>
          <a:p>
            <a:r>
              <a:rPr lang="en-US" altLang="zh-CN" dirty="0">
                <a:latin typeface="Arial" panose="020B0604020202020204" pitchFamily="34" charset="0"/>
                <a:cs typeface="Arial" panose="020B0604020202020204" pitchFamily="34" charset="0"/>
              </a:rPr>
              <a:t>THANK YOU</a:t>
            </a:r>
          </a:p>
        </p:txBody>
      </p:sp>
      <p:sp>
        <p:nvSpPr>
          <p:cNvPr id="2" name="Slide Number Placeholder 1"/>
          <p:cNvSpPr>
            <a:spLocks noGrp="1"/>
          </p:cNvSpPr>
          <p:nvPr>
            <p:ph type="sldNum" sz="quarter" idx="12"/>
          </p:nvPr>
        </p:nvSpPr>
        <p:spPr/>
        <p:txBody>
          <a:bodyPr/>
          <a:lstStyle/>
          <a:p>
            <a:fld id="{49AE70B2-8BF9-45C0-BB95-33D1B9D3A854}" type="slidenum">
              <a:rPr lang="zh-CN" altLang="en-US" smtClean="0"/>
              <a:t>5</a:t>
            </a:fld>
            <a:endParaRPr lang="zh-CN" altLang="en-US"/>
          </a:p>
        </p:txBody>
      </p:sp>
    </p:spTree>
    <p:custDataLst>
      <p:tags r:id="rId2"/>
    </p:custData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180625"/>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180625"/>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COMBINE_RELATE_SLIDE_ID" val="background20177937_1"/>
  <p:tag name="KSO_WM_TEMPLATE_CATEGORY" val="custom"/>
  <p:tag name="KSO_WM_TEMPLATE_INDEX" val="20180625"/>
  <p:tag name="KSO_WM_TEMPLATE_SUBCATEGORY" val="0"/>
  <p:tag name="KSO_WM_TEMPLATE_THUMBS_INDEX" val="1、5、9、11、15、21、30"/>
  <p:tag name="KSO_WM_TEMPLATE_MASTER_TYPE" val="1"/>
  <p:tag name="KSO_WM_TEMPLATE_COLOR_TYPE" val="1"/>
  <p:tag name="KSO_WM_TEMPLATE_MASTER_THUMB_INDEX" val="18"/>
  <p:tag name="KSO_WM_UNIT_SHOW_EDIT_AREA_INDICATION" val="0"/>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 name="KSO_WM_UNIT_SUBTYPE" val="q"/>
</p:tagLst>
</file>

<file path=ppt/tags/tag8.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SLIDE_BACKGROUND_MASK_FLAG" val="1"/>
  <p:tag name="KSO_WM_UNIT_TYPE" val="y"/>
  <p:tag name="KSO_WM_UNIT_INDEX" val="1"/>
</p:tagLst>
</file>

<file path=ppt/tags/tag9.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y*2"/>
  <p:tag name="KSO_WM_UNIT_LAYERLEVEL" val="1"/>
  <p:tag name="KSO_WM_TAG_VERSION" val="1.0"/>
  <p:tag name="KSO_WM_BEAUTIFY_FLAG" val="#wm#"/>
  <p:tag name="KSO_WM_SLIDE_BACKGROUND_MASK_FLAG" val="1"/>
  <p:tag name="KSO_WM_UNIT_TYPE" val="y"/>
  <p:tag name="KSO_WM_UNIT_INDEX" val="2"/>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TYPE" val="frame"/>
  <p:tag name="KSO_WM_SLIDE_BK_DARK_LIGHT" val="1"/>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TYPE" val="frame"/>
  <p:tag name="KSO_WM_SLIDE_BK_DARK_LIGHT" val="1"/>
</p:tagLst>
</file>

<file path=ppt/tags/tag24.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 name="KSO_WM_SLIDE_BACKGROUND_TYPE" val="frame"/>
  <p:tag name="KSO_WM_SLIDE_BK_DARK_LIGHT" val="1"/>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ACKGROUND_TYPE" val="frame"/>
  <p:tag name="KSO_WM_SLIDE_BK_DARK_LIGHT" val="1"/>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ACKGROUND_TYPE" val="frame"/>
  <p:tag name="KSO_WM_SLIDE_BK_DARK_LIGHT" val="1"/>
</p:tagLst>
</file>

<file path=ppt/tags/tag43.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 name="KSO_WM_SLIDE_BACKGROUND_TYPE" val="frame"/>
  <p:tag name="KSO_WM_SLIDE_BK_DARK_LIGHT" val="1"/>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ACKGROUND_TYPE" val="frame"/>
  <p:tag name="KSO_WM_SLIDE_BK_DARK_LIGHT" val="1"/>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ACKGROUND_TYPE" val="frame"/>
  <p:tag name="KSO_WM_SLIDE_BK_DARK_LIGHT" val="1"/>
</p:tagLst>
</file>

<file path=ppt/tags/tag56.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 name="KSO_WM_SLIDE_BACKGROUND_TYPE" val="frame"/>
  <p:tag name="KSO_WM_SLIDE_BK_DARK_LIGHT" val="1"/>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LIDE_BACKGROUND_TYPE" val="frame"/>
  <p:tag name="KSO_WM_SLIDE_BK_DARK_LIGHT" val="1"/>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LIDE_BACKGROUND_TYPE" val="frame"/>
  <p:tag name="KSO_WM_SLIDE_BK_DARK_LIGHT" val="1"/>
</p:tagLst>
</file>

<file path=ppt/tags/tag65.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 name="KSO_WM_SLIDE_BACKGROUND_TYPE" val="frame"/>
  <p:tag name="KSO_WM_SLIDE_BK_DARK_LIGHT" val="1"/>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ACKGROUND_TYPE" val="frame"/>
  <p:tag name="KSO_WM_SLIDE_BK_DARK_LIGHT" val="1"/>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ACKGROUND_TYPE" val="frame"/>
  <p:tag name="KSO_WM_SLIDE_BK_DARK_LIGHT" val="1"/>
</p:tagLst>
</file>

<file path=ppt/tags/tag76.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 name="KSO_WM_SLIDE_BACKGROUND_TYPE" val="frame"/>
  <p:tag name="KSO_WM_SLIDE_BK_DARK_LIGHT" val="1"/>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ACKGROUND_TYPE" val="frame"/>
  <p:tag name="KSO_WM_SLIDE_BK_DARK_LIGHT" val="1"/>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ACKGROUND_TYPE" val="frame"/>
  <p:tag name="KSO_WM_SLIDE_BK_DARK_LIGHT" val="1"/>
</p:tagLst>
</file>

<file path=ppt/tags/tag86.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 name="KSO_WM_SLIDE_BACKGROUND_TYPE" val="frame"/>
  <p:tag name="KSO_WM_SLIDE_BK_DARK_LIGHT" val="1"/>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ACKGROUND_TYPE" val="frame"/>
  <p:tag name="KSO_WM_SLIDE_BK_DARK_LIGHT" val="1"/>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ACKGROUND_TYPE" val="frame"/>
  <p:tag name="KSO_WM_SLIDE_BK_DARK_LIGHT" val="1"/>
</p:tagLst>
</file>

<file path=ppt/tags/tag95.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 name="KSO_WM_SLIDE_BACKGROUND_TYPE" val="frame"/>
  <p:tag name="KSO_WM_SLIDE_BK_DARK_LIGHT" val="1"/>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4.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2*i*4"/>
  <p:tag name="KSO_WM_UNIT_LAYERLEVEL" val="1"/>
  <p:tag name="KSO_WM_TAG_VERSION" val="1.0"/>
  <p:tag name="KSO_WM_BEAUTIFY_FLAG" val="#wm#"/>
  <p:tag name="KSO_WM_UNIT_TYPE" val="i"/>
  <p:tag name="KSO_WM_UNIT_INDEX" val="4"/>
  <p:tag name="KSO_WM_SLIDE_BACKGROUND_TYPE" val="general"/>
  <p:tag name="KSO_WM_SLIDE_BK_DARK_LIGHT" val="2"/>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UNIT_BK_DARK_LIGHT" val="2"/>
  <p:tag name="KSO_WM_SLIDE_BACKGROUND_TYPE" val="frame"/>
  <p:tag name="KSO_WM_SLIDE_BK_DARK_LIGHT" val="2"/>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UNIT_TYPE" val="i"/>
  <p:tag name="KSO_WM_UNIT_INDEX" val="1"/>
  <p:tag name="KSO_WM_SLIDE_BACKGROUND_TYPE" val="frame"/>
  <p:tag name="KSO_WM_SLIDE_BK_DARK_LIGHT" val="2"/>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i*3"/>
  <p:tag name="KSO_WM_UNIT_LAYERLEVEL" val="1"/>
  <p:tag name="KSO_WM_TAG_VERSION" val="1.0"/>
  <p:tag name="KSO_WM_BEAUTIFY_FLAG" val="#wm#"/>
  <p:tag name="KSO_WM_UNIT_TYPE" val="i"/>
  <p:tag name="KSO_WM_UNIT_INDEX" val="3"/>
  <p:tag name="KSO_WM_SLIDE_BACKGROUND_TYPE" val="frame"/>
  <p:tag name="KSO_WM_SLIDE_BK_DARK_LIGHT" val="2"/>
</p:tagLst>
</file>

<file path=ppt/tags/tag118.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3*i*4"/>
  <p:tag name="KSO_WM_UNIT_LAYERLEVEL" val="1"/>
  <p:tag name="KSO_WM_TAG_VERSION" val="1.0"/>
  <p:tag name="KSO_WM_BEAUTIFY_FLAG" val="#wm#"/>
  <p:tag name="KSO_WM_UNIT_TYPE" val="i"/>
  <p:tag name="KSO_WM_UNIT_INDEX" val="4"/>
  <p:tag name="KSO_WM_SLIDE_BACKGROUND_TYPE" val="frame"/>
  <p:tag name="KSO_WM_SLIDE_BK_DARK_LIGHT" val="2"/>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leftRight"/>
  <p:tag name="KSO_WM_SLIDE_BK_DARK_LIGHT" val="2"/>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6.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4*i*4"/>
  <p:tag name="KSO_WM_UNIT_LAYERLEVEL" val="1"/>
  <p:tag name="KSO_WM_TAG_VERSION" val="1.0"/>
  <p:tag name="KSO_WM_BEAUTIFY_FLAG" val="#wm#"/>
  <p:tag name="KSO_WM_UNIT_TYPE" val="i"/>
  <p:tag name="KSO_WM_UNIT_INDEX" val="4"/>
  <p:tag name="KSO_WM_SLIDE_BACKGROUND_TYPE" val="leftRight"/>
  <p:tag name="KSO_WM_SLIDE_BK_DARK_LIGHT" val="2"/>
</p:tagLst>
</file>

<file path=ppt/tags/tag1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UNIT_BK_DARK_LIGHT" val="1"/>
  <p:tag name="KSO_WM_SLIDE_BACKGROUND_TYPE" val="topBottom"/>
  <p:tag name="KSO_WM_SLIDE_BK_DARK_LIGHT" val="2"/>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4.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5*i*4"/>
  <p:tag name="KSO_WM_UNIT_LAYERLEVEL" val="1"/>
  <p:tag name="KSO_WM_TAG_VERSION" val="1.0"/>
  <p:tag name="KSO_WM_BEAUTIFY_FLAG" val="#wm#"/>
  <p:tag name="KSO_WM_UNIT_TYPE" val="i"/>
  <p:tag name="KSO_WM_UNIT_INDEX" val="4"/>
  <p:tag name="KSO_WM_SLIDE_BACKGROUND_TYPE" val="topBottom"/>
  <p:tag name="KSO_WM_SLIDE_BK_DARK_LIGHT" val="2"/>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UNIT_BK_DARK_LIGHT" val="1"/>
  <p:tag name="KSO_WM_SLIDE_BACKGROUND_TYPE" val="bottomTop"/>
  <p:tag name="KSO_WM_SLIDE_BK_DARK_LIGHT" val="2"/>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2.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6*i*4"/>
  <p:tag name="KSO_WM_UNIT_LAYERLEVEL" val="1"/>
  <p:tag name="KSO_WM_TAG_VERSION" val="1.0"/>
  <p:tag name="KSO_WM_BEAUTIFY_FLAG" val="#wm#"/>
  <p:tag name="KSO_WM_UNIT_TYPE" val="i"/>
  <p:tag name="KSO_WM_UNIT_INDEX" val="4"/>
  <p:tag name="KSO_WM_SLIDE_BACKGROUND_TYPE" val="bottomTop"/>
  <p:tag name="KSO_WM_SLIDE_BK_DARK_LIGHT" val="2"/>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UNIT_BK_DARK_LIGHT" val="1"/>
  <p:tag name="KSO_WM_SLIDE_BACKGROUND_TYPE" val="navigation"/>
  <p:tag name="KSO_WM_SLIDE_BK_DARK_LIGHT" val="2"/>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2.xml><?xml version="1.0" encoding="utf-8"?>
<p:tagLst xmlns:a="http://schemas.openxmlformats.org/drawingml/2006/main" xmlns:r="http://schemas.openxmlformats.org/officeDocument/2006/relationships" xmlns:p="http://schemas.openxmlformats.org/presentationml/2006/main">
  <p:tag name="PA" val="v3.2.0"/>
  <p:tag name="KSO_WM_UNIT_HIGHLIGHT" val="0"/>
  <p:tag name="KSO_WM_UNIT_COMPATIBLE" val="0"/>
  <p:tag name="KSO_WM_UNIT_DIAGRAM_ISNUMVISUAL" val="0"/>
  <p:tag name="KSO_WM_UNIT_DIAGRAM_ISREFERUNIT" val="0"/>
  <p:tag name="KSO_WM_UNIT_ID" val="_17*i*4"/>
  <p:tag name="KSO_WM_UNIT_LAYERLEVEL" val="1"/>
  <p:tag name="KSO_WM_TAG_VERSION" val="1.0"/>
  <p:tag name="KSO_WM_BEAUTIFY_FLAG" val="#wm#"/>
  <p:tag name="KSO_WM_UNIT_TYPE" val="i"/>
  <p:tag name="KSO_WM_UNIT_INDEX" val="4"/>
  <p:tag name="KSO_WM_SLIDE_BACKGROUND_TYPE" val="navigation"/>
  <p:tag name="KSO_WM_SLIDE_BK_DARK_LIGHT" val="2"/>
</p:tagLst>
</file>

<file path=ppt/tags/tag1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 name="KSO_WM_SLIDE_BACKGROUND_TYPE" val="belt"/>
  <p:tag name="KSO_WM_SLIDE_BK_DARK_LIGHT" val="2"/>
</p:tagLst>
</file>

<file path=ppt/tags/tag1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UNIT_BK_DARK_LIGHT" val="2"/>
  <p:tag name="KSO_WM_SLIDE_BACKGROUND_TYPE" val="belt"/>
  <p:tag name="KSO_WM_SLIDE_BK_DARK_LIGHT" val="2"/>
</p:tagLst>
</file>

<file path=ppt/tags/tag1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0.xml><?xml version="1.0" encoding="utf-8"?>
<p:tagLst xmlns:a="http://schemas.openxmlformats.org/drawingml/2006/main" xmlns:r="http://schemas.openxmlformats.org/officeDocument/2006/relationships" xmlns:p="http://schemas.openxmlformats.org/presentationml/2006/main">
  <p:tag name="KSO_WM_TAG_VERSION" val="1.0"/>
  <p:tag name="KSO_WM_SLIDE_ITEM_CNT" val="0"/>
  <p:tag name="KSO_WM_SLIDE_LAYOUT" val="a_b"/>
  <p:tag name="KSO_WM_SLIDE_LAYOUT_CNT" val="1_1"/>
  <p:tag name="KSO_WM_SLIDE_TYPE" val="title"/>
  <p:tag name="KSO_WM_BEAUTIFY_FLAG" val="#wm#"/>
  <p:tag name="KSO_WM_COMBINE_RELATE_SLIDE_ID" val="background20177937_1"/>
  <p:tag name="KSO_WM_TEMPLATE_CATEGORY" val="custom"/>
  <p:tag name="KSO_WM_TEMPLATE_INDEX" val="20180625"/>
  <p:tag name="KSO_WM_SLIDE_ID" val="custom20180625_1"/>
  <p:tag name="KSO_WM_SLIDE_INDEX" val="1"/>
  <p:tag name="KSO_WM_TEMPLATE_SUBCATEGORY" val="0"/>
  <p:tag name="KSO_WM_TEMPLATE_THUMBS_INDEX" val="1、5、9、11、15、21、30"/>
  <p:tag name="KSO_WM_SLIDE_SUBTYPE" val="pureTxt"/>
  <p:tag name="KSO_WM_TEMPLATE_MASTER_TYPE" val="1"/>
  <p:tag name="KSO_WM_TEMPLATE_COLOR_TYPE" val="1"/>
  <p:tag name="KSO_WM_TEMPLATE_MASTER_THUMB_INDEX" val="12"/>
</p:tagLst>
</file>

<file path=ppt/tags/tag1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80625"/>
  <p:tag name="KSO_WM_UNIT_TYPE" val="a"/>
  <p:tag name="KSO_WM_UNIT_INDEX" val="1"/>
  <p:tag name="KSO_WM_UNIT_LAYERLEVEL" val="1"/>
  <p:tag name="KSO_WM_UNIT_VALUE" val="24"/>
  <p:tag name="KSO_WM_UNIT_ISCONTENTSTITLE" val="0"/>
  <p:tag name="KSO_WM_UNIT_HIGHLIGHT" val="0"/>
  <p:tag name="KSO_WM_UNIT_COMPATIBLE" val="0"/>
  <p:tag name="KSO_WM_UNIT_ID" val="custom20180625_1*a*1"/>
  <p:tag name="KSO_WM_UNIT_PRESET_TEXT" val="FRESH"/>
  <p:tag name="KSO_WM_UNIT_NOCLEAR" val="0"/>
  <p:tag name="KSO_WM_UNIT_DIAGRAM_ISNUMVISUAL" val="0"/>
  <p:tag name="KSO_WM_UNIT_DIAGRAM_ISREFERUNIT" val="0"/>
</p:tagLst>
</file>

<file path=ppt/tags/tag162.xml><?xml version="1.0" encoding="utf-8"?>
<p:tagLst xmlns:a="http://schemas.openxmlformats.org/drawingml/2006/main" xmlns:r="http://schemas.openxmlformats.org/officeDocument/2006/relationships" xmlns:p="http://schemas.openxmlformats.org/presentationml/2006/main">
  <p:tag name="KSO_WM_SLIDE_ID" val="custom20180625_8"/>
  <p:tag name="KSO_WM_SLIDE_TYPE" val="contents"/>
  <p:tag name="KSO_WM_SLIDE_SUBTYPE" val="diag"/>
  <p:tag name="KSO_WM_SLIDE_ITEM_CNT" val="4"/>
  <p:tag name="KSO_WM_SLIDE_INDEX" val="8"/>
  <p:tag name="KSO_WM_DIAGRAM_GROUP_CODE" val="l1-1"/>
  <p:tag name="KSO_WM_SLIDE_DIAGTYPE" val="l"/>
  <p:tag name="KSO_WM_TAG_VERSION" val="1.0"/>
  <p:tag name="KSO_WM_BEAUTIFY_FLAG" val="#wm#"/>
  <p:tag name="KSO_WM_TEMPLATE_CATEGORY" val="custom"/>
  <p:tag name="KSO_WM_TEMPLATE_INDEX" val="20180625"/>
  <p:tag name="KSO_WM_SLIDE_LAYOUT" val="a_b_l"/>
  <p:tag name="KSO_WM_SLIDE_LAYOUT_CNT" val="1_1_1"/>
  <p:tag name="KSO_WM_SLIDE_COLORSCHEME_VERSION" val="3.2"/>
  <p:tag name="KSO_WM_TEMPLATE_SUBCATEGORY" val="0"/>
  <p:tag name="KSO_WM_TEMPLATE_MASTER_TYPE" val="1"/>
  <p:tag name="KSO_WM_TEMPLATE_COLOR_TYPE" val="1"/>
</p:tagLst>
</file>

<file path=ppt/tags/tag163.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CONTENTS"/>
  <p:tag name="KSO_WM_UNIT_VALUE" val="8"/>
  <p:tag name="KSO_WM_UNIT_HIGHLIGHT" val="0"/>
  <p:tag name="KSO_WM_UNIT_COMPATIBLE" val="0"/>
  <p:tag name="KSO_WM_DIAGRAM_GROUP_CODE" val="l1-1"/>
  <p:tag name="KSO_WM_UNIT_TYPE" val="b"/>
  <p:tag name="KSO_WM_UNIT_INDEX" val="1"/>
  <p:tag name="KSO_WM_UNIT_ID" val="custom20180625_8*b*1"/>
  <p:tag name="KSO_WM_TEMPLATE_CATEGORY" val="custom"/>
  <p:tag name="KSO_WM_TEMPLATE_INDEX" val="20180625"/>
  <p:tag name="KSO_WM_UNIT_LAYERLEVEL" val="1"/>
  <p:tag name="KSO_WM_TAG_VERSION" val="1.0"/>
  <p:tag name="KSO_WM_BEAUTIFY_FLAG" val="#wm#"/>
  <p:tag name="KSO_WM_UNIT_DIAGRAM_ISNUMVISUAL" val="0"/>
  <p:tag name="KSO_WM_UNIT_DIAGRAM_ISREFERUNIT" val="0"/>
  <p:tag name="KSO_WM_UNIT_COLOR_SCHEME_SHAPE_ID" val="24"/>
  <p:tag name="KSO_WM_UNIT_COLOR_SCHEME_PARENT_PAGE" val="0_1"/>
  <p:tag name="KSO_WM_UNIT_NOCLEAR" val="0"/>
</p:tagLst>
</file>

<file path=ppt/tags/tag164.xml><?xml version="1.0" encoding="utf-8"?>
<p:tagLst xmlns:a="http://schemas.openxmlformats.org/drawingml/2006/main" xmlns:r="http://schemas.openxmlformats.org/officeDocument/2006/relationships" xmlns:p="http://schemas.openxmlformats.org/presentationml/2006/main">
  <p:tag name="KSO_WM_SLIDE_ID" val="custom20180625_6"/>
  <p:tag name="KSO_WM_SLIDE_TYPE" val="contents"/>
  <p:tag name="KSO_WM_SLIDE_SUBTYPE" val="diag"/>
  <p:tag name="KSO_WM_SLIDE_ITEM_CNT" val="2"/>
  <p:tag name="KSO_WM_SLIDE_INDEX" val="6"/>
  <p:tag name="KSO_WM_DIAGRAM_GROUP_CODE" val="l1-1"/>
  <p:tag name="KSO_WM_SLIDE_DIAGTYPE" val="l"/>
  <p:tag name="KSO_WM_TAG_VERSION" val="1.0"/>
  <p:tag name="KSO_WM_BEAUTIFY_FLAG" val="#wm#"/>
  <p:tag name="KSO_WM_TEMPLATE_CATEGORY" val="custom"/>
  <p:tag name="KSO_WM_TEMPLATE_INDEX" val="20180625"/>
  <p:tag name="KSO_WM_SLIDE_LAYOUT" val="a_b_l"/>
  <p:tag name="KSO_WM_SLIDE_LAYOUT_CNT" val="1_1_1"/>
  <p:tag name="KSO_WM_SLIDE_COLORSCHEME_VERSION" val="3.2"/>
  <p:tag name="KSO_WM_TEMPLATE_SUBCATEGORY" val="0"/>
  <p:tag name="KSO_WM_TEMPLATE_MASTER_TYPE" val="1"/>
  <p:tag name="KSO_WM_TEMPLATE_COLOR_TYPE" val="1"/>
</p:tagLst>
</file>

<file path=ppt/tags/tag1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DIAGRAM_GROUP_CODE" val="l1-1"/>
  <p:tag name="KSO_WM_UNIT_TYPE" val="l_h_i"/>
  <p:tag name="KSO_WM_UNIT_INDEX" val="1_2_1"/>
  <p:tag name="KSO_WM_UNIT_ID" val="custom20180625_6*l_h_i*1_2_1"/>
  <p:tag name="KSO_WM_TEMPLATE_CATEGORY" val="custom"/>
  <p:tag name="KSO_WM_TEMPLATE_INDEX" val="20180625"/>
  <p:tag name="KSO_WM_UNIT_LAYERLEVEL" val="1_1_1"/>
  <p:tag name="KSO_WM_TAG_VERSION" val="1.0"/>
  <p:tag name="KSO_WM_BEAUTIFY_FLAG" val="#wm#"/>
  <p:tag name="KSO_WM_UNIT_DIAGRAM_ISNUMVISUAL" val="0"/>
  <p:tag name="KSO_WM_UNIT_DIAGRAM_ISREFERUNIT" val="0"/>
  <p:tag name="KSO_WM_UNIT_COLOR_SCHEME_SHAPE_ID" val="19"/>
  <p:tag name="KSO_WM_UNIT_COLOR_SCHEME_PARENT_PAGE" val="0_1"/>
</p:tagLst>
</file>

<file path=ppt/tags/tag1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DIAGRAM_GROUP_CODE" val="l1-1"/>
  <p:tag name="KSO_WM_UNIT_TYPE" val="l_h_i"/>
  <p:tag name="KSO_WM_UNIT_INDEX" val="1_1_1"/>
  <p:tag name="KSO_WM_UNIT_ID" val="custom20180625_6*l_h_i*1_1_1"/>
  <p:tag name="KSO_WM_TEMPLATE_CATEGORY" val="custom"/>
  <p:tag name="KSO_WM_TEMPLATE_INDEX" val="20180625"/>
  <p:tag name="KSO_WM_UNIT_LAYERLEVEL" val="1_1_1"/>
  <p:tag name="KSO_WM_TAG_VERSION" val="1.0"/>
  <p:tag name="KSO_WM_BEAUTIFY_FLAG" val="#wm#"/>
  <p:tag name="KSO_WM_UNIT_DIAGRAM_ISNUMVISUAL" val="0"/>
  <p:tag name="KSO_WM_UNIT_DIAGRAM_ISREFERUNIT" val="0"/>
  <p:tag name="KSO_WM_UNIT_COLOR_SCHEME_SHAPE_ID" val="12"/>
  <p:tag name="KSO_WM_UNIT_COLOR_SCHEME_PARENT_PAGE" val="0_1"/>
</p:tagLst>
</file>

<file path=ppt/tags/tag167.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Click here to add to the title"/>
  <p:tag name="KSO_WM_UNIT_VALUE" val="7"/>
  <p:tag name="KSO_WM_UNIT_HIGHLIGHT" val="0"/>
  <p:tag name="KSO_WM_UNIT_COMPATIBLE" val="0"/>
  <p:tag name="KSO_WM_DIAGRAM_GROUP_CODE" val="l1-1"/>
  <p:tag name="KSO_WM_UNIT_TYPE" val="l_h_a"/>
  <p:tag name="KSO_WM_UNIT_INDEX" val="1_1_1"/>
  <p:tag name="KSO_WM_UNIT_ID" val="custom20180625_6*l_h_a*1_1_1"/>
  <p:tag name="KSO_WM_TEMPLATE_CATEGORY" val="custom"/>
  <p:tag name="KSO_WM_TEMPLATE_INDEX" val="20180625"/>
  <p:tag name="KSO_WM_UNIT_LAYERLEVEL" val="1_1_1"/>
  <p:tag name="KSO_WM_TAG_VERSION" val="1.0"/>
  <p:tag name="KSO_WM_BEAUTIFY_FLAG" val="#wm#"/>
  <p:tag name="KSO_WM_UNIT_DIAGRAM_ISNUMVISUAL" val="0"/>
  <p:tag name="KSO_WM_UNIT_DIAGRAM_ISREFERUNIT" val="0"/>
  <p:tag name="KSO_WM_UNIT_COLOR_SCHEME_SHAPE_ID" val="13"/>
  <p:tag name="KSO_WM_UNIT_COLOR_SCHEME_PARENT_PAGE" val="0_1"/>
  <p:tag name="KSO_WM_UNIT_NOCLEAR" val="0"/>
</p:tagLst>
</file>

<file path=ppt/tags/tag168.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Click here to add to the title"/>
  <p:tag name="KSO_WM_UNIT_VALUE" val="7"/>
  <p:tag name="KSO_WM_UNIT_HIGHLIGHT" val="0"/>
  <p:tag name="KSO_WM_UNIT_COMPATIBLE" val="0"/>
  <p:tag name="KSO_WM_DIAGRAM_GROUP_CODE" val="l1-1"/>
  <p:tag name="KSO_WM_UNIT_TYPE" val="l_h_a"/>
  <p:tag name="KSO_WM_UNIT_INDEX" val="1_2_1"/>
  <p:tag name="KSO_WM_UNIT_ID" val="custom20180625_6*l_h_a*1_2_1"/>
  <p:tag name="KSO_WM_TEMPLATE_CATEGORY" val="custom"/>
  <p:tag name="KSO_WM_TEMPLATE_INDEX" val="20180625"/>
  <p:tag name="KSO_WM_UNIT_LAYERLEVEL" val="1_1_1"/>
  <p:tag name="KSO_WM_TAG_VERSION" val="1.0"/>
  <p:tag name="KSO_WM_BEAUTIFY_FLAG" val="#wm#"/>
  <p:tag name="KSO_WM_UNIT_DIAGRAM_ISNUMVISUAL" val="0"/>
  <p:tag name="KSO_WM_UNIT_DIAGRAM_ISREFERUNIT" val="0"/>
  <p:tag name="KSO_WM_UNIT_COLOR_SCHEME_SHAPE_ID" val="17"/>
  <p:tag name="KSO_WM_UNIT_COLOR_SCHEME_PARENT_PAGE" val="0_1"/>
  <p:tag name="KSO_WM_UNIT_NOCLEAR" val="0"/>
</p:tagLst>
</file>

<file path=ppt/tags/tag169.xml><?xml version="1.0" encoding="utf-8"?>
<p:tagLst xmlns:a="http://schemas.openxmlformats.org/drawingml/2006/main" xmlns:r="http://schemas.openxmlformats.org/officeDocument/2006/relationships" xmlns:p="http://schemas.openxmlformats.org/presentationml/2006/main">
  <p:tag name="KSO_WM_TAG_VERSION" val="1.0"/>
  <p:tag name="KSO_WM_SLIDE_ITEM_CNT" val="0"/>
  <p:tag name="KSO_WM_SLIDE_LAYOUT" val="a_b"/>
  <p:tag name="KSO_WM_SLIDE_LAYOUT_CNT" val="1_1"/>
  <p:tag name="KSO_WM_SLIDE_TYPE" val="endPage"/>
  <p:tag name="KSO_WM_BEAUTIFY_FLAG" val="#wm#"/>
  <p:tag name="KSO_WM_COMBINE_RELATE_SLIDE_ID" val="background20177937_13"/>
  <p:tag name="KSO_WM_TEMPLATE_CATEGORY" val="custom"/>
  <p:tag name="KSO_WM_TEMPLATE_INDEX" val="20180625"/>
  <p:tag name="KSO_WM_SLIDE_ID" val="custom20180625_30"/>
  <p:tag name="KSO_WM_SLIDE_INDEX" val="30"/>
  <p:tag name="KSO_WM_TEMPLATE_SUBCATEGORY" val="0"/>
  <p:tag name="KSO_WM_SLIDE_SUBTYPE" val="pureTxt"/>
  <p:tag name="KSO_WM_TEMPLATE_MASTER_TYPE" val="1"/>
  <p:tag name="KSO_WM_TEMPLATE_COLOR_TYPE" val="1"/>
</p:tagLst>
</file>

<file path=ppt/tags/tag17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custom"/>
  <p:tag name="KSO_WM_TEMPLATE_INDEX" val="20180625"/>
  <p:tag name="KSO_WM_UNIT_TYPE" val="a"/>
  <p:tag name="KSO_WM_UNIT_INDEX" val="1"/>
  <p:tag name="KSO_WM_UNIT_LAYERLEVEL" val="1"/>
  <p:tag name="KSO_WM_UNIT_VALUE" val="24"/>
  <p:tag name="KSO_WM_UNIT_ISCONTENTSTITLE" val="0"/>
  <p:tag name="KSO_WM_UNIT_HIGHLIGHT" val="0"/>
  <p:tag name="KSO_WM_UNIT_COMPATIBLE" val="0"/>
  <p:tag name="KSO_WM_UNIT_ID" val="custom20180625_30*a*1"/>
  <p:tag name="KSO_WM_UNIT_PRESET_TEXT" val="感谢您的聆听"/>
  <p:tag name="KSO_WM_UNIT_NOCLEAR" val="1"/>
  <p:tag name="KSO_WM_UNIT_DIAGRAM_ISNUMVISUAL" val="0"/>
  <p:tag name="KSO_WM_UNIT_DIAGRAM_ISREFERUNIT" val="0"/>
</p:tagLst>
</file>

<file path=ppt/theme/theme1.xml><?xml version="1.0" encoding="utf-8"?>
<a:theme xmlns:a="http://schemas.openxmlformats.org/drawingml/2006/main" name="Office Theme">
  <a:themeElements>
    <a:clrScheme name="清新绿-625">
      <a:dk1>
        <a:srgbClr val="000000"/>
      </a:dk1>
      <a:lt1>
        <a:srgbClr val="FFFFFF"/>
      </a:lt1>
      <a:dk2>
        <a:srgbClr val="CDE4E4"/>
      </a:dk2>
      <a:lt2>
        <a:srgbClr val="FFFFFF"/>
      </a:lt2>
      <a:accent1>
        <a:srgbClr val="9CD0D1"/>
      </a:accent1>
      <a:accent2>
        <a:srgbClr val="B4E19D"/>
      </a:accent2>
      <a:accent3>
        <a:srgbClr val="CDE573"/>
      </a:accent3>
      <a:accent4>
        <a:srgbClr val="E4D94C"/>
      </a:accent4>
      <a:accent5>
        <a:srgbClr val="F3CD59"/>
      </a:accent5>
      <a:accent6>
        <a:srgbClr val="F3B87D"/>
      </a:accent6>
      <a:hlink>
        <a:srgbClr val="5DCAFB"/>
      </a:hlink>
      <a:folHlink>
        <a:srgbClr val="B759BC"/>
      </a:folHlink>
    </a:clrScheme>
    <a:fontScheme name="自定义 1">
      <a:majorFont>
        <a:latin typeface="微软雅黑"/>
        <a:ea typeface="汉仪旗黑-85S"/>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清新绿-625">
    <a:dk1>
      <a:srgbClr val="000000"/>
    </a:dk1>
    <a:lt1>
      <a:srgbClr val="FFFFFF"/>
    </a:lt1>
    <a:dk2>
      <a:srgbClr val="CDE4E4"/>
    </a:dk2>
    <a:lt2>
      <a:srgbClr val="FFFFFF"/>
    </a:lt2>
    <a:accent1>
      <a:srgbClr val="9CD0D1"/>
    </a:accent1>
    <a:accent2>
      <a:srgbClr val="B4E19D"/>
    </a:accent2>
    <a:accent3>
      <a:srgbClr val="CDE573"/>
    </a:accent3>
    <a:accent4>
      <a:srgbClr val="E4D94C"/>
    </a:accent4>
    <a:accent5>
      <a:srgbClr val="F3CD59"/>
    </a:accent5>
    <a:accent6>
      <a:srgbClr val="F3B87D"/>
    </a:accent6>
    <a:hlink>
      <a:srgbClr val="5DCAFB"/>
    </a:hlink>
    <a:folHlink>
      <a:srgbClr val="B759BC"/>
    </a:folHlink>
  </a:clrScheme>
</a:themeOverride>
</file>

<file path=ppt/theme/themeOverride2.xml><?xml version="1.0" encoding="utf-8"?>
<a:themeOverride xmlns:a="http://schemas.openxmlformats.org/drawingml/2006/main">
  <a:clrScheme name="清新绿-625">
    <a:dk1>
      <a:srgbClr val="000000"/>
    </a:dk1>
    <a:lt1>
      <a:srgbClr val="FFFFFF"/>
    </a:lt1>
    <a:dk2>
      <a:srgbClr val="CDE4E4"/>
    </a:dk2>
    <a:lt2>
      <a:srgbClr val="FFFFFF"/>
    </a:lt2>
    <a:accent1>
      <a:srgbClr val="9CD0D1"/>
    </a:accent1>
    <a:accent2>
      <a:srgbClr val="B4E19D"/>
    </a:accent2>
    <a:accent3>
      <a:srgbClr val="CDE573"/>
    </a:accent3>
    <a:accent4>
      <a:srgbClr val="E4D94C"/>
    </a:accent4>
    <a:accent5>
      <a:srgbClr val="F3CD59"/>
    </a:accent5>
    <a:accent6>
      <a:srgbClr val="F3B87D"/>
    </a:accent6>
    <a:hlink>
      <a:srgbClr val="5DCAFB"/>
    </a:hlink>
    <a:folHlink>
      <a:srgbClr val="B759BC"/>
    </a:folHlink>
  </a:clrScheme>
</a:themeOverride>
</file>

<file path=ppt/theme/themeOverride3.xml><?xml version="1.0" encoding="utf-8"?>
<a:themeOverride xmlns:a="http://schemas.openxmlformats.org/drawingml/2006/main">
  <a:clrScheme name="清新绿-625">
    <a:dk1>
      <a:srgbClr val="000000"/>
    </a:dk1>
    <a:lt1>
      <a:srgbClr val="FFFFFF"/>
    </a:lt1>
    <a:dk2>
      <a:srgbClr val="CDE4E4"/>
    </a:dk2>
    <a:lt2>
      <a:srgbClr val="FFFFFF"/>
    </a:lt2>
    <a:accent1>
      <a:srgbClr val="9CD0D1"/>
    </a:accent1>
    <a:accent2>
      <a:srgbClr val="B4E19D"/>
    </a:accent2>
    <a:accent3>
      <a:srgbClr val="CDE573"/>
    </a:accent3>
    <a:accent4>
      <a:srgbClr val="E4D94C"/>
    </a:accent4>
    <a:accent5>
      <a:srgbClr val="F3CD59"/>
    </a:accent5>
    <a:accent6>
      <a:srgbClr val="F3B87D"/>
    </a:accent6>
    <a:hlink>
      <a:srgbClr val="5DCAFB"/>
    </a:hlink>
    <a:folHlink>
      <a:srgbClr val="B759BC"/>
    </a:folHlink>
  </a:clrScheme>
</a:themeOverride>
</file>

<file path=ppt/theme/themeOverride4.xml><?xml version="1.0" encoding="utf-8"?>
<a:themeOverride xmlns:a="http://schemas.openxmlformats.org/drawingml/2006/main">
  <a:clrScheme name="清新绿-625">
    <a:dk1>
      <a:srgbClr val="000000"/>
    </a:dk1>
    <a:lt1>
      <a:srgbClr val="FFFFFF"/>
    </a:lt1>
    <a:dk2>
      <a:srgbClr val="CDE4E4"/>
    </a:dk2>
    <a:lt2>
      <a:srgbClr val="FFFFFF"/>
    </a:lt2>
    <a:accent1>
      <a:srgbClr val="9CD0D1"/>
    </a:accent1>
    <a:accent2>
      <a:srgbClr val="B4E19D"/>
    </a:accent2>
    <a:accent3>
      <a:srgbClr val="CDE573"/>
    </a:accent3>
    <a:accent4>
      <a:srgbClr val="E4D94C"/>
    </a:accent4>
    <a:accent5>
      <a:srgbClr val="F3CD59"/>
    </a:accent5>
    <a:accent6>
      <a:srgbClr val="F3B87D"/>
    </a:accent6>
    <a:hlink>
      <a:srgbClr val="5DCAFB"/>
    </a:hlink>
    <a:folHlink>
      <a:srgbClr val="B759BC"/>
    </a:folHlink>
  </a:clrScheme>
</a:themeOverride>
</file>

<file path=docProps/app.xml><?xml version="1.0" encoding="utf-8"?>
<Properties xmlns="http://schemas.openxmlformats.org/officeDocument/2006/extended-properties" xmlns:vt="http://schemas.openxmlformats.org/officeDocument/2006/docPropsVTypes">
  <TotalTime>0</TotalTime>
  <Words>522</Words>
  <Application>Microsoft Office PowerPoint</Application>
  <PresentationFormat>Widescreen</PresentationFormat>
  <Paragraphs>31</Paragraphs>
  <Slides>5</Slides>
  <Notes>4</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The Role of Women in Early Christianity</vt:lpstr>
      <vt:lpstr>PowerPoint Presentation</vt:lpstr>
      <vt:lpstr>CHALLENGES AND RESTRICTIONS</vt:lpstr>
      <vt:lpstr>LEGACY AND CONTINUING RELEVANCE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REPLICATION OF VIRAL GENOME AND MATURATION AND RELEASE OF VIRUS</dc:title>
  <dc:creator/>
  <cp:lastModifiedBy>Nikola Sugarova</cp:lastModifiedBy>
  <cp:revision>5</cp:revision>
  <dcterms:created xsi:type="dcterms:W3CDTF">2019-08-01T12:36:00Z</dcterms:created>
  <dcterms:modified xsi:type="dcterms:W3CDTF">2024-03-29T03:18:37Z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1033-12.2.0.13489</vt:lpwstr>
  </property>
  <property fmtid="{D5CDD505-2E9C-101B-9397-08002B2CF9AE}" pid="3" name="ICV">
    <vt:lpwstr>193F305BEE3548EC8DED93BD1E726DAD_12</vt:lpwstr>
  </property>
</Properties>
</file>