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57" r:id="rId3"/>
    <p:sldId id="258" r:id="rId4"/>
    <p:sldId id="259" r:id="rId5"/>
    <p:sldId id="260" r:id="rId6"/>
    <p:sldId id="594" r:id="rId7"/>
    <p:sldId id="596" r:id="rId8"/>
    <p:sldId id="262" r:id="rId9"/>
    <p:sldId id="266" r:id="rId10"/>
    <p:sldId id="267" r:id="rId11"/>
    <p:sldId id="268" r:id="rId12"/>
    <p:sldId id="597" r:id="rId13"/>
    <p:sldId id="595"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DEF577F-549F-433D-90D6-77C0936E5A39}" v="118" dt="2026-08-11T06:15:44.87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002" autoAdjust="0"/>
    <p:restoredTop sz="72738" autoAdjust="0"/>
  </p:normalViewPr>
  <p:slideViewPr>
    <p:cSldViewPr snapToGrid="0">
      <p:cViewPr>
        <p:scale>
          <a:sx n="60" d="100"/>
          <a:sy n="60" d="100"/>
        </p:scale>
        <p:origin x="84" y="5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Umar Vawda (2515309)" userId="fcc89eb4-54f6-4057-af5e-08b94247c7ff" providerId="ADAL" clId="{1B11B58F-BBB2-4D54-88CC-B1825EF1CDCC}"/>
    <pc:docChg chg="undo redo custSel addSld delSld modSld modMainMaster">
      <pc:chgData name="Umar Vawda (2515309)" userId="fcc89eb4-54f6-4057-af5e-08b94247c7ff" providerId="ADAL" clId="{1B11B58F-BBB2-4D54-88CC-B1825EF1CDCC}" dt="2026-08-11T06:16:04.718" v="4915" actId="14100"/>
      <pc:docMkLst>
        <pc:docMk/>
      </pc:docMkLst>
      <pc:sldChg chg="addSp delSp modSp mod setBg setClrOvrMap">
        <pc:chgData name="Umar Vawda (2515309)" userId="fcc89eb4-54f6-4057-af5e-08b94247c7ff" providerId="ADAL" clId="{1B11B58F-BBB2-4D54-88CC-B1825EF1CDCC}" dt="2026-08-11T06:16:04.718" v="4915" actId="14100"/>
        <pc:sldMkLst>
          <pc:docMk/>
          <pc:sldMk cId="400908735" sldId="256"/>
        </pc:sldMkLst>
        <pc:spChg chg="mod">
          <ac:chgData name="Umar Vawda (2515309)" userId="fcc89eb4-54f6-4057-af5e-08b94247c7ff" providerId="ADAL" clId="{1B11B58F-BBB2-4D54-88CC-B1825EF1CDCC}" dt="2026-08-10T21:31:56.045" v="3447" actId="26606"/>
          <ac:spMkLst>
            <pc:docMk/>
            <pc:sldMk cId="400908735" sldId="256"/>
            <ac:spMk id="2" creationId="{602508E7-EE09-3285-416C-4FC3E6676B94}"/>
          </ac:spMkLst>
        </pc:spChg>
        <pc:spChg chg="mod">
          <ac:chgData name="Umar Vawda (2515309)" userId="fcc89eb4-54f6-4057-af5e-08b94247c7ff" providerId="ADAL" clId="{1B11B58F-BBB2-4D54-88CC-B1825EF1CDCC}" dt="2026-08-10T21:31:56.045" v="3447" actId="26606"/>
          <ac:spMkLst>
            <pc:docMk/>
            <pc:sldMk cId="400908735" sldId="256"/>
            <ac:spMk id="3" creationId="{C7983A45-ACFA-A201-DF55-C3FDC03B715B}"/>
          </ac:spMkLst>
        </pc:spChg>
        <pc:spChg chg="mod">
          <ac:chgData name="Umar Vawda (2515309)" userId="fcc89eb4-54f6-4057-af5e-08b94247c7ff" providerId="ADAL" clId="{1B11B58F-BBB2-4D54-88CC-B1825EF1CDCC}" dt="2026-08-10T21:31:03.472" v="3437" actId="5793"/>
          <ac:spMkLst>
            <pc:docMk/>
            <pc:sldMk cId="400908735" sldId="256"/>
            <ac:spMk id="4" creationId="{53777F1C-B44B-A193-8A06-0E783FADF3A6}"/>
          </ac:spMkLst>
        </pc:spChg>
        <pc:spChg chg="add del">
          <ac:chgData name="Umar Vawda (2515309)" userId="fcc89eb4-54f6-4057-af5e-08b94247c7ff" providerId="ADAL" clId="{1B11B58F-BBB2-4D54-88CC-B1825EF1CDCC}" dt="2026-08-10T04:48:30.460" v="485" actId="26606"/>
          <ac:spMkLst>
            <pc:docMk/>
            <pc:sldMk cId="400908735" sldId="256"/>
            <ac:spMk id="6" creationId="{9F7D788E-2C1B-4EF4-8719-12613771FF98}"/>
          </ac:spMkLst>
        </pc:spChg>
        <pc:spChg chg="add del">
          <ac:chgData name="Umar Vawda (2515309)" userId="fcc89eb4-54f6-4057-af5e-08b94247c7ff" providerId="ADAL" clId="{1B11B58F-BBB2-4D54-88CC-B1825EF1CDCC}" dt="2026-08-10T04:48:30.460" v="485" actId="26606"/>
          <ac:spMkLst>
            <pc:docMk/>
            <pc:sldMk cId="400908735" sldId="256"/>
            <ac:spMk id="7" creationId="{7C54E824-C0F4-480B-BC88-689F50C45FBD}"/>
          </ac:spMkLst>
        </pc:spChg>
        <pc:spChg chg="add del">
          <ac:chgData name="Umar Vawda (2515309)" userId="fcc89eb4-54f6-4057-af5e-08b94247c7ff" providerId="ADAL" clId="{1B11B58F-BBB2-4D54-88CC-B1825EF1CDCC}" dt="2026-08-10T21:31:56.045" v="3447" actId="26606"/>
          <ac:spMkLst>
            <pc:docMk/>
            <pc:sldMk cId="400908735" sldId="256"/>
            <ac:spMk id="8" creationId="{10F24D38-B79E-44B4-830E-043F45D96DC2}"/>
          </ac:spMkLst>
        </pc:spChg>
        <pc:spChg chg="add del">
          <ac:chgData name="Umar Vawda (2515309)" userId="fcc89eb4-54f6-4057-af5e-08b94247c7ff" providerId="ADAL" clId="{1B11B58F-BBB2-4D54-88CC-B1825EF1CDCC}" dt="2026-08-10T00:35:28.713" v="23" actId="26606"/>
          <ac:spMkLst>
            <pc:docMk/>
            <pc:sldMk cId="400908735" sldId="256"/>
            <ac:spMk id="9" creationId="{4C608BEB-860E-4094-8511-78603564A75E}"/>
          </ac:spMkLst>
        </pc:spChg>
        <pc:spChg chg="add">
          <ac:chgData name="Umar Vawda (2515309)" userId="fcc89eb4-54f6-4057-af5e-08b94247c7ff" providerId="ADAL" clId="{1B11B58F-BBB2-4D54-88CC-B1825EF1CDCC}" dt="2026-08-10T21:31:56.045" v="3447" actId="26606"/>
          <ac:spMkLst>
            <pc:docMk/>
            <pc:sldMk cId="400908735" sldId="256"/>
            <ac:spMk id="12" creationId="{09588DA8-065E-4F6F-8EFD-43104AB2E0CF}"/>
          </ac:spMkLst>
        </pc:spChg>
        <pc:spChg chg="add del">
          <ac:chgData name="Umar Vawda (2515309)" userId="fcc89eb4-54f6-4057-af5e-08b94247c7ff" providerId="ADAL" clId="{1B11B58F-BBB2-4D54-88CC-B1825EF1CDCC}" dt="2026-08-10T04:48:30.460" v="485" actId="26606"/>
          <ac:spMkLst>
            <pc:docMk/>
            <pc:sldMk cId="400908735" sldId="256"/>
            <ac:spMk id="13" creationId="{58DEA6A1-FC5C-4E6E-BBBF-7E472949B394}"/>
          </ac:spMkLst>
        </pc:spChg>
        <pc:spChg chg="add">
          <ac:chgData name="Umar Vawda (2515309)" userId="fcc89eb4-54f6-4057-af5e-08b94247c7ff" providerId="ADAL" clId="{1B11B58F-BBB2-4D54-88CC-B1825EF1CDCC}" dt="2026-08-10T21:31:56.045" v="3447" actId="26606"/>
          <ac:spMkLst>
            <pc:docMk/>
            <pc:sldMk cId="400908735" sldId="256"/>
            <ac:spMk id="14" creationId="{C4285719-470E-454C-AF62-8323075F1F5B}"/>
          </ac:spMkLst>
        </pc:spChg>
        <pc:spChg chg="add del">
          <ac:chgData name="Umar Vawda (2515309)" userId="fcc89eb4-54f6-4057-af5e-08b94247c7ff" providerId="ADAL" clId="{1B11B58F-BBB2-4D54-88CC-B1825EF1CDCC}" dt="2026-08-10T04:48:30.460" v="485" actId="26606"/>
          <ac:spMkLst>
            <pc:docMk/>
            <pc:sldMk cId="400908735" sldId="256"/>
            <ac:spMk id="15" creationId="{96AAAC3B-1954-46B7-BBAC-27DFF5B5295F}"/>
          </ac:spMkLst>
        </pc:spChg>
        <pc:spChg chg="add del">
          <ac:chgData name="Umar Vawda (2515309)" userId="fcc89eb4-54f6-4057-af5e-08b94247c7ff" providerId="ADAL" clId="{1B11B58F-BBB2-4D54-88CC-B1825EF1CDCC}" dt="2026-08-10T04:48:30.460" v="485" actId="26606"/>
          <ac:spMkLst>
            <pc:docMk/>
            <pc:sldMk cId="400908735" sldId="256"/>
            <ac:spMk id="17" creationId="{A5AD6500-BB62-4AAC-9D2F-C10DDC90CBB1}"/>
          </ac:spMkLst>
        </pc:spChg>
        <pc:spChg chg="add">
          <ac:chgData name="Umar Vawda (2515309)" userId="fcc89eb4-54f6-4057-af5e-08b94247c7ff" providerId="ADAL" clId="{1B11B58F-BBB2-4D54-88CC-B1825EF1CDCC}" dt="2026-08-10T21:31:56.045" v="3447" actId="26606"/>
          <ac:spMkLst>
            <pc:docMk/>
            <pc:sldMk cId="400908735" sldId="256"/>
            <ac:spMk id="19" creationId="{CD9FE4EF-C4D8-49A0-B2FF-81D8DB7D8A24}"/>
          </ac:spMkLst>
        </pc:spChg>
        <pc:spChg chg="add">
          <ac:chgData name="Umar Vawda (2515309)" userId="fcc89eb4-54f6-4057-af5e-08b94247c7ff" providerId="ADAL" clId="{1B11B58F-BBB2-4D54-88CC-B1825EF1CDCC}" dt="2026-08-10T21:31:56.045" v="3447" actId="26606"/>
          <ac:spMkLst>
            <pc:docMk/>
            <pc:sldMk cId="400908735" sldId="256"/>
            <ac:spMk id="21" creationId="{4300840D-0A0B-4512-BACA-B439D5B9C57C}"/>
          </ac:spMkLst>
        </pc:spChg>
        <pc:spChg chg="add">
          <ac:chgData name="Umar Vawda (2515309)" userId="fcc89eb4-54f6-4057-af5e-08b94247c7ff" providerId="ADAL" clId="{1B11B58F-BBB2-4D54-88CC-B1825EF1CDCC}" dt="2026-08-10T21:31:56.045" v="3447" actId="26606"/>
          <ac:spMkLst>
            <pc:docMk/>
            <pc:sldMk cId="400908735" sldId="256"/>
            <ac:spMk id="23" creationId="{D2B78728-A580-49A7-84F9-6EF6F583ADE0}"/>
          </ac:spMkLst>
        </pc:spChg>
        <pc:spChg chg="add">
          <ac:chgData name="Umar Vawda (2515309)" userId="fcc89eb4-54f6-4057-af5e-08b94247c7ff" providerId="ADAL" clId="{1B11B58F-BBB2-4D54-88CC-B1825EF1CDCC}" dt="2026-08-10T21:31:56.045" v="3447" actId="26606"/>
          <ac:spMkLst>
            <pc:docMk/>
            <pc:sldMk cId="400908735" sldId="256"/>
            <ac:spMk id="25" creationId="{38FAA1A1-D861-433F-88FA-1E9D6FD31D11}"/>
          </ac:spMkLst>
        </pc:spChg>
        <pc:spChg chg="add">
          <ac:chgData name="Umar Vawda (2515309)" userId="fcc89eb4-54f6-4057-af5e-08b94247c7ff" providerId="ADAL" clId="{1B11B58F-BBB2-4D54-88CC-B1825EF1CDCC}" dt="2026-08-10T21:31:56.045" v="3447" actId="26606"/>
          <ac:spMkLst>
            <pc:docMk/>
            <pc:sldMk cId="400908735" sldId="256"/>
            <ac:spMk id="27" creationId="{8D71EDA1-87BF-4D5D-AB79-F346FD19278A}"/>
          </ac:spMkLst>
        </pc:spChg>
        <pc:picChg chg="add mod">
          <ac:chgData name="Umar Vawda (2515309)" userId="fcc89eb4-54f6-4057-af5e-08b94247c7ff" providerId="ADAL" clId="{1B11B58F-BBB2-4D54-88CC-B1825EF1CDCC}" dt="2026-08-11T06:16:04.718" v="4915" actId="14100"/>
          <ac:picMkLst>
            <pc:docMk/>
            <pc:sldMk cId="400908735" sldId="256"/>
            <ac:picMk id="5" creationId="{34664C7C-0323-D5F7-8287-F0E2539B43ED}"/>
          </ac:picMkLst>
        </pc:picChg>
        <pc:cxnChg chg="add">
          <ac:chgData name="Umar Vawda (2515309)" userId="fcc89eb4-54f6-4057-af5e-08b94247c7ff" providerId="ADAL" clId="{1B11B58F-BBB2-4D54-88CC-B1825EF1CDCC}" dt="2026-08-10T21:30:09.637" v="3435" actId="26606"/>
          <ac:cxnSpMkLst>
            <pc:docMk/>
            <pc:sldMk cId="400908735" sldId="256"/>
            <ac:cxnSpMk id="10" creationId="{FC469874-256B-45B3-A79C-7591B4BA1ECC}"/>
          </ac:cxnSpMkLst>
        </pc:cxnChg>
        <pc:cxnChg chg="add del">
          <ac:chgData name="Umar Vawda (2515309)" userId="fcc89eb4-54f6-4057-af5e-08b94247c7ff" providerId="ADAL" clId="{1B11B58F-BBB2-4D54-88CC-B1825EF1CDCC}" dt="2026-08-10T00:35:28.713" v="23" actId="26606"/>
          <ac:cxnSpMkLst>
            <pc:docMk/>
            <pc:sldMk cId="400908735" sldId="256"/>
            <ac:cxnSpMk id="11" creationId="{1F16A8D4-FE87-4604-88B2-394B5D1EB437}"/>
          </ac:cxnSpMkLst>
        </pc:cxnChg>
      </pc:sldChg>
      <pc:sldChg chg="addSp modSp mod setBg setClrOvrMap">
        <pc:chgData name="Umar Vawda (2515309)" userId="fcc89eb4-54f6-4057-af5e-08b94247c7ff" providerId="ADAL" clId="{1B11B58F-BBB2-4D54-88CC-B1825EF1CDCC}" dt="2026-08-10T04:51:44.310" v="531" actId="26606"/>
        <pc:sldMkLst>
          <pc:docMk/>
          <pc:sldMk cId="383219146" sldId="257"/>
        </pc:sldMkLst>
        <pc:spChg chg="mod">
          <ac:chgData name="Umar Vawda (2515309)" userId="fcc89eb4-54f6-4057-af5e-08b94247c7ff" providerId="ADAL" clId="{1B11B58F-BBB2-4D54-88CC-B1825EF1CDCC}" dt="2026-08-10T04:51:44.310" v="531" actId="26606"/>
          <ac:spMkLst>
            <pc:docMk/>
            <pc:sldMk cId="383219146" sldId="257"/>
            <ac:spMk id="2" creationId="{B2EA1C7D-490A-FCDC-5862-E6085BB38967}"/>
          </ac:spMkLst>
        </pc:spChg>
        <pc:spChg chg="mod">
          <ac:chgData name="Umar Vawda (2515309)" userId="fcc89eb4-54f6-4057-af5e-08b94247c7ff" providerId="ADAL" clId="{1B11B58F-BBB2-4D54-88CC-B1825EF1CDCC}" dt="2026-08-10T04:51:44.310" v="531" actId="26606"/>
          <ac:spMkLst>
            <pc:docMk/>
            <pc:sldMk cId="383219146" sldId="257"/>
            <ac:spMk id="3" creationId="{35B39730-A320-D7B7-CFA7-FEBDED203380}"/>
          </ac:spMkLst>
        </pc:spChg>
        <pc:spChg chg="mod">
          <ac:chgData name="Umar Vawda (2515309)" userId="fcc89eb4-54f6-4057-af5e-08b94247c7ff" providerId="ADAL" clId="{1B11B58F-BBB2-4D54-88CC-B1825EF1CDCC}" dt="2026-08-10T04:51:44.310" v="531" actId="26606"/>
          <ac:spMkLst>
            <pc:docMk/>
            <pc:sldMk cId="383219146" sldId="257"/>
            <ac:spMk id="4" creationId="{34A4051A-3539-8A3B-0EEC-8B49820AF427}"/>
          </ac:spMkLst>
        </pc:spChg>
        <pc:spChg chg="add">
          <ac:chgData name="Umar Vawda (2515309)" userId="fcc89eb4-54f6-4057-af5e-08b94247c7ff" providerId="ADAL" clId="{1B11B58F-BBB2-4D54-88CC-B1825EF1CDCC}" dt="2026-08-10T04:51:44.310" v="531" actId="26606"/>
          <ac:spMkLst>
            <pc:docMk/>
            <pc:sldMk cId="383219146" sldId="257"/>
            <ac:spMk id="9" creationId="{2A6B319F-86FE-4754-878E-06F0804D882B}"/>
          </ac:spMkLst>
        </pc:spChg>
        <pc:spChg chg="add">
          <ac:chgData name="Umar Vawda (2515309)" userId="fcc89eb4-54f6-4057-af5e-08b94247c7ff" providerId="ADAL" clId="{1B11B58F-BBB2-4D54-88CC-B1825EF1CDCC}" dt="2026-08-10T04:51:44.310" v="531" actId="26606"/>
          <ac:spMkLst>
            <pc:docMk/>
            <pc:sldMk cId="383219146" sldId="257"/>
            <ac:spMk id="11" creationId="{DCF7D1B5-3477-499F-ACC5-2C8B07F4EDB3}"/>
          </ac:spMkLst>
        </pc:spChg>
      </pc:sldChg>
      <pc:sldChg chg="addSp delSp modSp mod setBg">
        <pc:chgData name="Umar Vawda (2515309)" userId="fcc89eb4-54f6-4057-af5e-08b94247c7ff" providerId="ADAL" clId="{1B11B58F-BBB2-4D54-88CC-B1825EF1CDCC}" dt="2026-08-11T06:15:06.913" v="4912" actId="20577"/>
        <pc:sldMkLst>
          <pc:docMk/>
          <pc:sldMk cId="1051806097" sldId="258"/>
        </pc:sldMkLst>
        <pc:spChg chg="mod ord">
          <ac:chgData name="Umar Vawda (2515309)" userId="fcc89eb4-54f6-4057-af5e-08b94247c7ff" providerId="ADAL" clId="{1B11B58F-BBB2-4D54-88CC-B1825EF1CDCC}" dt="2026-08-11T06:15:06.913" v="4912" actId="20577"/>
          <ac:spMkLst>
            <pc:docMk/>
            <pc:sldMk cId="1051806097" sldId="258"/>
            <ac:spMk id="3" creationId="{8C8635FF-B9DD-CA2B-F18A-8979D68BF37E}"/>
          </ac:spMkLst>
        </pc:spChg>
        <pc:spChg chg="mod">
          <ac:chgData name="Umar Vawda (2515309)" userId="fcc89eb4-54f6-4057-af5e-08b94247c7ff" providerId="ADAL" clId="{1B11B58F-BBB2-4D54-88CC-B1825EF1CDCC}" dt="2026-08-10T04:53:51.889" v="543" actId="26606"/>
          <ac:spMkLst>
            <pc:docMk/>
            <pc:sldMk cId="1051806097" sldId="258"/>
            <ac:spMk id="4" creationId="{FC814FB2-2CDA-1252-EC0E-5A2D8190D60E}"/>
          </ac:spMkLst>
        </pc:spChg>
        <pc:spChg chg="add del">
          <ac:chgData name="Umar Vawda (2515309)" userId="fcc89eb4-54f6-4057-af5e-08b94247c7ff" providerId="ADAL" clId="{1B11B58F-BBB2-4D54-88CC-B1825EF1CDCC}" dt="2026-08-10T04:54:18.416" v="549" actId="26606"/>
          <ac:spMkLst>
            <pc:docMk/>
            <pc:sldMk cId="1051806097" sldId="258"/>
            <ac:spMk id="9" creationId="{09588DA8-065E-4F6F-8EFD-43104AB2E0CF}"/>
          </ac:spMkLst>
        </pc:spChg>
        <pc:spChg chg="add del">
          <ac:chgData name="Umar Vawda (2515309)" userId="fcc89eb4-54f6-4057-af5e-08b94247c7ff" providerId="ADAL" clId="{1B11B58F-BBB2-4D54-88CC-B1825EF1CDCC}" dt="2026-08-10T04:54:18.416" v="549" actId="26606"/>
          <ac:spMkLst>
            <pc:docMk/>
            <pc:sldMk cId="1051806097" sldId="258"/>
            <ac:spMk id="11" creationId="{C4285719-470E-454C-AF62-8323075F1F5B}"/>
          </ac:spMkLst>
        </pc:spChg>
        <pc:spChg chg="add del">
          <ac:chgData name="Umar Vawda (2515309)" userId="fcc89eb4-54f6-4057-af5e-08b94247c7ff" providerId="ADAL" clId="{1B11B58F-BBB2-4D54-88CC-B1825EF1CDCC}" dt="2026-08-10T04:54:18.416" v="549" actId="26606"/>
          <ac:spMkLst>
            <pc:docMk/>
            <pc:sldMk cId="1051806097" sldId="258"/>
            <ac:spMk id="13" creationId="{CD9FE4EF-C4D8-49A0-B2FF-81D8DB7D8A24}"/>
          </ac:spMkLst>
        </pc:spChg>
        <pc:spChg chg="add del">
          <ac:chgData name="Umar Vawda (2515309)" userId="fcc89eb4-54f6-4057-af5e-08b94247c7ff" providerId="ADAL" clId="{1B11B58F-BBB2-4D54-88CC-B1825EF1CDCC}" dt="2026-08-10T04:54:18.416" v="549" actId="26606"/>
          <ac:spMkLst>
            <pc:docMk/>
            <pc:sldMk cId="1051806097" sldId="258"/>
            <ac:spMk id="15" creationId="{4300840D-0A0B-4512-BACA-B439D5B9C57C}"/>
          </ac:spMkLst>
        </pc:spChg>
        <pc:spChg chg="add del">
          <ac:chgData name="Umar Vawda (2515309)" userId="fcc89eb4-54f6-4057-af5e-08b94247c7ff" providerId="ADAL" clId="{1B11B58F-BBB2-4D54-88CC-B1825EF1CDCC}" dt="2026-08-10T04:54:18.416" v="549" actId="26606"/>
          <ac:spMkLst>
            <pc:docMk/>
            <pc:sldMk cId="1051806097" sldId="258"/>
            <ac:spMk id="17" creationId="{D2B78728-A580-49A7-84F9-6EF6F583ADE0}"/>
          </ac:spMkLst>
        </pc:spChg>
        <pc:spChg chg="add">
          <ac:chgData name="Umar Vawda (2515309)" userId="fcc89eb4-54f6-4057-af5e-08b94247c7ff" providerId="ADAL" clId="{1B11B58F-BBB2-4D54-88CC-B1825EF1CDCC}" dt="2026-08-10T04:53:51.889" v="543" actId="26606"/>
          <ac:spMkLst>
            <pc:docMk/>
            <pc:sldMk cId="1051806097" sldId="258"/>
            <ac:spMk id="19" creationId="{38FAA1A1-D861-433F-88FA-1E9D6FD31D11}"/>
          </ac:spMkLst>
        </pc:spChg>
        <pc:spChg chg="add del">
          <ac:chgData name="Umar Vawda (2515309)" userId="fcc89eb4-54f6-4057-af5e-08b94247c7ff" providerId="ADAL" clId="{1B11B58F-BBB2-4D54-88CC-B1825EF1CDCC}" dt="2026-08-10T04:54:18.416" v="549" actId="26606"/>
          <ac:spMkLst>
            <pc:docMk/>
            <pc:sldMk cId="1051806097" sldId="258"/>
            <ac:spMk id="21" creationId="{8D71EDA1-87BF-4D5D-AB79-F346FD19278A}"/>
          </ac:spMkLst>
        </pc:spChg>
        <pc:spChg chg="add">
          <ac:chgData name="Umar Vawda (2515309)" userId="fcc89eb4-54f6-4057-af5e-08b94247c7ff" providerId="ADAL" clId="{1B11B58F-BBB2-4D54-88CC-B1825EF1CDCC}" dt="2026-08-10T04:54:18.416" v="549" actId="26606"/>
          <ac:spMkLst>
            <pc:docMk/>
            <pc:sldMk cId="1051806097" sldId="258"/>
            <ac:spMk id="28" creationId="{C4285719-470E-454C-AF62-8323075F1F5B}"/>
          </ac:spMkLst>
        </pc:spChg>
        <pc:spChg chg="add">
          <ac:chgData name="Umar Vawda (2515309)" userId="fcc89eb4-54f6-4057-af5e-08b94247c7ff" providerId="ADAL" clId="{1B11B58F-BBB2-4D54-88CC-B1825EF1CDCC}" dt="2026-08-10T04:54:18.416" v="549" actId="26606"/>
          <ac:spMkLst>
            <pc:docMk/>
            <pc:sldMk cId="1051806097" sldId="258"/>
            <ac:spMk id="32" creationId="{4300840D-0A0B-4512-BACA-B439D5B9C57C}"/>
          </ac:spMkLst>
        </pc:spChg>
        <pc:spChg chg="add">
          <ac:chgData name="Umar Vawda (2515309)" userId="fcc89eb4-54f6-4057-af5e-08b94247c7ff" providerId="ADAL" clId="{1B11B58F-BBB2-4D54-88CC-B1825EF1CDCC}" dt="2026-08-10T04:54:18.416" v="549" actId="26606"/>
          <ac:spMkLst>
            <pc:docMk/>
            <pc:sldMk cId="1051806097" sldId="258"/>
            <ac:spMk id="34" creationId="{D2B78728-A580-49A7-84F9-6EF6F583ADE0}"/>
          </ac:spMkLst>
        </pc:spChg>
        <pc:spChg chg="add">
          <ac:chgData name="Umar Vawda (2515309)" userId="fcc89eb4-54f6-4057-af5e-08b94247c7ff" providerId="ADAL" clId="{1B11B58F-BBB2-4D54-88CC-B1825EF1CDCC}" dt="2026-08-10T04:54:18.416" v="549" actId="26606"/>
          <ac:spMkLst>
            <pc:docMk/>
            <pc:sldMk cId="1051806097" sldId="258"/>
            <ac:spMk id="36" creationId="{38FAA1A1-D861-433F-88FA-1E9D6FD31D11}"/>
          </ac:spMkLst>
        </pc:spChg>
      </pc:sldChg>
      <pc:sldChg chg="addSp modSp mod setBg">
        <pc:chgData name="Umar Vawda (2515309)" userId="fcc89eb4-54f6-4057-af5e-08b94247c7ff" providerId="ADAL" clId="{1B11B58F-BBB2-4D54-88CC-B1825EF1CDCC}" dt="2026-08-11T05:48:45.578" v="4496" actId="14100"/>
        <pc:sldMkLst>
          <pc:docMk/>
          <pc:sldMk cId="355182791" sldId="259"/>
        </pc:sldMkLst>
        <pc:spChg chg="mod ord">
          <ac:chgData name="Umar Vawda (2515309)" userId="fcc89eb4-54f6-4057-af5e-08b94247c7ff" providerId="ADAL" clId="{1B11B58F-BBB2-4D54-88CC-B1825EF1CDCC}" dt="2026-08-11T05:48:45.578" v="4496" actId="14100"/>
          <ac:spMkLst>
            <pc:docMk/>
            <pc:sldMk cId="355182791" sldId="259"/>
            <ac:spMk id="3" creationId="{0EBD14DB-EC94-B394-2340-BDCEC7C1CCFB}"/>
          </ac:spMkLst>
        </pc:spChg>
        <pc:spChg chg="mod">
          <ac:chgData name="Umar Vawda (2515309)" userId="fcc89eb4-54f6-4057-af5e-08b94247c7ff" providerId="ADAL" clId="{1B11B58F-BBB2-4D54-88CC-B1825EF1CDCC}" dt="2026-08-10T04:59:29.578" v="590" actId="1076"/>
          <ac:spMkLst>
            <pc:docMk/>
            <pc:sldMk cId="355182791" sldId="259"/>
            <ac:spMk id="4" creationId="{37957E82-7305-647C-4919-676C7AE35DAB}"/>
          </ac:spMkLst>
        </pc:spChg>
        <pc:spChg chg="add">
          <ac:chgData name="Umar Vawda (2515309)" userId="fcc89eb4-54f6-4057-af5e-08b94247c7ff" providerId="ADAL" clId="{1B11B58F-BBB2-4D54-88CC-B1825EF1CDCC}" dt="2026-08-10T04:32:24.455" v="270" actId="26606"/>
          <ac:spMkLst>
            <pc:docMk/>
            <pc:sldMk cId="355182791" sldId="259"/>
            <ac:spMk id="10" creationId="{04812C46-200A-4DEB-A05E-3ED6C68C2387}"/>
          </ac:spMkLst>
        </pc:spChg>
        <pc:spChg chg="add">
          <ac:chgData name="Umar Vawda (2515309)" userId="fcc89eb4-54f6-4057-af5e-08b94247c7ff" providerId="ADAL" clId="{1B11B58F-BBB2-4D54-88CC-B1825EF1CDCC}" dt="2026-08-10T04:32:24.455" v="270" actId="26606"/>
          <ac:spMkLst>
            <pc:docMk/>
            <pc:sldMk cId="355182791" sldId="259"/>
            <ac:spMk id="12" creationId="{D1EA859B-E555-4109-94F3-6700E046E008}"/>
          </ac:spMkLst>
        </pc:spChg>
        <pc:picChg chg="add mod">
          <ac:chgData name="Umar Vawda (2515309)" userId="fcc89eb4-54f6-4057-af5e-08b94247c7ff" providerId="ADAL" clId="{1B11B58F-BBB2-4D54-88CC-B1825EF1CDCC}" dt="2026-08-11T05:45:19.098" v="4134" actId="1076"/>
          <ac:picMkLst>
            <pc:docMk/>
            <pc:sldMk cId="355182791" sldId="259"/>
            <ac:picMk id="6" creationId="{37F149F0-34A9-55E0-B199-16E0DEE3E1BA}"/>
          </ac:picMkLst>
        </pc:picChg>
      </pc:sldChg>
      <pc:sldChg chg="addSp delSp modSp mod setBg">
        <pc:chgData name="Umar Vawda (2515309)" userId="fcc89eb4-54f6-4057-af5e-08b94247c7ff" providerId="ADAL" clId="{1B11B58F-BBB2-4D54-88CC-B1825EF1CDCC}" dt="2026-08-10T05:36:33.371" v="642" actId="20577"/>
        <pc:sldMkLst>
          <pc:docMk/>
          <pc:sldMk cId="1434853904" sldId="260"/>
        </pc:sldMkLst>
        <pc:spChg chg="add del mod">
          <ac:chgData name="Umar Vawda (2515309)" userId="fcc89eb4-54f6-4057-af5e-08b94247c7ff" providerId="ADAL" clId="{1B11B58F-BBB2-4D54-88CC-B1825EF1CDCC}" dt="2026-08-10T04:35:49.967" v="281" actId="26606"/>
          <ac:spMkLst>
            <pc:docMk/>
            <pc:sldMk cId="1434853904" sldId="260"/>
            <ac:spMk id="2" creationId="{4CE8DB7B-6214-FCAE-E4F4-528AF7F59BEF}"/>
          </ac:spMkLst>
        </pc:spChg>
        <pc:spChg chg="mod ord">
          <ac:chgData name="Umar Vawda (2515309)" userId="fcc89eb4-54f6-4057-af5e-08b94247c7ff" providerId="ADAL" clId="{1B11B58F-BBB2-4D54-88CC-B1825EF1CDCC}" dt="2026-08-10T05:36:33.371" v="642" actId="20577"/>
          <ac:spMkLst>
            <pc:docMk/>
            <pc:sldMk cId="1434853904" sldId="260"/>
            <ac:spMk id="3" creationId="{995E1903-7C68-2C6F-2D1E-D8A37D30E636}"/>
          </ac:spMkLst>
        </pc:spChg>
        <pc:spChg chg="mod">
          <ac:chgData name="Umar Vawda (2515309)" userId="fcc89eb4-54f6-4057-af5e-08b94247c7ff" providerId="ADAL" clId="{1B11B58F-BBB2-4D54-88CC-B1825EF1CDCC}" dt="2026-08-10T04:36:35.474" v="301" actId="1076"/>
          <ac:spMkLst>
            <pc:docMk/>
            <pc:sldMk cId="1434853904" sldId="260"/>
            <ac:spMk id="4" creationId="{0A16EA78-2872-4151-ACDE-85DE92917660}"/>
          </ac:spMkLst>
        </pc:spChg>
        <pc:spChg chg="add">
          <ac:chgData name="Umar Vawda (2515309)" userId="fcc89eb4-54f6-4057-af5e-08b94247c7ff" providerId="ADAL" clId="{1B11B58F-BBB2-4D54-88CC-B1825EF1CDCC}" dt="2026-08-10T04:35:49.967" v="281" actId="26606"/>
          <ac:spMkLst>
            <pc:docMk/>
            <pc:sldMk cId="1434853904" sldId="260"/>
            <ac:spMk id="7" creationId="{04812C46-200A-4DEB-A05E-3ED6C68C2387}"/>
          </ac:spMkLst>
        </pc:spChg>
        <pc:spChg chg="add del">
          <ac:chgData name="Umar Vawda (2515309)" userId="fcc89eb4-54f6-4057-af5e-08b94247c7ff" providerId="ADAL" clId="{1B11B58F-BBB2-4D54-88CC-B1825EF1CDCC}" dt="2026-08-10T00:35:29.245" v="24" actId="26606"/>
          <ac:spMkLst>
            <pc:docMk/>
            <pc:sldMk cId="1434853904" sldId="260"/>
            <ac:spMk id="10" creationId="{C0763A76-9F1C-4FC5-82B7-DD475DA461B2}"/>
          </ac:spMkLst>
        </pc:spChg>
        <pc:spChg chg="add del">
          <ac:chgData name="Umar Vawda (2515309)" userId="fcc89eb4-54f6-4057-af5e-08b94247c7ff" providerId="ADAL" clId="{1B11B58F-BBB2-4D54-88CC-B1825EF1CDCC}" dt="2026-08-10T00:35:29.245" v="24" actId="26606"/>
          <ac:spMkLst>
            <pc:docMk/>
            <pc:sldMk cId="1434853904" sldId="260"/>
            <ac:spMk id="12" creationId="{E81BF4F6-F2CF-4984-9D14-D6966D92F99F}"/>
          </ac:spMkLst>
        </pc:spChg>
        <pc:picChg chg="add del">
          <ac:chgData name="Umar Vawda (2515309)" userId="fcc89eb4-54f6-4057-af5e-08b94247c7ff" providerId="ADAL" clId="{1B11B58F-BBB2-4D54-88CC-B1825EF1CDCC}" dt="2026-08-10T00:35:29.245" v="24" actId="26606"/>
          <ac:picMkLst>
            <pc:docMk/>
            <pc:sldMk cId="1434853904" sldId="260"/>
            <ac:picMk id="6" creationId="{0551066D-FB39-AED4-30E3-9B66E741E4A9}"/>
          </ac:picMkLst>
        </pc:picChg>
        <pc:picChg chg="add">
          <ac:chgData name="Umar Vawda (2515309)" userId="fcc89eb4-54f6-4057-af5e-08b94247c7ff" providerId="ADAL" clId="{1B11B58F-BBB2-4D54-88CC-B1825EF1CDCC}" dt="2026-08-10T04:35:49.967" v="281" actId="26606"/>
          <ac:picMkLst>
            <pc:docMk/>
            <pc:sldMk cId="1434853904" sldId="260"/>
            <ac:picMk id="8" creationId="{552C3DFD-829E-136C-E857-FF602D05CCED}"/>
          </ac:picMkLst>
        </pc:picChg>
      </pc:sldChg>
      <pc:sldChg chg="add del">
        <pc:chgData name="Umar Vawda (2515309)" userId="fcc89eb4-54f6-4057-af5e-08b94247c7ff" providerId="ADAL" clId="{1B11B58F-BBB2-4D54-88CC-B1825EF1CDCC}" dt="2026-08-10T07:11:53.809" v="2065" actId="2696"/>
        <pc:sldMkLst>
          <pc:docMk/>
          <pc:sldMk cId="416694051" sldId="261"/>
        </pc:sldMkLst>
      </pc:sldChg>
      <pc:sldChg chg="add del">
        <pc:chgData name="Umar Vawda (2515309)" userId="fcc89eb4-54f6-4057-af5e-08b94247c7ff" providerId="ADAL" clId="{1B11B58F-BBB2-4D54-88CC-B1825EF1CDCC}" dt="2026-08-10T07:22:07.811" v="2349"/>
        <pc:sldMkLst>
          <pc:docMk/>
          <pc:sldMk cId="3961429241" sldId="261"/>
        </pc:sldMkLst>
      </pc:sldChg>
      <pc:sldChg chg="addSp delSp modSp mod setBg">
        <pc:chgData name="Umar Vawda (2515309)" userId="fcc89eb4-54f6-4057-af5e-08b94247c7ff" providerId="ADAL" clId="{1B11B58F-BBB2-4D54-88CC-B1825EF1CDCC}" dt="2026-08-11T05:41:31.907" v="3988" actId="14100"/>
        <pc:sldMkLst>
          <pc:docMk/>
          <pc:sldMk cId="1481281875" sldId="262"/>
        </pc:sldMkLst>
        <pc:spChg chg="mod ord">
          <ac:chgData name="Umar Vawda (2515309)" userId="fcc89eb4-54f6-4057-af5e-08b94247c7ff" providerId="ADAL" clId="{1B11B58F-BBB2-4D54-88CC-B1825EF1CDCC}" dt="2026-08-11T05:41:31.907" v="3988" actId="14100"/>
          <ac:spMkLst>
            <pc:docMk/>
            <pc:sldMk cId="1481281875" sldId="262"/>
            <ac:spMk id="3" creationId="{A18FDE8E-B325-0DB0-C8C4-FBDD3F35941C}"/>
          </ac:spMkLst>
        </pc:spChg>
        <pc:spChg chg="mod">
          <ac:chgData name="Umar Vawda (2515309)" userId="fcc89eb4-54f6-4057-af5e-08b94247c7ff" providerId="ADAL" clId="{1B11B58F-BBB2-4D54-88CC-B1825EF1CDCC}" dt="2026-08-11T05:40:32.323" v="3974" actId="1076"/>
          <ac:spMkLst>
            <pc:docMk/>
            <pc:sldMk cId="1481281875" sldId="262"/>
            <ac:spMk id="4" creationId="{7CA7CFC1-D7AD-1D38-BE48-0537EF316731}"/>
          </ac:spMkLst>
        </pc:spChg>
        <pc:spChg chg="add del">
          <ac:chgData name="Umar Vawda (2515309)" userId="fcc89eb4-54f6-4057-af5e-08b94247c7ff" providerId="ADAL" clId="{1B11B58F-BBB2-4D54-88CC-B1825EF1CDCC}" dt="2026-08-11T05:25:03.801" v="3449" actId="26606"/>
          <ac:spMkLst>
            <pc:docMk/>
            <pc:sldMk cId="1481281875" sldId="262"/>
            <ac:spMk id="9" creationId="{09588DA8-065E-4F6F-8EFD-43104AB2E0CF}"/>
          </ac:spMkLst>
        </pc:spChg>
        <pc:spChg chg="add del">
          <ac:chgData name="Umar Vawda (2515309)" userId="fcc89eb4-54f6-4057-af5e-08b94247c7ff" providerId="ADAL" clId="{1B11B58F-BBB2-4D54-88CC-B1825EF1CDCC}" dt="2026-08-11T05:25:03.801" v="3449" actId="26606"/>
          <ac:spMkLst>
            <pc:docMk/>
            <pc:sldMk cId="1481281875" sldId="262"/>
            <ac:spMk id="11" creationId="{C4285719-470E-454C-AF62-8323075F1F5B}"/>
          </ac:spMkLst>
        </pc:spChg>
        <pc:spChg chg="add del">
          <ac:chgData name="Umar Vawda (2515309)" userId="fcc89eb4-54f6-4057-af5e-08b94247c7ff" providerId="ADAL" clId="{1B11B58F-BBB2-4D54-88CC-B1825EF1CDCC}" dt="2026-08-11T05:25:03.801" v="3449" actId="26606"/>
          <ac:spMkLst>
            <pc:docMk/>
            <pc:sldMk cId="1481281875" sldId="262"/>
            <ac:spMk id="13" creationId="{CD9FE4EF-C4D8-49A0-B2FF-81D8DB7D8A24}"/>
          </ac:spMkLst>
        </pc:spChg>
        <pc:spChg chg="add del">
          <ac:chgData name="Umar Vawda (2515309)" userId="fcc89eb4-54f6-4057-af5e-08b94247c7ff" providerId="ADAL" clId="{1B11B58F-BBB2-4D54-88CC-B1825EF1CDCC}" dt="2026-08-11T05:25:03.801" v="3449" actId="26606"/>
          <ac:spMkLst>
            <pc:docMk/>
            <pc:sldMk cId="1481281875" sldId="262"/>
            <ac:spMk id="15" creationId="{4300840D-0A0B-4512-BACA-B439D5B9C57C}"/>
          </ac:spMkLst>
        </pc:spChg>
        <pc:spChg chg="add del">
          <ac:chgData name="Umar Vawda (2515309)" userId="fcc89eb4-54f6-4057-af5e-08b94247c7ff" providerId="ADAL" clId="{1B11B58F-BBB2-4D54-88CC-B1825EF1CDCC}" dt="2026-08-11T05:25:03.801" v="3449" actId="26606"/>
          <ac:spMkLst>
            <pc:docMk/>
            <pc:sldMk cId="1481281875" sldId="262"/>
            <ac:spMk id="17" creationId="{D2B78728-A580-49A7-84F9-6EF6F583ADE0}"/>
          </ac:spMkLst>
        </pc:spChg>
        <pc:spChg chg="add del">
          <ac:chgData name="Umar Vawda (2515309)" userId="fcc89eb4-54f6-4057-af5e-08b94247c7ff" providerId="ADAL" clId="{1B11B58F-BBB2-4D54-88CC-B1825EF1CDCC}" dt="2026-08-11T05:25:03.801" v="3449" actId="26606"/>
          <ac:spMkLst>
            <pc:docMk/>
            <pc:sldMk cId="1481281875" sldId="262"/>
            <ac:spMk id="19" creationId="{38FAA1A1-D861-433F-88FA-1E9D6FD31D11}"/>
          </ac:spMkLst>
        </pc:spChg>
        <pc:spChg chg="add del">
          <ac:chgData name="Umar Vawda (2515309)" userId="fcc89eb4-54f6-4057-af5e-08b94247c7ff" providerId="ADAL" clId="{1B11B58F-BBB2-4D54-88CC-B1825EF1CDCC}" dt="2026-08-11T05:25:03.801" v="3449" actId="26606"/>
          <ac:spMkLst>
            <pc:docMk/>
            <pc:sldMk cId="1481281875" sldId="262"/>
            <ac:spMk id="21" creationId="{8D71EDA1-87BF-4D5D-AB79-F346FD19278A}"/>
          </ac:spMkLst>
        </pc:spChg>
        <pc:spChg chg="add del">
          <ac:chgData name="Umar Vawda (2515309)" userId="fcc89eb4-54f6-4057-af5e-08b94247c7ff" providerId="ADAL" clId="{1B11B58F-BBB2-4D54-88CC-B1825EF1CDCC}" dt="2026-08-11T05:39:47.469" v="3965" actId="26606"/>
          <ac:spMkLst>
            <pc:docMk/>
            <pc:sldMk cId="1481281875" sldId="262"/>
            <ac:spMk id="23" creationId="{1B15ED52-F352-441B-82BF-E0EA34836D08}"/>
          </ac:spMkLst>
        </pc:spChg>
        <pc:spChg chg="add del">
          <ac:chgData name="Umar Vawda (2515309)" userId="fcc89eb4-54f6-4057-af5e-08b94247c7ff" providerId="ADAL" clId="{1B11B58F-BBB2-4D54-88CC-B1825EF1CDCC}" dt="2026-08-11T05:39:47.469" v="3965" actId="26606"/>
          <ac:spMkLst>
            <pc:docMk/>
            <pc:sldMk cId="1481281875" sldId="262"/>
            <ac:spMk id="24" creationId="{3B2E3793-BFE6-45A2-9B7B-E18844431C99}"/>
          </ac:spMkLst>
        </pc:spChg>
        <pc:spChg chg="add del">
          <ac:chgData name="Umar Vawda (2515309)" userId="fcc89eb4-54f6-4057-af5e-08b94247c7ff" providerId="ADAL" clId="{1B11B58F-BBB2-4D54-88CC-B1825EF1CDCC}" dt="2026-08-11T05:39:47.469" v="3965" actId="26606"/>
          <ac:spMkLst>
            <pc:docMk/>
            <pc:sldMk cId="1481281875" sldId="262"/>
            <ac:spMk id="25" creationId="{BC4C4868-CB8F-4AF9-9CDB-8108F2C19B67}"/>
          </ac:spMkLst>
        </pc:spChg>
        <pc:spChg chg="add del">
          <ac:chgData name="Umar Vawda (2515309)" userId="fcc89eb4-54f6-4057-af5e-08b94247c7ff" providerId="ADAL" clId="{1B11B58F-BBB2-4D54-88CC-B1825EF1CDCC}" dt="2026-08-11T05:39:47.469" v="3965" actId="26606"/>
          <ac:spMkLst>
            <pc:docMk/>
            <pc:sldMk cId="1481281875" sldId="262"/>
            <ac:spMk id="26" creationId="{375E0459-6403-40CD-989D-56A4407CA12E}"/>
          </ac:spMkLst>
        </pc:spChg>
        <pc:spChg chg="add del">
          <ac:chgData name="Umar Vawda (2515309)" userId="fcc89eb4-54f6-4057-af5e-08b94247c7ff" providerId="ADAL" clId="{1B11B58F-BBB2-4D54-88CC-B1825EF1CDCC}" dt="2026-08-11T05:39:47.469" v="3965" actId="26606"/>
          <ac:spMkLst>
            <pc:docMk/>
            <pc:sldMk cId="1481281875" sldId="262"/>
            <ac:spMk id="27" creationId="{53E5B1A8-3AC9-4BD1-9BBC-78CA94F2D1BA}"/>
          </ac:spMkLst>
        </pc:spChg>
        <pc:spChg chg="add">
          <ac:chgData name="Umar Vawda (2515309)" userId="fcc89eb4-54f6-4057-af5e-08b94247c7ff" providerId="ADAL" clId="{1B11B58F-BBB2-4D54-88CC-B1825EF1CDCC}" dt="2026-08-11T05:39:47.469" v="3965" actId="26606"/>
          <ac:spMkLst>
            <pc:docMk/>
            <pc:sldMk cId="1481281875" sldId="262"/>
            <ac:spMk id="34" creationId="{245A9F99-D9B1-4094-A2E2-B90AC1DB7B9C}"/>
          </ac:spMkLst>
        </pc:spChg>
        <pc:spChg chg="add">
          <ac:chgData name="Umar Vawda (2515309)" userId="fcc89eb4-54f6-4057-af5e-08b94247c7ff" providerId="ADAL" clId="{1B11B58F-BBB2-4D54-88CC-B1825EF1CDCC}" dt="2026-08-11T05:39:47.469" v="3965" actId="26606"/>
          <ac:spMkLst>
            <pc:docMk/>
            <pc:sldMk cId="1481281875" sldId="262"/>
            <ac:spMk id="36" creationId="{B7FAF607-473A-4A43-A23D-BBFF5C4117BB}"/>
          </ac:spMkLst>
        </pc:spChg>
        <pc:picChg chg="add">
          <ac:chgData name="Umar Vawda (2515309)" userId="fcc89eb4-54f6-4057-af5e-08b94247c7ff" providerId="ADAL" clId="{1B11B58F-BBB2-4D54-88CC-B1825EF1CDCC}" dt="2026-08-11T05:39:47.469" v="3965" actId="26606"/>
          <ac:picMkLst>
            <pc:docMk/>
            <pc:sldMk cId="1481281875" sldId="262"/>
            <ac:picMk id="31" creationId="{70663943-E54C-A2C0-859A-462632C40CA3}"/>
          </ac:picMkLst>
        </pc:picChg>
      </pc:sldChg>
      <pc:sldChg chg="del">
        <pc:chgData name="Umar Vawda (2515309)" userId="fcc89eb4-54f6-4057-af5e-08b94247c7ff" providerId="ADAL" clId="{1B11B58F-BBB2-4D54-88CC-B1825EF1CDCC}" dt="2026-08-10T07:37:52.176" v="2703" actId="2696"/>
        <pc:sldMkLst>
          <pc:docMk/>
          <pc:sldMk cId="1524246604" sldId="263"/>
        </pc:sldMkLst>
      </pc:sldChg>
      <pc:sldChg chg="del">
        <pc:chgData name="Umar Vawda (2515309)" userId="fcc89eb4-54f6-4057-af5e-08b94247c7ff" providerId="ADAL" clId="{1B11B58F-BBB2-4D54-88CC-B1825EF1CDCC}" dt="2026-08-11T06:10:05.134" v="4733" actId="2696"/>
        <pc:sldMkLst>
          <pc:docMk/>
          <pc:sldMk cId="3278303392" sldId="264"/>
        </pc:sldMkLst>
      </pc:sldChg>
      <pc:sldChg chg="modSp mod setBg">
        <pc:chgData name="Umar Vawda (2515309)" userId="fcc89eb4-54f6-4057-af5e-08b94247c7ff" providerId="ADAL" clId="{1B11B58F-BBB2-4D54-88CC-B1825EF1CDCC}" dt="2026-08-11T05:52:23.721" v="4507" actId="20577"/>
        <pc:sldMkLst>
          <pc:docMk/>
          <pc:sldMk cId="3723872285" sldId="266"/>
        </pc:sldMkLst>
        <pc:graphicFrameChg chg="mod modGraphic">
          <ac:chgData name="Umar Vawda (2515309)" userId="fcc89eb4-54f6-4057-af5e-08b94247c7ff" providerId="ADAL" clId="{1B11B58F-BBB2-4D54-88CC-B1825EF1CDCC}" dt="2026-08-10T07:52:56.163" v="2828" actId="20577"/>
          <ac:graphicFrameMkLst>
            <pc:docMk/>
            <pc:sldMk cId="3723872285" sldId="266"/>
            <ac:graphicFrameMk id="4" creationId="{3BF6B87C-753B-0606-B7C1-F526C69EB0B1}"/>
          </ac:graphicFrameMkLst>
        </pc:graphicFrameChg>
        <pc:graphicFrameChg chg="modGraphic">
          <ac:chgData name="Umar Vawda (2515309)" userId="fcc89eb4-54f6-4057-af5e-08b94247c7ff" providerId="ADAL" clId="{1B11B58F-BBB2-4D54-88CC-B1825EF1CDCC}" dt="2026-08-11T05:52:23.721" v="4507" actId="20577"/>
          <ac:graphicFrameMkLst>
            <pc:docMk/>
            <pc:sldMk cId="3723872285" sldId="266"/>
            <ac:graphicFrameMk id="5" creationId="{84AB0C6C-1B62-BD5B-4E39-AC5A0700187D}"/>
          </ac:graphicFrameMkLst>
        </pc:graphicFrameChg>
      </pc:sldChg>
      <pc:sldChg chg="modSp mod setBg">
        <pc:chgData name="Umar Vawda (2515309)" userId="fcc89eb4-54f6-4057-af5e-08b94247c7ff" providerId="ADAL" clId="{1B11B58F-BBB2-4D54-88CC-B1825EF1CDCC}" dt="2026-08-10T08:43:24.731" v="3205" actId="20577"/>
        <pc:sldMkLst>
          <pc:docMk/>
          <pc:sldMk cId="3832727197" sldId="267"/>
        </pc:sldMkLst>
        <pc:graphicFrameChg chg="modGraphic">
          <ac:chgData name="Umar Vawda (2515309)" userId="fcc89eb4-54f6-4057-af5e-08b94247c7ff" providerId="ADAL" clId="{1B11B58F-BBB2-4D54-88CC-B1825EF1CDCC}" dt="2026-08-10T08:43:24.731" v="3205" actId="20577"/>
          <ac:graphicFrameMkLst>
            <pc:docMk/>
            <pc:sldMk cId="3832727197" sldId="267"/>
            <ac:graphicFrameMk id="4" creationId="{2F6F19B2-8C3F-D75A-7C23-E7E461F14C7E}"/>
          </ac:graphicFrameMkLst>
        </pc:graphicFrameChg>
      </pc:sldChg>
      <pc:sldChg chg="delSp modSp mod setBg">
        <pc:chgData name="Umar Vawda (2515309)" userId="fcc89eb4-54f6-4057-af5e-08b94247c7ff" providerId="ADAL" clId="{1B11B58F-BBB2-4D54-88CC-B1825EF1CDCC}" dt="2026-08-11T06:10:42.911" v="4778" actId="20577"/>
        <pc:sldMkLst>
          <pc:docMk/>
          <pc:sldMk cId="330153326" sldId="268"/>
        </pc:sldMkLst>
        <pc:spChg chg="mod">
          <ac:chgData name="Umar Vawda (2515309)" userId="fcc89eb4-54f6-4057-af5e-08b94247c7ff" providerId="ADAL" clId="{1B11B58F-BBB2-4D54-88CC-B1825EF1CDCC}" dt="2026-08-11T06:10:42.911" v="4778" actId="20577"/>
          <ac:spMkLst>
            <pc:docMk/>
            <pc:sldMk cId="330153326" sldId="268"/>
            <ac:spMk id="7" creationId="{B48ED22E-60CB-C575-C560-F579BE600A27}"/>
          </ac:spMkLst>
        </pc:spChg>
        <pc:spChg chg="del mod">
          <ac:chgData name="Umar Vawda (2515309)" userId="fcc89eb4-54f6-4057-af5e-08b94247c7ff" providerId="ADAL" clId="{1B11B58F-BBB2-4D54-88CC-B1825EF1CDCC}" dt="2026-08-11T06:06:19.278" v="4619"/>
          <ac:spMkLst>
            <pc:docMk/>
            <pc:sldMk cId="330153326" sldId="268"/>
            <ac:spMk id="8" creationId="{C895F13B-A6A0-47E2-82A6-F316CAD0016A}"/>
          </ac:spMkLst>
        </pc:spChg>
        <pc:graphicFrameChg chg="modGraphic">
          <ac:chgData name="Umar Vawda (2515309)" userId="fcc89eb4-54f6-4057-af5e-08b94247c7ff" providerId="ADAL" clId="{1B11B58F-BBB2-4D54-88CC-B1825EF1CDCC}" dt="2026-08-11T06:02:54.969" v="4592" actId="20577"/>
          <ac:graphicFrameMkLst>
            <pc:docMk/>
            <pc:sldMk cId="330153326" sldId="268"/>
            <ac:graphicFrameMk id="6" creationId="{BED89189-FB6E-F6A5-FE8F-2CDDE5D6F9C0}"/>
          </ac:graphicFrameMkLst>
        </pc:graphicFrameChg>
      </pc:sldChg>
      <pc:sldChg chg="addSp delSp modSp mod setBg">
        <pc:chgData name="Umar Vawda (2515309)" userId="fcc89eb4-54f6-4057-af5e-08b94247c7ff" providerId="ADAL" clId="{1B11B58F-BBB2-4D54-88CC-B1825EF1CDCC}" dt="2026-08-10T07:11:52.075" v="2063" actId="20577"/>
        <pc:sldMkLst>
          <pc:docMk/>
          <pc:sldMk cId="3648504809" sldId="594"/>
        </pc:sldMkLst>
        <pc:spChg chg="mod">
          <ac:chgData name="Umar Vawda (2515309)" userId="fcc89eb4-54f6-4057-af5e-08b94247c7ff" providerId="ADAL" clId="{1B11B58F-BBB2-4D54-88CC-B1825EF1CDCC}" dt="2026-08-10T05:38:44.802" v="721" actId="20577"/>
          <ac:spMkLst>
            <pc:docMk/>
            <pc:sldMk cId="3648504809" sldId="594"/>
            <ac:spMk id="2" creationId="{AE1F78E2-EAFE-AE2C-35B9-A1C18FCF434D}"/>
          </ac:spMkLst>
        </pc:spChg>
        <pc:spChg chg="del mod">
          <ac:chgData name="Umar Vawda (2515309)" userId="fcc89eb4-54f6-4057-af5e-08b94247c7ff" providerId="ADAL" clId="{1B11B58F-BBB2-4D54-88CC-B1825EF1CDCC}" dt="2026-08-10T05:37:21.336" v="646"/>
          <ac:spMkLst>
            <pc:docMk/>
            <pc:sldMk cId="3648504809" sldId="594"/>
            <ac:spMk id="3" creationId="{B6CE5A2A-49E8-A46F-103B-3028DB094F2C}"/>
          </ac:spMkLst>
        </pc:spChg>
        <pc:spChg chg="mod ord">
          <ac:chgData name="Umar Vawda (2515309)" userId="fcc89eb4-54f6-4057-af5e-08b94247c7ff" providerId="ADAL" clId="{1B11B58F-BBB2-4D54-88CC-B1825EF1CDCC}" dt="2026-08-10T05:37:08.673" v="643" actId="26606"/>
          <ac:spMkLst>
            <pc:docMk/>
            <pc:sldMk cId="3648504809" sldId="594"/>
            <ac:spMk id="4" creationId="{A6085429-DA6B-D929-A9B1-EA640DF4F5BC}"/>
          </ac:spMkLst>
        </pc:spChg>
        <pc:spChg chg="add mod">
          <ac:chgData name="Umar Vawda (2515309)" userId="fcc89eb4-54f6-4057-af5e-08b94247c7ff" providerId="ADAL" clId="{1B11B58F-BBB2-4D54-88CC-B1825EF1CDCC}" dt="2026-08-10T07:11:52.075" v="2063" actId="20577"/>
          <ac:spMkLst>
            <pc:docMk/>
            <pc:sldMk cId="3648504809" sldId="594"/>
            <ac:spMk id="5" creationId="{762F0B4D-1B54-E152-F9FA-A1B607BCE9B0}"/>
          </ac:spMkLst>
        </pc:spChg>
        <pc:spChg chg="add mod">
          <ac:chgData name="Umar Vawda (2515309)" userId="fcc89eb4-54f6-4057-af5e-08b94247c7ff" providerId="ADAL" clId="{1B11B58F-BBB2-4D54-88CC-B1825EF1CDCC}" dt="2026-08-10T05:59:41.869" v="1937" actId="20577"/>
          <ac:spMkLst>
            <pc:docMk/>
            <pc:sldMk cId="3648504809" sldId="594"/>
            <ac:spMk id="6" creationId="{767D826A-FC72-F8CD-E477-D87C697F94FE}"/>
          </ac:spMkLst>
        </pc:spChg>
        <pc:spChg chg="add">
          <ac:chgData name="Umar Vawda (2515309)" userId="fcc89eb4-54f6-4057-af5e-08b94247c7ff" providerId="ADAL" clId="{1B11B58F-BBB2-4D54-88CC-B1825EF1CDCC}" dt="2026-08-10T05:37:08.673" v="643" actId="26606"/>
          <ac:spMkLst>
            <pc:docMk/>
            <pc:sldMk cId="3648504809" sldId="594"/>
            <ac:spMk id="14" creationId="{C4285719-470E-454C-AF62-8323075F1F5B}"/>
          </ac:spMkLst>
        </pc:spChg>
        <pc:spChg chg="add">
          <ac:chgData name="Umar Vawda (2515309)" userId="fcc89eb4-54f6-4057-af5e-08b94247c7ff" providerId="ADAL" clId="{1B11B58F-BBB2-4D54-88CC-B1825EF1CDCC}" dt="2026-08-10T05:37:08.673" v="643" actId="26606"/>
          <ac:spMkLst>
            <pc:docMk/>
            <pc:sldMk cId="3648504809" sldId="594"/>
            <ac:spMk id="16" creationId="{CD9FE4EF-C4D8-49A0-B2FF-81D8DB7D8A24}"/>
          </ac:spMkLst>
        </pc:spChg>
        <pc:spChg chg="add">
          <ac:chgData name="Umar Vawda (2515309)" userId="fcc89eb4-54f6-4057-af5e-08b94247c7ff" providerId="ADAL" clId="{1B11B58F-BBB2-4D54-88CC-B1825EF1CDCC}" dt="2026-08-10T05:37:08.673" v="643" actId="26606"/>
          <ac:spMkLst>
            <pc:docMk/>
            <pc:sldMk cId="3648504809" sldId="594"/>
            <ac:spMk id="18" creationId="{4300840D-0A0B-4512-BACA-B439D5B9C57C}"/>
          </ac:spMkLst>
        </pc:spChg>
        <pc:spChg chg="add">
          <ac:chgData name="Umar Vawda (2515309)" userId="fcc89eb4-54f6-4057-af5e-08b94247c7ff" providerId="ADAL" clId="{1B11B58F-BBB2-4D54-88CC-B1825EF1CDCC}" dt="2026-08-10T05:37:08.673" v="643" actId="26606"/>
          <ac:spMkLst>
            <pc:docMk/>
            <pc:sldMk cId="3648504809" sldId="594"/>
            <ac:spMk id="20" creationId="{D2B78728-A580-49A7-84F9-6EF6F583ADE0}"/>
          </ac:spMkLst>
        </pc:spChg>
        <pc:spChg chg="add">
          <ac:chgData name="Umar Vawda (2515309)" userId="fcc89eb4-54f6-4057-af5e-08b94247c7ff" providerId="ADAL" clId="{1B11B58F-BBB2-4D54-88CC-B1825EF1CDCC}" dt="2026-08-10T05:37:08.673" v="643" actId="26606"/>
          <ac:spMkLst>
            <pc:docMk/>
            <pc:sldMk cId="3648504809" sldId="594"/>
            <ac:spMk id="22" creationId="{38FAA1A1-D861-433F-88FA-1E9D6FD31D11}"/>
          </ac:spMkLst>
        </pc:spChg>
        <pc:spChg chg="add">
          <ac:chgData name="Umar Vawda (2515309)" userId="fcc89eb4-54f6-4057-af5e-08b94247c7ff" providerId="ADAL" clId="{1B11B58F-BBB2-4D54-88CC-B1825EF1CDCC}" dt="2026-08-10T05:37:08.673" v="643" actId="26606"/>
          <ac:spMkLst>
            <pc:docMk/>
            <pc:sldMk cId="3648504809" sldId="594"/>
            <ac:spMk id="24" creationId="{8D71EDA1-87BF-4D5D-AB79-F346FD19278A}"/>
          </ac:spMkLst>
        </pc:spChg>
        <pc:graphicFrameChg chg="mod modGraphic">
          <ac:chgData name="Umar Vawda (2515309)" userId="fcc89eb4-54f6-4057-af5e-08b94247c7ff" providerId="ADAL" clId="{1B11B58F-BBB2-4D54-88CC-B1825EF1CDCC}" dt="2026-08-10T05:40:03.680" v="792" actId="1076"/>
          <ac:graphicFrameMkLst>
            <pc:docMk/>
            <pc:sldMk cId="3648504809" sldId="594"/>
            <ac:graphicFrameMk id="9" creationId="{9BA3F8B9-633E-4C54-6672-7D340287EC47}"/>
          </ac:graphicFrameMkLst>
        </pc:graphicFrameChg>
      </pc:sldChg>
      <pc:sldChg chg="addSp delSp modSp mod setBg">
        <pc:chgData name="Umar Vawda (2515309)" userId="fcc89eb4-54f6-4057-af5e-08b94247c7ff" providerId="ADAL" clId="{1B11B58F-BBB2-4D54-88CC-B1825EF1CDCC}" dt="2026-08-10T07:37:31.118" v="2702" actId="20577"/>
        <pc:sldMkLst>
          <pc:docMk/>
          <pc:sldMk cId="3804405626" sldId="596"/>
        </pc:sldMkLst>
        <pc:spChg chg="mod">
          <ac:chgData name="Umar Vawda (2515309)" userId="fcc89eb4-54f6-4057-af5e-08b94247c7ff" providerId="ADAL" clId="{1B11B58F-BBB2-4D54-88CC-B1825EF1CDCC}" dt="2026-08-10T07:35:43.341" v="2628" actId="114"/>
          <ac:spMkLst>
            <pc:docMk/>
            <pc:sldMk cId="3804405626" sldId="596"/>
            <ac:spMk id="2" creationId="{967AB9AE-A9BE-4034-B5A4-EC19EC768927}"/>
          </ac:spMkLst>
        </pc:spChg>
        <pc:spChg chg="add mod">
          <ac:chgData name="Umar Vawda (2515309)" userId="fcc89eb4-54f6-4057-af5e-08b94247c7ff" providerId="ADAL" clId="{1B11B58F-BBB2-4D54-88CC-B1825EF1CDCC}" dt="2026-08-10T07:10:37.456" v="2030" actId="20577"/>
          <ac:spMkLst>
            <pc:docMk/>
            <pc:sldMk cId="3804405626" sldId="596"/>
            <ac:spMk id="3" creationId="{41FD5FA7-6CC7-11B1-EFC2-C25F3E2E9E72}"/>
          </ac:spMkLst>
        </pc:spChg>
        <pc:spChg chg="add del">
          <ac:chgData name="Umar Vawda (2515309)" userId="fcc89eb4-54f6-4057-af5e-08b94247c7ff" providerId="ADAL" clId="{1B11B58F-BBB2-4D54-88CC-B1825EF1CDCC}" dt="2026-08-10T07:18:44.002" v="2325" actId="26606"/>
          <ac:spMkLst>
            <pc:docMk/>
            <pc:sldMk cId="3804405626" sldId="596"/>
            <ac:spMk id="16" creationId="{D4771268-CB57-404A-9271-370EB28F6090}"/>
          </ac:spMkLst>
        </pc:spChg>
        <pc:spChg chg="add del">
          <ac:chgData name="Umar Vawda (2515309)" userId="fcc89eb4-54f6-4057-af5e-08b94247c7ff" providerId="ADAL" clId="{1B11B58F-BBB2-4D54-88CC-B1825EF1CDCC}" dt="2026-08-10T07:19:07.702" v="2333" actId="26606"/>
          <ac:spMkLst>
            <pc:docMk/>
            <pc:sldMk cId="3804405626" sldId="596"/>
            <ac:spMk id="27" creationId="{6BC8DD5A-2177-6753-E2F9-C07A00190B7A}"/>
          </ac:spMkLst>
        </pc:spChg>
        <pc:spChg chg="add del">
          <ac:chgData name="Umar Vawda (2515309)" userId="fcc89eb4-54f6-4057-af5e-08b94247c7ff" providerId="ADAL" clId="{1B11B58F-BBB2-4D54-88CC-B1825EF1CDCC}" dt="2026-08-10T07:19:26.141" v="2335" actId="26606"/>
          <ac:spMkLst>
            <pc:docMk/>
            <pc:sldMk cId="3804405626" sldId="596"/>
            <ac:spMk id="29" creationId="{AAD0DBB9-1A4B-4391-81D4-CB19F9AB918A}"/>
          </ac:spMkLst>
        </pc:spChg>
        <pc:spChg chg="add del">
          <ac:chgData name="Umar Vawda (2515309)" userId="fcc89eb4-54f6-4057-af5e-08b94247c7ff" providerId="ADAL" clId="{1B11B58F-BBB2-4D54-88CC-B1825EF1CDCC}" dt="2026-08-10T07:19:03.438" v="2331" actId="26606"/>
          <ac:spMkLst>
            <pc:docMk/>
            <pc:sldMk cId="3804405626" sldId="596"/>
            <ac:spMk id="30" creationId="{D4771268-CB57-404A-9271-370EB28F6090}"/>
          </ac:spMkLst>
        </pc:spChg>
        <pc:spChg chg="add del">
          <ac:chgData name="Umar Vawda (2515309)" userId="fcc89eb4-54f6-4057-af5e-08b94247c7ff" providerId="ADAL" clId="{1B11B58F-BBB2-4D54-88CC-B1825EF1CDCC}" dt="2026-08-10T07:19:26.141" v="2335" actId="26606"/>
          <ac:spMkLst>
            <pc:docMk/>
            <pc:sldMk cId="3804405626" sldId="596"/>
            <ac:spMk id="31" creationId="{063BBA22-50EA-4C4D-BE05-F1CE4E63AA56}"/>
          </ac:spMkLst>
        </pc:spChg>
        <pc:spChg chg="add del">
          <ac:chgData name="Umar Vawda (2515309)" userId="fcc89eb4-54f6-4057-af5e-08b94247c7ff" providerId="ADAL" clId="{1B11B58F-BBB2-4D54-88CC-B1825EF1CDCC}" dt="2026-08-10T07:19:07.702" v="2333" actId="26606"/>
          <ac:spMkLst>
            <pc:docMk/>
            <pc:sldMk cId="3804405626" sldId="596"/>
            <ac:spMk id="32" creationId="{924D84CD-5280-4B52-B96E-8EDAA2B20C51}"/>
          </ac:spMkLst>
        </pc:spChg>
        <pc:spChg chg="add del">
          <ac:chgData name="Umar Vawda (2515309)" userId="fcc89eb4-54f6-4057-af5e-08b94247c7ff" providerId="ADAL" clId="{1B11B58F-BBB2-4D54-88CC-B1825EF1CDCC}" dt="2026-08-10T07:19:34.821" v="2337" actId="26606"/>
          <ac:spMkLst>
            <pc:docMk/>
            <pc:sldMk cId="3804405626" sldId="596"/>
            <ac:spMk id="33" creationId="{ED888B23-07FA-482A-96DF-47E31AF1A603}"/>
          </ac:spMkLst>
        </pc:spChg>
        <pc:spChg chg="add del">
          <ac:chgData name="Umar Vawda (2515309)" userId="fcc89eb4-54f6-4057-af5e-08b94247c7ff" providerId="ADAL" clId="{1B11B58F-BBB2-4D54-88CC-B1825EF1CDCC}" dt="2026-08-10T07:19:26.141" v="2335" actId="26606"/>
          <ac:spMkLst>
            <pc:docMk/>
            <pc:sldMk cId="3804405626" sldId="596"/>
            <ac:spMk id="34" creationId="{BACC6370-2D7E-4714-9D71-7542949D7D5D}"/>
          </ac:spMkLst>
        </pc:spChg>
        <pc:spChg chg="add del">
          <ac:chgData name="Umar Vawda (2515309)" userId="fcc89eb4-54f6-4057-af5e-08b94247c7ff" providerId="ADAL" clId="{1B11B58F-BBB2-4D54-88CC-B1825EF1CDCC}" dt="2026-08-10T07:19:26.141" v="2335" actId="26606"/>
          <ac:spMkLst>
            <pc:docMk/>
            <pc:sldMk cId="3804405626" sldId="596"/>
            <ac:spMk id="35" creationId="{F68B3F68-107C-434F-AA38-110D5EA91B85}"/>
          </ac:spMkLst>
        </pc:spChg>
        <pc:spChg chg="add del">
          <ac:chgData name="Umar Vawda (2515309)" userId="fcc89eb4-54f6-4057-af5e-08b94247c7ff" providerId="ADAL" clId="{1B11B58F-BBB2-4D54-88CC-B1825EF1CDCC}" dt="2026-08-10T07:19:34.821" v="2337" actId="26606"/>
          <ac:spMkLst>
            <pc:docMk/>
            <pc:sldMk cId="3804405626" sldId="596"/>
            <ac:spMk id="37" creationId="{5C8908E2-EE49-44D2-9428-A28D2312A8D5}"/>
          </ac:spMkLst>
        </pc:spChg>
        <pc:spChg chg="add del">
          <ac:chgData name="Umar Vawda (2515309)" userId="fcc89eb4-54f6-4057-af5e-08b94247c7ff" providerId="ADAL" clId="{1B11B58F-BBB2-4D54-88CC-B1825EF1CDCC}" dt="2026-08-10T07:19:34.821" v="2337" actId="26606"/>
          <ac:spMkLst>
            <pc:docMk/>
            <pc:sldMk cId="3804405626" sldId="596"/>
            <ac:spMk id="40" creationId="{7449A6C7-D15F-4AA5-BFA5-71A404B47016}"/>
          </ac:spMkLst>
        </pc:spChg>
        <pc:spChg chg="add del">
          <ac:chgData name="Umar Vawda (2515309)" userId="fcc89eb4-54f6-4057-af5e-08b94247c7ff" providerId="ADAL" clId="{1B11B58F-BBB2-4D54-88CC-B1825EF1CDCC}" dt="2026-08-10T07:30:04.100" v="2620" actId="26606"/>
          <ac:spMkLst>
            <pc:docMk/>
            <pc:sldMk cId="3804405626" sldId="596"/>
            <ac:spMk id="42" creationId="{BACC6370-2D7E-4714-9D71-7542949D7D5D}"/>
          </ac:spMkLst>
        </pc:spChg>
        <pc:spChg chg="add del">
          <ac:chgData name="Umar Vawda (2515309)" userId="fcc89eb4-54f6-4057-af5e-08b94247c7ff" providerId="ADAL" clId="{1B11B58F-BBB2-4D54-88CC-B1825EF1CDCC}" dt="2026-08-10T07:30:04.100" v="2620" actId="26606"/>
          <ac:spMkLst>
            <pc:docMk/>
            <pc:sldMk cId="3804405626" sldId="596"/>
            <ac:spMk id="43" creationId="{F68B3F68-107C-434F-AA38-110D5EA91B85}"/>
          </ac:spMkLst>
        </pc:spChg>
        <pc:spChg chg="add del">
          <ac:chgData name="Umar Vawda (2515309)" userId="fcc89eb4-54f6-4057-af5e-08b94247c7ff" providerId="ADAL" clId="{1B11B58F-BBB2-4D54-88CC-B1825EF1CDCC}" dt="2026-08-10T07:30:04.100" v="2620" actId="26606"/>
          <ac:spMkLst>
            <pc:docMk/>
            <pc:sldMk cId="3804405626" sldId="596"/>
            <ac:spMk id="44" creationId="{AAD0DBB9-1A4B-4391-81D4-CB19F9AB918A}"/>
          </ac:spMkLst>
        </pc:spChg>
        <pc:spChg chg="add del">
          <ac:chgData name="Umar Vawda (2515309)" userId="fcc89eb4-54f6-4057-af5e-08b94247c7ff" providerId="ADAL" clId="{1B11B58F-BBB2-4D54-88CC-B1825EF1CDCC}" dt="2026-08-10T07:30:04.100" v="2620" actId="26606"/>
          <ac:spMkLst>
            <pc:docMk/>
            <pc:sldMk cId="3804405626" sldId="596"/>
            <ac:spMk id="45" creationId="{063BBA22-50EA-4C4D-BE05-F1CE4E63AA56}"/>
          </ac:spMkLst>
        </pc:spChg>
        <pc:grpChg chg="add del">
          <ac:chgData name="Umar Vawda (2515309)" userId="fcc89eb4-54f6-4057-af5e-08b94247c7ff" providerId="ADAL" clId="{1B11B58F-BBB2-4D54-88CC-B1825EF1CDCC}" dt="2026-08-10T07:18:44.125" v="2326" actId="26606"/>
          <ac:grpSpMkLst>
            <pc:docMk/>
            <pc:sldMk cId="3804405626" sldId="596"/>
            <ac:grpSpMk id="9" creationId="{117ED9EE-380C-224B-8619-61C6C01B1B1D}"/>
          </ac:grpSpMkLst>
        </pc:grpChg>
        <pc:grpChg chg="add del">
          <ac:chgData name="Umar Vawda (2515309)" userId="fcc89eb4-54f6-4057-af5e-08b94247c7ff" providerId="ADAL" clId="{1B11B58F-BBB2-4D54-88CC-B1825EF1CDCC}" dt="2026-08-10T07:19:34.856" v="2338" actId="26606"/>
          <ac:grpSpMkLst>
            <pc:docMk/>
            <pc:sldMk cId="3804405626" sldId="596"/>
            <ac:grpSpMk id="20" creationId="{1E5539EC-8CB8-002F-68C6-678840282659}"/>
          </ac:grpSpMkLst>
        </pc:grpChg>
        <pc:grpChg chg="add del">
          <ac:chgData name="Umar Vawda (2515309)" userId="fcc89eb4-54f6-4057-af5e-08b94247c7ff" providerId="ADAL" clId="{1B11B58F-BBB2-4D54-88CC-B1825EF1CDCC}" dt="2026-08-10T07:19:02.495" v="2329" actId="26606"/>
          <ac:grpSpMkLst>
            <pc:docMk/>
            <pc:sldMk cId="3804405626" sldId="596"/>
            <ac:grpSpMk id="25" creationId="{1E5539EC-8CB8-002F-68C6-678840282659}"/>
          </ac:grpSpMkLst>
        </pc:grpChg>
        <pc:grpChg chg="add del">
          <ac:chgData name="Umar Vawda (2515309)" userId="fcc89eb4-54f6-4057-af5e-08b94247c7ff" providerId="ADAL" clId="{1B11B58F-BBB2-4D54-88CC-B1825EF1CDCC}" dt="2026-08-10T07:19:34.821" v="2337" actId="26606"/>
          <ac:grpSpMkLst>
            <pc:docMk/>
            <pc:sldMk cId="3804405626" sldId="596"/>
            <ac:grpSpMk id="38" creationId="{05314994-6337-4875-8CF5-652CAFE8342C}"/>
          </ac:grpSpMkLst>
        </pc:grpChg>
        <pc:grpChg chg="add">
          <ac:chgData name="Umar Vawda (2515309)" userId="fcc89eb4-54f6-4057-af5e-08b94247c7ff" providerId="ADAL" clId="{1B11B58F-BBB2-4D54-88CC-B1825EF1CDCC}" dt="2026-08-10T07:30:04.100" v="2620" actId="26606"/>
          <ac:grpSpMkLst>
            <pc:docMk/>
            <pc:sldMk cId="3804405626" sldId="596"/>
            <ac:grpSpMk id="50" creationId="{117ED9EE-380C-224B-8619-61C6C01B1B1D}"/>
          </ac:grpSpMkLst>
        </pc:grpChg>
        <pc:graphicFrameChg chg="add mod modGraphic">
          <ac:chgData name="Umar Vawda (2515309)" userId="fcc89eb4-54f6-4057-af5e-08b94247c7ff" providerId="ADAL" clId="{1B11B58F-BBB2-4D54-88CC-B1825EF1CDCC}" dt="2026-08-10T07:37:31.118" v="2702" actId="20577"/>
          <ac:graphicFrameMkLst>
            <pc:docMk/>
            <pc:sldMk cId="3804405626" sldId="596"/>
            <ac:graphicFrameMk id="4" creationId="{1D7C2520-7287-A8D5-F514-17C39BDC1371}"/>
          </ac:graphicFrameMkLst>
        </pc:graphicFrameChg>
      </pc:sldChg>
      <pc:sldChg chg="addSp modSp new mod setBg">
        <pc:chgData name="Umar Vawda (2515309)" userId="fcc89eb4-54f6-4057-af5e-08b94247c7ff" providerId="ADAL" clId="{1B11B58F-BBB2-4D54-88CC-B1825EF1CDCC}" dt="2026-08-11T06:11:48.695" v="4782" actId="26606"/>
        <pc:sldMkLst>
          <pc:docMk/>
          <pc:sldMk cId="1572064893" sldId="597"/>
        </pc:sldMkLst>
        <pc:spChg chg="mod">
          <ac:chgData name="Umar Vawda (2515309)" userId="fcc89eb4-54f6-4057-af5e-08b94247c7ff" providerId="ADAL" clId="{1B11B58F-BBB2-4D54-88CC-B1825EF1CDCC}" dt="2026-08-11T06:11:48.695" v="4782" actId="26606"/>
          <ac:spMkLst>
            <pc:docMk/>
            <pc:sldMk cId="1572064893" sldId="597"/>
            <ac:spMk id="2" creationId="{7BF5B30D-825E-36AC-07E3-A4C672744905}"/>
          </ac:spMkLst>
        </pc:spChg>
        <pc:spChg chg="mod">
          <ac:chgData name="Umar Vawda (2515309)" userId="fcc89eb4-54f6-4057-af5e-08b94247c7ff" providerId="ADAL" clId="{1B11B58F-BBB2-4D54-88CC-B1825EF1CDCC}" dt="2026-08-11T06:11:48.695" v="4782" actId="26606"/>
          <ac:spMkLst>
            <pc:docMk/>
            <pc:sldMk cId="1572064893" sldId="597"/>
            <ac:spMk id="3" creationId="{18086319-88E1-F2DB-19BB-C7C9D1FCC4AB}"/>
          </ac:spMkLst>
        </pc:spChg>
        <pc:spChg chg="add">
          <ac:chgData name="Umar Vawda (2515309)" userId="fcc89eb4-54f6-4057-af5e-08b94247c7ff" providerId="ADAL" clId="{1B11B58F-BBB2-4D54-88CC-B1825EF1CDCC}" dt="2026-08-11T06:11:48.695" v="4782" actId="26606"/>
          <ac:spMkLst>
            <pc:docMk/>
            <pc:sldMk cId="1572064893" sldId="597"/>
            <ac:spMk id="8" creationId="{100EDD19-6802-4EC3-95CE-CFFAB042CFD6}"/>
          </ac:spMkLst>
        </pc:spChg>
        <pc:spChg chg="add">
          <ac:chgData name="Umar Vawda (2515309)" userId="fcc89eb4-54f6-4057-af5e-08b94247c7ff" providerId="ADAL" clId="{1B11B58F-BBB2-4D54-88CC-B1825EF1CDCC}" dt="2026-08-11T06:11:48.695" v="4782" actId="26606"/>
          <ac:spMkLst>
            <pc:docMk/>
            <pc:sldMk cId="1572064893" sldId="597"/>
            <ac:spMk id="10" creationId="{DB17E863-922E-4C26-BD64-E8FD41D28661}"/>
          </ac:spMkLst>
        </pc:spChg>
      </pc:sldChg>
      <pc:sldChg chg="add del">
        <pc:chgData name="Umar Vawda (2515309)" userId="fcc89eb4-54f6-4057-af5e-08b94247c7ff" providerId="ADAL" clId="{1B11B58F-BBB2-4D54-88CC-B1825EF1CDCC}" dt="2026-08-10T07:11:52.733" v="2064" actId="2696"/>
        <pc:sldMkLst>
          <pc:docMk/>
          <pc:sldMk cId="1925562279" sldId="597"/>
        </pc:sldMkLst>
      </pc:sldChg>
      <pc:sldMasterChg chg="setBg">
        <pc:chgData name="Umar Vawda (2515309)" userId="fcc89eb4-54f6-4057-af5e-08b94247c7ff" providerId="ADAL" clId="{1B11B58F-BBB2-4D54-88CC-B1825EF1CDCC}" dt="2026-08-10T04:51:02.871" v="530"/>
        <pc:sldMasterMkLst>
          <pc:docMk/>
          <pc:sldMasterMk cId="2897067949" sldId="2147483648"/>
        </pc:sldMasterMkLst>
      </pc:sldMasterChg>
    </pc:docChg>
  </pc:docChgLst>
  <pc:docChgLst>
    <pc:chgData name="Umar Vawda (2515309)" userId="fcc89eb4-54f6-4057-af5e-08b94247c7ff" providerId="ADAL" clId="{87C17023-A5E1-4B02-BA54-AFFA6A721431}"/>
    <pc:docChg chg="undo redo custSel modSld">
      <pc:chgData name="Umar Vawda (2515309)" userId="fcc89eb4-54f6-4057-af5e-08b94247c7ff" providerId="ADAL" clId="{87C17023-A5E1-4B02-BA54-AFFA6A721431}" dt="2026-07-29T11:05:02.750" v="394" actId="20577"/>
      <pc:docMkLst>
        <pc:docMk/>
      </pc:docMkLst>
      <pc:sldChg chg="addSp delSp modSp mod setBg">
        <pc:chgData name="Umar Vawda (2515309)" userId="fcc89eb4-54f6-4057-af5e-08b94247c7ff" providerId="ADAL" clId="{87C17023-A5E1-4B02-BA54-AFFA6A721431}" dt="2026-07-29T10:17:25.128" v="168" actId="26606"/>
        <pc:sldMkLst>
          <pc:docMk/>
          <pc:sldMk cId="1434853904" sldId="260"/>
        </pc:sldMkLst>
        <pc:spChg chg="mod ord">
          <ac:chgData name="Umar Vawda (2515309)" userId="fcc89eb4-54f6-4057-af5e-08b94247c7ff" providerId="ADAL" clId="{87C17023-A5E1-4B02-BA54-AFFA6A721431}" dt="2026-07-29T10:17:25.128" v="168" actId="26606"/>
          <ac:spMkLst>
            <pc:docMk/>
            <pc:sldMk cId="1434853904" sldId="260"/>
            <ac:spMk id="3" creationId="{995E1903-7C68-2C6F-2D1E-D8A37D30E636}"/>
          </ac:spMkLst>
        </pc:spChg>
        <pc:spChg chg="mod">
          <ac:chgData name="Umar Vawda (2515309)" userId="fcc89eb4-54f6-4057-af5e-08b94247c7ff" providerId="ADAL" clId="{87C17023-A5E1-4B02-BA54-AFFA6A721431}" dt="2026-07-29T10:17:25.128" v="168" actId="26606"/>
          <ac:spMkLst>
            <pc:docMk/>
            <pc:sldMk cId="1434853904" sldId="260"/>
            <ac:spMk id="4" creationId="{0A16EA78-2872-4151-ACDE-85DE92917660}"/>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B763144-F6F8-48E8-B766-4820F8E8CC2A}" type="doc">
      <dgm:prSet loTypeId="urn:microsoft.com/office/officeart/2005/8/layout/hierarchy6" loCatId="hierarchy" qsTypeId="urn:microsoft.com/office/officeart/2005/8/quickstyle/simple4" qsCatId="simple" csTypeId="urn:microsoft.com/office/officeart/2005/8/colors/accent0_3" csCatId="mainScheme" phldr="1"/>
      <dgm:spPr/>
      <dgm:t>
        <a:bodyPr/>
        <a:lstStyle/>
        <a:p>
          <a:endParaRPr lang="en-GB"/>
        </a:p>
      </dgm:t>
    </dgm:pt>
    <dgm:pt modelId="{06AC6CD3-99AA-45AC-B3FB-1A4A0A076979}">
      <dgm:prSet phldrT="[Text]" phldr="0"/>
      <dgm:spPr/>
      <dgm:t>
        <a:bodyPr/>
        <a:lstStyle/>
        <a:p>
          <a:r>
            <a:rPr lang="en-GB" dirty="0"/>
            <a:t>owner</a:t>
          </a:r>
        </a:p>
      </dgm:t>
    </dgm:pt>
    <dgm:pt modelId="{8532A47D-0573-4870-9649-F56E35B85B1D}" type="parTrans" cxnId="{3243BC36-C8F8-40EA-84AB-C5F8A8CB6EF4}">
      <dgm:prSet/>
      <dgm:spPr/>
      <dgm:t>
        <a:bodyPr/>
        <a:lstStyle/>
        <a:p>
          <a:endParaRPr lang="en-GB"/>
        </a:p>
      </dgm:t>
    </dgm:pt>
    <dgm:pt modelId="{9CFEC288-FF44-4D81-8588-1DA126AD0A72}" type="sibTrans" cxnId="{3243BC36-C8F8-40EA-84AB-C5F8A8CB6EF4}">
      <dgm:prSet/>
      <dgm:spPr/>
      <dgm:t>
        <a:bodyPr/>
        <a:lstStyle/>
        <a:p>
          <a:endParaRPr lang="en-GB"/>
        </a:p>
      </dgm:t>
    </dgm:pt>
    <dgm:pt modelId="{DF9B179D-35EC-4093-BAD7-2729FB7A4560}">
      <dgm:prSet phldrT="[Text]"/>
      <dgm:spPr/>
      <dgm:t>
        <a:bodyPr/>
        <a:lstStyle/>
        <a:p>
          <a:r>
            <a:rPr lang="en-GB" dirty="0"/>
            <a:t>supervisor</a:t>
          </a:r>
        </a:p>
      </dgm:t>
    </dgm:pt>
    <dgm:pt modelId="{EE23E8BB-A704-47D7-9D0B-A917F9E8E4CB}" type="parTrans" cxnId="{0268A71F-EBFF-480B-8E78-EEBB7096F493}">
      <dgm:prSet/>
      <dgm:spPr/>
      <dgm:t>
        <a:bodyPr/>
        <a:lstStyle/>
        <a:p>
          <a:endParaRPr lang="en-GB"/>
        </a:p>
      </dgm:t>
    </dgm:pt>
    <dgm:pt modelId="{AEF9FCC7-D063-4FDC-8589-AEDCD121AA01}" type="sibTrans" cxnId="{0268A71F-EBFF-480B-8E78-EEBB7096F493}">
      <dgm:prSet/>
      <dgm:spPr/>
      <dgm:t>
        <a:bodyPr/>
        <a:lstStyle/>
        <a:p>
          <a:endParaRPr lang="en-GB"/>
        </a:p>
      </dgm:t>
    </dgm:pt>
    <dgm:pt modelId="{026A9DCD-2D66-47F2-B647-1BD443C2C1AE}">
      <dgm:prSet phldrT="[Text]" phldr="0"/>
      <dgm:spPr/>
      <dgm:t>
        <a:bodyPr/>
        <a:lstStyle/>
        <a:p>
          <a:r>
            <a:rPr lang="en-GB" dirty="0"/>
            <a:t>Café assistant</a:t>
          </a:r>
        </a:p>
      </dgm:t>
    </dgm:pt>
    <dgm:pt modelId="{72C7A7D5-6AD7-4AD1-AA78-CAB777AB5021}" type="parTrans" cxnId="{E248BC61-9885-4B50-AF95-2301D1322C11}">
      <dgm:prSet/>
      <dgm:spPr/>
      <dgm:t>
        <a:bodyPr/>
        <a:lstStyle/>
        <a:p>
          <a:endParaRPr lang="en-GB"/>
        </a:p>
      </dgm:t>
    </dgm:pt>
    <dgm:pt modelId="{23CC5B60-873C-4B1B-972F-D395EE6C8FCA}" type="sibTrans" cxnId="{E248BC61-9885-4B50-AF95-2301D1322C11}">
      <dgm:prSet/>
      <dgm:spPr/>
      <dgm:t>
        <a:bodyPr/>
        <a:lstStyle/>
        <a:p>
          <a:endParaRPr lang="en-GB"/>
        </a:p>
      </dgm:t>
    </dgm:pt>
    <dgm:pt modelId="{CC2BE2BB-52DE-4D23-8FD3-746C395EFE0E}">
      <dgm:prSet phldrT="[Text]" phldr="0"/>
      <dgm:spPr/>
      <dgm:t>
        <a:bodyPr/>
        <a:lstStyle/>
        <a:p>
          <a:r>
            <a:rPr lang="en-GB" dirty="0"/>
            <a:t>Café assistant</a:t>
          </a:r>
        </a:p>
      </dgm:t>
    </dgm:pt>
    <dgm:pt modelId="{1937F3B4-8DE2-437F-A799-90946ABF6690}" type="parTrans" cxnId="{5E51508D-3868-4EB0-B0AD-8BB7E2C40A7D}">
      <dgm:prSet/>
      <dgm:spPr/>
      <dgm:t>
        <a:bodyPr/>
        <a:lstStyle/>
        <a:p>
          <a:endParaRPr lang="en-GB"/>
        </a:p>
      </dgm:t>
    </dgm:pt>
    <dgm:pt modelId="{F7F62CFA-F117-4D3F-A7E0-6CB01ADBD4AF}" type="sibTrans" cxnId="{5E51508D-3868-4EB0-B0AD-8BB7E2C40A7D}">
      <dgm:prSet/>
      <dgm:spPr/>
      <dgm:t>
        <a:bodyPr/>
        <a:lstStyle/>
        <a:p>
          <a:endParaRPr lang="en-GB"/>
        </a:p>
      </dgm:t>
    </dgm:pt>
    <dgm:pt modelId="{867997EB-0717-4E39-82AF-D3466B85BB32}">
      <dgm:prSet phldrT="[Text]" phldr="0"/>
      <dgm:spPr/>
      <dgm:t>
        <a:bodyPr/>
        <a:lstStyle/>
        <a:p>
          <a:r>
            <a:rPr lang="en-GB" dirty="0"/>
            <a:t>Café assistant</a:t>
          </a:r>
        </a:p>
      </dgm:t>
    </dgm:pt>
    <dgm:pt modelId="{0EE61E50-9492-4ED1-91ED-3C91D3A6713C}" type="parTrans" cxnId="{ED6A71DC-AE4C-4317-BAD5-CE2AEC7F4091}">
      <dgm:prSet/>
      <dgm:spPr/>
      <dgm:t>
        <a:bodyPr/>
        <a:lstStyle/>
        <a:p>
          <a:endParaRPr lang="en-GB"/>
        </a:p>
      </dgm:t>
    </dgm:pt>
    <dgm:pt modelId="{86A3D6EA-9100-4353-B2F4-1CD2CB19008F}" type="sibTrans" cxnId="{ED6A71DC-AE4C-4317-BAD5-CE2AEC7F4091}">
      <dgm:prSet/>
      <dgm:spPr/>
      <dgm:t>
        <a:bodyPr/>
        <a:lstStyle/>
        <a:p>
          <a:endParaRPr lang="en-GB"/>
        </a:p>
      </dgm:t>
    </dgm:pt>
    <dgm:pt modelId="{1E877EB2-5BB3-40F6-AD4F-475CD4EAF923}" type="pres">
      <dgm:prSet presAssocID="{9B763144-F6F8-48E8-B766-4820F8E8CC2A}" presName="mainComposite" presStyleCnt="0">
        <dgm:presLayoutVars>
          <dgm:chPref val="1"/>
          <dgm:dir/>
          <dgm:animOne val="branch"/>
          <dgm:animLvl val="lvl"/>
          <dgm:resizeHandles val="exact"/>
        </dgm:presLayoutVars>
      </dgm:prSet>
      <dgm:spPr/>
    </dgm:pt>
    <dgm:pt modelId="{4BA6E27F-C047-4AF8-8C69-3592A7658742}" type="pres">
      <dgm:prSet presAssocID="{9B763144-F6F8-48E8-B766-4820F8E8CC2A}" presName="hierFlow" presStyleCnt="0"/>
      <dgm:spPr/>
    </dgm:pt>
    <dgm:pt modelId="{91B3B41D-A6D9-423D-9CD9-E67C623D4D8B}" type="pres">
      <dgm:prSet presAssocID="{9B763144-F6F8-48E8-B766-4820F8E8CC2A}" presName="hierChild1" presStyleCnt="0">
        <dgm:presLayoutVars>
          <dgm:chPref val="1"/>
          <dgm:animOne val="branch"/>
          <dgm:animLvl val="lvl"/>
        </dgm:presLayoutVars>
      </dgm:prSet>
      <dgm:spPr/>
    </dgm:pt>
    <dgm:pt modelId="{A369717C-DEAD-44CD-8812-A303AB3A2732}" type="pres">
      <dgm:prSet presAssocID="{06AC6CD3-99AA-45AC-B3FB-1A4A0A076979}" presName="Name14" presStyleCnt="0"/>
      <dgm:spPr/>
    </dgm:pt>
    <dgm:pt modelId="{07757ABE-0896-4E8B-8A5B-5716FEFE7FD5}" type="pres">
      <dgm:prSet presAssocID="{06AC6CD3-99AA-45AC-B3FB-1A4A0A076979}" presName="level1Shape" presStyleLbl="node0" presStyleIdx="0" presStyleCnt="1">
        <dgm:presLayoutVars>
          <dgm:chPref val="3"/>
        </dgm:presLayoutVars>
      </dgm:prSet>
      <dgm:spPr/>
    </dgm:pt>
    <dgm:pt modelId="{86C59F38-FB27-4746-924C-A87C806E34B4}" type="pres">
      <dgm:prSet presAssocID="{06AC6CD3-99AA-45AC-B3FB-1A4A0A076979}" presName="hierChild2" presStyleCnt="0"/>
      <dgm:spPr/>
    </dgm:pt>
    <dgm:pt modelId="{43E21ECE-260C-43FF-A8B6-6024057DAD92}" type="pres">
      <dgm:prSet presAssocID="{EE23E8BB-A704-47D7-9D0B-A917F9E8E4CB}" presName="Name19" presStyleLbl="parChTrans1D2" presStyleIdx="0" presStyleCnt="1"/>
      <dgm:spPr/>
    </dgm:pt>
    <dgm:pt modelId="{CBEC6B1E-DCE8-4954-9F86-EF95299C88BC}" type="pres">
      <dgm:prSet presAssocID="{DF9B179D-35EC-4093-BAD7-2729FB7A4560}" presName="Name21" presStyleCnt="0"/>
      <dgm:spPr/>
    </dgm:pt>
    <dgm:pt modelId="{ECCAC133-0AD4-4CFC-A2D9-841195DF6EC3}" type="pres">
      <dgm:prSet presAssocID="{DF9B179D-35EC-4093-BAD7-2729FB7A4560}" presName="level2Shape" presStyleLbl="node2" presStyleIdx="0" presStyleCnt="1"/>
      <dgm:spPr/>
    </dgm:pt>
    <dgm:pt modelId="{492FA419-AB7A-475B-8780-E0183A19E86D}" type="pres">
      <dgm:prSet presAssocID="{DF9B179D-35EC-4093-BAD7-2729FB7A4560}" presName="hierChild3" presStyleCnt="0"/>
      <dgm:spPr/>
    </dgm:pt>
    <dgm:pt modelId="{D2F252FD-67E4-4D6F-9E13-8971AB60DCA2}" type="pres">
      <dgm:prSet presAssocID="{72C7A7D5-6AD7-4AD1-AA78-CAB777AB5021}" presName="Name19" presStyleLbl="parChTrans1D3" presStyleIdx="0" presStyleCnt="3"/>
      <dgm:spPr/>
    </dgm:pt>
    <dgm:pt modelId="{ABB9DD41-1593-4F77-864A-297F0AB3BF13}" type="pres">
      <dgm:prSet presAssocID="{026A9DCD-2D66-47F2-B647-1BD443C2C1AE}" presName="Name21" presStyleCnt="0"/>
      <dgm:spPr/>
    </dgm:pt>
    <dgm:pt modelId="{FD0A31A5-9FEB-473E-BB28-0205B7A93F6D}" type="pres">
      <dgm:prSet presAssocID="{026A9DCD-2D66-47F2-B647-1BD443C2C1AE}" presName="level2Shape" presStyleLbl="node3" presStyleIdx="0" presStyleCnt="3"/>
      <dgm:spPr/>
    </dgm:pt>
    <dgm:pt modelId="{6B3E6599-359A-43F2-B1DA-6CD0FC5D6A4B}" type="pres">
      <dgm:prSet presAssocID="{026A9DCD-2D66-47F2-B647-1BD443C2C1AE}" presName="hierChild3" presStyleCnt="0"/>
      <dgm:spPr/>
    </dgm:pt>
    <dgm:pt modelId="{947858C6-3AF2-4CC9-9D2F-61F84A6B9ABF}" type="pres">
      <dgm:prSet presAssocID="{1937F3B4-8DE2-437F-A799-90946ABF6690}" presName="Name19" presStyleLbl="parChTrans1D3" presStyleIdx="1" presStyleCnt="3"/>
      <dgm:spPr/>
    </dgm:pt>
    <dgm:pt modelId="{9D59BD3E-B54F-457B-B119-684CF60479B1}" type="pres">
      <dgm:prSet presAssocID="{CC2BE2BB-52DE-4D23-8FD3-746C395EFE0E}" presName="Name21" presStyleCnt="0"/>
      <dgm:spPr/>
    </dgm:pt>
    <dgm:pt modelId="{5BAD9AB8-E333-4F8D-A1EC-F25DC18A2A9D}" type="pres">
      <dgm:prSet presAssocID="{CC2BE2BB-52DE-4D23-8FD3-746C395EFE0E}" presName="level2Shape" presStyleLbl="node3" presStyleIdx="1" presStyleCnt="3"/>
      <dgm:spPr/>
    </dgm:pt>
    <dgm:pt modelId="{466015F5-A13B-4A48-97FB-46B619A226EF}" type="pres">
      <dgm:prSet presAssocID="{CC2BE2BB-52DE-4D23-8FD3-746C395EFE0E}" presName="hierChild3" presStyleCnt="0"/>
      <dgm:spPr/>
    </dgm:pt>
    <dgm:pt modelId="{864A95C0-1357-47CA-9593-B7F15E370463}" type="pres">
      <dgm:prSet presAssocID="{0EE61E50-9492-4ED1-91ED-3C91D3A6713C}" presName="Name19" presStyleLbl="parChTrans1D3" presStyleIdx="2" presStyleCnt="3"/>
      <dgm:spPr/>
    </dgm:pt>
    <dgm:pt modelId="{F6C5CF06-4A40-43CF-81EA-4CCC283C801F}" type="pres">
      <dgm:prSet presAssocID="{867997EB-0717-4E39-82AF-D3466B85BB32}" presName="Name21" presStyleCnt="0"/>
      <dgm:spPr/>
    </dgm:pt>
    <dgm:pt modelId="{113F5765-0F4D-491C-B708-E2E526794CB2}" type="pres">
      <dgm:prSet presAssocID="{867997EB-0717-4E39-82AF-D3466B85BB32}" presName="level2Shape" presStyleLbl="node3" presStyleIdx="2" presStyleCnt="3"/>
      <dgm:spPr/>
    </dgm:pt>
    <dgm:pt modelId="{47CCA61D-36A1-490A-93CF-9694FFFD5943}" type="pres">
      <dgm:prSet presAssocID="{867997EB-0717-4E39-82AF-D3466B85BB32}" presName="hierChild3" presStyleCnt="0"/>
      <dgm:spPr/>
    </dgm:pt>
    <dgm:pt modelId="{C44B470D-6363-4664-AE60-2C55D8E15E98}" type="pres">
      <dgm:prSet presAssocID="{9B763144-F6F8-48E8-B766-4820F8E8CC2A}" presName="bgShapesFlow" presStyleCnt="0"/>
      <dgm:spPr/>
    </dgm:pt>
  </dgm:ptLst>
  <dgm:cxnLst>
    <dgm:cxn modelId="{D649E10E-F425-4EE5-8661-E81B683CBB59}" type="presOf" srcId="{9B763144-F6F8-48E8-B766-4820F8E8CC2A}" destId="{1E877EB2-5BB3-40F6-AD4F-475CD4EAF923}" srcOrd="0" destOrd="0" presId="urn:microsoft.com/office/officeart/2005/8/layout/hierarchy6"/>
    <dgm:cxn modelId="{32E51017-2702-43C9-8415-6B0AC0AF8961}" type="presOf" srcId="{DF9B179D-35EC-4093-BAD7-2729FB7A4560}" destId="{ECCAC133-0AD4-4CFC-A2D9-841195DF6EC3}" srcOrd="0" destOrd="0" presId="urn:microsoft.com/office/officeart/2005/8/layout/hierarchy6"/>
    <dgm:cxn modelId="{0268A71F-EBFF-480B-8E78-EEBB7096F493}" srcId="{06AC6CD3-99AA-45AC-B3FB-1A4A0A076979}" destId="{DF9B179D-35EC-4093-BAD7-2729FB7A4560}" srcOrd="0" destOrd="0" parTransId="{EE23E8BB-A704-47D7-9D0B-A917F9E8E4CB}" sibTransId="{AEF9FCC7-D063-4FDC-8589-AEDCD121AA01}"/>
    <dgm:cxn modelId="{EDE4372A-084C-4154-9228-45C820EF01F2}" type="presOf" srcId="{1937F3B4-8DE2-437F-A799-90946ABF6690}" destId="{947858C6-3AF2-4CC9-9D2F-61F84A6B9ABF}" srcOrd="0" destOrd="0" presId="urn:microsoft.com/office/officeart/2005/8/layout/hierarchy6"/>
    <dgm:cxn modelId="{3243BC36-C8F8-40EA-84AB-C5F8A8CB6EF4}" srcId="{9B763144-F6F8-48E8-B766-4820F8E8CC2A}" destId="{06AC6CD3-99AA-45AC-B3FB-1A4A0A076979}" srcOrd="0" destOrd="0" parTransId="{8532A47D-0573-4870-9649-F56E35B85B1D}" sibTransId="{9CFEC288-FF44-4D81-8588-1DA126AD0A72}"/>
    <dgm:cxn modelId="{E248BC61-9885-4B50-AF95-2301D1322C11}" srcId="{DF9B179D-35EC-4093-BAD7-2729FB7A4560}" destId="{026A9DCD-2D66-47F2-B647-1BD443C2C1AE}" srcOrd="0" destOrd="0" parTransId="{72C7A7D5-6AD7-4AD1-AA78-CAB777AB5021}" sibTransId="{23CC5B60-873C-4B1B-972F-D395EE6C8FCA}"/>
    <dgm:cxn modelId="{605CF871-B57C-4397-8563-A5432CEF1C7A}" type="presOf" srcId="{CC2BE2BB-52DE-4D23-8FD3-746C395EFE0E}" destId="{5BAD9AB8-E333-4F8D-A1EC-F25DC18A2A9D}" srcOrd="0" destOrd="0" presId="urn:microsoft.com/office/officeart/2005/8/layout/hierarchy6"/>
    <dgm:cxn modelId="{2B8EE376-392E-41A3-B38A-DD12E32FC9C1}" type="presOf" srcId="{72C7A7D5-6AD7-4AD1-AA78-CAB777AB5021}" destId="{D2F252FD-67E4-4D6F-9E13-8971AB60DCA2}" srcOrd="0" destOrd="0" presId="urn:microsoft.com/office/officeart/2005/8/layout/hierarchy6"/>
    <dgm:cxn modelId="{BA17A97D-BC78-446C-9E17-69A0A4E59D21}" type="presOf" srcId="{EE23E8BB-A704-47D7-9D0B-A917F9E8E4CB}" destId="{43E21ECE-260C-43FF-A8B6-6024057DAD92}" srcOrd="0" destOrd="0" presId="urn:microsoft.com/office/officeart/2005/8/layout/hierarchy6"/>
    <dgm:cxn modelId="{5E51508D-3868-4EB0-B0AD-8BB7E2C40A7D}" srcId="{DF9B179D-35EC-4093-BAD7-2729FB7A4560}" destId="{CC2BE2BB-52DE-4D23-8FD3-746C395EFE0E}" srcOrd="1" destOrd="0" parTransId="{1937F3B4-8DE2-437F-A799-90946ABF6690}" sibTransId="{F7F62CFA-F117-4D3F-A7E0-6CB01ADBD4AF}"/>
    <dgm:cxn modelId="{0403828D-0301-43C0-9943-797E10C4F7D9}" type="presOf" srcId="{0EE61E50-9492-4ED1-91ED-3C91D3A6713C}" destId="{864A95C0-1357-47CA-9593-B7F15E370463}" srcOrd="0" destOrd="0" presId="urn:microsoft.com/office/officeart/2005/8/layout/hierarchy6"/>
    <dgm:cxn modelId="{A8DE2A8E-47F8-481E-8EFC-90DEB9EE1F25}" type="presOf" srcId="{026A9DCD-2D66-47F2-B647-1BD443C2C1AE}" destId="{FD0A31A5-9FEB-473E-BB28-0205B7A93F6D}" srcOrd="0" destOrd="0" presId="urn:microsoft.com/office/officeart/2005/8/layout/hierarchy6"/>
    <dgm:cxn modelId="{CC5B499F-05F1-45CB-AE5C-0596A5E687D3}" type="presOf" srcId="{867997EB-0717-4E39-82AF-D3466B85BB32}" destId="{113F5765-0F4D-491C-B708-E2E526794CB2}" srcOrd="0" destOrd="0" presId="urn:microsoft.com/office/officeart/2005/8/layout/hierarchy6"/>
    <dgm:cxn modelId="{AB1E96C6-6C8E-401E-87D7-47DA05EF5812}" type="presOf" srcId="{06AC6CD3-99AA-45AC-B3FB-1A4A0A076979}" destId="{07757ABE-0896-4E8B-8A5B-5716FEFE7FD5}" srcOrd="0" destOrd="0" presId="urn:microsoft.com/office/officeart/2005/8/layout/hierarchy6"/>
    <dgm:cxn modelId="{ED6A71DC-AE4C-4317-BAD5-CE2AEC7F4091}" srcId="{DF9B179D-35EC-4093-BAD7-2729FB7A4560}" destId="{867997EB-0717-4E39-82AF-D3466B85BB32}" srcOrd="2" destOrd="0" parTransId="{0EE61E50-9492-4ED1-91ED-3C91D3A6713C}" sibTransId="{86A3D6EA-9100-4353-B2F4-1CD2CB19008F}"/>
    <dgm:cxn modelId="{C88A9301-AF9A-405E-9EF2-6F7A6895BB54}" type="presParOf" srcId="{1E877EB2-5BB3-40F6-AD4F-475CD4EAF923}" destId="{4BA6E27F-C047-4AF8-8C69-3592A7658742}" srcOrd="0" destOrd="0" presId="urn:microsoft.com/office/officeart/2005/8/layout/hierarchy6"/>
    <dgm:cxn modelId="{3EA752FB-5B8E-4B0A-A93A-E4FB95052AF2}" type="presParOf" srcId="{4BA6E27F-C047-4AF8-8C69-3592A7658742}" destId="{91B3B41D-A6D9-423D-9CD9-E67C623D4D8B}" srcOrd="0" destOrd="0" presId="urn:microsoft.com/office/officeart/2005/8/layout/hierarchy6"/>
    <dgm:cxn modelId="{97357D83-5DA7-4D2A-85CD-5F7ED377C520}" type="presParOf" srcId="{91B3B41D-A6D9-423D-9CD9-E67C623D4D8B}" destId="{A369717C-DEAD-44CD-8812-A303AB3A2732}" srcOrd="0" destOrd="0" presId="urn:microsoft.com/office/officeart/2005/8/layout/hierarchy6"/>
    <dgm:cxn modelId="{421F0B3E-D7E6-4674-89FC-0610A84910A0}" type="presParOf" srcId="{A369717C-DEAD-44CD-8812-A303AB3A2732}" destId="{07757ABE-0896-4E8B-8A5B-5716FEFE7FD5}" srcOrd="0" destOrd="0" presId="urn:microsoft.com/office/officeart/2005/8/layout/hierarchy6"/>
    <dgm:cxn modelId="{6D067A3F-D088-4AB0-A674-A727C9D01F8D}" type="presParOf" srcId="{A369717C-DEAD-44CD-8812-A303AB3A2732}" destId="{86C59F38-FB27-4746-924C-A87C806E34B4}" srcOrd="1" destOrd="0" presId="urn:microsoft.com/office/officeart/2005/8/layout/hierarchy6"/>
    <dgm:cxn modelId="{0CF69B34-7A64-4D7E-93B8-6E299C7D49D7}" type="presParOf" srcId="{86C59F38-FB27-4746-924C-A87C806E34B4}" destId="{43E21ECE-260C-43FF-A8B6-6024057DAD92}" srcOrd="0" destOrd="0" presId="urn:microsoft.com/office/officeart/2005/8/layout/hierarchy6"/>
    <dgm:cxn modelId="{6E3C21E1-DA49-4B09-843E-B79161E5366A}" type="presParOf" srcId="{86C59F38-FB27-4746-924C-A87C806E34B4}" destId="{CBEC6B1E-DCE8-4954-9F86-EF95299C88BC}" srcOrd="1" destOrd="0" presId="urn:microsoft.com/office/officeart/2005/8/layout/hierarchy6"/>
    <dgm:cxn modelId="{B1CBFB16-6F8E-4E6F-B94E-341DD352FB97}" type="presParOf" srcId="{CBEC6B1E-DCE8-4954-9F86-EF95299C88BC}" destId="{ECCAC133-0AD4-4CFC-A2D9-841195DF6EC3}" srcOrd="0" destOrd="0" presId="urn:microsoft.com/office/officeart/2005/8/layout/hierarchy6"/>
    <dgm:cxn modelId="{0A0C69C4-CC24-4AC7-92CD-B4E9D9E6266B}" type="presParOf" srcId="{CBEC6B1E-DCE8-4954-9F86-EF95299C88BC}" destId="{492FA419-AB7A-475B-8780-E0183A19E86D}" srcOrd="1" destOrd="0" presId="urn:microsoft.com/office/officeart/2005/8/layout/hierarchy6"/>
    <dgm:cxn modelId="{07FEA516-1DD2-43EC-A807-E55C04D54E6F}" type="presParOf" srcId="{492FA419-AB7A-475B-8780-E0183A19E86D}" destId="{D2F252FD-67E4-4D6F-9E13-8971AB60DCA2}" srcOrd="0" destOrd="0" presId="urn:microsoft.com/office/officeart/2005/8/layout/hierarchy6"/>
    <dgm:cxn modelId="{44AB4160-92AF-431E-996F-8B7022A95C24}" type="presParOf" srcId="{492FA419-AB7A-475B-8780-E0183A19E86D}" destId="{ABB9DD41-1593-4F77-864A-297F0AB3BF13}" srcOrd="1" destOrd="0" presId="urn:microsoft.com/office/officeart/2005/8/layout/hierarchy6"/>
    <dgm:cxn modelId="{725612FE-BE24-4ED6-8AEF-A246D9D3C300}" type="presParOf" srcId="{ABB9DD41-1593-4F77-864A-297F0AB3BF13}" destId="{FD0A31A5-9FEB-473E-BB28-0205B7A93F6D}" srcOrd="0" destOrd="0" presId="urn:microsoft.com/office/officeart/2005/8/layout/hierarchy6"/>
    <dgm:cxn modelId="{2F8D4EAD-C881-44DE-B826-2D8F35986302}" type="presParOf" srcId="{ABB9DD41-1593-4F77-864A-297F0AB3BF13}" destId="{6B3E6599-359A-43F2-B1DA-6CD0FC5D6A4B}" srcOrd="1" destOrd="0" presId="urn:microsoft.com/office/officeart/2005/8/layout/hierarchy6"/>
    <dgm:cxn modelId="{274D5844-7F4F-4AAF-A181-0EE55D390B29}" type="presParOf" srcId="{492FA419-AB7A-475B-8780-E0183A19E86D}" destId="{947858C6-3AF2-4CC9-9D2F-61F84A6B9ABF}" srcOrd="2" destOrd="0" presId="urn:microsoft.com/office/officeart/2005/8/layout/hierarchy6"/>
    <dgm:cxn modelId="{CB541389-CBD9-44ED-A483-E1838F4C0344}" type="presParOf" srcId="{492FA419-AB7A-475B-8780-E0183A19E86D}" destId="{9D59BD3E-B54F-457B-B119-684CF60479B1}" srcOrd="3" destOrd="0" presId="urn:microsoft.com/office/officeart/2005/8/layout/hierarchy6"/>
    <dgm:cxn modelId="{D41BD995-9B16-4EBC-B804-61CBB6D7350A}" type="presParOf" srcId="{9D59BD3E-B54F-457B-B119-684CF60479B1}" destId="{5BAD9AB8-E333-4F8D-A1EC-F25DC18A2A9D}" srcOrd="0" destOrd="0" presId="urn:microsoft.com/office/officeart/2005/8/layout/hierarchy6"/>
    <dgm:cxn modelId="{D3ED4415-298F-4F07-A068-1E2CF00ECE94}" type="presParOf" srcId="{9D59BD3E-B54F-457B-B119-684CF60479B1}" destId="{466015F5-A13B-4A48-97FB-46B619A226EF}" srcOrd="1" destOrd="0" presId="urn:microsoft.com/office/officeart/2005/8/layout/hierarchy6"/>
    <dgm:cxn modelId="{768AAF3E-442B-46BF-8E1D-C7E598BEBDC5}" type="presParOf" srcId="{492FA419-AB7A-475B-8780-E0183A19E86D}" destId="{864A95C0-1357-47CA-9593-B7F15E370463}" srcOrd="4" destOrd="0" presId="urn:microsoft.com/office/officeart/2005/8/layout/hierarchy6"/>
    <dgm:cxn modelId="{8B06D31E-9645-4DBE-80F0-0B603CCC07DA}" type="presParOf" srcId="{492FA419-AB7A-475B-8780-E0183A19E86D}" destId="{F6C5CF06-4A40-43CF-81EA-4CCC283C801F}" srcOrd="5" destOrd="0" presId="urn:microsoft.com/office/officeart/2005/8/layout/hierarchy6"/>
    <dgm:cxn modelId="{FFD5CADD-D5B4-4F0C-BBEA-2ADA428E78EB}" type="presParOf" srcId="{F6C5CF06-4A40-43CF-81EA-4CCC283C801F}" destId="{113F5765-0F4D-491C-B708-E2E526794CB2}" srcOrd="0" destOrd="0" presId="urn:microsoft.com/office/officeart/2005/8/layout/hierarchy6"/>
    <dgm:cxn modelId="{2FB82BB2-FCED-472A-BDDC-0BBE5ABCDCC9}" type="presParOf" srcId="{F6C5CF06-4A40-43CF-81EA-4CCC283C801F}" destId="{47CCA61D-36A1-490A-93CF-9694FFFD5943}" srcOrd="1" destOrd="0" presId="urn:microsoft.com/office/officeart/2005/8/layout/hierarchy6"/>
    <dgm:cxn modelId="{2FCAC0F1-486F-494E-9C3E-0F41D1EED499}" type="presParOf" srcId="{1E877EB2-5BB3-40F6-AD4F-475CD4EAF923}" destId="{C44B470D-6363-4664-AE60-2C55D8E15E98}" srcOrd="1" destOrd="0" presId="urn:microsoft.com/office/officeart/2005/8/layout/hierarchy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757ABE-0896-4E8B-8A5B-5716FEFE7FD5}">
      <dsp:nvSpPr>
        <dsp:cNvPr id="0" name=""/>
        <dsp:cNvSpPr/>
      </dsp:nvSpPr>
      <dsp:spPr>
        <a:xfrm>
          <a:off x="1543963" y="290355"/>
          <a:ext cx="1185096" cy="790064"/>
        </a:xfrm>
        <a:prstGeom prst="roundRect">
          <a:avLst>
            <a:gd name="adj" fmla="val 10000"/>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owner</a:t>
          </a:r>
        </a:p>
      </dsp:txBody>
      <dsp:txXfrm>
        <a:off x="1567103" y="313495"/>
        <a:ext cx="1138816" cy="743784"/>
      </dsp:txXfrm>
    </dsp:sp>
    <dsp:sp modelId="{43E21ECE-260C-43FF-A8B6-6024057DAD92}">
      <dsp:nvSpPr>
        <dsp:cNvPr id="0" name=""/>
        <dsp:cNvSpPr/>
      </dsp:nvSpPr>
      <dsp:spPr>
        <a:xfrm>
          <a:off x="2090792" y="1080419"/>
          <a:ext cx="91440" cy="316025"/>
        </a:xfrm>
        <a:custGeom>
          <a:avLst/>
          <a:gdLst/>
          <a:ahLst/>
          <a:cxnLst/>
          <a:rect l="0" t="0" r="0" b="0"/>
          <a:pathLst>
            <a:path>
              <a:moveTo>
                <a:pt x="45720" y="0"/>
              </a:moveTo>
              <a:lnTo>
                <a:pt x="45720" y="316025"/>
              </a:lnTo>
            </a:path>
          </a:pathLst>
        </a:custGeom>
        <a:noFill/>
        <a:ln w="6350" cap="flat" cmpd="sng" algn="ctr">
          <a:solidFill>
            <a:schemeClr val="dk2">
              <a:shade val="6000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ECCAC133-0AD4-4CFC-A2D9-841195DF6EC3}">
      <dsp:nvSpPr>
        <dsp:cNvPr id="0" name=""/>
        <dsp:cNvSpPr/>
      </dsp:nvSpPr>
      <dsp:spPr>
        <a:xfrm>
          <a:off x="1543963" y="1396445"/>
          <a:ext cx="1185096" cy="790064"/>
        </a:xfrm>
        <a:prstGeom prst="roundRect">
          <a:avLst>
            <a:gd name="adj" fmla="val 10000"/>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supervisor</a:t>
          </a:r>
        </a:p>
      </dsp:txBody>
      <dsp:txXfrm>
        <a:off x="1567103" y="1419585"/>
        <a:ext cx="1138816" cy="743784"/>
      </dsp:txXfrm>
    </dsp:sp>
    <dsp:sp modelId="{D2F252FD-67E4-4D6F-9E13-8971AB60DCA2}">
      <dsp:nvSpPr>
        <dsp:cNvPr id="0" name=""/>
        <dsp:cNvSpPr/>
      </dsp:nvSpPr>
      <dsp:spPr>
        <a:xfrm>
          <a:off x="595886" y="2186509"/>
          <a:ext cx="1540625" cy="316025"/>
        </a:xfrm>
        <a:custGeom>
          <a:avLst/>
          <a:gdLst/>
          <a:ahLst/>
          <a:cxnLst/>
          <a:rect l="0" t="0" r="0" b="0"/>
          <a:pathLst>
            <a:path>
              <a:moveTo>
                <a:pt x="1540625" y="0"/>
              </a:moveTo>
              <a:lnTo>
                <a:pt x="1540625" y="158012"/>
              </a:lnTo>
              <a:lnTo>
                <a:pt x="0" y="158012"/>
              </a:lnTo>
              <a:lnTo>
                <a:pt x="0" y="316025"/>
              </a:lnTo>
            </a:path>
          </a:pathLst>
        </a:custGeom>
        <a:noFill/>
        <a:ln w="6350" cap="flat" cmpd="sng" algn="ctr">
          <a:solidFill>
            <a:schemeClr val="dk2">
              <a:shade val="8000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FD0A31A5-9FEB-473E-BB28-0205B7A93F6D}">
      <dsp:nvSpPr>
        <dsp:cNvPr id="0" name=""/>
        <dsp:cNvSpPr/>
      </dsp:nvSpPr>
      <dsp:spPr>
        <a:xfrm>
          <a:off x="3338" y="2502535"/>
          <a:ext cx="1185096" cy="790064"/>
        </a:xfrm>
        <a:prstGeom prst="roundRect">
          <a:avLst>
            <a:gd name="adj" fmla="val 10000"/>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Café assistant</a:t>
          </a:r>
        </a:p>
      </dsp:txBody>
      <dsp:txXfrm>
        <a:off x="26478" y="2525675"/>
        <a:ext cx="1138816" cy="743784"/>
      </dsp:txXfrm>
    </dsp:sp>
    <dsp:sp modelId="{947858C6-3AF2-4CC9-9D2F-61F84A6B9ABF}">
      <dsp:nvSpPr>
        <dsp:cNvPr id="0" name=""/>
        <dsp:cNvSpPr/>
      </dsp:nvSpPr>
      <dsp:spPr>
        <a:xfrm>
          <a:off x="2090792" y="2186509"/>
          <a:ext cx="91440" cy="316025"/>
        </a:xfrm>
        <a:custGeom>
          <a:avLst/>
          <a:gdLst/>
          <a:ahLst/>
          <a:cxnLst/>
          <a:rect l="0" t="0" r="0" b="0"/>
          <a:pathLst>
            <a:path>
              <a:moveTo>
                <a:pt x="45720" y="0"/>
              </a:moveTo>
              <a:lnTo>
                <a:pt x="45720" y="316025"/>
              </a:lnTo>
            </a:path>
          </a:pathLst>
        </a:custGeom>
        <a:noFill/>
        <a:ln w="6350" cap="flat" cmpd="sng" algn="ctr">
          <a:solidFill>
            <a:schemeClr val="dk2">
              <a:shade val="8000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5BAD9AB8-E333-4F8D-A1EC-F25DC18A2A9D}">
      <dsp:nvSpPr>
        <dsp:cNvPr id="0" name=""/>
        <dsp:cNvSpPr/>
      </dsp:nvSpPr>
      <dsp:spPr>
        <a:xfrm>
          <a:off x="1543963" y="2502535"/>
          <a:ext cx="1185096" cy="790064"/>
        </a:xfrm>
        <a:prstGeom prst="roundRect">
          <a:avLst>
            <a:gd name="adj" fmla="val 10000"/>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Café assistant</a:t>
          </a:r>
        </a:p>
      </dsp:txBody>
      <dsp:txXfrm>
        <a:off x="1567103" y="2525675"/>
        <a:ext cx="1138816" cy="743784"/>
      </dsp:txXfrm>
    </dsp:sp>
    <dsp:sp modelId="{864A95C0-1357-47CA-9593-B7F15E370463}">
      <dsp:nvSpPr>
        <dsp:cNvPr id="0" name=""/>
        <dsp:cNvSpPr/>
      </dsp:nvSpPr>
      <dsp:spPr>
        <a:xfrm>
          <a:off x="2136512" y="2186509"/>
          <a:ext cx="1540625" cy="316025"/>
        </a:xfrm>
        <a:custGeom>
          <a:avLst/>
          <a:gdLst/>
          <a:ahLst/>
          <a:cxnLst/>
          <a:rect l="0" t="0" r="0" b="0"/>
          <a:pathLst>
            <a:path>
              <a:moveTo>
                <a:pt x="0" y="0"/>
              </a:moveTo>
              <a:lnTo>
                <a:pt x="0" y="158012"/>
              </a:lnTo>
              <a:lnTo>
                <a:pt x="1540625" y="158012"/>
              </a:lnTo>
              <a:lnTo>
                <a:pt x="1540625" y="316025"/>
              </a:lnTo>
            </a:path>
          </a:pathLst>
        </a:custGeom>
        <a:noFill/>
        <a:ln w="6350" cap="flat" cmpd="sng" algn="ctr">
          <a:solidFill>
            <a:schemeClr val="dk2">
              <a:shade val="8000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113F5765-0F4D-491C-B708-E2E526794CB2}">
      <dsp:nvSpPr>
        <dsp:cNvPr id="0" name=""/>
        <dsp:cNvSpPr/>
      </dsp:nvSpPr>
      <dsp:spPr>
        <a:xfrm>
          <a:off x="3084589" y="2502535"/>
          <a:ext cx="1185096" cy="790064"/>
        </a:xfrm>
        <a:prstGeom prst="roundRect">
          <a:avLst>
            <a:gd name="adj" fmla="val 10000"/>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Café assistant</a:t>
          </a:r>
        </a:p>
      </dsp:txBody>
      <dsp:txXfrm>
        <a:off x="3107729" y="2525675"/>
        <a:ext cx="1138816" cy="743784"/>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6">
  <dgm:title val=""/>
  <dgm:desc val=""/>
  <dgm:catLst>
    <dgm:cat type="hierarchy" pri="3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 modelId="4">
          <dgm:prSet phldr="1"/>
        </dgm:pt>
        <dgm:pt modelId="5">
          <dgm:prSet phldr="1"/>
        </dgm:pt>
        <dgm:pt modelId="6">
          <dgm:prSet phldr="1"/>
        </dgm:pt>
      </dgm:ptLst>
      <dgm:cxnLst>
        <dgm:cxn modelId="7" srcId="0" destId="1" srcOrd="0" destOrd="0"/>
        <dgm:cxn modelId="8" srcId="1" destId="2" srcOrd="0" destOrd="0"/>
        <dgm:cxn modelId="9" srcId="1" destId="3" srcOrd="1" destOrd="0"/>
        <dgm:cxn modelId="23" srcId="2" destId="21" srcOrd="0" destOrd="0"/>
        <dgm:cxn modelId="24" srcId="2" destId="22" srcOrd="1" destOrd="0"/>
        <dgm:cxn modelId="33" srcId="3" destId="31" srcOrd="0" destOrd="0"/>
        <dgm:cxn modelId="10" srcId="0" destId="4" srcOrd="1" destOrd="0"/>
        <dgm:cxn modelId="11" srcId="0" destId="5" srcOrd="2" destOrd="0"/>
        <dgm:cxn modelId="12" srcId="0" destId="6" srcOrd="3" destOrd="0"/>
      </dgm:cxnLst>
      <dgm:bg/>
      <dgm:whole/>
    </dgm:dataModel>
  </dgm:sampData>
  <dgm:styleData>
    <dgm:dataModel>
      <dgm:ptLst>
        <dgm:pt modelId="0" type="doc"/>
        <dgm:pt modelId="1"/>
        <dgm:pt modelId="11"/>
        <dgm:pt modelId="12"/>
        <dgm:pt modelId="2"/>
        <dgm:pt modelId="3"/>
      </dgm:ptLst>
      <dgm:cxnLst>
        <dgm:cxn modelId="4" srcId="0" destId="1" srcOrd="0" destOrd="0"/>
        <dgm:cxn modelId="13" srcId="1" destId="11" srcOrd="0" destOrd="0"/>
        <dgm:cxn modelId="14" srcId="1" destId="12" srcOrd="1" destOrd="0"/>
        <dgm:cxn modelId="5" srcId="0" destId="2" srcOrd="1" destOrd="0"/>
        <dgm:cxn modelId="6" srcId="0" destId="3" srcOrd="2" destOrd="0"/>
      </dgm:cxnLst>
      <dgm:bg/>
      <dgm:whole/>
    </dgm:dataModel>
  </dgm:styleData>
  <dgm:clrData>
    <dgm:dataModel>
      <dgm:ptLst>
        <dgm:pt modelId="0" type="doc"/>
        <dgm:pt modelId="1"/>
        <dgm:pt modelId="2"/>
        <dgm:pt modelId="21"/>
        <dgm:pt modelId="211"/>
        <dgm:pt modelId="3"/>
        <dgm:pt modelId="31"/>
        <dgm:pt modelId="311"/>
        <dgm:pt modelId="4"/>
        <dgm:pt modelId="5"/>
        <dgm:pt modelId="6"/>
        <dgm:pt modelId="7"/>
      </dgm:ptLst>
      <dgm:cxnLst>
        <dgm:cxn modelId="8" srcId="0" destId="1" srcOrd="0" destOrd="0"/>
        <dgm:cxn modelId="9" srcId="1" destId="2" srcOrd="0" destOrd="0"/>
        <dgm:cxn modelId="10" srcId="1" destId="3" srcOrd="1" destOrd="0"/>
        <dgm:cxn modelId="23" srcId="2" destId="21" srcOrd="0" destOrd="0"/>
        <dgm:cxn modelId="24" srcId="21" destId="211" srcOrd="0" destOrd="0"/>
        <dgm:cxn modelId="33" srcId="3" destId="31" srcOrd="0" destOrd="0"/>
        <dgm:cxn modelId="34" srcId="31" destId="311" srcOrd="0" destOrd="0"/>
        <dgm:cxn modelId="11" srcId="0" destId="4" srcOrd="1" destOrd="0"/>
        <dgm:cxn modelId="12" srcId="0" destId="5" srcOrd="2" destOrd="0"/>
        <dgm:cxn modelId="13" srcId="0" destId="6" srcOrd="3" destOrd="0"/>
        <dgm:cxn modelId="14" srcId="0" destId="7" srcOrd="4" destOrd="0"/>
      </dgm:cxnLst>
      <dgm:bg/>
      <dgm:whole/>
    </dgm:dataModel>
  </dgm:clrData>
  <dgm:layoutNode name="mainComposite">
    <dgm:varLst>
      <dgm:chPref val="1"/>
      <dgm:dir/>
      <dgm:animOne val="branch"/>
      <dgm:animLvl val="lvl"/>
      <dgm:resizeHandles val="exact"/>
    </dgm:varLst>
    <dgm:alg type="composite">
      <dgm:param type="vertAlign" val="mid"/>
      <dgm:param type="horzAlign" val="ctr"/>
    </dgm:alg>
    <dgm:shape xmlns:r="http://schemas.openxmlformats.org/officeDocument/2006/relationships" r:blip="">
      <dgm:adjLst/>
    </dgm:shape>
    <dgm:presOf/>
    <dgm:choose name="Name0">
      <dgm:if name="Name1" axis="ch" ptType="node" func="cnt" op="gte" val="2">
        <dgm:choose name="Name2">
          <dgm:if name="Name3" func="var" arg="dir" op="equ" val="norm">
            <dgm:constrLst>
              <dgm:constr type="l" for="ch" forName="hierFlow" refType="w" fact="0.3"/>
              <dgm:constr type="t" for="ch" forName="hierFlow"/>
              <dgm:constr type="r" for="ch" forName="hierFlow" refType="w" fact="0.98"/>
              <dgm:constr type="b" for="ch" forName="hierFlow" refType="h" fact="0.98"/>
              <dgm:constr type="l" for="ch" forName="bgShapesFlow"/>
              <dgm:constr type="t" for="ch" forName="bgShapesFlow"/>
              <dgm:constr type="r" for="ch" forName="bgShapesFlow" refType="w"/>
              <dgm:constr type="b" for="ch" forName="bgShapesFlow" refType="h"/>
              <dgm:constr type="w" for="des" forName="level1Shape" refType="w"/>
              <dgm:constr type="h" for="des" forName="level1Shape" refType="w" refFor="des" refForName="level1Shape" fact="0.66667"/>
              <dgm:constr type="w" for="des" forName="level2Shape" refType="w" refFor="des" refForName="level1Shape" op="equ"/>
              <dgm:constr type="h" for="des" forName="level2Shape" refType="h" refFor="des" refForName="level1Shape" op="equ"/>
              <dgm:constr type="sp" for="des" refType="h" refFor="des" refForName="level1Shape" op="equ" fact="0.4"/>
              <dgm:constr type="sibSp" for="des" forName="hierChild1" refType="w" refFor="des" refForName="level1Shape" op="equ" fact="0.3"/>
              <dgm:constr type="sibSp" for="des" forName="hierChild2" refType="sibSp" refFor="des" refForName="hierChild1" op="equ"/>
              <dgm:constr type="sibSp" for="des" forName="hierChild3" refType="sibSp" refFor="des" refForName="hierChild1" op="equ"/>
              <dgm:constr type="userA" for="des" refType="h" refFor="des" refForName="level1Shape" op="equ"/>
              <dgm:constr type="userB" for="des" refType="sp" refFor="des" op="equ"/>
              <dgm:constr type="h" for="des" forName="firstBuf" refType="h" refFor="des" refForName="level1Shape" fact="0.1"/>
            </dgm:constrLst>
          </dgm:if>
          <dgm:else name="Name4">
            <dgm:constrLst>
              <dgm:constr type="l" for="ch" forName="hierFlow" refType="w" fact="0.02"/>
              <dgm:constr type="t" for="ch" forName="hierFlow"/>
              <dgm:constr type="r" for="ch" forName="hierFlow" refType="w" fact="0.7"/>
              <dgm:constr type="b" for="ch" forName="hierFlow" refType="h" fact="0.98"/>
              <dgm:constr type="l" for="ch" forName="bgShapesFlow"/>
              <dgm:constr type="t" for="ch" forName="bgShapesFlow"/>
              <dgm:constr type="r" for="ch" forName="bgShapesFlow" refType="w"/>
              <dgm:constr type="b" for="ch" forName="bgShapesFlow" refType="h"/>
              <dgm:constr type="w" for="des" forName="level1Shape" refType="w"/>
              <dgm:constr type="h" for="des" forName="level1Shape" refType="w" refFor="des" refForName="level1Shape" fact="0.66667"/>
              <dgm:constr type="w" for="des" forName="level2Shape" refType="w" refFor="des" refForName="level1Shape" op="equ"/>
              <dgm:constr type="h" for="des" forName="level2Shape" refType="h" refFor="des" refForName="level1Shape" op="equ"/>
              <dgm:constr type="sp" for="des" refType="h" refFor="des" refForName="level1Shape" op="equ" fact="0.4"/>
              <dgm:constr type="sibSp" for="des" forName="hierChild1" refType="w" refFor="des" refForName="level1Shape" op="equ" fact="0.3"/>
              <dgm:constr type="sibSp" for="des" forName="hierChild2" refType="sibSp" refFor="des" refForName="hierChild1" op="equ"/>
              <dgm:constr type="sibSp" for="des" forName="hierChild3" refType="sibSp" refFor="des" refForName="hierChild1" op="equ"/>
              <dgm:constr type="userA" for="des" refType="h" refFor="des" refForName="level1Shape" op="equ"/>
              <dgm:constr type="userB" for="des" refType="sp" refFor="des" op="equ"/>
              <dgm:constr type="h" for="des" forName="firstBuf" refType="h" refFor="des" refForName="level1Shape" fact="0.1"/>
            </dgm:constrLst>
          </dgm:else>
        </dgm:choose>
      </dgm:if>
      <dgm:else name="Name5">
        <dgm:constrLst>
          <dgm:constr type="l" for="ch" forName="hierFlow"/>
          <dgm:constr type="t" for="ch" forName="hierFlow"/>
          <dgm:constr type="r" for="ch" forName="hierFlow" refType="w"/>
          <dgm:constr type="b" for="ch" forName="hierFlow" refType="h"/>
          <dgm:constr type="l" for="ch" forName="bgShapesFlow"/>
          <dgm:constr type="t" for="ch" forName="bgShapesFlow"/>
          <dgm:constr type="r" for="ch" forName="bgShapesFlow" refType="w"/>
          <dgm:constr type="b" for="ch" forName="bgShapesFlow" refType="h"/>
          <dgm:constr type="w" for="des" forName="level1Shape" refType="w"/>
          <dgm:constr type="h" for="des" forName="level1Shape" refType="w" refFor="des" refForName="level1Shape" fact="0.66667"/>
          <dgm:constr type="w" for="des" forName="level2Shape" refType="w" refFor="des" refForName="level1Shape" op="equ"/>
          <dgm:constr type="h" for="des" forName="level2Shape" refType="h" refFor="des" refForName="level1Shape" op="equ"/>
          <dgm:constr type="sp" for="des" refType="h" refFor="des" refForName="level1Shape" op="equ" fact="0.4"/>
          <dgm:constr type="sibSp" for="des" forName="hierChild1" refType="w" refFor="des" refForName="level1Shape" op="equ" fact="0.3"/>
          <dgm:constr type="sibSp" for="des" forName="hierChild2" refType="sibSp" refFor="des" refForName="hierChild1" op="equ"/>
          <dgm:constr type="sibSp" for="des" forName="hierChild3" refType="sibSp" refFor="des" refForName="hierChild1" op="equ"/>
          <dgm:constr type="userA" for="des" refType="h" refFor="des" refForName="level1Shape" op="equ"/>
          <dgm:constr type="userB" for="des" refType="sp" refFor="des" op="equ"/>
          <dgm:constr type="h" for="des" forName="firstBuf" refType="h" refFor="des" refForName="level1Shape" fact="0.1"/>
        </dgm:constrLst>
      </dgm:else>
    </dgm:choose>
    <dgm:ruleLst/>
    <dgm:layoutNode name="hierFlow">
      <dgm:alg type="lin">
        <dgm:param type="linDir" val="fromT"/>
        <dgm:param type="nodeVertAlign" val="t"/>
        <dgm:param type="vertAlign" val="t"/>
        <dgm:param type="nodeHorzAlign" val="ctr"/>
        <dgm:param type="fallback" val="2D"/>
      </dgm:alg>
      <dgm:shape xmlns:r="http://schemas.openxmlformats.org/officeDocument/2006/relationships" r:blip="">
        <dgm:adjLst/>
      </dgm:shape>
      <dgm:presOf/>
      <dgm:constrLst/>
      <dgm:ruleLst/>
      <dgm:choose name="Name6">
        <dgm:if name="Name7" axis="ch" ptType="node" func="cnt" op="gte" val="2">
          <dgm:layoutNode name="firstBuf">
            <dgm:alg type="sp"/>
            <dgm:shape xmlns:r="http://schemas.openxmlformats.org/officeDocument/2006/relationships" r:blip="">
              <dgm:adjLst/>
            </dgm:shape>
            <dgm:presOf/>
            <dgm:constrLst/>
            <dgm:ruleLst/>
          </dgm:layoutNode>
        </dgm:if>
        <dgm:else name="Name8"/>
      </dgm:choose>
      <dgm:layoutNode name="hierChild1">
        <dgm:varLst>
          <dgm:chPref val="1"/>
          <dgm:animOne val="branch"/>
          <dgm:animLvl val="lvl"/>
        </dgm:varLst>
        <dgm:choose name="Name9">
          <dgm:if name="Name10" func="var" arg="dir" op="equ" val="norm">
            <dgm:alg type="hierChild">
              <dgm:param type="linDir" val="fromL"/>
              <dgm:param type="vertAlign" val="t"/>
            </dgm:alg>
          </dgm:if>
          <dgm:else name="Name11">
            <dgm:alg type="hierChild">
              <dgm:param type="linDir" val="fromR"/>
              <dgm:param type="vertAlign" val="t"/>
            </dgm:alg>
          </dgm:else>
        </dgm:choose>
        <dgm:shape xmlns:r="http://schemas.openxmlformats.org/officeDocument/2006/relationships" r:blip="">
          <dgm:adjLst/>
        </dgm:shape>
        <dgm:presOf/>
        <dgm:constrLst>
          <dgm:constr type="primFontSz" for="des" ptType="node" op="equ"/>
        </dgm:constrLst>
        <dgm:ruleLst/>
        <dgm:forEach name="Name12" axis="ch" cnt="3">
          <dgm:forEach name="Name13" axis="self" ptType="node">
            <dgm:layoutNode name="Name14">
              <dgm:alg type="hierRoot"/>
              <dgm:shape xmlns:r="http://schemas.openxmlformats.org/officeDocument/2006/relationships" r:blip="">
                <dgm:adjLst/>
              </dgm:shape>
              <dgm:presOf/>
              <dgm:constrLst/>
              <dgm:ruleLst/>
              <dgm:layoutNode name="level1Shape" styleLbl="node0">
                <dgm:varLst>
                  <dgm:chPref val="3"/>
                </dgm:varLst>
                <dgm:alg type="tx"/>
                <dgm:shape xmlns:r="http://schemas.openxmlformats.org/officeDocument/2006/relationships" type="roundRect" r:blip="">
                  <dgm:adjLst>
                    <dgm:adj idx="1" val="0.1"/>
                  </dgm:adjLst>
                </dgm:shape>
                <dgm:presOf axis="self"/>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hierChild2">
                <dgm:choose name="Name15">
                  <dgm:if name="Name16" func="var" arg="dir" op="equ" val="norm">
                    <dgm:alg type="hierChild">
                      <dgm:param type="linDir" val="fromL"/>
                    </dgm:alg>
                  </dgm:if>
                  <dgm:else name="Name17">
                    <dgm:alg type="hierChild">
                      <dgm:param type="linDir" val="fromR"/>
                    </dgm:alg>
                  </dgm:else>
                </dgm:choose>
                <dgm:shape xmlns:r="http://schemas.openxmlformats.org/officeDocument/2006/relationships" r:blip="">
                  <dgm:adjLst/>
                </dgm:shape>
                <dgm:presOf/>
                <dgm:constrLst/>
                <dgm:ruleLst/>
                <dgm:forEach name="repeat" axis="ch">
                  <dgm:forEach name="Name18" axis="self" ptType="parTrans" cnt="1">
                    <dgm:layoutNode name="Name19">
                      <dgm:alg type="conn">
                        <dgm:param type="dim" val="1D"/>
                        <dgm:param type="endSty" val="noArr"/>
                        <dgm:param type="connRout" val="bend"/>
                        <dgm:param type="begPts" val="bCtr"/>
                        <dgm:param type="endPts" val="tCtr"/>
                      </dgm:alg>
                      <dgm:shape xmlns:r="http://schemas.openxmlformats.org/officeDocument/2006/relationships" type="conn" r:blip="">
                        <dgm:adjLst/>
                      </dgm:shape>
                      <dgm:presOf axis="self"/>
                      <dgm:constrLst>
                        <dgm:constr type="w" val="1"/>
                        <dgm:constr type="h" val="1"/>
                        <dgm:constr type="begPad"/>
                        <dgm:constr type="endPad"/>
                      </dgm:constrLst>
                      <dgm:ruleLst/>
                    </dgm:layoutNode>
                  </dgm:forEach>
                  <dgm:forEach name="Name20" axis="self" ptType="node">
                    <dgm:layoutNode name="Name21">
                      <dgm:alg type="hierRoot"/>
                      <dgm:shape xmlns:r="http://schemas.openxmlformats.org/officeDocument/2006/relationships" r:blip="">
                        <dgm:adjLst/>
                      </dgm:shape>
                      <dgm:presOf/>
                      <dgm:constrLst/>
                      <dgm:ruleLst/>
                      <dgm:layoutNode name="level2Shape">
                        <dgm:alg type="tx"/>
                        <dgm:shape xmlns:r="http://schemas.openxmlformats.org/officeDocument/2006/relationships" type="roundRect" r:blip="">
                          <dgm:adjLst>
                            <dgm:adj idx="1" val="0.1"/>
                          </dgm:adjLst>
                        </dgm:shape>
                        <dgm:presOf axis="self"/>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hierChild3">
                        <dgm:choose name="Name22">
                          <dgm:if name="Name23" func="var" arg="dir" op="equ" val="norm">
                            <dgm:alg type="hierChild">
                              <dgm:param type="linDir" val="fromL"/>
                            </dgm:alg>
                          </dgm:if>
                          <dgm:else name="Name24">
                            <dgm:alg type="hierChild">
                              <dgm:param type="linDir" val="fromR"/>
                            </dgm:alg>
                          </dgm:else>
                        </dgm:choose>
                        <dgm:shape xmlns:r="http://schemas.openxmlformats.org/officeDocument/2006/relationships" r:blip="">
                          <dgm:adjLst/>
                        </dgm:shape>
                        <dgm:presOf/>
                        <dgm:constrLst/>
                        <dgm:ruleLst/>
                        <dgm:forEach name="Name25" ref="repeat"/>
                      </dgm:layoutNode>
                    </dgm:layoutNode>
                  </dgm:forEach>
                </dgm:forEach>
              </dgm:layoutNode>
            </dgm:layoutNode>
          </dgm:forEach>
        </dgm:forEach>
      </dgm:layoutNode>
    </dgm:layoutNode>
    <dgm:layoutNode name="bgShapesFlow">
      <dgm:alg type="lin">
        <dgm:param type="linDir" val="fromT"/>
        <dgm:param type="nodeVertAlign" val="t"/>
        <dgm:param type="vertAlign" val="t"/>
        <dgm:param type="nodeHorzAlign" val="ctr"/>
      </dgm:alg>
      <dgm:shape xmlns:r="http://schemas.openxmlformats.org/officeDocument/2006/relationships" r:blip="">
        <dgm:adjLst/>
      </dgm:shape>
      <dgm:presOf/>
      <dgm:constrLst>
        <dgm:constr type="userB"/>
        <dgm:constr type="w" for="ch" forName="rectComp" refType="w"/>
        <dgm:constr type="h" for="ch" forName="rectComp" refType="h"/>
        <dgm:constr type="w" for="des" forName="bgRect" refType="w"/>
        <dgm:constr type="primFontSz" for="des" forName="bgRectTx" op="equ"/>
      </dgm:constrLst>
      <dgm:ruleLst/>
      <dgm:forEach name="Name26" axis="ch" ptType="node" st="2">
        <dgm:layoutNode name="rectComp">
          <dgm:alg type="composite">
            <dgm:param type="vertAlign" val="t"/>
            <dgm:param type="horzAlign" val="ctr"/>
          </dgm:alg>
          <dgm:shape xmlns:r="http://schemas.openxmlformats.org/officeDocument/2006/relationships" r:blip="">
            <dgm:adjLst/>
          </dgm:shape>
          <dgm:presOf/>
          <dgm:choose name="Name27">
            <dgm:if name="Name28" func="var" arg="dir" op="equ" val="norm">
              <dgm:constrLst>
                <dgm:constr type="userA"/>
                <dgm:constr type="l" for="ch" forName="bgRect"/>
                <dgm:constr type="t" for="ch" forName="bgRect"/>
                <dgm:constr type="h" for="ch" forName="bgRect" refType="userA" fact="1.2"/>
                <dgm:constr type="l" for="ch" forName="bgRectTx"/>
                <dgm:constr type="t" for="ch" forName="bgRectTx"/>
                <dgm:constr type="w" for="ch" forName="bgRectTx" refType="w" refFor="ch" refForName="bgRect" fact="0.3"/>
                <dgm:constr type="h" for="ch" forName="bgRectTx" refType="h" refFor="ch" refForName="bgRect" op="equ"/>
              </dgm:constrLst>
            </dgm:if>
            <dgm:else name="Name29">
              <dgm:constrLst>
                <dgm:constr type="userA"/>
                <dgm:constr type="l" for="ch" forName="bgRect"/>
                <dgm:constr type="t" for="ch" forName="bgRect"/>
                <dgm:constr type="h" for="ch" forName="bgRect" refType="userA" fact="1.2"/>
                <dgm:constr type="r" for="ch" forName="bgRectTx" refType="w"/>
                <dgm:constr type="t" for="ch" forName="bgRectTx"/>
                <dgm:constr type="w" for="ch" forName="bgRectTx" refType="w" refFor="ch" refForName="bgRect" fact="0.3"/>
                <dgm:constr type="h" for="ch" forName="bgRectTx" refType="h" refFor="ch" refForName="bgRect" op="equ"/>
              </dgm:constrLst>
            </dgm:else>
          </dgm:choose>
          <dgm:ruleLst/>
          <dgm:layoutNode name="bgRect" styleLbl="bgShp">
            <dgm:alg type="sp"/>
            <dgm:shape xmlns:r="http://schemas.openxmlformats.org/officeDocument/2006/relationships" type="roundRect" r:blip="" zOrderOff="-999">
              <dgm:adjLst>
                <dgm:adj idx="1" val="0.1"/>
              </dgm:adjLst>
            </dgm:shape>
            <dgm:presOf axis="desOrSelf" ptType="node"/>
            <dgm:constrLst/>
            <dgm:ruleLst/>
          </dgm:layoutNode>
          <dgm:layoutNode name="bgRectTx" styleLbl="bgShp">
            <dgm:varLst>
              <dgm:bulletEnabled val="1"/>
            </dgm:varLst>
            <dgm:alg type="tx"/>
            <dgm:presOf axis="desOrSelf" ptType="node"/>
            <dgm:shape xmlns:r="http://schemas.openxmlformats.org/officeDocument/2006/relationships" type="rect" r:blip="" zOrderOff="-999" hideGeom="1">
              <dgm:adjLst/>
            </dgm:shape>
            <dgm:constrLst>
              <dgm:constr type="primFontSz" val="65"/>
            </dgm:constrLst>
            <dgm:ruleLst>
              <dgm:rule type="primFontSz" val="5" fact="NaN" max="NaN"/>
            </dgm:ruleLst>
          </dgm:layoutNode>
        </dgm:layoutNode>
        <dgm:choose name="Name30">
          <dgm:if name="Name31" axis="self" ptType="node" func="revPos" op="gte" val="2">
            <dgm:layoutNode name="spComp">
              <dgm:alg type="composite">
                <dgm:param type="vertAlign" val="t"/>
                <dgm:param type="horzAlign" val="ctr"/>
              </dgm:alg>
              <dgm:shape xmlns:r="http://schemas.openxmlformats.org/officeDocument/2006/relationships" r:blip="">
                <dgm:adjLst/>
              </dgm:shape>
              <dgm:presOf/>
              <dgm:constrLst>
                <dgm:constr type="userA"/>
                <dgm:constr type="userB"/>
                <dgm:constr type="l" for="ch" forName="vSp"/>
                <dgm:constr type="t" for="ch" forName="vSp"/>
                <dgm:constr type="h" for="ch" forName="vSp" refType="userB"/>
                <dgm:constr type="hOff" for="ch" forName="vSp" refType="userA" fact="-0.2"/>
              </dgm:constrLst>
              <dgm:ruleLst/>
              <dgm:layoutNode name="vSp">
                <dgm:alg type="sp"/>
                <dgm:shape xmlns:r="http://schemas.openxmlformats.org/officeDocument/2006/relationships" r:blip="">
                  <dgm:adjLst/>
                </dgm:shape>
                <dgm:presOf/>
                <dgm:constrLst/>
                <dgm:ruleLst/>
              </dgm:layoutNode>
            </dgm:layoutNode>
          </dgm:if>
          <dgm:else name="Name32"/>
        </dgm:choos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57A335A-4ED0-4E32-95C0-3B700651357B}" type="datetimeFigureOut">
              <a:rPr lang="en-GB" smtClean="0"/>
              <a:t>10/08/2026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F9A1913-6DB5-475A-8BAA-6F28904B4740}" type="slidenum">
              <a:rPr lang="en-GB" smtClean="0"/>
              <a:t>‹#›</a:t>
            </a:fld>
            <a:endParaRPr lang="en-GB"/>
          </a:p>
        </p:txBody>
      </p:sp>
    </p:spTree>
    <p:extLst>
      <p:ext uri="{BB962C8B-B14F-4D97-AF65-F5344CB8AC3E}">
        <p14:creationId xmlns:p14="http://schemas.microsoft.com/office/powerpoint/2010/main" val="25593756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youtube.com/watch?v=AqTf5sDRX0A&amp;t=6167s"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00000"/>
                </a:solidFill>
                <a:effectLst/>
                <a:latin typeface="Söhne"/>
              </a:rPr>
              <a:t>When introducing yourself remember to Keep the introduction section concise but impactful. The goal is to establish trust and confidence in your ability to lead the business successfully. Remember to focus on relevant information that aligns with your business idea and creates a positive impression of you. You may include the following information.</a:t>
            </a:r>
          </a:p>
          <a:p>
            <a:endParaRPr lang="en-GB" b="0" i="0" dirty="0">
              <a:solidFill>
                <a:srgbClr val="000000"/>
              </a:solidFill>
              <a:effectLst/>
              <a:latin typeface="Söhne"/>
            </a:endParaRPr>
          </a:p>
          <a:p>
            <a:r>
              <a:rPr lang="en-GB" b="1" i="0" dirty="0">
                <a:solidFill>
                  <a:srgbClr val="000000"/>
                </a:solidFill>
                <a:effectLst/>
                <a:latin typeface="Söhne"/>
              </a:rPr>
              <a:t>Name and Role</a:t>
            </a:r>
            <a:r>
              <a:rPr lang="en-GB" b="0" i="0" dirty="0">
                <a:solidFill>
                  <a:srgbClr val="000000"/>
                </a:solidFill>
                <a:effectLst/>
                <a:latin typeface="Söhne"/>
              </a:rPr>
              <a:t>: Start by stating your name and your position or role in the company. If you are the founder or one of the key team members, mention your title (e.g., CEO, Co-founder).</a:t>
            </a:r>
          </a:p>
          <a:p>
            <a:endParaRPr lang="en-GB" b="0" i="0" dirty="0">
              <a:solidFill>
                <a:srgbClr val="000000"/>
              </a:solidFill>
              <a:effectLst/>
              <a:latin typeface="Söhne"/>
            </a:endParaRPr>
          </a:p>
          <a:p>
            <a:r>
              <a:rPr lang="en-GB" b="1" i="0" dirty="0">
                <a:solidFill>
                  <a:srgbClr val="000000"/>
                </a:solidFill>
                <a:effectLst/>
                <a:latin typeface="Söhne"/>
              </a:rPr>
              <a:t>Background and Experience</a:t>
            </a:r>
            <a:r>
              <a:rPr lang="en-GB" b="0" i="0" dirty="0">
                <a:solidFill>
                  <a:srgbClr val="000000"/>
                </a:solidFill>
                <a:effectLst/>
                <a:latin typeface="Söhne"/>
              </a:rPr>
              <a:t>: Briefly share your relevant background and experience. Highlight any expertise, qualifications, or achievements that demonstrate your capability to lead and execute the business idea effectively.</a:t>
            </a:r>
          </a:p>
          <a:p>
            <a:endParaRPr lang="en-GB" b="0" i="0" dirty="0">
              <a:solidFill>
                <a:srgbClr val="000000"/>
              </a:solidFill>
              <a:effectLst/>
              <a:latin typeface="Söhne"/>
            </a:endParaRPr>
          </a:p>
          <a:p>
            <a:r>
              <a:rPr lang="en-GB" b="1" i="0" dirty="0">
                <a:solidFill>
                  <a:srgbClr val="000000"/>
                </a:solidFill>
                <a:effectLst/>
                <a:latin typeface="Söhne"/>
              </a:rPr>
              <a:t>Passion and Motivation</a:t>
            </a:r>
            <a:r>
              <a:rPr lang="en-GB" b="0" i="0" dirty="0">
                <a:solidFill>
                  <a:srgbClr val="000000"/>
                </a:solidFill>
                <a:effectLst/>
                <a:latin typeface="Söhne"/>
              </a:rPr>
              <a:t>: Explain why you are passionate about the business and the problem you are solving. Share your vision for the company and what drives you to pursue this venture.</a:t>
            </a:r>
          </a:p>
          <a:p>
            <a:endParaRPr lang="en-GB" b="0" i="0" dirty="0">
              <a:solidFill>
                <a:srgbClr val="000000"/>
              </a:solidFill>
              <a:effectLst/>
              <a:latin typeface="Söhne"/>
            </a:endParaRPr>
          </a:p>
          <a:p>
            <a:endParaRPr lang="en-GB" b="0" i="0" dirty="0">
              <a:solidFill>
                <a:srgbClr val="000000"/>
              </a:solidFill>
              <a:effectLst/>
              <a:latin typeface="Söhne"/>
            </a:endParaRPr>
          </a:p>
          <a:p>
            <a:r>
              <a:rPr lang="en-GB" b="1" i="0" dirty="0">
                <a:solidFill>
                  <a:srgbClr val="000000"/>
                </a:solidFill>
                <a:effectLst/>
                <a:latin typeface="Söhne"/>
              </a:rPr>
              <a:t>Connection to the Industry</a:t>
            </a:r>
            <a:r>
              <a:rPr lang="en-GB" b="0" i="0" dirty="0">
                <a:solidFill>
                  <a:srgbClr val="000000"/>
                </a:solidFill>
                <a:effectLst/>
                <a:latin typeface="Söhne"/>
              </a:rPr>
              <a:t>: If you have a personal or professional connection to the industry in which your business operates, share that information. It could be an experience, personal story, or a passion for the industry that led you to start this venture.</a:t>
            </a:r>
          </a:p>
          <a:p>
            <a:endParaRPr lang="en-GB" b="0" i="0" dirty="0">
              <a:solidFill>
                <a:srgbClr val="000000"/>
              </a:solidFill>
              <a:effectLst/>
              <a:latin typeface="Söhne"/>
            </a:endParaRPr>
          </a:p>
          <a:p>
            <a:endParaRPr lang="en-GB" b="0" i="0" dirty="0">
              <a:solidFill>
                <a:srgbClr val="000000"/>
              </a:solidFill>
              <a:effectLst/>
              <a:latin typeface="Söhne"/>
            </a:endParaRPr>
          </a:p>
          <a:p>
            <a:r>
              <a:rPr lang="en-GB" b="0" i="0" dirty="0">
                <a:solidFill>
                  <a:srgbClr val="000000"/>
                </a:solidFill>
                <a:effectLst/>
                <a:latin typeface="Söhne"/>
              </a:rPr>
              <a:t>Keep the introduction section concise but impactful. The goal is to establish trust and confidence in your ability to lead the business successfully. Remember to focus on relevant information that aligns with your business idea and creates a positive impression of you and your team.</a:t>
            </a: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br>
              <a:rPr lang="en-GB" b="0" i="0" dirty="0">
                <a:solidFill>
                  <a:srgbClr val="000000"/>
                </a:solidFill>
                <a:effectLst/>
                <a:latin typeface="Söhne"/>
              </a:rPr>
            </a:br>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4</a:t>
            </a:fld>
            <a:endParaRPr lang="en-GB"/>
          </a:p>
        </p:txBody>
      </p:sp>
    </p:spTree>
    <p:extLst>
      <p:ext uri="{BB962C8B-B14F-4D97-AF65-F5344CB8AC3E}">
        <p14:creationId xmlns:p14="http://schemas.microsoft.com/office/powerpoint/2010/main" val="32541512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effectLst/>
                <a:hlinkClick r:id="rId3"/>
              </a:rPr>
              <a:t>1:48:05</a:t>
            </a:r>
          </a:p>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5</a:t>
            </a:fld>
            <a:endParaRPr lang="en-GB"/>
          </a:p>
        </p:txBody>
      </p:sp>
    </p:spTree>
    <p:extLst>
      <p:ext uri="{BB962C8B-B14F-4D97-AF65-F5344CB8AC3E}">
        <p14:creationId xmlns:p14="http://schemas.microsoft.com/office/powerpoint/2010/main" val="9760079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can use either MS Visio or MS Word to create this.</a:t>
            </a:r>
          </a:p>
        </p:txBody>
      </p:sp>
      <p:sp>
        <p:nvSpPr>
          <p:cNvPr id="4" name="Slide Number Placeholder 3"/>
          <p:cNvSpPr>
            <a:spLocks noGrp="1"/>
          </p:cNvSpPr>
          <p:nvPr>
            <p:ph type="sldNum" sz="quarter" idx="5"/>
          </p:nvPr>
        </p:nvSpPr>
        <p:spPr/>
        <p:txBody>
          <a:bodyPr/>
          <a:lstStyle/>
          <a:p>
            <a:fld id="{8F9A1913-6DB5-475A-8BAA-6F28904B4740}" type="slidenum">
              <a:rPr lang="en-GB" smtClean="0"/>
              <a:t>6</a:t>
            </a:fld>
            <a:endParaRPr lang="en-GB"/>
          </a:p>
        </p:txBody>
      </p:sp>
    </p:spTree>
    <p:extLst>
      <p:ext uri="{BB962C8B-B14F-4D97-AF65-F5344CB8AC3E}">
        <p14:creationId xmlns:p14="http://schemas.microsoft.com/office/powerpoint/2010/main" val="23277929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ffectLst/>
              </a:rPr>
              <a:t>Refer to week 5: Market Segmentation, Targeting, Positioning and marketing mix</a:t>
            </a:r>
          </a:p>
          <a:p>
            <a:endParaRPr lang="en-GB" dirty="0">
              <a:effectLst/>
            </a:endParaRPr>
          </a:p>
          <a:p>
            <a:r>
              <a:rPr lang="en-GB" dirty="0">
                <a:effectLst/>
              </a:rPr>
              <a:t>Here are some key aspects of </a:t>
            </a:r>
            <a:r>
              <a:rPr lang="en-GB" b="1" dirty="0">
                <a:effectLst/>
              </a:rPr>
              <a:t>Unique Selling Points</a:t>
            </a:r>
            <a:r>
              <a:rPr lang="en-GB" dirty="0">
                <a:effectLst/>
              </a:rPr>
              <a:t>:</a:t>
            </a:r>
          </a:p>
          <a:p>
            <a:pPr>
              <a:buFont typeface="+mj-lt"/>
              <a:buAutoNum type="arabicPeriod"/>
            </a:pPr>
            <a:r>
              <a:rPr lang="en-GB" b="1" dirty="0">
                <a:effectLst/>
              </a:rPr>
              <a:t>Differentiation:</a:t>
            </a:r>
            <a:r>
              <a:rPr lang="en-GB" dirty="0">
                <a:effectLst/>
              </a:rPr>
              <a:t> USPs highlight what makes a product or service unique and differentiates it from similar offerings in the market. It can be a feature, quality, or capability that competitors do not offer or cannot replicate easily.</a:t>
            </a:r>
          </a:p>
          <a:p>
            <a:pPr>
              <a:buFont typeface="+mj-lt"/>
              <a:buAutoNum type="arabicPeriod"/>
            </a:pPr>
            <a:r>
              <a:rPr lang="en-GB" b="1" dirty="0">
                <a:effectLst/>
              </a:rPr>
              <a:t>Customer-Centric:</a:t>
            </a:r>
            <a:r>
              <a:rPr lang="en-GB" dirty="0">
                <a:effectLst/>
              </a:rPr>
              <a:t> USPs are designed to address the needs, wants, or pain points of the target market. They showcase how the product or service </a:t>
            </a:r>
            <a:r>
              <a:rPr lang="en-GB" dirty="0" err="1">
                <a:effectLst/>
              </a:rPr>
              <a:t>fulfills</a:t>
            </a:r>
            <a:r>
              <a:rPr lang="en-GB" dirty="0">
                <a:effectLst/>
              </a:rPr>
              <a:t> a specific customer demand or solves a particular problem effectively.</a:t>
            </a:r>
          </a:p>
          <a:p>
            <a:pPr>
              <a:buFont typeface="+mj-lt"/>
              <a:buAutoNum type="arabicPeriod"/>
            </a:pPr>
            <a:r>
              <a:rPr lang="en-GB" b="1" dirty="0">
                <a:effectLst/>
              </a:rPr>
              <a:t>Value and Benefits:</a:t>
            </a:r>
            <a:r>
              <a:rPr lang="en-GB" dirty="0">
                <a:effectLst/>
              </a:rPr>
              <a:t> USPs emphasize the value customers will gain by choosing the product or service. They demonstrate the benefits and advantages the customers will experience by using the offering.</a:t>
            </a:r>
          </a:p>
          <a:p>
            <a:pPr>
              <a:buFont typeface="+mj-lt"/>
              <a:buAutoNum type="arabicPeriod"/>
            </a:pPr>
            <a:r>
              <a:rPr lang="en-GB" b="1" dirty="0">
                <a:effectLst/>
              </a:rPr>
              <a:t>Memorability:</a:t>
            </a:r>
            <a:r>
              <a:rPr lang="en-GB" dirty="0">
                <a:effectLst/>
              </a:rPr>
              <a:t> A compelling USP is memorable and easy to communicate. It should be concise, clear, and leave a lasting impression on the audience.</a:t>
            </a:r>
          </a:p>
          <a:p>
            <a:pPr>
              <a:buFont typeface="+mj-lt"/>
              <a:buAutoNum type="arabicPeriod"/>
            </a:pPr>
            <a:r>
              <a:rPr lang="en-GB" b="1" dirty="0">
                <a:effectLst/>
              </a:rPr>
              <a:t>Emotional Appeal:</a:t>
            </a:r>
            <a:r>
              <a:rPr lang="en-GB" dirty="0">
                <a:effectLst/>
              </a:rPr>
              <a:t> USPs can tap into emotions and aspirations of customers. They can create an emotional connection, making the product or service more appealing and desirable.</a:t>
            </a:r>
          </a:p>
          <a:p>
            <a:pPr>
              <a:buFont typeface="+mj-lt"/>
              <a:buAutoNum type="arabicPeriod"/>
            </a:pPr>
            <a:r>
              <a:rPr lang="en-GB" b="1" dirty="0">
                <a:effectLst/>
              </a:rPr>
              <a:t>Competitive Advantage:</a:t>
            </a:r>
            <a:r>
              <a:rPr lang="en-GB" dirty="0">
                <a:effectLst/>
              </a:rPr>
              <a:t> USPs help companies gain a competitive edge in the market. They provide a reason for customers to choose their offerings over alternatives from competitors.</a:t>
            </a:r>
          </a:p>
          <a:p>
            <a:r>
              <a:rPr lang="en-GB" b="1" dirty="0">
                <a:effectLst/>
              </a:rPr>
              <a:t>Examples of Unique Selling Points:</a:t>
            </a:r>
          </a:p>
          <a:p>
            <a:pPr>
              <a:buFont typeface="+mj-lt"/>
              <a:buAutoNum type="arabicPeriod"/>
            </a:pPr>
            <a:r>
              <a:rPr lang="en-GB" dirty="0">
                <a:effectLst/>
              </a:rPr>
              <a:t> A smartphone with an exceptionally long-lasting battery life.</a:t>
            </a:r>
          </a:p>
          <a:p>
            <a:pPr>
              <a:buFont typeface="+mj-lt"/>
              <a:buAutoNum type="arabicPeriod"/>
            </a:pPr>
            <a:r>
              <a:rPr lang="en-GB" dirty="0">
                <a:effectLst/>
              </a:rPr>
              <a:t> A cleaning product that is eco-friendly and non-toxic, appealing to environmentally conscious consumers.</a:t>
            </a:r>
          </a:p>
          <a:p>
            <a:pPr>
              <a:buFont typeface="+mj-lt"/>
              <a:buAutoNum type="arabicPeriod"/>
            </a:pPr>
            <a:r>
              <a:rPr lang="en-GB" dirty="0">
                <a:effectLst/>
              </a:rPr>
              <a:t>An online platform that offers 24/7 customer support and assistance.</a:t>
            </a:r>
          </a:p>
          <a:p>
            <a:pPr>
              <a:buFont typeface="+mj-lt"/>
              <a:buAutoNum type="arabicPeriod"/>
            </a:pPr>
            <a:r>
              <a:rPr lang="en-GB" dirty="0">
                <a:effectLst/>
              </a:rPr>
              <a:t> A restaurant that serves unique fusion cuisine not available anywhere else in the area.</a:t>
            </a:r>
          </a:p>
          <a:p>
            <a:pPr>
              <a:buFont typeface="+mj-lt"/>
              <a:buAutoNum type="arabicPeriod"/>
            </a:pPr>
            <a:r>
              <a:rPr lang="en-GB" dirty="0">
                <a:effectLst/>
              </a:rPr>
              <a:t>An e-commerce website with free and fast shipping, setting it apart from competitors with longer delivery times and shipping fees.</a:t>
            </a:r>
          </a:p>
          <a:p>
            <a:r>
              <a:rPr lang="en-GB" dirty="0">
                <a:effectLst/>
              </a:rPr>
              <a:t>Identifying and effectively promoting USPs is crucial for successful marketing and business growth. It allows businesses to position themselves as the best solution for their target customers and build a loyal customer base.</a:t>
            </a:r>
          </a:p>
          <a:p>
            <a:pPr algn="l"/>
            <a:r>
              <a:rPr lang="en-GB" b="0" i="0" dirty="0">
                <a:solidFill>
                  <a:srgbClr val="000000"/>
                </a:solidFill>
                <a:effectLst/>
                <a:latin typeface="Söhne"/>
              </a:rPr>
              <a:t>Regenerate</a:t>
            </a:r>
          </a:p>
          <a:p>
            <a:br>
              <a:rPr lang="en-GB" dirty="0">
                <a:effectLst/>
              </a:rPr>
            </a:br>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8</a:t>
            </a:fld>
            <a:endParaRPr lang="en-GB"/>
          </a:p>
        </p:txBody>
      </p:sp>
    </p:spTree>
    <p:extLst>
      <p:ext uri="{BB962C8B-B14F-4D97-AF65-F5344CB8AC3E}">
        <p14:creationId xmlns:p14="http://schemas.microsoft.com/office/powerpoint/2010/main" val="6190410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9</a:t>
            </a:fld>
            <a:endParaRPr lang="en-GB"/>
          </a:p>
        </p:txBody>
      </p:sp>
    </p:spTree>
    <p:extLst>
      <p:ext uri="{BB962C8B-B14F-4D97-AF65-F5344CB8AC3E}">
        <p14:creationId xmlns:p14="http://schemas.microsoft.com/office/powerpoint/2010/main" val="21216277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Investment needed</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 </a:t>
            </a:r>
            <a:r>
              <a:rPr lang="en-GB" sz="1800" kern="100" dirty="0">
                <a:effectLst/>
                <a:highlight>
                  <a:srgbClr val="00FFFF"/>
                </a:highlight>
                <a:latin typeface="Aptos" panose="020B0004020202020204" pitchFamily="34" charset="0"/>
                <a:ea typeface="DengXian" panose="02010600030101010101" pitchFamily="2" charset="-122"/>
                <a:cs typeface="Times New Roman" panose="02020603050405020304" pitchFamily="18" charset="0"/>
              </a:rPr>
              <a:t>Total Startup Cost</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 (</a:t>
            </a:r>
            <a:r>
              <a:rPr lang="en-GB" sz="1800" kern="100" dirty="0">
                <a:effectLst/>
                <a:highlight>
                  <a:srgbClr val="00FF00"/>
                </a:highlight>
                <a:latin typeface="Aptos" panose="020B0004020202020204" pitchFamily="34" charset="0"/>
                <a:ea typeface="DengXian" panose="02010600030101010101" pitchFamily="2" charset="-122"/>
                <a:cs typeface="Times New Roman" panose="02020603050405020304" pitchFamily="18" charset="0"/>
              </a:rPr>
              <a:t>Operational Cost</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a:t>
            </a:r>
            <a:r>
              <a:rPr lang="en-GB" sz="1800" kern="100" dirty="0">
                <a:effectLst/>
                <a:highlight>
                  <a:srgbClr val="FF00FF"/>
                </a:highlight>
                <a:latin typeface="Aptos" panose="020B0004020202020204" pitchFamily="34" charset="0"/>
                <a:ea typeface="DengXian" panose="02010600030101010101" pitchFamily="2" charset="-122"/>
                <a:cs typeface="Times New Roman" panose="02020603050405020304" pitchFamily="18" charset="0"/>
              </a:rPr>
              <a:t>Revenue</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 - up to the break-even point</a:t>
            </a:r>
          </a:p>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11</a:t>
            </a:fld>
            <a:endParaRPr lang="en-GB"/>
          </a:p>
        </p:txBody>
      </p:sp>
    </p:spTree>
    <p:extLst>
      <p:ext uri="{BB962C8B-B14F-4D97-AF65-F5344CB8AC3E}">
        <p14:creationId xmlns:p14="http://schemas.microsoft.com/office/powerpoint/2010/main" val="34123302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37BFB0-6CD1-28E6-B24A-FDAC4EEC5CD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DAA62F5-9C75-A290-98BC-F9ACB7B99E2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07C7072-693F-7341-FF65-32C349CE8B4D}"/>
              </a:ext>
            </a:extLst>
          </p:cNvPr>
          <p:cNvSpPr>
            <a:spLocks noGrp="1"/>
          </p:cNvSpPr>
          <p:nvPr>
            <p:ph type="dt" sz="half" idx="10"/>
          </p:nvPr>
        </p:nvSpPr>
        <p:spPr/>
        <p:txBody>
          <a:bodyPr/>
          <a:lstStyle/>
          <a:p>
            <a:fld id="{EC124A7F-636A-4441-8E5A-F364BBDE539F}" type="datetimeFigureOut">
              <a:rPr lang="en-GB" smtClean="0"/>
              <a:t>10/08/2026</a:t>
            </a:fld>
            <a:endParaRPr lang="en-GB"/>
          </a:p>
        </p:txBody>
      </p:sp>
      <p:sp>
        <p:nvSpPr>
          <p:cNvPr id="5" name="Footer Placeholder 4">
            <a:extLst>
              <a:ext uri="{FF2B5EF4-FFF2-40B4-BE49-F238E27FC236}">
                <a16:creationId xmlns:a16="http://schemas.microsoft.com/office/drawing/2014/main" id="{36EFE0DA-F4BE-9C90-5B48-0695C85800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081D2F-4179-1AD3-E213-FC33197B4F5B}"/>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20929830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49946-2FC8-EC64-1E92-F78DFD87396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A4B76E7-B870-3099-50BD-6831DC9F658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AA5F41-42B6-92B4-EAE4-94FA6F61C870}"/>
              </a:ext>
            </a:extLst>
          </p:cNvPr>
          <p:cNvSpPr>
            <a:spLocks noGrp="1"/>
          </p:cNvSpPr>
          <p:nvPr>
            <p:ph type="dt" sz="half" idx="10"/>
          </p:nvPr>
        </p:nvSpPr>
        <p:spPr/>
        <p:txBody>
          <a:bodyPr/>
          <a:lstStyle/>
          <a:p>
            <a:fld id="{EC124A7F-636A-4441-8E5A-F364BBDE539F}" type="datetimeFigureOut">
              <a:rPr lang="en-GB" smtClean="0"/>
              <a:t>10/08/2026</a:t>
            </a:fld>
            <a:endParaRPr lang="en-GB"/>
          </a:p>
        </p:txBody>
      </p:sp>
      <p:sp>
        <p:nvSpPr>
          <p:cNvPr id="5" name="Footer Placeholder 4">
            <a:extLst>
              <a:ext uri="{FF2B5EF4-FFF2-40B4-BE49-F238E27FC236}">
                <a16:creationId xmlns:a16="http://schemas.microsoft.com/office/drawing/2014/main" id="{00FCD45C-0535-BCF4-7331-C382FFB28B3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E174ADA-4FFD-2843-54D9-4781FE772D5E}"/>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8698429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1F56A6-B387-5D58-907E-F8C1F4AE363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53649AA-94C1-FC1C-BCC4-29852977B50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5E64E7E-CAFE-039C-959B-23FDAE05F4F4}"/>
              </a:ext>
            </a:extLst>
          </p:cNvPr>
          <p:cNvSpPr>
            <a:spLocks noGrp="1"/>
          </p:cNvSpPr>
          <p:nvPr>
            <p:ph type="dt" sz="half" idx="10"/>
          </p:nvPr>
        </p:nvSpPr>
        <p:spPr/>
        <p:txBody>
          <a:bodyPr/>
          <a:lstStyle/>
          <a:p>
            <a:fld id="{EC124A7F-636A-4441-8E5A-F364BBDE539F}" type="datetimeFigureOut">
              <a:rPr lang="en-GB" smtClean="0"/>
              <a:t>10/08/2026</a:t>
            </a:fld>
            <a:endParaRPr lang="en-GB"/>
          </a:p>
        </p:txBody>
      </p:sp>
      <p:sp>
        <p:nvSpPr>
          <p:cNvPr id="5" name="Footer Placeholder 4">
            <a:extLst>
              <a:ext uri="{FF2B5EF4-FFF2-40B4-BE49-F238E27FC236}">
                <a16:creationId xmlns:a16="http://schemas.microsoft.com/office/drawing/2014/main" id="{A4BFE8D3-07CB-A433-C05F-5A64F4124FC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2AEB137-970E-E462-5149-7AAB584F6A40}"/>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2929266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08E021-FD2A-7D25-A251-E22EF211D30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3073915-1286-26B2-479A-2E19CC171E1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5F369D5-24D9-E477-4A38-72D057E6933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01724E2-23DB-A6B6-92CC-1D69CDE431CC}"/>
              </a:ext>
            </a:extLst>
          </p:cNvPr>
          <p:cNvSpPr>
            <a:spLocks noGrp="1"/>
          </p:cNvSpPr>
          <p:nvPr>
            <p:ph type="dt" sz="half" idx="10"/>
          </p:nvPr>
        </p:nvSpPr>
        <p:spPr/>
        <p:txBody>
          <a:bodyPr/>
          <a:lstStyle/>
          <a:p>
            <a:fld id="{EC124A7F-636A-4441-8E5A-F364BBDE539F}" type="datetimeFigureOut">
              <a:rPr lang="en-GB" smtClean="0"/>
              <a:t>10/08/2026</a:t>
            </a:fld>
            <a:endParaRPr lang="en-GB"/>
          </a:p>
        </p:txBody>
      </p:sp>
      <p:sp>
        <p:nvSpPr>
          <p:cNvPr id="6" name="Footer Placeholder 5">
            <a:extLst>
              <a:ext uri="{FF2B5EF4-FFF2-40B4-BE49-F238E27FC236}">
                <a16:creationId xmlns:a16="http://schemas.microsoft.com/office/drawing/2014/main" id="{8EA7340F-A99F-9578-B939-B87A55A230C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C5FB51C-F754-3A05-5956-9C2A3AB31066}"/>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0779883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4EFE75-0990-25FF-2D46-A44D93B264E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945C23F-6AF4-2ACE-465F-D1BCD3118EC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1F82E86-577F-EC2E-D963-A5B3FDA999E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0A546D5-C2DE-8E40-C61D-4BF1E14CEC4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6D2EBFA-6491-F8D9-4BC5-25916E35B7A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6BFF43F-828C-FD39-438C-F0EE9AD4DB65}"/>
              </a:ext>
            </a:extLst>
          </p:cNvPr>
          <p:cNvSpPr>
            <a:spLocks noGrp="1"/>
          </p:cNvSpPr>
          <p:nvPr>
            <p:ph type="dt" sz="half" idx="10"/>
          </p:nvPr>
        </p:nvSpPr>
        <p:spPr/>
        <p:txBody>
          <a:bodyPr/>
          <a:lstStyle/>
          <a:p>
            <a:fld id="{EC124A7F-636A-4441-8E5A-F364BBDE539F}" type="datetimeFigureOut">
              <a:rPr lang="en-GB" smtClean="0"/>
              <a:t>10/08/2026</a:t>
            </a:fld>
            <a:endParaRPr lang="en-GB"/>
          </a:p>
        </p:txBody>
      </p:sp>
      <p:sp>
        <p:nvSpPr>
          <p:cNvPr id="8" name="Footer Placeholder 7">
            <a:extLst>
              <a:ext uri="{FF2B5EF4-FFF2-40B4-BE49-F238E27FC236}">
                <a16:creationId xmlns:a16="http://schemas.microsoft.com/office/drawing/2014/main" id="{24DEB390-D3C7-B6B6-0FDD-1C15862CC35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C951E1C-B869-A84C-1FD2-09EE11270FBF}"/>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7670902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CF3720-90FA-8601-91E5-96D1D4022C6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2137C09-FD56-DEB9-5513-E013049FC1D8}"/>
              </a:ext>
            </a:extLst>
          </p:cNvPr>
          <p:cNvSpPr>
            <a:spLocks noGrp="1"/>
          </p:cNvSpPr>
          <p:nvPr>
            <p:ph type="dt" sz="half" idx="10"/>
          </p:nvPr>
        </p:nvSpPr>
        <p:spPr/>
        <p:txBody>
          <a:bodyPr/>
          <a:lstStyle/>
          <a:p>
            <a:fld id="{EC124A7F-636A-4441-8E5A-F364BBDE539F}" type="datetimeFigureOut">
              <a:rPr lang="en-GB" smtClean="0"/>
              <a:t>10/08/2026</a:t>
            </a:fld>
            <a:endParaRPr lang="en-GB"/>
          </a:p>
        </p:txBody>
      </p:sp>
      <p:sp>
        <p:nvSpPr>
          <p:cNvPr id="4" name="Footer Placeholder 3">
            <a:extLst>
              <a:ext uri="{FF2B5EF4-FFF2-40B4-BE49-F238E27FC236}">
                <a16:creationId xmlns:a16="http://schemas.microsoft.com/office/drawing/2014/main" id="{A2CE7E77-C068-EE6C-F445-948D2A4016F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F86D30F-74B1-972D-10BA-82831FAA2BE8}"/>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41682711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D1BBD48-82C0-0606-6E8A-4E2BAAEE1875}"/>
              </a:ext>
            </a:extLst>
          </p:cNvPr>
          <p:cNvSpPr>
            <a:spLocks noGrp="1"/>
          </p:cNvSpPr>
          <p:nvPr>
            <p:ph type="dt" sz="half" idx="10"/>
          </p:nvPr>
        </p:nvSpPr>
        <p:spPr/>
        <p:txBody>
          <a:bodyPr/>
          <a:lstStyle/>
          <a:p>
            <a:fld id="{EC124A7F-636A-4441-8E5A-F364BBDE539F}" type="datetimeFigureOut">
              <a:rPr lang="en-GB" smtClean="0"/>
              <a:t>10/08/2026</a:t>
            </a:fld>
            <a:endParaRPr lang="en-GB"/>
          </a:p>
        </p:txBody>
      </p:sp>
      <p:sp>
        <p:nvSpPr>
          <p:cNvPr id="3" name="Footer Placeholder 2">
            <a:extLst>
              <a:ext uri="{FF2B5EF4-FFF2-40B4-BE49-F238E27FC236}">
                <a16:creationId xmlns:a16="http://schemas.microsoft.com/office/drawing/2014/main" id="{6203D6A2-677E-7BE1-F9C1-7BF8CE44E8F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DAE27C1-3425-D2E9-E742-9AA9F8C1ED80}"/>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4431309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A363B-FDE8-6D98-CABC-7EB514D5A94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386C82E-7076-2289-BB9D-2D0F42AA195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DFFB50D-9B05-B0BF-2BD1-B8A68302DF6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0C0FAF6-7BC3-B2E0-8D0B-7A2FCCFF8AE0}"/>
              </a:ext>
            </a:extLst>
          </p:cNvPr>
          <p:cNvSpPr>
            <a:spLocks noGrp="1"/>
          </p:cNvSpPr>
          <p:nvPr>
            <p:ph type="dt" sz="half" idx="10"/>
          </p:nvPr>
        </p:nvSpPr>
        <p:spPr/>
        <p:txBody>
          <a:bodyPr/>
          <a:lstStyle/>
          <a:p>
            <a:fld id="{EC124A7F-636A-4441-8E5A-F364BBDE539F}" type="datetimeFigureOut">
              <a:rPr lang="en-GB" smtClean="0"/>
              <a:t>10/08/2026</a:t>
            </a:fld>
            <a:endParaRPr lang="en-GB"/>
          </a:p>
        </p:txBody>
      </p:sp>
      <p:sp>
        <p:nvSpPr>
          <p:cNvPr id="6" name="Footer Placeholder 5">
            <a:extLst>
              <a:ext uri="{FF2B5EF4-FFF2-40B4-BE49-F238E27FC236}">
                <a16:creationId xmlns:a16="http://schemas.microsoft.com/office/drawing/2014/main" id="{2A11B022-9AF5-7FAF-1AA2-1FF294AA895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54AF446-EFF1-2397-D097-9CF0E0F7E76C}"/>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0288716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3AFF6B-0A80-1396-AFEC-EB93674EC59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46DEC6D-9AB4-A1CB-DDE3-1E5D82D05D0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2AE6DB1-5C72-4D73-D061-02414F0CF14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A1AB03A-FB7E-F364-5B79-75DCE8E3150C}"/>
              </a:ext>
            </a:extLst>
          </p:cNvPr>
          <p:cNvSpPr>
            <a:spLocks noGrp="1"/>
          </p:cNvSpPr>
          <p:nvPr>
            <p:ph type="dt" sz="half" idx="10"/>
          </p:nvPr>
        </p:nvSpPr>
        <p:spPr/>
        <p:txBody>
          <a:bodyPr/>
          <a:lstStyle/>
          <a:p>
            <a:fld id="{EC124A7F-636A-4441-8E5A-F364BBDE539F}" type="datetimeFigureOut">
              <a:rPr lang="en-GB" smtClean="0"/>
              <a:t>10/08/2026</a:t>
            </a:fld>
            <a:endParaRPr lang="en-GB"/>
          </a:p>
        </p:txBody>
      </p:sp>
      <p:sp>
        <p:nvSpPr>
          <p:cNvPr id="6" name="Footer Placeholder 5">
            <a:extLst>
              <a:ext uri="{FF2B5EF4-FFF2-40B4-BE49-F238E27FC236}">
                <a16:creationId xmlns:a16="http://schemas.microsoft.com/office/drawing/2014/main" id="{2BF66DF0-D91F-75C8-F105-EEE912E67ED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2202980-0966-BFF9-1935-9F76258559E5}"/>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42867182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9130D-D6DE-68A5-940C-6888DEB038D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B0E0D19-9823-34E2-350B-2A94809C8AA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A8DCECB-6880-5C4C-B7DF-EEE2D0DB5EE6}"/>
              </a:ext>
            </a:extLst>
          </p:cNvPr>
          <p:cNvSpPr>
            <a:spLocks noGrp="1"/>
          </p:cNvSpPr>
          <p:nvPr>
            <p:ph type="dt" sz="half" idx="10"/>
          </p:nvPr>
        </p:nvSpPr>
        <p:spPr/>
        <p:txBody>
          <a:bodyPr/>
          <a:lstStyle/>
          <a:p>
            <a:fld id="{EC124A7F-636A-4441-8E5A-F364BBDE539F}" type="datetimeFigureOut">
              <a:rPr lang="en-GB" smtClean="0"/>
              <a:t>10/08/2026</a:t>
            </a:fld>
            <a:endParaRPr lang="en-GB"/>
          </a:p>
        </p:txBody>
      </p:sp>
      <p:sp>
        <p:nvSpPr>
          <p:cNvPr id="5" name="Footer Placeholder 4">
            <a:extLst>
              <a:ext uri="{FF2B5EF4-FFF2-40B4-BE49-F238E27FC236}">
                <a16:creationId xmlns:a16="http://schemas.microsoft.com/office/drawing/2014/main" id="{D8CD72A0-7EF8-5FFA-0D80-D821977C51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0CF0812-A2D1-8EFC-7F4E-A851BDE2CBE7}"/>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1515931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A579629-CB8B-5320-5332-BE118258F92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C83A5D5-D791-311E-1BD7-4A1A8D6FF60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1B28D98-1A00-7902-0DAA-A4837DF8AF76}"/>
              </a:ext>
            </a:extLst>
          </p:cNvPr>
          <p:cNvSpPr>
            <a:spLocks noGrp="1"/>
          </p:cNvSpPr>
          <p:nvPr>
            <p:ph type="dt" sz="half" idx="10"/>
          </p:nvPr>
        </p:nvSpPr>
        <p:spPr/>
        <p:txBody>
          <a:bodyPr/>
          <a:lstStyle/>
          <a:p>
            <a:fld id="{EC124A7F-636A-4441-8E5A-F364BBDE539F}" type="datetimeFigureOut">
              <a:rPr lang="en-GB" smtClean="0"/>
              <a:t>10/08/2026</a:t>
            </a:fld>
            <a:endParaRPr lang="en-GB"/>
          </a:p>
        </p:txBody>
      </p:sp>
      <p:sp>
        <p:nvSpPr>
          <p:cNvPr id="5" name="Footer Placeholder 4">
            <a:extLst>
              <a:ext uri="{FF2B5EF4-FFF2-40B4-BE49-F238E27FC236}">
                <a16:creationId xmlns:a16="http://schemas.microsoft.com/office/drawing/2014/main" id="{DA9B3B61-EE05-CA59-DE59-1BE7DE3B808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B5DBD0B-42AD-CA6E-3B63-48479505C41D}"/>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9963251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659CC87-9A85-48E2-704A-7C6B0CD805E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1FCC6C5-C2D4-C53B-6875-BA48D7D105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5FC00C-BEF3-76A3-7FE5-3552E1A82B5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C124A7F-636A-4441-8E5A-F364BBDE539F}" type="datetimeFigureOut">
              <a:rPr lang="en-GB" smtClean="0"/>
              <a:t>10/08/2026</a:t>
            </a:fld>
            <a:endParaRPr lang="en-GB"/>
          </a:p>
        </p:txBody>
      </p:sp>
      <p:sp>
        <p:nvSpPr>
          <p:cNvPr id="5" name="Footer Placeholder 4">
            <a:extLst>
              <a:ext uri="{FF2B5EF4-FFF2-40B4-BE49-F238E27FC236}">
                <a16:creationId xmlns:a16="http://schemas.microsoft.com/office/drawing/2014/main" id="{86FEA737-F782-54F3-378D-4DBF8074432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FCCA97C-2375-E488-470B-F779F9ED560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EC73818-8A25-48BB-BD29-7DA87A852273}" type="slidenum">
              <a:rPr lang="en-GB" smtClean="0"/>
              <a:t>‹#›</a:t>
            </a:fld>
            <a:endParaRPr lang="en-GB"/>
          </a:p>
        </p:txBody>
      </p:sp>
    </p:spTree>
    <p:extLst>
      <p:ext uri="{BB962C8B-B14F-4D97-AF65-F5344CB8AC3E}">
        <p14:creationId xmlns:p14="http://schemas.microsoft.com/office/powerpoint/2010/main" val="28970679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Freeform: Shape 24">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Rectangle 26">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2508E7-EE09-3285-416C-4FC3E6676B94}"/>
              </a:ext>
            </a:extLst>
          </p:cNvPr>
          <p:cNvSpPr>
            <a:spLocks noGrp="1"/>
          </p:cNvSpPr>
          <p:nvPr>
            <p:ph type="ctrTitle"/>
          </p:nvPr>
        </p:nvSpPr>
        <p:spPr>
          <a:xfrm>
            <a:off x="466722" y="586855"/>
            <a:ext cx="3201366" cy="3387497"/>
          </a:xfrm>
        </p:spPr>
        <p:txBody>
          <a:bodyPr vert="horz" lIns="91440" tIns="45720" rIns="91440" bIns="45720" rtlCol="0" anchor="b">
            <a:normAutofit/>
          </a:bodyPr>
          <a:lstStyle/>
          <a:p>
            <a:pPr algn="r"/>
            <a:r>
              <a:rPr lang="en-US" sz="4000" b="1" kern="1200">
                <a:solidFill>
                  <a:srgbClr val="FFFFFF"/>
                </a:solidFill>
                <a:latin typeface="+mj-lt"/>
                <a:ea typeface="+mj-ea"/>
                <a:cs typeface="+mj-cs"/>
              </a:rPr>
              <a:t>Assessment Task 2</a:t>
            </a:r>
          </a:p>
        </p:txBody>
      </p:sp>
      <p:sp>
        <p:nvSpPr>
          <p:cNvPr id="3" name="Subtitle 2">
            <a:extLst>
              <a:ext uri="{FF2B5EF4-FFF2-40B4-BE49-F238E27FC236}">
                <a16:creationId xmlns:a16="http://schemas.microsoft.com/office/drawing/2014/main" id="{C7983A45-ACFA-A201-DF55-C3FDC03B715B}"/>
              </a:ext>
            </a:extLst>
          </p:cNvPr>
          <p:cNvSpPr>
            <a:spLocks noGrp="1"/>
          </p:cNvSpPr>
          <p:nvPr>
            <p:ph type="subTitle" idx="1"/>
          </p:nvPr>
        </p:nvSpPr>
        <p:spPr>
          <a:xfrm>
            <a:off x="4810259" y="649480"/>
            <a:ext cx="6555347" cy="5546047"/>
          </a:xfrm>
        </p:spPr>
        <p:txBody>
          <a:bodyPr vert="horz" lIns="91440" tIns="45720" rIns="91440" bIns="45720" rtlCol="0" anchor="ctr">
            <a:normAutofit/>
          </a:bodyPr>
          <a:lstStyle/>
          <a:p>
            <a:pPr indent="-228600" algn="l">
              <a:buFont typeface="Arial" panose="020B0604020202020204" pitchFamily="34" charset="0"/>
              <a:buChar char="•"/>
            </a:pPr>
            <a:r>
              <a:rPr lang="en-US" sz="2000" b="1" dirty="0"/>
              <a:t>The moon café</a:t>
            </a:r>
          </a:p>
          <a:p>
            <a:pPr indent="-228600" algn="l">
              <a:buFont typeface="Arial" panose="020B0604020202020204" pitchFamily="34" charset="0"/>
              <a:buChar char="•"/>
            </a:pPr>
            <a:endParaRPr lang="en-US" sz="2000" b="1" dirty="0"/>
          </a:p>
          <a:p>
            <a:pPr indent="-228600" algn="l">
              <a:buFont typeface="Arial" panose="020B0604020202020204" pitchFamily="34" charset="0"/>
              <a:buChar char="•"/>
            </a:pPr>
            <a:r>
              <a:rPr lang="en-US" sz="2000" dirty="0"/>
              <a:t>Enterprise and Entrepreneurship</a:t>
            </a:r>
          </a:p>
          <a:p>
            <a:pPr indent="-228600" algn="l">
              <a:buFont typeface="Arial" panose="020B0604020202020204" pitchFamily="34" charset="0"/>
              <a:buChar char="•"/>
            </a:pPr>
            <a:endParaRPr lang="en-US" sz="2000" b="1" dirty="0"/>
          </a:p>
        </p:txBody>
      </p:sp>
      <p:sp>
        <p:nvSpPr>
          <p:cNvPr id="4" name="TextBox 3">
            <a:extLst>
              <a:ext uri="{FF2B5EF4-FFF2-40B4-BE49-F238E27FC236}">
                <a16:creationId xmlns:a16="http://schemas.microsoft.com/office/drawing/2014/main" id="{53777F1C-B44B-A193-8A06-0E783FADF3A6}"/>
              </a:ext>
            </a:extLst>
          </p:cNvPr>
          <p:cNvSpPr txBox="1"/>
          <p:nvPr/>
        </p:nvSpPr>
        <p:spPr>
          <a:xfrm>
            <a:off x="6256020" y="2266345"/>
            <a:ext cx="5097780" cy="3910618"/>
          </a:xfrm>
          <a:prstGeom prst="rect">
            <a:avLst/>
          </a:prstGeom>
        </p:spPr>
        <p:txBody>
          <a:bodyPr vert="horz" lIns="91440" tIns="45720" rIns="91440" bIns="45720" rtlCol="0">
            <a:normAutofit/>
          </a:bodyPr>
          <a:lstStyle/>
          <a:p>
            <a:pPr>
              <a:lnSpc>
                <a:spcPct val="90000"/>
              </a:lnSpc>
              <a:spcAft>
                <a:spcPts val="600"/>
              </a:spcAft>
            </a:pPr>
            <a:endParaRPr lang="en-US" sz="2400" dirty="0">
              <a:solidFill>
                <a:srgbClr val="FFFFFF"/>
              </a:solidFill>
            </a:endParaRPr>
          </a:p>
        </p:txBody>
      </p:sp>
      <p:pic>
        <p:nvPicPr>
          <p:cNvPr id="5" name="Picture 4">
            <a:extLst>
              <a:ext uri="{FF2B5EF4-FFF2-40B4-BE49-F238E27FC236}">
                <a16:creationId xmlns:a16="http://schemas.microsoft.com/office/drawing/2014/main" id="{34664C7C-0323-D5F7-8287-F0E2539B43ED}"/>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4611"/>
          <a:stretch>
            <a:fillRect/>
          </a:stretch>
        </p:blipFill>
        <p:spPr bwMode="auto">
          <a:xfrm>
            <a:off x="10812378" y="10139"/>
            <a:ext cx="1376573" cy="1578686"/>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4009087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5">
            <a:lumMod val="50000"/>
          </a:schemeClr>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A6B319F-86FE-4754-878E-06F0804D88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32385" cy="6858000"/>
          </a:xfrm>
          <a:prstGeom prst="rect">
            <a:avLst/>
          </a:prstGeom>
          <a:solidFill>
            <a:schemeClr val="accent5">
              <a:alpha val="70000"/>
            </a:schemeClr>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11" name="Rectangle 10">
            <a:extLst>
              <a:ext uri="{FF2B5EF4-FFF2-40B4-BE49-F238E27FC236}">
                <a16:creationId xmlns:a16="http://schemas.microsoft.com/office/drawing/2014/main" id="{DCF7D1B5-3477-499F-ACC5-2C8B07F4ED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2385" y="0"/>
            <a:ext cx="3218914" cy="6858000"/>
          </a:xfrm>
          <a:prstGeom prst="rect">
            <a:avLst/>
          </a:prstGeom>
          <a:solidFill>
            <a:schemeClr val="accent5">
              <a:lumMod val="7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EA1C7D-490A-FCDC-5862-E6085BB38967}"/>
              </a:ext>
            </a:extLst>
          </p:cNvPr>
          <p:cNvSpPr>
            <a:spLocks noGrp="1"/>
          </p:cNvSpPr>
          <p:nvPr>
            <p:ph type="title"/>
          </p:nvPr>
        </p:nvSpPr>
        <p:spPr>
          <a:xfrm>
            <a:off x="992206" y="1608667"/>
            <a:ext cx="2823275" cy="4501127"/>
          </a:xfrm>
        </p:spPr>
        <p:txBody>
          <a:bodyPr vert="horz" lIns="91440" tIns="45720" rIns="91440" bIns="45720" rtlCol="0" anchor="t">
            <a:normAutofit/>
          </a:bodyPr>
          <a:lstStyle/>
          <a:p>
            <a:pPr algn="r"/>
            <a:r>
              <a:rPr lang="en-US" sz="3200" kern="1200">
                <a:solidFill>
                  <a:srgbClr val="FFFFFF"/>
                </a:solidFill>
                <a:latin typeface="+mj-lt"/>
                <a:ea typeface="+mj-ea"/>
                <a:cs typeface="+mj-cs"/>
              </a:rPr>
              <a:t>Business Plan</a:t>
            </a:r>
          </a:p>
        </p:txBody>
      </p:sp>
      <p:sp>
        <p:nvSpPr>
          <p:cNvPr id="3" name="Content Placeholder 2">
            <a:extLst>
              <a:ext uri="{FF2B5EF4-FFF2-40B4-BE49-F238E27FC236}">
                <a16:creationId xmlns:a16="http://schemas.microsoft.com/office/drawing/2014/main" id="{35B39730-A320-D7B7-CFA7-FEBDED203380}"/>
              </a:ext>
            </a:extLst>
          </p:cNvPr>
          <p:cNvSpPr>
            <a:spLocks noGrp="1"/>
          </p:cNvSpPr>
          <p:nvPr>
            <p:ph idx="1"/>
          </p:nvPr>
        </p:nvSpPr>
        <p:spPr>
          <a:xfrm>
            <a:off x="4547698" y="1608667"/>
            <a:ext cx="3421958" cy="4501127"/>
          </a:xfrm>
        </p:spPr>
        <p:txBody>
          <a:bodyPr vert="horz" lIns="91440" tIns="45720" rIns="91440" bIns="45720" rtlCol="0">
            <a:normAutofit/>
          </a:bodyPr>
          <a:lstStyle/>
          <a:p>
            <a:pPr marL="0"/>
            <a:r>
              <a:rPr lang="en-US" sz="2000"/>
              <a:t>Umar vawda</a:t>
            </a:r>
          </a:p>
          <a:p>
            <a:pPr marL="0"/>
            <a:r>
              <a:rPr lang="en-US" sz="2000"/>
              <a:t>2515309</a:t>
            </a:r>
          </a:p>
          <a:p>
            <a:pPr marL="0"/>
            <a:r>
              <a:rPr lang="en-US" sz="2000"/>
              <a:t>LCLM4006_LON</a:t>
            </a:r>
          </a:p>
          <a:p>
            <a:pPr marL="0"/>
            <a:r>
              <a:rPr lang="en-US" sz="2000"/>
              <a:t>Enterprise and entrepreneurship</a:t>
            </a:r>
          </a:p>
          <a:p>
            <a:pPr marL="0"/>
            <a:endParaRPr lang="en-US" sz="2000"/>
          </a:p>
        </p:txBody>
      </p:sp>
      <p:sp>
        <p:nvSpPr>
          <p:cNvPr id="4" name="TextBox 3">
            <a:extLst>
              <a:ext uri="{FF2B5EF4-FFF2-40B4-BE49-F238E27FC236}">
                <a16:creationId xmlns:a16="http://schemas.microsoft.com/office/drawing/2014/main" id="{34A4051A-3539-8A3B-0EEC-8B49820AF427}"/>
              </a:ext>
            </a:extLst>
          </p:cNvPr>
          <p:cNvSpPr txBox="1"/>
          <p:nvPr/>
        </p:nvSpPr>
        <p:spPr>
          <a:xfrm>
            <a:off x="8289696" y="1608667"/>
            <a:ext cx="3421957" cy="4501127"/>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000" b="1"/>
              <a:t>Slide 1 - cover page</a:t>
            </a:r>
          </a:p>
        </p:txBody>
      </p:sp>
    </p:spTree>
    <p:extLst>
      <p:ext uri="{BB962C8B-B14F-4D97-AF65-F5344CB8AC3E}">
        <p14:creationId xmlns:p14="http://schemas.microsoft.com/office/powerpoint/2010/main" val="383219146"/>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8" name="Rectangle 27">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Freeform: Shape 35">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8" name="Rectangle 37">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FC814FB2-2CDA-1252-EC0E-5A2D8190D60E}"/>
              </a:ext>
            </a:extLst>
          </p:cNvPr>
          <p:cNvSpPr txBox="1"/>
          <p:nvPr/>
        </p:nvSpPr>
        <p:spPr>
          <a:xfrm>
            <a:off x="466722" y="586855"/>
            <a:ext cx="3201366" cy="3387497"/>
          </a:xfrm>
          <a:prstGeom prst="rect">
            <a:avLst/>
          </a:prstGeom>
        </p:spPr>
        <p:txBody>
          <a:bodyPr vert="horz" lIns="91440" tIns="45720" rIns="91440" bIns="45720" rtlCol="0" anchor="b">
            <a:normAutofit/>
          </a:bodyPr>
          <a:lstStyle/>
          <a:p>
            <a:pPr algn="r">
              <a:lnSpc>
                <a:spcPct val="90000"/>
              </a:lnSpc>
              <a:spcBef>
                <a:spcPct val="0"/>
              </a:spcBef>
              <a:spcAft>
                <a:spcPts val="600"/>
              </a:spcAft>
            </a:pPr>
            <a:r>
              <a:rPr lang="en-US" sz="4000" b="1" kern="1200">
                <a:solidFill>
                  <a:srgbClr val="FFFFFF"/>
                </a:solidFill>
                <a:latin typeface="+mj-lt"/>
                <a:ea typeface="+mj-ea"/>
                <a:cs typeface="+mj-cs"/>
              </a:rPr>
              <a:t>Slide 2 - </a:t>
            </a:r>
            <a:r>
              <a:rPr lang="en-US" sz="4000" b="1" i="0" kern="1200">
                <a:solidFill>
                  <a:srgbClr val="FFFFFF"/>
                </a:solidFill>
                <a:effectLst/>
                <a:latin typeface="+mj-lt"/>
                <a:ea typeface="+mj-ea"/>
                <a:cs typeface="+mj-cs"/>
              </a:rPr>
              <a:t>Table of Contents</a:t>
            </a:r>
            <a:endParaRPr lang="en-US" sz="4000" kern="1200">
              <a:solidFill>
                <a:srgbClr val="FFFFFF"/>
              </a:solidFill>
              <a:latin typeface="+mj-lt"/>
              <a:ea typeface="+mj-ea"/>
              <a:cs typeface="+mj-cs"/>
            </a:endParaRPr>
          </a:p>
          <a:p>
            <a:pPr algn="r">
              <a:lnSpc>
                <a:spcPct val="90000"/>
              </a:lnSpc>
              <a:spcBef>
                <a:spcPct val="0"/>
              </a:spcBef>
              <a:spcAft>
                <a:spcPts val="600"/>
              </a:spcAft>
            </a:pPr>
            <a:endParaRPr lang="en-US" sz="4000" b="1" kern="1200">
              <a:solidFill>
                <a:srgbClr val="FFFFFF"/>
              </a:solidFill>
              <a:latin typeface="+mj-lt"/>
              <a:ea typeface="+mj-ea"/>
              <a:cs typeface="+mj-cs"/>
            </a:endParaRPr>
          </a:p>
        </p:txBody>
      </p:sp>
      <p:sp>
        <p:nvSpPr>
          <p:cNvPr id="3" name="Content Placeholder 2">
            <a:extLst>
              <a:ext uri="{FF2B5EF4-FFF2-40B4-BE49-F238E27FC236}">
                <a16:creationId xmlns:a16="http://schemas.microsoft.com/office/drawing/2014/main" id="{8C8635FF-B9DD-CA2B-F18A-8979D68BF37E}"/>
              </a:ext>
            </a:extLst>
          </p:cNvPr>
          <p:cNvSpPr>
            <a:spLocks noGrp="1"/>
          </p:cNvSpPr>
          <p:nvPr>
            <p:ph idx="1"/>
          </p:nvPr>
        </p:nvSpPr>
        <p:spPr>
          <a:xfrm>
            <a:off x="4810259" y="649480"/>
            <a:ext cx="6555347" cy="5546047"/>
          </a:xfrm>
        </p:spPr>
        <p:txBody>
          <a:bodyPr vert="horz" lIns="91440" tIns="45720" rIns="91440" bIns="45720" rtlCol="0" anchor="ctr">
            <a:normAutofit/>
          </a:bodyPr>
          <a:lstStyle/>
          <a:p>
            <a:pPr marL="0" indent="0">
              <a:buNone/>
            </a:pPr>
            <a:r>
              <a:rPr lang="en-US" sz="3200" dirty="0"/>
              <a:t>Page 4- Introduction</a:t>
            </a:r>
          </a:p>
          <a:p>
            <a:pPr marL="0" indent="0">
              <a:buNone/>
            </a:pPr>
            <a:r>
              <a:rPr lang="en-US" sz="3200" dirty="0"/>
              <a:t>Page 5- overview</a:t>
            </a:r>
          </a:p>
          <a:p>
            <a:pPr marL="0" indent="0">
              <a:buNone/>
            </a:pPr>
            <a:r>
              <a:rPr lang="en-US" sz="3200" dirty="0"/>
              <a:t>6- legal format and management structure</a:t>
            </a:r>
          </a:p>
          <a:p>
            <a:pPr marL="0" indent="0">
              <a:buNone/>
            </a:pPr>
            <a:r>
              <a:rPr lang="en-US" sz="3200" dirty="0"/>
              <a:t>7- PESTEL</a:t>
            </a:r>
          </a:p>
          <a:p>
            <a:pPr marL="0" indent="0">
              <a:buNone/>
            </a:pPr>
            <a:r>
              <a:rPr lang="en-US" sz="3200" dirty="0"/>
              <a:t>8-marketing structure</a:t>
            </a:r>
          </a:p>
          <a:p>
            <a:pPr marL="0" indent="0">
              <a:buNone/>
            </a:pPr>
            <a:r>
              <a:rPr lang="en-US" sz="3200" dirty="0"/>
              <a:t>9- start up and fixed costs</a:t>
            </a:r>
          </a:p>
          <a:p>
            <a:pPr marL="0" indent="0">
              <a:buNone/>
            </a:pPr>
            <a:r>
              <a:rPr lang="en-US" sz="3200" dirty="0"/>
              <a:t>10-variable costs</a:t>
            </a:r>
          </a:p>
          <a:p>
            <a:pPr marL="0" indent="0">
              <a:buNone/>
            </a:pPr>
            <a:r>
              <a:rPr lang="en-US" sz="3200" dirty="0"/>
              <a:t>11-business forecast and investment</a:t>
            </a:r>
          </a:p>
          <a:p>
            <a:pPr marL="0" indent="0">
              <a:buNone/>
            </a:pPr>
            <a:r>
              <a:rPr lang="en-US" sz="3200" dirty="0"/>
              <a:t>12-references</a:t>
            </a:r>
          </a:p>
        </p:txBody>
      </p:sp>
    </p:spTree>
    <p:extLst>
      <p:ext uri="{BB962C8B-B14F-4D97-AF65-F5344CB8AC3E}">
        <p14:creationId xmlns:p14="http://schemas.microsoft.com/office/powerpoint/2010/main" val="10518060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pattFill prst="pct5">
          <a:fgClr>
            <a:schemeClr val="accent1"/>
          </a:fgClr>
          <a:bgClr>
            <a:schemeClr val="bg1"/>
          </a:bgClr>
        </a:patt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Woman peeking out a window">
            <a:extLst>
              <a:ext uri="{FF2B5EF4-FFF2-40B4-BE49-F238E27FC236}">
                <a16:creationId xmlns:a16="http://schemas.microsoft.com/office/drawing/2014/main" id="{37F149F0-34A9-55E0-B199-16E0DEE3E1BA}"/>
              </a:ext>
            </a:extLst>
          </p:cNvPr>
          <p:cNvPicPr>
            <a:picLocks noChangeAspect="1"/>
          </p:cNvPicPr>
          <p:nvPr/>
        </p:nvPicPr>
        <p:blipFill>
          <a:blip r:embed="rId3"/>
          <a:srcRect l="5884" r="-1" b="-1"/>
          <a:stretch>
            <a:fillRect/>
          </a:stretch>
        </p:blipFill>
        <p:spPr>
          <a:xfrm>
            <a:off x="-1011134"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37957E82-7305-647C-4919-676C7AE35DAB}"/>
              </a:ext>
            </a:extLst>
          </p:cNvPr>
          <p:cNvSpPr txBox="1"/>
          <p:nvPr/>
        </p:nvSpPr>
        <p:spPr>
          <a:xfrm>
            <a:off x="8658508" y="355795"/>
            <a:ext cx="3822189" cy="1899912"/>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i="0" dirty="0">
                <a:effectLst/>
                <a:latin typeface="+mj-lt"/>
                <a:ea typeface="+mj-ea"/>
                <a:cs typeface="+mj-cs"/>
              </a:rPr>
              <a:t>Introduction</a:t>
            </a:r>
            <a:endParaRPr lang="en-US" sz="4000" dirty="0">
              <a:latin typeface="+mj-lt"/>
              <a:ea typeface="+mj-ea"/>
              <a:cs typeface="+mj-cs"/>
            </a:endParaRPr>
          </a:p>
          <a:p>
            <a:pPr>
              <a:lnSpc>
                <a:spcPct val="90000"/>
              </a:lnSpc>
              <a:spcBef>
                <a:spcPct val="0"/>
              </a:spcBef>
              <a:spcAft>
                <a:spcPts val="600"/>
              </a:spcAft>
            </a:pPr>
            <a:endParaRPr lang="en-US" sz="4000" b="1" dirty="0">
              <a:latin typeface="+mj-lt"/>
              <a:ea typeface="+mj-ea"/>
              <a:cs typeface="+mj-cs"/>
            </a:endParaRPr>
          </a:p>
        </p:txBody>
      </p:sp>
      <p:sp>
        <p:nvSpPr>
          <p:cNvPr id="3" name="Content Placeholder 2">
            <a:extLst>
              <a:ext uri="{FF2B5EF4-FFF2-40B4-BE49-F238E27FC236}">
                <a16:creationId xmlns:a16="http://schemas.microsoft.com/office/drawing/2014/main" id="{0EBD14DB-EC94-B394-2340-BDCEC7C1CCFB}"/>
              </a:ext>
            </a:extLst>
          </p:cNvPr>
          <p:cNvSpPr>
            <a:spLocks noGrp="1"/>
          </p:cNvSpPr>
          <p:nvPr>
            <p:ph idx="1"/>
          </p:nvPr>
        </p:nvSpPr>
        <p:spPr>
          <a:xfrm>
            <a:off x="8070329" y="1812758"/>
            <a:ext cx="4121671" cy="5045232"/>
          </a:xfrm>
        </p:spPr>
        <p:txBody>
          <a:bodyPr vert="horz" lIns="91440" tIns="45720" rIns="91440" bIns="45720" rtlCol="0">
            <a:normAutofit/>
          </a:bodyPr>
          <a:lstStyle/>
          <a:p>
            <a:pPr>
              <a:buFont typeface="Wingdings" panose="05000000000000000000" pitchFamily="2" charset="2"/>
              <a:buChar char="v"/>
            </a:pPr>
            <a:r>
              <a:rPr lang="en-US" sz="2000" dirty="0"/>
              <a:t>Umar,</a:t>
            </a:r>
          </a:p>
          <a:p>
            <a:pPr>
              <a:buFont typeface="Wingdings" panose="05000000000000000000" pitchFamily="2" charset="2"/>
              <a:buChar char="v"/>
            </a:pPr>
            <a:r>
              <a:rPr lang="en-US" sz="2000" dirty="0"/>
              <a:t>Owner of the moon café</a:t>
            </a:r>
          </a:p>
          <a:p>
            <a:pPr>
              <a:buFont typeface="Wingdings" panose="05000000000000000000" pitchFamily="2" charset="2"/>
              <a:buChar char="v"/>
            </a:pPr>
            <a:r>
              <a:rPr lang="en-US" sz="2000" dirty="0"/>
              <a:t>Purpose- develop and promote my business premise for the moon café</a:t>
            </a:r>
          </a:p>
          <a:p>
            <a:pPr>
              <a:buFont typeface="Wingdings" panose="05000000000000000000" pitchFamily="2" charset="2"/>
              <a:buChar char="v"/>
            </a:pPr>
            <a:r>
              <a:rPr lang="en-US" sz="2000" dirty="0"/>
              <a:t>Experience includes 2 years of café experience, including supporting senior positions</a:t>
            </a:r>
          </a:p>
          <a:p>
            <a:pPr>
              <a:buFont typeface="Wingdings" panose="05000000000000000000" pitchFamily="2" charset="2"/>
              <a:buChar char="v"/>
            </a:pPr>
            <a:r>
              <a:rPr lang="en-US" sz="2000" dirty="0"/>
              <a:t>I have a passion for creating comforting and welcoming places for people</a:t>
            </a:r>
          </a:p>
        </p:txBody>
      </p:sp>
    </p:spTree>
    <p:extLst>
      <p:ext uri="{BB962C8B-B14F-4D97-AF65-F5344CB8AC3E}">
        <p14:creationId xmlns:p14="http://schemas.microsoft.com/office/powerpoint/2010/main" val="3551827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0A16EA78-2872-4151-ACDE-85DE92917660}"/>
              </a:ext>
            </a:extLst>
          </p:cNvPr>
          <p:cNvSpPr txBox="1"/>
          <p:nvPr/>
        </p:nvSpPr>
        <p:spPr>
          <a:xfrm>
            <a:off x="7382320" y="271819"/>
            <a:ext cx="3822189" cy="1899912"/>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dirty="0">
                <a:latin typeface="+mj-lt"/>
                <a:ea typeface="+mj-ea"/>
                <a:cs typeface="+mj-cs"/>
              </a:rPr>
              <a:t>Section 1 - </a:t>
            </a:r>
            <a:r>
              <a:rPr lang="en-US" sz="4000" b="1" i="0" dirty="0">
                <a:effectLst/>
                <a:latin typeface="+mj-lt"/>
                <a:ea typeface="+mj-ea"/>
                <a:cs typeface="+mj-cs"/>
              </a:rPr>
              <a:t>Overview of business idea</a:t>
            </a:r>
            <a:endParaRPr lang="en-US" sz="4000" b="1" dirty="0">
              <a:latin typeface="+mj-lt"/>
              <a:ea typeface="+mj-ea"/>
              <a:cs typeface="+mj-cs"/>
            </a:endParaRPr>
          </a:p>
        </p:txBody>
      </p:sp>
      <p:pic>
        <p:nvPicPr>
          <p:cNvPr id="8" name="Picture 7" descr="Hot chocolate in a cafe facing window">
            <a:extLst>
              <a:ext uri="{FF2B5EF4-FFF2-40B4-BE49-F238E27FC236}">
                <a16:creationId xmlns:a16="http://schemas.microsoft.com/office/drawing/2014/main" id="{552C3DFD-829E-136C-E857-FF602D05CCED}"/>
              </a:ext>
            </a:extLst>
          </p:cNvPr>
          <p:cNvPicPr>
            <a:picLocks noChangeAspect="1"/>
          </p:cNvPicPr>
          <p:nvPr/>
        </p:nvPicPr>
        <p:blipFill>
          <a:blip r:embed="rId3"/>
          <a:srcRect l="18801" r="13685" b="-1"/>
          <a:stretch>
            <a:fillRect/>
          </a:stretch>
        </p:blipFill>
        <p:spPr>
          <a:xfrm>
            <a:off x="1" y="10"/>
            <a:ext cx="6936390" cy="6857990"/>
          </a:xfrm>
          <a:prstGeom prst="rect">
            <a:avLst/>
          </a:prstGeom>
        </p:spPr>
      </p:pic>
      <p:sp>
        <p:nvSpPr>
          <p:cNvPr id="3" name="Content Placeholder 2">
            <a:extLst>
              <a:ext uri="{FF2B5EF4-FFF2-40B4-BE49-F238E27FC236}">
                <a16:creationId xmlns:a16="http://schemas.microsoft.com/office/drawing/2014/main" id="{995E1903-7C68-2C6F-2D1E-D8A37D30E636}"/>
              </a:ext>
            </a:extLst>
          </p:cNvPr>
          <p:cNvSpPr>
            <a:spLocks noGrp="1"/>
          </p:cNvSpPr>
          <p:nvPr>
            <p:ph idx="1"/>
          </p:nvPr>
        </p:nvSpPr>
        <p:spPr>
          <a:xfrm>
            <a:off x="7307675" y="2406208"/>
            <a:ext cx="4700823" cy="4349155"/>
          </a:xfrm>
        </p:spPr>
        <p:txBody>
          <a:bodyPr vert="horz" lIns="91440" tIns="45720" rIns="91440" bIns="45720" rtlCol="0">
            <a:normAutofit/>
          </a:bodyPr>
          <a:lstStyle/>
          <a:p>
            <a:pPr marL="0" indent="0">
              <a:buNone/>
            </a:pPr>
            <a:r>
              <a:rPr lang="en-US" dirty="0"/>
              <a:t>Overview:</a:t>
            </a:r>
          </a:p>
          <a:p>
            <a:pPr marL="0" indent="0">
              <a:buNone/>
            </a:pPr>
            <a:endParaRPr lang="en-US" dirty="0"/>
          </a:p>
          <a:p>
            <a:pPr marL="285750" indent="-285750">
              <a:buFont typeface="Wingdings" panose="05000000000000000000" pitchFamily="2" charset="2"/>
              <a:buChar char="v"/>
            </a:pPr>
            <a:r>
              <a:rPr lang="en-GB" sz="2000" dirty="0"/>
              <a:t>Location- Camden, London</a:t>
            </a:r>
          </a:p>
          <a:p>
            <a:pPr marL="285750" indent="-285750">
              <a:buFont typeface="Wingdings" panose="05000000000000000000" pitchFamily="2" charset="2"/>
              <a:buChar char="v"/>
            </a:pPr>
            <a:r>
              <a:rPr lang="en-GB" sz="2000" dirty="0"/>
              <a:t>Services- beverages, fresh foods, books, board games</a:t>
            </a:r>
          </a:p>
          <a:p>
            <a:pPr marL="285750" indent="-285750">
              <a:buFont typeface="Wingdings" panose="05000000000000000000" pitchFamily="2" charset="2"/>
              <a:buChar char="v"/>
            </a:pPr>
            <a:r>
              <a:rPr lang="en-GB" sz="2000" dirty="0"/>
              <a:t>Standout factors- free unlimited entertainment with purchase, cozy atmosphere, homely</a:t>
            </a:r>
          </a:p>
          <a:p>
            <a:pPr marL="285750" indent="-285750">
              <a:buFont typeface="Wingdings" panose="05000000000000000000" pitchFamily="2" charset="2"/>
              <a:buChar char="v"/>
            </a:pPr>
            <a:endParaRPr lang="en-GB" sz="2000" dirty="0"/>
          </a:p>
          <a:p>
            <a:pPr marL="285750" indent="-285750">
              <a:buFont typeface="Wingdings" panose="05000000000000000000" pitchFamily="2" charset="2"/>
              <a:buChar char="v"/>
            </a:pPr>
            <a:endParaRPr lang="en-GB" sz="2000" dirty="0"/>
          </a:p>
          <a:p>
            <a:pPr marL="285750" indent="-285750">
              <a:buFont typeface="Wingdings" panose="05000000000000000000" pitchFamily="2" charset="2"/>
              <a:buChar char="v"/>
            </a:pPr>
            <a:endParaRPr lang="en-GB" sz="2000" dirty="0"/>
          </a:p>
          <a:p>
            <a:endParaRPr lang="en-US" sz="2000" dirty="0"/>
          </a:p>
          <a:p>
            <a:pPr marL="285750"/>
            <a:endParaRPr lang="en-US" sz="2000" dirty="0"/>
          </a:p>
        </p:txBody>
      </p:sp>
    </p:spTree>
    <p:extLst>
      <p:ext uri="{BB962C8B-B14F-4D97-AF65-F5344CB8AC3E}">
        <p14:creationId xmlns:p14="http://schemas.microsoft.com/office/powerpoint/2010/main" val="14348539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Freeform: Shape 21">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Rectangle 23">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1F78E2-EAFE-AE2C-35B9-A1C18FCF434D}"/>
              </a:ext>
            </a:extLst>
          </p:cNvPr>
          <p:cNvSpPr>
            <a:spLocks noGrp="1"/>
          </p:cNvSpPr>
          <p:nvPr>
            <p:ph type="title"/>
          </p:nvPr>
        </p:nvSpPr>
        <p:spPr>
          <a:xfrm>
            <a:off x="418225" y="316268"/>
            <a:ext cx="3201366" cy="3387497"/>
          </a:xfrm>
        </p:spPr>
        <p:txBody>
          <a:bodyPr vert="horz" lIns="91440" tIns="45720" rIns="91440" bIns="45720" rtlCol="0" anchor="b">
            <a:normAutofit/>
          </a:bodyPr>
          <a:lstStyle/>
          <a:p>
            <a:pPr algn="ctr"/>
            <a:r>
              <a:rPr lang="en-US" sz="4000" kern="1200" dirty="0">
                <a:solidFill>
                  <a:srgbClr val="FFFFFF"/>
                </a:solidFill>
                <a:latin typeface="+mj-lt"/>
                <a:ea typeface="+mj-ea"/>
                <a:cs typeface="+mj-cs"/>
              </a:rPr>
              <a:t>Legal format and management </a:t>
            </a:r>
            <a:r>
              <a:rPr lang="en-US" sz="4000" kern="1200" dirty="0" err="1">
                <a:solidFill>
                  <a:srgbClr val="FFFFFF"/>
                </a:solidFill>
                <a:latin typeface="+mj-lt"/>
                <a:ea typeface="+mj-ea"/>
                <a:cs typeface="+mj-cs"/>
              </a:rPr>
              <a:t>strcture</a:t>
            </a:r>
            <a:endParaRPr lang="en-US" sz="4000" kern="1200" dirty="0">
              <a:solidFill>
                <a:srgbClr val="FFFFFF"/>
              </a:solidFill>
              <a:latin typeface="+mj-lt"/>
              <a:ea typeface="+mj-ea"/>
              <a:cs typeface="+mj-cs"/>
            </a:endParaRPr>
          </a:p>
        </p:txBody>
      </p:sp>
      <p:sp>
        <p:nvSpPr>
          <p:cNvPr id="4" name="Slide Number Placeholder 3">
            <a:extLst>
              <a:ext uri="{FF2B5EF4-FFF2-40B4-BE49-F238E27FC236}">
                <a16:creationId xmlns:a16="http://schemas.microsoft.com/office/drawing/2014/main" id="{A6085429-DA6B-D929-A9B1-EA640DF4F5BC}"/>
              </a:ext>
            </a:extLst>
          </p:cNvPr>
          <p:cNvSpPr>
            <a:spLocks noGrp="1"/>
          </p:cNvSpPr>
          <p:nvPr>
            <p:ph type="sldNum" sz="quarter" idx="12"/>
          </p:nvPr>
        </p:nvSpPr>
        <p:spPr>
          <a:xfrm>
            <a:off x="11704320" y="6455664"/>
            <a:ext cx="448056" cy="365125"/>
          </a:xfrm>
        </p:spPr>
        <p:txBody>
          <a:bodyPr vert="horz" lIns="91440" tIns="45720" rIns="91440" bIns="45720" rtlCol="0" anchor="ctr">
            <a:normAutofit/>
          </a:bodyPr>
          <a:lstStyle/>
          <a:p>
            <a:pPr>
              <a:spcAft>
                <a:spcPts val="600"/>
              </a:spcAft>
            </a:pPr>
            <a:fld id="{C3F65BB1-9206-4D7F-97F9-47DCC7DC6334}" type="slidenum">
              <a:rPr lang="en-US" sz="1100">
                <a:solidFill>
                  <a:schemeClr val="tx1">
                    <a:lumMod val="50000"/>
                    <a:lumOff val="50000"/>
                  </a:schemeClr>
                </a:solidFill>
              </a:rPr>
              <a:pPr>
                <a:spcAft>
                  <a:spcPts val="600"/>
                </a:spcAft>
              </a:pPr>
              <a:t>6</a:t>
            </a:fld>
            <a:endParaRPr lang="en-US" sz="1100">
              <a:solidFill>
                <a:schemeClr val="tx1">
                  <a:lumMod val="50000"/>
                  <a:lumOff val="50000"/>
                </a:schemeClr>
              </a:solidFill>
            </a:endParaRPr>
          </a:p>
        </p:txBody>
      </p:sp>
      <p:graphicFrame>
        <p:nvGraphicFramePr>
          <p:cNvPr id="9" name="Content Placeholder 8">
            <a:extLst>
              <a:ext uri="{FF2B5EF4-FFF2-40B4-BE49-F238E27FC236}">
                <a16:creationId xmlns:a16="http://schemas.microsoft.com/office/drawing/2014/main" id="{9BA3F8B9-633E-4C54-6672-7D340287EC47}"/>
              </a:ext>
            </a:extLst>
          </p:cNvPr>
          <p:cNvGraphicFramePr>
            <a:graphicFrameLocks noGrp="1"/>
          </p:cNvGraphicFramePr>
          <p:nvPr>
            <p:ph idx="1"/>
            <p:extLst>
              <p:ext uri="{D42A27DB-BD31-4B8C-83A1-F6EECF244321}">
                <p14:modId xmlns:p14="http://schemas.microsoft.com/office/powerpoint/2010/main" val="158816289"/>
              </p:ext>
            </p:extLst>
          </p:nvPr>
        </p:nvGraphicFramePr>
        <p:xfrm>
          <a:off x="7915928" y="3311072"/>
          <a:ext cx="4273024" cy="358295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762F0B4D-1B54-E152-F9FA-A1B607BCE9B0}"/>
              </a:ext>
            </a:extLst>
          </p:cNvPr>
          <p:cNvSpPr txBox="1"/>
          <p:nvPr/>
        </p:nvSpPr>
        <p:spPr>
          <a:xfrm>
            <a:off x="4037816" y="264084"/>
            <a:ext cx="8045327" cy="3693319"/>
          </a:xfrm>
          <a:prstGeom prst="rect">
            <a:avLst/>
          </a:prstGeom>
          <a:noFill/>
        </p:spPr>
        <p:txBody>
          <a:bodyPr wrap="square" rtlCol="0">
            <a:spAutoFit/>
          </a:bodyPr>
          <a:lstStyle/>
          <a:p>
            <a:r>
              <a:rPr lang="en-GB" dirty="0"/>
              <a:t>Legal format-</a:t>
            </a:r>
          </a:p>
          <a:p>
            <a:endParaRPr lang="en-GB" dirty="0"/>
          </a:p>
          <a:p>
            <a:r>
              <a:rPr lang="en-GB" dirty="0"/>
              <a:t>The moon café would be registered as limited company (limited by share.)</a:t>
            </a:r>
          </a:p>
          <a:p>
            <a:r>
              <a:rPr lang="en-GB" dirty="0"/>
              <a:t>This would help the company as it would give the company its own legal identity, meaning the business would be safe in café of bankruptcy</a:t>
            </a:r>
          </a:p>
          <a:p>
            <a:endParaRPr lang="en-GB" dirty="0"/>
          </a:p>
          <a:p>
            <a:r>
              <a:rPr lang="en-GB" dirty="0"/>
              <a:t>Furthermore, it would align with my business goals as it would be easier to attract investors. This  could help with the eventual expansion of the store into different places and help breaking even during the first year.</a:t>
            </a:r>
          </a:p>
          <a:p>
            <a:endParaRPr lang="en-GB" dirty="0"/>
          </a:p>
          <a:p>
            <a:endParaRPr lang="en-GB" dirty="0"/>
          </a:p>
          <a:p>
            <a:endParaRPr lang="en-GB" dirty="0"/>
          </a:p>
          <a:p>
            <a:endParaRPr lang="en-GB" dirty="0"/>
          </a:p>
        </p:txBody>
      </p:sp>
      <p:sp>
        <p:nvSpPr>
          <p:cNvPr id="6" name="TextBox 5">
            <a:extLst>
              <a:ext uri="{FF2B5EF4-FFF2-40B4-BE49-F238E27FC236}">
                <a16:creationId xmlns:a16="http://schemas.microsoft.com/office/drawing/2014/main" id="{767D826A-FC72-F8CD-E477-D87C697F94FE}"/>
              </a:ext>
            </a:extLst>
          </p:cNvPr>
          <p:cNvSpPr txBox="1"/>
          <p:nvPr/>
        </p:nvSpPr>
        <p:spPr>
          <a:xfrm>
            <a:off x="4184390" y="2945310"/>
            <a:ext cx="5276851" cy="3693319"/>
          </a:xfrm>
          <a:prstGeom prst="rect">
            <a:avLst/>
          </a:prstGeom>
          <a:noFill/>
        </p:spPr>
        <p:txBody>
          <a:bodyPr wrap="square" rtlCol="0">
            <a:spAutoFit/>
          </a:bodyPr>
          <a:lstStyle/>
          <a:p>
            <a:r>
              <a:rPr lang="en-GB" dirty="0"/>
              <a:t>Management structure:</a:t>
            </a:r>
          </a:p>
          <a:p>
            <a:endParaRPr lang="en-GB" dirty="0"/>
          </a:p>
          <a:p>
            <a:endParaRPr lang="en-GB" dirty="0"/>
          </a:p>
          <a:p>
            <a:r>
              <a:rPr lang="en-GB" dirty="0"/>
              <a:t>First would come the owner who would be doing a lot of all the jobs in the cafe</a:t>
            </a:r>
          </a:p>
          <a:p>
            <a:endParaRPr lang="en-GB" dirty="0"/>
          </a:p>
          <a:p>
            <a:r>
              <a:rPr lang="en-GB" dirty="0"/>
              <a:t>Next would come a supervisor, someone with experience in cafes and management. Someone who could hopefully fill any role needed in the store</a:t>
            </a:r>
          </a:p>
          <a:p>
            <a:endParaRPr lang="en-GB" dirty="0"/>
          </a:p>
          <a:p>
            <a:r>
              <a:rPr lang="en-GB" dirty="0"/>
              <a:t> after that there would be 3 floor </a:t>
            </a:r>
          </a:p>
          <a:p>
            <a:r>
              <a:rPr lang="en-GB" dirty="0"/>
              <a:t>staff  employed to help with the </a:t>
            </a:r>
          </a:p>
          <a:p>
            <a:r>
              <a:rPr lang="en-GB" dirty="0"/>
              <a:t>customers and cleaning</a:t>
            </a:r>
          </a:p>
        </p:txBody>
      </p:sp>
    </p:spTree>
    <p:extLst>
      <p:ext uri="{BB962C8B-B14F-4D97-AF65-F5344CB8AC3E}">
        <p14:creationId xmlns:p14="http://schemas.microsoft.com/office/powerpoint/2010/main" val="36485048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7AB9AE-A9BE-4034-B5A4-EC19EC768927}"/>
              </a:ext>
            </a:extLst>
          </p:cNvPr>
          <p:cNvSpPr>
            <a:spLocks noGrp="1"/>
          </p:cNvSpPr>
          <p:nvPr>
            <p:ph type="title"/>
          </p:nvPr>
        </p:nvSpPr>
        <p:spPr>
          <a:xfrm>
            <a:off x="2743397" y="74642"/>
            <a:ext cx="6705206" cy="606394"/>
          </a:xfrm>
        </p:spPr>
        <p:txBody>
          <a:bodyPr anchor="ctr">
            <a:normAutofit/>
          </a:bodyPr>
          <a:lstStyle/>
          <a:p>
            <a:pPr algn="ctr"/>
            <a:r>
              <a:rPr lang="en-GB" sz="3200" b="1" dirty="0"/>
              <a:t>PESTEL</a:t>
            </a:r>
          </a:p>
        </p:txBody>
      </p:sp>
      <p:grpSp>
        <p:nvGrpSpPr>
          <p:cNvPr id="50" name="Group 49">
            <a:extLst>
              <a:ext uri="{FF2B5EF4-FFF2-40B4-BE49-F238E27FC236}">
                <a16:creationId xmlns:a16="http://schemas.microsoft.com/office/drawing/2014/main" id="{117ED9EE-380C-224B-8619-61C6C01B1B1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51" name="Rectangle 50">
              <a:extLst>
                <a:ext uri="{FF2B5EF4-FFF2-40B4-BE49-F238E27FC236}">
                  <a16:creationId xmlns:a16="http://schemas.microsoft.com/office/drawing/2014/main" id="{CBEA0657-2676-EBD0-330D-2DE1D716D6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6ABD4BE5-70D5-796C-F818-10F0570E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4" name="Content Placeholder 3">
            <a:extLst>
              <a:ext uri="{FF2B5EF4-FFF2-40B4-BE49-F238E27FC236}">
                <a16:creationId xmlns:a16="http://schemas.microsoft.com/office/drawing/2014/main" id="{1D7C2520-7287-A8D5-F514-17C39BDC1371}"/>
              </a:ext>
            </a:extLst>
          </p:cNvPr>
          <p:cNvGraphicFramePr>
            <a:graphicFrameLocks noGrp="1"/>
          </p:cNvGraphicFramePr>
          <p:nvPr>
            <p:ph idx="1"/>
            <p:extLst>
              <p:ext uri="{D42A27DB-BD31-4B8C-83A1-F6EECF244321}">
                <p14:modId xmlns:p14="http://schemas.microsoft.com/office/powerpoint/2010/main" val="2904845121"/>
              </p:ext>
            </p:extLst>
          </p:nvPr>
        </p:nvGraphicFramePr>
        <p:xfrm>
          <a:off x="219075" y="866774"/>
          <a:ext cx="11811000" cy="5724525"/>
        </p:xfrm>
        <a:graphic>
          <a:graphicData uri="http://schemas.openxmlformats.org/drawingml/2006/table">
            <a:tbl>
              <a:tblPr firstRow="1" bandRow="1">
                <a:tableStyleId>{5C22544A-7EE6-4342-B048-85BDC9FD1C3A}</a:tableStyleId>
              </a:tblPr>
              <a:tblGrid>
                <a:gridCol w="4117563">
                  <a:extLst>
                    <a:ext uri="{9D8B030D-6E8A-4147-A177-3AD203B41FA5}">
                      <a16:colId xmlns:a16="http://schemas.microsoft.com/office/drawing/2014/main" val="515484863"/>
                    </a:ext>
                  </a:extLst>
                </a:gridCol>
                <a:gridCol w="3495276">
                  <a:extLst>
                    <a:ext uri="{9D8B030D-6E8A-4147-A177-3AD203B41FA5}">
                      <a16:colId xmlns:a16="http://schemas.microsoft.com/office/drawing/2014/main" val="1513278218"/>
                    </a:ext>
                  </a:extLst>
                </a:gridCol>
                <a:gridCol w="4198161">
                  <a:extLst>
                    <a:ext uri="{9D8B030D-6E8A-4147-A177-3AD203B41FA5}">
                      <a16:colId xmlns:a16="http://schemas.microsoft.com/office/drawing/2014/main" val="3283705151"/>
                    </a:ext>
                  </a:extLst>
                </a:gridCol>
              </a:tblGrid>
              <a:tr h="441548">
                <a:tc>
                  <a:txBody>
                    <a:bodyPr/>
                    <a:lstStyle/>
                    <a:p>
                      <a:pPr algn="ctr"/>
                      <a:r>
                        <a:rPr lang="en-GB" sz="1400" baseline="0"/>
                        <a:t>political</a:t>
                      </a:r>
                    </a:p>
                  </a:txBody>
                  <a:tcPr marL="38105" marR="38105" marT="19053" marB="19053"/>
                </a:tc>
                <a:tc>
                  <a:txBody>
                    <a:bodyPr/>
                    <a:lstStyle/>
                    <a:p>
                      <a:pPr algn="ctr"/>
                      <a:r>
                        <a:rPr lang="en-GB" sz="1400" baseline="0" dirty="0"/>
                        <a:t>Economic</a:t>
                      </a:r>
                    </a:p>
                  </a:txBody>
                  <a:tcPr marL="38105" marR="38105" marT="19053" marB="19053"/>
                </a:tc>
                <a:tc>
                  <a:txBody>
                    <a:bodyPr/>
                    <a:lstStyle/>
                    <a:p>
                      <a:pPr algn="ctr"/>
                      <a:r>
                        <a:rPr lang="en-GB" sz="1400" baseline="0" dirty="0"/>
                        <a:t>legal</a:t>
                      </a:r>
                    </a:p>
                  </a:txBody>
                  <a:tcPr marL="38105" marR="38105" marT="19053" marB="19053"/>
                </a:tc>
                <a:extLst>
                  <a:ext uri="{0D108BD9-81ED-4DB2-BD59-A6C34878D82A}">
                    <a16:rowId xmlns:a16="http://schemas.microsoft.com/office/drawing/2014/main" val="1502576863"/>
                  </a:ext>
                </a:extLst>
              </a:tr>
              <a:tr h="2492340">
                <a:tc>
                  <a:txBody>
                    <a:bodyPr/>
                    <a:lstStyle/>
                    <a:p>
                      <a:r>
                        <a:rPr lang="en-GB" sz="1600"/>
                        <a:t>Trade relations- coffee beans are grown from outside the UK, meaning that the trade relations that the UK keeps with other countries matters a great deal as they can affect the economy and how much the café needs to pay for supply and charge customers</a:t>
                      </a:r>
                    </a:p>
                  </a:txBody>
                  <a:tcPr marL="38105" marR="38105" marT="19053" marB="19053"/>
                </a:tc>
                <a:tc>
                  <a:txBody>
                    <a:bodyPr/>
                    <a:lstStyle/>
                    <a:p>
                      <a:r>
                        <a:rPr lang="en-GB" sz="1600"/>
                        <a:t>Costs- Customers are currently struggling with a cost-of-living crisis, meaning that they may not have much money to spend non-essentials. </a:t>
                      </a:r>
                    </a:p>
                  </a:txBody>
                  <a:tcPr marL="38105" marR="38105" marT="19053" marB="19053"/>
                </a:tc>
                <a:tc>
                  <a:txBody>
                    <a:bodyPr/>
                    <a:lstStyle/>
                    <a:p>
                      <a:r>
                        <a:rPr lang="en-US" sz="1600" dirty="0"/>
                        <a:t>The coffee industry, just like other industries that serve consumable goods, needs to abide by strict regulations to make sure that everyone is safe. </a:t>
                      </a:r>
                      <a:endParaRPr lang="en-GB" sz="1600" dirty="0"/>
                    </a:p>
                  </a:txBody>
                  <a:tcPr marL="38105" marR="38105" marT="19053" marB="19053"/>
                </a:tc>
                <a:extLst>
                  <a:ext uri="{0D108BD9-81ED-4DB2-BD59-A6C34878D82A}">
                    <a16:rowId xmlns:a16="http://schemas.microsoft.com/office/drawing/2014/main" val="2825584173"/>
                  </a:ext>
                </a:extLst>
              </a:tr>
              <a:tr h="2790637">
                <a:tc>
                  <a:txBody>
                    <a:bodyPr/>
                    <a:lstStyle/>
                    <a:p>
                      <a:r>
                        <a:rPr lang="en-GB" sz="1600"/>
                        <a:t>This can  affect the business as if it costs more to buy the materials we’ll need to increase the price of the coffee which can negatively affect business as people are less likely to pay more money for coffee. We can rectify this price gap by switching to a cheaper brand of coffee beans</a:t>
                      </a:r>
                    </a:p>
                  </a:txBody>
                  <a:tcPr marL="38105" marR="38105" marT="19053" marB="19053"/>
                </a:tc>
                <a:tc>
                  <a:txBody>
                    <a:bodyPr/>
                    <a:lstStyle/>
                    <a:p>
                      <a:r>
                        <a:rPr lang="en-GB" sz="1600" dirty="0"/>
                        <a:t>This would mean less profit and customers, which could lead to the failure of a business as 38 businesses per day in the </a:t>
                      </a:r>
                      <a:r>
                        <a:rPr lang="en-GB" sz="1600" dirty="0" err="1"/>
                        <a:t>uk</a:t>
                      </a:r>
                      <a:r>
                        <a:rPr lang="en-GB" sz="1600" dirty="0"/>
                        <a:t> close from late fees (business and trade committee, 2026). </a:t>
                      </a:r>
                    </a:p>
                    <a:p>
                      <a:r>
                        <a:rPr lang="en-GB" sz="1600" dirty="0"/>
                        <a:t>This can be combated by our free services </a:t>
                      </a:r>
                    </a:p>
                    <a:p>
                      <a:r>
                        <a:rPr lang="en-GB" sz="1600" dirty="0"/>
                        <a:t>meaning that customers get more from our store than others</a:t>
                      </a:r>
                    </a:p>
                  </a:txBody>
                  <a:tcPr marL="38105" marR="38105" marT="19053" marB="19053"/>
                </a:tc>
                <a:tc>
                  <a:txBody>
                    <a:bodyPr/>
                    <a:lstStyle/>
                    <a:p>
                      <a:r>
                        <a:rPr lang="en-US" sz="1600" dirty="0"/>
                        <a:t>this can be handled by taking extra care out of making sure that food is stored and prepared correctly and safely </a:t>
                      </a:r>
                    </a:p>
                    <a:p>
                      <a:r>
                        <a:rPr lang="en-US" sz="1600" dirty="0"/>
                        <a:t>Furthermore making all employees must go under training to commit to the food safety standards</a:t>
                      </a:r>
                      <a:endParaRPr lang="en-GB" sz="1600" dirty="0"/>
                    </a:p>
                  </a:txBody>
                  <a:tcPr marL="38105" marR="38105" marT="19053" marB="19053"/>
                </a:tc>
                <a:extLst>
                  <a:ext uri="{0D108BD9-81ED-4DB2-BD59-A6C34878D82A}">
                    <a16:rowId xmlns:a16="http://schemas.microsoft.com/office/drawing/2014/main" val="888563293"/>
                  </a:ext>
                </a:extLst>
              </a:tr>
            </a:tbl>
          </a:graphicData>
        </a:graphic>
      </p:graphicFrame>
    </p:spTree>
    <p:extLst>
      <p:ext uri="{BB962C8B-B14F-4D97-AF65-F5344CB8AC3E}">
        <p14:creationId xmlns:p14="http://schemas.microsoft.com/office/powerpoint/2010/main" val="38044056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7CA7CFC1-D7AD-1D38-BE48-0537EF316731}"/>
              </a:ext>
            </a:extLst>
          </p:cNvPr>
          <p:cNvSpPr txBox="1"/>
          <p:nvPr/>
        </p:nvSpPr>
        <p:spPr>
          <a:xfrm>
            <a:off x="6260760" y="52996"/>
            <a:ext cx="4977976" cy="1454051"/>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600" b="1" kern="1200" dirty="0">
                <a:solidFill>
                  <a:schemeClr val="tx2"/>
                </a:solidFill>
                <a:latin typeface="+mj-lt"/>
                <a:ea typeface="+mj-ea"/>
                <a:cs typeface="+mj-cs"/>
              </a:rPr>
              <a:t>Section 4 - </a:t>
            </a:r>
            <a:r>
              <a:rPr lang="en-US" sz="3600" kern="1200" dirty="0">
                <a:solidFill>
                  <a:schemeClr val="tx2"/>
                </a:solidFill>
                <a:latin typeface="+mj-lt"/>
                <a:ea typeface="+mj-ea"/>
                <a:cs typeface="+mj-cs"/>
              </a:rPr>
              <a:t>Marketing Strategies</a:t>
            </a:r>
          </a:p>
        </p:txBody>
      </p:sp>
      <p:pic>
        <p:nvPicPr>
          <p:cNvPr id="31" name="Graphic 30" descr="Coffee">
            <a:extLst>
              <a:ext uri="{FF2B5EF4-FFF2-40B4-BE49-F238E27FC236}">
                <a16:creationId xmlns:a16="http://schemas.microsoft.com/office/drawing/2014/main" id="{70663943-E54C-A2C0-859A-462632C40CA3}"/>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6951" y="1793846"/>
            <a:ext cx="3620021" cy="3620021"/>
          </a:xfrm>
          <a:prstGeom prst="rect">
            <a:avLst/>
          </a:prstGeom>
        </p:spPr>
      </p:pic>
      <p:sp>
        <p:nvSpPr>
          <p:cNvPr id="3" name="Content Placeholder 2">
            <a:extLst>
              <a:ext uri="{FF2B5EF4-FFF2-40B4-BE49-F238E27FC236}">
                <a16:creationId xmlns:a16="http://schemas.microsoft.com/office/drawing/2014/main" id="{A18FDE8E-B325-0DB0-C8C4-FBDD3F35941C}"/>
              </a:ext>
            </a:extLst>
          </p:cNvPr>
          <p:cNvSpPr>
            <a:spLocks noGrp="1"/>
          </p:cNvSpPr>
          <p:nvPr>
            <p:ph idx="1"/>
          </p:nvPr>
        </p:nvSpPr>
        <p:spPr>
          <a:xfrm>
            <a:off x="6260760" y="1235242"/>
            <a:ext cx="5931240" cy="5569761"/>
          </a:xfrm>
        </p:spPr>
        <p:txBody>
          <a:bodyPr vert="horz" lIns="91440" tIns="45720" rIns="91440" bIns="45720" rtlCol="0" anchor="ctr">
            <a:normAutofit/>
          </a:bodyPr>
          <a:lstStyle/>
          <a:p>
            <a:pPr marL="0" indent="0">
              <a:buNone/>
            </a:pPr>
            <a:r>
              <a:rPr lang="en-US" sz="1600" dirty="0">
                <a:solidFill>
                  <a:schemeClr val="tx2"/>
                </a:solidFill>
              </a:rPr>
              <a:t>The café industry is a monopolistic competition. There are many competitors, from big coffee chains like café Nero and Starbucks to other individual cafes. They, however, mostly appeal to professionals and people on the go. </a:t>
            </a:r>
          </a:p>
          <a:p>
            <a:pPr marL="0" indent="0">
              <a:buNone/>
            </a:pPr>
            <a:r>
              <a:rPr lang="en-US" sz="1600" dirty="0">
                <a:solidFill>
                  <a:schemeClr val="tx2"/>
                </a:solidFill>
              </a:rPr>
              <a:t>Our store would target students, professionals, and individuals looking for a nice place to relax with an emphasis on a younger customer base of students and young adults who enjoy the calming atmosphere. </a:t>
            </a:r>
          </a:p>
          <a:p>
            <a:pPr marL="0" indent="0">
              <a:buNone/>
            </a:pPr>
            <a:r>
              <a:rPr lang="en-US" sz="1600" dirty="0">
                <a:solidFill>
                  <a:schemeClr val="tx2"/>
                </a:solidFill>
              </a:rPr>
              <a:t>These groups are attractive as they are likely to spend time outside their homes and look for a relaxing place to study, work, socialize, or relax. They are also more likely to value the comfort, atmosphere, and affordability that our café provides</a:t>
            </a:r>
          </a:p>
          <a:p>
            <a:pPr marL="0" indent="0">
              <a:buNone/>
            </a:pPr>
            <a:r>
              <a:rPr lang="en-US" sz="1600" dirty="0">
                <a:solidFill>
                  <a:schemeClr val="tx2"/>
                </a:solidFill>
              </a:rPr>
              <a:t>To reach our audience we will be using short form social media such as </a:t>
            </a:r>
            <a:r>
              <a:rPr lang="en-US" sz="1600" dirty="0" err="1">
                <a:solidFill>
                  <a:schemeClr val="tx2"/>
                </a:solidFill>
              </a:rPr>
              <a:t>tiktok</a:t>
            </a:r>
            <a:r>
              <a:rPr lang="en-US" sz="1600" dirty="0">
                <a:solidFill>
                  <a:schemeClr val="tx2"/>
                </a:solidFill>
              </a:rPr>
              <a:t> and Instagram to spread the word of our café. </a:t>
            </a:r>
          </a:p>
          <a:p>
            <a:pPr marL="0"/>
            <a:r>
              <a:rPr lang="en-US" sz="1600" dirty="0">
                <a:solidFill>
                  <a:schemeClr val="tx2"/>
                </a:solidFill>
              </a:rPr>
              <a:t>Our unique selling point lies in our:</a:t>
            </a:r>
          </a:p>
          <a:p>
            <a:pPr marL="0"/>
            <a:r>
              <a:rPr lang="en-US" sz="1600" dirty="0">
                <a:solidFill>
                  <a:schemeClr val="tx2"/>
                </a:solidFill>
              </a:rPr>
              <a:t>Cozy relaxing environment   with warm lighting</a:t>
            </a:r>
          </a:p>
          <a:p>
            <a:pPr marL="0"/>
            <a:r>
              <a:rPr lang="en-US" sz="1600" dirty="0">
                <a:solidFill>
                  <a:schemeClr val="tx2"/>
                </a:solidFill>
              </a:rPr>
              <a:t>Free access to books and board game libraries</a:t>
            </a:r>
          </a:p>
          <a:p>
            <a:pPr marL="0"/>
            <a:r>
              <a:rPr lang="en-US" sz="1600" dirty="0">
                <a:solidFill>
                  <a:schemeClr val="tx2"/>
                </a:solidFill>
              </a:rPr>
              <a:t>Being a local independent business rather than a large chain</a:t>
            </a:r>
          </a:p>
          <a:p>
            <a:pPr marL="0"/>
            <a:r>
              <a:rPr lang="en-US" sz="1600" dirty="0">
                <a:solidFill>
                  <a:schemeClr val="tx2"/>
                </a:solidFill>
              </a:rPr>
              <a:t>Affordable pricing</a:t>
            </a:r>
          </a:p>
        </p:txBody>
      </p:sp>
      <p:grpSp>
        <p:nvGrpSpPr>
          <p:cNvPr id="38" name="Group 37">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39" name="Freeform: Shape 38">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Freeform: Shape 39">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Shape 40">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14812818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5F879AC3-D4CE-493C-ADC7-06205677F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n w="0"/>
              <a:solidFill>
                <a:schemeClr val="accent1"/>
              </a:solidFill>
              <a:effectLst>
                <a:outerShdw blurRad="38100" dist="25400" dir="5400000" algn="ctr" rotWithShape="0">
                  <a:srgbClr val="6E747A">
                    <a:alpha val="43000"/>
                  </a:srgbClr>
                </a:outerShdw>
              </a:effectLst>
            </a:endParaRPr>
          </a:p>
        </p:txBody>
      </p:sp>
      <p:sp>
        <p:nvSpPr>
          <p:cNvPr id="31" name="Freeform: Shape 30">
            <a:extLst>
              <a:ext uri="{FF2B5EF4-FFF2-40B4-BE49-F238E27FC236}">
                <a16:creationId xmlns:a16="http://schemas.microsoft.com/office/drawing/2014/main" id="{736F0DFD-0954-464F-BF12-DD2E6F6E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983504" cy="6858000"/>
          </a:xfrm>
          <a:custGeom>
            <a:avLst/>
            <a:gdLst>
              <a:gd name="connsiteX0" fmla="*/ 0 w 1983504"/>
              <a:gd name="connsiteY0" fmla="*/ 0 h 6858000"/>
              <a:gd name="connsiteX1" fmla="*/ 1376658 w 1983504"/>
              <a:gd name="connsiteY1" fmla="*/ 0 h 6858000"/>
              <a:gd name="connsiteX2" fmla="*/ 1690650 w 1983504"/>
              <a:gd name="connsiteY2" fmla="*/ 110269 h 6858000"/>
              <a:gd name="connsiteX3" fmla="*/ 1645361 w 1983504"/>
              <a:gd name="connsiteY3" fmla="*/ 135168 h 6858000"/>
              <a:gd name="connsiteX4" fmla="*/ 1373640 w 1983504"/>
              <a:gd name="connsiteY4" fmla="*/ 71141 h 6858000"/>
              <a:gd name="connsiteX5" fmla="*/ 1319295 w 1983504"/>
              <a:gd name="connsiteY5" fmla="*/ 88927 h 6858000"/>
              <a:gd name="connsiteX6" fmla="*/ 1346468 w 1983504"/>
              <a:gd name="connsiteY6" fmla="*/ 163625 h 6858000"/>
              <a:gd name="connsiteX7" fmla="*/ 1464213 w 1983504"/>
              <a:gd name="connsiteY7" fmla="*/ 192082 h 6858000"/>
              <a:gd name="connsiteX8" fmla="*/ 1648381 w 1983504"/>
              <a:gd name="connsiteY8" fmla="*/ 373491 h 6858000"/>
              <a:gd name="connsiteX9" fmla="*/ 1370620 w 1983504"/>
              <a:gd name="connsiteY9" fmla="*/ 352148 h 6858000"/>
              <a:gd name="connsiteX10" fmla="*/ 1322314 w 1983504"/>
              <a:gd name="connsiteY10" fmla="*/ 394834 h 6858000"/>
              <a:gd name="connsiteX11" fmla="*/ 1304199 w 1983504"/>
              <a:gd name="connsiteY11" fmla="*/ 451747 h 6858000"/>
              <a:gd name="connsiteX12" fmla="*/ 1222682 w 1983504"/>
              <a:gd name="connsiteY12" fmla="*/ 359262 h 6858000"/>
              <a:gd name="connsiteX13" fmla="*/ 1153242 w 1983504"/>
              <a:gd name="connsiteY13" fmla="*/ 334364 h 6858000"/>
              <a:gd name="connsiteX14" fmla="*/ 1132108 w 1983504"/>
              <a:gd name="connsiteY14" fmla="*/ 416176 h 6858000"/>
              <a:gd name="connsiteX15" fmla="*/ 1195509 w 1983504"/>
              <a:gd name="connsiteY15" fmla="*/ 505101 h 6858000"/>
              <a:gd name="connsiteX16" fmla="*/ 1364582 w 1983504"/>
              <a:gd name="connsiteY16" fmla="*/ 558458 h 6858000"/>
              <a:gd name="connsiteX17" fmla="*/ 1183434 w 1983504"/>
              <a:gd name="connsiteY17" fmla="*/ 558458 h 6858000"/>
              <a:gd name="connsiteX18" fmla="*/ 975114 w 1983504"/>
              <a:gd name="connsiteY18" fmla="*/ 522887 h 6858000"/>
              <a:gd name="connsiteX19" fmla="*/ 754716 w 1983504"/>
              <a:gd name="connsiteY19" fmla="*/ 533558 h 6858000"/>
              <a:gd name="connsiteX20" fmla="*/ 546395 w 1983504"/>
              <a:gd name="connsiteY20" fmla="*/ 462417 h 6858000"/>
              <a:gd name="connsiteX21" fmla="*/ 335056 w 1983504"/>
              <a:gd name="connsiteY21" fmla="*/ 465975 h 6858000"/>
              <a:gd name="connsiteX22" fmla="*/ 1270988 w 1983504"/>
              <a:gd name="connsiteY22" fmla="*/ 910606 h 6858000"/>
              <a:gd name="connsiteX23" fmla="*/ 1225701 w 1983504"/>
              <a:gd name="connsiteY23" fmla="*/ 921277 h 6858000"/>
              <a:gd name="connsiteX24" fmla="*/ 1165318 w 1983504"/>
              <a:gd name="connsiteY24" fmla="*/ 949734 h 6858000"/>
              <a:gd name="connsiteX25" fmla="*/ 1210606 w 1983504"/>
              <a:gd name="connsiteY25" fmla="*/ 1006647 h 6858000"/>
              <a:gd name="connsiteX26" fmla="*/ 1455156 w 1983504"/>
              <a:gd name="connsiteY26" fmla="*/ 1113358 h 6858000"/>
              <a:gd name="connsiteX27" fmla="*/ 1515538 w 1983504"/>
              <a:gd name="connsiteY27" fmla="*/ 1220069 h 6858000"/>
              <a:gd name="connsiteX28" fmla="*/ 1440060 w 1983504"/>
              <a:gd name="connsiteY28" fmla="*/ 1209399 h 6858000"/>
              <a:gd name="connsiteX29" fmla="*/ 1373640 w 1983504"/>
              <a:gd name="connsiteY29" fmla="*/ 1230741 h 6858000"/>
              <a:gd name="connsiteX30" fmla="*/ 1400810 w 1983504"/>
              <a:gd name="connsiteY30" fmla="*/ 1365909 h 6858000"/>
              <a:gd name="connsiteX31" fmla="*/ 1748012 w 1983504"/>
              <a:gd name="connsiteY31" fmla="*/ 1540204 h 6858000"/>
              <a:gd name="connsiteX32" fmla="*/ 1778203 w 1983504"/>
              <a:gd name="connsiteY32" fmla="*/ 1597117 h 6858000"/>
              <a:gd name="connsiteX33" fmla="*/ 1735936 w 1983504"/>
              <a:gd name="connsiteY33" fmla="*/ 1636245 h 6858000"/>
              <a:gd name="connsiteX34" fmla="*/ 1624228 w 1983504"/>
              <a:gd name="connsiteY34" fmla="*/ 1657587 h 6858000"/>
              <a:gd name="connsiteX35" fmla="*/ 1781223 w 1983504"/>
              <a:gd name="connsiteY35" fmla="*/ 1849668 h 6858000"/>
              <a:gd name="connsiteX36" fmla="*/ 1838587 w 1983504"/>
              <a:gd name="connsiteY36" fmla="*/ 1903025 h 6858000"/>
              <a:gd name="connsiteX37" fmla="*/ 1938218 w 1983504"/>
              <a:gd name="connsiteY37" fmla="*/ 1984836 h 6858000"/>
              <a:gd name="connsiteX38" fmla="*/ 1938218 w 1983504"/>
              <a:gd name="connsiteY38" fmla="*/ 2013292 h 6858000"/>
              <a:gd name="connsiteX39" fmla="*/ 1805376 w 1983504"/>
              <a:gd name="connsiteY39" fmla="*/ 2102219 h 6858000"/>
              <a:gd name="connsiteX40" fmla="*/ 1563844 w 1983504"/>
              <a:gd name="connsiteY40" fmla="*/ 2077320 h 6858000"/>
              <a:gd name="connsiteX41" fmla="*/ 1920104 w 1983504"/>
              <a:gd name="connsiteY41" fmla="*/ 2208931 h 6858000"/>
              <a:gd name="connsiteX42" fmla="*/ 766792 w 1983504"/>
              <a:gd name="connsiteY42" fmla="*/ 1892353 h 6858000"/>
              <a:gd name="connsiteX43" fmla="*/ 839252 w 1983504"/>
              <a:gd name="connsiteY43" fmla="*/ 1974165 h 6858000"/>
              <a:gd name="connsiteX44" fmla="*/ 1243816 w 1983504"/>
              <a:gd name="connsiteY44" fmla="*/ 2191146 h 6858000"/>
              <a:gd name="connsiteX45" fmla="*/ 1358543 w 1983504"/>
              <a:gd name="connsiteY45" fmla="*/ 2326314 h 6858000"/>
              <a:gd name="connsiteX46" fmla="*/ 1479310 w 1983504"/>
              <a:gd name="connsiteY46" fmla="*/ 2401012 h 6858000"/>
              <a:gd name="connsiteX47" fmla="*/ 1648381 w 1983504"/>
              <a:gd name="connsiteY47" fmla="*/ 2401012 h 6858000"/>
              <a:gd name="connsiteX48" fmla="*/ 1769146 w 1983504"/>
              <a:gd name="connsiteY48" fmla="*/ 2518395 h 6858000"/>
              <a:gd name="connsiteX49" fmla="*/ 1645361 w 1983504"/>
              <a:gd name="connsiteY49" fmla="*/ 2543294 h 6858000"/>
              <a:gd name="connsiteX50" fmla="*/ 1500444 w 1983504"/>
              <a:gd name="connsiteY50" fmla="*/ 2525509 h 6858000"/>
              <a:gd name="connsiteX51" fmla="*/ 1337410 w 1983504"/>
              <a:gd name="connsiteY51" fmla="*/ 2564636 h 6858000"/>
              <a:gd name="connsiteX52" fmla="*/ 1186452 w 1983504"/>
              <a:gd name="connsiteY52" fmla="*/ 2532623 h 6858000"/>
              <a:gd name="connsiteX53" fmla="*/ 1005304 w 1983504"/>
              <a:gd name="connsiteY53" fmla="*/ 2553965 h 6858000"/>
              <a:gd name="connsiteX54" fmla="*/ 947940 w 1983504"/>
              <a:gd name="connsiteY54" fmla="*/ 2692689 h 6858000"/>
              <a:gd name="connsiteX55" fmla="*/ 929826 w 1983504"/>
              <a:gd name="connsiteY55" fmla="*/ 2703362 h 6858000"/>
              <a:gd name="connsiteX56" fmla="*/ 594701 w 1983504"/>
              <a:gd name="connsiteY56" fmla="*/ 2923898 h 6858000"/>
              <a:gd name="connsiteX57" fmla="*/ 501108 w 1983504"/>
              <a:gd name="connsiteY57" fmla="*/ 2941684 h 6858000"/>
              <a:gd name="connsiteX58" fmla="*/ 1053610 w 1983504"/>
              <a:gd name="connsiteY58" fmla="*/ 3329402 h 6858000"/>
              <a:gd name="connsiteX59" fmla="*/ 682256 w 1983504"/>
              <a:gd name="connsiteY59" fmla="*/ 3229805 h 6858000"/>
              <a:gd name="connsiteX60" fmla="*/ 630932 w 1983504"/>
              <a:gd name="connsiteY60" fmla="*/ 3393429 h 6858000"/>
              <a:gd name="connsiteX61" fmla="*/ 806041 w 1983504"/>
              <a:gd name="connsiteY61" fmla="*/ 3539269 h 6858000"/>
              <a:gd name="connsiteX62" fmla="*/ 869444 w 1983504"/>
              <a:gd name="connsiteY62" fmla="*/ 3827390 h 6858000"/>
              <a:gd name="connsiteX63" fmla="*/ 839252 w 1983504"/>
              <a:gd name="connsiteY63" fmla="*/ 4090612 h 6858000"/>
              <a:gd name="connsiteX64" fmla="*/ 763774 w 1983504"/>
              <a:gd name="connsiteY64" fmla="*/ 4172424 h 6858000"/>
              <a:gd name="connsiteX65" fmla="*/ 655085 w 1983504"/>
              <a:gd name="connsiteY65" fmla="*/ 4321821 h 6858000"/>
              <a:gd name="connsiteX66" fmla="*/ 588662 w 1983504"/>
              <a:gd name="connsiteY66" fmla="*/ 4414305 h 6858000"/>
              <a:gd name="connsiteX67" fmla="*/ 356189 w 1983504"/>
              <a:gd name="connsiteY67" fmla="*/ 4378734 h 6858000"/>
              <a:gd name="connsiteX68" fmla="*/ 667160 w 1983504"/>
              <a:gd name="connsiteY68" fmla="*/ 4613499 h 6858000"/>
              <a:gd name="connsiteX69" fmla="*/ 416573 w 1983504"/>
              <a:gd name="connsiteY69" fmla="*/ 4585042 h 6858000"/>
              <a:gd name="connsiteX70" fmla="*/ 335056 w 1983504"/>
              <a:gd name="connsiteY70" fmla="*/ 4602828 h 6858000"/>
              <a:gd name="connsiteX71" fmla="*/ 380342 w 1983504"/>
              <a:gd name="connsiteY71" fmla="*/ 4677526 h 6858000"/>
              <a:gd name="connsiteX72" fmla="*/ 564510 w 1983504"/>
              <a:gd name="connsiteY72" fmla="*/ 4805580 h 6858000"/>
              <a:gd name="connsiteX73" fmla="*/ 944922 w 1983504"/>
              <a:gd name="connsiteY73" fmla="*/ 5154171 h 6858000"/>
              <a:gd name="connsiteX74" fmla="*/ 576586 w 1983504"/>
              <a:gd name="connsiteY74" fmla="*/ 4994104 h 6858000"/>
              <a:gd name="connsiteX75" fmla="*/ 963036 w 1983504"/>
              <a:gd name="connsiteY75" fmla="*/ 5353367 h 6858000"/>
              <a:gd name="connsiteX76" fmla="*/ 1047572 w 1983504"/>
              <a:gd name="connsiteY76" fmla="*/ 5474306 h 6858000"/>
              <a:gd name="connsiteX77" fmla="*/ 1222682 w 1983504"/>
              <a:gd name="connsiteY77" fmla="*/ 5769542 h 6858000"/>
              <a:gd name="connsiteX78" fmla="*/ 1213626 w 1983504"/>
              <a:gd name="connsiteY78" fmla="*/ 5801555 h 6858000"/>
              <a:gd name="connsiteX79" fmla="*/ 1014361 w 1983504"/>
              <a:gd name="connsiteY79" fmla="*/ 5755314 h 6858000"/>
              <a:gd name="connsiteX80" fmla="*/ 1274008 w 1983504"/>
              <a:gd name="connsiteY80" fmla="*/ 6004307 h 6858000"/>
              <a:gd name="connsiteX81" fmla="*/ 1542711 w 1983504"/>
              <a:gd name="connsiteY81" fmla="*/ 6196388 h 6858000"/>
              <a:gd name="connsiteX82" fmla="*/ 1352504 w 1983504"/>
              <a:gd name="connsiteY82" fmla="*/ 6167932 h 6858000"/>
              <a:gd name="connsiteX83" fmla="*/ 1089840 w 1983504"/>
              <a:gd name="connsiteY83" fmla="*/ 6057663 h 6858000"/>
              <a:gd name="connsiteX84" fmla="*/ 999266 w 1983504"/>
              <a:gd name="connsiteY84" fmla="*/ 6100347 h 6858000"/>
              <a:gd name="connsiteX85" fmla="*/ 1246836 w 1983504"/>
              <a:gd name="connsiteY85" fmla="*/ 6281757 h 6858000"/>
              <a:gd name="connsiteX86" fmla="*/ 1388735 w 1983504"/>
              <a:gd name="connsiteY86" fmla="*/ 6367127 h 6858000"/>
              <a:gd name="connsiteX87" fmla="*/ 1446099 w 1983504"/>
              <a:gd name="connsiteY87" fmla="*/ 6431153 h 6858000"/>
              <a:gd name="connsiteX88" fmla="*/ 1609132 w 1983504"/>
              <a:gd name="connsiteY88" fmla="*/ 6658805 h 6858000"/>
              <a:gd name="connsiteX89" fmla="*/ 1983504 w 1983504"/>
              <a:gd name="connsiteY89" fmla="*/ 6858000 h 6858000"/>
              <a:gd name="connsiteX90" fmla="*/ 0 w 1983504"/>
              <a:gd name="connsiteY9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1983504" h="6858000">
                <a:moveTo>
                  <a:pt x="0" y="0"/>
                </a:moveTo>
                <a:lnTo>
                  <a:pt x="1376658" y="0"/>
                </a:lnTo>
                <a:cubicBezTo>
                  <a:pt x="1482328" y="35571"/>
                  <a:pt x="1584980" y="78255"/>
                  <a:pt x="1690650" y="110269"/>
                </a:cubicBezTo>
                <a:cubicBezTo>
                  <a:pt x="1675553" y="145839"/>
                  <a:pt x="1660458" y="138725"/>
                  <a:pt x="1645361" y="135168"/>
                </a:cubicBezTo>
                <a:cubicBezTo>
                  <a:pt x="1554788" y="120941"/>
                  <a:pt x="1461194" y="110269"/>
                  <a:pt x="1373640" y="71141"/>
                </a:cubicBezTo>
                <a:cubicBezTo>
                  <a:pt x="1352504" y="64027"/>
                  <a:pt x="1328352" y="64027"/>
                  <a:pt x="1319295" y="88927"/>
                </a:cubicBezTo>
                <a:cubicBezTo>
                  <a:pt x="1304199" y="124497"/>
                  <a:pt x="1325332" y="145839"/>
                  <a:pt x="1346468" y="163625"/>
                </a:cubicBezTo>
                <a:cubicBezTo>
                  <a:pt x="1382696" y="195638"/>
                  <a:pt x="1424964" y="188525"/>
                  <a:pt x="1464213" y="192082"/>
                </a:cubicBezTo>
                <a:cubicBezTo>
                  <a:pt x="1572902" y="209867"/>
                  <a:pt x="1624228" y="259665"/>
                  <a:pt x="1648381" y="373491"/>
                </a:cubicBezTo>
                <a:cubicBezTo>
                  <a:pt x="1554788" y="327250"/>
                  <a:pt x="1461194" y="384162"/>
                  <a:pt x="1370620" y="352148"/>
                </a:cubicBezTo>
                <a:cubicBezTo>
                  <a:pt x="1346468" y="345034"/>
                  <a:pt x="1310237" y="355706"/>
                  <a:pt x="1322314" y="394834"/>
                </a:cubicBezTo>
                <a:cubicBezTo>
                  <a:pt x="1334390" y="430405"/>
                  <a:pt x="1373640" y="458860"/>
                  <a:pt x="1304199" y="451747"/>
                </a:cubicBezTo>
                <a:cubicBezTo>
                  <a:pt x="1252873" y="448189"/>
                  <a:pt x="1237778" y="405504"/>
                  <a:pt x="1222682" y="359262"/>
                </a:cubicBezTo>
                <a:cubicBezTo>
                  <a:pt x="1210606" y="334364"/>
                  <a:pt x="1177395" y="320135"/>
                  <a:pt x="1153242" y="334364"/>
                </a:cubicBezTo>
                <a:cubicBezTo>
                  <a:pt x="1123051" y="348592"/>
                  <a:pt x="1132108" y="387720"/>
                  <a:pt x="1132108" y="416176"/>
                </a:cubicBezTo>
                <a:cubicBezTo>
                  <a:pt x="1129088" y="469532"/>
                  <a:pt x="1153242" y="494431"/>
                  <a:pt x="1195509" y="505101"/>
                </a:cubicBezTo>
                <a:cubicBezTo>
                  <a:pt x="1246836" y="519330"/>
                  <a:pt x="1298160" y="537116"/>
                  <a:pt x="1364582" y="558458"/>
                </a:cubicBezTo>
                <a:cubicBezTo>
                  <a:pt x="1292122" y="594028"/>
                  <a:pt x="1237778" y="586915"/>
                  <a:pt x="1183434" y="558458"/>
                </a:cubicBezTo>
                <a:cubicBezTo>
                  <a:pt x="1117012" y="526444"/>
                  <a:pt x="1029458" y="483759"/>
                  <a:pt x="975114" y="522887"/>
                </a:cubicBezTo>
                <a:cubicBezTo>
                  <a:pt x="893597" y="579800"/>
                  <a:pt x="827176" y="544229"/>
                  <a:pt x="754716" y="533558"/>
                </a:cubicBezTo>
                <a:cubicBezTo>
                  <a:pt x="603758" y="512216"/>
                  <a:pt x="697352" y="480203"/>
                  <a:pt x="546395" y="462417"/>
                </a:cubicBezTo>
                <a:cubicBezTo>
                  <a:pt x="486012" y="455303"/>
                  <a:pt x="422610" y="426847"/>
                  <a:pt x="335056" y="465975"/>
                </a:cubicBezTo>
                <a:cubicBezTo>
                  <a:pt x="730563" y="672284"/>
                  <a:pt x="917750" y="658055"/>
                  <a:pt x="1270988" y="910606"/>
                </a:cubicBezTo>
                <a:cubicBezTo>
                  <a:pt x="1255893" y="935506"/>
                  <a:pt x="1240798" y="924835"/>
                  <a:pt x="1225701" y="921277"/>
                </a:cubicBezTo>
                <a:cubicBezTo>
                  <a:pt x="1201548" y="917720"/>
                  <a:pt x="1171356" y="903491"/>
                  <a:pt x="1165318" y="949734"/>
                </a:cubicBezTo>
                <a:cubicBezTo>
                  <a:pt x="1162298" y="985305"/>
                  <a:pt x="1180415" y="1003089"/>
                  <a:pt x="1210606" y="1006647"/>
                </a:cubicBezTo>
                <a:cubicBezTo>
                  <a:pt x="1298160" y="1020875"/>
                  <a:pt x="1376658" y="1070674"/>
                  <a:pt x="1455156" y="1113358"/>
                </a:cubicBezTo>
                <a:cubicBezTo>
                  <a:pt x="1491385" y="1131144"/>
                  <a:pt x="1530634" y="1156043"/>
                  <a:pt x="1515538" y="1220069"/>
                </a:cubicBezTo>
                <a:cubicBezTo>
                  <a:pt x="1485348" y="1237855"/>
                  <a:pt x="1464213" y="1212955"/>
                  <a:pt x="1440060" y="1209399"/>
                </a:cubicBezTo>
                <a:cubicBezTo>
                  <a:pt x="1415907" y="1205842"/>
                  <a:pt x="1358543" y="1220069"/>
                  <a:pt x="1373640" y="1230741"/>
                </a:cubicBezTo>
                <a:cubicBezTo>
                  <a:pt x="1443080" y="1269868"/>
                  <a:pt x="1316276" y="1365909"/>
                  <a:pt x="1400810" y="1365909"/>
                </a:cubicBezTo>
                <a:cubicBezTo>
                  <a:pt x="1539691" y="1365909"/>
                  <a:pt x="1615170" y="1536647"/>
                  <a:pt x="1748012" y="1540204"/>
                </a:cubicBezTo>
                <a:cubicBezTo>
                  <a:pt x="1769146" y="1540204"/>
                  <a:pt x="1778203" y="1572219"/>
                  <a:pt x="1778203" y="1597117"/>
                </a:cubicBezTo>
                <a:cubicBezTo>
                  <a:pt x="1778203" y="1629132"/>
                  <a:pt x="1757070" y="1632688"/>
                  <a:pt x="1735936" y="1636245"/>
                </a:cubicBezTo>
                <a:cubicBezTo>
                  <a:pt x="1702725" y="1639802"/>
                  <a:pt x="1666496" y="1597117"/>
                  <a:pt x="1624228" y="1657587"/>
                </a:cubicBezTo>
                <a:cubicBezTo>
                  <a:pt x="1702725" y="1693158"/>
                  <a:pt x="1784242" y="1728729"/>
                  <a:pt x="1781223" y="1849668"/>
                </a:cubicBezTo>
                <a:cubicBezTo>
                  <a:pt x="1781223" y="1881683"/>
                  <a:pt x="1814434" y="1895910"/>
                  <a:pt x="1838587" y="1903025"/>
                </a:cubicBezTo>
                <a:cubicBezTo>
                  <a:pt x="1880854" y="1917252"/>
                  <a:pt x="1914065" y="1938595"/>
                  <a:pt x="1938218" y="1984836"/>
                </a:cubicBezTo>
                <a:cubicBezTo>
                  <a:pt x="1938218" y="1995507"/>
                  <a:pt x="1938218" y="2002622"/>
                  <a:pt x="1938218" y="2013292"/>
                </a:cubicBezTo>
                <a:cubicBezTo>
                  <a:pt x="1932180" y="2123562"/>
                  <a:pt x="1871798" y="2120004"/>
                  <a:pt x="1805376" y="2102219"/>
                </a:cubicBezTo>
                <a:cubicBezTo>
                  <a:pt x="1726878" y="2080877"/>
                  <a:pt x="1648381" y="2038192"/>
                  <a:pt x="1563844" y="2077320"/>
                </a:cubicBezTo>
                <a:cubicBezTo>
                  <a:pt x="1681592" y="2130676"/>
                  <a:pt x="1811414" y="2134233"/>
                  <a:pt x="1920104" y="2208931"/>
                </a:cubicBezTo>
                <a:cubicBezTo>
                  <a:pt x="1515538" y="2223159"/>
                  <a:pt x="1159280" y="1984836"/>
                  <a:pt x="766792" y="1892353"/>
                </a:cubicBezTo>
                <a:cubicBezTo>
                  <a:pt x="778869" y="1952823"/>
                  <a:pt x="812080" y="1967051"/>
                  <a:pt x="839252" y="1974165"/>
                </a:cubicBezTo>
                <a:cubicBezTo>
                  <a:pt x="984170" y="2020407"/>
                  <a:pt x="1110974" y="2112891"/>
                  <a:pt x="1243816" y="2191146"/>
                </a:cubicBezTo>
                <a:cubicBezTo>
                  <a:pt x="1298160" y="2223159"/>
                  <a:pt x="1337410" y="2258731"/>
                  <a:pt x="1358543" y="2326314"/>
                </a:cubicBezTo>
                <a:cubicBezTo>
                  <a:pt x="1376658" y="2390340"/>
                  <a:pt x="1412888" y="2418796"/>
                  <a:pt x="1479310" y="2401012"/>
                </a:cubicBezTo>
                <a:cubicBezTo>
                  <a:pt x="1533654" y="2386784"/>
                  <a:pt x="1591018" y="2393898"/>
                  <a:pt x="1648381" y="2401012"/>
                </a:cubicBezTo>
                <a:cubicBezTo>
                  <a:pt x="1711782" y="2408126"/>
                  <a:pt x="1784242" y="2479267"/>
                  <a:pt x="1769146" y="2518395"/>
                </a:cubicBezTo>
                <a:cubicBezTo>
                  <a:pt x="1738956" y="2582422"/>
                  <a:pt x="1687630" y="2550408"/>
                  <a:pt x="1645361" y="2543294"/>
                </a:cubicBezTo>
                <a:cubicBezTo>
                  <a:pt x="1594036" y="2536181"/>
                  <a:pt x="1500444" y="2518395"/>
                  <a:pt x="1500444" y="2525509"/>
                </a:cubicBezTo>
                <a:cubicBezTo>
                  <a:pt x="1467232" y="2685576"/>
                  <a:pt x="1391754" y="2564636"/>
                  <a:pt x="1337410" y="2564636"/>
                </a:cubicBezTo>
                <a:cubicBezTo>
                  <a:pt x="1286084" y="2564636"/>
                  <a:pt x="1234759" y="2546851"/>
                  <a:pt x="1186452" y="2532623"/>
                </a:cubicBezTo>
                <a:cubicBezTo>
                  <a:pt x="1123051" y="2514837"/>
                  <a:pt x="1065688" y="2546851"/>
                  <a:pt x="1005304" y="2553965"/>
                </a:cubicBezTo>
                <a:cubicBezTo>
                  <a:pt x="950960" y="2561080"/>
                  <a:pt x="981150" y="2653563"/>
                  <a:pt x="947940" y="2692689"/>
                </a:cubicBezTo>
                <a:cubicBezTo>
                  <a:pt x="941903" y="2703362"/>
                  <a:pt x="935864" y="2703362"/>
                  <a:pt x="929826" y="2703362"/>
                </a:cubicBezTo>
                <a:cubicBezTo>
                  <a:pt x="911711" y="2980812"/>
                  <a:pt x="594701" y="2913227"/>
                  <a:pt x="594701" y="2923898"/>
                </a:cubicBezTo>
                <a:cubicBezTo>
                  <a:pt x="567529" y="2941684"/>
                  <a:pt x="534318" y="2899000"/>
                  <a:pt x="501108" y="2941684"/>
                </a:cubicBezTo>
                <a:cubicBezTo>
                  <a:pt x="643007" y="3137322"/>
                  <a:pt x="860386" y="3183563"/>
                  <a:pt x="1053610" y="3329402"/>
                </a:cubicBezTo>
                <a:cubicBezTo>
                  <a:pt x="893597" y="3379202"/>
                  <a:pt x="800002" y="3208463"/>
                  <a:pt x="682256" y="3229805"/>
                </a:cubicBezTo>
                <a:cubicBezTo>
                  <a:pt x="624893" y="3283162"/>
                  <a:pt x="796984" y="3368530"/>
                  <a:pt x="630932" y="3393429"/>
                </a:cubicBezTo>
                <a:cubicBezTo>
                  <a:pt x="703390" y="3439672"/>
                  <a:pt x="754716" y="3485914"/>
                  <a:pt x="806041" y="3539269"/>
                </a:cubicBezTo>
                <a:cubicBezTo>
                  <a:pt x="893597" y="3635309"/>
                  <a:pt x="911711" y="3699337"/>
                  <a:pt x="869444" y="3827390"/>
                </a:cubicBezTo>
                <a:cubicBezTo>
                  <a:pt x="842270" y="3912759"/>
                  <a:pt x="803022" y="3991015"/>
                  <a:pt x="839252" y="4090612"/>
                </a:cubicBezTo>
                <a:cubicBezTo>
                  <a:pt x="863405" y="4158196"/>
                  <a:pt x="854347" y="4204438"/>
                  <a:pt x="763774" y="4172424"/>
                </a:cubicBezTo>
                <a:cubicBezTo>
                  <a:pt x="667160" y="4140411"/>
                  <a:pt x="630932" y="4200882"/>
                  <a:pt x="655085" y="4321821"/>
                </a:cubicBezTo>
                <a:cubicBezTo>
                  <a:pt x="670179" y="4400076"/>
                  <a:pt x="655085" y="4424975"/>
                  <a:pt x="588662" y="4414305"/>
                </a:cubicBezTo>
                <a:cubicBezTo>
                  <a:pt x="516204" y="4403633"/>
                  <a:pt x="446764" y="4353835"/>
                  <a:pt x="356189" y="4378734"/>
                </a:cubicBezTo>
                <a:cubicBezTo>
                  <a:pt x="428648" y="4521016"/>
                  <a:pt x="582626" y="4478331"/>
                  <a:pt x="667160" y="4613499"/>
                </a:cubicBezTo>
                <a:cubicBezTo>
                  <a:pt x="567529" y="4613499"/>
                  <a:pt x="489031" y="4613499"/>
                  <a:pt x="416573" y="4585042"/>
                </a:cubicBezTo>
                <a:cubicBezTo>
                  <a:pt x="386381" y="4574373"/>
                  <a:pt x="353170" y="4560144"/>
                  <a:pt x="335056" y="4602828"/>
                </a:cubicBezTo>
                <a:cubicBezTo>
                  <a:pt x="313920" y="4652628"/>
                  <a:pt x="356189" y="4670412"/>
                  <a:pt x="380342" y="4677526"/>
                </a:cubicBezTo>
                <a:cubicBezTo>
                  <a:pt x="449784" y="4702425"/>
                  <a:pt x="504126" y="4759339"/>
                  <a:pt x="564510" y="4805580"/>
                </a:cubicBezTo>
                <a:cubicBezTo>
                  <a:pt x="694332" y="4905177"/>
                  <a:pt x="836233" y="4990547"/>
                  <a:pt x="944922" y="5154171"/>
                </a:cubicBezTo>
                <a:cubicBezTo>
                  <a:pt x="809060" y="5111487"/>
                  <a:pt x="706410" y="5011889"/>
                  <a:pt x="576586" y="4994104"/>
                </a:cubicBezTo>
                <a:cubicBezTo>
                  <a:pt x="688296" y="5143500"/>
                  <a:pt x="830194" y="5243097"/>
                  <a:pt x="963036" y="5353367"/>
                </a:cubicBezTo>
                <a:cubicBezTo>
                  <a:pt x="1002286" y="5385379"/>
                  <a:pt x="1041534" y="5406721"/>
                  <a:pt x="1047572" y="5474306"/>
                </a:cubicBezTo>
                <a:cubicBezTo>
                  <a:pt x="1065688" y="5605917"/>
                  <a:pt x="1113992" y="5712629"/>
                  <a:pt x="1222682" y="5769542"/>
                </a:cubicBezTo>
                <a:cubicBezTo>
                  <a:pt x="1222682" y="5769542"/>
                  <a:pt x="1216644" y="5790884"/>
                  <a:pt x="1213626" y="5801555"/>
                </a:cubicBezTo>
                <a:cubicBezTo>
                  <a:pt x="1147203" y="5805112"/>
                  <a:pt x="1095878" y="5726858"/>
                  <a:pt x="1014361" y="5755314"/>
                </a:cubicBezTo>
                <a:cubicBezTo>
                  <a:pt x="1095878" y="5862025"/>
                  <a:pt x="1162298" y="5954508"/>
                  <a:pt x="1274008" y="6004307"/>
                </a:cubicBezTo>
                <a:cubicBezTo>
                  <a:pt x="1364582" y="6043434"/>
                  <a:pt x="1476290" y="6068335"/>
                  <a:pt x="1542711" y="6196388"/>
                </a:cubicBezTo>
                <a:cubicBezTo>
                  <a:pt x="1467232" y="6221287"/>
                  <a:pt x="1409868" y="6189274"/>
                  <a:pt x="1352504" y="6167932"/>
                </a:cubicBezTo>
                <a:cubicBezTo>
                  <a:pt x="1264950" y="6132361"/>
                  <a:pt x="1177395" y="6093234"/>
                  <a:pt x="1089840" y="6057663"/>
                </a:cubicBezTo>
                <a:cubicBezTo>
                  <a:pt x="1056628" y="6043434"/>
                  <a:pt x="1020400" y="6036320"/>
                  <a:pt x="999266" y="6100347"/>
                </a:cubicBezTo>
                <a:cubicBezTo>
                  <a:pt x="1110974" y="6114575"/>
                  <a:pt x="1177395" y="6199945"/>
                  <a:pt x="1246836" y="6281757"/>
                </a:cubicBezTo>
                <a:cubicBezTo>
                  <a:pt x="1286084" y="6327999"/>
                  <a:pt x="1319295" y="6388469"/>
                  <a:pt x="1388735" y="6367127"/>
                </a:cubicBezTo>
                <a:cubicBezTo>
                  <a:pt x="1424964" y="6356456"/>
                  <a:pt x="1449118" y="6388469"/>
                  <a:pt x="1446099" y="6431153"/>
                </a:cubicBezTo>
                <a:cubicBezTo>
                  <a:pt x="1431002" y="6580550"/>
                  <a:pt x="1518558" y="6630349"/>
                  <a:pt x="1609132" y="6658805"/>
                </a:cubicBezTo>
                <a:cubicBezTo>
                  <a:pt x="1741974" y="6701489"/>
                  <a:pt x="1859720" y="6786859"/>
                  <a:pt x="1983504" y="6858000"/>
                </a:cubicBez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graphicFrame>
        <p:nvGraphicFramePr>
          <p:cNvPr id="5" name="Table 4">
            <a:extLst>
              <a:ext uri="{FF2B5EF4-FFF2-40B4-BE49-F238E27FC236}">
                <a16:creationId xmlns:a16="http://schemas.microsoft.com/office/drawing/2014/main" id="{84AB0C6C-1B62-BD5B-4E39-AC5A0700187D}"/>
              </a:ext>
            </a:extLst>
          </p:cNvPr>
          <p:cNvGraphicFramePr>
            <a:graphicFrameLocks noGrp="1"/>
          </p:cNvGraphicFramePr>
          <p:nvPr>
            <p:extLst>
              <p:ext uri="{D42A27DB-BD31-4B8C-83A1-F6EECF244321}">
                <p14:modId xmlns:p14="http://schemas.microsoft.com/office/powerpoint/2010/main" val="1018660213"/>
              </p:ext>
            </p:extLst>
          </p:nvPr>
        </p:nvGraphicFramePr>
        <p:xfrm>
          <a:off x="6994525" y="642938"/>
          <a:ext cx="4551362" cy="4295410"/>
        </p:xfrm>
        <a:graphic>
          <a:graphicData uri="http://schemas.openxmlformats.org/drawingml/2006/table">
            <a:tbl>
              <a:tblPr bandRow="1">
                <a:tableStyleId>{5C22544A-7EE6-4342-B048-85BDC9FD1C3A}</a:tableStyleId>
              </a:tblPr>
              <a:tblGrid>
                <a:gridCol w="3109029">
                  <a:extLst>
                    <a:ext uri="{9D8B030D-6E8A-4147-A177-3AD203B41FA5}">
                      <a16:colId xmlns:a16="http://schemas.microsoft.com/office/drawing/2014/main" val="4078324115"/>
                    </a:ext>
                  </a:extLst>
                </a:gridCol>
                <a:gridCol w="1442333">
                  <a:extLst>
                    <a:ext uri="{9D8B030D-6E8A-4147-A177-3AD203B41FA5}">
                      <a16:colId xmlns:a16="http://schemas.microsoft.com/office/drawing/2014/main" val="3261734122"/>
                    </a:ext>
                  </a:extLst>
                </a:gridCol>
              </a:tblGrid>
              <a:tr h="1191362">
                <a:tc>
                  <a:txBody>
                    <a:bodyPr/>
                    <a:lstStyle/>
                    <a:p>
                      <a:pPr algn="l" rtl="0" fontAlgn="ctr"/>
                      <a:r>
                        <a:rPr lang="en-GB" sz="3300" u="none" strike="noStrike" dirty="0">
                          <a:effectLst/>
                        </a:rPr>
                        <a:t>Fixed Costs</a:t>
                      </a:r>
                      <a:endParaRPr lang="en-GB" sz="3300" b="1" i="0" u="none" strike="noStrike" dirty="0">
                        <a:solidFill>
                          <a:srgbClr val="000000"/>
                        </a:solidFill>
                        <a:effectLst/>
                        <a:latin typeface="Calibri" panose="020F0502020204030204" pitchFamily="34" charset="0"/>
                      </a:endParaRPr>
                    </a:p>
                  </a:txBody>
                  <a:tcPr marL="15716" marR="15716" marT="15716" marB="0" anchor="ctr">
                    <a:solidFill>
                      <a:schemeClr val="accent6">
                        <a:lumMod val="60000"/>
                        <a:lumOff val="40000"/>
                      </a:schemeClr>
                    </a:solidFill>
                  </a:tcPr>
                </a:tc>
                <a:tc>
                  <a:txBody>
                    <a:bodyPr/>
                    <a:lstStyle/>
                    <a:p>
                      <a:pPr algn="l" rtl="0" fontAlgn="ctr"/>
                      <a:r>
                        <a:rPr lang="en-GB" sz="3300" u="none" strike="noStrike" dirty="0">
                          <a:effectLst/>
                        </a:rPr>
                        <a:t>per month</a:t>
                      </a:r>
                      <a:endParaRPr lang="en-GB" sz="3300" b="0" i="0" u="none" strike="noStrike" dirty="0">
                        <a:solidFill>
                          <a:srgbClr val="000000"/>
                        </a:solidFill>
                        <a:effectLst/>
                        <a:latin typeface="Calibri" panose="020F0502020204030204" pitchFamily="34" charset="0"/>
                      </a:endParaRPr>
                    </a:p>
                  </a:txBody>
                  <a:tcPr marL="15716" marR="15716" marT="15716" marB="0" anchor="ctr">
                    <a:solidFill>
                      <a:schemeClr val="accent6">
                        <a:lumMod val="60000"/>
                        <a:lumOff val="40000"/>
                      </a:schemeClr>
                    </a:solidFill>
                  </a:tcPr>
                </a:tc>
                <a:extLst>
                  <a:ext uri="{0D108BD9-81ED-4DB2-BD59-A6C34878D82A}">
                    <a16:rowId xmlns:a16="http://schemas.microsoft.com/office/drawing/2014/main" val="1773919177"/>
                  </a:ext>
                </a:extLst>
              </a:tr>
              <a:tr h="637562">
                <a:tc>
                  <a:txBody>
                    <a:bodyPr/>
                    <a:lstStyle/>
                    <a:p>
                      <a:pPr algn="l" rtl="0" fontAlgn="ctr"/>
                      <a:r>
                        <a:rPr lang="en-GB" sz="3300" u="none" strike="noStrike" dirty="0">
                          <a:effectLst/>
                        </a:rPr>
                        <a:t>Rent</a:t>
                      </a:r>
                      <a:endParaRPr lang="en-GB" sz="3300" b="0" i="0" u="none" strike="noStrike" dirty="0">
                        <a:solidFill>
                          <a:srgbClr val="000000"/>
                        </a:solidFill>
                        <a:effectLst/>
                        <a:latin typeface="Calibri" panose="020F0502020204030204" pitchFamily="34" charset="0"/>
                      </a:endParaRPr>
                    </a:p>
                  </a:txBody>
                  <a:tcPr marL="15716" marR="15716" marT="15716" marB="0" anchor="ctr"/>
                </a:tc>
                <a:tc>
                  <a:txBody>
                    <a:bodyPr/>
                    <a:lstStyle/>
                    <a:p>
                      <a:pPr algn="r" rtl="0" fontAlgn="ctr"/>
                      <a:r>
                        <a:rPr lang="en-GB" sz="3300" u="none" strike="noStrike" dirty="0">
                          <a:effectLst/>
                        </a:rPr>
                        <a:t>£1,500</a:t>
                      </a:r>
                      <a:endParaRPr lang="en-GB" sz="3300" b="0" i="0" u="none" strike="noStrike" dirty="0">
                        <a:solidFill>
                          <a:srgbClr val="000000"/>
                        </a:solidFill>
                        <a:effectLst/>
                        <a:latin typeface="Calibri" panose="020F0502020204030204" pitchFamily="34" charset="0"/>
                      </a:endParaRPr>
                    </a:p>
                  </a:txBody>
                  <a:tcPr marL="15716" marR="15716" marT="15716" marB="0" anchor="ctr"/>
                </a:tc>
                <a:extLst>
                  <a:ext uri="{0D108BD9-81ED-4DB2-BD59-A6C34878D82A}">
                    <a16:rowId xmlns:a16="http://schemas.microsoft.com/office/drawing/2014/main" val="3366274579"/>
                  </a:ext>
                </a:extLst>
              </a:tr>
              <a:tr h="637562">
                <a:tc>
                  <a:txBody>
                    <a:bodyPr/>
                    <a:lstStyle/>
                    <a:p>
                      <a:pPr algn="l" rtl="0" fontAlgn="ctr"/>
                      <a:r>
                        <a:rPr lang="en-GB" sz="3300" u="none" strike="noStrike" dirty="0">
                          <a:effectLst/>
                        </a:rPr>
                        <a:t>Gas bill</a:t>
                      </a:r>
                      <a:endParaRPr lang="en-GB" sz="3300" b="0" i="0" u="none" strike="noStrike" dirty="0">
                        <a:solidFill>
                          <a:srgbClr val="000000"/>
                        </a:solidFill>
                        <a:effectLst/>
                        <a:latin typeface="Calibri" panose="020F0502020204030204" pitchFamily="34" charset="0"/>
                      </a:endParaRPr>
                    </a:p>
                  </a:txBody>
                  <a:tcPr marL="15716" marR="15716" marT="15716" marB="0" anchor="ctr"/>
                </a:tc>
                <a:tc>
                  <a:txBody>
                    <a:bodyPr/>
                    <a:lstStyle/>
                    <a:p>
                      <a:pPr algn="r" rtl="0" fontAlgn="ctr"/>
                      <a:r>
                        <a:rPr lang="en-GB" sz="3300" u="none" strike="noStrike" dirty="0">
                          <a:effectLst/>
                        </a:rPr>
                        <a:t>£300</a:t>
                      </a:r>
                      <a:endParaRPr lang="en-GB" sz="3300" b="0" i="0" u="none" strike="noStrike" dirty="0">
                        <a:solidFill>
                          <a:srgbClr val="000000"/>
                        </a:solidFill>
                        <a:effectLst/>
                        <a:latin typeface="Calibri" panose="020F0502020204030204" pitchFamily="34" charset="0"/>
                      </a:endParaRPr>
                    </a:p>
                  </a:txBody>
                  <a:tcPr marL="15716" marR="15716" marT="15716" marB="0" anchor="ctr"/>
                </a:tc>
                <a:extLst>
                  <a:ext uri="{0D108BD9-81ED-4DB2-BD59-A6C34878D82A}">
                    <a16:rowId xmlns:a16="http://schemas.microsoft.com/office/drawing/2014/main" val="3343916940"/>
                  </a:ext>
                </a:extLst>
              </a:tr>
              <a:tr h="1191362">
                <a:tc>
                  <a:txBody>
                    <a:bodyPr/>
                    <a:lstStyle/>
                    <a:p>
                      <a:pPr algn="l" rtl="0" fontAlgn="ctr"/>
                      <a:r>
                        <a:rPr lang="en-GB" sz="3300" b="0" i="0" u="none" strike="noStrike" dirty="0">
                          <a:solidFill>
                            <a:srgbClr val="000000"/>
                          </a:solidFill>
                          <a:effectLst/>
                          <a:latin typeface="Calibri" panose="020F0502020204030204" pitchFamily="34" charset="0"/>
                        </a:rPr>
                        <a:t>Building insurance</a:t>
                      </a:r>
                    </a:p>
                  </a:txBody>
                  <a:tcPr marL="15716" marR="15716" marT="15716" marB="0" anchor="ctr"/>
                </a:tc>
                <a:tc>
                  <a:txBody>
                    <a:bodyPr/>
                    <a:lstStyle/>
                    <a:p>
                      <a:pPr algn="r" rtl="0" fontAlgn="ctr"/>
                      <a:r>
                        <a:rPr lang="en-GB" sz="3300" u="none" strike="noStrike" dirty="0">
                          <a:effectLst/>
                        </a:rPr>
                        <a:t>£1,000</a:t>
                      </a:r>
                      <a:endParaRPr lang="en-GB" sz="3300" b="0" i="0" u="none" strike="noStrike" dirty="0">
                        <a:solidFill>
                          <a:srgbClr val="000000"/>
                        </a:solidFill>
                        <a:effectLst/>
                        <a:latin typeface="Calibri" panose="020F0502020204030204" pitchFamily="34" charset="0"/>
                      </a:endParaRPr>
                    </a:p>
                  </a:txBody>
                  <a:tcPr marL="15716" marR="15716" marT="15716" marB="0" anchor="ctr"/>
                </a:tc>
                <a:extLst>
                  <a:ext uri="{0D108BD9-81ED-4DB2-BD59-A6C34878D82A}">
                    <a16:rowId xmlns:a16="http://schemas.microsoft.com/office/drawing/2014/main" val="1042499348"/>
                  </a:ext>
                </a:extLst>
              </a:tr>
              <a:tr h="637562">
                <a:tc>
                  <a:txBody>
                    <a:bodyPr/>
                    <a:lstStyle/>
                    <a:p>
                      <a:pPr algn="l" rtl="0" fontAlgn="ctr"/>
                      <a:r>
                        <a:rPr lang="en-GB" sz="3300" u="none" strike="noStrike" dirty="0">
                          <a:effectLst/>
                        </a:rPr>
                        <a:t>Total cost</a:t>
                      </a:r>
                      <a:endParaRPr lang="en-GB" sz="3300" b="0" i="0" u="none" strike="noStrike" dirty="0">
                        <a:solidFill>
                          <a:srgbClr val="000000"/>
                        </a:solidFill>
                        <a:effectLst/>
                        <a:latin typeface="Calibri" panose="020F0502020204030204" pitchFamily="34" charset="0"/>
                      </a:endParaRPr>
                    </a:p>
                  </a:txBody>
                  <a:tcPr marL="15716" marR="15716" marT="15716" marB="0" anchor="ctr">
                    <a:solidFill>
                      <a:schemeClr val="accent4">
                        <a:lumMod val="20000"/>
                        <a:lumOff val="80000"/>
                      </a:schemeClr>
                    </a:solidFill>
                  </a:tcPr>
                </a:tc>
                <a:tc>
                  <a:txBody>
                    <a:bodyPr/>
                    <a:lstStyle/>
                    <a:p>
                      <a:pPr algn="r" rtl="0" fontAlgn="ctr"/>
                      <a:r>
                        <a:rPr lang="en-GB" sz="3300" u="none" strike="noStrike" dirty="0">
                          <a:effectLst/>
                        </a:rPr>
                        <a:t>£2,800</a:t>
                      </a:r>
                      <a:endParaRPr lang="en-GB" sz="3300" b="0" i="0" u="none" strike="noStrike" dirty="0">
                        <a:solidFill>
                          <a:srgbClr val="000000"/>
                        </a:solidFill>
                        <a:effectLst/>
                        <a:latin typeface="Calibri" panose="020F0502020204030204" pitchFamily="34" charset="0"/>
                      </a:endParaRPr>
                    </a:p>
                  </a:txBody>
                  <a:tcPr marL="15716" marR="15716" marT="15716" marB="0" anchor="ctr"/>
                </a:tc>
                <a:extLst>
                  <a:ext uri="{0D108BD9-81ED-4DB2-BD59-A6C34878D82A}">
                    <a16:rowId xmlns:a16="http://schemas.microsoft.com/office/drawing/2014/main" val="246753763"/>
                  </a:ext>
                </a:extLst>
              </a:tr>
            </a:tbl>
          </a:graphicData>
        </a:graphic>
      </p:graphicFrame>
      <p:graphicFrame>
        <p:nvGraphicFramePr>
          <p:cNvPr id="4" name="Content Placeholder 3">
            <a:extLst>
              <a:ext uri="{FF2B5EF4-FFF2-40B4-BE49-F238E27FC236}">
                <a16:creationId xmlns:a16="http://schemas.microsoft.com/office/drawing/2014/main" id="{3BF6B87C-753B-0606-B7C1-F526C69EB0B1}"/>
              </a:ext>
            </a:extLst>
          </p:cNvPr>
          <p:cNvGraphicFramePr>
            <a:graphicFrameLocks noGrp="1"/>
          </p:cNvGraphicFramePr>
          <p:nvPr>
            <p:ph idx="1"/>
            <p:extLst>
              <p:ext uri="{D42A27DB-BD31-4B8C-83A1-F6EECF244321}">
                <p14:modId xmlns:p14="http://schemas.microsoft.com/office/powerpoint/2010/main" val="3775713892"/>
              </p:ext>
            </p:extLst>
          </p:nvPr>
        </p:nvGraphicFramePr>
        <p:xfrm>
          <a:off x="991752" y="642938"/>
          <a:ext cx="4551362" cy="4642115"/>
        </p:xfrm>
        <a:graphic>
          <a:graphicData uri="http://schemas.openxmlformats.org/drawingml/2006/table">
            <a:tbl>
              <a:tblPr firstRow="1"/>
              <a:tblGrid>
                <a:gridCol w="2588225">
                  <a:extLst>
                    <a:ext uri="{9D8B030D-6E8A-4147-A177-3AD203B41FA5}">
                      <a16:colId xmlns:a16="http://schemas.microsoft.com/office/drawing/2014/main" val="3173173661"/>
                    </a:ext>
                  </a:extLst>
                </a:gridCol>
                <a:gridCol w="1963137">
                  <a:extLst>
                    <a:ext uri="{9D8B030D-6E8A-4147-A177-3AD203B41FA5}">
                      <a16:colId xmlns:a16="http://schemas.microsoft.com/office/drawing/2014/main" val="896379705"/>
                    </a:ext>
                  </a:extLst>
                </a:gridCol>
              </a:tblGrid>
              <a:tr h="928423">
                <a:tc>
                  <a:txBody>
                    <a:bodyPr/>
                    <a:lstStyle/>
                    <a:p>
                      <a:pPr algn="l" rtl="0" fontAlgn="ctr">
                        <a:spcBef>
                          <a:spcPts val="0"/>
                        </a:spcBef>
                        <a:spcAft>
                          <a:spcPts val="0"/>
                        </a:spcAft>
                      </a:pPr>
                      <a:r>
                        <a:rPr lang="en-GB" sz="3300" b="1" i="0" u="none" strike="noStrike">
                          <a:solidFill>
                            <a:srgbClr val="000000"/>
                          </a:solidFill>
                          <a:effectLst/>
                          <a:highlight>
                            <a:srgbClr val="83CCEB"/>
                          </a:highlight>
                          <a:latin typeface="Calibri" panose="020F0502020204030204" pitchFamily="34" charset="0"/>
                        </a:rPr>
                        <a:t>Startup</a:t>
                      </a:r>
                      <a:r>
                        <a:rPr lang="en-GB" sz="3300" b="0" i="0" u="none" strike="noStrike">
                          <a:solidFill>
                            <a:srgbClr val="000000"/>
                          </a:solidFill>
                          <a:effectLst/>
                          <a:highlight>
                            <a:srgbClr val="83CCEB"/>
                          </a:highlight>
                          <a:latin typeface="Calibri" panose="020F0502020204030204" pitchFamily="34" charset="0"/>
                        </a:rPr>
                        <a:t> </a:t>
                      </a:r>
                      <a:r>
                        <a:rPr lang="en-GB" sz="3300" b="1" i="0" u="none" strike="noStrike">
                          <a:solidFill>
                            <a:srgbClr val="000000"/>
                          </a:solidFill>
                          <a:effectLst/>
                          <a:highlight>
                            <a:srgbClr val="83CCEB"/>
                          </a:highlight>
                          <a:latin typeface="Calibri" panose="020F0502020204030204" pitchFamily="34" charset="0"/>
                        </a:rPr>
                        <a:t>Cost</a:t>
                      </a:r>
                      <a:endParaRPr lang="en-GB" sz="2500" b="0" i="0" u="none" strike="noStrike">
                        <a:effectLst/>
                        <a:highlight>
                          <a:srgbClr val="83CCEB"/>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83CCEB"/>
                    </a:solidFill>
                  </a:tcPr>
                </a:tc>
                <a:tc>
                  <a:txBody>
                    <a:bodyPr/>
                    <a:lstStyle/>
                    <a:p>
                      <a:pPr algn="l" rtl="0" fontAlgn="ctr">
                        <a:spcBef>
                          <a:spcPts val="0"/>
                        </a:spcBef>
                        <a:spcAft>
                          <a:spcPts val="0"/>
                        </a:spcAft>
                      </a:pPr>
                      <a:r>
                        <a:rPr lang="en-GB" sz="3300" b="0" i="0" u="none" strike="noStrike" dirty="0">
                          <a:solidFill>
                            <a:srgbClr val="000000"/>
                          </a:solidFill>
                          <a:effectLst/>
                          <a:highlight>
                            <a:srgbClr val="83CCEB"/>
                          </a:highlight>
                          <a:latin typeface="Calibri" panose="020F0502020204030204" pitchFamily="34" charset="0"/>
                        </a:rPr>
                        <a:t> </a:t>
                      </a:r>
                      <a:endParaRPr lang="en-GB" sz="2500" b="0" i="0" u="none" strike="noStrike" dirty="0">
                        <a:effectLst/>
                        <a:highlight>
                          <a:srgbClr val="83CCEB"/>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83CCEB"/>
                    </a:solidFill>
                  </a:tcPr>
                </a:tc>
                <a:extLst>
                  <a:ext uri="{0D108BD9-81ED-4DB2-BD59-A6C34878D82A}">
                    <a16:rowId xmlns:a16="http://schemas.microsoft.com/office/drawing/2014/main" val="1695073799"/>
                  </a:ext>
                </a:extLst>
              </a:tr>
              <a:tr h="928423">
                <a:tc>
                  <a:txBody>
                    <a:bodyPr/>
                    <a:lstStyle/>
                    <a:p>
                      <a:pPr algn="l" rtl="0" fontAlgn="ctr">
                        <a:spcBef>
                          <a:spcPts val="0"/>
                        </a:spcBef>
                        <a:spcAft>
                          <a:spcPts val="0"/>
                        </a:spcAft>
                      </a:pPr>
                      <a:r>
                        <a:rPr lang="en-GB" sz="3300" b="0" i="0" u="none" strike="noStrike" dirty="0">
                          <a:solidFill>
                            <a:srgbClr val="000000"/>
                          </a:solidFill>
                          <a:effectLst/>
                          <a:highlight>
                            <a:srgbClr val="CAEDFB"/>
                          </a:highlight>
                          <a:latin typeface="Calibri" panose="020F0502020204030204" pitchFamily="34" charset="0"/>
                        </a:rPr>
                        <a:t>Furniture</a:t>
                      </a:r>
                      <a:endParaRPr lang="en-GB" sz="2500" b="0" i="0" u="none" strike="noStrike" dirty="0">
                        <a:effectLst/>
                        <a:highlight>
                          <a:srgbClr val="CAEDFB"/>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rtl="0" fontAlgn="ctr">
                        <a:spcBef>
                          <a:spcPts val="0"/>
                        </a:spcBef>
                        <a:spcAft>
                          <a:spcPts val="0"/>
                        </a:spcAft>
                      </a:pPr>
                      <a:r>
                        <a:rPr lang="en-GB" sz="3300" b="0" i="0" u="none" strike="noStrike" dirty="0">
                          <a:solidFill>
                            <a:srgbClr val="000000"/>
                          </a:solidFill>
                          <a:effectLst/>
                          <a:highlight>
                            <a:srgbClr val="E9EBF5"/>
                          </a:highlight>
                          <a:latin typeface="Calibri" panose="020F0502020204030204" pitchFamily="34" charset="0"/>
                        </a:rPr>
                        <a:t>£10,000</a:t>
                      </a:r>
                      <a:endParaRPr lang="en-GB" sz="3300" b="0" i="0" u="none" strike="noStrike" dirty="0">
                        <a:effectLst/>
                        <a:highlight>
                          <a:srgbClr val="E9EBF5"/>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2238123093"/>
                  </a:ext>
                </a:extLst>
              </a:tr>
              <a:tr h="928423">
                <a:tc>
                  <a:txBody>
                    <a:bodyPr/>
                    <a:lstStyle/>
                    <a:p>
                      <a:pPr algn="l" rtl="0" fontAlgn="ctr">
                        <a:spcBef>
                          <a:spcPts val="0"/>
                        </a:spcBef>
                        <a:spcAft>
                          <a:spcPts val="0"/>
                        </a:spcAft>
                      </a:pPr>
                      <a:r>
                        <a:rPr lang="en-GB" sz="3300" b="0" i="0" u="none" strike="noStrike" dirty="0">
                          <a:solidFill>
                            <a:srgbClr val="000000"/>
                          </a:solidFill>
                          <a:effectLst/>
                          <a:highlight>
                            <a:srgbClr val="CAEDFB"/>
                          </a:highlight>
                          <a:latin typeface="Calibri" panose="020F0502020204030204" pitchFamily="34" charset="0"/>
                        </a:rPr>
                        <a:t>Accessories</a:t>
                      </a:r>
                      <a:endParaRPr lang="en-GB" sz="2500" b="0" i="0" u="none" strike="noStrike" dirty="0">
                        <a:effectLst/>
                        <a:highlight>
                          <a:srgbClr val="CAEDFB"/>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rtl="0" fontAlgn="ctr">
                        <a:spcBef>
                          <a:spcPts val="0"/>
                        </a:spcBef>
                        <a:spcAft>
                          <a:spcPts val="0"/>
                        </a:spcAft>
                      </a:pPr>
                      <a:r>
                        <a:rPr lang="en-GB" sz="3300" b="0" i="0" u="none" strike="noStrike" dirty="0">
                          <a:effectLst/>
                          <a:highlight>
                            <a:srgbClr val="E9EBF5"/>
                          </a:highlight>
                          <a:latin typeface="Arial" panose="020B0604020202020204" pitchFamily="34" charset="0"/>
                        </a:rPr>
                        <a:t>£5,000</a:t>
                      </a: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1377427567"/>
                  </a:ext>
                </a:extLst>
              </a:tr>
              <a:tr h="928423">
                <a:tc>
                  <a:txBody>
                    <a:bodyPr/>
                    <a:lstStyle/>
                    <a:p>
                      <a:pPr algn="l" rtl="0" fontAlgn="ctr">
                        <a:spcBef>
                          <a:spcPts val="0"/>
                        </a:spcBef>
                        <a:spcAft>
                          <a:spcPts val="0"/>
                        </a:spcAft>
                      </a:pPr>
                      <a:r>
                        <a:rPr lang="en-GB" sz="3300" b="0" i="0" u="none" strike="noStrike" dirty="0">
                          <a:solidFill>
                            <a:srgbClr val="000000"/>
                          </a:solidFill>
                          <a:effectLst/>
                          <a:highlight>
                            <a:srgbClr val="CAEDFB"/>
                          </a:highlight>
                          <a:latin typeface="Calibri" panose="020F0502020204030204" pitchFamily="34" charset="0"/>
                        </a:rPr>
                        <a:t>Renovation</a:t>
                      </a:r>
                      <a:endParaRPr lang="en-GB" sz="2500" b="0" i="0" u="none" strike="noStrike" dirty="0">
                        <a:effectLst/>
                        <a:highlight>
                          <a:srgbClr val="CAEDFB"/>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rtl="0" fontAlgn="ctr">
                        <a:spcBef>
                          <a:spcPts val="0"/>
                        </a:spcBef>
                        <a:spcAft>
                          <a:spcPts val="0"/>
                        </a:spcAft>
                      </a:pPr>
                      <a:r>
                        <a:rPr lang="en-GB" sz="3300" b="0" i="0" u="none" strike="noStrike" dirty="0">
                          <a:effectLst/>
                          <a:highlight>
                            <a:srgbClr val="E9EBF5"/>
                          </a:highlight>
                          <a:latin typeface="Arial" panose="020B0604020202020204" pitchFamily="34" charset="0"/>
                        </a:rPr>
                        <a:t>£12,000</a:t>
                      </a: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3889220869"/>
                  </a:ext>
                </a:extLst>
              </a:tr>
              <a:tr h="928423">
                <a:tc>
                  <a:txBody>
                    <a:bodyPr/>
                    <a:lstStyle/>
                    <a:p>
                      <a:pPr algn="l" rtl="0" fontAlgn="ctr">
                        <a:spcBef>
                          <a:spcPts val="0"/>
                        </a:spcBef>
                        <a:spcAft>
                          <a:spcPts val="0"/>
                        </a:spcAft>
                      </a:pPr>
                      <a:r>
                        <a:rPr lang="en-GB" sz="3300" b="1" i="0" u="none" strike="noStrike" dirty="0">
                          <a:solidFill>
                            <a:srgbClr val="000000"/>
                          </a:solidFill>
                          <a:effectLst/>
                          <a:highlight>
                            <a:srgbClr val="FFFF00"/>
                          </a:highlight>
                          <a:latin typeface="Calibri" panose="020F0502020204030204" pitchFamily="34" charset="0"/>
                        </a:rPr>
                        <a:t>Total</a:t>
                      </a:r>
                      <a:endParaRPr lang="en-GB" sz="2500" b="0" i="0" u="none" strike="noStrike" dirty="0">
                        <a:effectLst/>
                        <a:highlight>
                          <a:srgbClr val="FFFF00"/>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00"/>
                    </a:solidFill>
                  </a:tcPr>
                </a:tc>
                <a:tc>
                  <a:txBody>
                    <a:bodyPr/>
                    <a:lstStyle/>
                    <a:p>
                      <a:pPr algn="r" rtl="0" fontAlgn="ctr">
                        <a:spcBef>
                          <a:spcPts val="0"/>
                        </a:spcBef>
                        <a:spcAft>
                          <a:spcPts val="0"/>
                        </a:spcAft>
                      </a:pPr>
                      <a:r>
                        <a:rPr lang="en-GB" sz="3300" b="0" i="0" u="none" strike="noStrike" dirty="0">
                          <a:solidFill>
                            <a:srgbClr val="000000"/>
                          </a:solidFill>
                          <a:effectLst/>
                          <a:highlight>
                            <a:srgbClr val="E9EBF5"/>
                          </a:highlight>
                          <a:latin typeface="Calibri" panose="020F0502020204030204" pitchFamily="34" charset="0"/>
                        </a:rPr>
                        <a:t>£27,000</a:t>
                      </a:r>
                      <a:endParaRPr lang="en-GB" sz="3300" b="0" i="0" u="none" strike="noStrike" dirty="0">
                        <a:effectLst/>
                        <a:highlight>
                          <a:srgbClr val="E9EBF5"/>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860891384"/>
                  </a:ext>
                </a:extLst>
              </a:tr>
            </a:tbl>
          </a:graphicData>
        </a:graphic>
      </p:graphicFrame>
    </p:spTree>
    <p:extLst>
      <p:ext uri="{BB962C8B-B14F-4D97-AF65-F5344CB8AC3E}">
        <p14:creationId xmlns:p14="http://schemas.microsoft.com/office/powerpoint/2010/main" val="37238722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D153EDB2-4AAD-43F4-AE78-4D326C8133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Meiryo"/>
            </a:endParaRPr>
          </a:p>
        </p:txBody>
      </p:sp>
      <p:grpSp>
        <p:nvGrpSpPr>
          <p:cNvPr id="25" name="Group 24">
            <a:extLst>
              <a:ext uri="{FF2B5EF4-FFF2-40B4-BE49-F238E27FC236}">
                <a16:creationId xmlns:a16="http://schemas.microsoft.com/office/drawing/2014/main" id="{A3CB7779-72E2-4E92-AE18-6BBC335DD88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7625" y="0"/>
            <a:ext cx="11097905" cy="6858000"/>
            <a:chOff x="547625" y="0"/>
            <a:chExt cx="11097905" cy="6858000"/>
          </a:xfrm>
        </p:grpSpPr>
        <p:sp>
          <p:nvSpPr>
            <p:cNvPr id="26" name="Freeform: Shape 25">
              <a:extLst>
                <a:ext uri="{FF2B5EF4-FFF2-40B4-BE49-F238E27FC236}">
                  <a16:creationId xmlns:a16="http://schemas.microsoft.com/office/drawing/2014/main" id="{175B9DA5-08BD-40EA-B06C-3D3CCD06A8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907575" y="0"/>
              <a:ext cx="10345003" cy="6858000"/>
            </a:xfrm>
            <a:custGeom>
              <a:avLst/>
              <a:gdLst>
                <a:gd name="connsiteX0" fmla="*/ 7551973 w 9174595"/>
                <a:gd name="connsiteY0" fmla="*/ 0 h 6858000"/>
                <a:gd name="connsiteX1" fmla="*/ 5634635 w 9174595"/>
                <a:gd name="connsiteY1" fmla="*/ 0 h 6858000"/>
                <a:gd name="connsiteX2" fmla="*/ 5550590 w 9174595"/>
                <a:gd name="connsiteY2" fmla="*/ 0 h 6858000"/>
                <a:gd name="connsiteX3" fmla="*/ 5480986 w 9174595"/>
                <a:gd name="connsiteY3" fmla="*/ 0 h 6858000"/>
                <a:gd name="connsiteX4" fmla="*/ 4886240 w 9174595"/>
                <a:gd name="connsiteY4" fmla="*/ 0 h 6858000"/>
                <a:gd name="connsiteX5" fmla="*/ 4816638 w 9174595"/>
                <a:gd name="connsiteY5" fmla="*/ 0 h 6858000"/>
                <a:gd name="connsiteX6" fmla="*/ 4357958 w 9174595"/>
                <a:gd name="connsiteY6" fmla="*/ 0 h 6858000"/>
                <a:gd name="connsiteX7" fmla="*/ 4288354 w 9174595"/>
                <a:gd name="connsiteY7" fmla="*/ 0 h 6858000"/>
                <a:gd name="connsiteX8" fmla="*/ 3693608 w 9174595"/>
                <a:gd name="connsiteY8" fmla="*/ 0 h 6858000"/>
                <a:gd name="connsiteX9" fmla="*/ 3624006 w 9174595"/>
                <a:gd name="connsiteY9" fmla="*/ 0 h 6858000"/>
                <a:gd name="connsiteX10" fmla="*/ 3276448 w 9174595"/>
                <a:gd name="connsiteY10" fmla="*/ 0 h 6858000"/>
                <a:gd name="connsiteX11" fmla="*/ 1622622 w 9174595"/>
                <a:gd name="connsiteY11" fmla="*/ 0 h 6858000"/>
                <a:gd name="connsiteX12" fmla="*/ 1600504 w 9174595"/>
                <a:gd name="connsiteY12" fmla="*/ 14997 h 6858000"/>
                <a:gd name="connsiteX13" fmla="*/ 0 w 9174595"/>
                <a:gd name="connsiteY13" fmla="*/ 3621656 h 6858000"/>
                <a:gd name="connsiteX14" fmla="*/ 1873886 w 9174595"/>
                <a:gd name="connsiteY14" fmla="*/ 6374814 h 6858000"/>
                <a:gd name="connsiteX15" fmla="*/ 2390406 w 9174595"/>
                <a:gd name="connsiteY15" fmla="*/ 6780599 h 6858000"/>
                <a:gd name="connsiteX16" fmla="*/ 2502136 w 9174595"/>
                <a:gd name="connsiteY16" fmla="*/ 6858000 h 6858000"/>
                <a:gd name="connsiteX17" fmla="*/ 3276448 w 9174595"/>
                <a:gd name="connsiteY17" fmla="*/ 6858000 h 6858000"/>
                <a:gd name="connsiteX18" fmla="*/ 3624006 w 9174595"/>
                <a:gd name="connsiteY18" fmla="*/ 6858000 h 6858000"/>
                <a:gd name="connsiteX19" fmla="*/ 3693608 w 9174595"/>
                <a:gd name="connsiteY19" fmla="*/ 6858000 h 6858000"/>
                <a:gd name="connsiteX20" fmla="*/ 4288354 w 9174595"/>
                <a:gd name="connsiteY20" fmla="*/ 6858000 h 6858000"/>
                <a:gd name="connsiteX21" fmla="*/ 4357958 w 9174595"/>
                <a:gd name="connsiteY21" fmla="*/ 6858000 h 6858000"/>
                <a:gd name="connsiteX22" fmla="*/ 4816638 w 9174595"/>
                <a:gd name="connsiteY22" fmla="*/ 6858000 h 6858000"/>
                <a:gd name="connsiteX23" fmla="*/ 4886240 w 9174595"/>
                <a:gd name="connsiteY23" fmla="*/ 6858000 h 6858000"/>
                <a:gd name="connsiteX24" fmla="*/ 5480986 w 9174595"/>
                <a:gd name="connsiteY24" fmla="*/ 6858000 h 6858000"/>
                <a:gd name="connsiteX25" fmla="*/ 5550590 w 9174595"/>
                <a:gd name="connsiteY25" fmla="*/ 6858000 h 6858000"/>
                <a:gd name="connsiteX26" fmla="*/ 5634635 w 9174595"/>
                <a:gd name="connsiteY26" fmla="*/ 6858000 h 6858000"/>
                <a:gd name="connsiteX27" fmla="*/ 6672460 w 9174595"/>
                <a:gd name="connsiteY27" fmla="*/ 6858000 h 6858000"/>
                <a:gd name="connsiteX28" fmla="*/ 6784188 w 9174595"/>
                <a:gd name="connsiteY28" fmla="*/ 6780599 h 6858000"/>
                <a:gd name="connsiteX29" fmla="*/ 7300708 w 9174595"/>
                <a:gd name="connsiteY29" fmla="*/ 6374814 h 6858000"/>
                <a:gd name="connsiteX30" fmla="*/ 9174595 w 9174595"/>
                <a:gd name="connsiteY30" fmla="*/ 3621656 h 6858000"/>
                <a:gd name="connsiteX31" fmla="*/ 7574092 w 9174595"/>
                <a:gd name="connsiteY3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74595" h="6858000">
                  <a:moveTo>
                    <a:pt x="7551973" y="0"/>
                  </a:moveTo>
                  <a:lnTo>
                    <a:pt x="5634635" y="0"/>
                  </a:lnTo>
                  <a:lnTo>
                    <a:pt x="5550590" y="0"/>
                  </a:lnTo>
                  <a:lnTo>
                    <a:pt x="5480986" y="0"/>
                  </a:lnTo>
                  <a:lnTo>
                    <a:pt x="4886240" y="0"/>
                  </a:lnTo>
                  <a:lnTo>
                    <a:pt x="4816638" y="0"/>
                  </a:lnTo>
                  <a:lnTo>
                    <a:pt x="4357958" y="0"/>
                  </a:lnTo>
                  <a:lnTo>
                    <a:pt x="4288354" y="0"/>
                  </a:lnTo>
                  <a:lnTo>
                    <a:pt x="3693608" y="0"/>
                  </a:lnTo>
                  <a:lnTo>
                    <a:pt x="3624006" y="0"/>
                  </a:lnTo>
                  <a:lnTo>
                    <a:pt x="3276448" y="0"/>
                  </a:lnTo>
                  <a:lnTo>
                    <a:pt x="1622622" y="0"/>
                  </a:lnTo>
                  <a:lnTo>
                    <a:pt x="1600504" y="14997"/>
                  </a:lnTo>
                  <a:cubicBezTo>
                    <a:pt x="573594" y="754641"/>
                    <a:pt x="0" y="2093192"/>
                    <a:pt x="0" y="3621656"/>
                  </a:cubicBezTo>
                  <a:cubicBezTo>
                    <a:pt x="0" y="4969131"/>
                    <a:pt x="928496" y="5602839"/>
                    <a:pt x="1873886" y="6374814"/>
                  </a:cubicBezTo>
                  <a:cubicBezTo>
                    <a:pt x="2046046" y="6515397"/>
                    <a:pt x="2216632" y="6653108"/>
                    <a:pt x="2390406" y="6780599"/>
                  </a:cubicBezTo>
                  <a:lnTo>
                    <a:pt x="2502136" y="6858000"/>
                  </a:lnTo>
                  <a:lnTo>
                    <a:pt x="3276448" y="6858000"/>
                  </a:lnTo>
                  <a:lnTo>
                    <a:pt x="3624006" y="6858000"/>
                  </a:lnTo>
                  <a:lnTo>
                    <a:pt x="3693608" y="6858000"/>
                  </a:lnTo>
                  <a:lnTo>
                    <a:pt x="4288354" y="6858000"/>
                  </a:lnTo>
                  <a:lnTo>
                    <a:pt x="4357958" y="6858000"/>
                  </a:lnTo>
                  <a:lnTo>
                    <a:pt x="4816638" y="6858000"/>
                  </a:lnTo>
                  <a:lnTo>
                    <a:pt x="4886240" y="6858000"/>
                  </a:lnTo>
                  <a:lnTo>
                    <a:pt x="5480986" y="6858000"/>
                  </a:lnTo>
                  <a:lnTo>
                    <a:pt x="5550590" y="6858000"/>
                  </a:lnTo>
                  <a:lnTo>
                    <a:pt x="5634635" y="6858000"/>
                  </a:lnTo>
                  <a:lnTo>
                    <a:pt x="6672460" y="6858000"/>
                  </a:lnTo>
                  <a:lnTo>
                    <a:pt x="6784188" y="6780599"/>
                  </a:lnTo>
                  <a:cubicBezTo>
                    <a:pt x="6957963" y="6653108"/>
                    <a:pt x="7128548" y="6515397"/>
                    <a:pt x="7300708" y="6374814"/>
                  </a:cubicBezTo>
                  <a:cubicBezTo>
                    <a:pt x="8246100" y="5602839"/>
                    <a:pt x="9174595" y="4969131"/>
                    <a:pt x="9174595" y="3621656"/>
                  </a:cubicBezTo>
                  <a:cubicBezTo>
                    <a:pt x="9174595" y="2093192"/>
                    <a:pt x="8601001" y="754641"/>
                    <a:pt x="7574092" y="14997"/>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Freeform: Shape 26">
              <a:extLst>
                <a:ext uri="{FF2B5EF4-FFF2-40B4-BE49-F238E27FC236}">
                  <a16:creationId xmlns:a16="http://schemas.microsoft.com/office/drawing/2014/main" id="{9EE62D72-11EF-40E9-BF23-0FCAEACDD7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708673" y="0"/>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8" name="Freeform: Shape 27">
              <a:extLst>
                <a:ext uri="{FF2B5EF4-FFF2-40B4-BE49-F238E27FC236}">
                  <a16:creationId xmlns:a16="http://schemas.microsoft.com/office/drawing/2014/main" id="{676336F2-6633-4E26-8760-05F94D87D5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75235" y="0"/>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9" name="Freeform: Shape 28">
              <a:extLst>
                <a:ext uri="{FF2B5EF4-FFF2-40B4-BE49-F238E27FC236}">
                  <a16:creationId xmlns:a16="http://schemas.microsoft.com/office/drawing/2014/main" id="{39F3102E-7749-422F-8F51-A148252B8E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547625" y="0"/>
              <a:ext cx="2209181" cy="6858000"/>
            </a:xfrm>
            <a:custGeom>
              <a:avLst/>
              <a:gdLst>
                <a:gd name="connsiteX0" fmla="*/ 955085 w 2209181"/>
                <a:gd name="connsiteY0" fmla="*/ 0 h 6858000"/>
                <a:gd name="connsiteX1" fmla="*/ 937727 w 2209181"/>
                <a:gd name="connsiteY1" fmla="*/ 0 h 6858000"/>
                <a:gd name="connsiteX2" fmla="*/ 963738 w 2209181"/>
                <a:gd name="connsiteY2" fmla="*/ 24346 h 6858000"/>
                <a:gd name="connsiteX3" fmla="*/ 2184004 w 2209181"/>
                <a:gd name="connsiteY3" fmla="*/ 3809420 h 6858000"/>
                <a:gd name="connsiteX4" fmla="*/ 218679 w 2209181"/>
                <a:gd name="connsiteY4" fmla="*/ 6681644 h 6858000"/>
                <a:gd name="connsiteX5" fmla="*/ 0 w 2209181"/>
                <a:gd name="connsiteY5" fmla="*/ 6858000 h 6858000"/>
                <a:gd name="connsiteX6" fmla="*/ 19349 w 2209181"/>
                <a:gd name="connsiteY6" fmla="*/ 6858000 h 6858000"/>
                <a:gd name="connsiteX7" fmla="*/ 236958 w 2209181"/>
                <a:gd name="connsiteY7" fmla="*/ 6682507 h 6858000"/>
                <a:gd name="connsiteX8" fmla="*/ 2202283 w 2209181"/>
                <a:gd name="connsiteY8" fmla="*/ 3810283 h 6858000"/>
                <a:gd name="connsiteX9" fmla="*/ 982018 w 2209181"/>
                <a:gd name="connsiteY9" fmla="*/ 2521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09181" h="6858000">
                  <a:moveTo>
                    <a:pt x="955085" y="0"/>
                  </a:moveTo>
                  <a:lnTo>
                    <a:pt x="937727" y="0"/>
                  </a:lnTo>
                  <a:lnTo>
                    <a:pt x="963738" y="24346"/>
                  </a:lnTo>
                  <a:cubicBezTo>
                    <a:pt x="1818009" y="885455"/>
                    <a:pt x="2251801" y="2269402"/>
                    <a:pt x="2184004" y="3809420"/>
                  </a:cubicBezTo>
                  <a:cubicBezTo>
                    <a:pt x="2120250" y="5257592"/>
                    <a:pt x="1181008" y="5895709"/>
                    <a:pt x="218679" y="6681644"/>
                  </a:cubicBezTo>
                  <a:lnTo>
                    <a:pt x="0" y="6858000"/>
                  </a:lnTo>
                  <a:lnTo>
                    <a:pt x="19349" y="6858000"/>
                  </a:lnTo>
                  <a:lnTo>
                    <a:pt x="236958" y="6682507"/>
                  </a:lnTo>
                  <a:cubicBezTo>
                    <a:pt x="1199288" y="5896573"/>
                    <a:pt x="2138530" y="5258455"/>
                    <a:pt x="2202283" y="3810283"/>
                  </a:cubicBezTo>
                  <a:cubicBezTo>
                    <a:pt x="2270080" y="2270266"/>
                    <a:pt x="1836289" y="886318"/>
                    <a:pt x="982018" y="25210"/>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30" name="Freeform: Shape 29">
              <a:extLst>
                <a:ext uri="{FF2B5EF4-FFF2-40B4-BE49-F238E27FC236}">
                  <a16:creationId xmlns:a16="http://schemas.microsoft.com/office/drawing/2014/main" id="{871191CD-1211-4C40-9D45-449D9BE65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436349" y="0"/>
              <a:ext cx="2209181" cy="6858000"/>
            </a:xfrm>
            <a:custGeom>
              <a:avLst/>
              <a:gdLst>
                <a:gd name="connsiteX0" fmla="*/ 937727 w 2209181"/>
                <a:gd name="connsiteY0" fmla="*/ 0 h 6858000"/>
                <a:gd name="connsiteX1" fmla="*/ 955085 w 2209181"/>
                <a:gd name="connsiteY1" fmla="*/ 0 h 6858000"/>
                <a:gd name="connsiteX2" fmla="*/ 982018 w 2209181"/>
                <a:gd name="connsiteY2" fmla="*/ 25210 h 6858000"/>
                <a:gd name="connsiteX3" fmla="*/ 2202283 w 2209181"/>
                <a:gd name="connsiteY3" fmla="*/ 3810283 h 6858000"/>
                <a:gd name="connsiteX4" fmla="*/ 236958 w 2209181"/>
                <a:gd name="connsiteY4" fmla="*/ 6682507 h 6858000"/>
                <a:gd name="connsiteX5" fmla="*/ 19349 w 2209181"/>
                <a:gd name="connsiteY5" fmla="*/ 6858000 h 6858000"/>
                <a:gd name="connsiteX6" fmla="*/ 0 w 2209181"/>
                <a:gd name="connsiteY6" fmla="*/ 6858000 h 6858000"/>
                <a:gd name="connsiteX7" fmla="*/ 218679 w 2209181"/>
                <a:gd name="connsiteY7" fmla="*/ 6681644 h 6858000"/>
                <a:gd name="connsiteX8" fmla="*/ 2184004 w 2209181"/>
                <a:gd name="connsiteY8" fmla="*/ 3809420 h 6858000"/>
                <a:gd name="connsiteX9" fmla="*/ 963738 w 2209181"/>
                <a:gd name="connsiteY9" fmla="*/ 2434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09181" h="6858000">
                  <a:moveTo>
                    <a:pt x="937727" y="0"/>
                  </a:moveTo>
                  <a:lnTo>
                    <a:pt x="955085" y="0"/>
                  </a:lnTo>
                  <a:lnTo>
                    <a:pt x="982018" y="25210"/>
                  </a:lnTo>
                  <a:cubicBezTo>
                    <a:pt x="1836289" y="886318"/>
                    <a:pt x="2270080" y="2270266"/>
                    <a:pt x="2202283" y="3810283"/>
                  </a:cubicBezTo>
                  <a:cubicBezTo>
                    <a:pt x="2138530" y="5258455"/>
                    <a:pt x="1199288" y="5896573"/>
                    <a:pt x="236958" y="6682507"/>
                  </a:cubicBezTo>
                  <a:lnTo>
                    <a:pt x="19349" y="6858000"/>
                  </a:lnTo>
                  <a:lnTo>
                    <a:pt x="0" y="6858000"/>
                  </a:lnTo>
                  <a:lnTo>
                    <a:pt x="218679" y="6681644"/>
                  </a:lnTo>
                  <a:cubicBezTo>
                    <a:pt x="1181008" y="5895709"/>
                    <a:pt x="2120250" y="5257592"/>
                    <a:pt x="2184004" y="3809420"/>
                  </a:cubicBezTo>
                  <a:cubicBezTo>
                    <a:pt x="2251801" y="2269402"/>
                    <a:pt x="1818009" y="885455"/>
                    <a:pt x="963738" y="24346"/>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grpSp>
      <p:graphicFrame>
        <p:nvGraphicFramePr>
          <p:cNvPr id="4" name="Table 3">
            <a:extLst>
              <a:ext uri="{FF2B5EF4-FFF2-40B4-BE49-F238E27FC236}">
                <a16:creationId xmlns:a16="http://schemas.microsoft.com/office/drawing/2014/main" id="{2F6F19B2-8C3F-D75A-7C23-E7E461F14C7E}"/>
              </a:ext>
            </a:extLst>
          </p:cNvPr>
          <p:cNvGraphicFramePr>
            <a:graphicFrameLocks noGrp="1"/>
          </p:cNvGraphicFramePr>
          <p:nvPr>
            <p:extLst>
              <p:ext uri="{D42A27DB-BD31-4B8C-83A1-F6EECF244321}">
                <p14:modId xmlns:p14="http://schemas.microsoft.com/office/powerpoint/2010/main" val="18781311"/>
              </p:ext>
            </p:extLst>
          </p:nvPr>
        </p:nvGraphicFramePr>
        <p:xfrm>
          <a:off x="698596" y="322112"/>
          <a:ext cx="7560863" cy="3531850"/>
        </p:xfrm>
        <a:graphic>
          <a:graphicData uri="http://schemas.openxmlformats.org/drawingml/2006/table">
            <a:tbl>
              <a:tblPr firstRow="1" bandRow="1"/>
              <a:tblGrid>
                <a:gridCol w="1573340">
                  <a:extLst>
                    <a:ext uri="{9D8B030D-6E8A-4147-A177-3AD203B41FA5}">
                      <a16:colId xmlns:a16="http://schemas.microsoft.com/office/drawing/2014/main" val="2167734324"/>
                    </a:ext>
                  </a:extLst>
                </a:gridCol>
                <a:gridCol w="805903">
                  <a:extLst>
                    <a:ext uri="{9D8B030D-6E8A-4147-A177-3AD203B41FA5}">
                      <a16:colId xmlns:a16="http://schemas.microsoft.com/office/drawing/2014/main" val="2955019756"/>
                    </a:ext>
                  </a:extLst>
                </a:gridCol>
                <a:gridCol w="1036324">
                  <a:extLst>
                    <a:ext uri="{9D8B030D-6E8A-4147-A177-3AD203B41FA5}">
                      <a16:colId xmlns:a16="http://schemas.microsoft.com/office/drawing/2014/main" val="4290968929"/>
                    </a:ext>
                  </a:extLst>
                </a:gridCol>
                <a:gridCol w="1036324">
                  <a:extLst>
                    <a:ext uri="{9D8B030D-6E8A-4147-A177-3AD203B41FA5}">
                      <a16:colId xmlns:a16="http://schemas.microsoft.com/office/drawing/2014/main" val="1994572689"/>
                    </a:ext>
                  </a:extLst>
                </a:gridCol>
                <a:gridCol w="1036324">
                  <a:extLst>
                    <a:ext uri="{9D8B030D-6E8A-4147-A177-3AD203B41FA5}">
                      <a16:colId xmlns:a16="http://schemas.microsoft.com/office/drawing/2014/main" val="2634358367"/>
                    </a:ext>
                  </a:extLst>
                </a:gridCol>
                <a:gridCol w="1036324">
                  <a:extLst>
                    <a:ext uri="{9D8B030D-6E8A-4147-A177-3AD203B41FA5}">
                      <a16:colId xmlns:a16="http://schemas.microsoft.com/office/drawing/2014/main" val="1333549612"/>
                    </a:ext>
                  </a:extLst>
                </a:gridCol>
                <a:gridCol w="1036324">
                  <a:extLst>
                    <a:ext uri="{9D8B030D-6E8A-4147-A177-3AD203B41FA5}">
                      <a16:colId xmlns:a16="http://schemas.microsoft.com/office/drawing/2014/main" val="2091956516"/>
                    </a:ext>
                  </a:extLst>
                </a:gridCol>
              </a:tblGrid>
              <a:tr h="779522">
                <a:tc>
                  <a:txBody>
                    <a:bodyPr/>
                    <a:lstStyle/>
                    <a:p>
                      <a:pPr algn="l" rtl="0" fontAlgn="ctr">
                        <a:spcBef>
                          <a:spcPts val="0"/>
                        </a:spcBef>
                        <a:spcAft>
                          <a:spcPts val="0"/>
                        </a:spcAft>
                      </a:pPr>
                      <a:r>
                        <a:rPr lang="en-GB" sz="2400" b="1" i="0" u="none" strike="noStrike">
                          <a:solidFill>
                            <a:srgbClr val="000000"/>
                          </a:solidFill>
                          <a:effectLst/>
                          <a:highlight>
                            <a:srgbClr val="A6C9EC"/>
                          </a:highlight>
                          <a:latin typeface="Calibri" panose="020F0502020204030204" pitchFamily="34" charset="0"/>
                        </a:rPr>
                        <a:t>Variable Costs</a:t>
                      </a:r>
                      <a:endParaRPr lang="en-GB" sz="2200" b="0" i="0" u="none" strike="noStrike">
                        <a:effectLst/>
                        <a:highlight>
                          <a:srgbClr val="A6C9EC"/>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tc>
                  <a:txBody>
                    <a:bodyPr/>
                    <a:lstStyle/>
                    <a:p>
                      <a:pPr algn="l" rtl="0" fontAlgn="ctr">
                        <a:spcBef>
                          <a:spcPts val="0"/>
                        </a:spcBef>
                        <a:spcAft>
                          <a:spcPts val="0"/>
                        </a:spcAft>
                      </a:pPr>
                      <a:r>
                        <a:rPr lang="en-GB" sz="2400" b="1" i="0" u="none" strike="noStrike">
                          <a:solidFill>
                            <a:srgbClr val="000000"/>
                          </a:solidFill>
                          <a:effectLst/>
                          <a:highlight>
                            <a:srgbClr val="A6C9EC"/>
                          </a:highlight>
                          <a:latin typeface="Calibri" panose="020F0502020204030204" pitchFamily="34" charset="0"/>
                        </a:rPr>
                        <a:t>Jan</a:t>
                      </a:r>
                      <a:endParaRPr lang="en-GB" sz="2200" b="0" i="0" u="none" strike="noStrike">
                        <a:effectLst/>
                        <a:highlight>
                          <a:srgbClr val="A6C9EC"/>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tc>
                  <a:txBody>
                    <a:bodyPr/>
                    <a:lstStyle/>
                    <a:p>
                      <a:pPr algn="l" rtl="0" fontAlgn="ctr">
                        <a:spcBef>
                          <a:spcPts val="0"/>
                        </a:spcBef>
                        <a:spcAft>
                          <a:spcPts val="0"/>
                        </a:spcAft>
                      </a:pPr>
                      <a:r>
                        <a:rPr lang="en-GB" sz="2400" b="1" i="0" u="none" strike="noStrike" dirty="0">
                          <a:solidFill>
                            <a:srgbClr val="000000"/>
                          </a:solidFill>
                          <a:effectLst/>
                          <a:highlight>
                            <a:srgbClr val="A6C9EC"/>
                          </a:highlight>
                          <a:latin typeface="Calibri" panose="020F0502020204030204" pitchFamily="34" charset="0"/>
                        </a:rPr>
                        <a:t>Feb</a:t>
                      </a:r>
                      <a:endParaRPr lang="en-GB" sz="2200" b="0" i="0" u="none" strike="noStrike" dirty="0">
                        <a:effectLst/>
                        <a:highlight>
                          <a:srgbClr val="A6C9EC"/>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tc>
                  <a:txBody>
                    <a:bodyPr/>
                    <a:lstStyle/>
                    <a:p>
                      <a:pPr algn="l" rtl="0" fontAlgn="ctr">
                        <a:spcBef>
                          <a:spcPts val="0"/>
                        </a:spcBef>
                        <a:spcAft>
                          <a:spcPts val="0"/>
                        </a:spcAft>
                      </a:pPr>
                      <a:r>
                        <a:rPr lang="en-GB" sz="2400" b="1" i="0" u="none" strike="noStrike">
                          <a:solidFill>
                            <a:srgbClr val="000000"/>
                          </a:solidFill>
                          <a:effectLst/>
                          <a:highlight>
                            <a:srgbClr val="A6C9EC"/>
                          </a:highlight>
                          <a:latin typeface="Calibri" panose="020F0502020204030204" pitchFamily="34" charset="0"/>
                        </a:rPr>
                        <a:t>Mar</a:t>
                      </a:r>
                      <a:endParaRPr lang="en-GB" sz="2200" b="0" i="0" u="none" strike="noStrike">
                        <a:effectLst/>
                        <a:highlight>
                          <a:srgbClr val="A6C9EC"/>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tc>
                  <a:txBody>
                    <a:bodyPr/>
                    <a:lstStyle/>
                    <a:p>
                      <a:pPr algn="l" rtl="0" fontAlgn="ctr">
                        <a:spcBef>
                          <a:spcPts val="0"/>
                        </a:spcBef>
                        <a:spcAft>
                          <a:spcPts val="0"/>
                        </a:spcAft>
                      </a:pPr>
                      <a:r>
                        <a:rPr lang="en-GB" sz="2400" b="1" i="0" u="none" strike="noStrike">
                          <a:solidFill>
                            <a:srgbClr val="000000"/>
                          </a:solidFill>
                          <a:effectLst/>
                          <a:highlight>
                            <a:srgbClr val="A6C9EC"/>
                          </a:highlight>
                          <a:latin typeface="Calibri" panose="020F0502020204030204" pitchFamily="34" charset="0"/>
                        </a:rPr>
                        <a:t>Apr</a:t>
                      </a:r>
                      <a:endParaRPr lang="en-GB" sz="2200" b="0" i="0" u="none" strike="noStrike">
                        <a:effectLst/>
                        <a:highlight>
                          <a:srgbClr val="A6C9EC"/>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tc>
                  <a:txBody>
                    <a:bodyPr/>
                    <a:lstStyle/>
                    <a:p>
                      <a:pPr algn="l" rtl="0" fontAlgn="ctr">
                        <a:spcBef>
                          <a:spcPts val="0"/>
                        </a:spcBef>
                        <a:spcAft>
                          <a:spcPts val="0"/>
                        </a:spcAft>
                      </a:pPr>
                      <a:r>
                        <a:rPr lang="en-GB" sz="2400" b="1" i="0" u="none" strike="noStrike">
                          <a:solidFill>
                            <a:srgbClr val="000000"/>
                          </a:solidFill>
                          <a:effectLst/>
                          <a:highlight>
                            <a:srgbClr val="A6C9EC"/>
                          </a:highlight>
                          <a:latin typeface="Calibri" panose="020F0502020204030204" pitchFamily="34" charset="0"/>
                        </a:rPr>
                        <a:t>May</a:t>
                      </a:r>
                      <a:endParaRPr lang="en-GB" sz="2200" b="0" i="0" u="none" strike="noStrike">
                        <a:effectLst/>
                        <a:highlight>
                          <a:srgbClr val="A6C9EC"/>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tc>
                  <a:txBody>
                    <a:bodyPr/>
                    <a:lstStyle/>
                    <a:p>
                      <a:pPr algn="l" rtl="0" fontAlgn="ctr">
                        <a:spcBef>
                          <a:spcPts val="0"/>
                        </a:spcBef>
                        <a:spcAft>
                          <a:spcPts val="0"/>
                        </a:spcAft>
                      </a:pPr>
                      <a:r>
                        <a:rPr lang="en-GB" sz="2400" b="1" i="0" u="none" strike="noStrike">
                          <a:solidFill>
                            <a:srgbClr val="000000"/>
                          </a:solidFill>
                          <a:effectLst/>
                          <a:highlight>
                            <a:srgbClr val="A6C9EC"/>
                          </a:highlight>
                          <a:latin typeface="Calibri" panose="020F0502020204030204" pitchFamily="34" charset="0"/>
                        </a:rPr>
                        <a:t>June</a:t>
                      </a:r>
                      <a:endParaRPr lang="en-GB" sz="2200" b="0" i="0" u="none" strike="noStrike">
                        <a:effectLst/>
                        <a:highlight>
                          <a:srgbClr val="A6C9EC"/>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extLst>
                  <a:ext uri="{0D108BD9-81ED-4DB2-BD59-A6C34878D82A}">
                    <a16:rowId xmlns:a16="http://schemas.microsoft.com/office/drawing/2014/main" val="1363295777"/>
                  </a:ext>
                </a:extLst>
              </a:tr>
              <a:tr h="413762">
                <a:tc>
                  <a:txBody>
                    <a:bodyPr/>
                    <a:lstStyle/>
                    <a:p>
                      <a:pPr algn="l" rtl="0" fontAlgn="ctr">
                        <a:spcBef>
                          <a:spcPts val="0"/>
                        </a:spcBef>
                        <a:spcAft>
                          <a:spcPts val="0"/>
                        </a:spcAft>
                      </a:pPr>
                      <a:r>
                        <a:rPr lang="en-GB" sz="2400" b="0" i="0" u="none" strike="noStrike">
                          <a:solidFill>
                            <a:srgbClr val="000000"/>
                          </a:solidFill>
                          <a:effectLst/>
                          <a:highlight>
                            <a:srgbClr val="CAEDFB"/>
                          </a:highlight>
                          <a:latin typeface="Calibri" panose="020F0502020204030204" pitchFamily="34" charset="0"/>
                        </a:rPr>
                        <a:t>Electricity</a:t>
                      </a:r>
                      <a:endParaRPr lang="en-GB" sz="2200" b="0" i="0" u="none" strike="noStrike">
                        <a:effectLst/>
                        <a:highlight>
                          <a:srgbClr val="CAEDFB"/>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£300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350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400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600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700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900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3115191722"/>
                  </a:ext>
                </a:extLst>
              </a:tr>
              <a:tr h="779522">
                <a:tc>
                  <a:txBody>
                    <a:bodyPr/>
                    <a:lstStyle/>
                    <a:p>
                      <a:pPr algn="l" rtl="0" fontAlgn="ctr">
                        <a:spcBef>
                          <a:spcPts val="0"/>
                        </a:spcBef>
                        <a:spcAft>
                          <a:spcPts val="0"/>
                        </a:spcAft>
                      </a:pPr>
                      <a:r>
                        <a:rPr lang="en-GB" sz="2400" b="0" i="0" u="none" strike="noStrike" dirty="0">
                          <a:solidFill>
                            <a:srgbClr val="000000"/>
                          </a:solidFill>
                          <a:effectLst/>
                          <a:highlight>
                            <a:srgbClr val="CAEDFB"/>
                          </a:highlight>
                          <a:latin typeface="Calibri" panose="020F0502020204030204" pitchFamily="34" charset="0"/>
                        </a:rPr>
                        <a:t>Raw materials</a:t>
                      </a:r>
                      <a:endParaRPr lang="en-GB" sz="2200" b="0" i="0" u="none" strike="noStrike" dirty="0">
                        <a:effectLst/>
                        <a:highlight>
                          <a:srgbClr val="CAEDFB"/>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£250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400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550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750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900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1200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2929915193"/>
                  </a:ext>
                </a:extLst>
              </a:tr>
              <a:tr h="779522">
                <a:tc>
                  <a:txBody>
                    <a:bodyPr/>
                    <a:lstStyle/>
                    <a:p>
                      <a:pPr algn="l" rtl="0" fontAlgn="ctr">
                        <a:spcBef>
                          <a:spcPts val="0"/>
                        </a:spcBef>
                        <a:spcAft>
                          <a:spcPts val="0"/>
                        </a:spcAft>
                      </a:pPr>
                      <a:r>
                        <a:rPr lang="en-GB" sz="2400" b="0" i="0" u="none" strike="noStrike" dirty="0">
                          <a:solidFill>
                            <a:srgbClr val="000000"/>
                          </a:solidFill>
                          <a:effectLst/>
                          <a:highlight>
                            <a:srgbClr val="CAEDFB"/>
                          </a:highlight>
                          <a:latin typeface="Calibri" panose="020F0502020204030204" pitchFamily="34" charset="0"/>
                        </a:rPr>
                        <a:t>hourly paid Emp</a:t>
                      </a:r>
                      <a:endParaRPr lang="en-GB" sz="2200" b="0" i="0" u="none" strike="noStrike" dirty="0">
                        <a:effectLst/>
                        <a:highlight>
                          <a:srgbClr val="CAEDFB"/>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800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800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800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1,500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2682338931"/>
                  </a:ext>
                </a:extLst>
              </a:tr>
              <a:tr h="779522">
                <a:tc>
                  <a:txBody>
                    <a:bodyPr/>
                    <a:lstStyle/>
                    <a:p>
                      <a:pPr algn="l" rtl="0" fontAlgn="ctr">
                        <a:spcBef>
                          <a:spcPts val="0"/>
                        </a:spcBef>
                        <a:spcAft>
                          <a:spcPts val="0"/>
                        </a:spcAft>
                      </a:pPr>
                      <a:r>
                        <a:rPr lang="en-GB" sz="2400" b="0" i="0" u="none" strike="noStrike" dirty="0">
                          <a:solidFill>
                            <a:srgbClr val="000000"/>
                          </a:solidFill>
                          <a:effectLst/>
                          <a:highlight>
                            <a:srgbClr val="FFFF00"/>
                          </a:highlight>
                          <a:latin typeface="Calibri" panose="020F0502020204030204" pitchFamily="34" charset="0"/>
                        </a:rPr>
                        <a:t>Total Var cost</a:t>
                      </a:r>
                      <a:endParaRPr lang="en-GB" sz="2200" b="0" i="0" u="none" strike="noStrike" dirty="0">
                        <a:effectLst/>
                        <a:highlight>
                          <a:srgbClr val="FFFF00"/>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00"/>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£550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£750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£1,950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£2,350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£2,600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£3,500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2153831962"/>
                  </a:ext>
                </a:extLst>
              </a:tr>
            </a:tbl>
          </a:graphicData>
        </a:graphic>
      </p:graphicFrame>
    </p:spTree>
    <p:extLst>
      <p:ext uri="{BB962C8B-B14F-4D97-AF65-F5344CB8AC3E}">
        <p14:creationId xmlns:p14="http://schemas.microsoft.com/office/powerpoint/2010/main" val="38327271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Table 5">
            <a:extLst>
              <a:ext uri="{FF2B5EF4-FFF2-40B4-BE49-F238E27FC236}">
                <a16:creationId xmlns:a16="http://schemas.microsoft.com/office/drawing/2014/main" id="{BED89189-FB6E-F6A5-FE8F-2CDDE5D6F9C0}"/>
              </a:ext>
            </a:extLst>
          </p:cNvPr>
          <p:cNvGraphicFramePr>
            <a:graphicFrameLocks noGrp="1"/>
          </p:cNvGraphicFramePr>
          <p:nvPr>
            <p:extLst>
              <p:ext uri="{D42A27DB-BD31-4B8C-83A1-F6EECF244321}">
                <p14:modId xmlns:p14="http://schemas.microsoft.com/office/powerpoint/2010/main" val="1018825134"/>
              </p:ext>
            </p:extLst>
          </p:nvPr>
        </p:nvGraphicFramePr>
        <p:xfrm>
          <a:off x="750302" y="810693"/>
          <a:ext cx="10421895" cy="3871518"/>
        </p:xfrm>
        <a:graphic>
          <a:graphicData uri="http://schemas.openxmlformats.org/drawingml/2006/table">
            <a:tbl>
              <a:tblPr/>
              <a:tblGrid>
                <a:gridCol w="2045531">
                  <a:extLst>
                    <a:ext uri="{9D8B030D-6E8A-4147-A177-3AD203B41FA5}">
                      <a16:colId xmlns:a16="http://schemas.microsoft.com/office/drawing/2014/main" val="2231490072"/>
                    </a:ext>
                  </a:extLst>
                </a:gridCol>
                <a:gridCol w="1396732">
                  <a:extLst>
                    <a:ext uri="{9D8B030D-6E8A-4147-A177-3AD203B41FA5}">
                      <a16:colId xmlns:a16="http://schemas.microsoft.com/office/drawing/2014/main" val="188148330"/>
                    </a:ext>
                  </a:extLst>
                </a:gridCol>
                <a:gridCol w="1396732">
                  <a:extLst>
                    <a:ext uri="{9D8B030D-6E8A-4147-A177-3AD203B41FA5}">
                      <a16:colId xmlns:a16="http://schemas.microsoft.com/office/drawing/2014/main" val="2562362153"/>
                    </a:ext>
                  </a:extLst>
                </a:gridCol>
                <a:gridCol w="1396732">
                  <a:extLst>
                    <a:ext uri="{9D8B030D-6E8A-4147-A177-3AD203B41FA5}">
                      <a16:colId xmlns:a16="http://schemas.microsoft.com/office/drawing/2014/main" val="2352855495"/>
                    </a:ext>
                  </a:extLst>
                </a:gridCol>
                <a:gridCol w="1394718">
                  <a:extLst>
                    <a:ext uri="{9D8B030D-6E8A-4147-A177-3AD203B41FA5}">
                      <a16:colId xmlns:a16="http://schemas.microsoft.com/office/drawing/2014/main" val="1421131222"/>
                    </a:ext>
                  </a:extLst>
                </a:gridCol>
                <a:gridCol w="1394718">
                  <a:extLst>
                    <a:ext uri="{9D8B030D-6E8A-4147-A177-3AD203B41FA5}">
                      <a16:colId xmlns:a16="http://schemas.microsoft.com/office/drawing/2014/main" val="1789028460"/>
                    </a:ext>
                  </a:extLst>
                </a:gridCol>
                <a:gridCol w="1396732">
                  <a:extLst>
                    <a:ext uri="{9D8B030D-6E8A-4147-A177-3AD203B41FA5}">
                      <a16:colId xmlns:a16="http://schemas.microsoft.com/office/drawing/2014/main" val="2007591605"/>
                    </a:ext>
                  </a:extLst>
                </a:gridCol>
              </a:tblGrid>
              <a:tr h="561433">
                <a:tc>
                  <a:txBody>
                    <a:bodyPr/>
                    <a:lstStyle/>
                    <a:p>
                      <a:pPr algn="l" fontAlgn="b">
                        <a:spcBef>
                          <a:spcPts val="0"/>
                        </a:spcBef>
                        <a:spcAft>
                          <a:spcPts val="0"/>
                        </a:spcAft>
                      </a:pPr>
                      <a:endParaRPr lang="en-GB" sz="2300" b="0" i="0" u="none" strike="noStrike">
                        <a:effectLst/>
                        <a:latin typeface="Arial" panose="020B0604020202020204" pitchFamily="34" charset="0"/>
                      </a:endParaRPr>
                    </a:p>
                  </a:txBody>
                  <a:tcPr marL="12089" marR="12089" marT="12089" marB="0" anchor="b">
                    <a:lnL>
                      <a:noFill/>
                    </a:lnL>
                    <a:lnR w="6350" cap="flat" cmpd="sng" algn="ctr">
                      <a:solidFill>
                        <a:srgbClr val="000000"/>
                      </a:solidFill>
                      <a:prstDash val="solid"/>
                      <a:round/>
                      <a:headEnd type="none" w="med" len="med"/>
                      <a:tailEnd type="none" w="med" len="med"/>
                    </a:lnR>
                    <a:lnT>
                      <a:noFill/>
                    </a:lnT>
                    <a:lnB w="6350" cap="flat" cmpd="sng" algn="ctr">
                      <a:solidFill>
                        <a:srgbClr val="000000"/>
                      </a:solidFill>
                      <a:prstDash val="solid"/>
                      <a:round/>
                      <a:headEnd type="none" w="med" len="med"/>
                      <a:tailEnd type="none" w="med" len="med"/>
                    </a:lnB>
                    <a:noFill/>
                  </a:tcPr>
                </a:tc>
                <a:tc>
                  <a:txBody>
                    <a:bodyPr/>
                    <a:lstStyle/>
                    <a:p>
                      <a:pPr algn="l" fontAlgn="b">
                        <a:spcBef>
                          <a:spcPts val="0"/>
                        </a:spcBef>
                        <a:spcAft>
                          <a:spcPts val="0"/>
                        </a:spcAft>
                      </a:pPr>
                      <a:r>
                        <a:rPr lang="en-GB" sz="3300" b="1" i="0" u="none" strike="noStrike">
                          <a:solidFill>
                            <a:srgbClr val="000000"/>
                          </a:solidFill>
                          <a:effectLst/>
                          <a:highlight>
                            <a:srgbClr val="4D93D9"/>
                          </a:highlight>
                          <a:latin typeface="Aptos Narrow" panose="020B0004020202020204" pitchFamily="34" charset="0"/>
                        </a:rPr>
                        <a:t>Jan</a:t>
                      </a:r>
                      <a:endParaRPr lang="en-GB" sz="2300" b="0" i="0" u="none" strike="noStrike">
                        <a:effectLst/>
                        <a:highlight>
                          <a:srgbClr val="4D93D9"/>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D93D9"/>
                    </a:solidFill>
                  </a:tcPr>
                </a:tc>
                <a:tc>
                  <a:txBody>
                    <a:bodyPr/>
                    <a:lstStyle/>
                    <a:p>
                      <a:pPr algn="l" fontAlgn="b">
                        <a:spcBef>
                          <a:spcPts val="0"/>
                        </a:spcBef>
                        <a:spcAft>
                          <a:spcPts val="0"/>
                        </a:spcAft>
                      </a:pPr>
                      <a:r>
                        <a:rPr lang="en-GB" sz="3300" b="1" i="0" u="none" strike="noStrike">
                          <a:solidFill>
                            <a:srgbClr val="000000"/>
                          </a:solidFill>
                          <a:effectLst/>
                          <a:highlight>
                            <a:srgbClr val="4D93D9"/>
                          </a:highlight>
                          <a:latin typeface="Aptos Narrow" panose="020B0004020202020204" pitchFamily="34" charset="0"/>
                        </a:rPr>
                        <a:t>Feb</a:t>
                      </a:r>
                      <a:endParaRPr lang="en-GB" sz="2300" b="0" i="0" u="none" strike="noStrike">
                        <a:effectLst/>
                        <a:highlight>
                          <a:srgbClr val="4D93D9"/>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D93D9"/>
                    </a:solidFill>
                  </a:tcPr>
                </a:tc>
                <a:tc>
                  <a:txBody>
                    <a:bodyPr/>
                    <a:lstStyle/>
                    <a:p>
                      <a:pPr algn="l" fontAlgn="b">
                        <a:spcBef>
                          <a:spcPts val="0"/>
                        </a:spcBef>
                        <a:spcAft>
                          <a:spcPts val="0"/>
                        </a:spcAft>
                      </a:pPr>
                      <a:r>
                        <a:rPr lang="en-GB" sz="3300" b="1" i="0" u="none" strike="noStrike">
                          <a:solidFill>
                            <a:srgbClr val="000000"/>
                          </a:solidFill>
                          <a:effectLst/>
                          <a:highlight>
                            <a:srgbClr val="4D93D9"/>
                          </a:highlight>
                          <a:latin typeface="Aptos Narrow" panose="020B0004020202020204" pitchFamily="34" charset="0"/>
                        </a:rPr>
                        <a:t>Mar</a:t>
                      </a:r>
                      <a:endParaRPr lang="en-GB" sz="2300" b="0" i="0" u="none" strike="noStrike">
                        <a:effectLst/>
                        <a:highlight>
                          <a:srgbClr val="4D93D9"/>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D93D9"/>
                    </a:solidFill>
                  </a:tcPr>
                </a:tc>
                <a:tc>
                  <a:txBody>
                    <a:bodyPr/>
                    <a:lstStyle/>
                    <a:p>
                      <a:pPr algn="l" fontAlgn="b">
                        <a:spcBef>
                          <a:spcPts val="0"/>
                        </a:spcBef>
                        <a:spcAft>
                          <a:spcPts val="0"/>
                        </a:spcAft>
                      </a:pPr>
                      <a:r>
                        <a:rPr lang="en-GB" sz="3300" b="1" i="0" u="none" strike="noStrike">
                          <a:solidFill>
                            <a:srgbClr val="000000"/>
                          </a:solidFill>
                          <a:effectLst/>
                          <a:highlight>
                            <a:srgbClr val="4D93D9"/>
                          </a:highlight>
                          <a:latin typeface="Aptos Narrow" panose="020B0004020202020204" pitchFamily="34" charset="0"/>
                        </a:rPr>
                        <a:t>Apr</a:t>
                      </a:r>
                      <a:endParaRPr lang="en-GB" sz="2300" b="0" i="0" u="none" strike="noStrike">
                        <a:effectLst/>
                        <a:highlight>
                          <a:srgbClr val="4D93D9"/>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D93D9"/>
                    </a:solidFill>
                  </a:tcPr>
                </a:tc>
                <a:tc>
                  <a:txBody>
                    <a:bodyPr/>
                    <a:lstStyle/>
                    <a:p>
                      <a:pPr algn="l" fontAlgn="b">
                        <a:spcBef>
                          <a:spcPts val="0"/>
                        </a:spcBef>
                        <a:spcAft>
                          <a:spcPts val="0"/>
                        </a:spcAft>
                      </a:pPr>
                      <a:r>
                        <a:rPr lang="en-GB" sz="3300" b="1" i="0" u="none" strike="noStrike">
                          <a:solidFill>
                            <a:srgbClr val="000000"/>
                          </a:solidFill>
                          <a:effectLst/>
                          <a:highlight>
                            <a:srgbClr val="4D93D9"/>
                          </a:highlight>
                          <a:latin typeface="Aptos Narrow" panose="020B0004020202020204" pitchFamily="34" charset="0"/>
                        </a:rPr>
                        <a:t>May</a:t>
                      </a:r>
                      <a:endParaRPr lang="en-GB" sz="2300" b="0" i="0" u="none" strike="noStrike">
                        <a:effectLst/>
                        <a:highlight>
                          <a:srgbClr val="4D93D9"/>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D93D9"/>
                    </a:solidFill>
                  </a:tcPr>
                </a:tc>
                <a:tc>
                  <a:txBody>
                    <a:bodyPr/>
                    <a:lstStyle/>
                    <a:p>
                      <a:pPr algn="l" fontAlgn="b">
                        <a:spcBef>
                          <a:spcPts val="0"/>
                        </a:spcBef>
                        <a:spcAft>
                          <a:spcPts val="0"/>
                        </a:spcAft>
                      </a:pPr>
                      <a:r>
                        <a:rPr lang="en-GB" sz="3300" b="1" i="0" u="none" strike="noStrike">
                          <a:solidFill>
                            <a:srgbClr val="000000"/>
                          </a:solidFill>
                          <a:effectLst/>
                          <a:highlight>
                            <a:srgbClr val="4D93D9"/>
                          </a:highlight>
                          <a:latin typeface="Aptos Narrow" panose="020B0004020202020204" pitchFamily="34" charset="0"/>
                        </a:rPr>
                        <a:t>Jun</a:t>
                      </a:r>
                      <a:endParaRPr lang="en-GB" sz="2300" b="0" i="0" u="none" strike="noStrike">
                        <a:effectLst/>
                        <a:highlight>
                          <a:srgbClr val="4D93D9"/>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D93D9"/>
                    </a:solidFill>
                  </a:tcPr>
                </a:tc>
                <a:extLst>
                  <a:ext uri="{0D108BD9-81ED-4DB2-BD59-A6C34878D82A}">
                    <a16:rowId xmlns:a16="http://schemas.microsoft.com/office/drawing/2014/main" val="2295798917"/>
                  </a:ext>
                </a:extLst>
              </a:tr>
              <a:tr h="561433">
                <a:tc>
                  <a:txBody>
                    <a:bodyPr/>
                    <a:lstStyle/>
                    <a:p>
                      <a:pPr algn="l" fontAlgn="b">
                        <a:spcBef>
                          <a:spcPts val="0"/>
                        </a:spcBef>
                        <a:spcAft>
                          <a:spcPts val="0"/>
                        </a:spcAft>
                      </a:pPr>
                      <a:r>
                        <a:rPr lang="en-GB" sz="3300" b="1" i="0" u="none" strike="noStrike">
                          <a:solidFill>
                            <a:srgbClr val="000000"/>
                          </a:solidFill>
                          <a:effectLst/>
                          <a:highlight>
                            <a:srgbClr val="CAEDFB"/>
                          </a:highlight>
                          <a:latin typeface="Aptos Narrow" panose="020B0004020202020204" pitchFamily="34" charset="0"/>
                        </a:rPr>
                        <a:t>Fixed</a:t>
                      </a:r>
                      <a:endParaRPr lang="en-GB" sz="2300" b="0" i="0" u="none" strike="noStrike">
                        <a:effectLst/>
                        <a:highlight>
                          <a:srgbClr val="CAEDFB"/>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fontAlgn="b">
                        <a:spcBef>
                          <a:spcPts val="0"/>
                        </a:spcBef>
                        <a:spcAft>
                          <a:spcPts val="0"/>
                        </a:spcAft>
                      </a:pPr>
                      <a:r>
                        <a:rPr lang="en-GB" sz="3300" b="0" i="0" u="none" strike="noStrike" dirty="0">
                          <a:solidFill>
                            <a:srgbClr val="000000"/>
                          </a:solidFill>
                          <a:effectLst/>
                          <a:highlight>
                            <a:srgbClr val="CAEDFB"/>
                          </a:highlight>
                          <a:latin typeface="Aptos Narrow" panose="020B0004020202020204" pitchFamily="34" charset="0"/>
                        </a:rPr>
                        <a:t>£2,800</a:t>
                      </a:r>
                      <a:endParaRPr lang="en-GB" sz="2300" b="0" i="0" u="none" strike="noStrike" dirty="0">
                        <a:effectLst/>
                        <a:highlight>
                          <a:srgbClr val="CAEDFB"/>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fontAlgn="b">
                        <a:spcBef>
                          <a:spcPts val="0"/>
                        </a:spcBef>
                        <a:spcAft>
                          <a:spcPts val="0"/>
                        </a:spcAft>
                      </a:pPr>
                      <a:r>
                        <a:rPr lang="en-GB" sz="3300" b="0" i="0" u="none" strike="noStrike" dirty="0">
                          <a:solidFill>
                            <a:srgbClr val="000000"/>
                          </a:solidFill>
                          <a:effectLst/>
                          <a:highlight>
                            <a:srgbClr val="CAEDFB"/>
                          </a:highlight>
                          <a:latin typeface="Aptos Narrow" panose="020B0004020202020204" pitchFamily="34" charset="0"/>
                        </a:rPr>
                        <a:t>£2,800</a:t>
                      </a:r>
                      <a:endParaRPr lang="en-GB" sz="2300" b="0" i="0" u="none" strike="noStrike" dirty="0">
                        <a:effectLst/>
                        <a:highlight>
                          <a:srgbClr val="CAEDFB"/>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fontAlgn="b">
                        <a:spcBef>
                          <a:spcPts val="0"/>
                        </a:spcBef>
                        <a:spcAft>
                          <a:spcPts val="0"/>
                        </a:spcAft>
                      </a:pPr>
                      <a:r>
                        <a:rPr lang="en-GB" sz="3300" b="0" i="0" u="none" strike="noStrike" dirty="0">
                          <a:solidFill>
                            <a:srgbClr val="000000"/>
                          </a:solidFill>
                          <a:effectLst/>
                          <a:highlight>
                            <a:srgbClr val="CAEDFB"/>
                          </a:highlight>
                          <a:latin typeface="Aptos Narrow" panose="020B0004020202020204" pitchFamily="34" charset="0"/>
                        </a:rPr>
                        <a:t>£2,800</a:t>
                      </a:r>
                      <a:endParaRPr lang="en-GB" sz="2300" b="0" i="0" u="none" strike="noStrike" dirty="0">
                        <a:effectLst/>
                        <a:highlight>
                          <a:srgbClr val="CAEDFB"/>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fontAlgn="b">
                        <a:spcBef>
                          <a:spcPts val="0"/>
                        </a:spcBef>
                        <a:spcAft>
                          <a:spcPts val="0"/>
                        </a:spcAft>
                      </a:pPr>
                      <a:r>
                        <a:rPr lang="en-GB" sz="3300" b="0" i="0" u="none" strike="noStrike" dirty="0">
                          <a:solidFill>
                            <a:srgbClr val="000000"/>
                          </a:solidFill>
                          <a:effectLst/>
                          <a:highlight>
                            <a:srgbClr val="CAEDFB"/>
                          </a:highlight>
                          <a:latin typeface="Aptos Narrow" panose="020B0004020202020204" pitchFamily="34" charset="0"/>
                        </a:rPr>
                        <a:t>£2,800</a:t>
                      </a:r>
                      <a:endParaRPr lang="en-GB" sz="2300" b="0" i="0" u="none" strike="noStrike" dirty="0">
                        <a:effectLst/>
                        <a:highlight>
                          <a:srgbClr val="CAEDFB"/>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fontAlgn="b">
                        <a:spcBef>
                          <a:spcPts val="0"/>
                        </a:spcBef>
                        <a:spcAft>
                          <a:spcPts val="0"/>
                        </a:spcAft>
                      </a:pPr>
                      <a:r>
                        <a:rPr lang="en-GB" sz="3300" b="0" i="0" u="none" strike="noStrike" dirty="0">
                          <a:solidFill>
                            <a:srgbClr val="000000"/>
                          </a:solidFill>
                          <a:effectLst/>
                          <a:highlight>
                            <a:srgbClr val="CAEDFB"/>
                          </a:highlight>
                          <a:latin typeface="Aptos Narrow" panose="020B0004020202020204" pitchFamily="34" charset="0"/>
                        </a:rPr>
                        <a:t>£2,800</a:t>
                      </a:r>
                      <a:endParaRPr lang="en-GB" sz="2300" b="0" i="0" u="none" strike="noStrike" dirty="0">
                        <a:effectLst/>
                        <a:highlight>
                          <a:srgbClr val="CAEDFB"/>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fontAlgn="b">
                        <a:spcBef>
                          <a:spcPts val="0"/>
                        </a:spcBef>
                        <a:spcAft>
                          <a:spcPts val="0"/>
                        </a:spcAft>
                      </a:pPr>
                      <a:r>
                        <a:rPr lang="en-GB" sz="3300" b="0" i="0" u="none" strike="noStrike" dirty="0">
                          <a:solidFill>
                            <a:srgbClr val="000000"/>
                          </a:solidFill>
                          <a:effectLst/>
                          <a:highlight>
                            <a:srgbClr val="CAEDFB"/>
                          </a:highlight>
                          <a:latin typeface="Aptos Narrow" panose="020B0004020202020204" pitchFamily="34" charset="0"/>
                        </a:rPr>
                        <a:t>£2,800</a:t>
                      </a:r>
                      <a:endParaRPr lang="en-GB" sz="2300" b="0" i="0" u="none" strike="noStrike" dirty="0">
                        <a:effectLst/>
                        <a:highlight>
                          <a:srgbClr val="CAEDFB"/>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extLst>
                  <a:ext uri="{0D108BD9-81ED-4DB2-BD59-A6C34878D82A}">
                    <a16:rowId xmlns:a16="http://schemas.microsoft.com/office/drawing/2014/main" val="413318362"/>
                  </a:ext>
                </a:extLst>
              </a:tr>
              <a:tr h="1064353">
                <a:tc>
                  <a:txBody>
                    <a:bodyPr/>
                    <a:lstStyle/>
                    <a:p>
                      <a:pPr algn="l" fontAlgn="b">
                        <a:spcBef>
                          <a:spcPts val="0"/>
                        </a:spcBef>
                        <a:spcAft>
                          <a:spcPts val="0"/>
                        </a:spcAft>
                      </a:pPr>
                      <a:r>
                        <a:rPr lang="en-GB" sz="3300" b="1" i="0" u="none" strike="noStrike">
                          <a:solidFill>
                            <a:srgbClr val="000000"/>
                          </a:solidFill>
                          <a:effectLst/>
                          <a:highlight>
                            <a:srgbClr val="FBE2D5"/>
                          </a:highlight>
                          <a:latin typeface="Aptos Narrow" panose="020B0004020202020204" pitchFamily="34" charset="0"/>
                        </a:rPr>
                        <a:t>Variable cost</a:t>
                      </a:r>
                      <a:endParaRPr lang="en-GB" sz="2300" b="0" i="0" u="none" strike="noStrike">
                        <a:effectLst/>
                        <a:highlight>
                          <a:srgbClr val="FBE2D5"/>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tc>
                  <a:txBody>
                    <a:bodyPr/>
                    <a:lstStyle/>
                    <a:p>
                      <a:pPr algn="r" fontAlgn="b">
                        <a:spcBef>
                          <a:spcPts val="0"/>
                        </a:spcBef>
                        <a:spcAft>
                          <a:spcPts val="0"/>
                        </a:spcAft>
                      </a:pPr>
                      <a:r>
                        <a:rPr lang="en-GB" sz="3300" b="0" i="0" u="none" strike="noStrike" dirty="0">
                          <a:solidFill>
                            <a:srgbClr val="000000"/>
                          </a:solidFill>
                          <a:effectLst/>
                          <a:highlight>
                            <a:srgbClr val="FBE2D5"/>
                          </a:highlight>
                          <a:latin typeface="Aptos Narrow" panose="020B0004020202020204" pitchFamily="34" charset="0"/>
                        </a:rPr>
                        <a:t>£550</a:t>
                      </a:r>
                      <a:endParaRPr lang="en-GB" sz="2300" b="0" i="0" u="none" strike="noStrike" dirty="0">
                        <a:effectLst/>
                        <a:highlight>
                          <a:srgbClr val="FBE2D5"/>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tc>
                  <a:txBody>
                    <a:bodyPr/>
                    <a:lstStyle/>
                    <a:p>
                      <a:pPr algn="r" fontAlgn="b">
                        <a:spcBef>
                          <a:spcPts val="0"/>
                        </a:spcBef>
                        <a:spcAft>
                          <a:spcPts val="0"/>
                        </a:spcAft>
                      </a:pPr>
                      <a:r>
                        <a:rPr lang="en-GB" sz="3300" b="0" i="0" u="none" strike="noStrike" dirty="0">
                          <a:solidFill>
                            <a:srgbClr val="000000"/>
                          </a:solidFill>
                          <a:effectLst/>
                          <a:highlight>
                            <a:srgbClr val="FBE2D5"/>
                          </a:highlight>
                          <a:latin typeface="Aptos Narrow" panose="020B0004020202020204" pitchFamily="34" charset="0"/>
                        </a:rPr>
                        <a:t>£750</a:t>
                      </a:r>
                      <a:endParaRPr lang="en-GB" sz="2300" b="0" i="0" u="none" strike="noStrike" dirty="0">
                        <a:effectLst/>
                        <a:highlight>
                          <a:srgbClr val="FBE2D5"/>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tc>
                  <a:txBody>
                    <a:bodyPr/>
                    <a:lstStyle/>
                    <a:p>
                      <a:pPr algn="r" fontAlgn="b">
                        <a:spcBef>
                          <a:spcPts val="0"/>
                        </a:spcBef>
                        <a:spcAft>
                          <a:spcPts val="0"/>
                        </a:spcAft>
                      </a:pPr>
                      <a:r>
                        <a:rPr lang="en-GB" sz="3300" b="0" i="0" u="none" strike="noStrike" dirty="0">
                          <a:solidFill>
                            <a:srgbClr val="000000"/>
                          </a:solidFill>
                          <a:effectLst/>
                          <a:highlight>
                            <a:srgbClr val="FBE2D5"/>
                          </a:highlight>
                          <a:latin typeface="Aptos Narrow" panose="020B0004020202020204" pitchFamily="34" charset="0"/>
                        </a:rPr>
                        <a:t>£1,250</a:t>
                      </a:r>
                      <a:endParaRPr lang="en-GB" sz="2300" b="0" i="0" u="none" strike="noStrike" dirty="0">
                        <a:effectLst/>
                        <a:highlight>
                          <a:srgbClr val="FBE2D5"/>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tc>
                  <a:txBody>
                    <a:bodyPr/>
                    <a:lstStyle/>
                    <a:p>
                      <a:pPr algn="r" fontAlgn="b">
                        <a:spcBef>
                          <a:spcPts val="0"/>
                        </a:spcBef>
                        <a:spcAft>
                          <a:spcPts val="0"/>
                        </a:spcAft>
                      </a:pPr>
                      <a:r>
                        <a:rPr lang="en-GB" sz="3300" b="0" i="0" u="none" strike="noStrike" dirty="0">
                          <a:solidFill>
                            <a:srgbClr val="000000"/>
                          </a:solidFill>
                          <a:effectLst/>
                          <a:highlight>
                            <a:srgbClr val="FBE2D5"/>
                          </a:highlight>
                          <a:latin typeface="Aptos Narrow" panose="020B0004020202020204" pitchFamily="34" charset="0"/>
                        </a:rPr>
                        <a:t>£2,350</a:t>
                      </a:r>
                      <a:endParaRPr lang="en-GB" sz="2300" b="0" i="0" u="none" strike="noStrike" dirty="0">
                        <a:effectLst/>
                        <a:highlight>
                          <a:srgbClr val="FBE2D5"/>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tc>
                  <a:txBody>
                    <a:bodyPr/>
                    <a:lstStyle/>
                    <a:p>
                      <a:pPr algn="r" fontAlgn="b">
                        <a:spcBef>
                          <a:spcPts val="0"/>
                        </a:spcBef>
                        <a:spcAft>
                          <a:spcPts val="0"/>
                        </a:spcAft>
                      </a:pPr>
                      <a:r>
                        <a:rPr lang="en-GB" sz="3300" b="0" i="0" u="none" strike="noStrike" dirty="0">
                          <a:solidFill>
                            <a:srgbClr val="000000"/>
                          </a:solidFill>
                          <a:effectLst/>
                          <a:highlight>
                            <a:srgbClr val="FBE2D5"/>
                          </a:highlight>
                          <a:latin typeface="Aptos Narrow" panose="020B0004020202020204" pitchFamily="34" charset="0"/>
                        </a:rPr>
                        <a:t>£2,600</a:t>
                      </a:r>
                      <a:endParaRPr lang="en-GB" sz="2300" b="0" i="0" u="none" strike="noStrike" dirty="0">
                        <a:effectLst/>
                        <a:highlight>
                          <a:srgbClr val="FBE2D5"/>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tc>
                  <a:txBody>
                    <a:bodyPr/>
                    <a:lstStyle/>
                    <a:p>
                      <a:pPr algn="r" fontAlgn="b">
                        <a:spcBef>
                          <a:spcPts val="0"/>
                        </a:spcBef>
                        <a:spcAft>
                          <a:spcPts val="0"/>
                        </a:spcAft>
                      </a:pPr>
                      <a:r>
                        <a:rPr lang="en-GB" sz="3300" b="0" i="0" u="none" strike="noStrike" dirty="0">
                          <a:solidFill>
                            <a:srgbClr val="000000"/>
                          </a:solidFill>
                          <a:effectLst/>
                          <a:highlight>
                            <a:srgbClr val="FBE2D5"/>
                          </a:highlight>
                          <a:latin typeface="Aptos Narrow" panose="020B0004020202020204" pitchFamily="34" charset="0"/>
                        </a:rPr>
                        <a:t>£3,500</a:t>
                      </a:r>
                      <a:endParaRPr lang="en-GB" sz="2300" b="0" i="0" u="none" strike="noStrike" dirty="0">
                        <a:effectLst/>
                        <a:highlight>
                          <a:srgbClr val="FBE2D5"/>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extLst>
                  <a:ext uri="{0D108BD9-81ED-4DB2-BD59-A6C34878D82A}">
                    <a16:rowId xmlns:a16="http://schemas.microsoft.com/office/drawing/2014/main" val="1569448225"/>
                  </a:ext>
                </a:extLst>
              </a:tr>
              <a:tr h="561433">
                <a:tc>
                  <a:txBody>
                    <a:bodyPr/>
                    <a:lstStyle/>
                    <a:p>
                      <a:pPr algn="l" fontAlgn="b">
                        <a:spcBef>
                          <a:spcPts val="0"/>
                        </a:spcBef>
                        <a:spcAft>
                          <a:spcPts val="0"/>
                        </a:spcAft>
                      </a:pPr>
                      <a:r>
                        <a:rPr lang="en-GB" sz="3300" b="0" i="0" u="none" strike="noStrike">
                          <a:solidFill>
                            <a:srgbClr val="FF0000"/>
                          </a:solidFill>
                          <a:effectLst/>
                          <a:highlight>
                            <a:srgbClr val="F2CEEF"/>
                          </a:highlight>
                          <a:latin typeface="Aptos Narrow" panose="020B0004020202020204" pitchFamily="34" charset="0"/>
                        </a:rPr>
                        <a:t>Total cost</a:t>
                      </a:r>
                      <a:endParaRPr lang="en-GB" sz="2300" b="0" i="0" u="none" strike="noStrike">
                        <a:effectLst/>
                        <a:highlight>
                          <a:srgbClr val="F2CEEF"/>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tc>
                  <a:txBody>
                    <a:bodyPr/>
                    <a:lstStyle/>
                    <a:p>
                      <a:pPr algn="r" fontAlgn="b">
                        <a:spcBef>
                          <a:spcPts val="0"/>
                        </a:spcBef>
                        <a:spcAft>
                          <a:spcPts val="0"/>
                        </a:spcAft>
                      </a:pPr>
                      <a:r>
                        <a:rPr lang="en-GB" sz="3300" b="0" i="0" u="none" strike="noStrike" dirty="0">
                          <a:solidFill>
                            <a:srgbClr val="000000"/>
                          </a:solidFill>
                          <a:effectLst/>
                          <a:highlight>
                            <a:srgbClr val="F2CEEF"/>
                          </a:highlight>
                          <a:latin typeface="Aptos Narrow" panose="020B0004020202020204" pitchFamily="34" charset="0"/>
                        </a:rPr>
                        <a:t>£3,350</a:t>
                      </a:r>
                      <a:endParaRPr lang="en-GB" sz="2300" b="0" i="0" u="none" strike="noStrike" dirty="0">
                        <a:effectLst/>
                        <a:highlight>
                          <a:srgbClr val="F2CEEF"/>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tc>
                  <a:txBody>
                    <a:bodyPr/>
                    <a:lstStyle/>
                    <a:p>
                      <a:pPr algn="r" fontAlgn="b">
                        <a:spcBef>
                          <a:spcPts val="0"/>
                        </a:spcBef>
                        <a:spcAft>
                          <a:spcPts val="0"/>
                        </a:spcAft>
                      </a:pPr>
                      <a:r>
                        <a:rPr lang="en-GB" sz="3300" b="0" i="0" u="none" strike="noStrike" dirty="0">
                          <a:solidFill>
                            <a:srgbClr val="000000"/>
                          </a:solidFill>
                          <a:effectLst/>
                          <a:highlight>
                            <a:srgbClr val="F2CEEF"/>
                          </a:highlight>
                          <a:latin typeface="Aptos Narrow" panose="020B0004020202020204" pitchFamily="34" charset="0"/>
                        </a:rPr>
                        <a:t>£3,550</a:t>
                      </a:r>
                      <a:endParaRPr lang="en-GB" sz="2300" b="0" i="0" u="none" strike="noStrike" dirty="0">
                        <a:effectLst/>
                        <a:highlight>
                          <a:srgbClr val="F2CEEF"/>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tc>
                  <a:txBody>
                    <a:bodyPr/>
                    <a:lstStyle/>
                    <a:p>
                      <a:pPr algn="r" fontAlgn="b">
                        <a:spcBef>
                          <a:spcPts val="0"/>
                        </a:spcBef>
                        <a:spcAft>
                          <a:spcPts val="0"/>
                        </a:spcAft>
                      </a:pPr>
                      <a:r>
                        <a:rPr lang="en-GB" sz="3300" b="0" i="0" u="none" strike="noStrike" dirty="0">
                          <a:solidFill>
                            <a:srgbClr val="000000"/>
                          </a:solidFill>
                          <a:effectLst/>
                          <a:highlight>
                            <a:srgbClr val="F2CEEF"/>
                          </a:highlight>
                          <a:latin typeface="Aptos Narrow" panose="020B0004020202020204" pitchFamily="34" charset="0"/>
                        </a:rPr>
                        <a:t>£4,050</a:t>
                      </a:r>
                      <a:endParaRPr lang="en-GB" sz="2300" b="0" i="0" u="none" strike="noStrike" dirty="0">
                        <a:effectLst/>
                        <a:highlight>
                          <a:srgbClr val="F2CEEF"/>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tc>
                  <a:txBody>
                    <a:bodyPr/>
                    <a:lstStyle/>
                    <a:p>
                      <a:pPr algn="r" fontAlgn="b">
                        <a:spcBef>
                          <a:spcPts val="0"/>
                        </a:spcBef>
                        <a:spcAft>
                          <a:spcPts val="0"/>
                        </a:spcAft>
                      </a:pPr>
                      <a:r>
                        <a:rPr lang="en-GB" sz="3300" b="0" i="0" u="none" strike="noStrike" dirty="0">
                          <a:solidFill>
                            <a:srgbClr val="000000"/>
                          </a:solidFill>
                          <a:effectLst/>
                          <a:highlight>
                            <a:srgbClr val="F2CEEF"/>
                          </a:highlight>
                          <a:latin typeface="Aptos Narrow" panose="020B0004020202020204" pitchFamily="34" charset="0"/>
                        </a:rPr>
                        <a:t>£5,150</a:t>
                      </a:r>
                      <a:endParaRPr lang="en-GB" sz="2300" b="0" i="0" u="none" strike="noStrike" dirty="0">
                        <a:effectLst/>
                        <a:highlight>
                          <a:srgbClr val="F2CEEF"/>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tc>
                  <a:txBody>
                    <a:bodyPr/>
                    <a:lstStyle/>
                    <a:p>
                      <a:pPr algn="r" fontAlgn="b">
                        <a:spcBef>
                          <a:spcPts val="0"/>
                        </a:spcBef>
                        <a:spcAft>
                          <a:spcPts val="0"/>
                        </a:spcAft>
                      </a:pPr>
                      <a:r>
                        <a:rPr lang="en-GB" sz="3300" b="0" i="0" u="none" strike="noStrike" dirty="0">
                          <a:solidFill>
                            <a:srgbClr val="000000"/>
                          </a:solidFill>
                          <a:effectLst/>
                          <a:highlight>
                            <a:srgbClr val="F2CEEF"/>
                          </a:highlight>
                          <a:latin typeface="Aptos Narrow" panose="020B0004020202020204" pitchFamily="34" charset="0"/>
                        </a:rPr>
                        <a:t>£5,400</a:t>
                      </a:r>
                      <a:endParaRPr lang="en-GB" sz="2300" b="0" i="0" u="none" strike="noStrike" dirty="0">
                        <a:effectLst/>
                        <a:highlight>
                          <a:srgbClr val="F2CEEF"/>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tc>
                  <a:txBody>
                    <a:bodyPr/>
                    <a:lstStyle/>
                    <a:p>
                      <a:pPr algn="r" fontAlgn="b">
                        <a:spcBef>
                          <a:spcPts val="0"/>
                        </a:spcBef>
                        <a:spcAft>
                          <a:spcPts val="0"/>
                        </a:spcAft>
                      </a:pPr>
                      <a:r>
                        <a:rPr lang="en-GB" sz="3300" b="0" i="0" u="none" strike="noStrike" dirty="0">
                          <a:solidFill>
                            <a:srgbClr val="000000"/>
                          </a:solidFill>
                          <a:effectLst/>
                          <a:highlight>
                            <a:srgbClr val="F2CEEF"/>
                          </a:highlight>
                          <a:latin typeface="Aptos Narrow" panose="020B0004020202020204" pitchFamily="34" charset="0"/>
                        </a:rPr>
                        <a:t>£6,300</a:t>
                      </a:r>
                      <a:endParaRPr lang="en-GB" sz="2300" b="0" i="0" u="none" strike="noStrike" dirty="0">
                        <a:effectLst/>
                        <a:highlight>
                          <a:srgbClr val="F2CEEF"/>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extLst>
                  <a:ext uri="{0D108BD9-81ED-4DB2-BD59-A6C34878D82A}">
                    <a16:rowId xmlns:a16="http://schemas.microsoft.com/office/drawing/2014/main" val="1915319405"/>
                  </a:ext>
                </a:extLst>
              </a:tr>
              <a:tr h="561433">
                <a:tc>
                  <a:txBody>
                    <a:bodyPr/>
                    <a:lstStyle/>
                    <a:p>
                      <a:pPr algn="l" fontAlgn="b">
                        <a:spcBef>
                          <a:spcPts val="0"/>
                        </a:spcBef>
                        <a:spcAft>
                          <a:spcPts val="0"/>
                        </a:spcAft>
                      </a:pPr>
                      <a:r>
                        <a:rPr lang="en-GB" sz="3300" b="0" i="0" u="none" strike="noStrike">
                          <a:solidFill>
                            <a:srgbClr val="000000"/>
                          </a:solidFill>
                          <a:effectLst/>
                          <a:latin typeface="Aptos Narrow" panose="020B0004020202020204" pitchFamily="34" charset="0"/>
                        </a:rPr>
                        <a:t>Revenue</a:t>
                      </a:r>
                      <a:endParaRPr lang="en-GB" sz="2300" b="0" i="0" u="none" strike="noStrike">
                        <a:effectLs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spcBef>
                          <a:spcPts val="0"/>
                        </a:spcBef>
                        <a:spcAft>
                          <a:spcPts val="0"/>
                        </a:spcAft>
                      </a:pPr>
                      <a:r>
                        <a:rPr lang="en-GB" sz="3300" b="0" i="0" u="none" strike="noStrike" dirty="0">
                          <a:solidFill>
                            <a:srgbClr val="000000"/>
                          </a:solidFill>
                          <a:effectLst/>
                          <a:latin typeface="Aptos Narrow" panose="020B0004020202020204" pitchFamily="34" charset="0"/>
                        </a:rPr>
                        <a:t>£2,100</a:t>
                      </a:r>
                      <a:endParaRPr lang="en-GB" sz="2300" b="0" i="0" u="none" strike="noStrike" dirty="0">
                        <a:effectLs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spcBef>
                          <a:spcPts val="0"/>
                        </a:spcBef>
                        <a:spcAft>
                          <a:spcPts val="0"/>
                        </a:spcAft>
                      </a:pPr>
                      <a:r>
                        <a:rPr lang="en-GB" sz="3300" b="0" i="0" u="none" strike="noStrike" dirty="0">
                          <a:solidFill>
                            <a:srgbClr val="000000"/>
                          </a:solidFill>
                          <a:effectLst/>
                          <a:latin typeface="Aptos Narrow" panose="020B0004020202020204" pitchFamily="34" charset="0"/>
                        </a:rPr>
                        <a:t>£3,000</a:t>
                      </a:r>
                      <a:endParaRPr lang="en-GB" sz="2300" b="0" i="0" u="none" strike="noStrike" dirty="0">
                        <a:effectLs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spcBef>
                          <a:spcPts val="0"/>
                        </a:spcBef>
                        <a:spcAft>
                          <a:spcPts val="0"/>
                        </a:spcAft>
                      </a:pPr>
                      <a:r>
                        <a:rPr lang="en-GB" sz="3300" b="0" i="0" u="none" strike="noStrike" dirty="0">
                          <a:solidFill>
                            <a:srgbClr val="000000"/>
                          </a:solidFill>
                          <a:effectLst/>
                          <a:latin typeface="Aptos Narrow" panose="020B0004020202020204" pitchFamily="34" charset="0"/>
                        </a:rPr>
                        <a:t>£4,750</a:t>
                      </a:r>
                      <a:endParaRPr lang="en-GB" sz="2300" b="0" i="0" u="none" strike="noStrike" dirty="0">
                        <a:effectLs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spcBef>
                          <a:spcPts val="0"/>
                        </a:spcBef>
                        <a:spcAft>
                          <a:spcPts val="0"/>
                        </a:spcAft>
                      </a:pPr>
                      <a:r>
                        <a:rPr lang="en-GB" sz="3300" b="0" i="0" u="none" strike="noStrike" dirty="0">
                          <a:solidFill>
                            <a:srgbClr val="000000"/>
                          </a:solidFill>
                          <a:effectLst/>
                          <a:latin typeface="Aptos Narrow" panose="020B0004020202020204" pitchFamily="34" charset="0"/>
                        </a:rPr>
                        <a:t>£6,500</a:t>
                      </a:r>
                      <a:endParaRPr lang="en-GB" sz="2300" b="0" i="0" u="none" strike="noStrike" dirty="0">
                        <a:effectLs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spcBef>
                          <a:spcPts val="0"/>
                        </a:spcBef>
                        <a:spcAft>
                          <a:spcPts val="0"/>
                        </a:spcAft>
                      </a:pPr>
                      <a:r>
                        <a:rPr lang="en-GB" sz="3300" b="0" i="0" u="none" strike="noStrike" dirty="0">
                          <a:solidFill>
                            <a:srgbClr val="000000"/>
                          </a:solidFill>
                          <a:effectLst/>
                          <a:latin typeface="Aptos Narrow" panose="020B0004020202020204" pitchFamily="34" charset="0"/>
                        </a:rPr>
                        <a:t>£6,550</a:t>
                      </a:r>
                      <a:endParaRPr lang="en-GB" sz="2300" b="0" i="0" u="none" strike="noStrike" dirty="0">
                        <a:effectLs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spcBef>
                          <a:spcPts val="0"/>
                        </a:spcBef>
                        <a:spcAft>
                          <a:spcPts val="0"/>
                        </a:spcAft>
                      </a:pPr>
                      <a:r>
                        <a:rPr lang="en-GB" sz="3300" b="0" i="0" u="none" strike="noStrike" dirty="0">
                          <a:solidFill>
                            <a:srgbClr val="000000"/>
                          </a:solidFill>
                          <a:effectLst/>
                          <a:latin typeface="Aptos Narrow" panose="020B0004020202020204" pitchFamily="34" charset="0"/>
                        </a:rPr>
                        <a:t>£8,600</a:t>
                      </a:r>
                      <a:endParaRPr lang="en-GB" sz="2300" b="0" i="0" u="none" strike="noStrike" dirty="0">
                        <a:effectLs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654665380"/>
                  </a:ext>
                </a:extLst>
              </a:tr>
              <a:tr h="561433">
                <a:tc>
                  <a:txBody>
                    <a:bodyPr/>
                    <a:lstStyle/>
                    <a:p>
                      <a:pPr algn="l" fontAlgn="b">
                        <a:spcBef>
                          <a:spcPts val="0"/>
                        </a:spcBef>
                        <a:spcAft>
                          <a:spcPts val="0"/>
                        </a:spcAft>
                      </a:pPr>
                      <a:r>
                        <a:rPr lang="en-GB" sz="3300" b="1" i="0" u="none" strike="noStrike">
                          <a:solidFill>
                            <a:srgbClr val="000000"/>
                          </a:solidFill>
                          <a:effectLst/>
                          <a:highlight>
                            <a:srgbClr val="FFFF00"/>
                          </a:highlight>
                          <a:latin typeface="Aptos Narrow" panose="020B0004020202020204" pitchFamily="34" charset="0"/>
                        </a:rPr>
                        <a:t>Profit/loss</a:t>
                      </a:r>
                      <a:endParaRPr lang="en-GB" sz="2300" b="0" i="0" u="none" strike="noStrike">
                        <a:effectLst/>
                        <a:highlight>
                          <a:srgbClr val="FFFF00"/>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00"/>
                    </a:solidFill>
                  </a:tcPr>
                </a:tc>
                <a:tc>
                  <a:txBody>
                    <a:bodyPr/>
                    <a:lstStyle/>
                    <a:p>
                      <a:pPr algn="r" fontAlgn="b">
                        <a:spcBef>
                          <a:spcPts val="0"/>
                        </a:spcBef>
                        <a:spcAft>
                          <a:spcPts val="0"/>
                        </a:spcAft>
                      </a:pPr>
                      <a:r>
                        <a:rPr lang="en-GB" sz="3300" b="1" i="0" u="none" strike="noStrike" dirty="0">
                          <a:solidFill>
                            <a:srgbClr val="000000"/>
                          </a:solidFill>
                          <a:effectLst/>
                          <a:highlight>
                            <a:srgbClr val="B5E6A2"/>
                          </a:highlight>
                          <a:latin typeface="Aptos Narrow" panose="020B0004020202020204" pitchFamily="34" charset="0"/>
                        </a:rPr>
                        <a:t>-£1,250</a:t>
                      </a:r>
                      <a:endParaRPr lang="en-GB" sz="2300" b="0" i="0" u="none" strike="noStrike" dirty="0">
                        <a:effectLst/>
                        <a:highlight>
                          <a:srgbClr val="B5E6A2"/>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tc>
                  <a:txBody>
                    <a:bodyPr/>
                    <a:lstStyle/>
                    <a:p>
                      <a:pPr algn="r" fontAlgn="b">
                        <a:spcBef>
                          <a:spcPts val="0"/>
                        </a:spcBef>
                        <a:spcAft>
                          <a:spcPts val="0"/>
                        </a:spcAft>
                      </a:pPr>
                      <a:r>
                        <a:rPr lang="en-GB" sz="3300" b="1" i="0" u="none" strike="noStrike" dirty="0">
                          <a:solidFill>
                            <a:srgbClr val="000000"/>
                          </a:solidFill>
                          <a:effectLst/>
                          <a:highlight>
                            <a:srgbClr val="B5E6A2"/>
                          </a:highlight>
                          <a:latin typeface="Aptos Narrow" panose="020B0004020202020204" pitchFamily="34" charset="0"/>
                        </a:rPr>
                        <a:t>-£1,800</a:t>
                      </a:r>
                      <a:endParaRPr lang="en-GB" sz="2300" b="0" i="0" u="none" strike="noStrike" dirty="0">
                        <a:effectLst/>
                        <a:highlight>
                          <a:srgbClr val="B5E6A2"/>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tc>
                  <a:txBody>
                    <a:bodyPr/>
                    <a:lstStyle/>
                    <a:p>
                      <a:pPr algn="r" fontAlgn="b">
                        <a:spcBef>
                          <a:spcPts val="0"/>
                        </a:spcBef>
                        <a:spcAft>
                          <a:spcPts val="0"/>
                        </a:spcAft>
                      </a:pPr>
                      <a:r>
                        <a:rPr lang="en-GB" sz="3300" b="1" i="0" u="none" strike="noStrike" dirty="0">
                          <a:solidFill>
                            <a:srgbClr val="000000"/>
                          </a:solidFill>
                          <a:effectLst/>
                          <a:highlight>
                            <a:srgbClr val="B5E6A2"/>
                          </a:highlight>
                          <a:latin typeface="Aptos Narrow" panose="020B0004020202020204" pitchFamily="34" charset="0"/>
                        </a:rPr>
                        <a:t>-£1,100</a:t>
                      </a:r>
                      <a:endParaRPr lang="en-GB" sz="2300" b="0" i="0" u="none" strike="noStrike" dirty="0">
                        <a:effectLst/>
                        <a:highlight>
                          <a:srgbClr val="B5E6A2"/>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tc>
                  <a:txBody>
                    <a:bodyPr/>
                    <a:lstStyle/>
                    <a:p>
                      <a:pPr algn="r" fontAlgn="b">
                        <a:spcBef>
                          <a:spcPts val="0"/>
                        </a:spcBef>
                        <a:spcAft>
                          <a:spcPts val="0"/>
                        </a:spcAft>
                      </a:pPr>
                      <a:r>
                        <a:rPr lang="en-GB" sz="3300" b="1" i="0" u="none" strike="noStrike" dirty="0">
                          <a:solidFill>
                            <a:srgbClr val="000000"/>
                          </a:solidFill>
                          <a:effectLst/>
                          <a:highlight>
                            <a:srgbClr val="B5E6A2"/>
                          </a:highlight>
                          <a:latin typeface="Aptos Narrow" panose="020B0004020202020204" pitchFamily="34" charset="0"/>
                        </a:rPr>
                        <a:t>£250</a:t>
                      </a:r>
                      <a:endParaRPr lang="en-GB" sz="2300" b="0" i="0" u="none" strike="noStrike" dirty="0">
                        <a:effectLst/>
                        <a:highlight>
                          <a:srgbClr val="B5E6A2"/>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tc>
                  <a:txBody>
                    <a:bodyPr/>
                    <a:lstStyle/>
                    <a:p>
                      <a:pPr algn="r" fontAlgn="b">
                        <a:spcBef>
                          <a:spcPts val="0"/>
                        </a:spcBef>
                        <a:spcAft>
                          <a:spcPts val="0"/>
                        </a:spcAft>
                      </a:pPr>
                      <a:r>
                        <a:rPr lang="en-GB" sz="3300" b="1" i="0" u="none" strike="noStrike" dirty="0">
                          <a:solidFill>
                            <a:srgbClr val="000000"/>
                          </a:solidFill>
                          <a:effectLst/>
                          <a:highlight>
                            <a:srgbClr val="B5E6A2"/>
                          </a:highlight>
                          <a:latin typeface="Aptos Narrow" panose="020B0004020202020204" pitchFamily="34" charset="0"/>
                        </a:rPr>
                        <a:t>£1,400</a:t>
                      </a:r>
                      <a:endParaRPr lang="en-GB" sz="2300" b="0" i="0" u="none" strike="noStrike" dirty="0">
                        <a:effectLst/>
                        <a:highlight>
                          <a:srgbClr val="B5E6A2"/>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tc>
                  <a:txBody>
                    <a:bodyPr/>
                    <a:lstStyle/>
                    <a:p>
                      <a:pPr algn="r" fontAlgn="b">
                        <a:spcBef>
                          <a:spcPts val="0"/>
                        </a:spcBef>
                        <a:spcAft>
                          <a:spcPts val="0"/>
                        </a:spcAft>
                      </a:pPr>
                      <a:r>
                        <a:rPr lang="en-GB" sz="3300" b="1" i="0" u="none" strike="noStrike" dirty="0">
                          <a:solidFill>
                            <a:srgbClr val="000000"/>
                          </a:solidFill>
                          <a:effectLst/>
                          <a:highlight>
                            <a:srgbClr val="B5E6A2"/>
                          </a:highlight>
                          <a:latin typeface="Aptos Narrow" panose="020B0004020202020204" pitchFamily="34" charset="0"/>
                        </a:rPr>
                        <a:t>£1,500</a:t>
                      </a:r>
                      <a:endParaRPr lang="en-GB" sz="2300" b="0" i="0" u="none" strike="noStrike" dirty="0">
                        <a:effectLst/>
                        <a:highlight>
                          <a:srgbClr val="B5E6A2"/>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extLst>
                  <a:ext uri="{0D108BD9-81ED-4DB2-BD59-A6C34878D82A}">
                    <a16:rowId xmlns:a16="http://schemas.microsoft.com/office/drawing/2014/main" val="1439213082"/>
                  </a:ext>
                </a:extLst>
              </a:tr>
            </a:tbl>
          </a:graphicData>
        </a:graphic>
      </p:graphicFrame>
      <p:sp>
        <p:nvSpPr>
          <p:cNvPr id="7" name="TextBox 6">
            <a:extLst>
              <a:ext uri="{FF2B5EF4-FFF2-40B4-BE49-F238E27FC236}">
                <a16:creationId xmlns:a16="http://schemas.microsoft.com/office/drawing/2014/main" id="{B48ED22E-60CB-C575-C560-F579BE600A27}"/>
              </a:ext>
            </a:extLst>
          </p:cNvPr>
          <p:cNvSpPr txBox="1"/>
          <p:nvPr/>
        </p:nvSpPr>
        <p:spPr>
          <a:xfrm>
            <a:off x="914400" y="4793381"/>
            <a:ext cx="10241280" cy="1600438"/>
          </a:xfrm>
          <a:prstGeom prst="rect">
            <a:avLst/>
          </a:prstGeom>
          <a:noFill/>
        </p:spPr>
        <p:txBody>
          <a:bodyPr wrap="square" rtlCol="0">
            <a:spAutoFit/>
          </a:bodyPr>
          <a:lstStyle/>
          <a:p>
            <a:r>
              <a:rPr lang="en-GB" sz="4000" b="1" i="0" u="none" strike="noStrike" dirty="0">
                <a:solidFill>
                  <a:srgbClr val="000000"/>
                </a:solidFill>
                <a:effectLst/>
                <a:latin typeface="Aptos Narrow" panose="020B0004020202020204" pitchFamily="34" charset="0"/>
              </a:rPr>
              <a:t>Investment capital needed = £13,650</a:t>
            </a:r>
          </a:p>
          <a:p>
            <a:r>
              <a:rPr lang="en-GB" sz="4000" b="1" dirty="0">
                <a:solidFill>
                  <a:srgbClr val="000000"/>
                </a:solidFill>
                <a:latin typeface="Aptos Narrow" panose="020B0004020202020204" pitchFamily="34" charset="0"/>
              </a:rPr>
              <a:t>Source of investment- small business loan</a:t>
            </a:r>
            <a:r>
              <a:rPr lang="en-GB" sz="4000" dirty="0"/>
              <a:t>             </a:t>
            </a:r>
          </a:p>
          <a:p>
            <a:r>
              <a:rPr lang="en-GB" sz="1800" b="0" i="0" u="none" strike="noStrike" dirty="0">
                <a:solidFill>
                  <a:srgbClr val="000000"/>
                </a:solidFill>
                <a:effectLst/>
                <a:latin typeface="Aptos Narrow" panose="020B0004020202020204" pitchFamily="34" charset="0"/>
              </a:rPr>
              <a:t>(£3,350 + £3550 + £</a:t>
            </a:r>
            <a:r>
              <a:rPr lang="en-GB" dirty="0">
                <a:solidFill>
                  <a:srgbClr val="000000"/>
                </a:solidFill>
                <a:latin typeface="Aptos Narrow" panose="020B0004020202020204" pitchFamily="34" charset="0"/>
              </a:rPr>
              <a:t>40</a:t>
            </a:r>
            <a:r>
              <a:rPr lang="en-GB" sz="1800" b="0" i="0" u="none" strike="noStrike" dirty="0">
                <a:solidFill>
                  <a:srgbClr val="000000"/>
                </a:solidFill>
                <a:effectLst/>
                <a:latin typeface="Aptos Narrow" panose="020B0004020202020204" pitchFamily="34" charset="0"/>
              </a:rPr>
              <a:t>50 + £</a:t>
            </a:r>
            <a:r>
              <a:rPr lang="en-GB" dirty="0">
                <a:solidFill>
                  <a:srgbClr val="000000"/>
                </a:solidFill>
                <a:latin typeface="Aptos Narrow" panose="020B0004020202020204" pitchFamily="34" charset="0"/>
              </a:rPr>
              <a:t>27</a:t>
            </a:r>
            <a:r>
              <a:rPr lang="en-GB" sz="1800" b="0" i="0" u="none" strike="noStrike" dirty="0">
                <a:solidFill>
                  <a:srgbClr val="000000"/>
                </a:solidFill>
                <a:effectLst/>
                <a:latin typeface="Aptos Narrow" panose="020B0004020202020204" pitchFamily="34" charset="0"/>
              </a:rPr>
              <a:t>00)</a:t>
            </a:r>
            <a:r>
              <a:rPr lang="en-GB" dirty="0"/>
              <a:t> </a:t>
            </a:r>
          </a:p>
        </p:txBody>
      </p:sp>
    </p:spTree>
    <p:extLst>
      <p:ext uri="{BB962C8B-B14F-4D97-AF65-F5344CB8AC3E}">
        <p14:creationId xmlns:p14="http://schemas.microsoft.com/office/powerpoint/2010/main" val="3301533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F5B30D-825E-36AC-07E3-A4C672744905}"/>
              </a:ext>
            </a:extLst>
          </p:cNvPr>
          <p:cNvSpPr>
            <a:spLocks noGrp="1"/>
          </p:cNvSpPr>
          <p:nvPr>
            <p:ph type="title"/>
          </p:nvPr>
        </p:nvSpPr>
        <p:spPr>
          <a:xfrm>
            <a:off x="838200" y="365125"/>
            <a:ext cx="10515600" cy="1325563"/>
          </a:xfrm>
        </p:spPr>
        <p:txBody>
          <a:bodyPr>
            <a:normAutofit/>
          </a:bodyPr>
          <a:lstStyle/>
          <a:p>
            <a:r>
              <a:rPr lang="en-GB" sz="5400"/>
              <a:t>references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8086319-88E1-F2DB-19BB-C7C9D1FCC4AB}"/>
              </a:ext>
            </a:extLst>
          </p:cNvPr>
          <p:cNvSpPr>
            <a:spLocks noGrp="1"/>
          </p:cNvSpPr>
          <p:nvPr>
            <p:ph idx="1"/>
          </p:nvPr>
        </p:nvSpPr>
        <p:spPr>
          <a:xfrm>
            <a:off x="838200" y="1929384"/>
            <a:ext cx="10515600" cy="4251960"/>
          </a:xfrm>
        </p:spPr>
        <p:txBody>
          <a:bodyPr>
            <a:normAutofit/>
          </a:bodyPr>
          <a:lstStyle/>
          <a:p>
            <a:r>
              <a:rPr lang="en-GB" sz="1900"/>
              <a:t>Bush, T. (2019). </a:t>
            </a:r>
            <a:r>
              <a:rPr lang="en-GB" sz="1900" i="1"/>
              <a:t>PESTEL Analysis of the Coffee Industry</a:t>
            </a:r>
            <a:r>
              <a:rPr lang="en-GB" sz="1900"/>
              <a:t>. [online] </a:t>
            </a:r>
            <a:r>
              <a:rPr lang="en-GB" sz="1900" i="1"/>
              <a:t>PESTLE Analysis</a:t>
            </a:r>
            <a:r>
              <a:rPr lang="en-GB" sz="1900"/>
              <a:t>. Available at: https://pestleanalysis.com/coffee-industry-pestel-analysis/ [Accessed 27 July 2026].</a:t>
            </a:r>
          </a:p>
          <a:p>
            <a:r>
              <a:rPr lang="en-GB" sz="1900"/>
              <a:t>Desserts, C. (2017). </a:t>
            </a:r>
            <a:r>
              <a:rPr lang="en-GB" sz="1900" i="1"/>
              <a:t>A Comparative Marketing Strategy Analysis Between Starbucks and Caffe Nero</a:t>
            </a:r>
            <a:r>
              <a:rPr lang="en-GB" sz="1900"/>
              <a:t>. [online] </a:t>
            </a:r>
            <a:r>
              <a:rPr lang="en-GB" sz="1900" i="1"/>
              <a:t>Medium</a:t>
            </a:r>
            <a:r>
              <a:rPr lang="en-GB" sz="1900"/>
              <a:t>. Available at: https://medium.com/@cooldesserts/a-comparative-marketing-strategy-analysis-between-starbucks-and-caffe-nero-88d2ece4c981 [Accessed 27 July 2026].</a:t>
            </a:r>
          </a:p>
          <a:p>
            <a:r>
              <a:rPr lang="en-GB" sz="1900"/>
              <a:t>Nespresso (n.d.). </a:t>
            </a:r>
            <a:r>
              <a:rPr lang="en-GB" sz="1900" i="1"/>
              <a:t>SUSTAINABLE COFFEE FARMING | Nestlé Nespresso</a:t>
            </a:r>
            <a:r>
              <a:rPr lang="en-GB" sz="1900"/>
              <a:t>. [online] </a:t>
            </a:r>
            <a:r>
              <a:rPr lang="en-GB" sz="1900" i="1"/>
              <a:t>nestle-nespresso.com</a:t>
            </a:r>
            <a:r>
              <a:rPr lang="en-GB" sz="1900"/>
              <a:t>. Available at: https://nestle-nespresso.com/views/sustainable-coffee-farming [Accessed 27 July 2026].</a:t>
            </a:r>
          </a:p>
          <a:p>
            <a:r>
              <a:rPr lang="en-GB" sz="1900"/>
              <a:t>Small business strategy. (2024). [online] </a:t>
            </a:r>
            <a:r>
              <a:rPr lang="en-GB" sz="1900" i="1"/>
              <a:t>Parliament.uk</a:t>
            </a:r>
            <a:r>
              <a:rPr lang="en-GB" sz="1900"/>
              <a:t>. Available at: https://publications.parliament.uk/pa/cm5901/cmselect/cmbeis/1057/report.html [Accessed 27 July 2026].</a:t>
            </a:r>
          </a:p>
          <a:p>
            <a:r>
              <a:rPr lang="en-GB" sz="1900"/>
              <a:t>Starbucks (2025). </a:t>
            </a:r>
            <a:r>
              <a:rPr lang="en-GB" sz="1900" i="1"/>
              <a:t>About Us</a:t>
            </a:r>
            <a:r>
              <a:rPr lang="en-GB" sz="1900"/>
              <a:t>. [online] </a:t>
            </a:r>
            <a:r>
              <a:rPr lang="en-GB" sz="1900" i="1"/>
              <a:t>Starbucks Coffee Company</a:t>
            </a:r>
            <a:r>
              <a:rPr lang="en-GB" sz="1900"/>
              <a:t>. Starbucks. Available at: https://www.starbucks.co.uk/about-us [Accessed 27 July 2026].</a:t>
            </a:r>
          </a:p>
          <a:p>
            <a:pPr marL="0" indent="0">
              <a:buNone/>
            </a:pPr>
            <a:endParaRPr lang="en-GB" sz="1900"/>
          </a:p>
        </p:txBody>
      </p:sp>
    </p:spTree>
    <p:extLst>
      <p:ext uri="{BB962C8B-B14F-4D97-AF65-F5344CB8AC3E}">
        <p14:creationId xmlns:p14="http://schemas.microsoft.com/office/powerpoint/2010/main" val="15720648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7E51F8-82C2-26DC-2B70-95275B791F1E}"/>
              </a:ext>
            </a:extLst>
          </p:cNvPr>
          <p:cNvSpPr>
            <a:spLocks noGrp="1"/>
          </p:cNvSpPr>
          <p:nvPr>
            <p:ph type="title"/>
          </p:nvPr>
        </p:nvSpPr>
        <p:spPr/>
        <p:txBody>
          <a:bodyPr/>
          <a:lstStyle/>
          <a:p>
            <a:pPr algn="ctr"/>
            <a:r>
              <a:rPr lang="en-GB" dirty="0"/>
              <a:t>Questions? </a:t>
            </a:r>
          </a:p>
        </p:txBody>
      </p:sp>
      <p:pic>
        <p:nvPicPr>
          <p:cNvPr id="5" name="Content Placeholder 4" descr="Question mark boxes">
            <a:extLst>
              <a:ext uri="{FF2B5EF4-FFF2-40B4-BE49-F238E27FC236}">
                <a16:creationId xmlns:a16="http://schemas.microsoft.com/office/drawing/2014/main" id="{E21C1DA0-2878-AF0F-EFB1-7173236AC64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228287" y="1825625"/>
            <a:ext cx="7735426" cy="4351338"/>
          </a:xfrm>
        </p:spPr>
      </p:pic>
    </p:spTree>
    <p:extLst>
      <p:ext uri="{BB962C8B-B14F-4D97-AF65-F5344CB8AC3E}">
        <p14:creationId xmlns:p14="http://schemas.microsoft.com/office/powerpoint/2010/main" val="2233215141"/>
      </p:ext>
    </p:extLst>
  </p:cSld>
  <p:clrMapOvr>
    <a:masterClrMapping/>
  </p:clrMapOvr>
</p:sld>
</file>

<file path=ppt/theme/theme1.xml><?xml version="1.0" encoding="utf-8"?>
<a:theme xmlns:a="http://schemas.openxmlformats.org/drawingml/2006/main" name="Office Theme">
  <a:themeElements>
    <a:clrScheme name="Custom 1">
      <a:dk1>
        <a:sysClr val="windowText" lastClr="000000"/>
      </a:dk1>
      <a:lt1>
        <a:sysClr val="window" lastClr="FFFFFF"/>
      </a:lt1>
      <a:dk2>
        <a:srgbClr val="44546A"/>
      </a:dk2>
      <a:lt2>
        <a:srgbClr val="E7E6E6"/>
      </a:lt2>
      <a:accent1>
        <a:srgbClr val="002060"/>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1236</TotalTime>
  <Words>1759</Words>
  <Application>Microsoft Office PowerPoint</Application>
  <PresentationFormat>Widescreen</PresentationFormat>
  <Paragraphs>235</Paragraphs>
  <Slides>13</Slides>
  <Notes>6</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13</vt:i4>
      </vt:variant>
    </vt:vector>
  </HeadingPairs>
  <TitlesOfParts>
    <vt:vector size="22" baseType="lpstr">
      <vt:lpstr>Meiryo</vt:lpstr>
      <vt:lpstr>Aptos</vt:lpstr>
      <vt:lpstr>Aptos Narrow</vt:lpstr>
      <vt:lpstr>Arial</vt:lpstr>
      <vt:lpstr>Calibri</vt:lpstr>
      <vt:lpstr>Calibri Light</vt:lpstr>
      <vt:lpstr>Söhne</vt:lpstr>
      <vt:lpstr>Wingdings</vt:lpstr>
      <vt:lpstr>Office Theme</vt:lpstr>
      <vt:lpstr>Assessment Task 2</vt:lpstr>
      <vt:lpstr>Business Plan</vt:lpstr>
      <vt:lpstr>PowerPoint Presentation</vt:lpstr>
      <vt:lpstr>PowerPoint Presentation</vt:lpstr>
      <vt:lpstr>PowerPoint Presentation</vt:lpstr>
      <vt:lpstr>Legal format and management strcture</vt:lpstr>
      <vt:lpstr>PESTEL</vt:lpstr>
      <vt:lpstr>PowerPoint Presentation</vt:lpstr>
      <vt:lpstr>PowerPoint Presentation</vt:lpstr>
      <vt:lpstr>PowerPoint Presentation</vt:lpstr>
      <vt:lpstr>PowerPoint Presentation</vt:lpstr>
      <vt:lpstr>references</vt:lpstr>
      <vt:lpstr>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Task 2</dc:title>
  <dc:creator>Balendran Kandasamy</dc:creator>
  <cp:lastModifiedBy>Umar Vawda (2515309)</cp:lastModifiedBy>
  <cp:revision>53</cp:revision>
  <dcterms:created xsi:type="dcterms:W3CDTF">2023-07-31T07:37:43Z</dcterms:created>
  <dcterms:modified xsi:type="dcterms:W3CDTF">2026-08-11T06:16:15Z</dcterms:modified>
</cp:coreProperties>
</file>