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comments/comment1.xml" ContentType="application/vnd.openxmlformats-officedocument.presentationml.comment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sldIdLst>
    <p:sldId id="256" r:id="rId2"/>
    <p:sldId id="261" r:id="rId3"/>
    <p:sldId id="267" r:id="rId4"/>
    <p:sldId id="258" r:id="rId5"/>
    <p:sldId id="260" r:id="rId6"/>
    <p:sldId id="265" r:id="rId7"/>
    <p:sldId id="262" r:id="rId8"/>
    <p:sldId id="266" r:id="rId9"/>
    <p:sldId id="263" r:id="rId10"/>
    <p:sldId id="259" r:id="rId11"/>
    <p:sldId id="268" r:id="rId12"/>
    <p:sldId id="269" r:id="rId13"/>
    <p:sldId id="270" r:id="rId14"/>
    <p:sldId id="264" r:id="rId15"/>
    <p:sldId id="25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onnor Wishart (1900010)" initials="CW(" lastIdx="1" clrIdx="0">
    <p:extLst>
      <p:ext uri="{19B8F6BF-5375-455C-9EA6-DF929625EA0E}">
        <p15:presenceInfo xmlns:p15="http://schemas.microsoft.com/office/powerpoint/2012/main" userId="S::1900010@student.uwtsd.ac.uk::a9e129a8-62c1-4222-b8b0-18aff851cea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DCD770-2935-E34A-87AE-D967DC862298}" v="85" dt="2020-01-13T12:16:54.4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77"/>
    <p:restoredTop sz="94629"/>
  </p:normalViewPr>
  <p:slideViewPr>
    <p:cSldViewPr snapToGrid="0" snapToObjects="1">
      <p:cViewPr varScale="1">
        <p:scale>
          <a:sx n="55" d="100"/>
          <a:sy n="55" d="100"/>
        </p:scale>
        <p:origin x="192" y="12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nnor Wishart (1900010)" userId="a9e129a8-62c1-4222-b8b0-18aff851cea2" providerId="ADAL" clId="{4BDCD770-2935-E34A-87AE-D967DC862298}"/>
    <pc:docChg chg="undo custSel mod addSld delSld modSld sldOrd">
      <pc:chgData name="Connor Wishart (1900010)" userId="a9e129a8-62c1-4222-b8b0-18aff851cea2" providerId="ADAL" clId="{4BDCD770-2935-E34A-87AE-D967DC862298}" dt="2020-01-13T12:17:18.553" v="5506" actId="20577"/>
      <pc:docMkLst>
        <pc:docMk/>
      </pc:docMkLst>
      <pc:sldChg chg="addSp delSp modSp">
        <pc:chgData name="Connor Wishart (1900010)" userId="a9e129a8-62c1-4222-b8b0-18aff851cea2" providerId="ADAL" clId="{4BDCD770-2935-E34A-87AE-D967DC862298}" dt="2020-01-07T14:56:52.716" v="78" actId="1076"/>
        <pc:sldMkLst>
          <pc:docMk/>
          <pc:sldMk cId="1531980421" sldId="256"/>
        </pc:sldMkLst>
        <pc:spChg chg="mod">
          <ac:chgData name="Connor Wishart (1900010)" userId="a9e129a8-62c1-4222-b8b0-18aff851cea2" providerId="ADAL" clId="{4BDCD770-2935-E34A-87AE-D967DC862298}" dt="2020-01-07T14:56:24.134" v="75" actId="255"/>
          <ac:spMkLst>
            <pc:docMk/>
            <pc:sldMk cId="1531980421" sldId="256"/>
            <ac:spMk id="2" creationId="{66D21F09-F402-5B41-A0BA-8180B7F73A9E}"/>
          </ac:spMkLst>
        </pc:spChg>
        <pc:spChg chg="mod">
          <ac:chgData name="Connor Wishart (1900010)" userId="a9e129a8-62c1-4222-b8b0-18aff851cea2" providerId="ADAL" clId="{4BDCD770-2935-E34A-87AE-D967DC862298}" dt="2020-01-07T14:56:52.716" v="78" actId="1076"/>
          <ac:spMkLst>
            <pc:docMk/>
            <pc:sldMk cId="1531980421" sldId="256"/>
            <ac:spMk id="3" creationId="{5CAC6C2F-FF27-944E-8043-4B75D2939A1F}"/>
          </ac:spMkLst>
        </pc:spChg>
        <pc:spChg chg="add del">
          <ac:chgData name="Connor Wishart (1900010)" userId="a9e129a8-62c1-4222-b8b0-18aff851cea2" providerId="ADAL" clId="{4BDCD770-2935-E34A-87AE-D967DC862298}" dt="2020-01-07T14:38:57.856" v="25" actId="26606"/>
          <ac:spMkLst>
            <pc:docMk/>
            <pc:sldMk cId="1531980421" sldId="256"/>
            <ac:spMk id="20" creationId="{5A59F003-E00A-43F9-91DC-CC54E3B87466}"/>
          </ac:spMkLst>
        </pc:spChg>
        <pc:spChg chg="add del">
          <ac:chgData name="Connor Wishart (1900010)" userId="a9e129a8-62c1-4222-b8b0-18aff851cea2" providerId="ADAL" clId="{4BDCD770-2935-E34A-87AE-D967DC862298}" dt="2020-01-07T14:38:57.856" v="25" actId="26606"/>
          <ac:spMkLst>
            <pc:docMk/>
            <pc:sldMk cId="1531980421" sldId="256"/>
            <ac:spMk id="22" creationId="{D74A4382-E3AD-430A-9A1F-DFA3E0E77A7D}"/>
          </ac:spMkLst>
        </pc:spChg>
        <pc:spChg chg="add del">
          <ac:chgData name="Connor Wishart (1900010)" userId="a9e129a8-62c1-4222-b8b0-18aff851cea2" providerId="ADAL" clId="{4BDCD770-2935-E34A-87AE-D967DC862298}" dt="2020-01-07T14:38:57.856" v="25" actId="26606"/>
          <ac:spMkLst>
            <pc:docMk/>
            <pc:sldMk cId="1531980421" sldId="256"/>
            <ac:spMk id="24" creationId="{79F40191-0F44-4FD1-82CC-ACB507C14BE6}"/>
          </ac:spMkLst>
        </pc:spChg>
        <pc:spChg chg="add del">
          <ac:chgData name="Connor Wishart (1900010)" userId="a9e129a8-62c1-4222-b8b0-18aff851cea2" providerId="ADAL" clId="{4BDCD770-2935-E34A-87AE-D967DC862298}" dt="2020-01-07T14:38:57.842" v="24" actId="26606"/>
          <ac:spMkLst>
            <pc:docMk/>
            <pc:sldMk cId="1531980421" sldId="256"/>
            <ac:spMk id="29" creationId="{0671A8AE-40A1-4631-A6B8-581AFF065482}"/>
          </ac:spMkLst>
        </pc:spChg>
        <pc:spChg chg="add del">
          <ac:chgData name="Connor Wishart (1900010)" userId="a9e129a8-62c1-4222-b8b0-18aff851cea2" providerId="ADAL" clId="{4BDCD770-2935-E34A-87AE-D967DC862298}" dt="2020-01-07T14:38:57.842" v="24" actId="26606"/>
          <ac:spMkLst>
            <pc:docMk/>
            <pc:sldMk cId="1531980421" sldId="256"/>
            <ac:spMk id="31" creationId="{A44CD100-6267-4E62-AA64-2182A3A6A1C0}"/>
          </ac:spMkLst>
        </pc:spChg>
        <pc:spChg chg="add del">
          <ac:chgData name="Connor Wishart (1900010)" userId="a9e129a8-62c1-4222-b8b0-18aff851cea2" providerId="ADAL" clId="{4BDCD770-2935-E34A-87AE-D967DC862298}" dt="2020-01-07T14:38:57.842" v="24" actId="26606"/>
          <ac:spMkLst>
            <pc:docMk/>
            <pc:sldMk cId="1531980421" sldId="256"/>
            <ac:spMk id="33" creationId="{AF2F604E-43BE-4DC3-B983-E071523364F8}"/>
          </ac:spMkLst>
        </pc:spChg>
        <pc:spChg chg="add del">
          <ac:chgData name="Connor Wishart (1900010)" userId="a9e129a8-62c1-4222-b8b0-18aff851cea2" providerId="ADAL" clId="{4BDCD770-2935-E34A-87AE-D967DC862298}" dt="2020-01-07T14:38:57.842" v="24" actId="26606"/>
          <ac:spMkLst>
            <pc:docMk/>
            <pc:sldMk cId="1531980421" sldId="256"/>
            <ac:spMk id="35" creationId="{08C9B587-E65E-4B52-B37C-ABEBB6E87928}"/>
          </ac:spMkLst>
        </pc:spChg>
        <pc:spChg chg="add">
          <ac:chgData name="Connor Wishart (1900010)" userId="a9e129a8-62c1-4222-b8b0-18aff851cea2" providerId="ADAL" clId="{4BDCD770-2935-E34A-87AE-D967DC862298}" dt="2020-01-07T14:38:57.856" v="25" actId="26606"/>
          <ac:spMkLst>
            <pc:docMk/>
            <pc:sldMk cId="1531980421" sldId="256"/>
            <ac:spMk id="37" creationId="{526E0BFB-CDF1-4990-8C11-AC849311E0A8}"/>
          </ac:spMkLst>
        </pc:spChg>
        <pc:spChg chg="add">
          <ac:chgData name="Connor Wishart (1900010)" userId="a9e129a8-62c1-4222-b8b0-18aff851cea2" providerId="ADAL" clId="{4BDCD770-2935-E34A-87AE-D967DC862298}" dt="2020-01-07T14:38:57.856" v="25" actId="26606"/>
          <ac:spMkLst>
            <pc:docMk/>
            <pc:sldMk cId="1531980421" sldId="256"/>
            <ac:spMk id="38" creationId="{6069A1F8-9BEB-4786-9694-FC48B2D75D21}"/>
          </ac:spMkLst>
        </pc:spChg>
        <pc:spChg chg="add">
          <ac:chgData name="Connor Wishart (1900010)" userId="a9e129a8-62c1-4222-b8b0-18aff851cea2" providerId="ADAL" clId="{4BDCD770-2935-E34A-87AE-D967DC862298}" dt="2020-01-07T14:38:57.856" v="25" actId="26606"/>
          <ac:spMkLst>
            <pc:docMk/>
            <pc:sldMk cId="1531980421" sldId="256"/>
            <ac:spMk id="39" creationId="{AF2F604E-43BE-4DC3-B983-E071523364F8}"/>
          </ac:spMkLst>
        </pc:spChg>
        <pc:spChg chg="add">
          <ac:chgData name="Connor Wishart (1900010)" userId="a9e129a8-62c1-4222-b8b0-18aff851cea2" providerId="ADAL" clId="{4BDCD770-2935-E34A-87AE-D967DC862298}" dt="2020-01-07T14:38:57.856" v="25" actId="26606"/>
          <ac:spMkLst>
            <pc:docMk/>
            <pc:sldMk cId="1531980421" sldId="256"/>
            <ac:spMk id="40" creationId="{08C9B587-E65E-4B52-B37C-ABEBB6E87928}"/>
          </ac:spMkLst>
        </pc:spChg>
        <pc:picChg chg="mod">
          <ac:chgData name="Connor Wishart (1900010)" userId="a9e129a8-62c1-4222-b8b0-18aff851cea2" providerId="ADAL" clId="{4BDCD770-2935-E34A-87AE-D967DC862298}" dt="2020-01-07T14:39:26.552" v="26" actId="27614"/>
          <ac:picMkLst>
            <pc:docMk/>
            <pc:sldMk cId="1531980421" sldId="256"/>
            <ac:picMk id="4" creationId="{51C7DE48-35C3-40BF-9690-4AC9C83472DA}"/>
          </ac:picMkLst>
        </pc:picChg>
      </pc:sldChg>
      <pc:sldChg chg="addSp delSp modSp add ord modTransition addCm">
        <pc:chgData name="Connor Wishart (1900010)" userId="a9e129a8-62c1-4222-b8b0-18aff851cea2" providerId="ADAL" clId="{4BDCD770-2935-E34A-87AE-D967DC862298}" dt="2020-01-12T00:58:21.512" v="5473"/>
        <pc:sldMkLst>
          <pc:docMk/>
          <pc:sldMk cId="314095565" sldId="257"/>
        </pc:sldMkLst>
        <pc:spChg chg="add del mod">
          <ac:chgData name="Connor Wishart (1900010)" userId="a9e129a8-62c1-4222-b8b0-18aff851cea2" providerId="ADAL" clId="{4BDCD770-2935-E34A-87AE-D967DC862298}" dt="2020-01-08T13:22:13.953" v="82"/>
          <ac:spMkLst>
            <pc:docMk/>
            <pc:sldMk cId="314095565" sldId="257"/>
            <ac:spMk id="2" creationId="{46D11BF2-B238-7240-B4FC-DDE38ACC197E}"/>
          </ac:spMkLst>
        </pc:spChg>
        <pc:spChg chg="del mod">
          <ac:chgData name="Connor Wishart (1900010)" userId="a9e129a8-62c1-4222-b8b0-18aff851cea2" providerId="ADAL" clId="{4BDCD770-2935-E34A-87AE-D967DC862298}" dt="2020-01-07T14:20:14.552" v="4" actId="478"/>
          <ac:spMkLst>
            <pc:docMk/>
            <pc:sldMk cId="314095565" sldId="257"/>
            <ac:spMk id="2" creationId="{75DD361A-70D7-4D4B-ACA3-365F41F41198}"/>
          </ac:spMkLst>
        </pc:spChg>
        <pc:spChg chg="del mod">
          <ac:chgData name="Connor Wishart (1900010)" userId="a9e129a8-62c1-4222-b8b0-18aff851cea2" providerId="ADAL" clId="{4BDCD770-2935-E34A-87AE-D967DC862298}" dt="2020-01-07T14:20:18.261" v="6" actId="478"/>
          <ac:spMkLst>
            <pc:docMk/>
            <pc:sldMk cId="314095565" sldId="257"/>
            <ac:spMk id="3" creationId="{65C8DEC8-8DFC-7C49-A64D-94FFCB8B8A1C}"/>
          </ac:spMkLst>
        </pc:spChg>
        <pc:spChg chg="add mod">
          <ac:chgData name="Connor Wishart (1900010)" userId="a9e129a8-62c1-4222-b8b0-18aff851cea2" providerId="ADAL" clId="{4BDCD770-2935-E34A-87AE-D967DC862298}" dt="2020-01-12T00:52:10.284" v="5445" actId="1076"/>
          <ac:spMkLst>
            <pc:docMk/>
            <pc:sldMk cId="314095565" sldId="257"/>
            <ac:spMk id="3" creationId="{74AD3C76-E416-1345-A569-198FFC9D9177}"/>
          </ac:spMkLst>
        </pc:spChg>
        <pc:spChg chg="add mod">
          <ac:chgData name="Connor Wishart (1900010)" userId="a9e129a8-62c1-4222-b8b0-18aff851cea2" providerId="ADAL" clId="{4BDCD770-2935-E34A-87AE-D967DC862298}" dt="2020-01-12T00:51:38.524" v="5441" actId="2711"/>
          <ac:spMkLst>
            <pc:docMk/>
            <pc:sldMk cId="314095565" sldId="257"/>
            <ac:spMk id="4" creationId="{4097B820-D35E-3E4C-8254-EF045AD3FB21}"/>
          </ac:spMkLst>
        </pc:spChg>
        <pc:spChg chg="add del mod">
          <ac:chgData name="Connor Wishart (1900010)" userId="a9e129a8-62c1-4222-b8b0-18aff851cea2" providerId="ADAL" clId="{4BDCD770-2935-E34A-87AE-D967DC862298}" dt="2020-01-07T14:20:49.554" v="8" actId="478"/>
          <ac:spMkLst>
            <pc:docMk/>
            <pc:sldMk cId="314095565" sldId="257"/>
            <ac:spMk id="4" creationId="{F3EED02E-56D3-C044-BB48-AFA573FE0C81}"/>
          </ac:spMkLst>
        </pc:spChg>
      </pc:sldChg>
      <pc:sldChg chg="addSp delSp modSp add ord modTransition">
        <pc:chgData name="Connor Wishart (1900010)" userId="a9e129a8-62c1-4222-b8b0-18aff851cea2" providerId="ADAL" clId="{4BDCD770-2935-E34A-87AE-D967DC862298}" dt="2020-01-11T23:55:33.008" v="4805" actId="2"/>
        <pc:sldMkLst>
          <pc:docMk/>
          <pc:sldMk cId="3562302310" sldId="258"/>
        </pc:sldMkLst>
        <pc:spChg chg="del mod">
          <ac:chgData name="Connor Wishart (1900010)" userId="a9e129a8-62c1-4222-b8b0-18aff851cea2" providerId="ADAL" clId="{4BDCD770-2935-E34A-87AE-D967DC862298}" dt="2020-01-08T13:26:36.069" v="171" actId="478"/>
          <ac:spMkLst>
            <pc:docMk/>
            <pc:sldMk cId="3562302310" sldId="258"/>
            <ac:spMk id="2" creationId="{17FEA6F3-0D26-C94C-B5A9-4E0CE6B484C6}"/>
          </ac:spMkLst>
        </pc:spChg>
        <pc:spChg chg="del mod">
          <ac:chgData name="Connor Wishart (1900010)" userId="a9e129a8-62c1-4222-b8b0-18aff851cea2" providerId="ADAL" clId="{4BDCD770-2935-E34A-87AE-D967DC862298}" dt="2020-01-08T13:26:32.862" v="168" actId="478"/>
          <ac:spMkLst>
            <pc:docMk/>
            <pc:sldMk cId="3562302310" sldId="258"/>
            <ac:spMk id="3" creationId="{6E54BD02-DDF3-AE49-ACC0-E328DA4524E8}"/>
          </ac:spMkLst>
        </pc:spChg>
        <pc:spChg chg="add del mod">
          <ac:chgData name="Connor Wishart (1900010)" userId="a9e129a8-62c1-4222-b8b0-18aff851cea2" providerId="ADAL" clId="{4BDCD770-2935-E34A-87AE-D967DC862298}" dt="2020-01-08T13:27:23.567" v="185"/>
          <ac:spMkLst>
            <pc:docMk/>
            <pc:sldMk cId="3562302310" sldId="258"/>
            <ac:spMk id="5" creationId="{ED63AC20-F1B2-9240-8421-D52653014460}"/>
          </ac:spMkLst>
        </pc:spChg>
        <pc:spChg chg="add mod">
          <ac:chgData name="Connor Wishart (1900010)" userId="a9e129a8-62c1-4222-b8b0-18aff851cea2" providerId="ADAL" clId="{4BDCD770-2935-E34A-87AE-D967DC862298}" dt="2020-01-11T23:55:33.008" v="4805" actId="2"/>
          <ac:spMkLst>
            <pc:docMk/>
            <pc:sldMk cId="3562302310" sldId="258"/>
            <ac:spMk id="6" creationId="{A20496ED-F4DC-A94D-A4CF-4DD22F70308E}"/>
          </ac:spMkLst>
        </pc:spChg>
        <pc:picChg chg="add mod modCrop">
          <ac:chgData name="Connor Wishart (1900010)" userId="a9e129a8-62c1-4222-b8b0-18aff851cea2" providerId="ADAL" clId="{4BDCD770-2935-E34A-87AE-D967DC862298}" dt="2020-01-10T16:31:05.631" v="513" actId="14100"/>
          <ac:picMkLst>
            <pc:docMk/>
            <pc:sldMk cId="3562302310" sldId="258"/>
            <ac:picMk id="4" creationId="{7AF217C0-CC44-1145-9C3B-CD4D3EA4E1D6}"/>
          </ac:picMkLst>
        </pc:picChg>
      </pc:sldChg>
      <pc:sldChg chg="addSp delSp modSp add">
        <pc:chgData name="Connor Wishart (1900010)" userId="a9e129a8-62c1-4222-b8b0-18aff851cea2" providerId="ADAL" clId="{4BDCD770-2935-E34A-87AE-D967DC862298}" dt="2020-01-11T23:44:52.595" v="3903" actId="1076"/>
        <pc:sldMkLst>
          <pc:docMk/>
          <pc:sldMk cId="795660524" sldId="259"/>
        </pc:sldMkLst>
        <pc:spChg chg="add mod">
          <ac:chgData name="Connor Wishart (1900010)" userId="a9e129a8-62c1-4222-b8b0-18aff851cea2" providerId="ADAL" clId="{4BDCD770-2935-E34A-87AE-D967DC862298}" dt="2020-01-11T23:07:54.472" v="2349" actId="1076"/>
          <ac:spMkLst>
            <pc:docMk/>
            <pc:sldMk cId="795660524" sldId="259"/>
            <ac:spMk id="2" creationId="{7EAE39AB-B046-2D45-B684-8972C0F7D572}"/>
          </ac:spMkLst>
        </pc:spChg>
        <pc:spChg chg="del mod">
          <ac:chgData name="Connor Wishart (1900010)" userId="a9e129a8-62c1-4222-b8b0-18aff851cea2" providerId="ADAL" clId="{4BDCD770-2935-E34A-87AE-D967DC862298}" dt="2020-01-08T14:05:02.218" v="294" actId="478"/>
          <ac:spMkLst>
            <pc:docMk/>
            <pc:sldMk cId="795660524" sldId="259"/>
            <ac:spMk id="2" creationId="{D8E8C893-9FC6-F546-A826-17DB90E7C560}"/>
          </ac:spMkLst>
        </pc:spChg>
        <pc:spChg chg="del mod">
          <ac:chgData name="Connor Wishart (1900010)" userId="a9e129a8-62c1-4222-b8b0-18aff851cea2" providerId="ADAL" clId="{4BDCD770-2935-E34A-87AE-D967DC862298}" dt="2020-01-08T14:04:59.504" v="292" actId="478"/>
          <ac:spMkLst>
            <pc:docMk/>
            <pc:sldMk cId="795660524" sldId="259"/>
            <ac:spMk id="3" creationId="{012DED98-8B49-BC4B-B007-DAC1E8CE7CCB}"/>
          </ac:spMkLst>
        </pc:spChg>
        <pc:spChg chg="add mod">
          <ac:chgData name="Connor Wishart (1900010)" userId="a9e129a8-62c1-4222-b8b0-18aff851cea2" providerId="ADAL" clId="{4BDCD770-2935-E34A-87AE-D967DC862298}" dt="2020-01-11T23:44:52.595" v="3903" actId="1076"/>
          <ac:spMkLst>
            <pc:docMk/>
            <pc:sldMk cId="795660524" sldId="259"/>
            <ac:spMk id="3" creationId="{254E0813-7534-194B-815F-42830A0164A3}"/>
          </ac:spMkLst>
        </pc:spChg>
        <pc:picChg chg="add del mod">
          <ac:chgData name="Connor Wishart (1900010)" userId="a9e129a8-62c1-4222-b8b0-18aff851cea2" providerId="ADAL" clId="{4BDCD770-2935-E34A-87AE-D967DC862298}" dt="2020-01-11T00:51:33.302" v="1670" actId="478"/>
          <ac:picMkLst>
            <pc:docMk/>
            <pc:sldMk cId="795660524" sldId="259"/>
            <ac:picMk id="4" creationId="{E518C93D-CE0C-264E-847E-DD762E4F691A}"/>
          </ac:picMkLst>
        </pc:picChg>
      </pc:sldChg>
      <pc:sldChg chg="addSp delSp modSp add">
        <pc:chgData name="Connor Wishart (1900010)" userId="a9e129a8-62c1-4222-b8b0-18aff851cea2" providerId="ADAL" clId="{4BDCD770-2935-E34A-87AE-D967DC862298}" dt="2020-01-11T23:55:34.420" v="4806" actId="2"/>
        <pc:sldMkLst>
          <pc:docMk/>
          <pc:sldMk cId="2208906898" sldId="260"/>
        </pc:sldMkLst>
        <pc:spChg chg="mod">
          <ac:chgData name="Connor Wishart (1900010)" userId="a9e129a8-62c1-4222-b8b0-18aff851cea2" providerId="ADAL" clId="{4BDCD770-2935-E34A-87AE-D967DC862298}" dt="2020-01-08T16:17:26.063" v="430" actId="255"/>
          <ac:spMkLst>
            <pc:docMk/>
            <pc:sldMk cId="2208906898" sldId="260"/>
            <ac:spMk id="2" creationId="{B00B4FB0-6BD3-4440-8E97-278D9ECFEA49}"/>
          </ac:spMkLst>
        </pc:spChg>
        <pc:spChg chg="del mod">
          <ac:chgData name="Connor Wishart (1900010)" userId="a9e129a8-62c1-4222-b8b0-18aff851cea2" providerId="ADAL" clId="{4BDCD770-2935-E34A-87AE-D967DC862298}" dt="2020-01-08T16:17:36.797" v="432" actId="478"/>
          <ac:spMkLst>
            <pc:docMk/>
            <pc:sldMk cId="2208906898" sldId="260"/>
            <ac:spMk id="3" creationId="{9136E4AE-0862-1943-B98A-F4D14D406ED3}"/>
          </ac:spMkLst>
        </pc:spChg>
        <pc:spChg chg="add mod">
          <ac:chgData name="Connor Wishart (1900010)" userId="a9e129a8-62c1-4222-b8b0-18aff851cea2" providerId="ADAL" clId="{4BDCD770-2935-E34A-87AE-D967DC862298}" dt="2020-01-11T00:49:44.907" v="1667" actId="255"/>
          <ac:spMkLst>
            <pc:docMk/>
            <pc:sldMk cId="2208906898" sldId="260"/>
            <ac:spMk id="3" creationId="{9986F336-6EF0-F74D-957B-43EF648B96A2}"/>
          </ac:spMkLst>
        </pc:spChg>
        <pc:spChg chg="add del mod">
          <ac:chgData name="Connor Wishart (1900010)" userId="a9e129a8-62c1-4222-b8b0-18aff851cea2" providerId="ADAL" clId="{4BDCD770-2935-E34A-87AE-D967DC862298}" dt="2020-01-10T23:39:04.252" v="1033"/>
          <ac:spMkLst>
            <pc:docMk/>
            <pc:sldMk cId="2208906898" sldId="260"/>
            <ac:spMk id="4" creationId="{D0955BA1-9E82-7A44-8375-6CB2824A82AF}"/>
          </ac:spMkLst>
        </pc:spChg>
        <pc:spChg chg="add mod">
          <ac:chgData name="Connor Wishart (1900010)" userId="a9e129a8-62c1-4222-b8b0-18aff851cea2" providerId="ADAL" clId="{4BDCD770-2935-E34A-87AE-D967DC862298}" dt="2020-01-11T23:55:34.420" v="4806" actId="2"/>
          <ac:spMkLst>
            <pc:docMk/>
            <pc:sldMk cId="2208906898" sldId="260"/>
            <ac:spMk id="5" creationId="{4570D1B5-FF7B-DA41-8BDA-DF6B46C7BEF5}"/>
          </ac:spMkLst>
        </pc:spChg>
        <pc:inkChg chg="add del">
          <ac:chgData name="Connor Wishart (1900010)" userId="a9e129a8-62c1-4222-b8b0-18aff851cea2" providerId="ADAL" clId="{4BDCD770-2935-E34A-87AE-D967DC862298}" dt="2020-01-11T00:48:29.452" v="1654" actId="9405"/>
          <ac:inkMkLst>
            <pc:docMk/>
            <pc:sldMk cId="2208906898" sldId="260"/>
            <ac:inkMk id="6" creationId="{F8BE1E8C-56C7-DE42-B2B2-14A06C7716EA}"/>
          </ac:inkMkLst>
        </pc:inkChg>
      </pc:sldChg>
      <pc:sldChg chg="addSp delSp modSp add">
        <pc:chgData name="Connor Wishart (1900010)" userId="a9e129a8-62c1-4222-b8b0-18aff851cea2" providerId="ADAL" clId="{4BDCD770-2935-E34A-87AE-D967DC862298}" dt="2020-01-13T12:17:18.553" v="5506" actId="20577"/>
        <pc:sldMkLst>
          <pc:docMk/>
          <pc:sldMk cId="3654199856" sldId="261"/>
        </pc:sldMkLst>
        <pc:spChg chg="mod">
          <ac:chgData name="Connor Wishart (1900010)" userId="a9e129a8-62c1-4222-b8b0-18aff851cea2" providerId="ADAL" clId="{4BDCD770-2935-E34A-87AE-D967DC862298}" dt="2020-01-08T16:18:34.734" v="498" actId="20577"/>
          <ac:spMkLst>
            <pc:docMk/>
            <pc:sldMk cId="3654199856" sldId="261"/>
            <ac:spMk id="2" creationId="{BD3F1351-E700-324D-A30A-7A8411888A1B}"/>
          </ac:spMkLst>
        </pc:spChg>
        <pc:spChg chg="add mod">
          <ac:chgData name="Connor Wishart (1900010)" userId="a9e129a8-62c1-4222-b8b0-18aff851cea2" providerId="ADAL" clId="{4BDCD770-2935-E34A-87AE-D967DC862298}" dt="2020-01-13T12:17:18.553" v="5506" actId="20577"/>
          <ac:spMkLst>
            <pc:docMk/>
            <pc:sldMk cId="3654199856" sldId="261"/>
            <ac:spMk id="3" creationId="{06BA6024-62A0-114D-96C8-E4562F9807D5}"/>
          </ac:spMkLst>
        </pc:spChg>
        <pc:spChg chg="del mod">
          <ac:chgData name="Connor Wishart (1900010)" userId="a9e129a8-62c1-4222-b8b0-18aff851cea2" providerId="ADAL" clId="{4BDCD770-2935-E34A-87AE-D967DC862298}" dt="2020-01-08T16:18:41.703" v="500" actId="478"/>
          <ac:spMkLst>
            <pc:docMk/>
            <pc:sldMk cId="3654199856" sldId="261"/>
            <ac:spMk id="3" creationId="{07635AED-B69E-F44A-9022-CB7C8A56491A}"/>
          </ac:spMkLst>
        </pc:spChg>
        <pc:spChg chg="add del mod">
          <ac:chgData name="Connor Wishart (1900010)" userId="a9e129a8-62c1-4222-b8b0-18aff851cea2" providerId="ADAL" clId="{4BDCD770-2935-E34A-87AE-D967DC862298}" dt="2020-01-11T14:45:47.846" v="1672" actId="478"/>
          <ac:spMkLst>
            <pc:docMk/>
            <pc:sldMk cId="3654199856" sldId="261"/>
            <ac:spMk id="3" creationId="{AF6C81DE-2BD0-D740-ABFE-79102B17C1E8}"/>
          </ac:spMkLst>
        </pc:spChg>
        <pc:spChg chg="add mod">
          <ac:chgData name="Connor Wishart (1900010)" userId="a9e129a8-62c1-4222-b8b0-18aff851cea2" providerId="ADAL" clId="{4BDCD770-2935-E34A-87AE-D967DC862298}" dt="2020-01-12T00:11:15.690" v="5098" actId="12"/>
          <ac:spMkLst>
            <pc:docMk/>
            <pc:sldMk cId="3654199856" sldId="261"/>
            <ac:spMk id="4" creationId="{678AF863-B330-6943-AB4D-9C9290D6F109}"/>
          </ac:spMkLst>
        </pc:spChg>
      </pc:sldChg>
      <pc:sldChg chg="addSp delSp modSp add ord">
        <pc:chgData name="Connor Wishart (1900010)" userId="a9e129a8-62c1-4222-b8b0-18aff851cea2" providerId="ADAL" clId="{4BDCD770-2935-E34A-87AE-D967DC862298}" dt="2020-01-11T00:46:34.505" v="1638" actId="9405"/>
        <pc:sldMkLst>
          <pc:docMk/>
          <pc:sldMk cId="2303075515" sldId="262"/>
        </pc:sldMkLst>
        <pc:spChg chg="del mod">
          <ac:chgData name="Connor Wishart (1900010)" userId="a9e129a8-62c1-4222-b8b0-18aff851cea2" providerId="ADAL" clId="{4BDCD770-2935-E34A-87AE-D967DC862298}" dt="2020-01-10T16:29:34.284" v="506" actId="478"/>
          <ac:spMkLst>
            <pc:docMk/>
            <pc:sldMk cId="2303075515" sldId="262"/>
            <ac:spMk id="2" creationId="{B78A26C1-825B-E74A-BA31-3A21F7660F76}"/>
          </ac:spMkLst>
        </pc:spChg>
        <pc:spChg chg="del mod">
          <ac:chgData name="Connor Wishart (1900010)" userId="a9e129a8-62c1-4222-b8b0-18aff851cea2" providerId="ADAL" clId="{4BDCD770-2935-E34A-87AE-D967DC862298}" dt="2020-01-10T16:29:29.698" v="504" actId="478"/>
          <ac:spMkLst>
            <pc:docMk/>
            <pc:sldMk cId="2303075515" sldId="262"/>
            <ac:spMk id="3" creationId="{9B9F4F7C-1143-944E-99A2-ADEAD8F70D1D}"/>
          </ac:spMkLst>
        </pc:spChg>
        <pc:picChg chg="add">
          <ac:chgData name="Connor Wishart (1900010)" userId="a9e129a8-62c1-4222-b8b0-18aff851cea2" providerId="ADAL" clId="{4BDCD770-2935-E34A-87AE-D967DC862298}" dt="2020-01-10T16:29:41.784" v="507"/>
          <ac:picMkLst>
            <pc:docMk/>
            <pc:sldMk cId="2303075515" sldId="262"/>
            <ac:picMk id="4" creationId="{A26C97DC-D9E4-9241-BABB-516E78B29465}"/>
          </ac:picMkLst>
        </pc:picChg>
        <pc:inkChg chg="add del">
          <ac:chgData name="Connor Wishart (1900010)" userId="a9e129a8-62c1-4222-b8b0-18aff851cea2" providerId="ADAL" clId="{4BDCD770-2935-E34A-87AE-D967DC862298}" dt="2020-01-11T00:45:03.174" v="1619" actId="9405"/>
          <ac:inkMkLst>
            <pc:docMk/>
            <pc:sldMk cId="2303075515" sldId="262"/>
            <ac:inkMk id="5" creationId="{57A327C6-141A-0C44-AAC9-E54C6237FCA1}"/>
          </ac:inkMkLst>
        </pc:inkChg>
        <pc:inkChg chg="add">
          <ac:chgData name="Connor Wishart (1900010)" userId="a9e129a8-62c1-4222-b8b0-18aff851cea2" providerId="ADAL" clId="{4BDCD770-2935-E34A-87AE-D967DC862298}" dt="2020-01-11T00:45:12.312" v="1620" actId="9405"/>
          <ac:inkMkLst>
            <pc:docMk/>
            <pc:sldMk cId="2303075515" sldId="262"/>
            <ac:inkMk id="6" creationId="{A19A868D-D0DD-9A43-BE16-B54A6E6C6401}"/>
          </ac:inkMkLst>
        </pc:inkChg>
        <pc:inkChg chg="add">
          <ac:chgData name="Connor Wishart (1900010)" userId="a9e129a8-62c1-4222-b8b0-18aff851cea2" providerId="ADAL" clId="{4BDCD770-2935-E34A-87AE-D967DC862298}" dt="2020-01-11T00:45:18.871" v="1621" actId="9405"/>
          <ac:inkMkLst>
            <pc:docMk/>
            <pc:sldMk cId="2303075515" sldId="262"/>
            <ac:inkMk id="7" creationId="{BCFE25EC-88C1-9A49-8754-F65730FCA1AB}"/>
          </ac:inkMkLst>
        </pc:inkChg>
        <pc:inkChg chg="add del">
          <ac:chgData name="Connor Wishart (1900010)" userId="a9e129a8-62c1-4222-b8b0-18aff851cea2" providerId="ADAL" clId="{4BDCD770-2935-E34A-87AE-D967DC862298}" dt="2020-01-11T00:45:27.424" v="1623" actId="9405"/>
          <ac:inkMkLst>
            <pc:docMk/>
            <pc:sldMk cId="2303075515" sldId="262"/>
            <ac:inkMk id="8" creationId="{9D082044-B75C-4C44-A045-7C59738E5FB2}"/>
          </ac:inkMkLst>
        </pc:inkChg>
        <pc:inkChg chg="add del">
          <ac:chgData name="Connor Wishart (1900010)" userId="a9e129a8-62c1-4222-b8b0-18aff851cea2" providerId="ADAL" clId="{4BDCD770-2935-E34A-87AE-D967DC862298}" dt="2020-01-11T00:45:49.571" v="1627" actId="9405"/>
          <ac:inkMkLst>
            <pc:docMk/>
            <pc:sldMk cId="2303075515" sldId="262"/>
            <ac:inkMk id="9" creationId="{23A6ECAE-A3DF-8F4F-A452-D536E61C3F96}"/>
          </ac:inkMkLst>
        </pc:inkChg>
        <pc:inkChg chg="add del">
          <ac:chgData name="Connor Wishart (1900010)" userId="a9e129a8-62c1-4222-b8b0-18aff851cea2" providerId="ADAL" clId="{4BDCD770-2935-E34A-87AE-D967DC862298}" dt="2020-01-11T00:45:49.081" v="1626" actId="9405"/>
          <ac:inkMkLst>
            <pc:docMk/>
            <pc:sldMk cId="2303075515" sldId="262"/>
            <ac:inkMk id="10" creationId="{BBA324CC-CE10-FD49-90B7-45D8BF437BD5}"/>
          </ac:inkMkLst>
        </pc:inkChg>
        <pc:inkChg chg="add del">
          <ac:chgData name="Connor Wishart (1900010)" userId="a9e129a8-62c1-4222-b8b0-18aff851cea2" providerId="ADAL" clId="{4BDCD770-2935-E34A-87AE-D967DC862298}" dt="2020-01-11T00:46:23.988" v="1635" actId="9405"/>
          <ac:inkMkLst>
            <pc:docMk/>
            <pc:sldMk cId="2303075515" sldId="262"/>
            <ac:inkMk id="11" creationId="{4E5B99D9-970C-9045-A412-2076906E300B}"/>
          </ac:inkMkLst>
        </pc:inkChg>
        <pc:inkChg chg="add del">
          <ac:chgData name="Connor Wishart (1900010)" userId="a9e129a8-62c1-4222-b8b0-18aff851cea2" providerId="ADAL" clId="{4BDCD770-2935-E34A-87AE-D967DC862298}" dt="2020-01-11T00:46:23.548" v="1634" actId="9405"/>
          <ac:inkMkLst>
            <pc:docMk/>
            <pc:sldMk cId="2303075515" sldId="262"/>
            <ac:inkMk id="12" creationId="{8308E146-2F76-1848-964B-F3DA258720D7}"/>
          </ac:inkMkLst>
        </pc:inkChg>
        <pc:inkChg chg="add del">
          <ac:chgData name="Connor Wishart (1900010)" userId="a9e129a8-62c1-4222-b8b0-18aff851cea2" providerId="ADAL" clId="{4BDCD770-2935-E34A-87AE-D967DC862298}" dt="2020-01-11T00:46:22.818" v="1633" actId="9405"/>
          <ac:inkMkLst>
            <pc:docMk/>
            <pc:sldMk cId="2303075515" sldId="262"/>
            <ac:inkMk id="13" creationId="{9B18CC74-6949-1D4B-8B4E-263374F0A079}"/>
          </ac:inkMkLst>
        </pc:inkChg>
        <pc:inkChg chg="add del">
          <ac:chgData name="Connor Wishart (1900010)" userId="a9e129a8-62c1-4222-b8b0-18aff851cea2" providerId="ADAL" clId="{4BDCD770-2935-E34A-87AE-D967DC862298}" dt="2020-01-11T00:46:21.591" v="1632" actId="9405"/>
          <ac:inkMkLst>
            <pc:docMk/>
            <pc:sldMk cId="2303075515" sldId="262"/>
            <ac:inkMk id="14" creationId="{BFA5C783-61A5-644B-9AE5-38E07F475BFD}"/>
          </ac:inkMkLst>
        </pc:inkChg>
        <pc:inkChg chg="add">
          <ac:chgData name="Connor Wishart (1900010)" userId="a9e129a8-62c1-4222-b8b0-18aff851cea2" providerId="ADAL" clId="{4BDCD770-2935-E34A-87AE-D967DC862298}" dt="2020-01-11T00:46:28.536" v="1636" actId="9405"/>
          <ac:inkMkLst>
            <pc:docMk/>
            <pc:sldMk cId="2303075515" sldId="262"/>
            <ac:inkMk id="15" creationId="{07C02E1E-1F7A-8241-A501-B027F8C9197F}"/>
          </ac:inkMkLst>
        </pc:inkChg>
        <pc:inkChg chg="add">
          <ac:chgData name="Connor Wishart (1900010)" userId="a9e129a8-62c1-4222-b8b0-18aff851cea2" providerId="ADAL" clId="{4BDCD770-2935-E34A-87AE-D967DC862298}" dt="2020-01-11T00:46:31.659" v="1637" actId="9405"/>
          <ac:inkMkLst>
            <pc:docMk/>
            <pc:sldMk cId="2303075515" sldId="262"/>
            <ac:inkMk id="16" creationId="{D9E97DA1-8739-3941-9FCB-20AF7D6EE77A}"/>
          </ac:inkMkLst>
        </pc:inkChg>
        <pc:inkChg chg="add">
          <ac:chgData name="Connor Wishart (1900010)" userId="a9e129a8-62c1-4222-b8b0-18aff851cea2" providerId="ADAL" clId="{4BDCD770-2935-E34A-87AE-D967DC862298}" dt="2020-01-11T00:46:34.505" v="1638" actId="9405"/>
          <ac:inkMkLst>
            <pc:docMk/>
            <pc:sldMk cId="2303075515" sldId="262"/>
            <ac:inkMk id="17" creationId="{D9EC6957-6B8C-7A4C-82C4-944F403E5605}"/>
          </ac:inkMkLst>
        </pc:inkChg>
      </pc:sldChg>
      <pc:sldChg chg="modSp add">
        <pc:chgData name="Connor Wishart (1900010)" userId="a9e129a8-62c1-4222-b8b0-18aff851cea2" providerId="ADAL" clId="{4BDCD770-2935-E34A-87AE-D967DC862298}" dt="2020-01-11T23:55:35.800" v="4807" actId="2"/>
        <pc:sldMkLst>
          <pc:docMk/>
          <pc:sldMk cId="1754866559" sldId="263"/>
        </pc:sldMkLst>
        <pc:spChg chg="mod">
          <ac:chgData name="Connor Wishart (1900010)" userId="a9e129a8-62c1-4222-b8b0-18aff851cea2" providerId="ADAL" clId="{4BDCD770-2935-E34A-87AE-D967DC862298}" dt="2020-01-10T22:12:22.925" v="549" actId="255"/>
          <ac:spMkLst>
            <pc:docMk/>
            <pc:sldMk cId="1754866559" sldId="263"/>
            <ac:spMk id="2" creationId="{1AD34070-5BE9-1C43-AF0C-CDE643B82E25}"/>
          </ac:spMkLst>
        </pc:spChg>
        <pc:spChg chg="mod">
          <ac:chgData name="Connor Wishart (1900010)" userId="a9e129a8-62c1-4222-b8b0-18aff851cea2" providerId="ADAL" clId="{4BDCD770-2935-E34A-87AE-D967DC862298}" dt="2020-01-11T23:55:35.800" v="4807" actId="2"/>
          <ac:spMkLst>
            <pc:docMk/>
            <pc:sldMk cId="1754866559" sldId="263"/>
            <ac:spMk id="3" creationId="{27E7AAD1-17F3-354E-B38C-F70104607215}"/>
          </ac:spMkLst>
        </pc:spChg>
      </pc:sldChg>
      <pc:sldChg chg="modSp add">
        <pc:chgData name="Connor Wishart (1900010)" userId="a9e129a8-62c1-4222-b8b0-18aff851cea2" providerId="ADAL" clId="{4BDCD770-2935-E34A-87AE-D967DC862298}" dt="2020-01-12T00:52:51.489" v="5454" actId="2711"/>
        <pc:sldMkLst>
          <pc:docMk/>
          <pc:sldMk cId="2464301904" sldId="264"/>
        </pc:sldMkLst>
        <pc:spChg chg="mod">
          <ac:chgData name="Connor Wishart (1900010)" userId="a9e129a8-62c1-4222-b8b0-18aff851cea2" providerId="ADAL" clId="{4BDCD770-2935-E34A-87AE-D967DC862298}" dt="2020-01-10T22:15:21.138" v="573" actId="255"/>
          <ac:spMkLst>
            <pc:docMk/>
            <pc:sldMk cId="2464301904" sldId="264"/>
            <ac:spMk id="2" creationId="{978EE984-4CFF-EF4C-93B9-D1AA43B1170C}"/>
          </ac:spMkLst>
        </pc:spChg>
        <pc:spChg chg="mod">
          <ac:chgData name="Connor Wishart (1900010)" userId="a9e129a8-62c1-4222-b8b0-18aff851cea2" providerId="ADAL" clId="{4BDCD770-2935-E34A-87AE-D967DC862298}" dt="2020-01-12T00:52:51.489" v="5454" actId="2711"/>
          <ac:spMkLst>
            <pc:docMk/>
            <pc:sldMk cId="2464301904" sldId="264"/>
            <ac:spMk id="3" creationId="{A3FF3AD0-7442-5740-9B39-FAE485A3D5E0}"/>
          </ac:spMkLst>
        </pc:spChg>
      </pc:sldChg>
      <pc:sldChg chg="addSp delSp modSp add ord">
        <pc:chgData name="Connor Wishart (1900010)" userId="a9e129a8-62c1-4222-b8b0-18aff851cea2" providerId="ADAL" clId="{4BDCD770-2935-E34A-87AE-D967DC862298}" dt="2020-01-12T00:13:52.689" v="5128"/>
        <pc:sldMkLst>
          <pc:docMk/>
          <pc:sldMk cId="877537804" sldId="265"/>
        </pc:sldMkLst>
        <pc:spChg chg="mod">
          <ac:chgData name="Connor Wishart (1900010)" userId="a9e129a8-62c1-4222-b8b0-18aff851cea2" providerId="ADAL" clId="{4BDCD770-2935-E34A-87AE-D967DC862298}" dt="2020-01-11T00:06:18.277" v="1218" actId="20577"/>
          <ac:spMkLst>
            <pc:docMk/>
            <pc:sldMk cId="877537804" sldId="265"/>
            <ac:spMk id="2" creationId="{4433D34C-7384-FB48-9A81-152601E7913E}"/>
          </ac:spMkLst>
        </pc:spChg>
        <pc:spChg chg="mod">
          <ac:chgData name="Connor Wishart (1900010)" userId="a9e129a8-62c1-4222-b8b0-18aff851cea2" providerId="ADAL" clId="{4BDCD770-2935-E34A-87AE-D967DC862298}" dt="2020-01-11T00:34:01.159" v="1593" actId="20577"/>
          <ac:spMkLst>
            <pc:docMk/>
            <pc:sldMk cId="877537804" sldId="265"/>
            <ac:spMk id="3" creationId="{80AC1C96-964D-9A4D-A61E-E1E9B8F390B3}"/>
          </ac:spMkLst>
        </pc:spChg>
        <pc:spChg chg="add del mod">
          <ac:chgData name="Connor Wishart (1900010)" userId="a9e129a8-62c1-4222-b8b0-18aff851cea2" providerId="ADAL" clId="{4BDCD770-2935-E34A-87AE-D967DC862298}" dt="2020-01-12T00:13:52.689" v="5128"/>
          <ac:spMkLst>
            <pc:docMk/>
            <pc:sldMk cId="877537804" sldId="265"/>
            <ac:spMk id="4" creationId="{C582CF8D-16CC-074D-99AB-D0A29EE45AE6}"/>
          </ac:spMkLst>
        </pc:spChg>
      </pc:sldChg>
      <pc:sldChg chg="addSp delSp modSp add">
        <pc:chgData name="Connor Wishart (1900010)" userId="a9e129a8-62c1-4222-b8b0-18aff851cea2" providerId="ADAL" clId="{4BDCD770-2935-E34A-87AE-D967DC862298}" dt="2020-01-12T00:55:39.189" v="5471" actId="9405"/>
        <pc:sldMkLst>
          <pc:docMk/>
          <pc:sldMk cId="2992999226" sldId="266"/>
        </pc:sldMkLst>
        <pc:spChg chg="del mod">
          <ac:chgData name="Connor Wishart (1900010)" userId="a9e129a8-62c1-4222-b8b0-18aff851cea2" providerId="ADAL" clId="{4BDCD770-2935-E34A-87AE-D967DC862298}" dt="2020-01-11T00:38:53.475" v="1599" actId="478"/>
          <ac:spMkLst>
            <pc:docMk/>
            <pc:sldMk cId="2992999226" sldId="266"/>
            <ac:spMk id="2" creationId="{37347AA5-5FF3-7A48-9904-64DD1E92BE7C}"/>
          </ac:spMkLst>
        </pc:spChg>
        <pc:spChg chg="del mod">
          <ac:chgData name="Connor Wishart (1900010)" userId="a9e129a8-62c1-4222-b8b0-18aff851cea2" providerId="ADAL" clId="{4BDCD770-2935-E34A-87AE-D967DC862298}" dt="2020-01-11T00:38:50.567" v="1596" actId="478"/>
          <ac:spMkLst>
            <pc:docMk/>
            <pc:sldMk cId="2992999226" sldId="266"/>
            <ac:spMk id="3" creationId="{8C39E026-662C-8043-BF42-24775201906A}"/>
          </ac:spMkLst>
        </pc:spChg>
        <pc:picChg chg="add mod modCrop">
          <ac:chgData name="Connor Wishart (1900010)" userId="a9e129a8-62c1-4222-b8b0-18aff851cea2" providerId="ADAL" clId="{4BDCD770-2935-E34A-87AE-D967DC862298}" dt="2020-01-12T00:55:10.507" v="5464" actId="14100"/>
          <ac:picMkLst>
            <pc:docMk/>
            <pc:sldMk cId="2992999226" sldId="266"/>
            <ac:picMk id="4" creationId="{DBBCED33-46D0-CF46-992C-53DF2AFC28C5}"/>
          </ac:picMkLst>
        </pc:picChg>
        <pc:inkChg chg="add">
          <ac:chgData name="Connor Wishart (1900010)" userId="a9e129a8-62c1-4222-b8b0-18aff851cea2" providerId="ADAL" clId="{4BDCD770-2935-E34A-87AE-D967DC862298}" dt="2020-01-12T00:55:30.942" v="5469" actId="9405"/>
          <ac:inkMkLst>
            <pc:docMk/>
            <pc:sldMk cId="2992999226" sldId="266"/>
            <ac:inkMk id="2" creationId="{0E3A371E-FF57-4B41-9CEA-5553AA2AF257}"/>
          </ac:inkMkLst>
        </pc:inkChg>
        <pc:inkChg chg="add">
          <ac:chgData name="Connor Wishart (1900010)" userId="a9e129a8-62c1-4222-b8b0-18aff851cea2" providerId="ADAL" clId="{4BDCD770-2935-E34A-87AE-D967DC862298}" dt="2020-01-12T00:55:35.901" v="5470" actId="9405"/>
          <ac:inkMkLst>
            <pc:docMk/>
            <pc:sldMk cId="2992999226" sldId="266"/>
            <ac:inkMk id="3" creationId="{C0428774-8A9A-0A40-8723-1EAB5A0AAC13}"/>
          </ac:inkMkLst>
        </pc:inkChg>
        <pc:inkChg chg="add del">
          <ac:chgData name="Connor Wishart (1900010)" userId="a9e129a8-62c1-4222-b8b0-18aff851cea2" providerId="ADAL" clId="{4BDCD770-2935-E34A-87AE-D967DC862298}" dt="2020-01-11T00:46:52.334" v="1640" actId="9405"/>
          <ac:inkMkLst>
            <pc:docMk/>
            <pc:sldMk cId="2992999226" sldId="266"/>
            <ac:inkMk id="5" creationId="{27D549EA-5009-6343-9B4C-A16F1CBAF7AD}"/>
          </ac:inkMkLst>
        </pc:inkChg>
        <pc:inkChg chg="add">
          <ac:chgData name="Connor Wishart (1900010)" userId="a9e129a8-62c1-4222-b8b0-18aff851cea2" providerId="ADAL" clId="{4BDCD770-2935-E34A-87AE-D967DC862298}" dt="2020-01-12T00:55:39.189" v="5471" actId="9405"/>
          <ac:inkMkLst>
            <pc:docMk/>
            <pc:sldMk cId="2992999226" sldId="266"/>
            <ac:inkMk id="5" creationId="{3372E0A9-8F77-634D-9322-DC0CD53E5C98}"/>
          </ac:inkMkLst>
        </pc:inkChg>
        <pc:inkChg chg="add del">
          <ac:chgData name="Connor Wishart (1900010)" userId="a9e129a8-62c1-4222-b8b0-18aff851cea2" providerId="ADAL" clId="{4BDCD770-2935-E34A-87AE-D967DC862298}" dt="2020-01-11T00:46:56.475" v="1642" actId="9405"/>
          <ac:inkMkLst>
            <pc:docMk/>
            <pc:sldMk cId="2992999226" sldId="266"/>
            <ac:inkMk id="6" creationId="{299F82B0-826B-954C-A28C-010458C5AC67}"/>
          </ac:inkMkLst>
        </pc:inkChg>
        <pc:inkChg chg="add del">
          <ac:chgData name="Connor Wishart (1900010)" userId="a9e129a8-62c1-4222-b8b0-18aff851cea2" providerId="ADAL" clId="{4BDCD770-2935-E34A-87AE-D967DC862298}" dt="2020-01-11T00:47:02.787" v="1644" actId="9405"/>
          <ac:inkMkLst>
            <pc:docMk/>
            <pc:sldMk cId="2992999226" sldId="266"/>
            <ac:inkMk id="7" creationId="{867EFDD1-8558-1243-9615-D42B32324B1E}"/>
          </ac:inkMkLst>
        </pc:inkChg>
        <pc:inkChg chg="add del">
          <ac:chgData name="Connor Wishart (1900010)" userId="a9e129a8-62c1-4222-b8b0-18aff851cea2" providerId="ADAL" clId="{4BDCD770-2935-E34A-87AE-D967DC862298}" dt="2020-01-12T00:55:16.887" v="5467"/>
          <ac:inkMkLst>
            <pc:docMk/>
            <pc:sldMk cId="2992999226" sldId="266"/>
            <ac:inkMk id="8" creationId="{02C77B9E-D8E4-2E49-9EEE-C4AD36ED43AA}"/>
          </ac:inkMkLst>
        </pc:inkChg>
        <pc:inkChg chg="add del">
          <ac:chgData name="Connor Wishart (1900010)" userId="a9e129a8-62c1-4222-b8b0-18aff851cea2" providerId="ADAL" clId="{4BDCD770-2935-E34A-87AE-D967DC862298}" dt="2020-01-11T00:47:11.996" v="1647" actId="9405"/>
          <ac:inkMkLst>
            <pc:docMk/>
            <pc:sldMk cId="2992999226" sldId="266"/>
            <ac:inkMk id="9" creationId="{D2D5BA4D-C293-A042-84B6-3DCF188DFCF6}"/>
          </ac:inkMkLst>
        </pc:inkChg>
        <pc:inkChg chg="add del">
          <ac:chgData name="Connor Wishart (1900010)" userId="a9e129a8-62c1-4222-b8b0-18aff851cea2" providerId="ADAL" clId="{4BDCD770-2935-E34A-87AE-D967DC862298}" dt="2020-01-11T00:47:16.499" v="1649" actId="9405"/>
          <ac:inkMkLst>
            <pc:docMk/>
            <pc:sldMk cId="2992999226" sldId="266"/>
            <ac:inkMk id="10" creationId="{1B7CEB00-8190-4B4F-9B9C-51C2908C422F}"/>
          </ac:inkMkLst>
        </pc:inkChg>
        <pc:inkChg chg="add del">
          <ac:chgData name="Connor Wishart (1900010)" userId="a9e129a8-62c1-4222-b8b0-18aff851cea2" providerId="ADAL" clId="{4BDCD770-2935-E34A-87AE-D967DC862298}" dt="2020-01-12T00:55:17.616" v="5468"/>
          <ac:inkMkLst>
            <pc:docMk/>
            <pc:sldMk cId="2992999226" sldId="266"/>
            <ac:inkMk id="11" creationId="{5F66FF7D-BCD0-C840-A5A3-EFC0E1049339}"/>
          </ac:inkMkLst>
        </pc:inkChg>
        <pc:inkChg chg="add del">
          <ac:chgData name="Connor Wishart (1900010)" userId="a9e129a8-62c1-4222-b8b0-18aff851cea2" providerId="ADAL" clId="{4BDCD770-2935-E34A-87AE-D967DC862298}" dt="2020-01-12T00:55:16.409" v="5466"/>
          <ac:inkMkLst>
            <pc:docMk/>
            <pc:sldMk cId="2992999226" sldId="266"/>
            <ac:inkMk id="12" creationId="{162FDD03-DE76-014B-866B-4BE00A1387EB}"/>
          </ac:inkMkLst>
        </pc:inkChg>
        <pc:inkChg chg="add del">
          <ac:chgData name="Connor Wishart (1900010)" userId="a9e129a8-62c1-4222-b8b0-18aff851cea2" providerId="ADAL" clId="{4BDCD770-2935-E34A-87AE-D967DC862298}" dt="2020-01-12T00:55:16.408" v="5465"/>
          <ac:inkMkLst>
            <pc:docMk/>
            <pc:sldMk cId="2992999226" sldId="266"/>
            <ac:inkMk id="13" creationId="{5CFCC215-6ECB-B444-B156-1BA735AD0600}"/>
          </ac:inkMkLst>
        </pc:inkChg>
      </pc:sldChg>
      <pc:sldChg chg="modSp add ord">
        <pc:chgData name="Connor Wishart (1900010)" userId="a9e129a8-62c1-4222-b8b0-18aff851cea2" providerId="ADAL" clId="{4BDCD770-2935-E34A-87AE-D967DC862298}" dt="2020-01-12T00:13:24.004" v="5125" actId="20577"/>
        <pc:sldMkLst>
          <pc:docMk/>
          <pc:sldMk cId="1517820090" sldId="267"/>
        </pc:sldMkLst>
        <pc:spChg chg="mod">
          <ac:chgData name="Connor Wishart (1900010)" userId="a9e129a8-62c1-4222-b8b0-18aff851cea2" providerId="ADAL" clId="{4BDCD770-2935-E34A-87AE-D967DC862298}" dt="2020-01-11T18:37:25.744" v="1943" actId="20577"/>
          <ac:spMkLst>
            <pc:docMk/>
            <pc:sldMk cId="1517820090" sldId="267"/>
            <ac:spMk id="2" creationId="{9AB7C114-39F3-0341-A90B-232CCA536706}"/>
          </ac:spMkLst>
        </pc:spChg>
        <pc:spChg chg="mod">
          <ac:chgData name="Connor Wishart (1900010)" userId="a9e129a8-62c1-4222-b8b0-18aff851cea2" providerId="ADAL" clId="{4BDCD770-2935-E34A-87AE-D967DC862298}" dt="2020-01-12T00:13:24.004" v="5125" actId="20577"/>
          <ac:spMkLst>
            <pc:docMk/>
            <pc:sldMk cId="1517820090" sldId="267"/>
            <ac:spMk id="3" creationId="{55506F68-27A1-B045-A5ED-626048B55511}"/>
          </ac:spMkLst>
        </pc:spChg>
      </pc:sldChg>
      <pc:sldChg chg="modSp add">
        <pc:chgData name="Connor Wishart (1900010)" userId="a9e129a8-62c1-4222-b8b0-18aff851cea2" providerId="ADAL" clId="{4BDCD770-2935-E34A-87AE-D967DC862298}" dt="2020-01-11T23:45:22.708" v="3930" actId="20577"/>
        <pc:sldMkLst>
          <pc:docMk/>
          <pc:sldMk cId="3232228649" sldId="268"/>
        </pc:sldMkLst>
        <pc:spChg chg="mod">
          <ac:chgData name="Connor Wishart (1900010)" userId="a9e129a8-62c1-4222-b8b0-18aff851cea2" providerId="ADAL" clId="{4BDCD770-2935-E34A-87AE-D967DC862298}" dt="2020-01-11T23:14:32.732" v="2917" actId="20577"/>
          <ac:spMkLst>
            <pc:docMk/>
            <pc:sldMk cId="3232228649" sldId="268"/>
            <ac:spMk id="2" creationId="{596F19FD-10F1-AA48-9883-1E01ADB318CA}"/>
          </ac:spMkLst>
        </pc:spChg>
        <pc:spChg chg="mod">
          <ac:chgData name="Connor Wishart (1900010)" userId="a9e129a8-62c1-4222-b8b0-18aff851cea2" providerId="ADAL" clId="{4BDCD770-2935-E34A-87AE-D967DC862298}" dt="2020-01-11T23:45:22.708" v="3930" actId="20577"/>
          <ac:spMkLst>
            <pc:docMk/>
            <pc:sldMk cId="3232228649" sldId="268"/>
            <ac:spMk id="3" creationId="{C3D31E06-CDCA-F941-93C4-FD1C3EB87462}"/>
          </ac:spMkLst>
        </pc:spChg>
      </pc:sldChg>
      <pc:sldChg chg="addSp delSp modSp add">
        <pc:chgData name="Connor Wishart (1900010)" userId="a9e129a8-62c1-4222-b8b0-18aff851cea2" providerId="ADAL" clId="{4BDCD770-2935-E34A-87AE-D967DC862298}" dt="2020-01-12T00:14:37.955" v="5129" actId="20577"/>
        <pc:sldMkLst>
          <pc:docMk/>
          <pc:sldMk cId="2089928275" sldId="269"/>
        </pc:sldMkLst>
        <pc:spChg chg="mod">
          <ac:chgData name="Connor Wishart (1900010)" userId="a9e129a8-62c1-4222-b8b0-18aff851cea2" providerId="ADAL" clId="{4BDCD770-2935-E34A-87AE-D967DC862298}" dt="2020-01-11T23:17:18.643" v="3201" actId="20577"/>
          <ac:spMkLst>
            <pc:docMk/>
            <pc:sldMk cId="2089928275" sldId="269"/>
            <ac:spMk id="2" creationId="{DF9D4E34-B645-AE4B-8D48-64CD8E3164CE}"/>
          </ac:spMkLst>
        </pc:spChg>
        <pc:spChg chg="mod">
          <ac:chgData name="Connor Wishart (1900010)" userId="a9e129a8-62c1-4222-b8b0-18aff851cea2" providerId="ADAL" clId="{4BDCD770-2935-E34A-87AE-D967DC862298}" dt="2020-01-12T00:14:37.955" v="5129" actId="20577"/>
          <ac:spMkLst>
            <pc:docMk/>
            <pc:sldMk cId="2089928275" sldId="269"/>
            <ac:spMk id="3" creationId="{482920C3-402C-E64E-9385-2F37E8853D16}"/>
          </ac:spMkLst>
        </pc:spChg>
        <pc:spChg chg="add del mod">
          <ac:chgData name="Connor Wishart (1900010)" userId="a9e129a8-62c1-4222-b8b0-18aff851cea2" providerId="ADAL" clId="{4BDCD770-2935-E34A-87AE-D967DC862298}" dt="2020-01-11T23:20:19.541" v="3508"/>
          <ac:spMkLst>
            <pc:docMk/>
            <pc:sldMk cId="2089928275" sldId="269"/>
            <ac:spMk id="4" creationId="{F176362D-5FD5-8A40-BD41-380856629FD9}"/>
          </ac:spMkLst>
        </pc:spChg>
      </pc:sldChg>
      <pc:sldChg chg="modSp add">
        <pc:chgData name="Connor Wishart (1900010)" userId="a9e129a8-62c1-4222-b8b0-18aff851cea2" providerId="ADAL" clId="{4BDCD770-2935-E34A-87AE-D967DC862298}" dt="2020-01-12T00:53:22.398" v="5459" actId="2711"/>
        <pc:sldMkLst>
          <pc:docMk/>
          <pc:sldMk cId="694914222" sldId="270"/>
        </pc:sldMkLst>
        <pc:spChg chg="mod">
          <ac:chgData name="Connor Wishart (1900010)" userId="a9e129a8-62c1-4222-b8b0-18aff851cea2" providerId="ADAL" clId="{4BDCD770-2935-E34A-87AE-D967DC862298}" dt="2020-01-12T00:53:09.628" v="5456" actId="255"/>
          <ac:spMkLst>
            <pc:docMk/>
            <pc:sldMk cId="694914222" sldId="270"/>
            <ac:spMk id="2" creationId="{86684BBF-155C-D143-BF53-669BF3C931DD}"/>
          </ac:spMkLst>
        </pc:spChg>
        <pc:spChg chg="mod">
          <ac:chgData name="Connor Wishart (1900010)" userId="a9e129a8-62c1-4222-b8b0-18aff851cea2" providerId="ADAL" clId="{4BDCD770-2935-E34A-87AE-D967DC862298}" dt="2020-01-12T00:53:22.398" v="5459" actId="2711"/>
          <ac:spMkLst>
            <pc:docMk/>
            <pc:sldMk cId="694914222" sldId="270"/>
            <ac:spMk id="3" creationId="{87C15F82-B713-A34E-AD18-1105D8908D1F}"/>
          </ac:spMkLst>
        </pc:spChg>
      </pc:sldChg>
      <pc:sldChg chg="delSp modSp add del">
        <pc:chgData name="Connor Wishart (1900010)" userId="a9e129a8-62c1-4222-b8b0-18aff851cea2" providerId="ADAL" clId="{4BDCD770-2935-E34A-87AE-D967DC862298}" dt="2020-01-12T00:52:00.058" v="5444" actId="2696"/>
        <pc:sldMkLst>
          <pc:docMk/>
          <pc:sldMk cId="2793799344" sldId="271"/>
        </pc:sldMkLst>
        <pc:spChg chg="del mod">
          <ac:chgData name="Connor Wishart (1900010)" userId="a9e129a8-62c1-4222-b8b0-18aff851cea2" providerId="ADAL" clId="{4BDCD770-2935-E34A-87AE-D967DC862298}" dt="2020-01-11T23:32:31.777" v="3665" actId="478"/>
          <ac:spMkLst>
            <pc:docMk/>
            <pc:sldMk cId="2793799344" sldId="271"/>
            <ac:spMk id="2" creationId="{B5B38BAF-A979-7547-9D10-2BF1D5485B36}"/>
          </ac:spMkLst>
        </pc:spChg>
        <pc:spChg chg="mod">
          <ac:chgData name="Connor Wishart (1900010)" userId="a9e129a8-62c1-4222-b8b0-18aff851cea2" providerId="ADAL" clId="{4BDCD770-2935-E34A-87AE-D967DC862298}" dt="2020-01-12T00:51:54.418" v="5443" actId="20577"/>
          <ac:spMkLst>
            <pc:docMk/>
            <pc:sldMk cId="2793799344" sldId="271"/>
            <ac:spMk id="3" creationId="{521B59E2-4A1D-1B4E-A1D7-F925A9F264B0}"/>
          </ac:spMkLst>
        </pc:spChg>
      </pc:sldChg>
      <pc:sldChg chg="addSp delSp modSp add del ord">
        <pc:chgData name="Connor Wishart (1900010)" userId="a9e129a8-62c1-4222-b8b0-18aff851cea2" providerId="ADAL" clId="{4BDCD770-2935-E34A-87AE-D967DC862298}" dt="2020-01-12T01:00:18.271" v="5488" actId="2696"/>
        <pc:sldMkLst>
          <pc:docMk/>
          <pc:sldMk cId="3435734841" sldId="271"/>
        </pc:sldMkLst>
        <pc:spChg chg="del mod">
          <ac:chgData name="Connor Wishart (1900010)" userId="a9e129a8-62c1-4222-b8b0-18aff851cea2" providerId="ADAL" clId="{4BDCD770-2935-E34A-87AE-D967DC862298}" dt="2020-01-12T00:59:51.801" v="5480" actId="478"/>
          <ac:spMkLst>
            <pc:docMk/>
            <pc:sldMk cId="3435734841" sldId="271"/>
            <ac:spMk id="2" creationId="{00B8716C-A272-7642-AC73-1E4E4E0D6E2F}"/>
          </ac:spMkLst>
        </pc:spChg>
        <pc:spChg chg="del mod">
          <ac:chgData name="Connor Wishart (1900010)" userId="a9e129a8-62c1-4222-b8b0-18aff851cea2" providerId="ADAL" clId="{4BDCD770-2935-E34A-87AE-D967DC862298}" dt="2020-01-12T00:59:54.159" v="5482" actId="478"/>
          <ac:spMkLst>
            <pc:docMk/>
            <pc:sldMk cId="3435734841" sldId="271"/>
            <ac:spMk id="3" creationId="{87E76D91-8A88-1848-BFB6-C774441C5DD2}"/>
          </ac:spMkLst>
        </pc:spChg>
        <pc:spChg chg="add del mod">
          <ac:chgData name="Connor Wishart (1900010)" userId="a9e129a8-62c1-4222-b8b0-18aff851cea2" providerId="ADAL" clId="{4BDCD770-2935-E34A-87AE-D967DC862298}" dt="2020-01-12T01:00:15.623" v="5487"/>
          <ac:spMkLst>
            <pc:docMk/>
            <pc:sldMk cId="3435734841" sldId="271"/>
            <ac:spMk id="4" creationId="{FA0EA491-E58F-DD44-A0F3-C63705918A87}"/>
          </ac:spMkLst>
        </pc:spChg>
        <pc:spChg chg="add del">
          <ac:chgData name="Connor Wishart (1900010)" userId="a9e129a8-62c1-4222-b8b0-18aff851cea2" providerId="ADAL" clId="{4BDCD770-2935-E34A-87AE-D967DC862298}" dt="2020-01-12T01:00:15.154" v="5485" actId="478"/>
          <ac:spMkLst>
            <pc:docMk/>
            <pc:sldMk cId="3435734841" sldId="271"/>
            <ac:spMk id="6" creationId="{8E929328-0215-C74A-989C-1242DB134C66}"/>
          </ac:spMkLst>
        </pc:spChg>
        <pc:graphicFrameChg chg="add del">
          <ac:chgData name="Connor Wishart (1900010)" userId="a9e129a8-62c1-4222-b8b0-18aff851cea2" providerId="ADAL" clId="{4BDCD770-2935-E34A-87AE-D967DC862298}" dt="2020-01-12T01:00:15.154" v="5485" actId="478"/>
          <ac:graphicFrameMkLst>
            <pc:docMk/>
            <pc:sldMk cId="3435734841" sldId="271"/>
            <ac:graphicFrameMk id="5" creationId="{00BD34B4-3F1B-0B47-B87A-A38CDFDDABBB}"/>
          </ac:graphicFrameMkLst>
        </pc:graphicFrame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0-01-08T13:22:20.771" idx="1">
    <p:pos x="10" y="10"/>
    <p:text/>
    <p:extLst>
      <p:ext uri="{C676402C-5697-4E1C-873F-D02D1690AC5C}">
        <p15:threadingInfo xmlns:p15="http://schemas.microsoft.com/office/powerpoint/2012/main" timeZoneBias="0"/>
      </p:ext>
    </p:extLst>
  </p:cm>
</p:cmLst>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11T00:45:12.309"/>
    </inkml:context>
    <inkml:brush xml:id="br0">
      <inkml:brushProperty name="width" value="0.4" units="cm"/>
      <inkml:brushProperty name="height" value="0.8" units="cm"/>
      <inkml:brushProperty name="color" value="#FFFC00"/>
      <inkml:brushProperty name="tip" value="rectangle"/>
      <inkml:brushProperty name="rasterOp" value="maskPen"/>
    </inkml:brush>
  </inkml:definitions>
  <inkml:trace contextRef="#ctx0" brushRef="#br0">4925 93,'-100'0,"9"0,33 0,-1-8,11 5,-8-14,8 15,0-15,2 15,11-14,-1 14,1-6,-1 0,9 6,-6-6,14 8,-6 0,1 0,5 0,-14 0,14 0,-5 0,-1 0,6 0,-14 0,15 0,-16 0,16 0,-7 0,-7 0,12 0,-12 0,7 0,-2 0,-9 0,9 0,-6 0,-4 0,-1 0,-8 0,11 0,-1 0,0 0,1 0,-1 0,1 0,-1 0,1 0,-1 0,0 0,1 0,-1 0,1 0,8 0,-7 0,16 0,-15 0,6 0,0 0,-7 0,16 0,-16 0,7 0,0 0,-6 0,6 0,0 0,-6 0,6 0,0 0,-7 8,16-6,-15 6,14-8,-14 0,6 8,-9-6,9 6,-6-8,6 8,0-6,-7 5,7 1,1-6,1 6,0-8,7 0,-16 8,7-6,-8 6,-1 0,-7-7,14 7,-11-8,21 7,-5-5,0 5,6-7,-5 0,-2 0,7 7,-7-5,0 5,7-7,-7 0,-7 0,12 7,-12-5,15 5,1-7,-7 0,5 0,-6 0,1 0,5 0,-6 0,1 0,5 0,-5 0,-2 0,6 7,-5-5,-1 5,6-7,-14 0,6 0,0 0,-6 0,14 0,-14 0,14 0,-5 0,0 0,6 0,-5 0,-1 7,6-5,-5 5,-1-7,6 0,-5 0,0 0,5 0,-6 0,1 0,5 0,-6 0,1 0,5 0,-14 0,14 0,-7 0,1 0,6 0,-5 0,-1 0,6 0,-5 0,0 0,5 0,-6 0,1 0,5 0,-6 0,1 0,5 0,-6 0,1 0,5 0,-5 0,-1 0,6 0,-5 0,-1 0,-1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11T00:45:18.868"/>
    </inkml:context>
    <inkml:brush xml:id="br0">
      <inkml:brushProperty name="width" value="0.4" units="cm"/>
      <inkml:brushProperty name="height" value="0.8" units="cm"/>
      <inkml:brushProperty name="color" value="#FFFC00"/>
      <inkml:brushProperty name="tip" value="rectangle"/>
      <inkml:brushProperty name="rasterOp" value="maskPen"/>
    </inkml:brush>
  </inkml:definitions>
  <inkml:trace contextRef="#ctx0" brushRef="#br0">4500 38,'-51'0,"0"0,-48 0,1 0,10 0,-10 0,13 0,-13 0,22 0,-19 0,22 0,0 0,3 0,12 0,-1 0,1-8,10 5,-8-5,18 8,-8 0,0 0,8 0,-7 0,9 0,9 0,-6-8,6 6,-9-6,1 8,-1 0,-10 0,8 0,-18 0,8 0,0 0,-8 0,18 0,1 0,4 0,6 0,-9 0,9 0,-6 0,6 0,-9 0,-10 0,8 0,-7 0,9 0,0 0,1 0,-1 0,1 0,8 0,-7 0,7 0,-8 8,-1-6,1 5,-11-7,8 8,-24-6,23 6,-12-8,15 8,9-6,-6 6,14-8,-14 0,6 0,0 0,-7 0,16 0,-15 0,14 0,-14 0,6 0,0 0,2 0,9 0,-9 0,7 0,-7 7,1-5,6 5,-5-7,-2 0,7 0,-7 0,2 0,-4 0,1 0,2 0,-1 0,6 0,-5 0,-1 0,-2 0,0 0,-7 0,16 0,-15 0,14 0,-6 0,2 0,5 0,-5 0,-1 0,6 0,-5 0,-1 0,6 0,-5 0,-1 0,6 7,-5-5,7 12,-8-12,6 5,-5-7,-1 0,14 21,-5-9,15 19,0-16</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11T00:46:28.532"/>
    </inkml:context>
    <inkml:brush xml:id="br0">
      <inkml:brushProperty name="width" value="0.4" units="cm"/>
      <inkml:brushProperty name="height" value="0.8" units="cm"/>
      <inkml:brushProperty name="color" value="#FFFC00"/>
      <inkml:brushProperty name="tip" value="rectangle"/>
      <inkml:brushProperty name="rasterOp" value="maskPen"/>
    </inkml:brush>
  </inkml:definitions>
  <inkml:trace contextRef="#ctx0" brushRef="#br0">4041 0,'-78'0,"14"0,8 0,18 0,-8 0,10 0,1 0,-1 0,1 0,-1 0,1 0,-1 0,0 0,1 0,-1 0,1 0,8 0,2 0,9 0,-8 0,6 8,-5-7,-1 6,-2-7,0 0,1 0,9 0,-7 0,5 0,-6 0,-1 0,7 0,-15 0,6 0,-19 0,8 0,-8 0,11 0,-1 0,1 0,8 0,2 0,9 0,-8 0,6 0,-5 8,-1-7,6 6,-5 0,-1-5,-2 13,-8-13,7 6,2-1,9-5,-8 12,6-12,-5 5,-9 1,12-6,-12 6,15-8,1 7,-7-5,5 5,-6 0,-1-6,7 7,-15-1,14-5,-6 6,2-8,5 0,-5 7,-1-5,6 5,-5-7,-1 0,6 0,-5 0,-1 0,6 0,-5 0,0 0,5 0,-6 0,1 0,5 0,-6 0,0 0,5 0,-6 0,2 0,5 0,-6 0,1 0,5 0,-5 0,-1 0,-2 0,0 0,1 0,9 0,-7 0,5 0,-6 0,1 0,5 0,-6 0,-1 0,7 0,-15 0,14 7,-6-5,1 5,5-7,-6 0,1 0,5 0,-6 0,2 0,5 0,-5 0,-1 0,6 0,-5 0,-1 0,6 0,-5 0,-1 0,6 0,-5 0,0 0,5 0,-6 0,1 0,5 0,-6 0,1 0,5 0,-6 0,1 0,5 0,-5 0,-1 0,6 0,-5 0,-1 0,6 0,-5 0,0 0,4 0,-4 0,0 0,5 0,-6 0,1 0,5 0,-6 0,1 0,5 0,-5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11T00:46:31.655"/>
    </inkml:context>
    <inkml:brush xml:id="br0">
      <inkml:brushProperty name="width" value="0.4" units="cm"/>
      <inkml:brushProperty name="height" value="0.8" units="cm"/>
      <inkml:brushProperty name="color" value="#FFFC00"/>
      <inkml:brushProperty name="tip" value="rectangle"/>
      <inkml:brushProperty name="rasterOp" value="maskPen"/>
    </inkml:brush>
  </inkml:definitions>
  <inkml:trace contextRef="#ctx0" brushRef="#br0">3147 86,'-66'0,"-4"0,32 0,-18 0,18 0,-8 0,11 0,-1 0,1 0,-1 0,0 0,1 0,-1 0,-9 0,7 0,-8 0,10 0,1 0,-11 0,8 0,-8 0,11 0,-1 0,0 0,1 0,-1 0,1 0,-1 0,1 0,-1 0,0 0,1 0,-1 0,1 0,8-7,-7 5,7-5,0 7,-6 0,15 0,-16 0,16 0,-16-8,16 6,-7-6,2 8,5 0,-6 0,1-7,5 5,-5-5,-1 7,6 0,-5 0,-1 0,6 0,-5 0,-2 0,7 0,-16 0,16 0,-16 0,7 0,0 0,-6 0,15 0,-16 0,7 0,-8-8,-1 6,9-6,-6 8,6 0,-9-8,1 6,8-6,-7 8,7 0,0 0,-6 0,6 0,0 0,2 0,9 0,-7 0,4 0,-4 0,0 0,5 0,-6 0,1 0,5 0,-6 0,1 0,5 0,-5 0,-1 0,6 0,-5 0,-1 0,6 0,-5 0,-1 0,6 0,-5 0,7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11T00:46:34.502"/>
    </inkml:context>
    <inkml:brush xml:id="br0">
      <inkml:brushProperty name="width" value="0.4" units="cm"/>
      <inkml:brushProperty name="height" value="0.8" units="cm"/>
      <inkml:brushProperty name="color" value="#FFFC00"/>
      <inkml:brushProperty name="tip" value="rectangle"/>
      <inkml:brushProperty name="rasterOp" value="maskPen"/>
    </inkml:brush>
  </inkml:definitions>
  <inkml:trace contextRef="#ctx0" brushRef="#br0">4256 1,'-52'0,"-1"0,-33 0,30 0,-4 0,-1 0,-9 0,12 0,-1 0,1 0,0 0,0 0,9 0,-6 0,6 0,-9 0,0 0,-1 0,11 0,-8 0,18 0,-18 0,18 0,-7 0,9 0,1 0,-1 0,9 0,-6 0,6 0,-9 0,0 0,1 0,8 0,-7 0,7 0,-8 0,-1 0,1 0,-1 0,1 0,-27 0,20 0,-19 0,25 0,0 0,1 0,-1 0,1 0,-1 0,-10 0,8 0,-7 0,9 0,-10 0,8 0,-7 0,9 0,-10 0,8 0,-7 0,9 0,0 0,1 0,-1 0,9 0,-6 0,-1 0,5 0,-12 0,23 0,-7 0,0 0,7 0,-15 0,14 0,-6 0,2 0,5 0,-5 0,-10 0,13 0,-12 0,7 0,7 0,-7 0,0 0,7 0,-15 0,14 0,-6 0,1 0,5 0,-6 0,-7 0,12 0,-12 0,16 0,-9 0,7 0,-7 0,2 0,5 0,-6 0,1 0,5 7,-6-5,1 5,5-7,-5 0,-1 0,6 0,-5 0,-1 0,6 0,-5 0,-1 0,6 0,-5 0,0 0,4 0,-4 0,7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12T00:55:30.933"/>
    </inkml:context>
    <inkml:brush xml:id="br0">
      <inkml:brushProperty name="width" value="0.4" units="cm"/>
      <inkml:brushProperty name="height" value="0.8" units="cm"/>
      <inkml:brushProperty name="color" value="#FFFC00"/>
      <inkml:brushProperty name="tip" value="rectangle"/>
      <inkml:brushProperty name="rasterOp" value="maskPen"/>
    </inkml:brush>
  </inkml:definitions>
  <inkml:trace contextRef="#ctx0" brushRef="#br0">3990 112,'-78'0,"7"0,31 0,5 0,2 0,5 0,0 0,5 0,2 0,-4 0,1 0,-1 0,-2 0,9 0,-9 0,9 0,-8 0,7 0,-2 4,-1-3,4 6,-12-6,11 7,-5-7,-1 2,2-3,-3 0,0 0,-3 0,0 5,-5-4,1 3,4-4,-5 0,7 0,-7 0,5 0,-10 0,10 0,-10 0,4 0,-5 0,-1 0,1 0,-1-5,7 4,-5-3,10-1,-5 4,6-3,0 4,1-4,4 3,-4-3,4 0,-5-1,5-1,-3-2,3 3,-18-5,15 1,-14-1,17 6,0-4,-4 7,9-3,-4 0,1 3,2-6,-10 2,5 0,-6-3,7 7,-4-3,9 0,-8 3,3-3,0 4,1 0,-3 0,6 0,-10 0,6 0,-5 0,1 0,-7 0,5 0,-10 0,4 0,0 0,2 0,10 0,-4 0,4 0,0 4,2-3,-1 3,4-4,-12 0,12 0,-7 4,3-3,4 6,-16-2,9 0,-10 3,12-7,-4 7,4-7,-5 3,5 0,-3-3,8 7,-4-8,0 4,4-4,-11 0,14 0,-9 0,4 0,1 0,-5 4,-1-3,6 3,-5-4,3 3,4-2,-6 2,2 1,0-3,-3 2,3-3,0 0,-2 0,3 0,1 0,-4 0,3 0,1 0,-4 0,3 0,-1 0,-1-4,2 0,1 0,-4 0,3 4,1 0,-4 0,4 0,-1 0,1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12T00:55:35.897"/>
    </inkml:context>
    <inkml:brush xml:id="br0">
      <inkml:brushProperty name="width" value="0.4" units="cm"/>
      <inkml:brushProperty name="height" value="0.8" units="cm"/>
      <inkml:brushProperty name="color" value="#FFFC00"/>
      <inkml:brushProperty name="tip" value="rectangle"/>
      <inkml:brushProperty name="rasterOp" value="maskPen"/>
    </inkml:brush>
  </inkml:definitions>
  <inkml:trace contextRef="#ctx0" brushRef="#br0">0 59,'53'0,"-8"-4,-28 3,0-3,10-3,-7 5,4-6,-2 5,-7 2,11-6,-9 2,6 1,-2-4,4 7,-1-2,-3 3,3 0,-7 0,6 0,-2 0,0 0,6 0,-13 0,12 0,-9 0,4 0,7 0,-9 0,5 0,5 0,-9 0,9 0,-12 0,3 0,5 0,-2 0,6 0,-15 0,14 0,-14 0,10 0,3 0,-13 0,16 0,-13 0,4 0,7 0,-14 0,13 0,-10 0,4 0,7 0,-10 0,7 0,-1 0,-5 0,8 0,-6 0,1 0,5 0,-8 0,10 0,-11 0,9 0,-4 0,-1 0,5 0,-9 0,8 0,-3 0,0 0,4 0,-5 0,12 0,-5 0,10 0,-5 0,7 0,-7 0,5 0,-10 0,5 0,-7 0,1 0,0 0,-1 0,7 0,-5 0,4 0,-5 0,-1 0,1 0,0 0,-5 0,3 0,-8 0,9 0,-5 0,6 0,18 0,-14 0,13 0,-17 0,0 0,0 0,-6 0,5 0,-9 0,8 0,-3 0,5 0,0 0,-1 0,1 4,5-3,-4 3,5 0,-7-3,1 3,0-4,-1 4,1-3,5 3,-3-4,8 0,16 0,-9 0,13 0,-23 0,-2 0,-5 0,0 0,-1 0,-4 0,-1 0,0 0,-4 0,11 0,-10 0,5 0,-2 0,-4 0,11 0,-6 0,3 0,0 0,-3 0,5 0,0 0,-1 0,1 0,0 0,-1 0,1 0,0 0,-1 0,1 0,0 0,-1 0,7 5,-5-4,10 3,-10-4,4 0,-5 0,-1 4,-4-2,-1 2,-2-4,1 0,0 0,7 0,-13 0,15 0,-12 0,4 0,4 0,-12 0,13 0,-5 0,0 0,0 0,2 0,-5 0,5 0,0 0,-9 0,13 0,-2 0,4 0,0 0,-3 0,-4 0,-1 0,0 0,2 0,-5 0,9 0,-7 0,0 0,7 0,-10 0,7 0,-1 0,-5 0,5 0,-4 0,1 0,1 0,5 0,-12 0,16 0,-13 0,7 0,-2 0,-5 0,7 0,-3 0,0 0,1 0,-6 0,5 0,1 0,-6 0,14 0,-18 0,12 0,-3 0,0 0,-1 0,1 0,-5 0,6 0,0 0,1 0,-1 0,2 0,-8 0,5 0,-2 0,1 0,5 0,-9 0,3 0,5 0,-3 0,-1 0,1 0,-5 0,6 0,0 0,-4 0,3 0,-2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1-12T00:55:39.186"/>
    </inkml:context>
    <inkml:brush xml:id="br0">
      <inkml:brushProperty name="width" value="0.4" units="cm"/>
      <inkml:brushProperty name="height" value="0.8" units="cm"/>
      <inkml:brushProperty name="color" value="#FFFC00"/>
      <inkml:brushProperty name="tip" value="rectangle"/>
      <inkml:brushProperty name="rasterOp" value="maskPen"/>
    </inkml:brush>
  </inkml:definitions>
  <inkml:trace contextRef="#ctx0" brushRef="#br0">1 1,'74'0,"7"0,-24 0,21 0,2 0,8 0,9 0,-8 0,8 0,-1 0,-6 0,6 5,-23-4,4 10,-14-10,7 10,-7-10,-7 9,-10-9,1 8,-11-8,9 9,-10-9,5 8,0-8,1 8,-7-8,5 3,-10 0,4-3,-5 4,0-5,0 0,-1 0,1 0,0 0,5 0,2 0,5 0,0 0,-5 0,4 0,-5 0,7 0,-7 0,-1 0,-5 0,0 0,-5 0,-2-4,4 3,-11-3,12 4,-9-4,3-1,8 1,-4 0,6 0,-7 3,3-3,-3 4,5 0,0 0,-5 0,3 0,2-5,2 4,8-8,-3 8,5-4,1 5,-1 0,-5 0,-2 0,-5 0,-1 0,1 0,-5 0,3 0,-3 0,10-4,2 3,5-4,7 0,-5 4,4-4,-5 1,-7 3,-5-4,-8 5,-4 0,5-3,-1 2,5-3</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1/13/20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0510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1/13/20</a:t>
            </a:fld>
            <a:endParaRPr lang="en-US" dirty="0"/>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3973948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1/13/20</a:t>
            </a:fld>
            <a:endParaRPr lang="en-US" dirty="0"/>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1488577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1/13/20</a:t>
            </a:fld>
            <a:endParaRPr lang="en-US" dirty="0"/>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2042783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1/13/20</a:t>
            </a:fld>
            <a:endParaRPr lang="en-US" dirty="0"/>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2684728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1/13/20</a:t>
            </a:fld>
            <a:endParaRPr lang="en-US" dirty="0"/>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1827676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1/13/20</a:t>
            </a:fld>
            <a:endParaRPr lang="en-US" dirty="0"/>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4060306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1/13/20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742294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1/13/20</a:t>
            </a:fld>
            <a:endParaRPr lang="en-US" dirty="0"/>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1522784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1/13/20</a:t>
            </a:fld>
            <a:endParaRPr lang="en-US" dirty="0"/>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1809826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1/13/20</a:t>
            </a:fld>
            <a:endParaRPr lang="en-US" dirty="0"/>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1076159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1/13/20</a:t>
            </a:fld>
            <a:endParaRPr lang="en-US" dirty="0"/>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dirty="0"/>
          </a:p>
        </p:txBody>
      </p:sp>
    </p:spTree>
    <p:extLst>
      <p:ext uri="{BB962C8B-B14F-4D97-AF65-F5344CB8AC3E}">
        <p14:creationId xmlns:p14="http://schemas.microsoft.com/office/powerpoint/2010/main" val="49861110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72" r:id="rId6"/>
    <p:sldLayoutId id="2147483667" r:id="rId7"/>
    <p:sldLayoutId id="2147483668" r:id="rId8"/>
    <p:sldLayoutId id="2147483669" r:id="rId9"/>
    <p:sldLayoutId id="2147483671" r:id="rId10"/>
    <p:sldLayoutId id="214748367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customXml" Target="../ink/ink1.xml"/><Relationship Id="rId7" Type="http://schemas.openxmlformats.org/officeDocument/2006/relationships/customXml" Target="../ink/ink3.xml"/><Relationship Id="rId12" Type="http://schemas.openxmlformats.org/officeDocument/2006/relationships/image" Target="../media/image7.png"/><Relationship Id="rId2" Type="http://schemas.openxmlformats.org/officeDocument/2006/relationships/image" Target="../media/image2.tiff"/><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customXml" Target="../ink/ink5.xml"/><Relationship Id="rId5" Type="http://schemas.openxmlformats.org/officeDocument/2006/relationships/customXml" Target="../ink/ink2.xml"/><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customXml" Target="../ink/ink4.xml"/></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6.xml"/><Relationship Id="rId7" Type="http://schemas.openxmlformats.org/officeDocument/2006/relationships/customXml" Target="../ink/ink8.xml"/><Relationship Id="rId2" Type="http://schemas.openxmlformats.org/officeDocument/2006/relationships/image" Target="../media/image3.tiff"/><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customXml" Target="../ink/ink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hwb.gov.wales/curriculum-for-wales-2008/key-stages-2-to-4/physical-education-in-the-national-curriculum-for-wale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28">
            <a:extLst>
              <a:ext uri="{FF2B5EF4-FFF2-40B4-BE49-F238E27FC236}">
                <a16:creationId xmlns:a16="http://schemas.microsoft.com/office/drawing/2014/main" id="{526E0BFB-CDF1-4990-8C11-AC849311E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picture containing jigsaw puzzle&#10;&#10;Description automatically generated">
            <a:extLst>
              <a:ext uri="{FF2B5EF4-FFF2-40B4-BE49-F238E27FC236}">
                <a16:creationId xmlns:a16="http://schemas.microsoft.com/office/drawing/2014/main" id="{51C7DE48-35C3-40BF-9690-4AC9C83472DA}"/>
              </a:ext>
            </a:extLst>
          </p:cNvPr>
          <p:cNvPicPr>
            <a:picLocks noChangeAspect="1"/>
          </p:cNvPicPr>
          <p:nvPr/>
        </p:nvPicPr>
        <p:blipFill rotWithShape="1">
          <a:blip r:embed="rId2"/>
          <a:srcRect l="13582" r="9716" b="9091"/>
          <a:stretch/>
        </p:blipFill>
        <p:spPr>
          <a:xfrm>
            <a:off x="-2" y="10"/>
            <a:ext cx="8668512" cy="6857990"/>
          </a:xfrm>
          <a:prstGeom prst="rect">
            <a:avLst/>
          </a:prstGeom>
        </p:spPr>
      </p:pic>
      <p:sp>
        <p:nvSpPr>
          <p:cNvPr id="38" name="Rectangle 30">
            <a:extLst>
              <a:ext uri="{FF2B5EF4-FFF2-40B4-BE49-F238E27FC236}">
                <a16:creationId xmlns:a16="http://schemas.microsoft.com/office/drawing/2014/main" id="{6069A1F8-9BEB-4786-9694-FC48B2D75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788244" y="0"/>
            <a:ext cx="9403756" cy="6858000"/>
          </a:xfrm>
          <a:prstGeom prst="rect">
            <a:avLst/>
          </a:prstGeom>
          <a:gradFill>
            <a:gsLst>
              <a:gs pos="58000">
                <a:schemeClr val="bg1"/>
              </a:gs>
              <a:gs pos="30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6D21F09-F402-5B41-A0BA-8180B7F73A9E}"/>
              </a:ext>
            </a:extLst>
          </p:cNvPr>
          <p:cNvSpPr>
            <a:spLocks noGrp="1"/>
          </p:cNvSpPr>
          <p:nvPr>
            <p:ph type="ctrTitle"/>
          </p:nvPr>
        </p:nvSpPr>
        <p:spPr>
          <a:xfrm>
            <a:off x="7851648" y="900003"/>
            <a:ext cx="4023360" cy="3370662"/>
          </a:xfrm>
        </p:spPr>
        <p:txBody>
          <a:bodyPr anchor="b">
            <a:normAutofit/>
          </a:bodyPr>
          <a:lstStyle/>
          <a:p>
            <a:r>
              <a:rPr lang="en-GB" sz="3200" b="1" dirty="0">
                <a:latin typeface="Times New Roman" panose="02020603050405020304" pitchFamily="18" charset="0"/>
                <a:cs typeface="Times New Roman" panose="02020603050405020304" pitchFamily="18" charset="0"/>
              </a:rPr>
              <a:t>Physical Education is considered important for a child’s Physical Literacy journey and long-term health and well-being </a:t>
            </a:r>
            <a:endParaRPr lang="en-US" sz="3200"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5CAC6C2F-FF27-944E-8043-4B75D2939A1F}"/>
              </a:ext>
            </a:extLst>
          </p:cNvPr>
          <p:cNvSpPr>
            <a:spLocks noGrp="1"/>
          </p:cNvSpPr>
          <p:nvPr>
            <p:ph type="subTitle" idx="1"/>
          </p:nvPr>
        </p:nvSpPr>
        <p:spPr>
          <a:xfrm>
            <a:off x="7775917" y="4565208"/>
            <a:ext cx="4416083" cy="1932882"/>
          </a:xfrm>
        </p:spPr>
        <p:txBody>
          <a:bodyPr>
            <a:noAutofit/>
          </a:bodyPr>
          <a:lstStyle/>
          <a:p>
            <a:pPr>
              <a:lnSpc>
                <a:spcPct val="100000"/>
              </a:lnSpc>
            </a:pPr>
            <a:r>
              <a:rPr lang="en-GB" sz="2300" b="1" dirty="0">
                <a:latin typeface="Times New Roman" panose="02020603050405020304" pitchFamily="18" charset="0"/>
                <a:cs typeface="Times New Roman" panose="02020603050405020304" pitchFamily="18" charset="0"/>
              </a:rPr>
              <a:t>How utilising a range of teaching styles and teaching models may assist a teacher in supporting young people’s physical literacy and overall health and well-being </a:t>
            </a:r>
            <a:endParaRPr lang="en-US" sz="2300" b="1" dirty="0">
              <a:latin typeface="Times New Roman" panose="02020603050405020304" pitchFamily="18" charset="0"/>
              <a:cs typeface="Times New Roman" panose="02020603050405020304" pitchFamily="18" charset="0"/>
            </a:endParaRPr>
          </a:p>
        </p:txBody>
      </p:sp>
      <p:sp>
        <p:nvSpPr>
          <p:cNvPr id="39" name="Rectangle 3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Rectangle 3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198042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F1351-E700-324D-A30A-7A8411888A1B}"/>
              </a:ext>
            </a:extLst>
          </p:cNvPr>
          <p:cNvSpPr>
            <a:spLocks noGrp="1"/>
          </p:cNvSpPr>
          <p:nvPr>
            <p:ph type="title"/>
          </p:nvPr>
        </p:nvSpPr>
        <p:spPr/>
        <p:txBody>
          <a:bodyPr/>
          <a:lstStyle/>
          <a:p>
            <a:r>
              <a:rPr lang="en-US" dirty="0"/>
              <a:t>What is a teaching style?</a:t>
            </a:r>
          </a:p>
        </p:txBody>
      </p:sp>
      <p:sp>
        <p:nvSpPr>
          <p:cNvPr id="4" name="TextBox 3">
            <a:extLst>
              <a:ext uri="{FF2B5EF4-FFF2-40B4-BE49-F238E27FC236}">
                <a16:creationId xmlns:a16="http://schemas.microsoft.com/office/drawing/2014/main" id="{678AF863-B330-6943-AB4D-9C9290D6F109}"/>
              </a:ext>
            </a:extLst>
          </p:cNvPr>
          <p:cNvSpPr txBox="1"/>
          <p:nvPr/>
        </p:nvSpPr>
        <p:spPr>
          <a:xfrm>
            <a:off x="1115568" y="2164080"/>
            <a:ext cx="10680192" cy="3077766"/>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teaching styles within the Spectrum are tools for accomplishing the various functions of education.</a:t>
            </a:r>
          </a:p>
          <a:p>
            <a:endParaRPr lang="en-GB"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 variety of teaching styles is a tool that all teachers rely on for creating worthwhile and challenging learning experiences. </a:t>
            </a:r>
          </a:p>
          <a:p>
            <a:endParaRPr lang="en-GB"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Rather than directing one’s teaching toward any one style, the goal of the spectrum for teachers is to demonstrate ‘</a:t>
            </a:r>
            <a:r>
              <a:rPr lang="en-GB" i="1" dirty="0">
                <a:latin typeface="Times New Roman" panose="02020603050405020304" pitchFamily="18" charset="0"/>
                <a:cs typeface="Times New Roman" panose="02020603050405020304" pitchFamily="18" charset="0"/>
              </a:rPr>
              <a:t>mobility ability’. (The ability to move / use different teaching styles for different scenarios)</a:t>
            </a:r>
            <a:endParaRPr lang="en-GB"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 </a:t>
            </a:r>
          </a:p>
          <a:p>
            <a:endParaRPr lang="en-US" dirty="0"/>
          </a:p>
        </p:txBody>
      </p:sp>
      <p:sp>
        <p:nvSpPr>
          <p:cNvPr id="3" name="TextBox 2">
            <a:extLst>
              <a:ext uri="{FF2B5EF4-FFF2-40B4-BE49-F238E27FC236}">
                <a16:creationId xmlns:a16="http://schemas.microsoft.com/office/drawing/2014/main" id="{06BA6024-62A0-114D-96C8-E4562F9807D5}"/>
              </a:ext>
            </a:extLst>
          </p:cNvPr>
          <p:cNvSpPr txBox="1"/>
          <p:nvPr/>
        </p:nvSpPr>
        <p:spPr>
          <a:xfrm>
            <a:off x="9941169" y="4689231"/>
            <a:ext cx="3094893" cy="369332"/>
          </a:xfrm>
          <a:prstGeom prst="rect">
            <a:avLst/>
          </a:prstGeom>
          <a:noFill/>
        </p:spPr>
        <p:txBody>
          <a:bodyPr wrap="square" rtlCol="0">
            <a:spAutoFit/>
          </a:bodyPr>
          <a:lstStyle/>
          <a:p>
            <a:r>
              <a:rPr lang="en-US" dirty="0"/>
              <a:t>(Kirk, 2002)</a:t>
            </a:r>
          </a:p>
        </p:txBody>
      </p:sp>
    </p:spTree>
    <p:extLst>
      <p:ext uri="{BB962C8B-B14F-4D97-AF65-F5344CB8AC3E}">
        <p14:creationId xmlns:p14="http://schemas.microsoft.com/office/powerpoint/2010/main" val="3654199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C114-39F3-0341-A90B-232CCA536706}"/>
              </a:ext>
            </a:extLst>
          </p:cNvPr>
          <p:cNvSpPr>
            <a:spLocks noGrp="1"/>
          </p:cNvSpPr>
          <p:nvPr>
            <p:ph type="title"/>
          </p:nvPr>
        </p:nvSpPr>
        <p:spPr/>
        <p:txBody>
          <a:bodyPr/>
          <a:lstStyle/>
          <a:p>
            <a:r>
              <a:rPr lang="en-US" dirty="0"/>
              <a:t>Anatomy of Styles</a:t>
            </a:r>
          </a:p>
        </p:txBody>
      </p:sp>
      <p:sp>
        <p:nvSpPr>
          <p:cNvPr id="3" name="Content Placeholder 2">
            <a:extLst>
              <a:ext uri="{FF2B5EF4-FFF2-40B4-BE49-F238E27FC236}">
                <a16:creationId xmlns:a16="http://schemas.microsoft.com/office/drawing/2014/main" id="{55506F68-27A1-B045-A5ED-626048B55511}"/>
              </a:ext>
            </a:extLst>
          </p:cNvPr>
          <p:cNvSpPr>
            <a:spLocks noGrp="1"/>
          </p:cNvSpPr>
          <p:nvPr>
            <p:ph idx="1"/>
          </p:nvPr>
        </p:nvSpPr>
        <p:spPr/>
        <p:txBody>
          <a:bodyPr/>
          <a:lstStyle/>
          <a:p>
            <a:r>
              <a:rPr lang="en-US" b="1" dirty="0"/>
              <a:t>Pre-impact</a:t>
            </a:r>
            <a:r>
              <a:rPr lang="en-US" dirty="0"/>
              <a:t> – Decisions made before the lesson (Planning).</a:t>
            </a:r>
          </a:p>
          <a:p>
            <a:r>
              <a:rPr lang="en-US" b="1" dirty="0"/>
              <a:t>Impact </a:t>
            </a:r>
            <a:r>
              <a:rPr lang="en-US" dirty="0"/>
              <a:t>– Decisions made to put pre impact plan into practice and adjust the plan during the lesson.</a:t>
            </a:r>
          </a:p>
          <a:p>
            <a:r>
              <a:rPr lang="en-US" b="1" dirty="0"/>
              <a:t>Post-impact</a:t>
            </a:r>
            <a:r>
              <a:rPr lang="en-US" dirty="0"/>
              <a:t> – Evaluating performance and assessment of whole lesson.</a:t>
            </a:r>
          </a:p>
        </p:txBody>
      </p:sp>
    </p:spTree>
    <p:extLst>
      <p:ext uri="{BB962C8B-B14F-4D97-AF65-F5344CB8AC3E}">
        <p14:creationId xmlns:p14="http://schemas.microsoft.com/office/powerpoint/2010/main" val="1517820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F217C0-CC44-1145-9C3B-CD4D3EA4E1D6}"/>
              </a:ext>
            </a:extLst>
          </p:cNvPr>
          <p:cNvPicPr>
            <a:picLocks noChangeAspect="1"/>
          </p:cNvPicPr>
          <p:nvPr/>
        </p:nvPicPr>
        <p:blipFill rotWithShape="1">
          <a:blip r:embed="rId2"/>
          <a:srcRect r="31875"/>
          <a:stretch/>
        </p:blipFill>
        <p:spPr>
          <a:xfrm>
            <a:off x="457200" y="0"/>
            <a:ext cx="11258550" cy="6191250"/>
          </a:xfrm>
          <a:prstGeom prst="rect">
            <a:avLst/>
          </a:prstGeom>
        </p:spPr>
      </p:pic>
      <p:sp>
        <p:nvSpPr>
          <p:cNvPr id="6" name="TextBox 5">
            <a:extLst>
              <a:ext uri="{FF2B5EF4-FFF2-40B4-BE49-F238E27FC236}">
                <a16:creationId xmlns:a16="http://schemas.microsoft.com/office/drawing/2014/main" id="{A20496ED-F4DC-A94D-A4CF-4DD22F70308E}"/>
              </a:ext>
            </a:extLst>
          </p:cNvPr>
          <p:cNvSpPr txBox="1"/>
          <p:nvPr/>
        </p:nvSpPr>
        <p:spPr>
          <a:xfrm>
            <a:off x="7086600" y="6273225"/>
            <a:ext cx="5105400" cy="584775"/>
          </a:xfrm>
          <a:prstGeom prst="rect">
            <a:avLst/>
          </a:prstGeom>
          <a:noFill/>
        </p:spPr>
        <p:txBody>
          <a:bodyPr wrap="square" rtlCol="0">
            <a:spAutoFit/>
          </a:bodyPr>
          <a:lstStyle/>
          <a:p>
            <a:r>
              <a:rPr lang="en-US" sz="1600" dirty="0"/>
              <a:t>Teaching styles adapted from Mosston and Ashworth (2002)</a:t>
            </a:r>
          </a:p>
        </p:txBody>
      </p:sp>
    </p:spTree>
    <p:extLst>
      <p:ext uri="{BB962C8B-B14F-4D97-AF65-F5344CB8AC3E}">
        <p14:creationId xmlns:p14="http://schemas.microsoft.com/office/powerpoint/2010/main" val="35623023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B4FB0-6BD3-4440-8E97-278D9ECFEA49}"/>
              </a:ext>
            </a:extLst>
          </p:cNvPr>
          <p:cNvSpPr>
            <a:spLocks noGrp="1"/>
          </p:cNvSpPr>
          <p:nvPr>
            <p:ph type="title"/>
          </p:nvPr>
        </p:nvSpPr>
        <p:spPr/>
        <p:txBody>
          <a:bodyPr>
            <a:noAutofit/>
          </a:bodyPr>
          <a:lstStyle/>
          <a:p>
            <a:r>
              <a:rPr lang="en-US" dirty="0">
                <a:latin typeface="Times New Roman" panose="02020603050405020304" pitchFamily="18" charset="0"/>
                <a:cs typeface="Times New Roman" panose="02020603050405020304" pitchFamily="18" charset="0"/>
              </a:rPr>
              <a:t>Why is it important to utilize a range of teaching styles?</a:t>
            </a:r>
          </a:p>
        </p:txBody>
      </p:sp>
      <p:sp>
        <p:nvSpPr>
          <p:cNvPr id="3" name="TextBox 2">
            <a:extLst>
              <a:ext uri="{FF2B5EF4-FFF2-40B4-BE49-F238E27FC236}">
                <a16:creationId xmlns:a16="http://schemas.microsoft.com/office/drawing/2014/main" id="{9986F336-6EF0-F74D-957B-43EF648B96A2}"/>
              </a:ext>
            </a:extLst>
          </p:cNvPr>
          <p:cNvSpPr txBox="1"/>
          <p:nvPr/>
        </p:nvSpPr>
        <p:spPr>
          <a:xfrm>
            <a:off x="802888" y="2207941"/>
            <a:ext cx="10794380" cy="3693319"/>
          </a:xfrm>
          <a:prstGeom prst="rect">
            <a:avLst/>
          </a:prstGeom>
          <a:noFill/>
        </p:spPr>
        <p:txBody>
          <a:bodyPr wrap="square" rtlCol="0">
            <a:spAutoFit/>
          </a:bodyPr>
          <a:lstStyle/>
          <a:p>
            <a:pPr marL="285750" indent="-285750">
              <a:buFontTx/>
              <a:buChar char="-"/>
            </a:pPr>
            <a:r>
              <a:rPr lang="en-US" sz="2200" dirty="0">
                <a:latin typeface="Times New Roman" panose="02020603050405020304" pitchFamily="18" charset="0"/>
                <a:cs typeface="Times New Roman" panose="02020603050405020304" pitchFamily="18" charset="0"/>
              </a:rPr>
              <a:t>A continuum of methods of instruction ranging from teacher led to student led. </a:t>
            </a:r>
          </a:p>
          <a:p>
            <a:endParaRPr lang="en-US" sz="2200" dirty="0">
              <a:latin typeface="Times New Roman" panose="02020603050405020304" pitchFamily="18" charset="0"/>
              <a:cs typeface="Times New Roman" panose="02020603050405020304" pitchFamily="18" charset="0"/>
            </a:endParaRPr>
          </a:p>
          <a:p>
            <a:pPr marL="285750" indent="-285750">
              <a:buFontTx/>
              <a:buChar char="-"/>
            </a:pPr>
            <a:r>
              <a:rPr lang="en-US" sz="2200" dirty="0">
                <a:latin typeface="Times New Roman" panose="02020603050405020304" pitchFamily="18" charset="0"/>
                <a:cs typeface="Times New Roman" panose="02020603050405020304" pitchFamily="18" charset="0"/>
              </a:rPr>
              <a:t>Each style meets specific objectives and has a variety of benefits.</a:t>
            </a:r>
          </a:p>
          <a:p>
            <a:endParaRPr lang="en-US" sz="2200" dirty="0">
              <a:latin typeface="Times New Roman" panose="02020603050405020304" pitchFamily="18" charset="0"/>
              <a:cs typeface="Times New Roman" panose="02020603050405020304" pitchFamily="18" charset="0"/>
            </a:endParaRPr>
          </a:p>
          <a:p>
            <a:pPr marL="285750" indent="-285750">
              <a:buFontTx/>
              <a:buChar char="-"/>
            </a:pPr>
            <a:r>
              <a:rPr lang="en-US" sz="2200" dirty="0">
                <a:latin typeface="Times New Roman" panose="02020603050405020304" pitchFamily="18" charset="0"/>
                <a:cs typeface="Times New Roman" panose="02020603050405020304" pitchFamily="18" charset="0"/>
              </a:rPr>
              <a:t>Using a variety of teaching styles promotes creativity in teachers as well as students.</a:t>
            </a:r>
          </a:p>
          <a:p>
            <a:endParaRPr lang="en-US" sz="2200" dirty="0">
              <a:latin typeface="Times New Roman" panose="02020603050405020304" pitchFamily="18" charset="0"/>
              <a:cs typeface="Times New Roman" panose="02020603050405020304" pitchFamily="18" charset="0"/>
            </a:endParaRPr>
          </a:p>
          <a:p>
            <a:pPr marL="285750" indent="-285750">
              <a:buFontTx/>
              <a:buChar char="-"/>
            </a:pPr>
            <a:r>
              <a:rPr lang="en-US" sz="2200" dirty="0">
                <a:latin typeface="Times New Roman" panose="02020603050405020304" pitchFamily="18" charset="0"/>
                <a:cs typeface="Times New Roman" panose="02020603050405020304" pitchFamily="18" charset="0"/>
              </a:rPr>
              <a:t>Allows teachers to meet student needs and challenge students by using different styles. </a:t>
            </a:r>
          </a:p>
          <a:p>
            <a:endParaRPr lang="en-US" sz="2200" dirty="0">
              <a:latin typeface="Times New Roman" panose="02020603050405020304" pitchFamily="18" charset="0"/>
              <a:cs typeface="Times New Roman" panose="02020603050405020304" pitchFamily="18" charset="0"/>
            </a:endParaRPr>
          </a:p>
          <a:p>
            <a:pPr marL="285750" indent="-285750">
              <a:buFontTx/>
              <a:buChar char="-"/>
            </a:pPr>
            <a:r>
              <a:rPr lang="en-US" sz="2200" dirty="0">
                <a:latin typeface="Times New Roman" panose="02020603050405020304" pitchFamily="18" charset="0"/>
                <a:cs typeface="Times New Roman" panose="02020603050405020304" pitchFamily="18" charset="0"/>
              </a:rPr>
              <a:t>Gives students opportunities to experience different ways of doing things.</a:t>
            </a:r>
          </a:p>
          <a:p>
            <a:endParaRPr lang="en-US" dirty="0"/>
          </a:p>
          <a:p>
            <a:pPr marL="285750" indent="-285750">
              <a:buFontTx/>
              <a:buChar char="-"/>
            </a:pPr>
            <a:endParaRPr lang="en-US" dirty="0"/>
          </a:p>
        </p:txBody>
      </p:sp>
      <p:sp>
        <p:nvSpPr>
          <p:cNvPr id="5" name="TextBox 4">
            <a:extLst>
              <a:ext uri="{FF2B5EF4-FFF2-40B4-BE49-F238E27FC236}">
                <a16:creationId xmlns:a16="http://schemas.microsoft.com/office/drawing/2014/main" id="{4570D1B5-FF7B-DA41-8BDA-DF6B46C7BEF5}"/>
              </a:ext>
            </a:extLst>
          </p:cNvPr>
          <p:cNvSpPr txBox="1"/>
          <p:nvPr/>
        </p:nvSpPr>
        <p:spPr>
          <a:xfrm>
            <a:off x="8095785" y="6155473"/>
            <a:ext cx="4096215" cy="646331"/>
          </a:xfrm>
          <a:prstGeom prst="rect">
            <a:avLst/>
          </a:prstGeom>
          <a:noFill/>
        </p:spPr>
        <p:txBody>
          <a:bodyPr wrap="square" rtlCol="0">
            <a:spAutoFit/>
          </a:bodyPr>
          <a:lstStyle/>
          <a:p>
            <a:r>
              <a:rPr lang="en-US" dirty="0"/>
              <a:t>Mosston and Ashworth spectrum of teaching styles (2002) </a:t>
            </a:r>
          </a:p>
        </p:txBody>
      </p:sp>
    </p:spTree>
    <p:extLst>
      <p:ext uri="{BB962C8B-B14F-4D97-AF65-F5344CB8AC3E}">
        <p14:creationId xmlns:p14="http://schemas.microsoft.com/office/powerpoint/2010/main" val="2208906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3D34C-7384-FB48-9A81-152601E7913E}"/>
              </a:ext>
            </a:extLst>
          </p:cNvPr>
          <p:cNvSpPr>
            <a:spLocks noGrp="1"/>
          </p:cNvSpPr>
          <p:nvPr>
            <p:ph type="title"/>
          </p:nvPr>
        </p:nvSpPr>
        <p:spPr/>
        <p:txBody>
          <a:bodyPr/>
          <a:lstStyle/>
          <a:p>
            <a:r>
              <a:rPr lang="en-US" dirty="0"/>
              <a:t>Welsh National Curriculum (WAG, 2008)</a:t>
            </a:r>
          </a:p>
        </p:txBody>
      </p:sp>
      <p:sp>
        <p:nvSpPr>
          <p:cNvPr id="3" name="Content Placeholder 2">
            <a:extLst>
              <a:ext uri="{FF2B5EF4-FFF2-40B4-BE49-F238E27FC236}">
                <a16:creationId xmlns:a16="http://schemas.microsoft.com/office/drawing/2014/main" id="{80AC1C96-964D-9A4D-A61E-E1E9B8F390B3}"/>
              </a:ext>
            </a:extLst>
          </p:cNvPr>
          <p:cNvSpPr>
            <a:spLocks noGrp="1"/>
          </p:cNvSpPr>
          <p:nvPr>
            <p:ph idx="1"/>
          </p:nvPr>
        </p:nvSpPr>
        <p:spPr>
          <a:xfrm>
            <a:off x="1115568" y="2031976"/>
            <a:ext cx="10168128" cy="4826024"/>
          </a:xfrm>
        </p:spPr>
        <p:txBody>
          <a:bodyPr/>
          <a:lstStyle/>
          <a:p>
            <a:r>
              <a:rPr lang="en-GB" sz="2000" dirty="0">
                <a:latin typeface="Times New Roman" panose="02020603050405020304" pitchFamily="18" charset="0"/>
                <a:cs typeface="Times New Roman" panose="02020603050405020304" pitchFamily="18" charset="0"/>
              </a:rPr>
              <a:t>“In order to extend their learning, learners should experience a variety of learning and teaching styles.” (WAG, 2008)</a:t>
            </a:r>
          </a:p>
          <a:p>
            <a:r>
              <a:rPr lang="en-GB" sz="2000" dirty="0">
                <a:latin typeface="Times New Roman" panose="02020603050405020304" pitchFamily="18" charset="0"/>
                <a:cs typeface="Times New Roman" panose="02020603050405020304" pitchFamily="18" charset="0"/>
              </a:rPr>
              <a:t>“For more-able and talented learners working at higher levels, schools should provide greater challenge by using material in ways that extend breadth and depth of study and opportunities for independent learning.” (WAG, 2008)</a:t>
            </a:r>
          </a:p>
          <a:p>
            <a:r>
              <a:rPr lang="en-GB" sz="2000" dirty="0">
                <a:latin typeface="Times New Roman" panose="02020603050405020304" pitchFamily="18" charset="0"/>
                <a:cs typeface="Times New Roman" panose="02020603050405020304" pitchFamily="18" charset="0"/>
              </a:rPr>
              <a:t>Could possibly move through the spectrum of teaching styles as the students grow and mature. Giving them the freedom and power to think fully for themselves.</a:t>
            </a:r>
          </a:p>
          <a:p>
            <a:r>
              <a:rPr lang="en-GB" sz="2000" dirty="0">
                <a:latin typeface="Times New Roman" panose="02020603050405020304" pitchFamily="18" charset="0"/>
                <a:cs typeface="Times New Roman" panose="02020603050405020304" pitchFamily="18" charset="0"/>
              </a:rPr>
              <a:t>Developing and improving skills using all four domains of physical education throughout the curriculum. </a:t>
            </a:r>
          </a:p>
          <a:p>
            <a:endParaRPr lang="en-GB" dirty="0"/>
          </a:p>
          <a:p>
            <a:endParaRPr lang="en-US" dirty="0"/>
          </a:p>
        </p:txBody>
      </p:sp>
    </p:spTree>
    <p:extLst>
      <p:ext uri="{BB962C8B-B14F-4D97-AF65-F5344CB8AC3E}">
        <p14:creationId xmlns:p14="http://schemas.microsoft.com/office/powerpoint/2010/main" val="877537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26C97DC-D9E4-9241-BABB-516E78B29465}"/>
              </a:ext>
            </a:extLst>
          </p:cNvPr>
          <p:cNvPicPr>
            <a:picLocks noChangeAspect="1"/>
          </p:cNvPicPr>
          <p:nvPr/>
        </p:nvPicPr>
        <p:blipFill>
          <a:blip r:embed="rId2"/>
          <a:stretch>
            <a:fillRect/>
          </a:stretch>
        </p:blipFill>
        <p:spPr>
          <a:xfrm>
            <a:off x="0" y="0"/>
            <a:ext cx="12192000" cy="4953000"/>
          </a:xfrm>
          <a:prstGeom prst="rect">
            <a:avLst/>
          </a:prstGeom>
        </p:spPr>
      </p:pic>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A19A868D-D0DD-9A43-BE16-B54A6E6C6401}"/>
                  </a:ext>
                </a:extLst>
              </p14:cNvPr>
              <p14:cNvContentPartPr/>
              <p14:nvPr/>
            </p14:nvContentPartPr>
            <p14:xfrm>
              <a:off x="256364" y="697346"/>
              <a:ext cx="1773360" cy="67320"/>
            </p14:xfrm>
          </p:contentPart>
        </mc:Choice>
        <mc:Fallback xmlns="">
          <p:pic>
            <p:nvPicPr>
              <p:cNvPr id="6" name="Ink 5">
                <a:extLst>
                  <a:ext uri="{FF2B5EF4-FFF2-40B4-BE49-F238E27FC236}">
                    <a16:creationId xmlns:a16="http://schemas.microsoft.com/office/drawing/2014/main" id="{A19A868D-D0DD-9A43-BE16-B54A6E6C6401}"/>
                  </a:ext>
                </a:extLst>
              </p:cNvPr>
              <p:cNvPicPr/>
              <p:nvPr/>
            </p:nvPicPr>
            <p:blipFill>
              <a:blip r:embed="rId4"/>
              <a:stretch>
                <a:fillRect/>
              </a:stretch>
            </p:blipFill>
            <p:spPr>
              <a:xfrm>
                <a:off x="184364" y="553346"/>
                <a:ext cx="1917000" cy="3549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BCFE25EC-88C1-9A49-8754-F65730FCA1AB}"/>
                  </a:ext>
                </a:extLst>
              </p14:cNvPr>
              <p14:cNvContentPartPr/>
              <p14:nvPr/>
            </p14:nvContentPartPr>
            <p14:xfrm>
              <a:off x="85364" y="1253906"/>
              <a:ext cx="1620360" cy="65520"/>
            </p14:xfrm>
          </p:contentPart>
        </mc:Choice>
        <mc:Fallback xmlns="">
          <p:pic>
            <p:nvPicPr>
              <p:cNvPr id="7" name="Ink 6">
                <a:extLst>
                  <a:ext uri="{FF2B5EF4-FFF2-40B4-BE49-F238E27FC236}">
                    <a16:creationId xmlns:a16="http://schemas.microsoft.com/office/drawing/2014/main" id="{BCFE25EC-88C1-9A49-8754-F65730FCA1AB}"/>
                  </a:ext>
                </a:extLst>
              </p:cNvPr>
              <p:cNvPicPr/>
              <p:nvPr/>
            </p:nvPicPr>
            <p:blipFill>
              <a:blip r:embed="rId6"/>
              <a:stretch>
                <a:fillRect/>
              </a:stretch>
            </p:blipFill>
            <p:spPr>
              <a:xfrm>
                <a:off x="13364" y="1110266"/>
                <a:ext cx="1764000" cy="3531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5" name="Ink 14">
                <a:extLst>
                  <a:ext uri="{FF2B5EF4-FFF2-40B4-BE49-F238E27FC236}">
                    <a16:creationId xmlns:a16="http://schemas.microsoft.com/office/drawing/2014/main" id="{07C02E1E-1F7A-8241-A501-B027F8C9197F}"/>
                  </a:ext>
                </a:extLst>
              </p14:cNvPr>
              <p14:cNvContentPartPr/>
              <p14:nvPr/>
            </p14:nvContentPartPr>
            <p14:xfrm>
              <a:off x="472004" y="2800106"/>
              <a:ext cx="1454760" cy="71280"/>
            </p14:xfrm>
          </p:contentPart>
        </mc:Choice>
        <mc:Fallback xmlns="">
          <p:pic>
            <p:nvPicPr>
              <p:cNvPr id="15" name="Ink 14">
                <a:extLst>
                  <a:ext uri="{FF2B5EF4-FFF2-40B4-BE49-F238E27FC236}">
                    <a16:creationId xmlns:a16="http://schemas.microsoft.com/office/drawing/2014/main" id="{07C02E1E-1F7A-8241-A501-B027F8C9197F}"/>
                  </a:ext>
                </a:extLst>
              </p:cNvPr>
              <p:cNvPicPr/>
              <p:nvPr/>
            </p:nvPicPr>
            <p:blipFill>
              <a:blip r:embed="rId8"/>
              <a:stretch>
                <a:fillRect/>
              </a:stretch>
            </p:blipFill>
            <p:spPr>
              <a:xfrm>
                <a:off x="400364" y="2656106"/>
                <a:ext cx="1598400" cy="35892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6" name="Ink 15">
                <a:extLst>
                  <a:ext uri="{FF2B5EF4-FFF2-40B4-BE49-F238E27FC236}">
                    <a16:creationId xmlns:a16="http://schemas.microsoft.com/office/drawing/2014/main" id="{D9E97DA1-8739-3941-9FCB-20AF7D6EE77A}"/>
                  </a:ext>
                </a:extLst>
              </p14:cNvPr>
              <p14:cNvContentPartPr/>
              <p14:nvPr/>
            </p14:nvContentPartPr>
            <p14:xfrm>
              <a:off x="387764" y="4368986"/>
              <a:ext cx="1133280" cy="31320"/>
            </p14:xfrm>
          </p:contentPart>
        </mc:Choice>
        <mc:Fallback xmlns="">
          <p:pic>
            <p:nvPicPr>
              <p:cNvPr id="16" name="Ink 15">
                <a:extLst>
                  <a:ext uri="{FF2B5EF4-FFF2-40B4-BE49-F238E27FC236}">
                    <a16:creationId xmlns:a16="http://schemas.microsoft.com/office/drawing/2014/main" id="{D9E97DA1-8739-3941-9FCB-20AF7D6EE77A}"/>
                  </a:ext>
                </a:extLst>
              </p:cNvPr>
              <p:cNvPicPr/>
              <p:nvPr/>
            </p:nvPicPr>
            <p:blipFill>
              <a:blip r:embed="rId10"/>
              <a:stretch>
                <a:fillRect/>
              </a:stretch>
            </p:blipFill>
            <p:spPr>
              <a:xfrm>
                <a:off x="316124" y="4224986"/>
                <a:ext cx="1276920" cy="3189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7" name="Ink 16">
                <a:extLst>
                  <a:ext uri="{FF2B5EF4-FFF2-40B4-BE49-F238E27FC236}">
                    <a16:creationId xmlns:a16="http://schemas.microsoft.com/office/drawing/2014/main" id="{D9EC6957-6B8C-7A4C-82C4-944F403E5605}"/>
                  </a:ext>
                </a:extLst>
              </p14:cNvPr>
              <p14:cNvContentPartPr/>
              <p14:nvPr/>
            </p14:nvContentPartPr>
            <p14:xfrm>
              <a:off x="-40996" y="4824026"/>
              <a:ext cx="1532520" cy="6120"/>
            </p14:xfrm>
          </p:contentPart>
        </mc:Choice>
        <mc:Fallback xmlns="">
          <p:pic>
            <p:nvPicPr>
              <p:cNvPr id="17" name="Ink 16">
                <a:extLst>
                  <a:ext uri="{FF2B5EF4-FFF2-40B4-BE49-F238E27FC236}">
                    <a16:creationId xmlns:a16="http://schemas.microsoft.com/office/drawing/2014/main" id="{D9EC6957-6B8C-7A4C-82C4-944F403E5605}"/>
                  </a:ext>
                </a:extLst>
              </p:cNvPr>
              <p:cNvPicPr/>
              <p:nvPr/>
            </p:nvPicPr>
            <p:blipFill>
              <a:blip r:embed="rId12"/>
              <a:stretch>
                <a:fillRect/>
              </a:stretch>
            </p:blipFill>
            <p:spPr>
              <a:xfrm>
                <a:off x="-112636" y="4680386"/>
                <a:ext cx="1676160" cy="293760"/>
              </a:xfrm>
              <a:prstGeom prst="rect">
                <a:avLst/>
              </a:prstGeom>
            </p:spPr>
          </p:pic>
        </mc:Fallback>
      </mc:AlternateContent>
    </p:spTree>
    <p:extLst>
      <p:ext uri="{BB962C8B-B14F-4D97-AF65-F5344CB8AC3E}">
        <p14:creationId xmlns:p14="http://schemas.microsoft.com/office/powerpoint/2010/main" val="2303075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BBCED33-46D0-CF46-992C-53DF2AFC28C5}"/>
              </a:ext>
            </a:extLst>
          </p:cNvPr>
          <p:cNvPicPr>
            <a:picLocks noChangeAspect="1"/>
          </p:cNvPicPr>
          <p:nvPr/>
        </p:nvPicPr>
        <p:blipFill rotWithShape="1">
          <a:blip r:embed="rId2"/>
          <a:srcRect l="-1" t="56296" r="41533"/>
          <a:stretch/>
        </p:blipFill>
        <p:spPr>
          <a:xfrm>
            <a:off x="425301" y="553681"/>
            <a:ext cx="9005777" cy="4337955"/>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0E3A371E-FF57-4B41-9CEA-5553AA2AF257}"/>
                  </a:ext>
                </a:extLst>
              </p14:cNvPr>
              <p14:cNvContentPartPr/>
              <p14:nvPr/>
            </p14:nvContentPartPr>
            <p14:xfrm>
              <a:off x="2270487" y="1319651"/>
              <a:ext cx="1436400" cy="52920"/>
            </p14:xfrm>
          </p:contentPart>
        </mc:Choice>
        <mc:Fallback xmlns="">
          <p:pic>
            <p:nvPicPr>
              <p:cNvPr id="2" name="Ink 1">
                <a:extLst>
                  <a:ext uri="{FF2B5EF4-FFF2-40B4-BE49-F238E27FC236}">
                    <a16:creationId xmlns:a16="http://schemas.microsoft.com/office/drawing/2014/main" id="{0E3A371E-FF57-4B41-9CEA-5553AA2AF257}"/>
                  </a:ext>
                </a:extLst>
              </p:cNvPr>
              <p:cNvPicPr/>
              <p:nvPr/>
            </p:nvPicPr>
            <p:blipFill>
              <a:blip r:embed="rId4"/>
              <a:stretch>
                <a:fillRect/>
              </a:stretch>
            </p:blipFill>
            <p:spPr>
              <a:xfrm>
                <a:off x="2198847" y="1175651"/>
                <a:ext cx="1580040" cy="3405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Ink 2">
                <a:extLst>
                  <a:ext uri="{FF2B5EF4-FFF2-40B4-BE49-F238E27FC236}">
                    <a16:creationId xmlns:a16="http://schemas.microsoft.com/office/drawing/2014/main" id="{C0428774-8A9A-0A40-8723-1EAB5A0AAC13}"/>
                  </a:ext>
                </a:extLst>
              </p14:cNvPr>
              <p14:cNvContentPartPr/>
              <p14:nvPr/>
            </p14:nvContentPartPr>
            <p14:xfrm>
              <a:off x="1308207" y="3197051"/>
              <a:ext cx="2291760" cy="21240"/>
            </p14:xfrm>
          </p:contentPart>
        </mc:Choice>
        <mc:Fallback xmlns="">
          <p:pic>
            <p:nvPicPr>
              <p:cNvPr id="3" name="Ink 2">
                <a:extLst>
                  <a:ext uri="{FF2B5EF4-FFF2-40B4-BE49-F238E27FC236}">
                    <a16:creationId xmlns:a16="http://schemas.microsoft.com/office/drawing/2014/main" id="{C0428774-8A9A-0A40-8723-1EAB5A0AAC13}"/>
                  </a:ext>
                </a:extLst>
              </p:cNvPr>
              <p:cNvPicPr/>
              <p:nvPr/>
            </p:nvPicPr>
            <p:blipFill>
              <a:blip r:embed="rId6"/>
              <a:stretch>
                <a:fillRect/>
              </a:stretch>
            </p:blipFill>
            <p:spPr>
              <a:xfrm>
                <a:off x="1236207" y="3053411"/>
                <a:ext cx="2435400" cy="3088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Ink 4">
                <a:extLst>
                  <a:ext uri="{FF2B5EF4-FFF2-40B4-BE49-F238E27FC236}">
                    <a16:creationId xmlns:a16="http://schemas.microsoft.com/office/drawing/2014/main" id="{3372E0A9-8F77-634D-9322-DC0CD53E5C98}"/>
                  </a:ext>
                </a:extLst>
              </p14:cNvPr>
              <p14:cNvContentPartPr/>
              <p14:nvPr/>
            </p14:nvContentPartPr>
            <p14:xfrm>
              <a:off x="2268327" y="4384691"/>
              <a:ext cx="1372320" cy="34920"/>
            </p14:xfrm>
          </p:contentPart>
        </mc:Choice>
        <mc:Fallback xmlns="">
          <p:pic>
            <p:nvPicPr>
              <p:cNvPr id="5" name="Ink 4">
                <a:extLst>
                  <a:ext uri="{FF2B5EF4-FFF2-40B4-BE49-F238E27FC236}">
                    <a16:creationId xmlns:a16="http://schemas.microsoft.com/office/drawing/2014/main" id="{3372E0A9-8F77-634D-9322-DC0CD53E5C98}"/>
                  </a:ext>
                </a:extLst>
              </p:cNvPr>
              <p:cNvPicPr/>
              <p:nvPr/>
            </p:nvPicPr>
            <p:blipFill>
              <a:blip r:embed="rId8"/>
              <a:stretch>
                <a:fillRect/>
              </a:stretch>
            </p:blipFill>
            <p:spPr>
              <a:xfrm>
                <a:off x="2196687" y="4241051"/>
                <a:ext cx="1515960" cy="322560"/>
              </a:xfrm>
              <a:prstGeom prst="rect">
                <a:avLst/>
              </a:prstGeom>
            </p:spPr>
          </p:pic>
        </mc:Fallback>
      </mc:AlternateContent>
    </p:spTree>
    <p:extLst>
      <p:ext uri="{BB962C8B-B14F-4D97-AF65-F5344CB8AC3E}">
        <p14:creationId xmlns:p14="http://schemas.microsoft.com/office/powerpoint/2010/main" val="29929992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34070-5BE9-1C43-AF0C-CDE643B82E25}"/>
              </a:ext>
            </a:extLst>
          </p:cNvPr>
          <p:cNvSpPr>
            <a:spLocks noGrp="1"/>
          </p:cNvSpPr>
          <p:nvPr>
            <p:ph type="title"/>
          </p:nvPr>
        </p:nvSpPr>
        <p:spPr>
          <a:xfrm>
            <a:off x="658368" y="701040"/>
            <a:ext cx="10168128" cy="1179576"/>
          </a:xfrm>
        </p:spPr>
        <p:txBody>
          <a:bodyPr>
            <a:normAutofit/>
          </a:bodyPr>
          <a:lstStyle/>
          <a:p>
            <a:r>
              <a:rPr lang="en-US" sz="5400" dirty="0">
                <a:latin typeface="Times New Roman" panose="02020603050405020304" pitchFamily="18" charset="0"/>
                <a:cs typeface="Times New Roman" panose="02020603050405020304" pitchFamily="18" charset="0"/>
              </a:rPr>
              <a:t>Examples of Teaching Models </a:t>
            </a:r>
          </a:p>
        </p:txBody>
      </p:sp>
      <p:sp>
        <p:nvSpPr>
          <p:cNvPr id="3" name="Content Placeholder 2">
            <a:extLst>
              <a:ext uri="{FF2B5EF4-FFF2-40B4-BE49-F238E27FC236}">
                <a16:creationId xmlns:a16="http://schemas.microsoft.com/office/drawing/2014/main" id="{27E7AAD1-17F3-354E-B38C-F70104607215}"/>
              </a:ext>
            </a:extLst>
          </p:cNvPr>
          <p:cNvSpPr>
            <a:spLocks noGrp="1"/>
          </p:cNvSpPr>
          <p:nvPr>
            <p:ph idx="1"/>
          </p:nvPr>
        </p:nvSpPr>
        <p:spPr>
          <a:xfrm>
            <a:off x="442313" y="2102227"/>
            <a:ext cx="10168128" cy="4566201"/>
          </a:xfrm>
        </p:spPr>
        <p:txBody>
          <a:bodyPr>
            <a:normAutofit fontScale="55000" lnSpcReduction="20000"/>
          </a:bodyPr>
          <a:lstStyle/>
          <a:p>
            <a:r>
              <a:rPr lang="en-GB" sz="5400" dirty="0">
                <a:latin typeface="Times New Roman" panose="02020603050405020304" pitchFamily="18" charset="0"/>
                <a:cs typeface="Times New Roman" panose="02020603050405020304" pitchFamily="18" charset="0"/>
              </a:rPr>
              <a:t>Teaching Games for Understanding (TGFU; Bunker &amp; Thorpe, 1986) </a:t>
            </a:r>
          </a:p>
          <a:p>
            <a:pPr marL="0" indent="0">
              <a:buNone/>
            </a:pPr>
            <a:endParaRPr lang="en-GB" sz="5400" dirty="0">
              <a:latin typeface="Times New Roman" panose="02020603050405020304" pitchFamily="18" charset="0"/>
              <a:cs typeface="Times New Roman" panose="02020603050405020304" pitchFamily="18" charset="0"/>
            </a:endParaRPr>
          </a:p>
          <a:p>
            <a:r>
              <a:rPr lang="en-GB" sz="5400" dirty="0">
                <a:latin typeface="Times New Roman" panose="02020603050405020304" pitchFamily="18" charset="0"/>
                <a:cs typeface="Times New Roman" panose="02020603050405020304" pitchFamily="18" charset="0"/>
              </a:rPr>
              <a:t>Cooperative Learning (</a:t>
            </a:r>
            <a:r>
              <a:rPr lang="en-GB" sz="5400" dirty="0">
                <a:solidFill>
                  <a:srgbClr val="222222"/>
                </a:solidFill>
                <a:latin typeface="Arial" panose="020B0604020202020204" pitchFamily="34" charset="0"/>
              </a:rPr>
              <a:t>Casey, Dyson &amp; Campbell, 2009</a:t>
            </a:r>
            <a:r>
              <a:rPr lang="en-GB" sz="5400" dirty="0">
                <a:latin typeface="Times New Roman" panose="02020603050405020304" pitchFamily="18" charset="0"/>
                <a:cs typeface="Times New Roman" panose="02020603050405020304" pitchFamily="18" charset="0"/>
              </a:rPr>
              <a:t>) </a:t>
            </a:r>
          </a:p>
          <a:p>
            <a:pPr marL="0" indent="0">
              <a:buNone/>
            </a:pPr>
            <a:endParaRPr lang="en-GB" sz="5400" dirty="0">
              <a:latin typeface="Times New Roman" panose="02020603050405020304" pitchFamily="18" charset="0"/>
              <a:cs typeface="Times New Roman" panose="02020603050405020304" pitchFamily="18" charset="0"/>
            </a:endParaRPr>
          </a:p>
          <a:p>
            <a:r>
              <a:rPr lang="en-GB" sz="5400" dirty="0">
                <a:latin typeface="Times New Roman" panose="02020603050405020304" pitchFamily="18" charset="0"/>
                <a:cs typeface="Times New Roman" panose="02020603050405020304" pitchFamily="18" charset="0"/>
              </a:rPr>
              <a:t>Sport Education (Siedentop, 1995) </a:t>
            </a:r>
          </a:p>
          <a:p>
            <a:pPr marL="0" indent="0">
              <a:buNone/>
            </a:pPr>
            <a:endParaRPr lang="en-GB" sz="5400" dirty="0">
              <a:latin typeface="Times New Roman" panose="02020603050405020304" pitchFamily="18" charset="0"/>
              <a:cs typeface="Times New Roman" panose="02020603050405020304" pitchFamily="18" charset="0"/>
            </a:endParaRPr>
          </a:p>
          <a:p>
            <a:r>
              <a:rPr lang="en-GB" sz="5400" dirty="0">
                <a:latin typeface="Times New Roman" panose="02020603050405020304" pitchFamily="18" charset="0"/>
                <a:cs typeface="Times New Roman" panose="02020603050405020304" pitchFamily="18" charset="0"/>
              </a:rPr>
              <a:t>Games Making (Casey, Hastie &amp; Rovegno, 2010) </a:t>
            </a:r>
          </a:p>
          <a:p>
            <a:endParaRPr lang="en-US" dirty="0"/>
          </a:p>
        </p:txBody>
      </p:sp>
    </p:spTree>
    <p:extLst>
      <p:ext uri="{BB962C8B-B14F-4D97-AF65-F5344CB8AC3E}">
        <p14:creationId xmlns:p14="http://schemas.microsoft.com/office/powerpoint/2010/main" val="1754866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AE39AB-B046-2D45-B684-8972C0F7D572}"/>
              </a:ext>
            </a:extLst>
          </p:cNvPr>
          <p:cNvSpPr txBox="1"/>
          <p:nvPr/>
        </p:nvSpPr>
        <p:spPr>
          <a:xfrm>
            <a:off x="773724" y="773723"/>
            <a:ext cx="8745415" cy="707886"/>
          </a:xfrm>
          <a:prstGeom prst="rect">
            <a:avLst/>
          </a:prstGeom>
          <a:noFill/>
        </p:spPr>
        <p:txBody>
          <a:bodyPr wrap="square" rtlCol="0">
            <a:spAutoFit/>
          </a:bodyPr>
          <a:lstStyle/>
          <a:p>
            <a:r>
              <a:rPr lang="en-US" sz="4000" dirty="0">
                <a:latin typeface="Times New Roman" panose="02020603050405020304" pitchFamily="18" charset="0"/>
                <a:cs typeface="Times New Roman" panose="02020603050405020304" pitchFamily="18" charset="0"/>
              </a:rPr>
              <a:t>Sport Education</a:t>
            </a:r>
          </a:p>
        </p:txBody>
      </p:sp>
      <p:sp>
        <p:nvSpPr>
          <p:cNvPr id="3" name="TextBox 2">
            <a:extLst>
              <a:ext uri="{FF2B5EF4-FFF2-40B4-BE49-F238E27FC236}">
                <a16:creationId xmlns:a16="http://schemas.microsoft.com/office/drawing/2014/main" id="{254E0813-7534-194B-815F-42830A0164A3}"/>
              </a:ext>
            </a:extLst>
          </p:cNvPr>
          <p:cNvSpPr txBox="1"/>
          <p:nvPr/>
        </p:nvSpPr>
        <p:spPr>
          <a:xfrm>
            <a:off x="468924" y="2039815"/>
            <a:ext cx="9777045" cy="4524315"/>
          </a:xfrm>
          <a:prstGeom prst="rect">
            <a:avLst/>
          </a:prstGeom>
          <a:noFill/>
        </p:spPr>
        <p:txBody>
          <a:bodyPr wrap="square" rtlCol="0">
            <a:spAutoFit/>
          </a:bodyPr>
          <a:lstStyle/>
          <a:p>
            <a:r>
              <a:rPr lang="en-US" dirty="0"/>
              <a:t> - </a:t>
            </a:r>
            <a:r>
              <a:rPr lang="en-US" sz="2400" dirty="0"/>
              <a:t>This model is rooted in sport and play.</a:t>
            </a:r>
          </a:p>
          <a:p>
            <a:endParaRPr lang="en-US" sz="2400" dirty="0"/>
          </a:p>
          <a:p>
            <a:pPr marL="342900" indent="-342900">
              <a:buFontTx/>
              <a:buChar char="-"/>
            </a:pPr>
            <a:r>
              <a:rPr lang="en-US" sz="2400" dirty="0"/>
              <a:t>Depending on the groups needs, you can use various teaching styles throughout this model making it easier or more difficult for the learners.</a:t>
            </a:r>
          </a:p>
          <a:p>
            <a:endParaRPr lang="en-US" sz="2400" dirty="0"/>
          </a:p>
          <a:p>
            <a:pPr marL="285750" indent="-285750">
              <a:buFontTx/>
              <a:buChar char="-"/>
            </a:pPr>
            <a:r>
              <a:rPr lang="en-US" sz="2400" dirty="0"/>
              <a:t>Engages the learners + encourages them to be physically active throughout their lives.</a:t>
            </a:r>
          </a:p>
          <a:p>
            <a:pPr marL="285750" indent="-285750">
              <a:buFontTx/>
              <a:buChar char="-"/>
            </a:pPr>
            <a:endParaRPr lang="en-US" sz="2400" dirty="0"/>
          </a:p>
          <a:p>
            <a:pPr marL="285750" indent="-285750">
              <a:buFontTx/>
              <a:buChar char="-"/>
            </a:pPr>
            <a:r>
              <a:rPr lang="en-US" sz="2400" dirty="0"/>
              <a:t>Students can experience various roles with a sense of authenticity as it mimics community participation which gives the physical activity a sense of meaning to the individual. </a:t>
            </a:r>
          </a:p>
        </p:txBody>
      </p:sp>
    </p:spTree>
    <p:extLst>
      <p:ext uri="{BB962C8B-B14F-4D97-AF65-F5344CB8AC3E}">
        <p14:creationId xmlns:p14="http://schemas.microsoft.com/office/powerpoint/2010/main" val="795660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F19FD-10F1-AA48-9883-1E01ADB318CA}"/>
              </a:ext>
            </a:extLst>
          </p:cNvPr>
          <p:cNvSpPr>
            <a:spLocks noGrp="1"/>
          </p:cNvSpPr>
          <p:nvPr>
            <p:ph type="title"/>
          </p:nvPr>
        </p:nvSpPr>
        <p:spPr/>
        <p:txBody>
          <a:bodyPr/>
          <a:lstStyle/>
          <a:p>
            <a:r>
              <a:rPr lang="en-US" dirty="0"/>
              <a:t>Cooperative learning </a:t>
            </a:r>
          </a:p>
        </p:txBody>
      </p:sp>
      <p:sp>
        <p:nvSpPr>
          <p:cNvPr id="3" name="Content Placeholder 2">
            <a:extLst>
              <a:ext uri="{FF2B5EF4-FFF2-40B4-BE49-F238E27FC236}">
                <a16:creationId xmlns:a16="http://schemas.microsoft.com/office/drawing/2014/main" id="{C3D31E06-CDCA-F941-93C4-FD1C3EB87462}"/>
              </a:ext>
            </a:extLst>
          </p:cNvPr>
          <p:cNvSpPr>
            <a:spLocks noGrp="1"/>
          </p:cNvSpPr>
          <p:nvPr>
            <p:ph idx="1"/>
          </p:nvPr>
        </p:nvSpPr>
        <p:spPr/>
        <p:txBody>
          <a:bodyPr/>
          <a:lstStyle/>
          <a:p>
            <a:r>
              <a:rPr lang="en-US" dirty="0"/>
              <a:t> Instructional model which shifts the focus of learning to the student.</a:t>
            </a:r>
          </a:p>
          <a:p>
            <a:r>
              <a:rPr lang="en-US" dirty="0"/>
              <a:t> Dual focus on social + academic outcomes (Cohen, 1994)</a:t>
            </a:r>
          </a:p>
          <a:p>
            <a:r>
              <a:rPr lang="en-US" dirty="0"/>
              <a:t> Working in groups means students are forced to rely on each other to complete the task.</a:t>
            </a:r>
          </a:p>
        </p:txBody>
      </p:sp>
    </p:spTree>
    <p:extLst>
      <p:ext uri="{BB962C8B-B14F-4D97-AF65-F5344CB8AC3E}">
        <p14:creationId xmlns:p14="http://schemas.microsoft.com/office/powerpoint/2010/main" val="3232228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D4E34-B645-AE4B-8D48-64CD8E3164CE}"/>
              </a:ext>
            </a:extLst>
          </p:cNvPr>
          <p:cNvSpPr>
            <a:spLocks noGrp="1"/>
          </p:cNvSpPr>
          <p:nvPr>
            <p:ph type="title"/>
          </p:nvPr>
        </p:nvSpPr>
        <p:spPr/>
        <p:txBody>
          <a:bodyPr/>
          <a:lstStyle/>
          <a:p>
            <a:r>
              <a:rPr lang="en-US" dirty="0"/>
              <a:t>Tactical Games (TGFU)</a:t>
            </a:r>
          </a:p>
        </p:txBody>
      </p:sp>
      <p:sp>
        <p:nvSpPr>
          <p:cNvPr id="3" name="Content Placeholder 2">
            <a:extLst>
              <a:ext uri="{FF2B5EF4-FFF2-40B4-BE49-F238E27FC236}">
                <a16:creationId xmlns:a16="http://schemas.microsoft.com/office/drawing/2014/main" id="{482920C3-402C-E64E-9385-2F37E8853D16}"/>
              </a:ext>
            </a:extLst>
          </p:cNvPr>
          <p:cNvSpPr>
            <a:spLocks noGrp="1"/>
          </p:cNvSpPr>
          <p:nvPr>
            <p:ph idx="1"/>
          </p:nvPr>
        </p:nvSpPr>
        <p:spPr/>
        <p:txBody>
          <a:bodyPr/>
          <a:lstStyle/>
          <a:p>
            <a:r>
              <a:rPr lang="en-US" dirty="0"/>
              <a:t> Reduce the technical demands of the game.</a:t>
            </a:r>
          </a:p>
          <a:p>
            <a:r>
              <a:rPr lang="en-US" dirty="0"/>
              <a:t> Practice + progress towards an advanced game (Griffin et al., 1997).</a:t>
            </a:r>
          </a:p>
          <a:p>
            <a:r>
              <a:rPr lang="en-US" dirty="0"/>
              <a:t> Develops game concepts, strategic thinking and skill development. </a:t>
            </a:r>
          </a:p>
        </p:txBody>
      </p:sp>
    </p:spTree>
    <p:extLst>
      <p:ext uri="{BB962C8B-B14F-4D97-AF65-F5344CB8AC3E}">
        <p14:creationId xmlns:p14="http://schemas.microsoft.com/office/powerpoint/2010/main" val="20899282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4BBF-155C-D143-BF53-669BF3C931DD}"/>
              </a:ext>
            </a:extLst>
          </p:cNvPr>
          <p:cNvSpPr>
            <a:spLocks noGrp="1"/>
          </p:cNvSpPr>
          <p:nvPr>
            <p:ph type="title"/>
          </p:nvPr>
        </p:nvSpPr>
        <p:spPr/>
        <p:txBody>
          <a:bodyPr>
            <a:normAutofit/>
          </a:bodyPr>
          <a:lstStyle/>
          <a:p>
            <a:r>
              <a:rPr lang="en-US" sz="4800" dirty="0">
                <a:latin typeface="Times New Roman" panose="02020603050405020304" pitchFamily="18" charset="0"/>
                <a:cs typeface="Times New Roman" panose="02020603050405020304" pitchFamily="18" charset="0"/>
              </a:rPr>
              <a:t>Conclusion - Physical Literacy </a:t>
            </a:r>
          </a:p>
        </p:txBody>
      </p:sp>
      <p:sp>
        <p:nvSpPr>
          <p:cNvPr id="3" name="Content Placeholder 2">
            <a:extLst>
              <a:ext uri="{FF2B5EF4-FFF2-40B4-BE49-F238E27FC236}">
                <a16:creationId xmlns:a16="http://schemas.microsoft.com/office/drawing/2014/main" id="{87C15F82-B713-A34E-AD18-1105D8908D1F}"/>
              </a:ext>
            </a:extLst>
          </p:cNvPr>
          <p:cNvSpPr>
            <a:spLocks noGrp="1"/>
          </p:cNvSpPr>
          <p:nvPr>
            <p:ph idx="1"/>
          </p:nvPr>
        </p:nvSpPr>
        <p:spPr>
          <a:xfrm>
            <a:off x="646645" y="2055992"/>
            <a:ext cx="10168128" cy="4451133"/>
          </a:xfrm>
        </p:spPr>
        <p:txBody>
          <a:bodyPr>
            <a:normAutofit fontScale="92500" lnSpcReduction="10000"/>
          </a:bodyPr>
          <a:lstStyle/>
          <a:p>
            <a:pPr marL="0" indent="0">
              <a:buNone/>
            </a:pPr>
            <a:r>
              <a:rPr lang="en-US" sz="2000" dirty="0"/>
              <a:t> </a:t>
            </a:r>
            <a:r>
              <a:rPr lang="en-US" sz="2400" dirty="0">
                <a:latin typeface="Times New Roman" panose="02020603050405020304" pitchFamily="18" charset="0"/>
                <a:cs typeface="Times New Roman" panose="02020603050405020304" pitchFamily="18" charset="0"/>
              </a:rPr>
              <a:t>By following the National Curriculum and using every teaching style to their advantages. Along with using a range of teaching models, you will be very effective and efficient in developing the students holistic learning which is producing a solid base on their physical literacy journey. It will also; </a:t>
            </a:r>
          </a:p>
          <a:p>
            <a:r>
              <a:rPr lang="en-US" sz="2400" dirty="0">
                <a:latin typeface="Times New Roman" panose="02020603050405020304" pitchFamily="18" charset="0"/>
                <a:cs typeface="Times New Roman" panose="02020603050405020304" pitchFamily="18" charset="0"/>
              </a:rPr>
              <a:t>Ensure that children and adolescents enjoy physical activity and understand the reasoning as to why maintaining a certain level of physical activity throughout life is important.</a:t>
            </a:r>
          </a:p>
          <a:p>
            <a:r>
              <a:rPr lang="en-US" sz="2400" dirty="0">
                <a:latin typeface="Times New Roman" panose="02020603050405020304" pitchFamily="18" charset="0"/>
                <a:cs typeface="Times New Roman" panose="02020603050405020304" pitchFamily="18" charset="0"/>
              </a:rPr>
              <a:t>Show that physical education is a great way to develop life skills, and by incorporating them into teaching PE you are showing that skills can be developed in PE but used in a completely different situations in life. </a:t>
            </a:r>
          </a:p>
          <a:p>
            <a:r>
              <a:rPr lang="en-US" sz="2400" dirty="0">
                <a:latin typeface="Times New Roman" panose="02020603050405020304" pitchFamily="18" charset="0"/>
                <a:cs typeface="Times New Roman" panose="02020603050405020304" pitchFamily="18" charset="0"/>
              </a:rPr>
              <a:t> Promote good health and wellbeing as a life-long objective.</a:t>
            </a:r>
          </a:p>
          <a:p>
            <a:endParaRPr lang="en-US" sz="2000" dirty="0"/>
          </a:p>
        </p:txBody>
      </p:sp>
    </p:spTree>
    <p:extLst>
      <p:ext uri="{BB962C8B-B14F-4D97-AF65-F5344CB8AC3E}">
        <p14:creationId xmlns:p14="http://schemas.microsoft.com/office/powerpoint/2010/main" val="694914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EE984-4CFF-EF4C-93B9-D1AA43B1170C}"/>
              </a:ext>
            </a:extLst>
          </p:cNvPr>
          <p:cNvSpPr>
            <a:spLocks noGrp="1"/>
          </p:cNvSpPr>
          <p:nvPr>
            <p:ph type="title"/>
          </p:nvPr>
        </p:nvSpPr>
        <p:spPr/>
        <p:txBody>
          <a:bodyPr>
            <a:normAutofit/>
          </a:bodyPr>
          <a:lstStyle/>
          <a:p>
            <a:r>
              <a:rPr lang="en-US" sz="4400" dirty="0">
                <a:latin typeface="Times New Roman" panose="02020603050405020304" pitchFamily="18" charset="0"/>
                <a:cs typeface="Times New Roman" panose="02020603050405020304" pitchFamily="18" charset="0"/>
              </a:rPr>
              <a:t>Resources</a:t>
            </a:r>
          </a:p>
        </p:txBody>
      </p:sp>
      <p:sp>
        <p:nvSpPr>
          <p:cNvPr id="3" name="Content Placeholder 2">
            <a:extLst>
              <a:ext uri="{FF2B5EF4-FFF2-40B4-BE49-F238E27FC236}">
                <a16:creationId xmlns:a16="http://schemas.microsoft.com/office/drawing/2014/main" id="{A3FF3AD0-7442-5740-9B39-FAE485A3D5E0}"/>
              </a:ext>
            </a:extLst>
          </p:cNvPr>
          <p:cNvSpPr>
            <a:spLocks noGrp="1"/>
          </p:cNvSpPr>
          <p:nvPr>
            <p:ph idx="1"/>
          </p:nvPr>
        </p:nvSpPr>
        <p:spPr>
          <a:xfrm>
            <a:off x="482521" y="2150247"/>
            <a:ext cx="10168128" cy="3898861"/>
          </a:xfrm>
        </p:spPr>
        <p:txBody>
          <a:bodyPr>
            <a:normAutofit/>
          </a:bodyPr>
          <a:lstStyle/>
          <a:p>
            <a:r>
              <a:rPr lang="en-GB" sz="1800" dirty="0">
                <a:latin typeface="Times New Roman" panose="02020603050405020304" pitchFamily="18" charset="0"/>
                <a:cs typeface="Times New Roman" panose="02020603050405020304" pitchFamily="18" charset="0"/>
              </a:rPr>
              <a:t>PE &amp; Sport Vlog (Dr Vicky Goodyear, Birmingham University) Available at; https://peandsportvlog.wordpress.com/  (accessed on 10</a:t>
            </a:r>
            <a:r>
              <a:rPr lang="en-GB" sz="1800" baseline="30000" dirty="0">
                <a:latin typeface="Times New Roman" panose="02020603050405020304" pitchFamily="18" charset="0"/>
                <a:cs typeface="Times New Roman" panose="02020603050405020304" pitchFamily="18" charset="0"/>
              </a:rPr>
              <a:t>th</a:t>
            </a:r>
            <a:r>
              <a:rPr lang="en-GB" sz="1800" dirty="0">
                <a:latin typeface="Times New Roman" panose="02020603050405020304" pitchFamily="18" charset="0"/>
                <a:cs typeface="Times New Roman" panose="02020603050405020304" pitchFamily="18" charset="0"/>
              </a:rPr>
              <a:t> Jan 2020)</a:t>
            </a:r>
          </a:p>
          <a:p>
            <a:r>
              <a:rPr lang="en-US" sz="1800" dirty="0">
                <a:latin typeface="Times New Roman" panose="02020603050405020304" pitchFamily="18" charset="0"/>
                <a:cs typeface="Times New Roman" panose="02020603050405020304" pitchFamily="18" charset="0"/>
              </a:rPr>
              <a:t>Pedagogy for coaches, Scientific Figure on ResearchGate. Available from: https://</a:t>
            </a:r>
            <a:r>
              <a:rPr lang="en-US" sz="1800" dirty="0" err="1">
                <a:latin typeface="Times New Roman" panose="02020603050405020304" pitchFamily="18" charset="0"/>
                <a:cs typeface="Times New Roman" panose="02020603050405020304" pitchFamily="18" charset="0"/>
              </a:rPr>
              <a:t>www.researchgate.net</a:t>
            </a:r>
            <a:r>
              <a:rPr lang="en-US" sz="1800" dirty="0">
                <a:latin typeface="Times New Roman" panose="02020603050405020304" pitchFamily="18" charset="0"/>
                <a:cs typeface="Times New Roman" panose="02020603050405020304" pitchFamily="18" charset="0"/>
              </a:rPr>
              <a:t>/figure/1-Teaching-styles-adapted-from-Mosston-and-Ashworth-2002_tbl1_256766640 [accessed 8 Jan, 2020]</a:t>
            </a:r>
            <a:endParaRPr lang="en-GB" sz="1800" dirty="0">
              <a:latin typeface="Times New Roman" panose="02020603050405020304" pitchFamily="18" charset="0"/>
              <a:cs typeface="Times New Roman" panose="02020603050405020304" pitchFamily="18" charset="0"/>
            </a:endParaRPr>
          </a:p>
          <a:p>
            <a:r>
              <a:rPr lang="en-GB" sz="1800" dirty="0">
                <a:latin typeface="Times New Roman" panose="02020603050405020304" pitchFamily="18" charset="0"/>
                <a:cs typeface="Times New Roman" panose="02020603050405020304" pitchFamily="18" charset="0"/>
              </a:rPr>
              <a:t> Welsh Assembly Government (2008)., Wales National Curriculum for Physical Education: Key stages 1 – 4. Document available at: </a:t>
            </a:r>
            <a:r>
              <a:rPr lang="en-GB" sz="1800" dirty="0">
                <a:latin typeface="Times New Roman" panose="02020603050405020304" pitchFamily="18" charset="0"/>
                <a:cs typeface="Times New Roman" panose="02020603050405020304" pitchFamily="18" charset="0"/>
                <a:hlinkClick r:id="rId2"/>
              </a:rPr>
              <a:t>https://hwb.gov.wales/curriculum-for-wales-2008/key-stages-2-to-4/physical-education-in-the-national-curriculum-for-wales</a:t>
            </a:r>
            <a:r>
              <a:rPr lang="en-GB" sz="1800" dirty="0">
                <a:latin typeface="Times New Roman" panose="02020603050405020304" pitchFamily="18" charset="0"/>
                <a:cs typeface="Times New Roman" panose="02020603050405020304" pitchFamily="18" charset="0"/>
              </a:rPr>
              <a:t> (accessed on 10th Jan 2020)</a:t>
            </a:r>
          </a:p>
          <a:p>
            <a:pPr marL="0" indent="0">
              <a:buNone/>
            </a:pPr>
            <a:endParaRPr lang="en-US" dirty="0"/>
          </a:p>
        </p:txBody>
      </p:sp>
    </p:spTree>
    <p:extLst>
      <p:ext uri="{BB962C8B-B14F-4D97-AF65-F5344CB8AC3E}">
        <p14:creationId xmlns:p14="http://schemas.microsoft.com/office/powerpoint/2010/main" val="2464301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4AD3C76-E416-1345-A569-198FFC9D9177}"/>
              </a:ext>
            </a:extLst>
          </p:cNvPr>
          <p:cNvSpPr txBox="1"/>
          <p:nvPr/>
        </p:nvSpPr>
        <p:spPr>
          <a:xfrm>
            <a:off x="584791" y="588582"/>
            <a:ext cx="4369982"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Reference list </a:t>
            </a:r>
          </a:p>
        </p:txBody>
      </p:sp>
      <p:sp>
        <p:nvSpPr>
          <p:cNvPr id="4" name="TextBox 3">
            <a:extLst>
              <a:ext uri="{FF2B5EF4-FFF2-40B4-BE49-F238E27FC236}">
                <a16:creationId xmlns:a16="http://schemas.microsoft.com/office/drawing/2014/main" id="{4097B820-D35E-3E4C-8254-EF045AD3FB21}"/>
              </a:ext>
            </a:extLst>
          </p:cNvPr>
          <p:cNvSpPr txBox="1"/>
          <p:nvPr/>
        </p:nvSpPr>
        <p:spPr>
          <a:xfrm>
            <a:off x="584791" y="1291018"/>
            <a:ext cx="11525693" cy="5355312"/>
          </a:xfrm>
          <a:prstGeom prst="rect">
            <a:avLst/>
          </a:prstGeom>
          <a:noFill/>
        </p:spPr>
        <p:txBody>
          <a:bodyPr wrap="square" lIns="90000" rtlCol="0">
            <a:spAutoFit/>
          </a:bodyPr>
          <a:lstStyle/>
          <a:p>
            <a:r>
              <a:rPr lang="en-GB" dirty="0">
                <a:latin typeface="Times New Roman" panose="02020603050405020304" pitchFamily="18" charset="0"/>
                <a:cs typeface="Times New Roman" panose="02020603050405020304" pitchFamily="18" charset="0"/>
              </a:rPr>
              <a:t>Casey, A., Dyson, B. and Campbell, A., 2009. Action research in physical education: Focusing beyond myself through cooperative learning. </a:t>
            </a:r>
            <a:r>
              <a:rPr lang="en-GB" i="1" dirty="0">
                <a:latin typeface="Times New Roman" panose="02020603050405020304" pitchFamily="18" charset="0"/>
                <a:cs typeface="Times New Roman" panose="02020603050405020304" pitchFamily="18" charset="0"/>
              </a:rPr>
              <a:t>Educational Action Research</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17</a:t>
            </a:r>
            <a:r>
              <a:rPr lang="en-GB" dirty="0">
                <a:latin typeface="Times New Roman" panose="02020603050405020304" pitchFamily="18" charset="0"/>
                <a:cs typeface="Times New Roman" panose="02020603050405020304" pitchFamily="18" charset="0"/>
              </a:rPr>
              <a:t>(3), pp.407-423.</a:t>
            </a:r>
          </a:p>
          <a:p>
            <a:r>
              <a:rPr lang="en-GB" dirty="0">
                <a:latin typeface="Times New Roman" panose="02020603050405020304" pitchFamily="18" charset="0"/>
                <a:cs typeface="Times New Roman" panose="02020603050405020304" pitchFamily="18" charset="0"/>
              </a:rPr>
              <a:t> </a:t>
            </a:r>
          </a:p>
          <a:p>
            <a:r>
              <a:rPr lang="en-GB" dirty="0">
                <a:latin typeface="Times New Roman" panose="02020603050405020304" pitchFamily="18" charset="0"/>
                <a:cs typeface="Times New Roman" panose="02020603050405020304" pitchFamily="18" charset="0"/>
              </a:rPr>
              <a:t>Casey, A., Hastie, P.A. and </a:t>
            </a:r>
            <a:r>
              <a:rPr lang="en-GB" dirty="0" err="1">
                <a:latin typeface="Times New Roman" panose="02020603050405020304" pitchFamily="18" charset="0"/>
                <a:cs typeface="Times New Roman" panose="02020603050405020304" pitchFamily="18" charset="0"/>
              </a:rPr>
              <a:t>Rovegno</a:t>
            </a:r>
            <a:r>
              <a:rPr lang="en-GB" dirty="0">
                <a:latin typeface="Times New Roman" panose="02020603050405020304" pitchFamily="18" charset="0"/>
                <a:cs typeface="Times New Roman" panose="02020603050405020304" pitchFamily="18" charset="0"/>
              </a:rPr>
              <a:t>, I., 2011. Student learning during a unit of student-designed games. </a:t>
            </a:r>
            <a:r>
              <a:rPr lang="en-GB" i="1" dirty="0">
                <a:latin typeface="Times New Roman" panose="02020603050405020304" pitchFamily="18" charset="0"/>
                <a:cs typeface="Times New Roman" panose="02020603050405020304" pitchFamily="18" charset="0"/>
              </a:rPr>
              <a:t>Physical Education &amp; Sport Pedagogy</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16</a:t>
            </a:r>
            <a:r>
              <a:rPr lang="en-GB" dirty="0">
                <a:latin typeface="Times New Roman" panose="02020603050405020304" pitchFamily="18" charset="0"/>
                <a:cs typeface="Times New Roman" panose="02020603050405020304" pitchFamily="18" charset="0"/>
              </a:rPr>
              <a:t>(4), pp.331-350.</a:t>
            </a:r>
          </a:p>
          <a:p>
            <a:r>
              <a:rPr lang="en-GB" dirty="0">
                <a:latin typeface="Times New Roman" panose="02020603050405020304" pitchFamily="18" charset="0"/>
                <a:cs typeface="Times New Roman" panose="02020603050405020304" pitchFamily="18" charset="0"/>
              </a:rPr>
              <a:t> </a:t>
            </a:r>
          </a:p>
          <a:p>
            <a:r>
              <a:rPr lang="en-GB" dirty="0">
                <a:latin typeface="Times New Roman" panose="02020603050405020304" pitchFamily="18" charset="0"/>
                <a:cs typeface="Times New Roman" panose="02020603050405020304" pitchFamily="18" charset="0"/>
              </a:rPr>
              <a:t>Kirk, D., 2013. Educational value and models-based practice in physical education. </a:t>
            </a:r>
            <a:r>
              <a:rPr lang="en-GB" i="1" dirty="0">
                <a:latin typeface="Times New Roman" panose="02020603050405020304" pitchFamily="18" charset="0"/>
                <a:cs typeface="Times New Roman" panose="02020603050405020304" pitchFamily="18" charset="0"/>
              </a:rPr>
              <a:t>Educational Philosophy and Theory</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45</a:t>
            </a:r>
            <a:r>
              <a:rPr lang="en-GB" dirty="0">
                <a:latin typeface="Times New Roman" panose="02020603050405020304" pitchFamily="18" charset="0"/>
                <a:cs typeface="Times New Roman" panose="02020603050405020304" pitchFamily="18" charset="0"/>
              </a:rPr>
              <a:t>(9), pp.973-986.</a:t>
            </a:r>
          </a:p>
          <a:p>
            <a:r>
              <a:rPr lang="en-GB" dirty="0">
                <a:latin typeface="Times New Roman" panose="02020603050405020304" pitchFamily="18" charset="0"/>
                <a:cs typeface="Times New Roman" panose="02020603050405020304" pitchFamily="18" charset="0"/>
              </a:rPr>
              <a:t> </a:t>
            </a:r>
          </a:p>
          <a:p>
            <a:r>
              <a:rPr lang="en-GB" dirty="0">
                <a:latin typeface="Times New Roman" panose="02020603050405020304" pitchFamily="18" charset="0"/>
                <a:cs typeface="Times New Roman" panose="02020603050405020304" pitchFamily="18" charset="0"/>
              </a:rPr>
              <a:t>Metzler, M.W. (2011) </a:t>
            </a:r>
            <a:r>
              <a:rPr lang="en-GB" i="1" dirty="0">
                <a:latin typeface="Times New Roman" panose="02020603050405020304" pitchFamily="18" charset="0"/>
                <a:cs typeface="Times New Roman" panose="02020603050405020304" pitchFamily="18" charset="0"/>
              </a:rPr>
              <a:t>Instructional models for physical education</a:t>
            </a:r>
            <a:r>
              <a:rPr lang="en-GB" dirty="0">
                <a:latin typeface="Times New Roman" panose="02020603050405020304" pitchFamily="18" charset="0"/>
                <a:cs typeface="Times New Roman" panose="02020603050405020304" pitchFamily="18" charset="0"/>
              </a:rPr>
              <a:t>. 3rd </a:t>
            </a:r>
            <a:r>
              <a:rPr lang="en-GB" dirty="0" err="1">
                <a:latin typeface="Times New Roman" panose="02020603050405020304" pitchFamily="18" charset="0"/>
                <a:cs typeface="Times New Roman" panose="02020603050405020304" pitchFamily="18" charset="0"/>
              </a:rPr>
              <a:t>edn</a:t>
            </a:r>
            <a:r>
              <a:rPr lang="en-GB" dirty="0">
                <a:latin typeface="Times New Roman" panose="02020603050405020304" pitchFamily="18" charset="0"/>
                <a:cs typeface="Times New Roman" panose="02020603050405020304" pitchFamily="18" charset="0"/>
              </a:rPr>
              <a:t>. Scottsdale, AZ: Holcomb Hathaway, Publishers. Casey, A., Dyson, B. and Campbell, A., 2009. Action research in physical education: Focusing beyond myself through cooperative learning. </a:t>
            </a:r>
            <a:r>
              <a:rPr lang="en-GB" i="1" dirty="0">
                <a:latin typeface="Times New Roman" panose="02020603050405020304" pitchFamily="18" charset="0"/>
                <a:cs typeface="Times New Roman" panose="02020603050405020304" pitchFamily="18" charset="0"/>
              </a:rPr>
              <a:t>Educational Action Research</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17</a:t>
            </a:r>
            <a:r>
              <a:rPr lang="en-GB" dirty="0">
                <a:latin typeface="Times New Roman" panose="02020603050405020304" pitchFamily="18" charset="0"/>
                <a:cs typeface="Times New Roman" panose="02020603050405020304" pitchFamily="18" charset="0"/>
              </a:rPr>
              <a:t>(3), pp.407-423.</a:t>
            </a:r>
          </a:p>
          <a:p>
            <a:r>
              <a:rPr lang="en-GB" dirty="0">
                <a:latin typeface="Times New Roman" panose="02020603050405020304" pitchFamily="18" charset="0"/>
                <a:cs typeface="Times New Roman" panose="02020603050405020304" pitchFamily="18" charset="0"/>
              </a:rPr>
              <a:t> </a:t>
            </a:r>
          </a:p>
          <a:p>
            <a:r>
              <a:rPr lang="en-GB" dirty="0">
                <a:latin typeface="Times New Roman" panose="02020603050405020304" pitchFamily="18" charset="0"/>
                <a:cs typeface="Times New Roman" panose="02020603050405020304" pitchFamily="18" charset="0"/>
              </a:rPr>
              <a:t>Siedentop, D. (1994) </a:t>
            </a:r>
            <a:r>
              <a:rPr lang="en-GB" i="1" dirty="0">
                <a:latin typeface="Times New Roman" panose="02020603050405020304" pitchFamily="18" charset="0"/>
                <a:cs typeface="Times New Roman" panose="02020603050405020304" pitchFamily="18" charset="0"/>
              </a:rPr>
              <a:t>Sport education: Quality PE through positive sport experiences</a:t>
            </a:r>
            <a:r>
              <a:rPr lang="en-GB" dirty="0">
                <a:latin typeface="Times New Roman" panose="02020603050405020304" pitchFamily="18" charset="0"/>
                <a:cs typeface="Times New Roman" panose="02020603050405020304" pitchFamily="18" charset="0"/>
              </a:rPr>
              <a:t>. Champaign, IL: Human Kinetics Publishers. </a:t>
            </a:r>
          </a:p>
          <a:p>
            <a:r>
              <a:rPr lang="en-GB" dirty="0">
                <a:latin typeface="Times New Roman" panose="02020603050405020304" pitchFamily="18" charset="0"/>
                <a:cs typeface="Times New Roman" panose="02020603050405020304" pitchFamily="18" charset="0"/>
              </a:rPr>
              <a:t> </a:t>
            </a:r>
          </a:p>
          <a:p>
            <a:r>
              <a:rPr lang="en-GB" dirty="0">
                <a:latin typeface="Times New Roman" panose="02020603050405020304" pitchFamily="18" charset="0"/>
                <a:cs typeface="Times New Roman" panose="02020603050405020304" pitchFamily="18" charset="0"/>
              </a:rPr>
              <a:t>Siedentop, D., 2002. Content knowledge for physical education. </a:t>
            </a:r>
            <a:r>
              <a:rPr lang="en-GB" i="1" dirty="0">
                <a:latin typeface="Times New Roman" panose="02020603050405020304" pitchFamily="18" charset="0"/>
                <a:cs typeface="Times New Roman" panose="02020603050405020304" pitchFamily="18" charset="0"/>
              </a:rPr>
              <a:t>Journal of teaching in physical education</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21</a:t>
            </a:r>
            <a:r>
              <a:rPr lang="en-GB" dirty="0">
                <a:latin typeface="Times New Roman" panose="02020603050405020304" pitchFamily="18" charset="0"/>
                <a:cs typeface="Times New Roman" panose="02020603050405020304" pitchFamily="18" charset="0"/>
              </a:rPr>
              <a:t>(4), pp.368-77</a:t>
            </a:r>
          </a:p>
          <a:p>
            <a:pPr marL="285750" indent="-285750">
              <a:buFontTx/>
              <a:buChar char="-"/>
            </a:pPr>
            <a:endParaRPr lang="en-US" dirty="0"/>
          </a:p>
        </p:txBody>
      </p:sp>
    </p:spTree>
    <p:extLst>
      <p:ext uri="{BB962C8B-B14F-4D97-AF65-F5344CB8AC3E}">
        <p14:creationId xmlns:p14="http://schemas.microsoft.com/office/powerpoint/2010/main" val="314095565"/>
      </p:ext>
    </p:extLst>
  </p:cSld>
  <p:clrMapOvr>
    <a:masterClrMapping/>
  </p:clrMapOvr>
</p:sld>
</file>

<file path=ppt/theme/theme1.xml><?xml version="1.0" encoding="utf-8"?>
<a:theme xmlns:a="http://schemas.openxmlformats.org/drawingml/2006/main" name="AccentBoxVTI">
  <a:themeElements>
    <a:clrScheme name="AnalogousFromDarkSeedLeftStep">
      <a:dk1>
        <a:srgbClr val="000000"/>
      </a:dk1>
      <a:lt1>
        <a:srgbClr val="FFFFFF"/>
      </a:lt1>
      <a:dk2>
        <a:srgbClr val="412524"/>
      </a:dk2>
      <a:lt2>
        <a:srgbClr val="E8E2E7"/>
      </a:lt2>
      <a:accent1>
        <a:srgbClr val="21BA47"/>
      </a:accent1>
      <a:accent2>
        <a:srgbClr val="30BA14"/>
      </a:accent2>
      <a:accent3>
        <a:srgbClr val="75B320"/>
      </a:accent3>
      <a:accent4>
        <a:srgbClr val="A6A612"/>
      </a:accent4>
      <a:accent5>
        <a:srgbClr val="DC9026"/>
      </a:accent5>
      <a:accent6>
        <a:srgbClr val="D53717"/>
      </a:accent6>
      <a:hlink>
        <a:srgbClr val="997F33"/>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1567</TotalTime>
  <Words>866</Words>
  <Application>Microsoft Macintosh PowerPoint</Application>
  <PresentationFormat>Widescreen</PresentationFormat>
  <Paragraphs>76</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Avenir Next LT Pro</vt:lpstr>
      <vt:lpstr>Calibri</vt:lpstr>
      <vt:lpstr>Times New Roman</vt:lpstr>
      <vt:lpstr>AccentBoxVTI</vt:lpstr>
      <vt:lpstr>Physical Education is considered important for a child’s Physical Literacy journey and long-term health and well-being </vt:lpstr>
      <vt:lpstr>What is a teaching style?</vt:lpstr>
      <vt:lpstr>Anatomy of Styles</vt:lpstr>
      <vt:lpstr>PowerPoint Presentation</vt:lpstr>
      <vt:lpstr>Why is it important to utilize a range of teaching styles?</vt:lpstr>
      <vt:lpstr>Welsh National Curriculum (WAG, 2008)</vt:lpstr>
      <vt:lpstr>PowerPoint Presentation</vt:lpstr>
      <vt:lpstr>PowerPoint Presentation</vt:lpstr>
      <vt:lpstr>Examples of Teaching Models </vt:lpstr>
      <vt:lpstr>PowerPoint Presentation</vt:lpstr>
      <vt:lpstr>Cooperative learning </vt:lpstr>
      <vt:lpstr>Tactical Games (TGFU)</vt:lpstr>
      <vt:lpstr>Conclusion - Physical Literacy </vt:lpstr>
      <vt:lpstr>Resources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Physical Education is considered important for a child’s Physical Literacy journey and long-term health and well-being </dc:title>
  <dc:creator>Connor Wishart (1900010)</dc:creator>
  <cp:lastModifiedBy>Connor Wishart (1900010)</cp:lastModifiedBy>
  <cp:revision>1</cp:revision>
  <dcterms:created xsi:type="dcterms:W3CDTF">2020-01-07T14:38:57Z</dcterms:created>
  <dcterms:modified xsi:type="dcterms:W3CDTF">2020-01-13T12:17:22Z</dcterms:modified>
</cp:coreProperties>
</file>