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4"/>
  </p:sldMasterIdLst>
  <p:notesMasterIdLst>
    <p:notesMasterId r:id="rId16"/>
  </p:notesMasterIdLst>
  <p:handoutMasterIdLst>
    <p:handoutMasterId r:id="rId17"/>
  </p:handoutMasterIdLst>
  <p:sldIdLst>
    <p:sldId id="1519" r:id="rId5"/>
    <p:sldId id="1540" r:id="rId6"/>
    <p:sldId id="1532" r:id="rId7"/>
    <p:sldId id="1534" r:id="rId8"/>
    <p:sldId id="1543" r:id="rId9"/>
    <p:sldId id="1547" r:id="rId10"/>
    <p:sldId id="269" r:id="rId11"/>
    <p:sldId id="1545" r:id="rId12"/>
    <p:sldId id="1542" r:id="rId13"/>
    <p:sldId id="271" r:id="rId14"/>
    <p:sldId id="154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avid Brett (2541109)" userId="ee4f93a6-0fed-494d-b80d-5cce8360f4b4" providerId="ADAL" clId="{5B37DDD3-B3A2-4812-9E76-570E3E296DBC}"/>
    <pc:docChg chg="undo custSel addSld delSld modSld sldOrd">
      <pc:chgData name="James David Brett (2541109)" userId="ee4f93a6-0fed-494d-b80d-5cce8360f4b4" providerId="ADAL" clId="{5B37DDD3-B3A2-4812-9E76-570E3E296DBC}" dt="2026-06-26T12:28:35.438" v="129" actId="14100"/>
      <pc:docMkLst>
        <pc:docMk/>
      </pc:docMkLst>
      <pc:sldChg chg="modSp mod">
        <pc:chgData name="James David Brett (2541109)" userId="ee4f93a6-0fed-494d-b80d-5cce8360f4b4" providerId="ADAL" clId="{5B37DDD3-B3A2-4812-9E76-570E3E296DBC}" dt="2026-06-26T12:11:00.363" v="0" actId="14100"/>
        <pc:sldMkLst>
          <pc:docMk/>
          <pc:sldMk cId="2039744748" sldId="1519"/>
        </pc:sldMkLst>
        <pc:picChg chg="mod">
          <ac:chgData name="James David Brett (2541109)" userId="ee4f93a6-0fed-494d-b80d-5cce8360f4b4" providerId="ADAL" clId="{5B37DDD3-B3A2-4812-9E76-570E3E296DBC}" dt="2026-06-26T12:11:00.363" v="0" actId="14100"/>
          <ac:picMkLst>
            <pc:docMk/>
            <pc:sldMk cId="2039744748" sldId="1519"/>
            <ac:picMk id="7" creationId="{801B52E4-5A3E-2BC1-3EBB-1BABD7ACD264}"/>
          </ac:picMkLst>
        </pc:picChg>
      </pc:sldChg>
      <pc:sldChg chg="modSp mod">
        <pc:chgData name="James David Brett (2541109)" userId="ee4f93a6-0fed-494d-b80d-5cce8360f4b4" providerId="ADAL" clId="{5B37DDD3-B3A2-4812-9E76-570E3E296DBC}" dt="2026-06-26T12:12:38.937" v="86" actId="20577"/>
        <pc:sldMkLst>
          <pc:docMk/>
          <pc:sldMk cId="538975264" sldId="1540"/>
        </pc:sldMkLst>
        <pc:spChg chg="mod">
          <ac:chgData name="James David Brett (2541109)" userId="ee4f93a6-0fed-494d-b80d-5cce8360f4b4" providerId="ADAL" clId="{5B37DDD3-B3A2-4812-9E76-570E3E296DBC}" dt="2026-06-26T12:12:38.937" v="86" actId="20577"/>
          <ac:spMkLst>
            <pc:docMk/>
            <pc:sldMk cId="538975264" sldId="1540"/>
            <ac:spMk id="3" creationId="{30373658-2FC7-ACE2-A789-1E19C74F85A4}"/>
          </ac:spMkLst>
        </pc:spChg>
      </pc:sldChg>
      <pc:sldChg chg="addSp delSp modSp del mod setBg modClrScheme chgLayout">
        <pc:chgData name="James David Brett (2541109)" userId="ee4f93a6-0fed-494d-b80d-5cce8360f4b4" providerId="ADAL" clId="{5B37DDD3-B3A2-4812-9E76-570E3E296DBC}" dt="2026-06-26T12:27:34.109" v="115" actId="2696"/>
        <pc:sldMkLst>
          <pc:docMk/>
          <pc:sldMk cId="99019579" sldId="1544"/>
        </pc:sldMkLst>
        <pc:spChg chg="add mod">
          <ac:chgData name="James David Brett (2541109)" userId="ee4f93a6-0fed-494d-b80d-5cce8360f4b4" providerId="ADAL" clId="{5B37DDD3-B3A2-4812-9E76-570E3E296DBC}" dt="2026-06-26T12:27:03.856" v="113" actId="26606"/>
          <ac:spMkLst>
            <pc:docMk/>
            <pc:sldMk cId="99019579" sldId="1544"/>
            <ac:spMk id="2" creationId="{84659456-0025-A253-2F32-F39720054177}"/>
          </ac:spMkLst>
        </pc:spChg>
        <pc:spChg chg="add mod">
          <ac:chgData name="James David Brett (2541109)" userId="ee4f93a6-0fed-494d-b80d-5cce8360f4b4" providerId="ADAL" clId="{5B37DDD3-B3A2-4812-9E76-570E3E296DBC}" dt="2026-06-26T12:27:03.856" v="113" actId="26606"/>
          <ac:spMkLst>
            <pc:docMk/>
            <pc:sldMk cId="99019579" sldId="1544"/>
            <ac:spMk id="4" creationId="{9093E7BB-ACAC-9604-CFF4-50C6E679B766}"/>
          </ac:spMkLst>
        </pc:spChg>
        <pc:spChg chg="add del">
          <ac:chgData name="James David Brett (2541109)" userId="ee4f93a6-0fed-494d-b80d-5cce8360f4b4" providerId="ADAL" clId="{5B37DDD3-B3A2-4812-9E76-570E3E296DBC}" dt="2026-06-26T12:27:03.856" v="113" actId="26606"/>
          <ac:spMkLst>
            <pc:docMk/>
            <pc:sldMk cId="99019579" sldId="1544"/>
            <ac:spMk id="11" creationId="{D0712110-0BC1-4B31-B3BB-63B44222E87F}"/>
          </ac:spMkLst>
        </pc:spChg>
        <pc:spChg chg="add del">
          <ac:chgData name="James David Brett (2541109)" userId="ee4f93a6-0fed-494d-b80d-5cce8360f4b4" providerId="ADAL" clId="{5B37DDD3-B3A2-4812-9E76-570E3E296DBC}" dt="2026-06-26T12:27:03.856" v="113" actId="26606"/>
          <ac:spMkLst>
            <pc:docMk/>
            <pc:sldMk cId="99019579" sldId="1544"/>
            <ac:spMk id="13" creationId="{4466B5F3-C053-4580-B04A-1EF949888280}"/>
          </ac:spMkLst>
        </pc:spChg>
        <pc:picChg chg="del">
          <ac:chgData name="James David Brett (2541109)" userId="ee4f93a6-0fed-494d-b80d-5cce8360f4b4" providerId="ADAL" clId="{5B37DDD3-B3A2-4812-9E76-570E3E296DBC}" dt="2026-06-26T12:14:13.211" v="87" actId="478"/>
          <ac:picMkLst>
            <pc:docMk/>
            <pc:sldMk cId="99019579" sldId="1544"/>
            <ac:picMk id="3" creationId="{3FE7C59E-D0B8-8307-3204-41072962CA8F}"/>
          </ac:picMkLst>
        </pc:picChg>
        <pc:picChg chg="add mod">
          <ac:chgData name="James David Brett (2541109)" userId="ee4f93a6-0fed-494d-b80d-5cce8360f4b4" providerId="ADAL" clId="{5B37DDD3-B3A2-4812-9E76-570E3E296DBC}" dt="2026-06-26T12:27:10.717" v="114" actId="1076"/>
          <ac:picMkLst>
            <pc:docMk/>
            <pc:sldMk cId="99019579" sldId="1544"/>
            <ac:picMk id="6" creationId="{EA51EA4E-2BE7-805E-CED4-CDDE04361E35}"/>
          </ac:picMkLst>
        </pc:picChg>
        <pc:picChg chg="add del">
          <ac:chgData name="James David Brett (2541109)" userId="ee4f93a6-0fed-494d-b80d-5cce8360f4b4" providerId="ADAL" clId="{5B37DDD3-B3A2-4812-9E76-570E3E296DBC}" dt="2026-06-26T12:27:03.856" v="113" actId="26606"/>
          <ac:picMkLst>
            <pc:docMk/>
            <pc:sldMk cId="99019579" sldId="1544"/>
            <ac:picMk id="17" creationId="{25CED634-E2D0-4AB7-96DD-816C9B52C5CF}"/>
          </ac:picMkLst>
        </pc:picChg>
        <pc:cxnChg chg="add del">
          <ac:chgData name="James David Brett (2541109)" userId="ee4f93a6-0fed-494d-b80d-5cce8360f4b4" providerId="ADAL" clId="{5B37DDD3-B3A2-4812-9E76-570E3E296DBC}" dt="2026-06-26T12:27:03.856" v="113" actId="26606"/>
          <ac:cxnSpMkLst>
            <pc:docMk/>
            <pc:sldMk cId="99019579" sldId="1544"/>
            <ac:cxnSpMk id="15" creationId="{FA6123F2-4B61-414F-A7E5-5B7828EACAE2}"/>
          </ac:cxnSpMkLst>
        </pc:cxnChg>
        <pc:cxnChg chg="add del">
          <ac:chgData name="James David Brett (2541109)" userId="ee4f93a6-0fed-494d-b80d-5cce8360f4b4" providerId="ADAL" clId="{5B37DDD3-B3A2-4812-9E76-570E3E296DBC}" dt="2026-06-26T12:27:03.856" v="113" actId="26606"/>
          <ac:cxnSpMkLst>
            <pc:docMk/>
            <pc:sldMk cId="99019579" sldId="1544"/>
            <ac:cxnSpMk id="19" creationId="{FCDDCDFB-696D-4FDF-9B58-24F71B7C37BC}"/>
          </ac:cxnSpMkLst>
        </pc:cxnChg>
      </pc:sldChg>
      <pc:sldChg chg="ord">
        <pc:chgData name="James David Brett (2541109)" userId="ee4f93a6-0fed-494d-b80d-5cce8360f4b4" providerId="ADAL" clId="{5B37DDD3-B3A2-4812-9E76-570E3E296DBC}" dt="2026-06-26T12:28:03.843" v="122"/>
        <pc:sldMkLst>
          <pc:docMk/>
          <pc:sldMk cId="4092966975" sldId="1546"/>
        </pc:sldMkLst>
      </pc:sldChg>
      <pc:sldChg chg="addSp modSp new mod ord">
        <pc:chgData name="James David Brett (2541109)" userId="ee4f93a6-0fed-494d-b80d-5cce8360f4b4" providerId="ADAL" clId="{5B37DDD3-B3A2-4812-9E76-570E3E296DBC}" dt="2026-06-26T12:28:35.438" v="129" actId="14100"/>
        <pc:sldMkLst>
          <pc:docMk/>
          <pc:sldMk cId="2702794090" sldId="1547"/>
        </pc:sldMkLst>
        <pc:picChg chg="add mod">
          <ac:chgData name="James David Brett (2541109)" userId="ee4f93a6-0fed-494d-b80d-5cce8360f4b4" providerId="ADAL" clId="{5B37DDD3-B3A2-4812-9E76-570E3E296DBC}" dt="2026-06-26T12:28:35.438" v="129" actId="14100"/>
          <ac:picMkLst>
            <pc:docMk/>
            <pc:sldMk cId="2702794090" sldId="1547"/>
            <ac:picMk id="3" creationId="{824A101E-A4CA-6ACE-2C9A-0F13B5CB0BB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6/22/2026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6/22/2026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Week 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233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6D9A34-5E5E-48D4-BBD7-14B00CBA467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3383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42631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89907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55759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365656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5099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9F012-8801-654E-BA91-4385C1A34D05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452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031AE-DA09-E546-8A91-03FDF50474E1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506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1EE3-8DAF-B14B-BBB9-F51C019514E2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143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288866C-ADAB-8347-AC3F-C68495CA516D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5875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53163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53942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  <a:prstGeom prst="roundRect">
            <a:avLst>
              <a:gd name="adj" fmla="val 50000"/>
            </a:avLst>
          </a:prstGeom>
          <a:ln>
            <a:solidFill>
              <a:schemeClr val="tx1"/>
            </a:solidFill>
          </a:ln>
        </p:spPr>
        <p:txBody>
          <a:bodyPr/>
          <a:lstStyle>
            <a:lvl1pPr algn="ctr">
              <a:defRPr sz="1800">
                <a:latin typeface="+mn-lt"/>
              </a:defRPr>
            </a:lvl1pPr>
          </a:lstStyle>
          <a:p>
            <a:fld id="{D975B2AB-B1B0-9D4B-B2A8-A5151114B019}" type="datetime1">
              <a:rPr lang="en-US" smtClean="0"/>
              <a:pPr/>
              <a:t>6/22/2026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1092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62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8A65721-D9B5-3BE2-6460-9C2878922040}"/>
              </a:ext>
            </a:extLst>
          </p:cNvPr>
          <p:cNvGrpSpPr/>
          <p:nvPr userDrawn="1"/>
        </p:nvGrpSpPr>
        <p:grpSpPr>
          <a:xfrm>
            <a:off x="1524" y="0"/>
            <a:ext cx="12190476" cy="4493520"/>
            <a:chOff x="1524" y="0"/>
            <a:chExt cx="12190476" cy="449352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4E0B240-979E-FA1C-833D-9030AD31D1E9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2630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21FA7B-6DD0-5D50-12F1-C349D0BBCF8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44935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F28047-4BC7-8178-E223-C9CBB4659519}"/>
                </a:ext>
              </a:extLst>
            </p:cNvPr>
            <p:cNvCxnSpPr>
              <a:cxnSpLocks/>
            </p:cNvCxnSpPr>
            <p:nvPr/>
          </p:nvCxnSpPr>
          <p:spPr>
            <a:xfrm>
              <a:off x="4050792" y="0"/>
              <a:ext cx="0" cy="425688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CDC3-30E5-67DB-5587-FFD6AF5A95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01A79-864C-0860-E407-A07E073A2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F9F37-1A63-6296-7E1D-5BDA41CB10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04544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51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9AFCA72-41CF-D05C-F8FB-8CAA627330D0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B29C259-F97A-8F67-400F-BC54EB1560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0556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2E4DE8A-5131-66D0-8011-8BFA0C904B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3602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9C2E701-AF8D-7A3D-CC09-891E0AFB72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1398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674796-E246-B6E4-B793-0B35356F892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62" y="63703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E8D2328-4643-C915-66E4-67530C6C8BA2}"/>
                </a:ext>
              </a:extLst>
            </p:cNvPr>
            <p:cNvCxnSpPr/>
            <p:nvPr userDrawn="1"/>
          </p:nvCxnSpPr>
          <p:spPr>
            <a:xfrm>
              <a:off x="4050792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478810"/>
            <a:ext cx="6680364" cy="1525849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1D407DA-00BD-2265-F634-419E75DA4E6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4AD165-8B01-3E43-98A9-F808A95BF71A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F15EF94-8F8C-0EF5-8EF2-5C4EA19564E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8FA39EB6-444E-CBC6-AC9C-78183ED45C9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79" y="3263808"/>
            <a:ext cx="6680363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13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AB4C54-8CF8-4055-8919-69F08126C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71930" y="5417288"/>
            <a:ext cx="1645920" cy="576072"/>
          </a:xfrm>
          <a:custGeom>
            <a:avLst/>
            <a:gdLst>
              <a:gd name="connsiteX0" fmla="*/ 288036 w 1645920"/>
              <a:gd name="connsiteY0" fmla="*/ 0 h 576072"/>
              <a:gd name="connsiteX1" fmla="*/ 1357884 w 1645920"/>
              <a:gd name="connsiteY1" fmla="*/ 0 h 576072"/>
              <a:gd name="connsiteX2" fmla="*/ 1645920 w 1645920"/>
              <a:gd name="connsiteY2" fmla="*/ 288036 h 576072"/>
              <a:gd name="connsiteX3" fmla="*/ 1357884 w 1645920"/>
              <a:gd name="connsiteY3" fmla="*/ 576072 h 576072"/>
              <a:gd name="connsiteX4" fmla="*/ 288036 w 1645920"/>
              <a:gd name="connsiteY4" fmla="*/ 576072 h 576072"/>
              <a:gd name="connsiteX5" fmla="*/ 0 w 1645920"/>
              <a:gd name="connsiteY5" fmla="*/ 288036 h 576072"/>
              <a:gd name="connsiteX6" fmla="*/ 288036 w 1645920"/>
              <a:gd name="connsiteY6" fmla="*/ 0 h 57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5920" h="576072">
                <a:moveTo>
                  <a:pt x="288036" y="0"/>
                </a:moveTo>
                <a:lnTo>
                  <a:pt x="1357884" y="0"/>
                </a:lnTo>
                <a:cubicBezTo>
                  <a:pt x="1516962" y="0"/>
                  <a:pt x="1645920" y="128958"/>
                  <a:pt x="1645920" y="288036"/>
                </a:cubicBezTo>
                <a:cubicBezTo>
                  <a:pt x="1645920" y="447114"/>
                  <a:pt x="1516962" y="576072"/>
                  <a:pt x="1357884" y="576072"/>
                </a:cubicBezTo>
                <a:lnTo>
                  <a:pt x="288036" y="576072"/>
                </a:lnTo>
                <a:cubicBezTo>
                  <a:pt x="128958" y="576072"/>
                  <a:pt x="0" y="447114"/>
                  <a:pt x="0" y="288036"/>
                </a:cubicBezTo>
                <a:cubicBezTo>
                  <a:pt x="0" y="128958"/>
                  <a:pt x="128958" y="0"/>
                  <a:pt x="288036" y="0"/>
                </a:cubicBezTo>
                <a:close/>
              </a:path>
            </a:pathLst>
          </a:custGeom>
          <a:ln w="15875">
            <a:solidFill>
              <a:schemeClr val="tx1"/>
            </a:solidFill>
          </a:ln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dirty="0"/>
              <a:t>M/D/</a:t>
            </a:r>
            <a:r>
              <a:rPr lang="en-US" dirty="0" err="1"/>
              <a:t>YYYY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6973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B9168-F6EC-AA44-B1F6-76306FA4BF2D}" type="datetime1">
              <a:rPr lang="en-US" smtClean="0"/>
              <a:pPr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5721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39" r:id="rId1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EB7006-F452-AE5A-DF0E-684DACC6A1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b="1" dirty="0"/>
              <a:t>5 Minute Reflective Presentation (What </a:t>
            </a:r>
            <a:r>
              <a:rPr lang="en-US" sz="4000" b="1" dirty="0" err="1"/>
              <a:t>i</a:t>
            </a:r>
            <a:r>
              <a:rPr lang="en-US" sz="4000" b="1" dirty="0"/>
              <a:t> have learned, and how </a:t>
            </a:r>
            <a:r>
              <a:rPr lang="en-US" sz="4000" b="1" dirty="0" err="1"/>
              <a:t>i</a:t>
            </a:r>
            <a:r>
              <a:rPr lang="en-US" sz="4000" b="1" dirty="0"/>
              <a:t> can/have implemented it)</a:t>
            </a:r>
            <a:br>
              <a:rPr lang="en-GB" dirty="0"/>
            </a:br>
            <a:endParaRPr lang="en-US" dirty="0"/>
          </a:p>
        </p:txBody>
      </p:sp>
      <p:pic>
        <p:nvPicPr>
          <p:cNvPr id="7" name="Picture Placeholder 6" descr="A group of horses running in the dust">
            <a:extLst>
              <a:ext uri="{FF2B5EF4-FFF2-40B4-BE49-F238E27FC236}">
                <a16:creationId xmlns:a16="http://schemas.microsoft.com/office/drawing/2014/main" id="{801B52E4-5A3E-2BC1-3EBB-1BABD7ACD2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370832"/>
            <a:ext cx="12191999" cy="2487168"/>
          </a:xfr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78AC6CA-478E-C9E1-D6DD-17E204C122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Presented by James Brett 2541109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CD3531-49C6-C8D3-3030-A7A1324B55C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E44FAAA-788C-EB43-96BC-9A4DEEA9EFA7}" type="datetime1">
              <a:rPr lang="en-US" smtClean="0"/>
              <a:pPr/>
              <a:t>6/22/2026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74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20564-F972-E203-EE35-C950B9CF3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pic>
        <p:nvPicPr>
          <p:cNvPr id="12" name="Picture Placeholder 11" descr="A close-up of clouds in the sky">
            <a:extLst>
              <a:ext uri="{FF2B5EF4-FFF2-40B4-BE49-F238E27FC236}">
                <a16:creationId xmlns:a16="http://schemas.microsoft.com/office/drawing/2014/main" id="{70FEB2CF-438C-9F4C-380C-DC90E74CD1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9" b="19"/>
          <a:stretch/>
        </p:blipFill>
        <p:spPr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73658-2FC7-ACE2-A789-1E19C74F85A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Today we will </a:t>
            </a:r>
            <a:r>
              <a:rPr lang="en-US" dirty="0" err="1"/>
              <a:t>will</a:t>
            </a:r>
            <a:r>
              <a:rPr lang="en-US" dirty="0"/>
              <a:t> be looking back at what we have achieved over the last 10 weeks. All the content is my own and I have not used AI to make this presentation.</a:t>
            </a:r>
          </a:p>
        </p:txBody>
      </p:sp>
    </p:spTree>
    <p:extLst>
      <p:ext uri="{BB962C8B-B14F-4D97-AF65-F5344CB8AC3E}">
        <p14:creationId xmlns:p14="http://schemas.microsoft.com/office/powerpoint/2010/main" val="538975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1914-BBFF-7BEB-F661-B686E5BB9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dirty="0"/>
              <a:t>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F2383-FD83-D36D-50C0-8AE93BEF42A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anchor="ctr" anchorCtr="0"/>
          <a:lstStyle/>
          <a:p>
            <a:r>
              <a:rPr lang="en-US" dirty="0"/>
              <a:t>I will be quickly running through what knowledge I have gained during this time and how I will implement it in my day to day life running and expanding my Air B&amp;B business in West Wales.</a:t>
            </a:r>
          </a:p>
        </p:txBody>
      </p:sp>
      <p:pic>
        <p:nvPicPr>
          <p:cNvPr id="8" name="Picture Placeholder 8" descr="A spiral staircase ">
            <a:extLst>
              <a:ext uri="{FF2B5EF4-FFF2-40B4-BE49-F238E27FC236}">
                <a16:creationId xmlns:a16="http://schemas.microsoft.com/office/drawing/2014/main" id="{9820F04A-D5F8-38C8-B5B9-48869325080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" r="67"/>
          <a:stretch/>
        </p:blipFill>
        <p:spPr>
          <a:noFill/>
        </p:spPr>
      </p:pic>
    </p:spTree>
    <p:extLst>
      <p:ext uri="{BB962C8B-B14F-4D97-AF65-F5344CB8AC3E}">
        <p14:creationId xmlns:p14="http://schemas.microsoft.com/office/powerpoint/2010/main" val="1032284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5BAA5-766D-1137-2322-D43CFA468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224" y="1"/>
            <a:ext cx="8449056" cy="694932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Jisc</a:t>
            </a:r>
            <a:r>
              <a:rPr lang="en-US" dirty="0"/>
              <a:t> discovery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B0A9F-295A-18BD-D5CB-467C822295C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342F892-E8AD-678A-82DD-3FB3C96431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782" y="694933"/>
            <a:ext cx="10491460" cy="623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60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78F8A-F91B-E5E0-4333-0A71B7735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group of colorful envelopes&#10;&#10;AI-generated content may be incorrect.">
            <a:extLst>
              <a:ext uri="{FF2B5EF4-FFF2-40B4-BE49-F238E27FC236}">
                <a16:creationId xmlns:a16="http://schemas.microsoft.com/office/drawing/2014/main" id="{347372DA-1935-F528-7799-1471D1D07AA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rcRect r="24985" b="-1"/>
          <a:stretch>
            <a:fillRect/>
          </a:stretch>
        </p:blipFill>
        <p:spPr>
          <a:xfrm>
            <a:off x="76870" y="219075"/>
            <a:ext cx="12115130" cy="546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33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4A101E-A4CA-6ACE-2C9A-0F13B5CB0B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8920" y="747584"/>
            <a:ext cx="5675376" cy="460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794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3162C-B47B-0031-9EE4-182BC95255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0672" y="1704417"/>
            <a:ext cx="3271266" cy="2606427"/>
          </a:xfrm>
        </p:spPr>
        <p:txBody>
          <a:bodyPr>
            <a:normAutofit fontScale="90000"/>
          </a:bodyPr>
          <a:lstStyle/>
          <a:p>
            <a:pPr algn="l"/>
            <a:r>
              <a:rPr lang="en-US" sz="4050" dirty="0"/>
              <a:t>Microsoft Office 365, Teams &amp; Word</a:t>
            </a:r>
            <a:br>
              <a:rPr lang="en-GB" sz="4050" dirty="0"/>
            </a:br>
            <a:endParaRPr lang="en-GB" sz="405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60D0F-BDAC-05BE-9778-A1BDF87850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0672" y="4405753"/>
            <a:ext cx="3154680" cy="888438"/>
          </a:xfrm>
        </p:spPr>
        <p:txBody>
          <a:bodyPr>
            <a:normAutofit/>
          </a:bodyPr>
          <a:lstStyle/>
          <a:p>
            <a:pPr algn="l"/>
            <a:r>
              <a:rPr lang="en-GB" sz="3000" dirty="0"/>
              <a:t>Week 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5E3953-57A2-D893-21B0-CCF08B3D89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97" r="13111" b="1"/>
          <a:stretch>
            <a:fillRect/>
          </a:stretch>
        </p:blipFill>
        <p:spPr>
          <a:xfrm>
            <a:off x="1524017" y="857251"/>
            <a:ext cx="493169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41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F099-D538-083B-6BAF-9B9B03CB9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9AFA39-3FD8-D974-1D85-A7B7DD02B8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12" y="457200"/>
            <a:ext cx="1084897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290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76AAC1A-776F-5B1C-BF5C-646DDDFA3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6 excel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E236DD-50B3-F75D-8588-26D04F9777FB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294999"/>
              </p:ext>
            </p:extLst>
          </p:nvPr>
        </p:nvGraphicFramePr>
        <p:xfrm>
          <a:off x="2973388" y="2016125"/>
          <a:ext cx="6559550" cy="3449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1934720" imgH="6276993" progId="Excel.Sheet.12">
                  <p:embed/>
                </p:oleObj>
              </mc:Choice>
              <mc:Fallback>
                <p:oleObj name="Worksheet" r:id="rId2" imgW="11934720" imgH="6276993" progId="Excel.Sheet.12">
                  <p:embed/>
                  <p:pic>
                    <p:nvPicPr>
                      <p:cNvPr id="4" name="Content Placeholder 3">
                        <a:extLst>
                          <a:ext uri="{FF2B5EF4-FFF2-40B4-BE49-F238E27FC236}">
                            <a16:creationId xmlns:a16="http://schemas.microsoft.com/office/drawing/2014/main" id="{FDE236DD-50B3-F75D-8588-26D04F9777FB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973388" y="2016125"/>
                        <a:ext cx="6559550" cy="3449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910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C265C-E5DE-6290-1FD2-7B826CB5BB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827" y="2201975"/>
            <a:ext cx="6953436" cy="2454049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Week 8 </a:t>
            </a:r>
            <a:br>
              <a:rPr lang="en-GB" u="sng" dirty="0"/>
            </a:br>
            <a:br>
              <a:rPr lang="en-GB" dirty="0"/>
            </a:br>
            <a:r>
              <a:rPr lang="en-GB" dirty="0"/>
              <a:t>Questionnaire Design, Microsoft Forms &amp; AI</a:t>
            </a:r>
          </a:p>
        </p:txBody>
      </p:sp>
      <p:pic>
        <p:nvPicPr>
          <p:cNvPr id="5" name="Picture 4" descr="Pencil and answer-sheet">
            <a:extLst>
              <a:ext uri="{FF2B5EF4-FFF2-40B4-BE49-F238E27FC236}">
                <a16:creationId xmlns:a16="http://schemas.microsoft.com/office/drawing/2014/main" id="{519D6E94-4089-AFCA-A135-3657D98D4F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918" r="9333" b="2"/>
          <a:stretch>
            <a:fillRect/>
          </a:stretch>
        </p:blipFill>
        <p:spPr>
          <a:xfrm>
            <a:off x="7867836" y="100160"/>
            <a:ext cx="3612857" cy="3612856"/>
          </a:xfrm>
          <a:custGeom>
            <a:avLst/>
            <a:gdLst/>
            <a:ahLst/>
            <a:cxnLst/>
            <a:rect l="l" t="t" r="r" b="b"/>
            <a:pathLst>
              <a:path w="3646992" h="3646991">
                <a:moveTo>
                  <a:pt x="0" y="0"/>
                </a:moveTo>
                <a:lnTo>
                  <a:pt x="1820818" y="0"/>
                </a:lnTo>
                <a:cubicBezTo>
                  <a:pt x="2829397" y="0"/>
                  <a:pt x="3646992" y="817595"/>
                  <a:pt x="3646992" y="1826174"/>
                </a:cubicBezTo>
                <a:lnTo>
                  <a:pt x="3646992" y="3646991"/>
                </a:lnTo>
                <a:lnTo>
                  <a:pt x="1826174" y="3646991"/>
                </a:lnTo>
                <a:cubicBezTo>
                  <a:pt x="817595" y="3646991"/>
                  <a:pt x="0" y="2829396"/>
                  <a:pt x="0" y="1820817"/>
                </a:cubicBez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0AB7FC-5883-44E4-DB9E-D583B9E1A5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60" r="9457" b="-1"/>
          <a:stretch>
            <a:fillRect/>
          </a:stretch>
        </p:blipFill>
        <p:spPr>
          <a:xfrm>
            <a:off x="8132138" y="3619804"/>
            <a:ext cx="4123813" cy="3646745"/>
          </a:xfrm>
          <a:custGeom>
            <a:avLst/>
            <a:gdLst/>
            <a:ahLst/>
            <a:cxnLst/>
            <a:rect l="l" t="t" r="r" b="b"/>
            <a:pathLst>
              <a:path w="3316319" h="2932666">
                <a:moveTo>
                  <a:pt x="1660595" y="0"/>
                </a:moveTo>
                <a:lnTo>
                  <a:pt x="3316319" y="0"/>
                </a:lnTo>
                <a:lnTo>
                  <a:pt x="3316319" y="1646632"/>
                </a:lnTo>
                <a:cubicBezTo>
                  <a:pt x="3316319" y="2159685"/>
                  <a:pt x="3081083" y="2618091"/>
                  <a:pt x="2712021" y="2920995"/>
                </a:cubicBezTo>
                <a:lnTo>
                  <a:pt x="2696327" y="2932666"/>
                </a:lnTo>
                <a:lnTo>
                  <a:pt x="0" y="2932666"/>
                </a:lnTo>
                <a:lnTo>
                  <a:pt x="0" y="1651476"/>
                </a:lnTo>
                <a:cubicBezTo>
                  <a:pt x="0" y="739381"/>
                  <a:pt x="743464" y="0"/>
                  <a:pt x="166059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210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157D9B-5DB0-1577-0514-47BC3E11BCA1}"/>
              </a:ext>
            </a:extLst>
          </p:cNvPr>
          <p:cNvSpPr txBox="1"/>
          <p:nvPr/>
        </p:nvSpPr>
        <p:spPr>
          <a:xfrm>
            <a:off x="2880360" y="2721114"/>
            <a:ext cx="89954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5400" b="1" i="0" dirty="0">
                <a:solidFill>
                  <a:srgbClr val="FFFFFF"/>
                </a:solidFill>
                <a:effectLst/>
                <a:latin typeface="-apple-system"/>
              </a:rPr>
              <a:t>Week 9 Mock Presentations and Module Feedback</a:t>
            </a:r>
          </a:p>
        </p:txBody>
      </p:sp>
    </p:spTree>
    <p:extLst>
      <p:ext uri="{BB962C8B-B14F-4D97-AF65-F5344CB8AC3E}">
        <p14:creationId xmlns:p14="http://schemas.microsoft.com/office/powerpoint/2010/main" val="40929669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9" ma:contentTypeDescription="Create a new document." ma:contentTypeScope="" ma:versionID="603353ac1f9f59eed57946f748892a04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3a223ee3b14b6bf98dd04aa70b82925d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  <ds:schemaRef ds:uri="http://purl.org/dc/dcmitype/"/>
    <ds:schemaRef ds:uri="930350eb-f8df-4f84-845c-a06ee073f7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BDB3275-9802-4BA3-B403-AA88200BC1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5737</TotalTime>
  <Words>140</Words>
  <Application>Microsoft Office PowerPoint</Application>
  <PresentationFormat>Widescreen</PresentationFormat>
  <Paragraphs>17</Paragraphs>
  <Slides>11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-apple-system</vt:lpstr>
      <vt:lpstr>Aptos</vt:lpstr>
      <vt:lpstr>Arial</vt:lpstr>
      <vt:lpstr>Gill Sans MT</vt:lpstr>
      <vt:lpstr>Gallery</vt:lpstr>
      <vt:lpstr>Worksheet</vt:lpstr>
      <vt:lpstr>5 Minute Reflective Presentation (What i have learned, and how i can/have implemented it) </vt:lpstr>
      <vt:lpstr>agenda</vt:lpstr>
      <vt:lpstr>Overview</vt:lpstr>
      <vt:lpstr>Jisc discovery tool</vt:lpstr>
      <vt:lpstr>PowerPoint Presentation</vt:lpstr>
      <vt:lpstr>PowerPoint Presentation</vt:lpstr>
      <vt:lpstr>Microsoft Office 365, Teams &amp; Word </vt:lpstr>
      <vt:lpstr>PowerPoint Presentation</vt:lpstr>
      <vt:lpstr>Week 6 excel</vt:lpstr>
      <vt:lpstr>Week 8   Questionnaire Design, Microsoft Forms &amp; AI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David Brett (2541109)</dc:creator>
  <cp:lastModifiedBy>James David Brett (2541109)</cp:lastModifiedBy>
  <cp:revision>2</cp:revision>
  <dcterms:created xsi:type="dcterms:W3CDTF">2026-06-22T08:59:09Z</dcterms:created>
  <dcterms:modified xsi:type="dcterms:W3CDTF">2026-06-26T12:28:35Z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  <property fmtid="{D5CDD505-2E9C-101B-9397-08002B2CF9AE}" pid="3" name="MediaServiceImageTags">
    <vt:lpwstr/>
  </property>
</Properties>
</file>