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7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63" r:id="rId4"/>
    <p:sldId id="261" r:id="rId5"/>
    <p:sldId id="268" r:id="rId6"/>
    <p:sldId id="267" r:id="rId7"/>
    <p:sldId id="262" r:id="rId8"/>
    <p:sldId id="264" r:id="rId9"/>
    <p:sldId id="314" r:id="rId10"/>
    <p:sldId id="265" r:id="rId11"/>
  </p:sldIdLst>
  <p:sldSz cx="12192000" cy="6858000"/>
  <p:notesSz cx="10018713" cy="68897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AD93BE-AD8A-46D2-BB44-0A342E4C15F6}" v="1756" dt="2019-06-12T20:12:05.9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428" autoAdjust="0"/>
    <p:restoredTop sz="94660"/>
  </p:normalViewPr>
  <p:slideViewPr>
    <p:cSldViewPr snapToGrid="0">
      <p:cViewPr>
        <p:scale>
          <a:sx n="70" d="100"/>
          <a:sy n="70" d="100"/>
        </p:scale>
        <p:origin x="326" y="6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lina Begum (1704954)" userId="305392b5-cdd9-4d74-a73f-6ac0232514a7" providerId="ADAL" clId="{29AD93BE-AD8A-46D2-BB44-0A342E4C15F6}"/>
    <pc:docChg chg="undo redo custSel mod addSld delSld modSld sldOrd modNotesMaster modHandout">
      <pc:chgData name="Shelina Begum (1704954)" userId="305392b5-cdd9-4d74-a73f-6ac0232514a7" providerId="ADAL" clId="{29AD93BE-AD8A-46D2-BB44-0A342E4C15F6}" dt="2019-06-12T20:12:05.910" v="6410" actId="207"/>
      <pc:docMkLst>
        <pc:docMk/>
      </pc:docMkLst>
      <pc:sldChg chg="addSp delSp modSp mod modTransition setBg setClrOvrMap delDesignElem">
        <pc:chgData name="Shelina Begum (1704954)" userId="305392b5-cdd9-4d74-a73f-6ac0232514a7" providerId="ADAL" clId="{29AD93BE-AD8A-46D2-BB44-0A342E4C15F6}" dt="2019-06-11T13:34:06.033" v="3909" actId="113"/>
        <pc:sldMkLst>
          <pc:docMk/>
          <pc:sldMk cId="2343541528" sldId="256"/>
        </pc:sldMkLst>
        <pc:spChg chg="mod ord">
          <ac:chgData name="Shelina Begum (1704954)" userId="305392b5-cdd9-4d74-a73f-6ac0232514a7" providerId="ADAL" clId="{29AD93BE-AD8A-46D2-BB44-0A342E4C15F6}" dt="2019-06-11T13:34:06.033" v="3909" actId="113"/>
          <ac:spMkLst>
            <pc:docMk/>
            <pc:sldMk cId="2343541528" sldId="256"/>
            <ac:spMk id="2" creationId="{A60DDA12-96AE-42F7-8F08-E9D15ED06E6E}"/>
          </ac:spMkLst>
        </pc:spChg>
        <pc:spChg chg="add del mod">
          <ac:chgData name="Shelina Begum (1704954)" userId="305392b5-cdd9-4d74-a73f-6ac0232514a7" providerId="ADAL" clId="{29AD93BE-AD8A-46D2-BB44-0A342E4C15F6}" dt="2019-06-11T13:28:37.605" v="3888"/>
          <ac:spMkLst>
            <pc:docMk/>
            <pc:sldMk cId="2343541528" sldId="256"/>
            <ac:spMk id="3" creationId="{D45B0B3B-545D-4D09-BAE8-342AFDF971B6}"/>
          </ac:spMkLst>
        </pc:spChg>
        <pc:spChg chg="del">
          <ac:chgData name="Shelina Begum (1704954)" userId="305392b5-cdd9-4d74-a73f-6ac0232514a7" providerId="ADAL" clId="{29AD93BE-AD8A-46D2-BB44-0A342E4C15F6}" dt="2019-06-11T13:24:01.258" v="3876" actId="26606"/>
          <ac:spMkLst>
            <pc:docMk/>
            <pc:sldMk cId="2343541528" sldId="256"/>
            <ac:spMk id="8" creationId="{23962611-DFD5-4092-AAFD-559E3DFCE2C9}"/>
          </ac:spMkLst>
        </pc:spChg>
        <pc:spChg chg="add del">
          <ac:chgData name="Shelina Begum (1704954)" userId="305392b5-cdd9-4d74-a73f-6ac0232514a7" providerId="ADAL" clId="{29AD93BE-AD8A-46D2-BB44-0A342E4C15F6}" dt="2019-06-11T13:25:50.046" v="3881" actId="26606"/>
          <ac:spMkLst>
            <pc:docMk/>
            <pc:sldMk cId="2343541528" sldId="256"/>
            <ac:spMk id="15" creationId="{3B854194-185D-494D-905C-7C7CB2E30F6E}"/>
          </ac:spMkLst>
        </pc:spChg>
        <pc:spChg chg="add del">
          <ac:chgData name="Shelina Begum (1704954)" userId="305392b5-cdd9-4d74-a73f-6ac0232514a7" providerId="ADAL" clId="{29AD93BE-AD8A-46D2-BB44-0A342E4C15F6}" dt="2019-06-11T13:25:50.046" v="3881" actId="26606"/>
          <ac:spMkLst>
            <pc:docMk/>
            <pc:sldMk cId="2343541528" sldId="256"/>
            <ac:spMk id="17" creationId="{B4F5FA0D-0104-4987-8241-EFF7C85B88DE}"/>
          </ac:spMkLst>
        </pc:spChg>
        <pc:spChg chg="add mod">
          <ac:chgData name="Shelina Begum (1704954)" userId="305392b5-cdd9-4d74-a73f-6ac0232514a7" providerId="ADAL" clId="{29AD93BE-AD8A-46D2-BB44-0A342E4C15F6}" dt="2019-06-11T13:33:29.654" v="3907" actId="1076"/>
          <ac:spMkLst>
            <pc:docMk/>
            <pc:sldMk cId="2343541528" sldId="256"/>
            <ac:spMk id="23" creationId="{6AB2A255-AA77-411F-91A8-1F1C642C8086}"/>
          </ac:spMkLst>
        </pc:spChg>
        <pc:spChg chg="add del">
          <ac:chgData name="Shelina Begum (1704954)" userId="305392b5-cdd9-4d74-a73f-6ac0232514a7" providerId="ADAL" clId="{29AD93BE-AD8A-46D2-BB44-0A342E4C15F6}" dt="2019-06-11T13:29:29.770" v="3889" actId="26606"/>
          <ac:spMkLst>
            <pc:docMk/>
            <pc:sldMk cId="2343541528" sldId="256"/>
            <ac:spMk id="29" creationId="{053FB2EE-284F-4C87-AB3D-BBF87A9FAB97}"/>
          </ac:spMkLst>
        </pc:spChg>
        <pc:spChg chg="add del">
          <ac:chgData name="Shelina Begum (1704954)" userId="305392b5-cdd9-4d74-a73f-6ac0232514a7" providerId="ADAL" clId="{29AD93BE-AD8A-46D2-BB44-0A342E4C15F6}" dt="2019-06-11T13:31:30.857" v="3897" actId="26606"/>
          <ac:spMkLst>
            <pc:docMk/>
            <pc:sldMk cId="2343541528" sldId="256"/>
            <ac:spMk id="34" creationId="{66B332A4-D438-4773-A77F-5ED49A448D9D}"/>
          </ac:spMkLst>
        </pc:spChg>
        <pc:spChg chg="add del">
          <ac:chgData name="Shelina Begum (1704954)" userId="305392b5-cdd9-4d74-a73f-6ac0232514a7" providerId="ADAL" clId="{29AD93BE-AD8A-46D2-BB44-0A342E4C15F6}" dt="2019-06-11T13:31:30.857" v="3897" actId="26606"/>
          <ac:spMkLst>
            <pc:docMk/>
            <pc:sldMk cId="2343541528" sldId="256"/>
            <ac:spMk id="36" creationId="{DF9AD32D-FF05-44F4-BD4D-9CEE89B71EB9}"/>
          </ac:spMkLst>
        </pc:spChg>
        <pc:spChg chg="add del">
          <ac:chgData name="Shelina Begum (1704954)" userId="305392b5-cdd9-4d74-a73f-6ac0232514a7" providerId="ADAL" clId="{29AD93BE-AD8A-46D2-BB44-0A342E4C15F6}" dt="2019-06-11T13:31:46.945" v="3898" actId="26606"/>
          <ac:spMkLst>
            <pc:docMk/>
            <pc:sldMk cId="2343541528" sldId="256"/>
            <ac:spMk id="41" creationId="{6F9EB9F2-07E2-4D64-BBD8-BB5B217F1218}"/>
          </ac:spMkLst>
        </pc:spChg>
        <pc:spChg chg="add">
          <ac:chgData name="Shelina Begum (1704954)" userId="305392b5-cdd9-4d74-a73f-6ac0232514a7" providerId="ADAL" clId="{29AD93BE-AD8A-46D2-BB44-0A342E4C15F6}" dt="2019-06-11T13:31:46.945" v="3898" actId="26606"/>
          <ac:spMkLst>
            <pc:docMk/>
            <pc:sldMk cId="2343541528" sldId="256"/>
            <ac:spMk id="53" creationId="{053FB2EE-284F-4C87-AB3D-BBF87A9FAB97}"/>
          </ac:spMkLst>
        </pc:spChg>
        <pc:grpChg chg="add del">
          <ac:chgData name="Shelina Begum (1704954)" userId="305392b5-cdd9-4d74-a73f-6ac0232514a7" providerId="ADAL" clId="{29AD93BE-AD8A-46D2-BB44-0A342E4C15F6}" dt="2019-06-11T13:29:29.770" v="3889" actId="26606"/>
          <ac:grpSpMkLst>
            <pc:docMk/>
            <pc:sldMk cId="2343541528" sldId="256"/>
            <ac:grpSpMk id="24" creationId="{D2C4BFA1-2075-4901-9E24-E41D1FDD51FD}"/>
          </ac:grpSpMkLst>
        </pc:grpChg>
        <pc:grpChg chg="add">
          <ac:chgData name="Shelina Begum (1704954)" userId="305392b5-cdd9-4d74-a73f-6ac0232514a7" providerId="ADAL" clId="{29AD93BE-AD8A-46D2-BB44-0A342E4C15F6}" dt="2019-06-11T13:31:46.945" v="3898" actId="26606"/>
          <ac:grpSpMkLst>
            <pc:docMk/>
            <pc:sldMk cId="2343541528" sldId="256"/>
            <ac:grpSpMk id="48" creationId="{D2C4BFA1-2075-4901-9E24-E41D1FDD51FD}"/>
          </ac:grpSpMkLst>
        </pc:grpChg>
        <pc:picChg chg="del">
          <ac:chgData name="Shelina Begum (1704954)" userId="305392b5-cdd9-4d74-a73f-6ac0232514a7" providerId="ADAL" clId="{29AD93BE-AD8A-46D2-BB44-0A342E4C15F6}" dt="2019-06-11T13:24:01.258" v="3876" actId="26606"/>
          <ac:picMkLst>
            <pc:docMk/>
            <pc:sldMk cId="2343541528" sldId="256"/>
            <ac:picMk id="10" creationId="{2270F1FA-0425-408F-9861-80BF5AFB276D}"/>
          </ac:picMkLst>
        </pc:picChg>
        <pc:picChg chg="add del">
          <ac:chgData name="Shelina Begum (1704954)" userId="305392b5-cdd9-4d74-a73f-6ac0232514a7" providerId="ADAL" clId="{29AD93BE-AD8A-46D2-BB44-0A342E4C15F6}" dt="2019-06-11T13:25:50.046" v="3881" actId="26606"/>
          <ac:picMkLst>
            <pc:docMk/>
            <pc:sldMk cId="2343541528" sldId="256"/>
            <ac:picMk id="19" creationId="{2897127E-6CEF-446C-BE87-93B7C46E49D1}"/>
          </ac:picMkLst>
        </pc:picChg>
        <pc:cxnChg chg="add del">
          <ac:chgData name="Shelina Begum (1704954)" userId="305392b5-cdd9-4d74-a73f-6ac0232514a7" providerId="ADAL" clId="{29AD93BE-AD8A-46D2-BB44-0A342E4C15F6}" dt="2019-06-11T13:31:46.945" v="3898" actId="26606"/>
          <ac:cxnSpMkLst>
            <pc:docMk/>
            <pc:sldMk cId="2343541528" sldId="256"/>
            <ac:cxnSpMk id="43" creationId="{F0C57C7C-DFE9-4A1E-B7A9-DF40E63366BB}"/>
          </ac:cxnSpMkLst>
        </pc:cxnChg>
      </pc:sldChg>
      <pc:sldChg chg="addSp delSp modSp modTransition delAnim modAnim">
        <pc:chgData name="Shelina Begum (1704954)" userId="305392b5-cdd9-4d74-a73f-6ac0232514a7" providerId="ADAL" clId="{29AD93BE-AD8A-46D2-BB44-0A342E4C15F6}" dt="2019-06-11T13:51:26.535" v="3927" actId="14100"/>
        <pc:sldMkLst>
          <pc:docMk/>
          <pc:sldMk cId="1732161142" sldId="257"/>
        </pc:sldMkLst>
        <pc:spChg chg="mod">
          <ac:chgData name="Shelina Begum (1704954)" userId="305392b5-cdd9-4d74-a73f-6ac0232514a7" providerId="ADAL" clId="{29AD93BE-AD8A-46D2-BB44-0A342E4C15F6}" dt="2019-06-02T08:52:10.097" v="1567" actId="207"/>
          <ac:spMkLst>
            <pc:docMk/>
            <pc:sldMk cId="1732161142" sldId="257"/>
            <ac:spMk id="5" creationId="{8532FD62-A740-4A51-B169-6E491E89683E}"/>
          </ac:spMkLst>
        </pc:spChg>
        <pc:spChg chg="mod">
          <ac:chgData name="Shelina Begum (1704954)" userId="305392b5-cdd9-4d74-a73f-6ac0232514a7" providerId="ADAL" clId="{29AD93BE-AD8A-46D2-BB44-0A342E4C15F6}" dt="2019-06-02T09:05:42.678" v="1659" actId="14100"/>
          <ac:spMkLst>
            <pc:docMk/>
            <pc:sldMk cId="1732161142" sldId="257"/>
            <ac:spMk id="6" creationId="{A4E3ED80-5B51-49F6-BD9A-F2EACFD1CAE6}"/>
          </ac:spMkLst>
        </pc:spChg>
        <pc:spChg chg="mod">
          <ac:chgData name="Shelina Begum (1704954)" userId="305392b5-cdd9-4d74-a73f-6ac0232514a7" providerId="ADAL" clId="{29AD93BE-AD8A-46D2-BB44-0A342E4C15F6}" dt="2019-06-02T08:52:24.426" v="1570" actId="1076"/>
          <ac:spMkLst>
            <pc:docMk/>
            <pc:sldMk cId="1732161142" sldId="257"/>
            <ac:spMk id="7" creationId="{7D976AD0-81C7-4541-AA35-C24A6DF2F071}"/>
          </ac:spMkLst>
        </pc:spChg>
        <pc:spChg chg="mod">
          <ac:chgData name="Shelina Begum (1704954)" userId="305392b5-cdd9-4d74-a73f-6ac0232514a7" providerId="ADAL" clId="{29AD93BE-AD8A-46D2-BB44-0A342E4C15F6}" dt="2019-06-02T08:51:56.274" v="1563" actId="207"/>
          <ac:spMkLst>
            <pc:docMk/>
            <pc:sldMk cId="1732161142" sldId="257"/>
            <ac:spMk id="8" creationId="{DDCA7907-D8B1-4C67-BBA3-1418EA13AB18}"/>
          </ac:spMkLst>
        </pc:spChg>
        <pc:spChg chg="mod">
          <ac:chgData name="Shelina Begum (1704954)" userId="305392b5-cdd9-4d74-a73f-6ac0232514a7" providerId="ADAL" clId="{29AD93BE-AD8A-46D2-BB44-0A342E4C15F6}" dt="2019-06-02T08:52:13.983" v="1569" actId="207"/>
          <ac:spMkLst>
            <pc:docMk/>
            <pc:sldMk cId="1732161142" sldId="257"/>
            <ac:spMk id="11" creationId="{665EB45B-0EDA-4E6E-8D7B-ABBD48630FD4}"/>
          </ac:spMkLst>
        </pc:spChg>
        <pc:spChg chg="mod">
          <ac:chgData name="Shelina Begum (1704954)" userId="305392b5-cdd9-4d74-a73f-6ac0232514a7" providerId="ADAL" clId="{29AD93BE-AD8A-46D2-BB44-0A342E4C15F6}" dt="2019-06-02T08:52:02.204" v="1564" actId="207"/>
          <ac:spMkLst>
            <pc:docMk/>
            <pc:sldMk cId="1732161142" sldId="257"/>
            <ac:spMk id="12" creationId="{F874529C-CFA8-4A45-85AA-0414DD0266EB}"/>
          </ac:spMkLst>
        </pc:spChg>
        <pc:spChg chg="mod">
          <ac:chgData name="Shelina Begum (1704954)" userId="305392b5-cdd9-4d74-a73f-6ac0232514a7" providerId="ADAL" clId="{29AD93BE-AD8A-46D2-BB44-0A342E4C15F6}" dt="2019-06-11T13:48:20.423" v="3920" actId="207"/>
          <ac:spMkLst>
            <pc:docMk/>
            <pc:sldMk cId="1732161142" sldId="257"/>
            <ac:spMk id="14" creationId="{3717FDD9-7EB0-4708-878B-00179CD7FEC4}"/>
          </ac:spMkLst>
        </pc:spChg>
        <pc:spChg chg="mod">
          <ac:chgData name="Shelina Begum (1704954)" userId="305392b5-cdd9-4d74-a73f-6ac0232514a7" providerId="ADAL" clId="{29AD93BE-AD8A-46D2-BB44-0A342E4C15F6}" dt="2019-06-11T13:48:26.079" v="3921" actId="207"/>
          <ac:spMkLst>
            <pc:docMk/>
            <pc:sldMk cId="1732161142" sldId="257"/>
            <ac:spMk id="15" creationId="{8E1C319D-5401-4B21-94CB-BEABF0DDDEAE}"/>
          </ac:spMkLst>
        </pc:spChg>
        <pc:spChg chg="mod">
          <ac:chgData name="Shelina Begum (1704954)" userId="305392b5-cdd9-4d74-a73f-6ac0232514a7" providerId="ADAL" clId="{29AD93BE-AD8A-46D2-BB44-0A342E4C15F6}" dt="2019-06-11T13:47:15.543" v="3914" actId="207"/>
          <ac:spMkLst>
            <pc:docMk/>
            <pc:sldMk cId="1732161142" sldId="257"/>
            <ac:spMk id="16" creationId="{D7C34FC8-5712-400A-BFB3-20ACA8819699}"/>
          </ac:spMkLst>
        </pc:spChg>
        <pc:spChg chg="mod">
          <ac:chgData name="Shelina Begum (1704954)" userId="305392b5-cdd9-4d74-a73f-6ac0232514a7" providerId="ADAL" clId="{29AD93BE-AD8A-46D2-BB44-0A342E4C15F6}" dt="2019-06-11T13:47:56.192" v="3916" actId="207"/>
          <ac:spMkLst>
            <pc:docMk/>
            <pc:sldMk cId="1732161142" sldId="257"/>
            <ac:spMk id="17" creationId="{D19ACB20-F684-4754-B1A9-9005F270434E}"/>
          </ac:spMkLst>
        </pc:spChg>
        <pc:spChg chg="mod">
          <ac:chgData name="Shelina Begum (1704954)" userId="305392b5-cdd9-4d74-a73f-6ac0232514a7" providerId="ADAL" clId="{29AD93BE-AD8A-46D2-BB44-0A342E4C15F6}" dt="2019-06-11T13:48:11.719" v="3919" actId="207"/>
          <ac:spMkLst>
            <pc:docMk/>
            <pc:sldMk cId="1732161142" sldId="257"/>
            <ac:spMk id="18" creationId="{22F0A84D-0610-430A-A68F-D2C6258F2435}"/>
          </ac:spMkLst>
        </pc:spChg>
        <pc:spChg chg="mod">
          <ac:chgData name="Shelina Begum (1704954)" userId="305392b5-cdd9-4d74-a73f-6ac0232514a7" providerId="ADAL" clId="{29AD93BE-AD8A-46D2-BB44-0A342E4C15F6}" dt="2019-06-11T13:47:51.503" v="3915" actId="207"/>
          <ac:spMkLst>
            <pc:docMk/>
            <pc:sldMk cId="1732161142" sldId="257"/>
            <ac:spMk id="21" creationId="{FB928E4C-5625-469B-84D6-1705380835C0}"/>
          </ac:spMkLst>
        </pc:spChg>
        <pc:spChg chg="add del mod ord">
          <ac:chgData name="Shelina Begum (1704954)" userId="305392b5-cdd9-4d74-a73f-6ac0232514a7" providerId="ADAL" clId="{29AD93BE-AD8A-46D2-BB44-0A342E4C15F6}" dt="2019-06-01T16:24:42.471" v="1354" actId="478"/>
          <ac:spMkLst>
            <pc:docMk/>
            <pc:sldMk cId="1732161142" sldId="257"/>
            <ac:spMk id="22" creationId="{FC73AE8D-18A5-4CC6-BB4F-39C6F10312A2}"/>
          </ac:spMkLst>
        </pc:spChg>
        <pc:spChg chg="add del mod ord">
          <ac:chgData name="Shelina Begum (1704954)" userId="305392b5-cdd9-4d74-a73f-6ac0232514a7" providerId="ADAL" clId="{29AD93BE-AD8A-46D2-BB44-0A342E4C15F6}" dt="2019-06-01T16:23:58.787" v="1347" actId="478"/>
          <ac:spMkLst>
            <pc:docMk/>
            <pc:sldMk cId="1732161142" sldId="257"/>
            <ac:spMk id="23" creationId="{C425A6D8-7945-4F09-82F5-EF16390FAFAD}"/>
          </ac:spMkLst>
        </pc:spChg>
        <pc:spChg chg="add del mod">
          <ac:chgData name="Shelina Begum (1704954)" userId="305392b5-cdd9-4d74-a73f-6ac0232514a7" providerId="ADAL" clId="{29AD93BE-AD8A-46D2-BB44-0A342E4C15F6}" dt="2019-06-01T16:23:29.704" v="1344" actId="478"/>
          <ac:spMkLst>
            <pc:docMk/>
            <pc:sldMk cId="1732161142" sldId="257"/>
            <ac:spMk id="24" creationId="{1334B52E-6EA6-486F-A673-C39F37400162}"/>
          </ac:spMkLst>
        </pc:spChg>
        <pc:spChg chg="add del mod ord">
          <ac:chgData name="Shelina Begum (1704954)" userId="305392b5-cdd9-4d74-a73f-6ac0232514a7" providerId="ADAL" clId="{29AD93BE-AD8A-46D2-BB44-0A342E4C15F6}" dt="2019-06-01T16:23:13.314" v="1338" actId="478"/>
          <ac:spMkLst>
            <pc:docMk/>
            <pc:sldMk cId="1732161142" sldId="257"/>
            <ac:spMk id="25" creationId="{EB43B68D-C86E-43B2-A6F5-532BC5D64E81}"/>
          </ac:spMkLst>
        </pc:spChg>
        <pc:spChg chg="add del mod">
          <ac:chgData name="Shelina Begum (1704954)" userId="305392b5-cdd9-4d74-a73f-6ac0232514a7" providerId="ADAL" clId="{29AD93BE-AD8A-46D2-BB44-0A342E4C15F6}" dt="2019-06-01T16:23:06.247" v="1335" actId="478"/>
          <ac:spMkLst>
            <pc:docMk/>
            <pc:sldMk cId="1732161142" sldId="257"/>
            <ac:spMk id="26" creationId="{8D2DDBA1-5FB7-4DE4-B3BE-31E17902B04E}"/>
          </ac:spMkLst>
        </pc:spChg>
        <pc:spChg chg="add del mod">
          <ac:chgData name="Shelina Begum (1704954)" userId="305392b5-cdd9-4d74-a73f-6ac0232514a7" providerId="ADAL" clId="{29AD93BE-AD8A-46D2-BB44-0A342E4C15F6}" dt="2019-06-01T16:23:24.877" v="1342" actId="478"/>
          <ac:spMkLst>
            <pc:docMk/>
            <pc:sldMk cId="1732161142" sldId="257"/>
            <ac:spMk id="27" creationId="{D85FC81E-E07B-459E-AF2A-2EFEDC2AC093}"/>
          </ac:spMkLst>
        </pc:spChg>
        <pc:spChg chg="add del mod">
          <ac:chgData name="Shelina Begum (1704954)" userId="305392b5-cdd9-4d74-a73f-6ac0232514a7" providerId="ADAL" clId="{29AD93BE-AD8A-46D2-BB44-0A342E4C15F6}" dt="2019-06-01T16:23:52.829" v="1346" actId="478"/>
          <ac:spMkLst>
            <pc:docMk/>
            <pc:sldMk cId="1732161142" sldId="257"/>
            <ac:spMk id="28" creationId="{0B560B34-4BC9-410A-908F-98C8063D4C78}"/>
          </ac:spMkLst>
        </pc:spChg>
        <pc:spChg chg="add del mod">
          <ac:chgData name="Shelina Begum (1704954)" userId="305392b5-cdd9-4d74-a73f-6ac0232514a7" providerId="ADAL" clId="{29AD93BE-AD8A-46D2-BB44-0A342E4C15F6}" dt="2019-06-01T16:24:38.228" v="1353" actId="478"/>
          <ac:spMkLst>
            <pc:docMk/>
            <pc:sldMk cId="1732161142" sldId="257"/>
            <ac:spMk id="29" creationId="{549962E1-F964-4A0F-842C-9AE9C2230DF4}"/>
          </ac:spMkLst>
        </pc:spChg>
        <pc:spChg chg="add del mod ord">
          <ac:chgData name="Shelina Begum (1704954)" userId="305392b5-cdd9-4d74-a73f-6ac0232514a7" providerId="ADAL" clId="{29AD93BE-AD8A-46D2-BB44-0A342E4C15F6}" dt="2019-06-01T16:24:30.611" v="1352" actId="478"/>
          <ac:spMkLst>
            <pc:docMk/>
            <pc:sldMk cId="1732161142" sldId="257"/>
            <ac:spMk id="30" creationId="{902529AA-63B4-4C54-8052-CA5D5915F0D0}"/>
          </ac:spMkLst>
        </pc:spChg>
        <pc:spChg chg="add del mod">
          <ac:chgData name="Shelina Begum (1704954)" userId="305392b5-cdd9-4d74-a73f-6ac0232514a7" providerId="ADAL" clId="{29AD93BE-AD8A-46D2-BB44-0A342E4C15F6}" dt="2019-06-01T16:24:26.155" v="1350" actId="478"/>
          <ac:spMkLst>
            <pc:docMk/>
            <pc:sldMk cId="1732161142" sldId="257"/>
            <ac:spMk id="31" creationId="{279AAF89-9F74-4695-915B-9CAF506046CE}"/>
          </ac:spMkLst>
        </pc:spChg>
        <pc:spChg chg="add del mod ord">
          <ac:chgData name="Shelina Begum (1704954)" userId="305392b5-cdd9-4d74-a73f-6ac0232514a7" providerId="ADAL" clId="{29AD93BE-AD8A-46D2-BB44-0A342E4C15F6}" dt="2019-06-01T16:23:09.933" v="1336" actId="478"/>
          <ac:spMkLst>
            <pc:docMk/>
            <pc:sldMk cId="1732161142" sldId="257"/>
            <ac:spMk id="32" creationId="{E4494085-328D-4685-B513-A12D545BB25D}"/>
          </ac:spMkLst>
        </pc:spChg>
        <pc:spChg chg="add del mod">
          <ac:chgData name="Shelina Begum (1704954)" userId="305392b5-cdd9-4d74-a73f-6ac0232514a7" providerId="ADAL" clId="{29AD93BE-AD8A-46D2-BB44-0A342E4C15F6}" dt="2019-06-01T16:22:36.861" v="1323"/>
          <ac:spMkLst>
            <pc:docMk/>
            <pc:sldMk cId="1732161142" sldId="257"/>
            <ac:spMk id="33" creationId="{42D0FD48-A88F-4025-A196-D47A908CE4A3}"/>
          </ac:spMkLst>
        </pc:spChg>
        <pc:spChg chg="add del mod">
          <ac:chgData name="Shelina Begum (1704954)" userId="305392b5-cdd9-4d74-a73f-6ac0232514a7" providerId="ADAL" clId="{29AD93BE-AD8A-46D2-BB44-0A342E4C15F6}" dt="2019-06-02T08:42:28.686" v="1502" actId="478"/>
          <ac:spMkLst>
            <pc:docMk/>
            <pc:sldMk cId="1732161142" sldId="257"/>
            <ac:spMk id="34" creationId="{F440920B-A669-4775-BC46-F8D710F50126}"/>
          </ac:spMkLst>
        </pc:spChg>
        <pc:spChg chg="add del">
          <ac:chgData name="Shelina Begum (1704954)" userId="305392b5-cdd9-4d74-a73f-6ac0232514a7" providerId="ADAL" clId="{29AD93BE-AD8A-46D2-BB44-0A342E4C15F6}" dt="2019-06-02T08:45:26.928" v="1516"/>
          <ac:spMkLst>
            <pc:docMk/>
            <pc:sldMk cId="1732161142" sldId="257"/>
            <ac:spMk id="35" creationId="{7CBC2163-E04F-4E80-B600-08EB2BCE1A2D}"/>
          </ac:spMkLst>
        </pc:spChg>
        <pc:spChg chg="add mod ord">
          <ac:chgData name="Shelina Begum (1704954)" userId="305392b5-cdd9-4d74-a73f-6ac0232514a7" providerId="ADAL" clId="{29AD93BE-AD8A-46D2-BB44-0A342E4C15F6}" dt="2019-06-02T09:03:54.543" v="1642" actId="1076"/>
          <ac:spMkLst>
            <pc:docMk/>
            <pc:sldMk cId="1732161142" sldId="257"/>
            <ac:spMk id="36" creationId="{40AE49F6-AB3E-4EFE-914F-1E19F515C0B1}"/>
          </ac:spMkLst>
        </pc:spChg>
        <pc:spChg chg="add mod ord">
          <ac:chgData name="Shelina Begum (1704954)" userId="305392b5-cdd9-4d74-a73f-6ac0232514a7" providerId="ADAL" clId="{29AD93BE-AD8A-46D2-BB44-0A342E4C15F6}" dt="2019-06-02T09:03:33.822" v="1640" actId="1076"/>
          <ac:spMkLst>
            <pc:docMk/>
            <pc:sldMk cId="1732161142" sldId="257"/>
            <ac:spMk id="37" creationId="{2B3560BA-95A2-436C-ADC7-EBF4070D920C}"/>
          </ac:spMkLst>
        </pc:spChg>
        <pc:spChg chg="add mod ord">
          <ac:chgData name="Shelina Begum (1704954)" userId="305392b5-cdd9-4d74-a73f-6ac0232514a7" providerId="ADAL" clId="{29AD93BE-AD8A-46D2-BB44-0A342E4C15F6}" dt="2019-06-02T09:07:41.807" v="1662" actId="1076"/>
          <ac:spMkLst>
            <pc:docMk/>
            <pc:sldMk cId="1732161142" sldId="257"/>
            <ac:spMk id="38" creationId="{15B412A2-F357-4758-A480-EB50661DDE97}"/>
          </ac:spMkLst>
        </pc:spChg>
        <pc:spChg chg="add mod ord">
          <ac:chgData name="Shelina Begum (1704954)" userId="305392b5-cdd9-4d74-a73f-6ac0232514a7" providerId="ADAL" clId="{29AD93BE-AD8A-46D2-BB44-0A342E4C15F6}" dt="2019-06-02T09:05:32.894" v="1658" actId="14100"/>
          <ac:spMkLst>
            <pc:docMk/>
            <pc:sldMk cId="1732161142" sldId="257"/>
            <ac:spMk id="39" creationId="{941E38A9-3CF6-4582-A226-DF26F35E2C45}"/>
          </ac:spMkLst>
        </pc:spChg>
        <pc:spChg chg="add mod ord">
          <ac:chgData name="Shelina Begum (1704954)" userId="305392b5-cdd9-4d74-a73f-6ac0232514a7" providerId="ADAL" clId="{29AD93BE-AD8A-46D2-BB44-0A342E4C15F6}" dt="2019-06-02T09:05:02.588" v="1653" actId="1076"/>
          <ac:spMkLst>
            <pc:docMk/>
            <pc:sldMk cId="1732161142" sldId="257"/>
            <ac:spMk id="40" creationId="{C0EC65DF-5298-4A3A-A832-35DA2D008DA8}"/>
          </ac:spMkLst>
        </pc:spChg>
        <pc:spChg chg="add mod">
          <ac:chgData name="Shelina Begum (1704954)" userId="305392b5-cdd9-4d74-a73f-6ac0232514a7" providerId="ADAL" clId="{29AD93BE-AD8A-46D2-BB44-0A342E4C15F6}" dt="2019-06-11T13:46:53.798" v="3913" actId="207"/>
          <ac:spMkLst>
            <pc:docMk/>
            <pc:sldMk cId="1732161142" sldId="257"/>
            <ac:spMk id="41" creationId="{A0216D1E-1B95-4F69-B242-4096635316D4}"/>
          </ac:spMkLst>
        </pc:spChg>
        <pc:spChg chg="add mod">
          <ac:chgData name="Shelina Begum (1704954)" userId="305392b5-cdd9-4d74-a73f-6ac0232514a7" providerId="ADAL" clId="{29AD93BE-AD8A-46D2-BB44-0A342E4C15F6}" dt="2019-06-11T13:48:34.551" v="3923" actId="207"/>
          <ac:spMkLst>
            <pc:docMk/>
            <pc:sldMk cId="1732161142" sldId="257"/>
            <ac:spMk id="42" creationId="{8C998F26-F509-4343-81F3-528D94947367}"/>
          </ac:spMkLst>
        </pc:spChg>
        <pc:spChg chg="add mod">
          <ac:chgData name="Shelina Begum (1704954)" userId="305392b5-cdd9-4d74-a73f-6ac0232514a7" providerId="ADAL" clId="{29AD93BE-AD8A-46D2-BB44-0A342E4C15F6}" dt="2019-06-11T13:48:30.176" v="3922" actId="207"/>
          <ac:spMkLst>
            <pc:docMk/>
            <pc:sldMk cId="1732161142" sldId="257"/>
            <ac:spMk id="43" creationId="{299CDB1A-10E2-4289-855C-4F007F70FAB2}"/>
          </ac:spMkLst>
        </pc:spChg>
        <pc:spChg chg="add mod">
          <ac:chgData name="Shelina Begum (1704954)" userId="305392b5-cdd9-4d74-a73f-6ac0232514a7" providerId="ADAL" clId="{29AD93BE-AD8A-46D2-BB44-0A342E4C15F6}" dt="2019-06-11T13:48:01.112" v="3917" actId="207"/>
          <ac:spMkLst>
            <pc:docMk/>
            <pc:sldMk cId="1732161142" sldId="257"/>
            <ac:spMk id="44" creationId="{46A3E078-84B1-4FFB-BBD3-6DA5C202963C}"/>
          </ac:spMkLst>
        </pc:spChg>
        <pc:spChg chg="add mod">
          <ac:chgData name="Shelina Begum (1704954)" userId="305392b5-cdd9-4d74-a73f-6ac0232514a7" providerId="ADAL" clId="{29AD93BE-AD8A-46D2-BB44-0A342E4C15F6}" dt="2019-06-11T13:51:26.535" v="3927" actId="14100"/>
          <ac:spMkLst>
            <pc:docMk/>
            <pc:sldMk cId="1732161142" sldId="257"/>
            <ac:spMk id="45" creationId="{FE625A50-3986-4DFC-A5CA-1DFDF39A1C87}"/>
          </ac:spMkLst>
        </pc:spChg>
        <pc:spChg chg="add mod">
          <ac:chgData name="Shelina Begum (1704954)" userId="305392b5-cdd9-4d74-a73f-6ac0232514a7" providerId="ADAL" clId="{29AD93BE-AD8A-46D2-BB44-0A342E4C15F6}" dt="2019-06-02T21:09:40.491" v="2670" actId="1076"/>
          <ac:spMkLst>
            <pc:docMk/>
            <pc:sldMk cId="1732161142" sldId="257"/>
            <ac:spMk id="47" creationId="{9D9FC62D-C5D8-4EA4-8075-F6EB7FF42FE0}"/>
          </ac:spMkLst>
        </pc:spChg>
      </pc:sldChg>
      <pc:sldChg chg="addSp delSp modSp add mod modTransition setBg delDesignElem">
        <pc:chgData name="Shelina Begum (1704954)" userId="305392b5-cdd9-4d74-a73f-6ac0232514a7" providerId="ADAL" clId="{29AD93BE-AD8A-46D2-BB44-0A342E4C15F6}" dt="2019-06-11T13:31:23.611" v="3896"/>
        <pc:sldMkLst>
          <pc:docMk/>
          <pc:sldMk cId="10581463" sldId="261"/>
        </pc:sldMkLst>
        <pc:spChg chg="mod">
          <ac:chgData name="Shelina Begum (1704954)" userId="305392b5-cdd9-4d74-a73f-6ac0232514a7" providerId="ADAL" clId="{29AD93BE-AD8A-46D2-BB44-0A342E4C15F6}" dt="2019-06-01T11:06:07.440" v="369" actId="207"/>
          <ac:spMkLst>
            <pc:docMk/>
            <pc:sldMk cId="10581463" sldId="261"/>
            <ac:spMk id="2" creationId="{2DC6A933-48F9-4344-B16F-648CE200F96D}"/>
          </ac:spMkLst>
        </pc:spChg>
        <pc:spChg chg="del">
          <ac:chgData name="Shelina Begum (1704954)" userId="305392b5-cdd9-4d74-a73f-6ac0232514a7" providerId="ADAL" clId="{29AD93BE-AD8A-46D2-BB44-0A342E4C15F6}" dt="2019-06-01T10:47:21.490" v="67"/>
          <ac:spMkLst>
            <pc:docMk/>
            <pc:sldMk cId="10581463" sldId="261"/>
            <ac:spMk id="3" creationId="{2BA814DE-69E9-43E1-9DF0-788FECD4A47C}"/>
          </ac:spMkLst>
        </pc:spChg>
        <pc:spChg chg="add del">
          <ac:chgData name="Shelina Begum (1704954)" userId="305392b5-cdd9-4d74-a73f-6ac0232514a7" providerId="ADAL" clId="{29AD93BE-AD8A-46D2-BB44-0A342E4C15F6}" dt="2019-06-01T10:49:38.530" v="97" actId="26606"/>
          <ac:spMkLst>
            <pc:docMk/>
            <pc:sldMk cId="10581463" sldId="261"/>
            <ac:spMk id="74" creationId="{C607803A-4E99-444E-94F7-8785CDDF5849}"/>
          </ac:spMkLst>
        </pc:spChg>
        <pc:spChg chg="add del">
          <ac:chgData name="Shelina Begum (1704954)" userId="305392b5-cdd9-4d74-a73f-6ac0232514a7" providerId="ADAL" clId="{29AD93BE-AD8A-46D2-BB44-0A342E4C15F6}" dt="2019-06-01T10:49:38.530" v="97" actId="26606"/>
          <ac:spMkLst>
            <pc:docMk/>
            <pc:sldMk cId="10581463" sldId="261"/>
            <ac:spMk id="76" creationId="{2989BE6A-C309-418E-8ADD-1616A980570D}"/>
          </ac:spMkLst>
        </pc:spChg>
        <pc:spChg chg="add del">
          <ac:chgData name="Shelina Begum (1704954)" userId="305392b5-cdd9-4d74-a73f-6ac0232514a7" providerId="ADAL" clId="{29AD93BE-AD8A-46D2-BB44-0A342E4C15F6}" dt="2019-06-01T11:05:26.265" v="368" actId="26606"/>
          <ac:spMkLst>
            <pc:docMk/>
            <pc:sldMk cId="10581463" sldId="261"/>
            <ac:spMk id="140" creationId="{B6C29DB0-17E9-42FF-986E-0B7F493F4D24}"/>
          </ac:spMkLst>
        </pc:spChg>
        <pc:spChg chg="add del">
          <ac:chgData name="Shelina Begum (1704954)" userId="305392b5-cdd9-4d74-a73f-6ac0232514a7" providerId="ADAL" clId="{29AD93BE-AD8A-46D2-BB44-0A342E4C15F6}" dt="2019-06-01T11:05:26.265" v="368" actId="26606"/>
          <ac:spMkLst>
            <pc:docMk/>
            <pc:sldMk cId="10581463" sldId="261"/>
            <ac:spMk id="142" creationId="{115AD956-A5B6-4760-B8B2-11E2DF6B0212}"/>
          </ac:spMkLst>
        </pc:spChg>
        <pc:spChg chg="add del">
          <ac:chgData name="Shelina Begum (1704954)" userId="305392b5-cdd9-4d74-a73f-6ac0232514a7" providerId="ADAL" clId="{29AD93BE-AD8A-46D2-BB44-0A342E4C15F6}" dt="2019-06-11T13:31:23.611" v="3896"/>
          <ac:spMkLst>
            <pc:docMk/>
            <pc:sldMk cId="10581463" sldId="261"/>
            <ac:spMk id="192" creationId="{C607803A-4E99-444E-94F7-8785CDDF5849}"/>
          </ac:spMkLst>
        </pc:spChg>
        <pc:spChg chg="add del">
          <ac:chgData name="Shelina Begum (1704954)" userId="305392b5-cdd9-4d74-a73f-6ac0232514a7" providerId="ADAL" clId="{29AD93BE-AD8A-46D2-BB44-0A342E4C15F6}" dt="2019-06-11T13:31:23.611" v="3896"/>
          <ac:spMkLst>
            <pc:docMk/>
            <pc:sldMk cId="10581463" sldId="261"/>
            <ac:spMk id="193" creationId="{2989BE6A-C309-418E-8ADD-1616A980570D}"/>
          </ac:spMkLst>
        </pc:spChg>
        <pc:spChg chg="add mod">
          <ac:chgData name="Shelina Begum (1704954)" userId="305392b5-cdd9-4d74-a73f-6ac0232514a7" providerId="ADAL" clId="{29AD93BE-AD8A-46D2-BB44-0A342E4C15F6}" dt="2019-06-02T20:54:31.039" v="2637" actId="1076"/>
          <ac:spMkLst>
            <pc:docMk/>
            <pc:sldMk cId="10581463" sldId="261"/>
            <ac:spMk id="2055" creationId="{482C4C3C-6FCF-4776-8273-557057778F50}"/>
          </ac:spMkLst>
        </pc:spChg>
        <pc:picChg chg="add del mod">
          <ac:chgData name="Shelina Begum (1704954)" userId="305392b5-cdd9-4d74-a73f-6ac0232514a7" providerId="ADAL" clId="{29AD93BE-AD8A-46D2-BB44-0A342E4C15F6}" dt="2019-06-01T10:48:10.114" v="71" actId="26606"/>
          <ac:picMkLst>
            <pc:docMk/>
            <pc:sldMk cId="10581463" sldId="261"/>
            <ac:picMk id="2050" creationId="{1E14F1A9-6D41-40BD-B208-1FEF7D377FD4}"/>
          </ac:picMkLst>
        </pc:picChg>
        <pc:picChg chg="add mod">
          <ac:chgData name="Shelina Begum (1704954)" userId="305392b5-cdd9-4d74-a73f-6ac0232514a7" providerId="ADAL" clId="{29AD93BE-AD8A-46D2-BB44-0A342E4C15F6}" dt="2019-06-01T11:05:26.265" v="368" actId="26606"/>
          <ac:picMkLst>
            <pc:docMk/>
            <pc:sldMk cId="10581463" sldId="261"/>
            <ac:picMk id="2053" creationId="{1E14F1A9-6D41-40BD-B208-1FEF7D377FD4}"/>
          </ac:picMkLst>
        </pc:picChg>
      </pc:sldChg>
      <pc:sldChg chg="addSp delSp modSp add ord modTransition modAnim">
        <pc:chgData name="Shelina Begum (1704954)" userId="305392b5-cdd9-4d74-a73f-6ac0232514a7" providerId="ADAL" clId="{29AD93BE-AD8A-46D2-BB44-0A342E4C15F6}" dt="2019-06-11T23:00:20.330" v="4810"/>
        <pc:sldMkLst>
          <pc:docMk/>
          <pc:sldMk cId="1802408686" sldId="262"/>
        </pc:sldMkLst>
        <pc:spChg chg="del">
          <ac:chgData name="Shelina Begum (1704954)" userId="305392b5-cdd9-4d74-a73f-6ac0232514a7" providerId="ADAL" clId="{29AD93BE-AD8A-46D2-BB44-0A342E4C15F6}" dt="2019-06-01T11:07:37.096" v="371" actId="478"/>
          <ac:spMkLst>
            <pc:docMk/>
            <pc:sldMk cId="1802408686" sldId="262"/>
            <ac:spMk id="2" creationId="{7562366B-4FC8-4082-A85C-7AF48DAEDD99}"/>
          </ac:spMkLst>
        </pc:spChg>
        <pc:spChg chg="del">
          <ac:chgData name="Shelina Begum (1704954)" userId="305392b5-cdd9-4d74-a73f-6ac0232514a7" providerId="ADAL" clId="{29AD93BE-AD8A-46D2-BB44-0A342E4C15F6}" dt="2019-06-01T11:07:39.931" v="372" actId="478"/>
          <ac:spMkLst>
            <pc:docMk/>
            <pc:sldMk cId="1802408686" sldId="262"/>
            <ac:spMk id="3" creationId="{AC1BCDB1-CA86-43AC-804B-E5E0BA6643B2}"/>
          </ac:spMkLst>
        </pc:spChg>
        <pc:spChg chg="add mod">
          <ac:chgData name="Shelina Begum (1704954)" userId="305392b5-cdd9-4d74-a73f-6ac0232514a7" providerId="ADAL" clId="{29AD93BE-AD8A-46D2-BB44-0A342E4C15F6}" dt="2019-06-01T11:30:15.245" v="637" actId="207"/>
          <ac:spMkLst>
            <pc:docMk/>
            <pc:sldMk cId="1802408686" sldId="262"/>
            <ac:spMk id="4" creationId="{C9A120DA-C420-4C2E-B07F-A8B2BD971A66}"/>
          </ac:spMkLst>
        </pc:spChg>
        <pc:spChg chg="add mod ord">
          <ac:chgData name="Shelina Begum (1704954)" userId="305392b5-cdd9-4d74-a73f-6ac0232514a7" providerId="ADAL" clId="{29AD93BE-AD8A-46D2-BB44-0A342E4C15F6}" dt="2019-06-01T11:31:00.946" v="639" actId="207"/>
          <ac:spMkLst>
            <pc:docMk/>
            <pc:sldMk cId="1802408686" sldId="262"/>
            <ac:spMk id="5" creationId="{D4A63220-4EE9-4269-B130-4F1808D18750}"/>
          </ac:spMkLst>
        </pc:spChg>
        <pc:spChg chg="add mod ord">
          <ac:chgData name="Shelina Begum (1704954)" userId="305392b5-cdd9-4d74-a73f-6ac0232514a7" providerId="ADAL" clId="{29AD93BE-AD8A-46D2-BB44-0A342E4C15F6}" dt="2019-06-01T11:31:13.002" v="640" actId="207"/>
          <ac:spMkLst>
            <pc:docMk/>
            <pc:sldMk cId="1802408686" sldId="262"/>
            <ac:spMk id="6" creationId="{3AD8731C-D5C2-42AE-8BE8-F3D03FB78F17}"/>
          </ac:spMkLst>
        </pc:spChg>
        <pc:spChg chg="add mod ord">
          <ac:chgData name="Shelina Begum (1704954)" userId="305392b5-cdd9-4d74-a73f-6ac0232514a7" providerId="ADAL" clId="{29AD93BE-AD8A-46D2-BB44-0A342E4C15F6}" dt="2019-06-01T11:31:34.753" v="642" actId="207"/>
          <ac:spMkLst>
            <pc:docMk/>
            <pc:sldMk cId="1802408686" sldId="262"/>
            <ac:spMk id="7" creationId="{15541C68-399E-41D3-8602-5E9384A1BB3D}"/>
          </ac:spMkLst>
        </pc:spChg>
        <pc:spChg chg="add mod ord">
          <ac:chgData name="Shelina Begum (1704954)" userId="305392b5-cdd9-4d74-a73f-6ac0232514a7" providerId="ADAL" clId="{29AD93BE-AD8A-46D2-BB44-0A342E4C15F6}" dt="2019-06-01T11:31:29.002" v="641" actId="207"/>
          <ac:spMkLst>
            <pc:docMk/>
            <pc:sldMk cId="1802408686" sldId="262"/>
            <ac:spMk id="8" creationId="{39ED31C5-BB9A-441A-8BBE-E014159A0A08}"/>
          </ac:spMkLst>
        </pc:spChg>
        <pc:spChg chg="add mod">
          <ac:chgData name="Shelina Begum (1704954)" userId="305392b5-cdd9-4d74-a73f-6ac0232514a7" providerId="ADAL" clId="{29AD93BE-AD8A-46D2-BB44-0A342E4C15F6}" dt="2019-06-01T11:29:26.307" v="633" actId="207"/>
          <ac:spMkLst>
            <pc:docMk/>
            <pc:sldMk cId="1802408686" sldId="262"/>
            <ac:spMk id="9" creationId="{FE974725-0D52-42BB-B4BC-072B3F6E4605}"/>
          </ac:spMkLst>
        </pc:spChg>
        <pc:spChg chg="add mod">
          <ac:chgData name="Shelina Begum (1704954)" userId="305392b5-cdd9-4d74-a73f-6ac0232514a7" providerId="ADAL" clId="{29AD93BE-AD8A-46D2-BB44-0A342E4C15F6}" dt="2019-06-01T11:29:47.176" v="634" actId="207"/>
          <ac:spMkLst>
            <pc:docMk/>
            <pc:sldMk cId="1802408686" sldId="262"/>
            <ac:spMk id="10" creationId="{E4994ADC-9C20-4169-9539-153C00297F27}"/>
          </ac:spMkLst>
        </pc:spChg>
        <pc:spChg chg="add mod">
          <ac:chgData name="Shelina Begum (1704954)" userId="305392b5-cdd9-4d74-a73f-6ac0232514a7" providerId="ADAL" clId="{29AD93BE-AD8A-46D2-BB44-0A342E4C15F6}" dt="2019-06-01T11:29:57.846" v="635" actId="207"/>
          <ac:spMkLst>
            <pc:docMk/>
            <pc:sldMk cId="1802408686" sldId="262"/>
            <ac:spMk id="11" creationId="{5B7DA978-C0C0-44BC-9EA1-BCD1E8CCC2FD}"/>
          </ac:spMkLst>
        </pc:spChg>
        <pc:spChg chg="add mod">
          <ac:chgData name="Shelina Begum (1704954)" userId="305392b5-cdd9-4d74-a73f-6ac0232514a7" providerId="ADAL" clId="{29AD93BE-AD8A-46D2-BB44-0A342E4C15F6}" dt="2019-06-01T11:30:06.668" v="636" actId="207"/>
          <ac:spMkLst>
            <pc:docMk/>
            <pc:sldMk cId="1802408686" sldId="262"/>
            <ac:spMk id="12" creationId="{AAB17CE3-6C8C-4ED2-A2FF-5095DF6028D6}"/>
          </ac:spMkLst>
        </pc:spChg>
        <pc:spChg chg="add del mod">
          <ac:chgData name="Shelina Begum (1704954)" userId="305392b5-cdd9-4d74-a73f-6ac0232514a7" providerId="ADAL" clId="{29AD93BE-AD8A-46D2-BB44-0A342E4C15F6}" dt="2019-06-01T15:13:47.798" v="1057"/>
          <ac:spMkLst>
            <pc:docMk/>
            <pc:sldMk cId="1802408686" sldId="262"/>
            <ac:spMk id="13" creationId="{2A9386F2-3155-4FDD-9BF8-B4D6883D14BE}"/>
          </ac:spMkLst>
        </pc:spChg>
        <pc:spChg chg="add del mod">
          <ac:chgData name="Shelina Begum (1704954)" userId="305392b5-cdd9-4d74-a73f-6ac0232514a7" providerId="ADAL" clId="{29AD93BE-AD8A-46D2-BB44-0A342E4C15F6}" dt="2019-06-11T23:00:20.330" v="4810"/>
          <ac:spMkLst>
            <pc:docMk/>
            <pc:sldMk cId="1802408686" sldId="262"/>
            <ac:spMk id="14" creationId="{F3C5CE38-A1F9-4611-ACC1-D129FFD4DD4F}"/>
          </ac:spMkLst>
        </pc:spChg>
        <pc:spChg chg="add mod">
          <ac:chgData name="Shelina Begum (1704954)" userId="305392b5-cdd9-4d74-a73f-6ac0232514a7" providerId="ADAL" clId="{29AD93BE-AD8A-46D2-BB44-0A342E4C15F6}" dt="2019-06-02T21:13:42.611" v="2688" actId="1076"/>
          <ac:spMkLst>
            <pc:docMk/>
            <pc:sldMk cId="1802408686" sldId="262"/>
            <ac:spMk id="16" creationId="{4F4333C0-E208-4256-AACC-A5BA9EA1431D}"/>
          </ac:spMkLst>
        </pc:spChg>
        <pc:picChg chg="add mod">
          <ac:chgData name="Shelina Begum (1704954)" userId="305392b5-cdd9-4d74-a73f-6ac0232514a7" providerId="ADAL" clId="{29AD93BE-AD8A-46D2-BB44-0A342E4C15F6}" dt="2019-06-01T11:19:37.182" v="571" actId="14100"/>
          <ac:picMkLst>
            <pc:docMk/>
            <pc:sldMk cId="1802408686" sldId="262"/>
            <ac:picMk id="3074" creationId="{CA1BD74E-75CC-4269-A7D4-A747460B8E6E}"/>
          </ac:picMkLst>
        </pc:picChg>
      </pc:sldChg>
      <pc:sldChg chg="addSp delSp modSp add modTransition modAnim">
        <pc:chgData name="Shelina Begum (1704954)" userId="305392b5-cdd9-4d74-a73f-6ac0232514a7" providerId="ADAL" clId="{29AD93BE-AD8A-46D2-BB44-0A342E4C15F6}" dt="2019-06-11T13:54:40.834" v="3932" actId="113"/>
        <pc:sldMkLst>
          <pc:docMk/>
          <pc:sldMk cId="3193972117" sldId="263"/>
        </pc:sldMkLst>
        <pc:spChg chg="del">
          <ac:chgData name="Shelina Begum (1704954)" userId="305392b5-cdd9-4d74-a73f-6ac0232514a7" providerId="ADAL" clId="{29AD93BE-AD8A-46D2-BB44-0A342E4C15F6}" dt="2019-06-02T08:32:49.336" v="1499" actId="478"/>
          <ac:spMkLst>
            <pc:docMk/>
            <pc:sldMk cId="3193972117" sldId="263"/>
            <ac:spMk id="2" creationId="{7E0C3F48-9542-4599-98C6-6CDD62214331}"/>
          </ac:spMkLst>
        </pc:spChg>
        <pc:spChg chg="del">
          <ac:chgData name="Shelina Begum (1704954)" userId="305392b5-cdd9-4d74-a73f-6ac0232514a7" providerId="ADAL" clId="{29AD93BE-AD8A-46D2-BB44-0A342E4C15F6}" dt="2019-06-02T08:32:52.323" v="1500" actId="478"/>
          <ac:spMkLst>
            <pc:docMk/>
            <pc:sldMk cId="3193972117" sldId="263"/>
            <ac:spMk id="3" creationId="{349BF2EF-38F7-46ED-B7A0-5117069F3B6A}"/>
          </ac:spMkLst>
        </pc:spChg>
        <pc:spChg chg="add mod">
          <ac:chgData name="Shelina Begum (1704954)" userId="305392b5-cdd9-4d74-a73f-6ac0232514a7" providerId="ADAL" clId="{29AD93BE-AD8A-46D2-BB44-0A342E4C15F6}" dt="2019-06-02T09:31:28.646" v="1873" actId="1076"/>
          <ac:spMkLst>
            <pc:docMk/>
            <pc:sldMk cId="3193972117" sldId="263"/>
            <ac:spMk id="4" creationId="{93E4DEE2-D66A-4F44-A490-39BE1FB8A443}"/>
          </ac:spMkLst>
        </pc:spChg>
        <pc:spChg chg="add del">
          <ac:chgData name="Shelina Begum (1704954)" userId="305392b5-cdd9-4d74-a73f-6ac0232514a7" providerId="ADAL" clId="{29AD93BE-AD8A-46D2-BB44-0A342E4C15F6}" dt="2019-06-02T09:16:29.050" v="1732"/>
          <ac:spMkLst>
            <pc:docMk/>
            <pc:sldMk cId="3193972117" sldId="263"/>
            <ac:spMk id="5" creationId="{D7931517-E617-462C-9F32-ABDC3C1193A6}"/>
          </ac:spMkLst>
        </pc:spChg>
        <pc:spChg chg="add mod">
          <ac:chgData name="Shelina Begum (1704954)" userId="305392b5-cdd9-4d74-a73f-6ac0232514a7" providerId="ADAL" clId="{29AD93BE-AD8A-46D2-BB44-0A342E4C15F6}" dt="2019-06-11T13:54:17.684" v="3928" actId="113"/>
          <ac:spMkLst>
            <pc:docMk/>
            <pc:sldMk cId="3193972117" sldId="263"/>
            <ac:spMk id="9" creationId="{541C07E8-824A-43C3-9531-12C5942751D5}"/>
          </ac:spMkLst>
        </pc:spChg>
        <pc:spChg chg="add mod">
          <ac:chgData name="Shelina Begum (1704954)" userId="305392b5-cdd9-4d74-a73f-6ac0232514a7" providerId="ADAL" clId="{29AD93BE-AD8A-46D2-BB44-0A342E4C15F6}" dt="2019-06-11T13:54:40.834" v="3932" actId="113"/>
          <ac:spMkLst>
            <pc:docMk/>
            <pc:sldMk cId="3193972117" sldId="263"/>
            <ac:spMk id="10" creationId="{504D957C-0750-4E6C-82A0-E73E0DB17A93}"/>
          </ac:spMkLst>
        </pc:spChg>
        <pc:spChg chg="add del">
          <ac:chgData name="Shelina Begum (1704954)" userId="305392b5-cdd9-4d74-a73f-6ac0232514a7" providerId="ADAL" clId="{29AD93BE-AD8A-46D2-BB44-0A342E4C15F6}" dt="2019-06-02T09:19:27.213" v="1756" actId="478"/>
          <ac:spMkLst>
            <pc:docMk/>
            <pc:sldMk cId="3193972117" sldId="263"/>
            <ac:spMk id="11" creationId="{1B82109B-8276-4527-A920-5E65A350C859}"/>
          </ac:spMkLst>
        </pc:spChg>
        <pc:spChg chg="add del">
          <ac:chgData name="Shelina Begum (1704954)" userId="305392b5-cdd9-4d74-a73f-6ac0232514a7" providerId="ADAL" clId="{29AD93BE-AD8A-46D2-BB44-0A342E4C15F6}" dt="2019-06-02T09:19:18.572" v="1755" actId="478"/>
          <ac:spMkLst>
            <pc:docMk/>
            <pc:sldMk cId="3193972117" sldId="263"/>
            <ac:spMk id="12" creationId="{1577AC4C-4A9F-4DCC-88A1-DD43E223A084}"/>
          </ac:spMkLst>
        </pc:spChg>
        <pc:spChg chg="add mod">
          <ac:chgData name="Shelina Begum (1704954)" userId="305392b5-cdd9-4d74-a73f-6ac0232514a7" providerId="ADAL" clId="{29AD93BE-AD8A-46D2-BB44-0A342E4C15F6}" dt="2019-06-11T13:54:23.361" v="3929" actId="113"/>
          <ac:spMkLst>
            <pc:docMk/>
            <pc:sldMk cId="3193972117" sldId="263"/>
            <ac:spMk id="13" creationId="{6D89F583-A6BF-4A71-9981-49E2BC55FB27}"/>
          </ac:spMkLst>
        </pc:spChg>
        <pc:spChg chg="add mod">
          <ac:chgData name="Shelina Begum (1704954)" userId="305392b5-cdd9-4d74-a73f-6ac0232514a7" providerId="ADAL" clId="{29AD93BE-AD8A-46D2-BB44-0A342E4C15F6}" dt="2019-06-11T13:54:28.555" v="3930" actId="113"/>
          <ac:spMkLst>
            <pc:docMk/>
            <pc:sldMk cId="3193972117" sldId="263"/>
            <ac:spMk id="14" creationId="{45BE54EA-4C9C-47E8-B4B6-254526FBB93B}"/>
          </ac:spMkLst>
        </pc:spChg>
        <pc:spChg chg="add mod">
          <ac:chgData name="Shelina Begum (1704954)" userId="305392b5-cdd9-4d74-a73f-6ac0232514a7" providerId="ADAL" clId="{29AD93BE-AD8A-46D2-BB44-0A342E4C15F6}" dt="2019-06-11T13:54:33.844" v="3931" actId="113"/>
          <ac:spMkLst>
            <pc:docMk/>
            <pc:sldMk cId="3193972117" sldId="263"/>
            <ac:spMk id="15" creationId="{BF28F36C-477F-4F8F-A49A-AAA06C77E594}"/>
          </ac:spMkLst>
        </pc:spChg>
        <pc:spChg chg="add mod ord">
          <ac:chgData name="Shelina Begum (1704954)" userId="305392b5-cdd9-4d74-a73f-6ac0232514a7" providerId="ADAL" clId="{29AD93BE-AD8A-46D2-BB44-0A342E4C15F6}" dt="2019-06-02T09:32:40.277" v="1883" actId="167"/>
          <ac:spMkLst>
            <pc:docMk/>
            <pc:sldMk cId="3193972117" sldId="263"/>
            <ac:spMk id="36" creationId="{DB5CAA2C-5C52-48CE-9B28-EE70DBA56F02}"/>
          </ac:spMkLst>
        </pc:spChg>
        <pc:spChg chg="add mod ord">
          <ac:chgData name="Shelina Begum (1704954)" userId="305392b5-cdd9-4d74-a73f-6ac0232514a7" providerId="ADAL" clId="{29AD93BE-AD8A-46D2-BB44-0A342E4C15F6}" dt="2019-06-02T09:32:53.121" v="1884" actId="167"/>
          <ac:spMkLst>
            <pc:docMk/>
            <pc:sldMk cId="3193972117" sldId="263"/>
            <ac:spMk id="37" creationId="{190B6ADC-DC50-407B-B3C5-ADB244F49FCD}"/>
          </ac:spMkLst>
        </pc:spChg>
        <pc:spChg chg="add mod ord">
          <ac:chgData name="Shelina Begum (1704954)" userId="305392b5-cdd9-4d74-a73f-6ac0232514a7" providerId="ADAL" clId="{29AD93BE-AD8A-46D2-BB44-0A342E4C15F6}" dt="2019-06-02T09:32:53.121" v="1884" actId="167"/>
          <ac:spMkLst>
            <pc:docMk/>
            <pc:sldMk cId="3193972117" sldId="263"/>
            <ac:spMk id="38" creationId="{0788D5B3-85F1-4CF1-AE94-452E126B637B}"/>
          </ac:spMkLst>
        </pc:spChg>
        <pc:spChg chg="add mod ord">
          <ac:chgData name="Shelina Begum (1704954)" userId="305392b5-cdd9-4d74-a73f-6ac0232514a7" providerId="ADAL" clId="{29AD93BE-AD8A-46D2-BB44-0A342E4C15F6}" dt="2019-06-02T09:33:04.219" v="1885" actId="14100"/>
          <ac:spMkLst>
            <pc:docMk/>
            <pc:sldMk cId="3193972117" sldId="263"/>
            <ac:spMk id="39" creationId="{D3CF7058-4F47-4A1F-A104-358DFA52AA04}"/>
          </ac:spMkLst>
        </pc:spChg>
        <pc:spChg chg="add mod ord">
          <ac:chgData name="Shelina Begum (1704954)" userId="305392b5-cdd9-4d74-a73f-6ac0232514a7" providerId="ADAL" clId="{29AD93BE-AD8A-46D2-BB44-0A342E4C15F6}" dt="2019-06-02T09:32:53.121" v="1884" actId="167"/>
          <ac:spMkLst>
            <pc:docMk/>
            <pc:sldMk cId="3193972117" sldId="263"/>
            <ac:spMk id="40" creationId="{5F2A0555-A589-4230-873D-4F2C5FA26A4E}"/>
          </ac:spMkLst>
        </pc:spChg>
        <pc:spChg chg="add mod">
          <ac:chgData name="Shelina Begum (1704954)" userId="305392b5-cdd9-4d74-a73f-6ac0232514a7" providerId="ADAL" clId="{29AD93BE-AD8A-46D2-BB44-0A342E4C15F6}" dt="2019-06-02T21:16:53.264" v="2720" actId="1076"/>
          <ac:spMkLst>
            <pc:docMk/>
            <pc:sldMk cId="3193972117" sldId="263"/>
            <ac:spMk id="42" creationId="{0892AABC-DE7E-49AD-BD02-3A119A6A9E01}"/>
          </ac:spMkLst>
        </pc:spChg>
        <pc:cxnChg chg="add del mod">
          <ac:chgData name="Shelina Begum (1704954)" userId="305392b5-cdd9-4d74-a73f-6ac0232514a7" providerId="ADAL" clId="{29AD93BE-AD8A-46D2-BB44-0A342E4C15F6}" dt="2019-06-02T09:28:15.295" v="1844" actId="478"/>
          <ac:cxnSpMkLst>
            <pc:docMk/>
            <pc:sldMk cId="3193972117" sldId="263"/>
            <ac:cxnSpMk id="7" creationId="{6DCA1643-D276-4037-9E2A-27BB738CC47C}"/>
          </ac:cxnSpMkLst>
        </pc:cxnChg>
        <pc:cxnChg chg="add del mod">
          <ac:chgData name="Shelina Begum (1704954)" userId="305392b5-cdd9-4d74-a73f-6ac0232514a7" providerId="ADAL" clId="{29AD93BE-AD8A-46D2-BB44-0A342E4C15F6}" dt="2019-06-02T09:28:12.535" v="1843" actId="478"/>
          <ac:cxnSpMkLst>
            <pc:docMk/>
            <pc:sldMk cId="3193972117" sldId="263"/>
            <ac:cxnSpMk id="17" creationId="{2A51031F-1216-4EE2-B025-C6DA2FC6442C}"/>
          </ac:cxnSpMkLst>
        </pc:cxnChg>
        <pc:cxnChg chg="add del mod">
          <ac:chgData name="Shelina Begum (1704954)" userId="305392b5-cdd9-4d74-a73f-6ac0232514a7" providerId="ADAL" clId="{29AD93BE-AD8A-46D2-BB44-0A342E4C15F6}" dt="2019-06-02T09:28:09.705" v="1842" actId="478"/>
          <ac:cxnSpMkLst>
            <pc:docMk/>
            <pc:sldMk cId="3193972117" sldId="263"/>
            <ac:cxnSpMk id="20" creationId="{622C560D-E7A9-41FB-8344-344AD9A11ADF}"/>
          </ac:cxnSpMkLst>
        </pc:cxnChg>
        <pc:cxnChg chg="add del mod">
          <ac:chgData name="Shelina Begum (1704954)" userId="305392b5-cdd9-4d74-a73f-6ac0232514a7" providerId="ADAL" clId="{29AD93BE-AD8A-46D2-BB44-0A342E4C15F6}" dt="2019-06-02T09:28:05.228" v="1841" actId="478"/>
          <ac:cxnSpMkLst>
            <pc:docMk/>
            <pc:sldMk cId="3193972117" sldId="263"/>
            <ac:cxnSpMk id="27" creationId="{51AD7F05-CD81-4751-8437-B9BA7FBA1A04}"/>
          </ac:cxnSpMkLst>
        </pc:cxnChg>
      </pc:sldChg>
      <pc:sldChg chg="addSp delSp modSp add mod modTransition setBg modAnim delDesignElem">
        <pc:chgData name="Shelina Begum (1704954)" userId="305392b5-cdd9-4d74-a73f-6ac0232514a7" providerId="ADAL" clId="{29AD93BE-AD8A-46D2-BB44-0A342E4C15F6}" dt="2019-06-12T17:47:11.849" v="6348" actId="1076"/>
        <pc:sldMkLst>
          <pc:docMk/>
          <pc:sldMk cId="2501053029" sldId="264"/>
        </pc:sldMkLst>
        <pc:spChg chg="del mod">
          <ac:chgData name="Shelina Begum (1704954)" userId="305392b5-cdd9-4d74-a73f-6ac0232514a7" providerId="ADAL" clId="{29AD93BE-AD8A-46D2-BB44-0A342E4C15F6}" dt="2019-06-02T20:12:31.768" v="2367" actId="478"/>
          <ac:spMkLst>
            <pc:docMk/>
            <pc:sldMk cId="2501053029" sldId="264"/>
            <ac:spMk id="2" creationId="{90DD2EBC-AD5B-4BC6-B896-85D863E47632}"/>
          </ac:spMkLst>
        </pc:spChg>
        <pc:spChg chg="add mod">
          <ac:chgData name="Shelina Begum (1704954)" userId="305392b5-cdd9-4d74-a73f-6ac0232514a7" providerId="ADAL" clId="{29AD93BE-AD8A-46D2-BB44-0A342E4C15F6}" dt="2019-06-09T17:55:46.634" v="3598" actId="1076"/>
          <ac:spMkLst>
            <pc:docMk/>
            <pc:sldMk cId="2501053029" sldId="264"/>
            <ac:spMk id="2" creationId="{B45447CE-9116-457A-A102-D3031DE48BC0}"/>
          </ac:spMkLst>
        </pc:spChg>
        <pc:spChg chg="add del mod ord">
          <ac:chgData name="Shelina Begum (1704954)" userId="305392b5-cdd9-4d74-a73f-6ac0232514a7" providerId="ADAL" clId="{29AD93BE-AD8A-46D2-BB44-0A342E4C15F6}" dt="2019-06-12T17:46:45.990" v="6347" actId="1076"/>
          <ac:spMkLst>
            <pc:docMk/>
            <pc:sldMk cId="2501053029" sldId="264"/>
            <ac:spMk id="3" creationId="{20D40E7D-96B6-4149-9F2D-342C0D41FA7C}"/>
          </ac:spMkLst>
        </pc:spChg>
        <pc:spChg chg="add mod">
          <ac:chgData name="Shelina Begum (1704954)" userId="305392b5-cdd9-4d74-a73f-6ac0232514a7" providerId="ADAL" clId="{29AD93BE-AD8A-46D2-BB44-0A342E4C15F6}" dt="2019-06-12T17:47:11.849" v="6348" actId="1076"/>
          <ac:spMkLst>
            <pc:docMk/>
            <pc:sldMk cId="2501053029" sldId="264"/>
            <ac:spMk id="6" creationId="{47C746EA-2458-43CB-9BE4-42CE64690655}"/>
          </ac:spMkLst>
        </pc:spChg>
        <pc:spChg chg="add del mod">
          <ac:chgData name="Shelina Begum (1704954)" userId="305392b5-cdd9-4d74-a73f-6ac0232514a7" providerId="ADAL" clId="{29AD93BE-AD8A-46D2-BB44-0A342E4C15F6}" dt="2019-06-02T20:13:11.471" v="2374"/>
          <ac:spMkLst>
            <pc:docMk/>
            <pc:sldMk cId="2501053029" sldId="264"/>
            <ac:spMk id="6" creationId="{87FB5BC8-5242-457A-B9C8-49F029A6552C}"/>
          </ac:spMkLst>
        </pc:spChg>
        <pc:spChg chg="add del mod">
          <ac:chgData name="Shelina Begum (1704954)" userId="305392b5-cdd9-4d74-a73f-6ac0232514a7" providerId="ADAL" clId="{29AD93BE-AD8A-46D2-BB44-0A342E4C15F6}" dt="2019-06-02T20:18:37.111" v="2457" actId="478"/>
          <ac:spMkLst>
            <pc:docMk/>
            <pc:sldMk cId="2501053029" sldId="264"/>
            <ac:spMk id="7" creationId="{6CF9DCAF-818B-4B25-A206-C548B4D5DEDD}"/>
          </ac:spMkLst>
        </pc:spChg>
        <pc:spChg chg="add del">
          <ac:chgData name="Shelina Begum (1704954)" userId="305392b5-cdd9-4d74-a73f-6ac0232514a7" providerId="ADAL" clId="{29AD93BE-AD8A-46D2-BB44-0A342E4C15F6}" dt="2019-06-02T20:19:08.113" v="2461"/>
          <ac:spMkLst>
            <pc:docMk/>
            <pc:sldMk cId="2501053029" sldId="264"/>
            <ac:spMk id="8" creationId="{EAE42C49-BB79-43A6-BAD4-A4CA32B4B981}"/>
          </ac:spMkLst>
        </pc:spChg>
        <pc:spChg chg="add del">
          <ac:chgData name="Shelina Begum (1704954)" userId="305392b5-cdd9-4d74-a73f-6ac0232514a7" providerId="ADAL" clId="{29AD93BE-AD8A-46D2-BB44-0A342E4C15F6}" dt="2019-06-02T20:19:24.670" v="2463" actId="478"/>
          <ac:spMkLst>
            <pc:docMk/>
            <pc:sldMk cId="2501053029" sldId="264"/>
            <ac:spMk id="9" creationId="{D2E61B0F-9DF1-44F0-8826-30F87D318B15}"/>
          </ac:spMkLst>
        </pc:spChg>
        <pc:spChg chg="add del">
          <ac:chgData name="Shelina Begum (1704954)" userId="305392b5-cdd9-4d74-a73f-6ac0232514a7" providerId="ADAL" clId="{29AD93BE-AD8A-46D2-BB44-0A342E4C15F6}" dt="2019-06-02T20:14:38.301" v="2386" actId="26606"/>
          <ac:spMkLst>
            <pc:docMk/>
            <pc:sldMk cId="2501053029" sldId="264"/>
            <ac:spMk id="10" creationId="{7D8E67F2-F753-4E06-8229-4970A6725835}"/>
          </ac:spMkLst>
        </pc:spChg>
        <pc:spChg chg="add del mod">
          <ac:chgData name="Shelina Begum (1704954)" userId="305392b5-cdd9-4d74-a73f-6ac0232514a7" providerId="ADAL" clId="{29AD93BE-AD8A-46D2-BB44-0A342E4C15F6}" dt="2019-06-02T20:37:31.115" v="2524"/>
          <ac:spMkLst>
            <pc:docMk/>
            <pc:sldMk cId="2501053029" sldId="264"/>
            <ac:spMk id="11" creationId="{864290BF-C309-42E7-9603-5838DBEF4B6C}"/>
          </ac:spMkLst>
        </pc:spChg>
        <pc:spChg chg="add mod">
          <ac:chgData name="Shelina Begum (1704954)" userId="305392b5-cdd9-4d74-a73f-6ac0232514a7" providerId="ADAL" clId="{29AD93BE-AD8A-46D2-BB44-0A342E4C15F6}" dt="2019-06-03T23:12:15.594" v="2844" actId="571"/>
          <ac:spMkLst>
            <pc:docMk/>
            <pc:sldMk cId="2501053029" sldId="264"/>
            <ac:spMk id="11" creationId="{ADE131CF-9DE6-44AF-B414-A95ACBD28A32}"/>
          </ac:spMkLst>
        </pc:spChg>
        <pc:spChg chg="add mod">
          <ac:chgData name="Shelina Begum (1704954)" userId="305392b5-cdd9-4d74-a73f-6ac0232514a7" providerId="ADAL" clId="{29AD93BE-AD8A-46D2-BB44-0A342E4C15F6}" dt="2019-06-03T23:12:14.858" v="2843" actId="571"/>
          <ac:spMkLst>
            <pc:docMk/>
            <pc:sldMk cId="2501053029" sldId="264"/>
            <ac:spMk id="12" creationId="{844C4C10-27C3-4794-9DFA-7E8948780D1B}"/>
          </ac:spMkLst>
        </pc:spChg>
        <pc:spChg chg="add mod">
          <ac:chgData name="Shelina Begum (1704954)" userId="305392b5-cdd9-4d74-a73f-6ac0232514a7" providerId="ADAL" clId="{29AD93BE-AD8A-46D2-BB44-0A342E4C15F6}" dt="2019-06-03T23:12:50.682" v="2851" actId="571"/>
          <ac:spMkLst>
            <pc:docMk/>
            <pc:sldMk cId="2501053029" sldId="264"/>
            <ac:spMk id="13" creationId="{17CB8F61-FB7B-48A0-AFA3-C6375FBF00A1}"/>
          </ac:spMkLst>
        </pc:spChg>
        <pc:spChg chg="add del mod">
          <ac:chgData name="Shelina Begum (1704954)" userId="305392b5-cdd9-4d74-a73f-6ac0232514a7" providerId="ADAL" clId="{29AD93BE-AD8A-46D2-BB44-0A342E4C15F6}" dt="2019-06-02T20:37:31.115" v="2524"/>
          <ac:spMkLst>
            <pc:docMk/>
            <pc:sldMk cId="2501053029" sldId="264"/>
            <ac:spMk id="13" creationId="{DB898507-85E3-454D-AA55-1EEE1DF928E9}"/>
          </ac:spMkLst>
        </pc:spChg>
        <pc:spChg chg="add del">
          <ac:chgData name="Shelina Begum (1704954)" userId="305392b5-cdd9-4d74-a73f-6ac0232514a7" providerId="ADAL" clId="{29AD93BE-AD8A-46D2-BB44-0A342E4C15F6}" dt="2019-06-02T20:14:38.301" v="2386" actId="26606"/>
          <ac:spMkLst>
            <pc:docMk/>
            <pc:sldMk cId="2501053029" sldId="264"/>
            <ac:spMk id="14" creationId="{007B8288-68CC-4847-8419-CF535B6B7EEA}"/>
          </ac:spMkLst>
        </pc:spChg>
        <pc:spChg chg="add mod">
          <ac:chgData name="Shelina Begum (1704954)" userId="305392b5-cdd9-4d74-a73f-6ac0232514a7" providerId="ADAL" clId="{29AD93BE-AD8A-46D2-BB44-0A342E4C15F6}" dt="2019-06-11T23:11:47.286" v="5079" actId="1076"/>
          <ac:spMkLst>
            <pc:docMk/>
            <pc:sldMk cId="2501053029" sldId="264"/>
            <ac:spMk id="15" creationId="{5D4A8496-B80F-481C-BCCC-86F944C30969}"/>
          </ac:spMkLst>
        </pc:spChg>
        <pc:spChg chg="add del">
          <ac:chgData name="Shelina Begum (1704954)" userId="305392b5-cdd9-4d74-a73f-6ac0232514a7" providerId="ADAL" clId="{29AD93BE-AD8A-46D2-BB44-0A342E4C15F6}" dt="2019-06-02T20:14:38.301" v="2386" actId="26606"/>
          <ac:spMkLst>
            <pc:docMk/>
            <pc:sldMk cId="2501053029" sldId="264"/>
            <ac:spMk id="16" creationId="{32BA8EA8-C1B6-4309-B674-F9F399B96288}"/>
          </ac:spMkLst>
        </pc:spChg>
        <pc:spChg chg="add del">
          <ac:chgData name="Shelina Begum (1704954)" userId="305392b5-cdd9-4d74-a73f-6ac0232514a7" providerId="ADAL" clId="{29AD93BE-AD8A-46D2-BB44-0A342E4C15F6}" dt="2019-06-11T13:31:23.611" v="3896"/>
          <ac:spMkLst>
            <pc:docMk/>
            <pc:sldMk cId="2501053029" sldId="264"/>
            <ac:spMk id="21" creationId="{7D8E67F2-F753-4E06-8229-4970A6725835}"/>
          </ac:spMkLst>
        </pc:spChg>
        <pc:spChg chg="add del">
          <ac:chgData name="Shelina Begum (1704954)" userId="305392b5-cdd9-4d74-a73f-6ac0232514a7" providerId="ADAL" clId="{29AD93BE-AD8A-46D2-BB44-0A342E4C15F6}" dt="2019-06-11T13:31:23.611" v="3896"/>
          <ac:spMkLst>
            <pc:docMk/>
            <pc:sldMk cId="2501053029" sldId="264"/>
            <ac:spMk id="25" creationId="{007B8288-68CC-4847-8419-CF535B6B7EEA}"/>
          </ac:spMkLst>
        </pc:spChg>
        <pc:spChg chg="add del">
          <ac:chgData name="Shelina Begum (1704954)" userId="305392b5-cdd9-4d74-a73f-6ac0232514a7" providerId="ADAL" clId="{29AD93BE-AD8A-46D2-BB44-0A342E4C15F6}" dt="2019-06-11T13:31:23.611" v="3896"/>
          <ac:spMkLst>
            <pc:docMk/>
            <pc:sldMk cId="2501053029" sldId="264"/>
            <ac:spMk id="27" creationId="{32BA8EA8-C1B6-4309-B674-F9F399B96288}"/>
          </ac:spMkLst>
        </pc:spChg>
        <pc:spChg chg="add del">
          <ac:chgData name="Shelina Begum (1704954)" userId="305392b5-cdd9-4d74-a73f-6ac0232514a7" providerId="ADAL" clId="{29AD93BE-AD8A-46D2-BB44-0A342E4C15F6}" dt="2019-06-02T20:23:19.558" v="2474" actId="26606"/>
          <ac:spMkLst>
            <pc:docMk/>
            <pc:sldMk cId="2501053029" sldId="264"/>
            <ac:spMk id="32" creationId="{0F6CDC51-8D27-4BF4-AB33-7D5905E80D90}"/>
          </ac:spMkLst>
        </pc:spChg>
        <pc:spChg chg="add del">
          <ac:chgData name="Shelina Begum (1704954)" userId="305392b5-cdd9-4d74-a73f-6ac0232514a7" providerId="ADAL" clId="{29AD93BE-AD8A-46D2-BB44-0A342E4C15F6}" dt="2019-06-02T20:23:19.558" v="2474" actId="26606"/>
          <ac:spMkLst>
            <pc:docMk/>
            <pc:sldMk cId="2501053029" sldId="264"/>
            <ac:spMk id="36" creationId="{DF4CE22F-8463-44F2-BE50-65D9B5035E87}"/>
          </ac:spMkLst>
        </pc:spChg>
        <pc:spChg chg="add del">
          <ac:chgData name="Shelina Begum (1704954)" userId="305392b5-cdd9-4d74-a73f-6ac0232514a7" providerId="ADAL" clId="{29AD93BE-AD8A-46D2-BB44-0A342E4C15F6}" dt="2019-06-02T20:23:19.558" v="2474" actId="26606"/>
          <ac:spMkLst>
            <pc:docMk/>
            <pc:sldMk cId="2501053029" sldId="264"/>
            <ac:spMk id="38" creationId="{3FA1383B-2709-4E36-8FF8-7A737213B4CB}"/>
          </ac:spMkLst>
        </pc:spChg>
        <pc:picChg chg="add mod ord">
          <ac:chgData name="Shelina Begum (1704954)" userId="305392b5-cdd9-4d74-a73f-6ac0232514a7" providerId="ADAL" clId="{29AD93BE-AD8A-46D2-BB44-0A342E4C15F6}" dt="2019-06-09T16:49:38.982" v="3122" actId="1076"/>
          <ac:picMkLst>
            <pc:docMk/>
            <pc:sldMk cId="2501053029" sldId="264"/>
            <ac:picMk id="4" creationId="{B747EAF3-5296-4A39-ABF8-9063F5E296D9}"/>
          </ac:picMkLst>
        </pc:picChg>
        <pc:picChg chg="add mod">
          <ac:chgData name="Shelina Begum (1704954)" userId="305392b5-cdd9-4d74-a73f-6ac0232514a7" providerId="ADAL" clId="{29AD93BE-AD8A-46D2-BB44-0A342E4C15F6}" dt="2019-06-02T20:23:19.558" v="2474" actId="26606"/>
          <ac:picMkLst>
            <pc:docMk/>
            <pc:sldMk cId="2501053029" sldId="264"/>
            <ac:picMk id="5" creationId="{B01CDC22-7CB4-46B0-8EE1-22E83B614719}"/>
          </ac:picMkLst>
        </pc:picChg>
        <pc:picChg chg="add del">
          <ac:chgData name="Shelina Begum (1704954)" userId="305392b5-cdd9-4d74-a73f-6ac0232514a7" providerId="ADAL" clId="{29AD93BE-AD8A-46D2-BB44-0A342E4C15F6}" dt="2019-06-02T20:14:38.301" v="2386" actId="26606"/>
          <ac:picMkLst>
            <pc:docMk/>
            <pc:sldMk cId="2501053029" sldId="264"/>
            <ac:picMk id="12" creationId="{2EE1BDFD-564B-44A4-841A-50D6A8E75CB4}"/>
          </ac:picMkLst>
        </pc:picChg>
        <pc:picChg chg="add del">
          <ac:chgData name="Shelina Begum (1704954)" userId="305392b5-cdd9-4d74-a73f-6ac0232514a7" providerId="ADAL" clId="{29AD93BE-AD8A-46D2-BB44-0A342E4C15F6}" dt="2019-06-11T13:31:23.611" v="3896"/>
          <ac:picMkLst>
            <pc:docMk/>
            <pc:sldMk cId="2501053029" sldId="264"/>
            <ac:picMk id="23" creationId="{2EE1BDFD-564B-44A4-841A-50D6A8E75CB4}"/>
          </ac:picMkLst>
        </pc:picChg>
        <pc:picChg chg="add del">
          <ac:chgData name="Shelina Begum (1704954)" userId="305392b5-cdd9-4d74-a73f-6ac0232514a7" providerId="ADAL" clId="{29AD93BE-AD8A-46D2-BB44-0A342E4C15F6}" dt="2019-06-02T20:23:19.558" v="2474" actId="26606"/>
          <ac:picMkLst>
            <pc:docMk/>
            <pc:sldMk cId="2501053029" sldId="264"/>
            <ac:picMk id="34" creationId="{24FB90F3-DFB9-42D4-B851-120249962A25}"/>
          </ac:picMkLst>
        </pc:picChg>
      </pc:sldChg>
      <pc:sldChg chg="addSp delSp modSp add modTransition">
        <pc:chgData name="Shelina Begum (1704954)" userId="305392b5-cdd9-4d74-a73f-6ac0232514a7" providerId="ADAL" clId="{29AD93BE-AD8A-46D2-BB44-0A342E4C15F6}" dt="2019-06-12T17:36:37.680" v="6312" actId="14100"/>
        <pc:sldMkLst>
          <pc:docMk/>
          <pc:sldMk cId="3028309019" sldId="265"/>
        </pc:sldMkLst>
        <pc:spChg chg="mod">
          <ac:chgData name="Shelina Begum (1704954)" userId="305392b5-cdd9-4d74-a73f-6ac0232514a7" providerId="ADAL" clId="{29AD93BE-AD8A-46D2-BB44-0A342E4C15F6}" dt="2019-06-12T08:23:59.795" v="5636" actId="115"/>
          <ac:spMkLst>
            <pc:docMk/>
            <pc:sldMk cId="3028309019" sldId="265"/>
            <ac:spMk id="2" creationId="{7531A2F9-3C35-4513-84BD-7E1D596436BA}"/>
          </ac:spMkLst>
        </pc:spChg>
        <pc:spChg chg="mod">
          <ac:chgData name="Shelina Begum (1704954)" userId="305392b5-cdd9-4d74-a73f-6ac0232514a7" providerId="ADAL" clId="{29AD93BE-AD8A-46D2-BB44-0A342E4C15F6}" dt="2019-06-12T17:36:37.680" v="6312" actId="14100"/>
          <ac:spMkLst>
            <pc:docMk/>
            <pc:sldMk cId="3028309019" sldId="265"/>
            <ac:spMk id="3" creationId="{93FC7E55-45FF-4078-B079-1E3A3E41A7CF}"/>
          </ac:spMkLst>
        </pc:spChg>
        <pc:spChg chg="add del">
          <ac:chgData name="Shelina Begum (1704954)" userId="305392b5-cdd9-4d74-a73f-6ac0232514a7" providerId="ADAL" clId="{29AD93BE-AD8A-46D2-BB44-0A342E4C15F6}" dt="2019-06-12T08:19:34.754" v="5597"/>
          <ac:spMkLst>
            <pc:docMk/>
            <pc:sldMk cId="3028309019" sldId="265"/>
            <ac:spMk id="5" creationId="{55EAA9EF-54D2-414A-824E-4B44B67A3F1E}"/>
          </ac:spMkLst>
        </pc:spChg>
      </pc:sldChg>
      <pc:sldChg chg="addSp delSp modSp add del">
        <pc:chgData name="Shelina Begum (1704954)" userId="305392b5-cdd9-4d74-a73f-6ac0232514a7" providerId="ADAL" clId="{29AD93BE-AD8A-46D2-BB44-0A342E4C15F6}" dt="2019-06-11T22:53:52.707" v="4752" actId="2696"/>
        <pc:sldMkLst>
          <pc:docMk/>
          <pc:sldMk cId="2344723312" sldId="266"/>
        </pc:sldMkLst>
        <pc:spChg chg="del">
          <ac:chgData name="Shelina Begum (1704954)" userId="305392b5-cdd9-4d74-a73f-6ac0232514a7" providerId="ADAL" clId="{29AD93BE-AD8A-46D2-BB44-0A342E4C15F6}" dt="2019-06-11T13:58:14.207" v="3934" actId="478"/>
          <ac:spMkLst>
            <pc:docMk/>
            <pc:sldMk cId="2344723312" sldId="266"/>
            <ac:spMk id="2" creationId="{9DCDA398-908D-412E-B51A-65E0416A3A65}"/>
          </ac:spMkLst>
        </pc:spChg>
        <pc:spChg chg="del">
          <ac:chgData name="Shelina Begum (1704954)" userId="305392b5-cdd9-4d74-a73f-6ac0232514a7" providerId="ADAL" clId="{29AD93BE-AD8A-46D2-BB44-0A342E4C15F6}" dt="2019-06-11T13:58:16.986" v="3935" actId="478"/>
          <ac:spMkLst>
            <pc:docMk/>
            <pc:sldMk cId="2344723312" sldId="266"/>
            <ac:spMk id="3" creationId="{727F1F2B-A832-4BF9-8061-4CD9A4BD3108}"/>
          </ac:spMkLst>
        </pc:spChg>
        <pc:spChg chg="add del mod">
          <ac:chgData name="Shelina Begum (1704954)" userId="305392b5-cdd9-4d74-a73f-6ac0232514a7" providerId="ADAL" clId="{29AD93BE-AD8A-46D2-BB44-0A342E4C15F6}" dt="2019-06-11T22:23:05.171" v="3973" actId="478"/>
          <ac:spMkLst>
            <pc:docMk/>
            <pc:sldMk cId="2344723312" sldId="266"/>
            <ac:spMk id="5" creationId="{F77411C7-8191-4DC5-997C-30B4223BE225}"/>
          </ac:spMkLst>
        </pc:spChg>
        <pc:spChg chg="add del mod">
          <ac:chgData name="Shelina Begum (1704954)" userId="305392b5-cdd9-4d74-a73f-6ac0232514a7" providerId="ADAL" clId="{29AD93BE-AD8A-46D2-BB44-0A342E4C15F6}" dt="2019-06-11T22:24:01.549" v="3977" actId="478"/>
          <ac:spMkLst>
            <pc:docMk/>
            <pc:sldMk cId="2344723312" sldId="266"/>
            <ac:spMk id="6" creationId="{C8EF76FB-EEEB-4800-8982-373AAC9D1237}"/>
          </ac:spMkLst>
        </pc:spChg>
        <pc:spChg chg="add del mod">
          <ac:chgData name="Shelina Begum (1704954)" userId="305392b5-cdd9-4d74-a73f-6ac0232514a7" providerId="ADAL" clId="{29AD93BE-AD8A-46D2-BB44-0A342E4C15F6}" dt="2019-06-11T22:24:19.705" v="3979" actId="478"/>
          <ac:spMkLst>
            <pc:docMk/>
            <pc:sldMk cId="2344723312" sldId="266"/>
            <ac:spMk id="7" creationId="{1E9C7A93-5C9F-417F-A40F-F6A15137F2CC}"/>
          </ac:spMkLst>
        </pc:spChg>
        <pc:picChg chg="add mod">
          <ac:chgData name="Shelina Begum (1704954)" userId="305392b5-cdd9-4d74-a73f-6ac0232514a7" providerId="ADAL" clId="{29AD93BE-AD8A-46D2-BB44-0A342E4C15F6}" dt="2019-06-11T22:23:39.773" v="3975" actId="1076"/>
          <ac:picMkLst>
            <pc:docMk/>
            <pc:sldMk cId="2344723312" sldId="266"/>
            <ac:picMk id="1026" creationId="{E8E94AE4-CC2F-4399-B49E-6B09902F621A}"/>
          </ac:picMkLst>
        </pc:picChg>
      </pc:sldChg>
      <pc:sldChg chg="addSp delSp modSp add mod ord modTransition setBg">
        <pc:chgData name="Shelina Begum (1704954)" userId="305392b5-cdd9-4d74-a73f-6ac0232514a7" providerId="ADAL" clId="{29AD93BE-AD8A-46D2-BB44-0A342E4C15F6}" dt="2019-06-12T20:12:05.910" v="6410" actId="207"/>
        <pc:sldMkLst>
          <pc:docMk/>
          <pc:sldMk cId="3174554620" sldId="267"/>
        </pc:sldMkLst>
        <pc:spChg chg="mod ord">
          <ac:chgData name="Shelina Begum (1704954)" userId="305392b5-cdd9-4d74-a73f-6ac0232514a7" providerId="ADAL" clId="{29AD93BE-AD8A-46D2-BB44-0A342E4C15F6}" dt="2019-06-11T23:03:46.862" v="4832" actId="26606"/>
          <ac:spMkLst>
            <pc:docMk/>
            <pc:sldMk cId="3174554620" sldId="267"/>
            <ac:spMk id="2" creationId="{642421E2-F202-475B-B635-D8472B49895F}"/>
          </ac:spMkLst>
        </pc:spChg>
        <pc:spChg chg="del">
          <ac:chgData name="Shelina Begum (1704954)" userId="305392b5-cdd9-4d74-a73f-6ac0232514a7" providerId="ADAL" clId="{29AD93BE-AD8A-46D2-BB44-0A342E4C15F6}" dt="2019-06-11T22:24:33.402" v="3981"/>
          <ac:spMkLst>
            <pc:docMk/>
            <pc:sldMk cId="3174554620" sldId="267"/>
            <ac:spMk id="3" creationId="{D4876A3D-242F-4DC7-BD0A-1BAAE1A86252}"/>
          </ac:spMkLst>
        </pc:spChg>
        <pc:spChg chg="add del mod">
          <ac:chgData name="Shelina Begum (1704954)" userId="305392b5-cdd9-4d74-a73f-6ac0232514a7" providerId="ADAL" clId="{29AD93BE-AD8A-46D2-BB44-0A342E4C15F6}" dt="2019-06-12T20:12:05.910" v="6410" actId="207"/>
          <ac:spMkLst>
            <pc:docMk/>
            <pc:sldMk cId="3174554620" sldId="267"/>
            <ac:spMk id="4" creationId="{4AC2C299-2F2D-405C-8919-DFC79E839136}"/>
          </ac:spMkLst>
        </pc:spChg>
        <pc:spChg chg="add del">
          <ac:chgData name="Shelina Begum (1704954)" userId="305392b5-cdd9-4d74-a73f-6ac0232514a7" providerId="ADAL" clId="{29AD93BE-AD8A-46D2-BB44-0A342E4C15F6}" dt="2019-06-11T22:27:40.478" v="4100" actId="478"/>
          <ac:spMkLst>
            <pc:docMk/>
            <pc:sldMk cId="3174554620" sldId="267"/>
            <ac:spMk id="6" creationId="{FC390AB4-8076-4E24-AD92-FD909A7A4ECA}"/>
          </ac:spMkLst>
        </pc:spChg>
        <pc:spChg chg="add del mod">
          <ac:chgData name="Shelina Begum (1704954)" userId="305392b5-cdd9-4d74-a73f-6ac0232514a7" providerId="ADAL" clId="{29AD93BE-AD8A-46D2-BB44-0A342E4C15F6}" dt="2019-06-11T23:00:36.345" v="4811"/>
          <ac:spMkLst>
            <pc:docMk/>
            <pc:sldMk cId="3174554620" sldId="267"/>
            <ac:spMk id="7" creationId="{62F6D52F-CADC-4309-A8D7-581868316BBC}"/>
          </ac:spMkLst>
        </pc:spChg>
        <pc:spChg chg="add mod ord">
          <ac:chgData name="Shelina Begum (1704954)" userId="305392b5-cdd9-4d74-a73f-6ac0232514a7" providerId="ADAL" clId="{29AD93BE-AD8A-46D2-BB44-0A342E4C15F6}" dt="2019-06-12T17:48:48.209" v="6360" actId="20577"/>
          <ac:spMkLst>
            <pc:docMk/>
            <pc:sldMk cId="3174554620" sldId="267"/>
            <ac:spMk id="10" creationId="{A4FE1B10-3167-419B-A5A5-CC4759D27C9F}"/>
          </ac:spMkLst>
        </pc:spChg>
        <pc:spChg chg="add del">
          <ac:chgData name="Shelina Begum (1704954)" userId="305392b5-cdd9-4d74-a73f-6ac0232514a7" providerId="ADAL" clId="{29AD93BE-AD8A-46D2-BB44-0A342E4C15F6}" dt="2019-06-11T22:28:56.713" v="4109" actId="26606"/>
          <ac:spMkLst>
            <pc:docMk/>
            <pc:sldMk cId="3174554620" sldId="267"/>
            <ac:spMk id="13" creationId="{43573EFB-E773-46FC-B866-B57ED2E3906B}"/>
          </ac:spMkLst>
        </pc:spChg>
        <pc:spChg chg="add del">
          <ac:chgData name="Shelina Begum (1704954)" userId="305392b5-cdd9-4d74-a73f-6ac0232514a7" providerId="ADAL" clId="{29AD93BE-AD8A-46D2-BB44-0A342E4C15F6}" dt="2019-06-11T22:46:37.175" v="4614" actId="26606"/>
          <ac:spMkLst>
            <pc:docMk/>
            <pc:sldMk cId="3174554620" sldId="267"/>
            <ac:spMk id="18" creationId="{8F8AAABF-193E-4661-945E-C429586E1A42}"/>
          </ac:spMkLst>
        </pc:spChg>
        <pc:spChg chg="add del">
          <ac:chgData name="Shelina Begum (1704954)" userId="305392b5-cdd9-4d74-a73f-6ac0232514a7" providerId="ADAL" clId="{29AD93BE-AD8A-46D2-BB44-0A342E4C15F6}" dt="2019-06-11T23:00:49.891" v="4812" actId="26606"/>
          <ac:spMkLst>
            <pc:docMk/>
            <pc:sldMk cId="3174554620" sldId="267"/>
            <ac:spMk id="20" creationId="{C607803A-4E99-444E-94F7-8785CDDF5849}"/>
          </ac:spMkLst>
        </pc:spChg>
        <pc:spChg chg="add del">
          <ac:chgData name="Shelina Begum (1704954)" userId="305392b5-cdd9-4d74-a73f-6ac0232514a7" providerId="ADAL" clId="{29AD93BE-AD8A-46D2-BB44-0A342E4C15F6}" dt="2019-06-11T23:00:49.891" v="4812" actId="26606"/>
          <ac:spMkLst>
            <pc:docMk/>
            <pc:sldMk cId="3174554620" sldId="267"/>
            <ac:spMk id="21" creationId="{2989BE6A-C309-418E-8ADD-1616A980570D}"/>
          </ac:spMkLst>
        </pc:spChg>
        <pc:spChg chg="add mod">
          <ac:chgData name="Shelina Begum (1704954)" userId="305392b5-cdd9-4d74-a73f-6ac0232514a7" providerId="ADAL" clId="{29AD93BE-AD8A-46D2-BB44-0A342E4C15F6}" dt="2019-06-11T23:04:57.674" v="4838" actId="1076"/>
          <ac:spMkLst>
            <pc:docMk/>
            <pc:sldMk cId="3174554620" sldId="267"/>
            <ac:spMk id="22" creationId="{6D0BBDFD-5AC2-4616-9A04-041DC252DBF6}"/>
          </ac:spMkLst>
        </pc:spChg>
        <pc:spChg chg="add del">
          <ac:chgData name="Shelina Begum (1704954)" userId="305392b5-cdd9-4d74-a73f-6ac0232514a7" providerId="ADAL" clId="{29AD93BE-AD8A-46D2-BB44-0A342E4C15F6}" dt="2019-06-11T22:34:51.224" v="4408" actId="26606"/>
          <ac:spMkLst>
            <pc:docMk/>
            <pc:sldMk cId="3174554620" sldId="267"/>
            <ac:spMk id="23" creationId="{3CD9DF72-87A3-404E-A828-84CBF11A8303}"/>
          </ac:spMkLst>
        </pc:spChg>
        <pc:spChg chg="add del">
          <ac:chgData name="Shelina Begum (1704954)" userId="305392b5-cdd9-4d74-a73f-6ac0232514a7" providerId="ADAL" clId="{29AD93BE-AD8A-46D2-BB44-0A342E4C15F6}" dt="2019-06-11T23:03:46.862" v="4832" actId="26606"/>
          <ac:spMkLst>
            <pc:docMk/>
            <pc:sldMk cId="3174554620" sldId="267"/>
            <ac:spMk id="24" creationId="{867D4867-5BA7-4462-B2F6-A23F4A622AA7}"/>
          </ac:spMkLst>
        </pc:spChg>
        <pc:spChg chg="add del">
          <ac:chgData name="Shelina Begum (1704954)" userId="305392b5-cdd9-4d74-a73f-6ac0232514a7" providerId="ADAL" clId="{29AD93BE-AD8A-46D2-BB44-0A342E4C15F6}" dt="2019-06-11T22:48:03.387" v="4626" actId="26606"/>
          <ac:spMkLst>
            <pc:docMk/>
            <pc:sldMk cId="3174554620" sldId="267"/>
            <ac:spMk id="26" creationId="{4038CB10-1F5C-4D54-9DF7-12586DE5B007}"/>
          </ac:spMkLst>
        </pc:spChg>
        <pc:spChg chg="add del">
          <ac:chgData name="Shelina Begum (1704954)" userId="305392b5-cdd9-4d74-a73f-6ac0232514a7" providerId="ADAL" clId="{29AD93BE-AD8A-46D2-BB44-0A342E4C15F6}" dt="2019-06-11T22:48:03.387" v="4626" actId="26606"/>
          <ac:spMkLst>
            <pc:docMk/>
            <pc:sldMk cId="3174554620" sldId="267"/>
            <ac:spMk id="28" creationId="{73ED6512-6858-4552-B699-9A97FE9A4EA2}"/>
          </ac:spMkLst>
        </pc:spChg>
        <pc:spChg chg="add">
          <ac:chgData name="Shelina Begum (1704954)" userId="305392b5-cdd9-4d74-a73f-6ac0232514a7" providerId="ADAL" clId="{29AD93BE-AD8A-46D2-BB44-0A342E4C15F6}" dt="2019-06-11T23:03:46.862" v="4832" actId="26606"/>
          <ac:spMkLst>
            <pc:docMk/>
            <pc:sldMk cId="3174554620" sldId="267"/>
            <ac:spMk id="29" creationId="{867D4867-5BA7-4462-B2F6-A23F4A622AA7}"/>
          </ac:spMkLst>
        </pc:spChg>
        <pc:picChg chg="add del mod">
          <ac:chgData name="Shelina Begum (1704954)" userId="305392b5-cdd9-4d74-a73f-6ac0232514a7" providerId="ADAL" clId="{29AD93BE-AD8A-46D2-BB44-0A342E4C15F6}" dt="2019-06-11T22:27:55.696" v="4101" actId="26606"/>
          <ac:picMkLst>
            <pc:docMk/>
            <pc:sldMk cId="3174554620" sldId="267"/>
            <ac:picMk id="5" creationId="{315B7ABC-5697-4C74-8B34-E803637D3B20}"/>
          </ac:picMkLst>
        </pc:picChg>
        <pc:picChg chg="add mod ord">
          <ac:chgData name="Shelina Begum (1704954)" userId="305392b5-cdd9-4d74-a73f-6ac0232514a7" providerId="ADAL" clId="{29AD93BE-AD8A-46D2-BB44-0A342E4C15F6}" dt="2019-06-11T23:04:12.882" v="4836" actId="1076"/>
          <ac:picMkLst>
            <pc:docMk/>
            <pc:sldMk cId="3174554620" sldId="267"/>
            <ac:picMk id="8" creationId="{315B7ABC-5697-4C74-8B34-E803637D3B20}"/>
          </ac:picMkLst>
        </pc:picChg>
        <pc:cxnChg chg="add del">
          <ac:chgData name="Shelina Begum (1704954)" userId="305392b5-cdd9-4d74-a73f-6ac0232514a7" providerId="ADAL" clId="{29AD93BE-AD8A-46D2-BB44-0A342E4C15F6}" dt="2019-06-11T22:34:51.224" v="4408" actId="26606"/>
          <ac:cxnSpMkLst>
            <pc:docMk/>
            <pc:sldMk cId="3174554620" sldId="267"/>
            <ac:cxnSpMk id="25" creationId="{20E3A342-4D61-4E3F-AF90-1AB42AEB96CC}"/>
          </ac:cxnSpMkLst>
        </pc:cxnChg>
        <pc:cxnChg chg="add del">
          <ac:chgData name="Shelina Begum (1704954)" userId="305392b5-cdd9-4d74-a73f-6ac0232514a7" providerId="ADAL" clId="{29AD93BE-AD8A-46D2-BB44-0A342E4C15F6}" dt="2019-06-11T22:48:01.280" v="4624" actId="26606"/>
          <ac:cxnSpMkLst>
            <pc:docMk/>
            <pc:sldMk cId="3174554620" sldId="267"/>
            <ac:cxnSpMk id="33" creationId="{39B7FDC9-F0CE-43A7-9F2A-83DD09DC3453}"/>
          </ac:cxnSpMkLst>
        </pc:cxnChg>
      </pc:sldChg>
      <pc:sldChg chg="addSp delSp modSp add mod modTransition setBg">
        <pc:chgData name="Shelina Begum (1704954)" userId="305392b5-cdd9-4d74-a73f-6ac0232514a7" providerId="ADAL" clId="{29AD93BE-AD8A-46D2-BB44-0A342E4C15F6}" dt="2019-06-12T08:16:24.129" v="5475" actId="1076"/>
        <pc:sldMkLst>
          <pc:docMk/>
          <pc:sldMk cId="2876038319" sldId="268"/>
        </pc:sldMkLst>
        <pc:spChg chg="mod">
          <ac:chgData name="Shelina Begum (1704954)" userId="305392b5-cdd9-4d74-a73f-6ac0232514a7" providerId="ADAL" clId="{29AD93BE-AD8A-46D2-BB44-0A342E4C15F6}" dt="2019-06-12T08:06:01.854" v="5413" actId="113"/>
          <ac:spMkLst>
            <pc:docMk/>
            <pc:sldMk cId="2876038319" sldId="268"/>
            <ac:spMk id="2" creationId="{D715FE91-FE8F-4BFD-B20F-A4623AF346DC}"/>
          </ac:spMkLst>
        </pc:spChg>
        <pc:spChg chg="del mod">
          <ac:chgData name="Shelina Begum (1704954)" userId="305392b5-cdd9-4d74-a73f-6ac0232514a7" providerId="ADAL" clId="{29AD93BE-AD8A-46D2-BB44-0A342E4C15F6}" dt="2019-06-12T08:02:24.874" v="5406" actId="26606"/>
          <ac:spMkLst>
            <pc:docMk/>
            <pc:sldMk cId="2876038319" sldId="268"/>
            <ac:spMk id="3" creationId="{E7589A6F-F665-42CD-B6E7-7E7880C8D696}"/>
          </ac:spMkLst>
        </pc:spChg>
        <pc:spChg chg="mod">
          <ac:chgData name="Shelina Begum (1704954)" userId="305392b5-cdd9-4d74-a73f-6ac0232514a7" providerId="ADAL" clId="{29AD93BE-AD8A-46D2-BB44-0A342E4C15F6}" dt="2019-06-12T08:03:40.556" v="5410" actId="26606"/>
          <ac:spMkLst>
            <pc:docMk/>
            <pc:sldMk cId="2876038319" sldId="268"/>
            <ac:spMk id="4" creationId="{EA2EF7CB-C924-4D41-939E-226B6FF76585}"/>
          </ac:spMkLst>
        </pc:spChg>
        <pc:spChg chg="add mod">
          <ac:chgData name="Shelina Begum (1704954)" userId="305392b5-cdd9-4d74-a73f-6ac0232514a7" providerId="ADAL" clId="{29AD93BE-AD8A-46D2-BB44-0A342E4C15F6}" dt="2019-06-12T08:09:41.353" v="5454" actId="6549"/>
          <ac:spMkLst>
            <pc:docMk/>
            <pc:sldMk cId="2876038319" sldId="268"/>
            <ac:spMk id="5" creationId="{EC4FA2F8-AFDD-43AF-BBE5-6D9DE4504F55}"/>
          </ac:spMkLst>
        </pc:spChg>
        <pc:spChg chg="add mod">
          <ac:chgData name="Shelina Begum (1704954)" userId="305392b5-cdd9-4d74-a73f-6ac0232514a7" providerId="ADAL" clId="{29AD93BE-AD8A-46D2-BB44-0A342E4C15F6}" dt="2019-06-12T08:16:24.129" v="5475" actId="1076"/>
          <ac:spMkLst>
            <pc:docMk/>
            <pc:sldMk cId="2876038319" sldId="268"/>
            <ac:spMk id="7" creationId="{D88B3027-0EEF-4AF5-8AF0-9A4D375C980D}"/>
          </ac:spMkLst>
        </pc:spChg>
        <pc:spChg chg="add del">
          <ac:chgData name="Shelina Begum (1704954)" userId="305392b5-cdd9-4d74-a73f-6ac0232514a7" providerId="ADAL" clId="{29AD93BE-AD8A-46D2-BB44-0A342E4C15F6}" dt="2019-06-12T08:04:01.666" v="5411" actId="26606"/>
          <ac:spMkLst>
            <pc:docMk/>
            <pc:sldMk cId="2876038319" sldId="268"/>
            <ac:spMk id="11" creationId="{46C2E80F-49A6-4372-B103-219D417A55ED}"/>
          </ac:spMkLst>
        </pc:spChg>
        <pc:spChg chg="add">
          <ac:chgData name="Shelina Begum (1704954)" userId="305392b5-cdd9-4d74-a73f-6ac0232514a7" providerId="ADAL" clId="{29AD93BE-AD8A-46D2-BB44-0A342E4C15F6}" dt="2019-06-12T08:04:01.666" v="5411" actId="26606"/>
          <ac:spMkLst>
            <pc:docMk/>
            <pc:sldMk cId="2876038319" sldId="268"/>
            <ac:spMk id="16" creationId="{46C2E80F-49A6-4372-B103-219D417A55ED}"/>
          </ac:spMkLst>
        </pc:spChg>
        <pc:graphicFrameChg chg="add mod modGraphic">
          <ac:chgData name="Shelina Begum (1704954)" userId="305392b5-cdd9-4d74-a73f-6ac0232514a7" providerId="ADAL" clId="{29AD93BE-AD8A-46D2-BB44-0A342E4C15F6}" dt="2019-06-12T08:04:01.666" v="5411" actId="26606"/>
          <ac:graphicFrameMkLst>
            <pc:docMk/>
            <pc:sldMk cId="2876038319" sldId="268"/>
            <ac:graphicFrameMk id="6" creationId="{ABDE8773-3ECB-4F52-9F53-3B39864C2E39}"/>
          </ac:graphicFrameMkLst>
        </pc:graphicFrameChg>
      </pc:sldChg>
      <pc:sldChg chg="addSp delSp modSp add del mod setBg">
        <pc:chgData name="Shelina Begum (1704954)" userId="305392b5-cdd9-4d74-a73f-6ac0232514a7" providerId="ADAL" clId="{29AD93BE-AD8A-46D2-BB44-0A342E4C15F6}" dt="2019-06-12T17:28:02.521" v="6151" actId="2696"/>
        <pc:sldMkLst>
          <pc:docMk/>
          <pc:sldMk cId="478843968" sldId="269"/>
        </pc:sldMkLst>
        <pc:spChg chg="mod">
          <ac:chgData name="Shelina Begum (1704954)" userId="305392b5-cdd9-4d74-a73f-6ac0232514a7" providerId="ADAL" clId="{29AD93BE-AD8A-46D2-BB44-0A342E4C15F6}" dt="2019-06-12T17:20:48.483" v="6085" actId="1076"/>
          <ac:spMkLst>
            <pc:docMk/>
            <pc:sldMk cId="478843968" sldId="269"/>
            <ac:spMk id="2" creationId="{4B8F08DA-77E7-4775-84B9-7845957A133F}"/>
          </ac:spMkLst>
        </pc:spChg>
        <pc:spChg chg="add del mod ord">
          <ac:chgData name="Shelina Begum (1704954)" userId="305392b5-cdd9-4d74-a73f-6ac0232514a7" providerId="ADAL" clId="{29AD93BE-AD8A-46D2-BB44-0A342E4C15F6}" dt="2019-06-12T17:11:57.419" v="6082" actId="26606"/>
          <ac:spMkLst>
            <pc:docMk/>
            <pc:sldMk cId="478843968" sldId="269"/>
            <ac:spMk id="3" creationId="{9081ABD1-7C65-46B0-AF39-0F549680C18D}"/>
          </ac:spMkLst>
        </pc:spChg>
        <pc:spChg chg="mod ord">
          <ac:chgData name="Shelina Begum (1704954)" userId="305392b5-cdd9-4d74-a73f-6ac0232514a7" providerId="ADAL" clId="{29AD93BE-AD8A-46D2-BB44-0A342E4C15F6}" dt="2019-06-12T17:11:57.419" v="6082" actId="26606"/>
          <ac:spMkLst>
            <pc:docMk/>
            <pc:sldMk cId="478843968" sldId="269"/>
            <ac:spMk id="4" creationId="{BEFFACA2-8578-47B4-A4EC-C35EE91C9C1C}"/>
          </ac:spMkLst>
        </pc:spChg>
        <pc:spChg chg="add del">
          <ac:chgData name="Shelina Begum (1704954)" userId="305392b5-cdd9-4d74-a73f-6ac0232514a7" providerId="ADAL" clId="{29AD93BE-AD8A-46D2-BB44-0A342E4C15F6}" dt="2019-06-12T16:38:02.751" v="6073"/>
          <ac:spMkLst>
            <pc:docMk/>
            <pc:sldMk cId="478843968" sldId="269"/>
            <ac:spMk id="8" creationId="{7995CAC6-5539-47BD-835E-10A069B4D98E}"/>
          </ac:spMkLst>
        </pc:spChg>
        <pc:spChg chg="add del">
          <ac:chgData name="Shelina Begum (1704954)" userId="305392b5-cdd9-4d74-a73f-6ac0232514a7" providerId="ADAL" clId="{29AD93BE-AD8A-46D2-BB44-0A342E4C15F6}" dt="2019-06-12T15:42:31.264" v="5769" actId="26606"/>
          <ac:spMkLst>
            <pc:docMk/>
            <pc:sldMk cId="478843968" sldId="269"/>
            <ac:spMk id="73" creationId="{73DE2CFE-42F2-48F0-8706-5264E012B10C}"/>
          </ac:spMkLst>
        </pc:spChg>
        <pc:spChg chg="add del">
          <ac:chgData name="Shelina Begum (1704954)" userId="305392b5-cdd9-4d74-a73f-6ac0232514a7" providerId="ADAL" clId="{29AD93BE-AD8A-46D2-BB44-0A342E4C15F6}" dt="2019-06-12T15:51:11.740" v="5783" actId="26606"/>
          <ac:spMkLst>
            <pc:docMk/>
            <pc:sldMk cId="478843968" sldId="269"/>
            <ac:spMk id="75" creationId="{42A5316D-ED2F-4F89-B4B4-8D9240B1A348}"/>
          </ac:spMkLst>
        </pc:spChg>
        <pc:spChg chg="add del">
          <ac:chgData name="Shelina Begum (1704954)" userId="305392b5-cdd9-4d74-a73f-6ac0232514a7" providerId="ADAL" clId="{29AD93BE-AD8A-46D2-BB44-0A342E4C15F6}" dt="2019-06-12T16:12:11.128" v="5975" actId="26606"/>
          <ac:spMkLst>
            <pc:docMk/>
            <pc:sldMk cId="478843968" sldId="269"/>
            <ac:spMk id="77" creationId="{73DE2CFE-42F2-48F0-8706-5264E012B10C}"/>
          </ac:spMkLst>
        </pc:spChg>
        <pc:spChg chg="add del">
          <ac:chgData name="Shelina Begum (1704954)" userId="305392b5-cdd9-4d74-a73f-6ac0232514a7" providerId="ADAL" clId="{29AD93BE-AD8A-46D2-BB44-0A342E4C15F6}" dt="2019-06-12T17:11:36.970" v="6080" actId="26606"/>
          <ac:spMkLst>
            <pc:docMk/>
            <pc:sldMk cId="478843968" sldId="269"/>
            <ac:spMk id="79" creationId="{F2974790-8852-4217-8EC5-00AD6F9A51F8}"/>
          </ac:spMkLst>
        </pc:spChg>
        <pc:spChg chg="add del">
          <ac:chgData name="Shelina Begum (1704954)" userId="305392b5-cdd9-4d74-a73f-6ac0232514a7" providerId="ADAL" clId="{29AD93BE-AD8A-46D2-BB44-0A342E4C15F6}" dt="2019-06-12T17:11:36.970" v="6080" actId="26606"/>
          <ac:spMkLst>
            <pc:docMk/>
            <pc:sldMk cId="478843968" sldId="269"/>
            <ac:spMk id="104" creationId="{235421DC-A006-4825-B62F-7DE8D0DEADD3}"/>
          </ac:spMkLst>
        </pc:spChg>
        <pc:spChg chg="add del">
          <ac:chgData name="Shelina Begum (1704954)" userId="305392b5-cdd9-4d74-a73f-6ac0232514a7" providerId="ADAL" clId="{29AD93BE-AD8A-46D2-BB44-0A342E4C15F6}" dt="2019-06-12T17:11:36.970" v="6080" actId="26606"/>
          <ac:spMkLst>
            <pc:docMk/>
            <pc:sldMk cId="478843968" sldId="269"/>
            <ac:spMk id="106" creationId="{3894FD15-2E33-4234-8160-FF85F03A4A1E}"/>
          </ac:spMkLst>
        </pc:spChg>
        <pc:spChg chg="add del">
          <ac:chgData name="Shelina Begum (1704954)" userId="305392b5-cdd9-4d74-a73f-6ac0232514a7" providerId="ADAL" clId="{29AD93BE-AD8A-46D2-BB44-0A342E4C15F6}" dt="2019-06-12T17:11:36.970" v="6080" actId="26606"/>
          <ac:spMkLst>
            <pc:docMk/>
            <pc:sldMk cId="478843968" sldId="269"/>
            <ac:spMk id="108" creationId="{6F4A2966-7C28-405D-BB02-5E542A25547C}"/>
          </ac:spMkLst>
        </pc:spChg>
        <pc:spChg chg="add del">
          <ac:chgData name="Shelina Begum (1704954)" userId="305392b5-cdd9-4d74-a73f-6ac0232514a7" providerId="ADAL" clId="{29AD93BE-AD8A-46D2-BB44-0A342E4C15F6}" dt="2019-06-12T17:11:36.970" v="6080" actId="26606"/>
          <ac:spMkLst>
            <pc:docMk/>
            <pc:sldMk cId="478843968" sldId="269"/>
            <ac:spMk id="110" creationId="{958D9839-C203-4964-B486-7C0FFFDE5E1C}"/>
          </ac:spMkLst>
        </pc:spChg>
        <pc:spChg chg="add del">
          <ac:chgData name="Shelina Begum (1704954)" userId="305392b5-cdd9-4d74-a73f-6ac0232514a7" providerId="ADAL" clId="{29AD93BE-AD8A-46D2-BB44-0A342E4C15F6}" dt="2019-06-12T15:52:39.892" v="5789" actId="26606"/>
          <ac:spMkLst>
            <pc:docMk/>
            <pc:sldMk cId="478843968" sldId="269"/>
            <ac:spMk id="1030" creationId="{73DE2CFE-42F2-48F0-8706-5264E012B10C}"/>
          </ac:spMkLst>
        </pc:spChg>
        <pc:spChg chg="add del">
          <ac:chgData name="Shelina Begum (1704954)" userId="305392b5-cdd9-4d74-a73f-6ac0232514a7" providerId="ADAL" clId="{29AD93BE-AD8A-46D2-BB44-0A342E4C15F6}" dt="2019-06-12T16:12:11.150" v="5976" actId="26606"/>
          <ac:spMkLst>
            <pc:docMk/>
            <pc:sldMk cId="478843968" sldId="269"/>
            <ac:spMk id="1032" creationId="{73DE2CFE-42F2-48F0-8706-5264E012B10C}"/>
          </ac:spMkLst>
        </pc:spChg>
        <pc:spChg chg="add del">
          <ac:chgData name="Shelina Begum (1704954)" userId="305392b5-cdd9-4d74-a73f-6ac0232514a7" providerId="ADAL" clId="{29AD93BE-AD8A-46D2-BB44-0A342E4C15F6}" dt="2019-06-12T17:11:57.419" v="6082" actId="26606"/>
          <ac:spMkLst>
            <pc:docMk/>
            <pc:sldMk cId="478843968" sldId="269"/>
            <ac:spMk id="1036" creationId="{99899462-FC16-43B0-966B-FCA263450716}"/>
          </ac:spMkLst>
        </pc:spChg>
        <pc:grpChg chg="add del">
          <ac:chgData name="Shelina Begum (1704954)" userId="305392b5-cdd9-4d74-a73f-6ac0232514a7" providerId="ADAL" clId="{29AD93BE-AD8A-46D2-BB44-0A342E4C15F6}" dt="2019-06-12T17:11:36.970" v="6080" actId="26606"/>
          <ac:grpSpMkLst>
            <pc:docMk/>
            <pc:sldMk cId="478843968" sldId="269"/>
            <ac:grpSpMk id="81" creationId="{9AE485DA-524A-4260-9FC8-98FAACAFF580}"/>
          </ac:grpSpMkLst>
        </pc:grpChg>
        <pc:picChg chg="add mod ord">
          <ac:chgData name="Shelina Begum (1704954)" userId="305392b5-cdd9-4d74-a73f-6ac0232514a7" providerId="ADAL" clId="{29AD93BE-AD8A-46D2-BB44-0A342E4C15F6}" dt="2019-06-12T17:20:44.471" v="6084" actId="1076"/>
          <ac:picMkLst>
            <pc:docMk/>
            <pc:sldMk cId="478843968" sldId="269"/>
            <ac:picMk id="5" creationId="{A07B2CA2-8AC5-47A8-A2BF-10C9FEB5935A}"/>
          </ac:picMkLst>
        </pc:picChg>
        <pc:picChg chg="add del mod">
          <ac:chgData name="Shelina Begum (1704954)" userId="305392b5-cdd9-4d74-a73f-6ac0232514a7" providerId="ADAL" clId="{29AD93BE-AD8A-46D2-BB44-0A342E4C15F6}" dt="2019-06-12T17:10:55.739" v="6078" actId="478"/>
          <ac:picMkLst>
            <pc:docMk/>
            <pc:sldMk cId="478843968" sldId="269"/>
            <ac:picMk id="7" creationId="{050562F8-C70F-4234-8274-92003B693E93}"/>
          </ac:picMkLst>
        </pc:picChg>
        <pc:picChg chg="add mod ord">
          <ac:chgData name="Shelina Begum (1704954)" userId="305392b5-cdd9-4d74-a73f-6ac0232514a7" providerId="ADAL" clId="{29AD93BE-AD8A-46D2-BB44-0A342E4C15F6}" dt="2019-06-12T17:20:41.436" v="6083" actId="1076"/>
          <ac:picMkLst>
            <pc:docMk/>
            <pc:sldMk cId="478843968" sldId="269"/>
            <ac:picMk id="10" creationId="{1B1E7B7B-DB91-4033-AFFB-0FBEEE51124E}"/>
          </ac:picMkLst>
        </pc:picChg>
        <pc:picChg chg="add del mod">
          <ac:chgData name="Shelina Begum (1704954)" userId="305392b5-cdd9-4d74-a73f-6ac0232514a7" providerId="ADAL" clId="{29AD93BE-AD8A-46D2-BB44-0A342E4C15F6}" dt="2019-06-12T15:36:09.546" v="5678"/>
          <ac:picMkLst>
            <pc:docMk/>
            <pc:sldMk cId="478843968" sldId="269"/>
            <ac:picMk id="1026" creationId="{6D1840E1-7F98-4EE8-A779-CBCD2681FFE9}"/>
          </ac:picMkLst>
        </pc:picChg>
        <pc:picChg chg="add del mod">
          <ac:chgData name="Shelina Begum (1704954)" userId="305392b5-cdd9-4d74-a73f-6ac0232514a7" providerId="ADAL" clId="{29AD93BE-AD8A-46D2-BB44-0A342E4C15F6}" dt="2019-06-12T15:43:09.282" v="5774" actId="478"/>
          <ac:picMkLst>
            <pc:docMk/>
            <pc:sldMk cId="478843968" sldId="269"/>
            <ac:picMk id="1028" creationId="{1A11A6B2-9BD8-4415-B3DB-9A9B702366B1}"/>
          </ac:picMkLst>
        </pc:picChg>
        <pc:cxnChg chg="add del">
          <ac:chgData name="Shelina Begum (1704954)" userId="305392b5-cdd9-4d74-a73f-6ac0232514a7" providerId="ADAL" clId="{29AD93BE-AD8A-46D2-BB44-0A342E4C15F6}" dt="2019-06-12T17:11:57.419" v="6082" actId="26606"/>
          <ac:cxnSpMkLst>
            <pc:docMk/>
            <pc:sldMk cId="478843968" sldId="269"/>
            <ac:cxnSpMk id="1034" creationId="{39B7FDC9-F0CE-43A7-9F2A-83DD09DC3453}"/>
          </ac:cxnSpMkLst>
        </pc:cxnChg>
        <pc:cxnChg chg="add del">
          <ac:chgData name="Shelina Begum (1704954)" userId="305392b5-cdd9-4d74-a73f-6ac0232514a7" providerId="ADAL" clId="{29AD93BE-AD8A-46D2-BB44-0A342E4C15F6}" dt="2019-06-12T17:11:57.419" v="6082" actId="26606"/>
          <ac:cxnSpMkLst>
            <pc:docMk/>
            <pc:sldMk cId="478843968" sldId="269"/>
            <ac:cxnSpMk id="1037" creationId="{AAFEA932-2DF1-410C-A00A-7A1E7DBF7511}"/>
          </ac:cxnSpMkLst>
        </pc:cxnChg>
      </pc:sldChg>
      <pc:sldChg chg="addSp delSp modSp add mod modTransition setBg">
        <pc:chgData name="Shelina Begum (1704954)" userId="305392b5-cdd9-4d74-a73f-6ac0232514a7" providerId="ADAL" clId="{29AD93BE-AD8A-46D2-BB44-0A342E4C15F6}" dt="2019-06-12T20:07:11.414" v="6405" actId="20577"/>
        <pc:sldMkLst>
          <pc:docMk/>
          <pc:sldMk cId="2179830238" sldId="314"/>
        </pc:sldMkLst>
        <pc:spChg chg="mod">
          <ac:chgData name="Shelina Begum (1704954)" userId="305392b5-cdd9-4d74-a73f-6ac0232514a7" providerId="ADAL" clId="{29AD93BE-AD8A-46D2-BB44-0A342E4C15F6}" dt="2019-06-12T17:47:56.772" v="6351" actId="20577"/>
          <ac:spMkLst>
            <pc:docMk/>
            <pc:sldMk cId="2179830238" sldId="314"/>
            <ac:spMk id="2" creationId="{25C04D31-6CFC-4E67-9508-9F185AB5F7CC}"/>
          </ac:spMkLst>
        </pc:spChg>
        <pc:spChg chg="mod ord">
          <ac:chgData name="Shelina Begum (1704954)" userId="305392b5-cdd9-4d74-a73f-6ac0232514a7" providerId="ADAL" clId="{29AD93BE-AD8A-46D2-BB44-0A342E4C15F6}" dt="2019-06-12T20:07:11.414" v="6405" actId="20577"/>
          <ac:spMkLst>
            <pc:docMk/>
            <pc:sldMk cId="2179830238" sldId="314"/>
            <ac:spMk id="3" creationId="{0479DFE4-B7A8-4B20-B809-392E35C93E85}"/>
          </ac:spMkLst>
        </pc:spChg>
        <pc:spChg chg="mod ord">
          <ac:chgData name="Shelina Begum (1704954)" userId="305392b5-cdd9-4d74-a73f-6ac0232514a7" providerId="ADAL" clId="{29AD93BE-AD8A-46D2-BB44-0A342E4C15F6}" dt="2019-06-12T17:22:14.833" v="6092" actId="26606"/>
          <ac:spMkLst>
            <pc:docMk/>
            <pc:sldMk cId="2179830238" sldId="314"/>
            <ac:spMk id="4" creationId="{D92929BB-529C-4D56-9C3C-B351606E358D}"/>
          </ac:spMkLst>
        </pc:spChg>
        <pc:spChg chg="add mod">
          <ac:chgData name="Shelina Begum (1704954)" userId="305392b5-cdd9-4d74-a73f-6ac0232514a7" providerId="ADAL" clId="{29AD93BE-AD8A-46D2-BB44-0A342E4C15F6}" dt="2019-06-12T17:27:29.593" v="6150" actId="1076"/>
          <ac:spMkLst>
            <pc:docMk/>
            <pc:sldMk cId="2179830238" sldId="314"/>
            <ac:spMk id="7" creationId="{3677B64D-135C-42BF-A5D6-683B8F400020}"/>
          </ac:spMkLst>
        </pc:spChg>
        <pc:spChg chg="add del">
          <ac:chgData name="Shelina Begum (1704954)" userId="305392b5-cdd9-4d74-a73f-6ac0232514a7" providerId="ADAL" clId="{29AD93BE-AD8A-46D2-BB44-0A342E4C15F6}" dt="2019-06-12T17:24:48.500" v="6118" actId="26606"/>
          <ac:spMkLst>
            <pc:docMk/>
            <pc:sldMk cId="2179830238" sldId="314"/>
            <ac:spMk id="8" creationId="{73DE2CFE-42F2-48F0-8706-5264E012B10C}"/>
          </ac:spMkLst>
        </pc:spChg>
        <pc:spChg chg="add mod">
          <ac:chgData name="Shelina Begum (1704954)" userId="305392b5-cdd9-4d74-a73f-6ac0232514a7" providerId="ADAL" clId="{29AD93BE-AD8A-46D2-BB44-0A342E4C15F6}" dt="2019-06-12T17:39:10.501" v="6336" actId="1076"/>
          <ac:spMkLst>
            <pc:docMk/>
            <pc:sldMk cId="2179830238" sldId="314"/>
            <ac:spMk id="9" creationId="{D6D3649A-221C-4D2E-919C-5A30E57A0B96}"/>
          </ac:spMkLst>
        </pc:spChg>
        <pc:spChg chg="add">
          <ac:chgData name="Shelina Begum (1704954)" userId="305392b5-cdd9-4d74-a73f-6ac0232514a7" providerId="ADAL" clId="{29AD93BE-AD8A-46D2-BB44-0A342E4C15F6}" dt="2019-06-12T17:24:48.500" v="6118" actId="26606"/>
          <ac:spMkLst>
            <pc:docMk/>
            <pc:sldMk cId="2179830238" sldId="314"/>
            <ac:spMk id="10" creationId="{73DE2CFE-42F2-48F0-8706-5264E012B10C}"/>
          </ac:spMkLst>
        </pc:spChg>
        <pc:spChg chg="add del">
          <ac:chgData name="Shelina Begum (1704954)" userId="305392b5-cdd9-4d74-a73f-6ac0232514a7" providerId="ADAL" clId="{29AD93BE-AD8A-46D2-BB44-0A342E4C15F6}" dt="2019-06-12T17:21:32.233" v="6088" actId="26606"/>
          <ac:spMkLst>
            <pc:docMk/>
            <pc:sldMk cId="2179830238" sldId="314"/>
            <ac:spMk id="11" creationId="{99899462-FC16-43B0-966B-FCA263450716}"/>
          </ac:spMkLst>
        </pc:spChg>
        <pc:picChg chg="del mod">
          <ac:chgData name="Shelina Begum (1704954)" userId="305392b5-cdd9-4d74-a73f-6ac0232514a7" providerId="ADAL" clId="{29AD93BE-AD8A-46D2-BB44-0A342E4C15F6}" dt="2019-06-12T17:21:57.385" v="6091"/>
          <ac:picMkLst>
            <pc:docMk/>
            <pc:sldMk cId="2179830238" sldId="314"/>
            <ac:picMk id="5" creationId="{71C00E6A-D89C-4030-A94B-0619D26674B4}"/>
          </ac:picMkLst>
        </pc:picChg>
        <pc:picChg chg="mod">
          <ac:chgData name="Shelina Begum (1704954)" userId="305392b5-cdd9-4d74-a73f-6ac0232514a7" providerId="ADAL" clId="{29AD93BE-AD8A-46D2-BB44-0A342E4C15F6}" dt="2019-06-12T17:25:44.596" v="6126" actId="1076"/>
          <ac:picMkLst>
            <pc:docMk/>
            <pc:sldMk cId="2179830238" sldId="314"/>
            <ac:picMk id="6" creationId="{85BAEB7B-447A-4BC9-A901-04894EC80BA6}"/>
          </ac:picMkLst>
        </pc:picChg>
        <pc:picChg chg="add mod">
          <ac:chgData name="Shelina Begum (1704954)" userId="305392b5-cdd9-4d74-a73f-6ac0232514a7" providerId="ADAL" clId="{29AD93BE-AD8A-46D2-BB44-0A342E4C15F6}" dt="2019-06-12T17:38:38.931" v="6334" actId="1076"/>
          <ac:picMkLst>
            <pc:docMk/>
            <pc:sldMk cId="2179830238" sldId="314"/>
            <ac:picMk id="12" creationId="{9A3E6947-D4B8-440A-ABB8-BEFF2B5A3BF1}"/>
          </ac:picMkLst>
        </pc:picChg>
        <pc:cxnChg chg="add del">
          <ac:chgData name="Shelina Begum (1704954)" userId="305392b5-cdd9-4d74-a73f-6ac0232514a7" providerId="ADAL" clId="{29AD93BE-AD8A-46D2-BB44-0A342E4C15F6}" dt="2019-06-12T17:21:32.233" v="6088" actId="26606"/>
          <ac:cxnSpMkLst>
            <pc:docMk/>
            <pc:sldMk cId="2179830238" sldId="314"/>
            <ac:cxnSpMk id="13" creationId="{AAFEA932-2DF1-410C-A00A-7A1E7DBF7511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989214-9939-4BF7-88FD-9C26CDA3E27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A9304E6-232F-4B66-B349-527003C4F77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Transaction Processing Systems (TPS)</a:t>
          </a:r>
          <a:endParaRPr lang="en-US"/>
        </a:p>
      </dgm:t>
    </dgm:pt>
    <dgm:pt modelId="{DA309BF2-8636-4E03-8548-035A84465DAF}" type="parTrans" cxnId="{3C8A0683-DE52-4239-AFCC-A244F0BA791F}">
      <dgm:prSet/>
      <dgm:spPr/>
      <dgm:t>
        <a:bodyPr/>
        <a:lstStyle/>
        <a:p>
          <a:endParaRPr lang="en-US"/>
        </a:p>
      </dgm:t>
    </dgm:pt>
    <dgm:pt modelId="{BA2C7589-F896-4CD0-9604-B55BA3223BC4}" type="sibTrans" cxnId="{3C8A0683-DE52-4239-AFCC-A244F0BA791F}">
      <dgm:prSet/>
      <dgm:spPr/>
      <dgm:t>
        <a:bodyPr/>
        <a:lstStyle/>
        <a:p>
          <a:endParaRPr lang="en-US"/>
        </a:p>
      </dgm:t>
    </dgm:pt>
    <dgm:pt modelId="{E6A7D240-F412-4AFA-AE16-57126333E0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Office Automation Systems (OAS)</a:t>
          </a:r>
          <a:endParaRPr lang="en-US"/>
        </a:p>
      </dgm:t>
    </dgm:pt>
    <dgm:pt modelId="{2574C3F2-F5FB-405C-BF7C-C44E6CB257BA}" type="parTrans" cxnId="{ADC3CA8F-6573-4B7F-80E0-DB2FDCAEF141}">
      <dgm:prSet/>
      <dgm:spPr/>
      <dgm:t>
        <a:bodyPr/>
        <a:lstStyle/>
        <a:p>
          <a:endParaRPr lang="en-US"/>
        </a:p>
      </dgm:t>
    </dgm:pt>
    <dgm:pt modelId="{B2CE4A8E-07EC-4E3A-93AF-F912F474D5F0}" type="sibTrans" cxnId="{ADC3CA8F-6573-4B7F-80E0-DB2FDCAEF141}">
      <dgm:prSet/>
      <dgm:spPr/>
      <dgm:t>
        <a:bodyPr/>
        <a:lstStyle/>
        <a:p>
          <a:endParaRPr lang="en-US"/>
        </a:p>
      </dgm:t>
    </dgm:pt>
    <dgm:pt modelId="{A66F909C-9273-4D62-B26F-4D76A73527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Knowledge Work Systems (KWS)</a:t>
          </a:r>
          <a:endParaRPr lang="en-US"/>
        </a:p>
      </dgm:t>
    </dgm:pt>
    <dgm:pt modelId="{82DB73FC-0278-45F5-808F-5CF546FE7EF3}" type="parTrans" cxnId="{76002AA6-A24D-4112-A63B-88FC942B4749}">
      <dgm:prSet/>
      <dgm:spPr/>
      <dgm:t>
        <a:bodyPr/>
        <a:lstStyle/>
        <a:p>
          <a:endParaRPr lang="en-US"/>
        </a:p>
      </dgm:t>
    </dgm:pt>
    <dgm:pt modelId="{FEF8FC91-FA32-4773-92D1-2F2D76C81BB6}" type="sibTrans" cxnId="{76002AA6-A24D-4112-A63B-88FC942B4749}">
      <dgm:prSet/>
      <dgm:spPr/>
      <dgm:t>
        <a:bodyPr/>
        <a:lstStyle/>
        <a:p>
          <a:endParaRPr lang="en-US"/>
        </a:p>
      </dgm:t>
    </dgm:pt>
    <dgm:pt modelId="{6E00CD14-B904-4AC2-9EB3-A208DFEF6C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Decisions Support Systems (DSS)</a:t>
          </a:r>
          <a:endParaRPr lang="en-US"/>
        </a:p>
      </dgm:t>
    </dgm:pt>
    <dgm:pt modelId="{A5453305-876F-410A-9E24-5637B30BDFFA}" type="parTrans" cxnId="{1A9DE292-3CBE-423C-B06F-96EC03A56E08}">
      <dgm:prSet/>
      <dgm:spPr/>
      <dgm:t>
        <a:bodyPr/>
        <a:lstStyle/>
        <a:p>
          <a:endParaRPr lang="en-US"/>
        </a:p>
      </dgm:t>
    </dgm:pt>
    <dgm:pt modelId="{5E5E5DE6-3CE3-4E65-BF79-85BF6C062265}" type="sibTrans" cxnId="{1A9DE292-3CBE-423C-B06F-96EC03A56E08}">
      <dgm:prSet/>
      <dgm:spPr/>
      <dgm:t>
        <a:bodyPr/>
        <a:lstStyle/>
        <a:p>
          <a:endParaRPr lang="en-US"/>
        </a:p>
      </dgm:t>
    </dgm:pt>
    <dgm:pt modelId="{1ADBA8C4-A383-492C-94D1-D762A6C0A2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Management Information Systems (MIS)</a:t>
          </a:r>
          <a:endParaRPr lang="en-US"/>
        </a:p>
      </dgm:t>
    </dgm:pt>
    <dgm:pt modelId="{CEDD0439-9A0A-465F-BDD1-379DCFD4D228}" type="parTrans" cxnId="{2987A324-3F44-4B4E-AC15-C6720CD532B6}">
      <dgm:prSet/>
      <dgm:spPr/>
      <dgm:t>
        <a:bodyPr/>
        <a:lstStyle/>
        <a:p>
          <a:endParaRPr lang="en-US"/>
        </a:p>
      </dgm:t>
    </dgm:pt>
    <dgm:pt modelId="{18239438-B4AC-4E8B-BB17-85B233E48301}" type="sibTrans" cxnId="{2987A324-3F44-4B4E-AC15-C6720CD532B6}">
      <dgm:prSet/>
      <dgm:spPr/>
      <dgm:t>
        <a:bodyPr/>
        <a:lstStyle/>
        <a:p>
          <a:endParaRPr lang="en-US"/>
        </a:p>
      </dgm:t>
    </dgm:pt>
    <dgm:pt modelId="{04CA35B4-F9FE-46C8-9426-7F52B91DD6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Executive Support Systems (ESS)</a:t>
          </a:r>
          <a:endParaRPr lang="en-US"/>
        </a:p>
      </dgm:t>
    </dgm:pt>
    <dgm:pt modelId="{C79AB72D-4004-4FE1-AF52-706B95BAE0DF}" type="parTrans" cxnId="{6D02610D-3341-4B92-8164-BAF35FAF452B}">
      <dgm:prSet/>
      <dgm:spPr/>
      <dgm:t>
        <a:bodyPr/>
        <a:lstStyle/>
        <a:p>
          <a:endParaRPr lang="en-US"/>
        </a:p>
      </dgm:t>
    </dgm:pt>
    <dgm:pt modelId="{AF0A387A-6F4F-48B6-B2C3-E189F2D8F4CA}" type="sibTrans" cxnId="{6D02610D-3341-4B92-8164-BAF35FAF452B}">
      <dgm:prSet/>
      <dgm:spPr/>
      <dgm:t>
        <a:bodyPr/>
        <a:lstStyle/>
        <a:p>
          <a:endParaRPr lang="en-US"/>
        </a:p>
      </dgm:t>
    </dgm:pt>
    <dgm:pt modelId="{77A322EE-1BFF-4E1F-B079-653321E166C8}" type="pres">
      <dgm:prSet presAssocID="{20989214-9939-4BF7-88FD-9C26CDA3E273}" presName="root" presStyleCnt="0">
        <dgm:presLayoutVars>
          <dgm:dir/>
          <dgm:resizeHandles val="exact"/>
        </dgm:presLayoutVars>
      </dgm:prSet>
      <dgm:spPr/>
    </dgm:pt>
    <dgm:pt modelId="{684B9D08-2E03-4B3A-8873-8457693C1D98}" type="pres">
      <dgm:prSet presAssocID="{2A9304E6-232F-4B66-B349-527003C4F77A}" presName="compNode" presStyleCnt="0"/>
      <dgm:spPr/>
    </dgm:pt>
    <dgm:pt modelId="{C87370B2-3F4C-4E09-8FF8-42B36762965E}" type="pres">
      <dgm:prSet presAssocID="{2A9304E6-232F-4B66-B349-527003C4F77A}" presName="bgRect" presStyleLbl="bgShp" presStyleIdx="0" presStyleCnt="6"/>
      <dgm:spPr/>
    </dgm:pt>
    <dgm:pt modelId="{AA3873BD-E3B4-4A55-B9E3-40C3F78F4E3E}" type="pres">
      <dgm:prSet presAssocID="{2A9304E6-232F-4B66-B349-527003C4F77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AC445AFD-F80B-41F8-BD55-0C2C83281FE2}" type="pres">
      <dgm:prSet presAssocID="{2A9304E6-232F-4B66-B349-527003C4F77A}" presName="spaceRect" presStyleCnt="0"/>
      <dgm:spPr/>
    </dgm:pt>
    <dgm:pt modelId="{496BBE78-01BC-4522-8BA8-4DD0D050F88B}" type="pres">
      <dgm:prSet presAssocID="{2A9304E6-232F-4B66-B349-527003C4F77A}" presName="parTx" presStyleLbl="revTx" presStyleIdx="0" presStyleCnt="6">
        <dgm:presLayoutVars>
          <dgm:chMax val="0"/>
          <dgm:chPref val="0"/>
        </dgm:presLayoutVars>
      </dgm:prSet>
      <dgm:spPr/>
    </dgm:pt>
    <dgm:pt modelId="{AE83A495-154E-4B19-A564-711542295CA3}" type="pres">
      <dgm:prSet presAssocID="{BA2C7589-F896-4CD0-9604-B55BA3223BC4}" presName="sibTrans" presStyleCnt="0"/>
      <dgm:spPr/>
    </dgm:pt>
    <dgm:pt modelId="{077AEF9E-DB34-4D28-BEC7-65289BE8E8AC}" type="pres">
      <dgm:prSet presAssocID="{E6A7D240-F412-4AFA-AE16-57126333E005}" presName="compNode" presStyleCnt="0"/>
      <dgm:spPr/>
    </dgm:pt>
    <dgm:pt modelId="{9E56F79E-5F31-4426-A281-A4D653215DA8}" type="pres">
      <dgm:prSet presAssocID="{E6A7D240-F412-4AFA-AE16-57126333E005}" presName="bgRect" presStyleLbl="bgShp" presStyleIdx="1" presStyleCnt="6"/>
      <dgm:spPr/>
    </dgm:pt>
    <dgm:pt modelId="{AAA5413E-493B-432B-AF13-52302025BD04}" type="pres">
      <dgm:prSet presAssocID="{E6A7D240-F412-4AFA-AE16-57126333E00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2FC08901-8296-4966-9982-EAA532ED959C}" type="pres">
      <dgm:prSet presAssocID="{E6A7D240-F412-4AFA-AE16-57126333E005}" presName="spaceRect" presStyleCnt="0"/>
      <dgm:spPr/>
    </dgm:pt>
    <dgm:pt modelId="{EB2E5F62-12B4-42F3-9D4C-60BBD9A42265}" type="pres">
      <dgm:prSet presAssocID="{E6A7D240-F412-4AFA-AE16-57126333E005}" presName="parTx" presStyleLbl="revTx" presStyleIdx="1" presStyleCnt="6">
        <dgm:presLayoutVars>
          <dgm:chMax val="0"/>
          <dgm:chPref val="0"/>
        </dgm:presLayoutVars>
      </dgm:prSet>
      <dgm:spPr/>
    </dgm:pt>
    <dgm:pt modelId="{BD408917-AEB1-4D63-A20D-31630C9DBD2C}" type="pres">
      <dgm:prSet presAssocID="{B2CE4A8E-07EC-4E3A-93AF-F912F474D5F0}" presName="sibTrans" presStyleCnt="0"/>
      <dgm:spPr/>
    </dgm:pt>
    <dgm:pt modelId="{B7D39940-8A6F-4D01-A10F-9926A030E970}" type="pres">
      <dgm:prSet presAssocID="{A66F909C-9273-4D62-B26F-4D76A73527E2}" presName="compNode" presStyleCnt="0"/>
      <dgm:spPr/>
    </dgm:pt>
    <dgm:pt modelId="{37FA7075-CB22-4B2E-909F-327562400EA0}" type="pres">
      <dgm:prSet presAssocID="{A66F909C-9273-4D62-B26F-4D76A73527E2}" presName="bgRect" presStyleLbl="bgShp" presStyleIdx="2" presStyleCnt="6"/>
      <dgm:spPr/>
    </dgm:pt>
    <dgm:pt modelId="{4F76AABB-4000-4C69-95FA-6A325A04E3F0}" type="pres">
      <dgm:prSet presAssocID="{A66F909C-9273-4D62-B26F-4D76A73527E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609E0A2A-19B4-4834-B89B-8D1943357E66}" type="pres">
      <dgm:prSet presAssocID="{A66F909C-9273-4D62-B26F-4D76A73527E2}" presName="spaceRect" presStyleCnt="0"/>
      <dgm:spPr/>
    </dgm:pt>
    <dgm:pt modelId="{FAC3F848-26F6-40C8-9E46-7AA4E9B3E147}" type="pres">
      <dgm:prSet presAssocID="{A66F909C-9273-4D62-B26F-4D76A73527E2}" presName="parTx" presStyleLbl="revTx" presStyleIdx="2" presStyleCnt="6">
        <dgm:presLayoutVars>
          <dgm:chMax val="0"/>
          <dgm:chPref val="0"/>
        </dgm:presLayoutVars>
      </dgm:prSet>
      <dgm:spPr/>
    </dgm:pt>
    <dgm:pt modelId="{C8CC9CB5-63F4-48AE-8483-3AA15493E9EE}" type="pres">
      <dgm:prSet presAssocID="{FEF8FC91-FA32-4773-92D1-2F2D76C81BB6}" presName="sibTrans" presStyleCnt="0"/>
      <dgm:spPr/>
    </dgm:pt>
    <dgm:pt modelId="{4F2C54E6-8599-4CEC-95E3-C0E04F56DD4E}" type="pres">
      <dgm:prSet presAssocID="{6E00CD14-B904-4AC2-9EB3-A208DFEF6C75}" presName="compNode" presStyleCnt="0"/>
      <dgm:spPr/>
    </dgm:pt>
    <dgm:pt modelId="{E1C2A1C8-5450-4A69-902B-1310D5C0D3A3}" type="pres">
      <dgm:prSet presAssocID="{6E00CD14-B904-4AC2-9EB3-A208DFEF6C75}" presName="bgRect" presStyleLbl="bgShp" presStyleIdx="3" presStyleCnt="6"/>
      <dgm:spPr/>
    </dgm:pt>
    <dgm:pt modelId="{1EBF327C-DE4F-456D-981F-592ED3788C15}" type="pres">
      <dgm:prSet presAssocID="{6E00CD14-B904-4AC2-9EB3-A208DFEF6C7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453F42A-60D5-4664-8316-0F5AFDF46275}" type="pres">
      <dgm:prSet presAssocID="{6E00CD14-B904-4AC2-9EB3-A208DFEF6C75}" presName="spaceRect" presStyleCnt="0"/>
      <dgm:spPr/>
    </dgm:pt>
    <dgm:pt modelId="{EF849C3A-D7DA-474E-A13A-A4DA286B82B8}" type="pres">
      <dgm:prSet presAssocID="{6E00CD14-B904-4AC2-9EB3-A208DFEF6C75}" presName="parTx" presStyleLbl="revTx" presStyleIdx="3" presStyleCnt="6">
        <dgm:presLayoutVars>
          <dgm:chMax val="0"/>
          <dgm:chPref val="0"/>
        </dgm:presLayoutVars>
      </dgm:prSet>
      <dgm:spPr/>
    </dgm:pt>
    <dgm:pt modelId="{46AAD6AF-5AED-47BF-9D6B-82A70DF8F6BB}" type="pres">
      <dgm:prSet presAssocID="{5E5E5DE6-3CE3-4E65-BF79-85BF6C062265}" presName="sibTrans" presStyleCnt="0"/>
      <dgm:spPr/>
    </dgm:pt>
    <dgm:pt modelId="{983A79FD-3624-4102-945C-F496E14075CD}" type="pres">
      <dgm:prSet presAssocID="{1ADBA8C4-A383-492C-94D1-D762A6C0A264}" presName="compNode" presStyleCnt="0"/>
      <dgm:spPr/>
    </dgm:pt>
    <dgm:pt modelId="{6BFD9A38-6D61-46D2-AE38-66DB5F85C4FF}" type="pres">
      <dgm:prSet presAssocID="{1ADBA8C4-A383-492C-94D1-D762A6C0A264}" presName="bgRect" presStyleLbl="bgShp" presStyleIdx="4" presStyleCnt="6"/>
      <dgm:spPr/>
    </dgm:pt>
    <dgm:pt modelId="{57A69E5F-E284-4B22-9536-1422DEB3F224}" type="pres">
      <dgm:prSet presAssocID="{1ADBA8C4-A383-492C-94D1-D762A6C0A26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5C38A1DA-3DD4-4430-B122-52C14CFB6F97}" type="pres">
      <dgm:prSet presAssocID="{1ADBA8C4-A383-492C-94D1-D762A6C0A264}" presName="spaceRect" presStyleCnt="0"/>
      <dgm:spPr/>
    </dgm:pt>
    <dgm:pt modelId="{88A4605E-C9AE-4928-B73F-3D6E2C58A6AA}" type="pres">
      <dgm:prSet presAssocID="{1ADBA8C4-A383-492C-94D1-D762A6C0A264}" presName="parTx" presStyleLbl="revTx" presStyleIdx="4" presStyleCnt="6">
        <dgm:presLayoutVars>
          <dgm:chMax val="0"/>
          <dgm:chPref val="0"/>
        </dgm:presLayoutVars>
      </dgm:prSet>
      <dgm:spPr/>
    </dgm:pt>
    <dgm:pt modelId="{BCB12AA7-1024-45D1-83E8-9957E9B0F497}" type="pres">
      <dgm:prSet presAssocID="{18239438-B4AC-4E8B-BB17-85B233E48301}" presName="sibTrans" presStyleCnt="0"/>
      <dgm:spPr/>
    </dgm:pt>
    <dgm:pt modelId="{DCC77F0F-3FC2-43DF-88C0-42FB8E52E0B3}" type="pres">
      <dgm:prSet presAssocID="{04CA35B4-F9FE-46C8-9426-7F52B91DD6B5}" presName="compNode" presStyleCnt="0"/>
      <dgm:spPr/>
    </dgm:pt>
    <dgm:pt modelId="{EF9946B9-813E-4A17-AE49-6E7364305AAC}" type="pres">
      <dgm:prSet presAssocID="{04CA35B4-F9FE-46C8-9426-7F52B91DD6B5}" presName="bgRect" presStyleLbl="bgShp" presStyleIdx="5" presStyleCnt="6"/>
      <dgm:spPr/>
    </dgm:pt>
    <dgm:pt modelId="{C0F98954-EC1B-47B7-AEF0-A4760E02AD37}" type="pres">
      <dgm:prSet presAssocID="{04CA35B4-F9FE-46C8-9426-7F52B91DD6B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ght Pointing Backhand Index"/>
        </a:ext>
      </dgm:extLst>
    </dgm:pt>
    <dgm:pt modelId="{52BDE128-4F94-4694-8C57-61178D83DA47}" type="pres">
      <dgm:prSet presAssocID="{04CA35B4-F9FE-46C8-9426-7F52B91DD6B5}" presName="spaceRect" presStyleCnt="0"/>
      <dgm:spPr/>
    </dgm:pt>
    <dgm:pt modelId="{D4AEDD2D-616C-4BD8-9DA5-FEB6F5B5F3F8}" type="pres">
      <dgm:prSet presAssocID="{04CA35B4-F9FE-46C8-9426-7F52B91DD6B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759AC08-254E-4E23-839D-6BD578A0C2E7}" type="presOf" srcId="{6E00CD14-B904-4AC2-9EB3-A208DFEF6C75}" destId="{EF849C3A-D7DA-474E-A13A-A4DA286B82B8}" srcOrd="0" destOrd="0" presId="urn:microsoft.com/office/officeart/2018/2/layout/IconVerticalSolidList"/>
    <dgm:cxn modelId="{6D02610D-3341-4B92-8164-BAF35FAF452B}" srcId="{20989214-9939-4BF7-88FD-9C26CDA3E273}" destId="{04CA35B4-F9FE-46C8-9426-7F52B91DD6B5}" srcOrd="5" destOrd="0" parTransId="{C79AB72D-4004-4FE1-AF52-706B95BAE0DF}" sibTransId="{AF0A387A-6F4F-48B6-B2C3-E189F2D8F4CA}"/>
    <dgm:cxn modelId="{74109A14-A760-447D-BD83-51BB3C4B9A74}" type="presOf" srcId="{A66F909C-9273-4D62-B26F-4D76A73527E2}" destId="{FAC3F848-26F6-40C8-9E46-7AA4E9B3E147}" srcOrd="0" destOrd="0" presId="urn:microsoft.com/office/officeart/2018/2/layout/IconVerticalSolidList"/>
    <dgm:cxn modelId="{2987A324-3F44-4B4E-AC15-C6720CD532B6}" srcId="{20989214-9939-4BF7-88FD-9C26CDA3E273}" destId="{1ADBA8C4-A383-492C-94D1-D762A6C0A264}" srcOrd="4" destOrd="0" parTransId="{CEDD0439-9A0A-465F-BDD1-379DCFD4D228}" sibTransId="{18239438-B4AC-4E8B-BB17-85B233E48301}"/>
    <dgm:cxn modelId="{2DDC4F33-0794-41AE-BF43-F3830D256917}" type="presOf" srcId="{2A9304E6-232F-4B66-B349-527003C4F77A}" destId="{496BBE78-01BC-4522-8BA8-4DD0D050F88B}" srcOrd="0" destOrd="0" presId="urn:microsoft.com/office/officeart/2018/2/layout/IconVerticalSolidList"/>
    <dgm:cxn modelId="{9E065970-4D4A-4A9B-A1CB-1771267536E1}" type="presOf" srcId="{E6A7D240-F412-4AFA-AE16-57126333E005}" destId="{EB2E5F62-12B4-42F3-9D4C-60BBD9A42265}" srcOrd="0" destOrd="0" presId="urn:microsoft.com/office/officeart/2018/2/layout/IconVerticalSolidList"/>
    <dgm:cxn modelId="{6BDDC851-B56D-4489-8B16-C774FEA25226}" type="presOf" srcId="{04CA35B4-F9FE-46C8-9426-7F52B91DD6B5}" destId="{D4AEDD2D-616C-4BD8-9DA5-FEB6F5B5F3F8}" srcOrd="0" destOrd="0" presId="urn:microsoft.com/office/officeart/2018/2/layout/IconVerticalSolidList"/>
    <dgm:cxn modelId="{3C8A0683-DE52-4239-AFCC-A244F0BA791F}" srcId="{20989214-9939-4BF7-88FD-9C26CDA3E273}" destId="{2A9304E6-232F-4B66-B349-527003C4F77A}" srcOrd="0" destOrd="0" parTransId="{DA309BF2-8636-4E03-8548-035A84465DAF}" sibTransId="{BA2C7589-F896-4CD0-9604-B55BA3223BC4}"/>
    <dgm:cxn modelId="{ADC3CA8F-6573-4B7F-80E0-DB2FDCAEF141}" srcId="{20989214-9939-4BF7-88FD-9C26CDA3E273}" destId="{E6A7D240-F412-4AFA-AE16-57126333E005}" srcOrd="1" destOrd="0" parTransId="{2574C3F2-F5FB-405C-BF7C-C44E6CB257BA}" sibTransId="{B2CE4A8E-07EC-4E3A-93AF-F912F474D5F0}"/>
    <dgm:cxn modelId="{1A9DE292-3CBE-423C-B06F-96EC03A56E08}" srcId="{20989214-9939-4BF7-88FD-9C26CDA3E273}" destId="{6E00CD14-B904-4AC2-9EB3-A208DFEF6C75}" srcOrd="3" destOrd="0" parTransId="{A5453305-876F-410A-9E24-5637B30BDFFA}" sibTransId="{5E5E5DE6-3CE3-4E65-BF79-85BF6C062265}"/>
    <dgm:cxn modelId="{76002AA6-A24D-4112-A63B-88FC942B4749}" srcId="{20989214-9939-4BF7-88FD-9C26CDA3E273}" destId="{A66F909C-9273-4D62-B26F-4D76A73527E2}" srcOrd="2" destOrd="0" parTransId="{82DB73FC-0278-45F5-808F-5CF546FE7EF3}" sibTransId="{FEF8FC91-FA32-4773-92D1-2F2D76C81BB6}"/>
    <dgm:cxn modelId="{998D7AB4-4BC4-4F7F-8E85-39829F6C5CB0}" type="presOf" srcId="{20989214-9939-4BF7-88FD-9C26CDA3E273}" destId="{77A322EE-1BFF-4E1F-B079-653321E166C8}" srcOrd="0" destOrd="0" presId="urn:microsoft.com/office/officeart/2018/2/layout/IconVerticalSolidList"/>
    <dgm:cxn modelId="{D85F45CF-AAC5-4E70-9B71-75C9C089FEC3}" type="presOf" srcId="{1ADBA8C4-A383-492C-94D1-D762A6C0A264}" destId="{88A4605E-C9AE-4928-B73F-3D6E2C58A6AA}" srcOrd="0" destOrd="0" presId="urn:microsoft.com/office/officeart/2018/2/layout/IconVerticalSolidList"/>
    <dgm:cxn modelId="{D65576F0-6F96-48C7-AD0E-61961140C195}" type="presParOf" srcId="{77A322EE-1BFF-4E1F-B079-653321E166C8}" destId="{684B9D08-2E03-4B3A-8873-8457693C1D98}" srcOrd="0" destOrd="0" presId="urn:microsoft.com/office/officeart/2018/2/layout/IconVerticalSolidList"/>
    <dgm:cxn modelId="{9948693A-7F57-460F-805A-43227AE43B4A}" type="presParOf" srcId="{684B9D08-2E03-4B3A-8873-8457693C1D98}" destId="{C87370B2-3F4C-4E09-8FF8-42B36762965E}" srcOrd="0" destOrd="0" presId="urn:microsoft.com/office/officeart/2018/2/layout/IconVerticalSolidList"/>
    <dgm:cxn modelId="{3CAD73B5-6A8A-4BCB-AA1C-CAEB9123FA3E}" type="presParOf" srcId="{684B9D08-2E03-4B3A-8873-8457693C1D98}" destId="{AA3873BD-E3B4-4A55-B9E3-40C3F78F4E3E}" srcOrd="1" destOrd="0" presId="urn:microsoft.com/office/officeart/2018/2/layout/IconVerticalSolidList"/>
    <dgm:cxn modelId="{C486A83D-18C1-4B5E-B7F1-76617C081F72}" type="presParOf" srcId="{684B9D08-2E03-4B3A-8873-8457693C1D98}" destId="{AC445AFD-F80B-41F8-BD55-0C2C83281FE2}" srcOrd="2" destOrd="0" presId="urn:microsoft.com/office/officeart/2018/2/layout/IconVerticalSolidList"/>
    <dgm:cxn modelId="{3D6C03A5-2547-4F52-A5D0-770DBE514F9B}" type="presParOf" srcId="{684B9D08-2E03-4B3A-8873-8457693C1D98}" destId="{496BBE78-01BC-4522-8BA8-4DD0D050F88B}" srcOrd="3" destOrd="0" presId="urn:microsoft.com/office/officeart/2018/2/layout/IconVerticalSolidList"/>
    <dgm:cxn modelId="{3029E311-742A-451F-8889-8B8F7E0A5EA3}" type="presParOf" srcId="{77A322EE-1BFF-4E1F-B079-653321E166C8}" destId="{AE83A495-154E-4B19-A564-711542295CA3}" srcOrd="1" destOrd="0" presId="urn:microsoft.com/office/officeart/2018/2/layout/IconVerticalSolidList"/>
    <dgm:cxn modelId="{11CDE07A-C081-4E15-A253-2642254DD0AB}" type="presParOf" srcId="{77A322EE-1BFF-4E1F-B079-653321E166C8}" destId="{077AEF9E-DB34-4D28-BEC7-65289BE8E8AC}" srcOrd="2" destOrd="0" presId="urn:microsoft.com/office/officeart/2018/2/layout/IconVerticalSolidList"/>
    <dgm:cxn modelId="{BC49E20B-1B23-43BD-A3FC-86F77A0E0E16}" type="presParOf" srcId="{077AEF9E-DB34-4D28-BEC7-65289BE8E8AC}" destId="{9E56F79E-5F31-4426-A281-A4D653215DA8}" srcOrd="0" destOrd="0" presId="urn:microsoft.com/office/officeart/2018/2/layout/IconVerticalSolidList"/>
    <dgm:cxn modelId="{3F4CB6BE-2CA2-4598-B751-74CB241FA901}" type="presParOf" srcId="{077AEF9E-DB34-4D28-BEC7-65289BE8E8AC}" destId="{AAA5413E-493B-432B-AF13-52302025BD04}" srcOrd="1" destOrd="0" presId="urn:microsoft.com/office/officeart/2018/2/layout/IconVerticalSolidList"/>
    <dgm:cxn modelId="{6BD87C74-9E8D-45C9-8C39-55FA226B3D94}" type="presParOf" srcId="{077AEF9E-DB34-4D28-BEC7-65289BE8E8AC}" destId="{2FC08901-8296-4966-9982-EAA532ED959C}" srcOrd="2" destOrd="0" presId="urn:microsoft.com/office/officeart/2018/2/layout/IconVerticalSolidList"/>
    <dgm:cxn modelId="{556A098D-9277-4E61-9195-67E1208538FC}" type="presParOf" srcId="{077AEF9E-DB34-4D28-BEC7-65289BE8E8AC}" destId="{EB2E5F62-12B4-42F3-9D4C-60BBD9A42265}" srcOrd="3" destOrd="0" presId="urn:microsoft.com/office/officeart/2018/2/layout/IconVerticalSolidList"/>
    <dgm:cxn modelId="{E08FEA43-21A8-4D12-A524-536D8A656B44}" type="presParOf" srcId="{77A322EE-1BFF-4E1F-B079-653321E166C8}" destId="{BD408917-AEB1-4D63-A20D-31630C9DBD2C}" srcOrd="3" destOrd="0" presId="urn:microsoft.com/office/officeart/2018/2/layout/IconVerticalSolidList"/>
    <dgm:cxn modelId="{08CCF88A-5C23-46EA-9DC3-C353B598CB15}" type="presParOf" srcId="{77A322EE-1BFF-4E1F-B079-653321E166C8}" destId="{B7D39940-8A6F-4D01-A10F-9926A030E970}" srcOrd="4" destOrd="0" presId="urn:microsoft.com/office/officeart/2018/2/layout/IconVerticalSolidList"/>
    <dgm:cxn modelId="{97296B5F-A500-472A-8E19-4B1D96AEEEF5}" type="presParOf" srcId="{B7D39940-8A6F-4D01-A10F-9926A030E970}" destId="{37FA7075-CB22-4B2E-909F-327562400EA0}" srcOrd="0" destOrd="0" presId="urn:microsoft.com/office/officeart/2018/2/layout/IconVerticalSolidList"/>
    <dgm:cxn modelId="{DBBC0201-9B35-419F-96FF-B31CAF5CD5C2}" type="presParOf" srcId="{B7D39940-8A6F-4D01-A10F-9926A030E970}" destId="{4F76AABB-4000-4C69-95FA-6A325A04E3F0}" srcOrd="1" destOrd="0" presId="urn:microsoft.com/office/officeart/2018/2/layout/IconVerticalSolidList"/>
    <dgm:cxn modelId="{0DB7F4EE-4EBF-4EF4-88A6-E7CEE76576DE}" type="presParOf" srcId="{B7D39940-8A6F-4D01-A10F-9926A030E970}" destId="{609E0A2A-19B4-4834-B89B-8D1943357E66}" srcOrd="2" destOrd="0" presId="urn:microsoft.com/office/officeart/2018/2/layout/IconVerticalSolidList"/>
    <dgm:cxn modelId="{801A1AEB-BBDB-41F2-A795-DA59184EADD5}" type="presParOf" srcId="{B7D39940-8A6F-4D01-A10F-9926A030E970}" destId="{FAC3F848-26F6-40C8-9E46-7AA4E9B3E147}" srcOrd="3" destOrd="0" presId="urn:microsoft.com/office/officeart/2018/2/layout/IconVerticalSolidList"/>
    <dgm:cxn modelId="{4AA2D1A2-7124-4373-B816-464628AB10DD}" type="presParOf" srcId="{77A322EE-1BFF-4E1F-B079-653321E166C8}" destId="{C8CC9CB5-63F4-48AE-8483-3AA15493E9EE}" srcOrd="5" destOrd="0" presId="urn:microsoft.com/office/officeart/2018/2/layout/IconVerticalSolidList"/>
    <dgm:cxn modelId="{C653E8E5-3E4D-4F0F-A208-65DC61D4A386}" type="presParOf" srcId="{77A322EE-1BFF-4E1F-B079-653321E166C8}" destId="{4F2C54E6-8599-4CEC-95E3-C0E04F56DD4E}" srcOrd="6" destOrd="0" presId="urn:microsoft.com/office/officeart/2018/2/layout/IconVerticalSolidList"/>
    <dgm:cxn modelId="{859CA9C7-9A18-4655-A242-B97697ACEB22}" type="presParOf" srcId="{4F2C54E6-8599-4CEC-95E3-C0E04F56DD4E}" destId="{E1C2A1C8-5450-4A69-902B-1310D5C0D3A3}" srcOrd="0" destOrd="0" presId="urn:microsoft.com/office/officeart/2018/2/layout/IconVerticalSolidList"/>
    <dgm:cxn modelId="{93AA3A43-C52C-4F6C-9702-1158F6D385F1}" type="presParOf" srcId="{4F2C54E6-8599-4CEC-95E3-C0E04F56DD4E}" destId="{1EBF327C-DE4F-456D-981F-592ED3788C15}" srcOrd="1" destOrd="0" presId="urn:microsoft.com/office/officeart/2018/2/layout/IconVerticalSolidList"/>
    <dgm:cxn modelId="{17D17F35-4102-42B1-A308-41FA54B9F958}" type="presParOf" srcId="{4F2C54E6-8599-4CEC-95E3-C0E04F56DD4E}" destId="{3453F42A-60D5-4664-8316-0F5AFDF46275}" srcOrd="2" destOrd="0" presId="urn:microsoft.com/office/officeart/2018/2/layout/IconVerticalSolidList"/>
    <dgm:cxn modelId="{DE6BC171-4601-4C12-AFB0-88EFC8DF22B4}" type="presParOf" srcId="{4F2C54E6-8599-4CEC-95E3-C0E04F56DD4E}" destId="{EF849C3A-D7DA-474E-A13A-A4DA286B82B8}" srcOrd="3" destOrd="0" presId="urn:microsoft.com/office/officeart/2018/2/layout/IconVerticalSolidList"/>
    <dgm:cxn modelId="{C5374E11-D71C-4B35-ACD5-507D9F42C371}" type="presParOf" srcId="{77A322EE-1BFF-4E1F-B079-653321E166C8}" destId="{46AAD6AF-5AED-47BF-9D6B-82A70DF8F6BB}" srcOrd="7" destOrd="0" presId="urn:microsoft.com/office/officeart/2018/2/layout/IconVerticalSolidList"/>
    <dgm:cxn modelId="{9CDCB583-2109-49D8-B5DA-52A57DDA5F12}" type="presParOf" srcId="{77A322EE-1BFF-4E1F-B079-653321E166C8}" destId="{983A79FD-3624-4102-945C-F496E14075CD}" srcOrd="8" destOrd="0" presId="urn:microsoft.com/office/officeart/2018/2/layout/IconVerticalSolidList"/>
    <dgm:cxn modelId="{164BED5F-84DD-4049-A75F-AC85CCF43E80}" type="presParOf" srcId="{983A79FD-3624-4102-945C-F496E14075CD}" destId="{6BFD9A38-6D61-46D2-AE38-66DB5F85C4FF}" srcOrd="0" destOrd="0" presId="urn:microsoft.com/office/officeart/2018/2/layout/IconVerticalSolidList"/>
    <dgm:cxn modelId="{8EDA1D2F-DF9F-417E-BACC-E41AFB7A5F26}" type="presParOf" srcId="{983A79FD-3624-4102-945C-F496E14075CD}" destId="{57A69E5F-E284-4B22-9536-1422DEB3F224}" srcOrd="1" destOrd="0" presId="urn:microsoft.com/office/officeart/2018/2/layout/IconVerticalSolidList"/>
    <dgm:cxn modelId="{82E05238-E8C9-47DF-8FA4-DB85BD059394}" type="presParOf" srcId="{983A79FD-3624-4102-945C-F496E14075CD}" destId="{5C38A1DA-3DD4-4430-B122-52C14CFB6F97}" srcOrd="2" destOrd="0" presId="urn:microsoft.com/office/officeart/2018/2/layout/IconVerticalSolidList"/>
    <dgm:cxn modelId="{0FB45C62-EC24-4FBC-A4A1-D2168E0AF388}" type="presParOf" srcId="{983A79FD-3624-4102-945C-F496E14075CD}" destId="{88A4605E-C9AE-4928-B73F-3D6E2C58A6AA}" srcOrd="3" destOrd="0" presId="urn:microsoft.com/office/officeart/2018/2/layout/IconVerticalSolidList"/>
    <dgm:cxn modelId="{EB3F2FC6-6F6B-49EA-AF82-FCECC18C0674}" type="presParOf" srcId="{77A322EE-1BFF-4E1F-B079-653321E166C8}" destId="{BCB12AA7-1024-45D1-83E8-9957E9B0F497}" srcOrd="9" destOrd="0" presId="urn:microsoft.com/office/officeart/2018/2/layout/IconVerticalSolidList"/>
    <dgm:cxn modelId="{F3CD082D-957B-4B79-88F4-031061FF73C0}" type="presParOf" srcId="{77A322EE-1BFF-4E1F-B079-653321E166C8}" destId="{DCC77F0F-3FC2-43DF-88C0-42FB8E52E0B3}" srcOrd="10" destOrd="0" presId="urn:microsoft.com/office/officeart/2018/2/layout/IconVerticalSolidList"/>
    <dgm:cxn modelId="{708D4492-D414-43C2-B063-30AB9A18C3F6}" type="presParOf" srcId="{DCC77F0F-3FC2-43DF-88C0-42FB8E52E0B3}" destId="{EF9946B9-813E-4A17-AE49-6E7364305AAC}" srcOrd="0" destOrd="0" presId="urn:microsoft.com/office/officeart/2018/2/layout/IconVerticalSolidList"/>
    <dgm:cxn modelId="{B1C70045-D982-43E5-A936-7DA8FD92DE50}" type="presParOf" srcId="{DCC77F0F-3FC2-43DF-88C0-42FB8E52E0B3}" destId="{C0F98954-EC1B-47B7-AEF0-A4760E02AD37}" srcOrd="1" destOrd="0" presId="urn:microsoft.com/office/officeart/2018/2/layout/IconVerticalSolidList"/>
    <dgm:cxn modelId="{ED528034-0DA4-4C2D-B788-0AA1CB3B4F43}" type="presParOf" srcId="{DCC77F0F-3FC2-43DF-88C0-42FB8E52E0B3}" destId="{52BDE128-4F94-4694-8C57-61178D83DA47}" srcOrd="2" destOrd="0" presId="urn:microsoft.com/office/officeart/2018/2/layout/IconVerticalSolidList"/>
    <dgm:cxn modelId="{59FCA9DE-1082-423C-87C2-3754C4B81F62}" type="presParOf" srcId="{DCC77F0F-3FC2-43DF-88C0-42FB8E52E0B3}" destId="{D4AEDD2D-616C-4BD8-9DA5-FEB6F5B5F3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7370B2-3F4C-4E09-8FF8-42B36762965E}">
      <dsp:nvSpPr>
        <dsp:cNvPr id="0" name=""/>
        <dsp:cNvSpPr/>
      </dsp:nvSpPr>
      <dsp:spPr>
        <a:xfrm>
          <a:off x="0" y="1903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3873BD-E3B4-4A55-B9E3-40C3F78F4E3E}">
      <dsp:nvSpPr>
        <dsp:cNvPr id="0" name=""/>
        <dsp:cNvSpPr/>
      </dsp:nvSpPr>
      <dsp:spPr>
        <a:xfrm>
          <a:off x="245405" y="184436"/>
          <a:ext cx="446191" cy="44619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6BBE78-01BC-4522-8BA8-4DD0D050F88B}">
      <dsp:nvSpPr>
        <dsp:cNvPr id="0" name=""/>
        <dsp:cNvSpPr/>
      </dsp:nvSpPr>
      <dsp:spPr>
        <a:xfrm>
          <a:off x="937002" y="1903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Transaction Processing Systems (TPS)</a:t>
          </a:r>
          <a:endParaRPr lang="en-US" sz="1900" kern="1200"/>
        </a:p>
      </dsp:txBody>
      <dsp:txXfrm>
        <a:off x="937002" y="1903"/>
        <a:ext cx="5576601" cy="811257"/>
      </dsp:txXfrm>
    </dsp:sp>
    <dsp:sp modelId="{9E56F79E-5F31-4426-A281-A4D653215DA8}">
      <dsp:nvSpPr>
        <dsp:cNvPr id="0" name=""/>
        <dsp:cNvSpPr/>
      </dsp:nvSpPr>
      <dsp:spPr>
        <a:xfrm>
          <a:off x="0" y="1015975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A5413E-493B-432B-AF13-52302025BD04}">
      <dsp:nvSpPr>
        <dsp:cNvPr id="0" name=""/>
        <dsp:cNvSpPr/>
      </dsp:nvSpPr>
      <dsp:spPr>
        <a:xfrm>
          <a:off x="245405" y="1198508"/>
          <a:ext cx="446191" cy="44619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2E5F62-12B4-42F3-9D4C-60BBD9A42265}">
      <dsp:nvSpPr>
        <dsp:cNvPr id="0" name=""/>
        <dsp:cNvSpPr/>
      </dsp:nvSpPr>
      <dsp:spPr>
        <a:xfrm>
          <a:off x="937002" y="1015975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Office Automation Systems (OAS)</a:t>
          </a:r>
          <a:endParaRPr lang="en-US" sz="1900" kern="1200"/>
        </a:p>
      </dsp:txBody>
      <dsp:txXfrm>
        <a:off x="937002" y="1015975"/>
        <a:ext cx="5576601" cy="811257"/>
      </dsp:txXfrm>
    </dsp:sp>
    <dsp:sp modelId="{37FA7075-CB22-4B2E-909F-327562400EA0}">
      <dsp:nvSpPr>
        <dsp:cNvPr id="0" name=""/>
        <dsp:cNvSpPr/>
      </dsp:nvSpPr>
      <dsp:spPr>
        <a:xfrm>
          <a:off x="0" y="2030048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76AABB-4000-4C69-95FA-6A325A04E3F0}">
      <dsp:nvSpPr>
        <dsp:cNvPr id="0" name=""/>
        <dsp:cNvSpPr/>
      </dsp:nvSpPr>
      <dsp:spPr>
        <a:xfrm>
          <a:off x="245405" y="2212581"/>
          <a:ext cx="446191" cy="44619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C3F848-26F6-40C8-9E46-7AA4E9B3E147}">
      <dsp:nvSpPr>
        <dsp:cNvPr id="0" name=""/>
        <dsp:cNvSpPr/>
      </dsp:nvSpPr>
      <dsp:spPr>
        <a:xfrm>
          <a:off x="937002" y="2030048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Knowledge Work Systems (KWS)</a:t>
          </a:r>
          <a:endParaRPr lang="en-US" sz="1900" kern="1200"/>
        </a:p>
      </dsp:txBody>
      <dsp:txXfrm>
        <a:off x="937002" y="2030048"/>
        <a:ext cx="5576601" cy="811257"/>
      </dsp:txXfrm>
    </dsp:sp>
    <dsp:sp modelId="{E1C2A1C8-5450-4A69-902B-1310D5C0D3A3}">
      <dsp:nvSpPr>
        <dsp:cNvPr id="0" name=""/>
        <dsp:cNvSpPr/>
      </dsp:nvSpPr>
      <dsp:spPr>
        <a:xfrm>
          <a:off x="0" y="3044120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BF327C-DE4F-456D-981F-592ED3788C15}">
      <dsp:nvSpPr>
        <dsp:cNvPr id="0" name=""/>
        <dsp:cNvSpPr/>
      </dsp:nvSpPr>
      <dsp:spPr>
        <a:xfrm>
          <a:off x="245405" y="3226653"/>
          <a:ext cx="446191" cy="44619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849C3A-D7DA-474E-A13A-A4DA286B82B8}">
      <dsp:nvSpPr>
        <dsp:cNvPr id="0" name=""/>
        <dsp:cNvSpPr/>
      </dsp:nvSpPr>
      <dsp:spPr>
        <a:xfrm>
          <a:off x="937002" y="3044120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Decisions Support Systems (DSS)</a:t>
          </a:r>
          <a:endParaRPr lang="en-US" sz="1900" kern="1200"/>
        </a:p>
      </dsp:txBody>
      <dsp:txXfrm>
        <a:off x="937002" y="3044120"/>
        <a:ext cx="5576601" cy="811257"/>
      </dsp:txXfrm>
    </dsp:sp>
    <dsp:sp modelId="{6BFD9A38-6D61-46D2-AE38-66DB5F85C4FF}">
      <dsp:nvSpPr>
        <dsp:cNvPr id="0" name=""/>
        <dsp:cNvSpPr/>
      </dsp:nvSpPr>
      <dsp:spPr>
        <a:xfrm>
          <a:off x="0" y="4058192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A69E5F-E284-4B22-9536-1422DEB3F224}">
      <dsp:nvSpPr>
        <dsp:cNvPr id="0" name=""/>
        <dsp:cNvSpPr/>
      </dsp:nvSpPr>
      <dsp:spPr>
        <a:xfrm>
          <a:off x="245405" y="4240725"/>
          <a:ext cx="446191" cy="44619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A4605E-C9AE-4928-B73F-3D6E2C58A6AA}">
      <dsp:nvSpPr>
        <dsp:cNvPr id="0" name=""/>
        <dsp:cNvSpPr/>
      </dsp:nvSpPr>
      <dsp:spPr>
        <a:xfrm>
          <a:off x="937002" y="4058192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Management Information Systems (MIS)</a:t>
          </a:r>
          <a:endParaRPr lang="en-US" sz="1900" kern="1200"/>
        </a:p>
      </dsp:txBody>
      <dsp:txXfrm>
        <a:off x="937002" y="4058192"/>
        <a:ext cx="5576601" cy="811257"/>
      </dsp:txXfrm>
    </dsp:sp>
    <dsp:sp modelId="{EF9946B9-813E-4A17-AE49-6E7364305AAC}">
      <dsp:nvSpPr>
        <dsp:cNvPr id="0" name=""/>
        <dsp:cNvSpPr/>
      </dsp:nvSpPr>
      <dsp:spPr>
        <a:xfrm>
          <a:off x="0" y="5072264"/>
          <a:ext cx="6513603" cy="811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F98954-EC1B-47B7-AEF0-A4760E02AD37}">
      <dsp:nvSpPr>
        <dsp:cNvPr id="0" name=""/>
        <dsp:cNvSpPr/>
      </dsp:nvSpPr>
      <dsp:spPr>
        <a:xfrm>
          <a:off x="245405" y="5254797"/>
          <a:ext cx="446191" cy="44619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AEDD2D-616C-4BD8-9DA5-FEB6F5B5F3F8}">
      <dsp:nvSpPr>
        <dsp:cNvPr id="0" name=""/>
        <dsp:cNvSpPr/>
      </dsp:nvSpPr>
      <dsp:spPr>
        <a:xfrm>
          <a:off x="937002" y="5072264"/>
          <a:ext cx="5576601" cy="811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58" tIns="85858" rIns="85858" bIns="8585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Executive Support Systems (ESS)</a:t>
          </a:r>
          <a:endParaRPr lang="en-US" sz="1900" kern="1200"/>
        </a:p>
      </dsp:txBody>
      <dsp:txXfrm>
        <a:off x="937002" y="5072264"/>
        <a:ext cx="5576601" cy="811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630A508-7422-4292-BB91-F8F4103CB50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4342213" cy="34497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3B4220-2704-47DB-ADEF-805EBAC95D5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5674193" y="0"/>
            <a:ext cx="4342213" cy="34497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4DCD79-0980-43AC-B340-D94B7F63309E}" type="datetimeFigureOut">
              <a:rPr lang="en-GB" smtClean="0"/>
              <a:t>12/06/2019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77D0BFE-D387-45F9-96E8-52C73AEA2F6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6544771"/>
            <a:ext cx="4342213" cy="34497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907CE9-EA0D-40E7-8349-C807D4266C5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5674193" y="6544771"/>
            <a:ext cx="4342213" cy="34497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D2762-91D1-48BF-80B9-E4506533C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16571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41443" cy="345540"/>
          </a:xfrm>
          <a:prstGeom prst="rect">
            <a:avLst/>
          </a:prstGeom>
        </p:spPr>
        <p:txBody>
          <a:bodyPr vert="horz" lIns="92382" tIns="46191" rIns="92382" bIns="4619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74953" y="0"/>
            <a:ext cx="4341443" cy="345540"/>
          </a:xfrm>
          <a:prstGeom prst="rect">
            <a:avLst/>
          </a:prstGeom>
        </p:spPr>
        <p:txBody>
          <a:bodyPr vert="horz" lIns="92382" tIns="46191" rIns="92382" bIns="46191" rtlCol="0"/>
          <a:lstStyle>
            <a:lvl1pPr algn="r">
              <a:defRPr sz="1200"/>
            </a:lvl1pPr>
          </a:lstStyle>
          <a:p>
            <a:fld id="{C7C26228-3F57-465C-B00C-F8A43813F31C}" type="datetimeFigureOut">
              <a:rPr lang="en-GB" smtClean="0"/>
              <a:t>12/06/2019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43225" y="862013"/>
            <a:ext cx="4132263" cy="2324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2382" tIns="46191" rIns="92382" bIns="46191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001873" y="3315852"/>
            <a:ext cx="8014970" cy="2712265"/>
          </a:xfrm>
          <a:prstGeom prst="rect">
            <a:avLst/>
          </a:prstGeom>
        </p:spPr>
        <p:txBody>
          <a:bodyPr vert="horz" lIns="92382" tIns="46191" rIns="92382" bIns="46191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6544210"/>
            <a:ext cx="4341443" cy="345540"/>
          </a:xfrm>
          <a:prstGeom prst="rect">
            <a:avLst/>
          </a:prstGeom>
        </p:spPr>
        <p:txBody>
          <a:bodyPr vert="horz" lIns="92382" tIns="46191" rIns="92382" bIns="4619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74953" y="6544210"/>
            <a:ext cx="4341443" cy="345540"/>
          </a:xfrm>
          <a:prstGeom prst="rect">
            <a:avLst/>
          </a:prstGeom>
        </p:spPr>
        <p:txBody>
          <a:bodyPr vert="horz" lIns="92382" tIns="46191" rIns="92382" bIns="46191" rtlCol="0" anchor="b"/>
          <a:lstStyle>
            <a:lvl1pPr algn="r">
              <a:defRPr sz="1200"/>
            </a:lvl1pPr>
          </a:lstStyle>
          <a:p>
            <a:fld id="{54098613-6714-41A8-8937-8F6F182CCB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600668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41C1-0F6C-407C-8545-7A5DC9342D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172FEB-1362-402D-ABF0-DB17B97E79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ACED25-341D-47C1-9880-978858287B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9875C0-69C6-4FF5-A9B3-67BE11138376}" type="datetime1">
              <a:rPr lang="en-GB" smtClean="0"/>
              <a:t>12/06/2019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E1D27B-71E3-48DC-8E3C-3CC775578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02BEE2-9548-4E3C-9005-D776649692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8183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A16F3-5131-4066-81DB-A7077A7FE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C483F-F4EE-4045-8F28-1673395119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F72C4-DDC9-4F5E-B310-6D566243F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BD8068-0AFE-4465-88CD-72AAAE999A22}" type="datetime1">
              <a:rPr lang="en-GB" smtClean="0"/>
              <a:t>12/06/2019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4272E-A9B4-4DA1-B8BE-41FCC3750A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D15557-31EC-4EBD-AC03-C1F3CDDE7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32960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8A0E-5835-4BAC-BDE8-F3EE5166C1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0D2920-1FEA-4961-B524-F79FF4D53C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F12DC7-A5C0-476E-A86A-3C1311B79D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01C9F-EC91-44CC-9763-CF08EFC35A94}" type="datetime1">
              <a:rPr lang="en-GB" smtClean="0"/>
              <a:t>12/06/2019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95AA-A4D8-45E6-8F7A-CF502A7A4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8BAA31-041A-4D5D-B792-44B339B446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6051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8E4A3-0796-433B-8A29-C76104EC3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79794-D2C0-4716-BA8A-A8CAC8FA07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8CE7CA-DC6C-4658-9173-255F94F93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EEE924-6DF6-4436-952E-1227386321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4B490C-EDD7-4B04-80D5-2DA443E363A1}" type="datetime1">
              <a:rPr lang="en-GB" smtClean="0"/>
              <a:t>12/06/2019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3AA568-A06B-4EAA-AA18-3629A1C97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9C42C8-90BB-4FC0-A504-3F509702E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734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18A9B-FE29-4277-8892-2AF356AEC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1F95E5-836E-4FAD-AD75-58C6869BE0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E2E9E4-A7CC-4767-8161-DD439E630E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63D076-29F3-45E2-90BF-7A224A47CE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AEAF45-A65A-49DC-8DB1-B3BBBC8D61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B195C0-9E07-4416-9C66-9796956F9F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4BDC14-FBE9-419D-83A0-20FB2710E70B}" type="datetime1">
              <a:rPr lang="en-GB" smtClean="0"/>
              <a:t>12/06/2019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411163-892D-4455-9260-A5498BE73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1EAF07-9B23-43BC-BBFC-FCB4F3B76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477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1FFED-EE7C-4BE1-AF49-5E5AF0813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2640C5-833A-4455-80EB-09AC23F372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F042E-2DC6-427B-93DA-0178AB426D94}" type="datetime1">
              <a:rPr lang="en-GB" smtClean="0"/>
              <a:t>12/06/2019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EAB9B9-38C3-4762-A704-4C0DF4499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6C33FE-7B25-4981-B511-CFAE31E8A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6419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1E2AFA-2EF1-486B-88DF-B5FE52D74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FBB50-FAB1-4505-9855-0BC557C69C73}" type="datetime1">
              <a:rPr lang="en-GB" smtClean="0"/>
              <a:t>12/06/2019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44F4D1-CEFF-4C6D-BF3F-61036E661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1C5C05-2287-466F-BD12-95022BF9B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113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DBA6E-EF88-4E68-AD10-12C9B1C41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63249-0950-4371-B5BE-590842C03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C77765-D269-4DD9-9963-C4B25921DF4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CB9B3F-EFF4-42E0-8FAA-78F09707D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AB111-C0BC-4085-81BA-6EBCD88019DA}" type="datetime1">
              <a:rPr lang="en-GB" smtClean="0"/>
              <a:t>12/06/2019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E78FC8-7B5D-4F1E-A1B7-689115F23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4CD876-DA4B-43A5-A918-1E70DD000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0504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DB05C0-3038-4ED2-B2FA-FE42CF7C8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EDCEFD-B871-447F-82EE-39B2F6715F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C1749E-266E-43E3-ACB0-0E11ED80B4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5360EB-93AF-471C-A555-118FF904D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2DB52-6587-44B4-B814-D4FDB4DBDAD0}" type="datetime1">
              <a:rPr lang="en-GB" smtClean="0"/>
              <a:t>12/06/2019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F0A680-4D5D-480B-A05B-4FB8FF739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0379DA-9C89-4BD2-9DE7-224E9EC06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665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F8327-4B69-447D-87B7-432D9B3CA3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ED46F3-3D63-43B3-94A7-24F4F3E0FD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66B139-C1FD-4F33-A2F6-722AA5578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A157A4-30E0-4188-ACFA-87DAB2797EEB}" type="datetime1">
              <a:rPr lang="en-GB" smtClean="0"/>
              <a:t>12/06/2019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3D48D8-2EC1-42D0-BD21-F653FC0B6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98D70F-DDA2-4C07-8251-E5FF3D1E1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374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54E8E0-5AB4-4245-94DD-8131780EF7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6C7248B-7127-4BCA-A177-6ABB0E169B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AD40C2-368F-43F6-B8D0-98D564C15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2EE0-6F52-4271-907B-35E57C95B3DA}" type="datetime1">
              <a:rPr lang="en-GB" smtClean="0"/>
              <a:t>12/06/2019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6C0C8B-A4FD-47E6-AA6E-BA1801B628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4F0E38-5D5D-4DDC-A29D-FEAF547AE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327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7A40A1-C071-4F5C-8AD0-3535E40F3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2DE911-1946-45A7-94FC-85B4804669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BF71AD-1499-45C0-9840-066A3D4DC8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CF56B0-3F00-4930-9607-48056A0B2A57}" type="datetime1">
              <a:rPr lang="en-GB" smtClean="0"/>
              <a:t>12/06/2019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F0F6B1-47DE-4CFE-B93C-7C50F37F4C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BBDE49-428B-47F1-861C-672B95A3D9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FD06BE-A872-4628-821E-BD358D73D52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2040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8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businessinfo.co.uk/content/advantages-and-disadvantages-knowledge-management" TargetMode="External"/><Relationship Id="rId3" Type="http://schemas.openxmlformats.org/officeDocument/2006/relationships/hyperlink" Target="https://doaj.org/article/c580d4dfbbd242ce8cbb2740d52b97ba" TargetMode="External"/><Relationship Id="rId7" Type="http://schemas.openxmlformats.org/officeDocument/2006/relationships/hyperlink" Target="https://bernardmarr.com/default.asp?contentID=1054" TargetMode="External"/><Relationship Id="rId2" Type="http://schemas.openxmlformats.org/officeDocument/2006/relationships/hyperlink" Target="https://ceoworld.biz/2018/04/11/5-reasons-your-company-should-invest-in-technolog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anagement-square.com/management-information-system-mis/" TargetMode="External"/><Relationship Id="rId11" Type="http://schemas.openxmlformats.org/officeDocument/2006/relationships/hyperlink" Target="https://www2.deloitte.com/lu/en/pages/strategy/articles/benefits-knowledge-management.html" TargetMode="External"/><Relationship Id="rId5" Type="http://schemas.openxmlformats.org/officeDocument/2006/relationships/hyperlink" Target="https://courses.lumenlearning.com/wmintrobusiness/chapter/reading-two-factor-theory/" TargetMode="External"/><Relationship Id="rId10" Type="http://schemas.openxmlformats.org/officeDocument/2006/relationships/hyperlink" Target="https://www.tesco.com/help/privacy-and-cookies/privacy-centre/privacy-policy-information/privacy-policy/" TargetMode="External"/><Relationship Id="rId4" Type="http://schemas.openxmlformats.org/officeDocument/2006/relationships/hyperlink" Target="https://www.managementstudyhq.com/six-major-types-of-information-systems.html" TargetMode="External"/><Relationship Id="rId9" Type="http://schemas.openxmlformats.org/officeDocument/2006/relationships/hyperlink" Target="https://www.tesco.com/help/privacy-and-cookies/privacy-centre/tesco-and-your-data/your-data-journe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D2C4BFA1-2075-4901-9E24-E41D1FDD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49" name="Oval 5">
              <a:extLst>
                <a:ext uri="{FF2B5EF4-FFF2-40B4-BE49-F238E27FC236}">
                  <a16:creationId xmlns:a16="http://schemas.microsoft.com/office/drawing/2014/main" id="{985A7375-E3AF-4F5C-85AE-17E883295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F0307F65-8304-4FA8-A841-D4D762541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</p:sp>
        <p:sp>
          <p:nvSpPr>
            <p:cNvPr id="51" name="Oval 5">
              <a:extLst>
                <a:ext uri="{FF2B5EF4-FFF2-40B4-BE49-F238E27FC236}">
                  <a16:creationId xmlns:a16="http://schemas.microsoft.com/office/drawing/2014/main" id="{C8B8394C-136F-4E05-A002-D93A5E79CD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</p:sp>
      </p:grpSp>
      <p:sp>
        <p:nvSpPr>
          <p:cNvPr id="53" name="Rectangle 52">
            <a:extLst>
              <a:ext uri="{FF2B5EF4-FFF2-40B4-BE49-F238E27FC236}">
                <a16:creationId xmlns:a16="http://schemas.microsoft.com/office/drawing/2014/main" id="{053FB2EE-284F-4C87-AB3D-BBF87A9FA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0DDA12-96AE-42F7-8F08-E9D15ED06E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76538"/>
            <a:ext cx="9144000" cy="13811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 b="1" dirty="0">
                <a:solidFill>
                  <a:schemeClr val="bg2"/>
                </a:solidFill>
              </a:rPr>
              <a:t>Benefits and Drawbacks to </a:t>
            </a:r>
            <a:r>
              <a:rPr lang="en-US" sz="3100" b="1" dirty="0" err="1">
                <a:solidFill>
                  <a:schemeClr val="bg2"/>
                </a:solidFill>
              </a:rPr>
              <a:t>Organisations</a:t>
            </a:r>
            <a:r>
              <a:rPr lang="en-US" sz="3100" b="1" dirty="0">
                <a:solidFill>
                  <a:schemeClr val="bg2"/>
                </a:solidFill>
              </a:rPr>
              <a:t> and Stakeholder of a Knowledge Management System.</a:t>
            </a:r>
            <a:br>
              <a:rPr lang="en-US" sz="3100" dirty="0">
                <a:solidFill>
                  <a:schemeClr val="bg2"/>
                </a:solidFill>
              </a:rPr>
            </a:br>
            <a:endParaRPr lang="en-US" sz="3100" dirty="0">
              <a:solidFill>
                <a:schemeClr val="bg2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AB2A255-AA77-411F-91A8-1F1C642C8086}"/>
              </a:ext>
            </a:extLst>
          </p:cNvPr>
          <p:cNvSpPr txBox="1"/>
          <p:nvPr/>
        </p:nvSpPr>
        <p:spPr>
          <a:xfrm>
            <a:off x="4749501" y="4541857"/>
            <a:ext cx="2692998" cy="76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b="1" dirty="0"/>
              <a:t>(Task 2)</a:t>
            </a:r>
          </a:p>
          <a:p>
            <a:pPr algn="ctr">
              <a:spcAft>
                <a:spcPts val="600"/>
              </a:spcAft>
            </a:pPr>
            <a:r>
              <a:rPr lang="en-US" b="1" dirty="0"/>
              <a:t>Shelina Begum (1704954)</a:t>
            </a:r>
          </a:p>
        </p:txBody>
      </p:sp>
    </p:spTree>
    <p:extLst>
      <p:ext uri="{BB962C8B-B14F-4D97-AF65-F5344CB8AC3E}">
        <p14:creationId xmlns:p14="http://schemas.microsoft.com/office/powerpoint/2010/main" val="23435415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Arrow: Right 36">
            <a:extLst>
              <a:ext uri="{FF2B5EF4-FFF2-40B4-BE49-F238E27FC236}">
                <a16:creationId xmlns:a16="http://schemas.microsoft.com/office/drawing/2014/main" id="{2B3560BA-95A2-436C-ADC7-EBF4070D920C}"/>
              </a:ext>
            </a:extLst>
          </p:cNvPr>
          <p:cNvSpPr/>
          <p:nvPr/>
        </p:nvSpPr>
        <p:spPr>
          <a:xfrm rot="6599535">
            <a:off x="4606389" y="4552977"/>
            <a:ext cx="1691402" cy="205926"/>
          </a:xfrm>
          <a:prstGeom prst="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6" name="Arrow: Right 35">
            <a:extLst>
              <a:ext uri="{FF2B5EF4-FFF2-40B4-BE49-F238E27FC236}">
                <a16:creationId xmlns:a16="http://schemas.microsoft.com/office/drawing/2014/main" id="{40AE49F6-AB3E-4EFE-914F-1E19F515C0B1}"/>
              </a:ext>
            </a:extLst>
          </p:cNvPr>
          <p:cNvSpPr/>
          <p:nvPr/>
        </p:nvSpPr>
        <p:spPr>
          <a:xfrm rot="3939352">
            <a:off x="6005172" y="4612295"/>
            <a:ext cx="1685870" cy="182788"/>
          </a:xfrm>
          <a:prstGeom prst="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8" name="Arrow: Right 37">
            <a:extLst>
              <a:ext uri="{FF2B5EF4-FFF2-40B4-BE49-F238E27FC236}">
                <a16:creationId xmlns:a16="http://schemas.microsoft.com/office/drawing/2014/main" id="{15B412A2-F357-4758-A480-EB50661DDE97}"/>
              </a:ext>
            </a:extLst>
          </p:cNvPr>
          <p:cNvSpPr/>
          <p:nvPr/>
        </p:nvSpPr>
        <p:spPr>
          <a:xfrm rot="16200000">
            <a:off x="5173665" y="1916516"/>
            <a:ext cx="1625311" cy="197353"/>
          </a:xfrm>
          <a:prstGeom prst="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0" name="Arrow: Right 39">
            <a:extLst>
              <a:ext uri="{FF2B5EF4-FFF2-40B4-BE49-F238E27FC236}">
                <a16:creationId xmlns:a16="http://schemas.microsoft.com/office/drawing/2014/main" id="{C0EC65DF-5298-4A3A-A832-35DA2D008DA8}"/>
              </a:ext>
            </a:extLst>
          </p:cNvPr>
          <p:cNvSpPr/>
          <p:nvPr/>
        </p:nvSpPr>
        <p:spPr>
          <a:xfrm rot="13818893" flipV="1">
            <a:off x="3749834" y="1964109"/>
            <a:ext cx="2341513" cy="200007"/>
          </a:xfrm>
          <a:prstGeom prst="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9" name="Arrow: Right 38">
            <a:extLst>
              <a:ext uri="{FF2B5EF4-FFF2-40B4-BE49-F238E27FC236}">
                <a16:creationId xmlns:a16="http://schemas.microsoft.com/office/drawing/2014/main" id="{941E38A9-3CF6-4582-A226-DF26F35E2C45}"/>
              </a:ext>
            </a:extLst>
          </p:cNvPr>
          <p:cNvSpPr/>
          <p:nvPr/>
        </p:nvSpPr>
        <p:spPr>
          <a:xfrm rot="18070327">
            <a:off x="6251157" y="1988438"/>
            <a:ext cx="1638599" cy="201717"/>
          </a:xfrm>
          <a:prstGeom prst="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F874529C-CFA8-4A45-85AA-0414DD0266EB}"/>
              </a:ext>
            </a:extLst>
          </p:cNvPr>
          <p:cNvSpPr/>
          <p:nvPr/>
        </p:nvSpPr>
        <p:spPr>
          <a:xfrm rot="8171265">
            <a:off x="3867054" y="3966401"/>
            <a:ext cx="1278208" cy="228155"/>
          </a:xfrm>
          <a:prstGeom prst="rightArrow">
            <a:avLst>
              <a:gd name="adj1" fmla="val 44309"/>
              <a:gd name="adj2" fmla="val 50000"/>
            </a:avLst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665EB45B-0EDA-4E6E-8D7B-ABBD48630FD4}"/>
              </a:ext>
            </a:extLst>
          </p:cNvPr>
          <p:cNvSpPr/>
          <p:nvPr/>
        </p:nvSpPr>
        <p:spPr>
          <a:xfrm rot="1995324">
            <a:off x="6788440" y="3968382"/>
            <a:ext cx="1395579" cy="224192"/>
          </a:xfrm>
          <a:prstGeom prst="rightArrow">
            <a:avLst>
              <a:gd name="adj1" fmla="val 50000"/>
              <a:gd name="adj2" fmla="val 67911"/>
            </a:avLst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DDCA7907-D8B1-4C67-BBA3-1418EA13AB18}"/>
              </a:ext>
            </a:extLst>
          </p:cNvPr>
          <p:cNvSpPr/>
          <p:nvPr/>
        </p:nvSpPr>
        <p:spPr>
          <a:xfrm rot="10800000">
            <a:off x="3782364" y="3196868"/>
            <a:ext cx="1478130" cy="240101"/>
          </a:xfrm>
          <a:prstGeom prst="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7D976AD0-81C7-4541-AA35-C24A6DF2F071}"/>
              </a:ext>
            </a:extLst>
          </p:cNvPr>
          <p:cNvSpPr/>
          <p:nvPr/>
        </p:nvSpPr>
        <p:spPr>
          <a:xfrm rot="13052547">
            <a:off x="3863076" y="2396907"/>
            <a:ext cx="1282415" cy="216326"/>
          </a:xfrm>
          <a:prstGeom prst="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A4E3ED80-5B51-49F6-BD9A-F2EACFD1CAE6}"/>
              </a:ext>
            </a:extLst>
          </p:cNvPr>
          <p:cNvSpPr/>
          <p:nvPr/>
        </p:nvSpPr>
        <p:spPr>
          <a:xfrm rot="19180710">
            <a:off x="6790447" y="2468175"/>
            <a:ext cx="1431197" cy="163866"/>
          </a:xfrm>
          <a:prstGeom prst="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8532FD62-A740-4A51-B169-6E491E89683E}"/>
              </a:ext>
            </a:extLst>
          </p:cNvPr>
          <p:cNvSpPr/>
          <p:nvPr/>
        </p:nvSpPr>
        <p:spPr>
          <a:xfrm>
            <a:off x="7258974" y="3188631"/>
            <a:ext cx="1048942" cy="224090"/>
          </a:xfrm>
          <a:prstGeom prst="rightArrow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A39F717-F2B2-4AD3-8D29-B9D5C3286B9B}"/>
              </a:ext>
            </a:extLst>
          </p:cNvPr>
          <p:cNvSpPr/>
          <p:nvPr/>
        </p:nvSpPr>
        <p:spPr>
          <a:xfrm>
            <a:off x="4933025" y="2718786"/>
            <a:ext cx="2325949" cy="1196266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to Organisations and Stakeholders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3717FDD9-7EB0-4708-878B-00179CD7FEC4}"/>
              </a:ext>
            </a:extLst>
          </p:cNvPr>
          <p:cNvSpPr/>
          <p:nvPr/>
        </p:nvSpPr>
        <p:spPr>
          <a:xfrm>
            <a:off x="8301974" y="2945167"/>
            <a:ext cx="2585969" cy="967666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Ability to learn from past mistakes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8E1C319D-5401-4B21-94CB-BEABF0DDDEAE}"/>
              </a:ext>
            </a:extLst>
          </p:cNvPr>
          <p:cNvSpPr/>
          <p:nvPr/>
        </p:nvSpPr>
        <p:spPr>
          <a:xfrm>
            <a:off x="8051214" y="1564388"/>
            <a:ext cx="3302586" cy="1041390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Aligning knowledge management with overall goals and business strategy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7C34FC8-5712-400A-BFB3-20ACA8819699}"/>
              </a:ext>
            </a:extLst>
          </p:cNvPr>
          <p:cNvSpPr/>
          <p:nvPr/>
        </p:nvSpPr>
        <p:spPr>
          <a:xfrm>
            <a:off x="1173892" y="1696313"/>
            <a:ext cx="2801351" cy="967666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Reduces loss of know-how by capturing explicit and tacit knowledge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D19ACB20-F684-4754-B1A9-9005F270434E}"/>
              </a:ext>
            </a:extLst>
          </p:cNvPr>
          <p:cNvSpPr/>
          <p:nvPr/>
        </p:nvSpPr>
        <p:spPr>
          <a:xfrm>
            <a:off x="1573941" y="4325001"/>
            <a:ext cx="2449250" cy="967666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Increases operational efficiency and productivity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2F0A84D-0610-430A-A68F-D2C6258F2435}"/>
              </a:ext>
            </a:extLst>
          </p:cNvPr>
          <p:cNvSpPr/>
          <p:nvPr/>
        </p:nvSpPr>
        <p:spPr>
          <a:xfrm>
            <a:off x="8104651" y="4264402"/>
            <a:ext cx="2783291" cy="967666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Makes information and resources easier to find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FB928E4C-5625-469B-84D6-1705380835C0}"/>
              </a:ext>
            </a:extLst>
          </p:cNvPr>
          <p:cNvSpPr/>
          <p:nvPr/>
        </p:nvSpPr>
        <p:spPr>
          <a:xfrm>
            <a:off x="1025638" y="3010657"/>
            <a:ext cx="2727668" cy="967666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Motivates individuals to share, reuse and apply knowledge consistently</a:t>
            </a:r>
          </a:p>
        </p:txBody>
      </p:sp>
      <p:sp>
        <p:nvSpPr>
          <p:cNvPr id="41" name="Rectangle: Rounded Corners 40">
            <a:extLst>
              <a:ext uri="{FF2B5EF4-FFF2-40B4-BE49-F238E27FC236}">
                <a16:creationId xmlns:a16="http://schemas.microsoft.com/office/drawing/2014/main" id="{A0216D1E-1B95-4F69-B242-4096635316D4}"/>
              </a:ext>
            </a:extLst>
          </p:cNvPr>
          <p:cNvSpPr/>
          <p:nvPr/>
        </p:nvSpPr>
        <p:spPr>
          <a:xfrm>
            <a:off x="1573942" y="469431"/>
            <a:ext cx="2540170" cy="967666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Prevents from constantly reinventing the wheel</a:t>
            </a:r>
          </a:p>
        </p:txBody>
      </p: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8C998F26-F509-4343-81F3-528D94947367}"/>
              </a:ext>
            </a:extLst>
          </p:cNvPr>
          <p:cNvSpPr/>
          <p:nvPr/>
        </p:nvSpPr>
        <p:spPr>
          <a:xfrm>
            <a:off x="4880897" y="138211"/>
            <a:ext cx="2255183" cy="967666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Provides a baseline for progress measurement</a:t>
            </a:r>
          </a:p>
        </p:txBody>
      </p: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299CDB1A-10E2-4289-855C-4F007F70FAB2}"/>
              </a:ext>
            </a:extLst>
          </p:cNvPr>
          <p:cNvSpPr/>
          <p:nvPr/>
        </p:nvSpPr>
        <p:spPr>
          <a:xfrm>
            <a:off x="7390040" y="405352"/>
            <a:ext cx="2255183" cy="967666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Reduces the burden on expert attrition</a:t>
            </a:r>
          </a:p>
        </p:txBody>
      </p:sp>
      <p:sp>
        <p:nvSpPr>
          <p:cNvPr id="44" name="Rectangle: Rounded Corners 43">
            <a:extLst>
              <a:ext uri="{FF2B5EF4-FFF2-40B4-BE49-F238E27FC236}">
                <a16:creationId xmlns:a16="http://schemas.microsoft.com/office/drawing/2014/main" id="{46A3E078-84B1-4FFB-BBD3-6DA5C202963C}"/>
              </a:ext>
            </a:extLst>
          </p:cNvPr>
          <p:cNvSpPr/>
          <p:nvPr/>
        </p:nvSpPr>
        <p:spPr>
          <a:xfrm>
            <a:off x="3753306" y="5461646"/>
            <a:ext cx="2255183" cy="967666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Makes visual thinking tangible</a:t>
            </a:r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FE625A50-3986-4DFC-A5CA-1DFDF39A1C87}"/>
              </a:ext>
            </a:extLst>
          </p:cNvPr>
          <p:cNvSpPr/>
          <p:nvPr/>
        </p:nvSpPr>
        <p:spPr>
          <a:xfrm>
            <a:off x="6491595" y="5475581"/>
            <a:ext cx="2743200" cy="967666"/>
          </a:xfrm>
          <a:prstGeom prst="round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Manages effectively large volumes of information </a:t>
            </a:r>
          </a:p>
        </p:txBody>
      </p:sp>
      <p:sp>
        <p:nvSpPr>
          <p:cNvPr id="46" name="Slide Number Placeholder 45">
            <a:extLst>
              <a:ext uri="{FF2B5EF4-FFF2-40B4-BE49-F238E27FC236}">
                <a16:creationId xmlns:a16="http://schemas.microsoft.com/office/drawing/2014/main" id="{9C60B0D5-9DA4-45FF-A7A7-9A60E72993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2</a:t>
            </a:fld>
            <a:endParaRPr lang="en-GB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9D9FC62D-C5D8-4EA4-8075-F6EB7FF42FE0}"/>
              </a:ext>
            </a:extLst>
          </p:cNvPr>
          <p:cNvSpPr txBox="1"/>
          <p:nvPr/>
        </p:nvSpPr>
        <p:spPr>
          <a:xfrm>
            <a:off x="7994473" y="6443247"/>
            <a:ext cx="257287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Vanoverschelde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&amp; </a:t>
            </a:r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Noirhomme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2017) &amp; (</a:t>
            </a:r>
            <a:r>
              <a:rPr lang="en-GB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NIBusinessInfo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2019) </a:t>
            </a:r>
          </a:p>
        </p:txBody>
      </p:sp>
    </p:spTree>
    <p:extLst>
      <p:ext uri="{BB962C8B-B14F-4D97-AF65-F5344CB8AC3E}">
        <p14:creationId xmlns:p14="http://schemas.microsoft.com/office/powerpoint/2010/main" val="17321611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6" grpId="0" animBg="1"/>
      <p:bldP spid="38" grpId="0" animBg="1"/>
      <p:bldP spid="40" grpId="0" animBg="1"/>
      <p:bldP spid="39" grpId="0" animBg="1"/>
      <p:bldP spid="12" grpId="0" animBg="1"/>
      <p:bldP spid="11" grpId="0" animBg="1"/>
      <p:bldP spid="8" grpId="0" animBg="1"/>
      <p:bldP spid="7" grpId="0" animBg="1"/>
      <p:bldP spid="6" grpId="0" animBg="1"/>
      <p:bldP spid="5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1" grpId="0" animBg="1"/>
      <p:bldP spid="41" grpId="0" animBg="1"/>
      <p:bldP spid="42" grpId="0" animBg="1"/>
      <p:bldP spid="43" grpId="0" animBg="1"/>
      <p:bldP spid="44" grpId="0" animBg="1"/>
      <p:bldP spid="4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Arrow: Right 36">
            <a:extLst>
              <a:ext uri="{FF2B5EF4-FFF2-40B4-BE49-F238E27FC236}">
                <a16:creationId xmlns:a16="http://schemas.microsoft.com/office/drawing/2014/main" id="{190B6ADC-DC50-407B-B3C5-ADB244F49FCD}"/>
              </a:ext>
            </a:extLst>
          </p:cNvPr>
          <p:cNvSpPr/>
          <p:nvPr/>
        </p:nvSpPr>
        <p:spPr>
          <a:xfrm rot="20834273">
            <a:off x="3577397" y="2068021"/>
            <a:ext cx="1673526" cy="249425"/>
          </a:xfrm>
          <a:prstGeom prst="rightArrow">
            <a:avLst>
              <a:gd name="adj1" fmla="val 50000"/>
              <a:gd name="adj2" fmla="val 53226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Arrow: Right 37">
            <a:extLst>
              <a:ext uri="{FF2B5EF4-FFF2-40B4-BE49-F238E27FC236}">
                <a16:creationId xmlns:a16="http://schemas.microsoft.com/office/drawing/2014/main" id="{0788D5B3-85F1-4CF1-AE94-452E126B637B}"/>
              </a:ext>
            </a:extLst>
          </p:cNvPr>
          <p:cNvSpPr/>
          <p:nvPr/>
        </p:nvSpPr>
        <p:spPr>
          <a:xfrm rot="991137">
            <a:off x="3612137" y="2853881"/>
            <a:ext cx="1673526" cy="249425"/>
          </a:xfrm>
          <a:prstGeom prst="rightArrow">
            <a:avLst>
              <a:gd name="adj1" fmla="val 50000"/>
              <a:gd name="adj2" fmla="val 53226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9" name="Arrow: Right 38">
            <a:extLst>
              <a:ext uri="{FF2B5EF4-FFF2-40B4-BE49-F238E27FC236}">
                <a16:creationId xmlns:a16="http://schemas.microsoft.com/office/drawing/2014/main" id="{D3CF7058-4F47-4A1F-A104-358DFA52AA04}"/>
              </a:ext>
            </a:extLst>
          </p:cNvPr>
          <p:cNvSpPr/>
          <p:nvPr/>
        </p:nvSpPr>
        <p:spPr>
          <a:xfrm rot="2843480">
            <a:off x="3103628" y="4704025"/>
            <a:ext cx="2526551" cy="245274"/>
          </a:xfrm>
          <a:prstGeom prst="rightArrow">
            <a:avLst>
              <a:gd name="adj1" fmla="val 50000"/>
              <a:gd name="adj2" fmla="val 53226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Arrow: Right 39">
            <a:extLst>
              <a:ext uri="{FF2B5EF4-FFF2-40B4-BE49-F238E27FC236}">
                <a16:creationId xmlns:a16="http://schemas.microsoft.com/office/drawing/2014/main" id="{5F2A0555-A589-4230-873D-4F2C5FA26A4E}"/>
              </a:ext>
            </a:extLst>
          </p:cNvPr>
          <p:cNvSpPr/>
          <p:nvPr/>
        </p:nvSpPr>
        <p:spPr>
          <a:xfrm rot="2370531">
            <a:off x="3430681" y="3701336"/>
            <a:ext cx="2036442" cy="256709"/>
          </a:xfrm>
          <a:prstGeom prst="rightArrow">
            <a:avLst>
              <a:gd name="adj1" fmla="val 50000"/>
              <a:gd name="adj2" fmla="val 53226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Arrow: Right 35">
            <a:extLst>
              <a:ext uri="{FF2B5EF4-FFF2-40B4-BE49-F238E27FC236}">
                <a16:creationId xmlns:a16="http://schemas.microsoft.com/office/drawing/2014/main" id="{DB5CAA2C-5C52-48CE-9B28-EE70DBA56F02}"/>
              </a:ext>
            </a:extLst>
          </p:cNvPr>
          <p:cNvSpPr/>
          <p:nvPr/>
        </p:nvSpPr>
        <p:spPr>
          <a:xfrm rot="19199180">
            <a:off x="3424304" y="1345022"/>
            <a:ext cx="2049195" cy="256661"/>
          </a:xfrm>
          <a:prstGeom prst="rightArrow">
            <a:avLst>
              <a:gd name="adj1" fmla="val 50000"/>
              <a:gd name="adj2" fmla="val 53226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: Diagonal Corners Rounded 3">
            <a:extLst>
              <a:ext uri="{FF2B5EF4-FFF2-40B4-BE49-F238E27FC236}">
                <a16:creationId xmlns:a16="http://schemas.microsoft.com/office/drawing/2014/main" id="{93E4DEE2-D66A-4F44-A490-39BE1FB8A443}"/>
              </a:ext>
            </a:extLst>
          </p:cNvPr>
          <p:cNvSpPr/>
          <p:nvPr/>
        </p:nvSpPr>
        <p:spPr>
          <a:xfrm>
            <a:off x="624840" y="1804870"/>
            <a:ext cx="3261360" cy="2255520"/>
          </a:xfrm>
          <a:prstGeom prst="round2Diag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Drawbacks to Organisations and Stakeholders</a:t>
            </a:r>
          </a:p>
        </p:txBody>
      </p:sp>
      <p:sp>
        <p:nvSpPr>
          <p:cNvPr id="9" name="Flowchart: Alternate Process 8">
            <a:extLst>
              <a:ext uri="{FF2B5EF4-FFF2-40B4-BE49-F238E27FC236}">
                <a16:creationId xmlns:a16="http://schemas.microsoft.com/office/drawing/2014/main" id="{541C07E8-824A-43C3-9531-12C5942751D5}"/>
              </a:ext>
            </a:extLst>
          </p:cNvPr>
          <p:cNvSpPr/>
          <p:nvPr/>
        </p:nvSpPr>
        <p:spPr>
          <a:xfrm>
            <a:off x="5257800" y="284988"/>
            <a:ext cx="4892040" cy="1191768"/>
          </a:xfrm>
          <a:prstGeom prst="flowChartAlternateProcess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" algn="ctr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Having to discover ways to efficiently secure and file company knowledge</a:t>
            </a:r>
          </a:p>
        </p:txBody>
      </p:sp>
      <p:sp>
        <p:nvSpPr>
          <p:cNvPr id="10" name="Flowchart: Alternate Process 9">
            <a:extLst>
              <a:ext uri="{FF2B5EF4-FFF2-40B4-BE49-F238E27FC236}">
                <a16:creationId xmlns:a16="http://schemas.microsoft.com/office/drawing/2014/main" id="{504D957C-0750-4E6C-82A0-E73E0DB17A93}"/>
              </a:ext>
            </a:extLst>
          </p:cNvPr>
          <p:cNvSpPr/>
          <p:nvPr/>
        </p:nvSpPr>
        <p:spPr>
          <a:xfrm>
            <a:off x="5257800" y="5381244"/>
            <a:ext cx="4892040" cy="1191768"/>
          </a:xfrm>
          <a:prstGeom prst="flowChartAlternateProcess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" algn="ctr">
              <a:lnSpc>
                <a:spcPct val="90000"/>
              </a:lnSpc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Individuals being reluctant to change</a:t>
            </a:r>
          </a:p>
        </p:txBody>
      </p:sp>
      <p:sp>
        <p:nvSpPr>
          <p:cNvPr id="13" name="Flowchart: Alternate Process 12">
            <a:extLst>
              <a:ext uri="{FF2B5EF4-FFF2-40B4-BE49-F238E27FC236}">
                <a16:creationId xmlns:a16="http://schemas.microsoft.com/office/drawing/2014/main" id="{6D89F583-A6BF-4A71-9981-49E2BC55FB27}"/>
              </a:ext>
            </a:extLst>
          </p:cNvPr>
          <p:cNvSpPr/>
          <p:nvPr/>
        </p:nvSpPr>
        <p:spPr>
          <a:xfrm>
            <a:off x="5257800" y="1568196"/>
            <a:ext cx="4892040" cy="1191768"/>
          </a:xfrm>
          <a:prstGeom prst="flowChartAlternateProcess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" algn="ctr">
              <a:lnSpc>
                <a:spcPct val="90000"/>
              </a:lnSpc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Having to choose and implement knowledge management technology</a:t>
            </a:r>
          </a:p>
        </p:txBody>
      </p:sp>
      <p:sp>
        <p:nvSpPr>
          <p:cNvPr id="14" name="Flowchart: Alternate Process 13">
            <a:extLst>
              <a:ext uri="{FF2B5EF4-FFF2-40B4-BE49-F238E27FC236}">
                <a16:creationId xmlns:a16="http://schemas.microsoft.com/office/drawing/2014/main" id="{45BE54EA-4C9C-47E8-B4B6-254526FBB93B}"/>
              </a:ext>
            </a:extLst>
          </p:cNvPr>
          <p:cNvSpPr/>
          <p:nvPr/>
        </p:nvSpPr>
        <p:spPr>
          <a:xfrm>
            <a:off x="5257800" y="2833116"/>
            <a:ext cx="4892040" cy="1191768"/>
          </a:xfrm>
          <a:prstGeom prst="flowChartAlternateProcess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" algn="ctr">
              <a:lnSpc>
                <a:spcPct val="90000"/>
              </a:lnSpc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Integrating knowledge management into existing processes and information systems</a:t>
            </a:r>
          </a:p>
        </p:txBody>
      </p:sp>
      <p:sp>
        <p:nvSpPr>
          <p:cNvPr id="15" name="Flowchart: Alternate Process 14">
            <a:extLst>
              <a:ext uri="{FF2B5EF4-FFF2-40B4-BE49-F238E27FC236}">
                <a16:creationId xmlns:a16="http://schemas.microsoft.com/office/drawing/2014/main" id="{BF28F36C-477F-4F8F-A49A-AAA06C77E594}"/>
              </a:ext>
            </a:extLst>
          </p:cNvPr>
          <p:cNvSpPr/>
          <p:nvPr/>
        </p:nvSpPr>
        <p:spPr>
          <a:xfrm>
            <a:off x="5257800" y="4098036"/>
            <a:ext cx="4892040" cy="1191768"/>
          </a:xfrm>
          <a:prstGeom prst="flowChartAlternateProcess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" algn="ctr">
              <a:lnSpc>
                <a:spcPct val="90000"/>
              </a:lnSpc>
              <a:spcAft>
                <a:spcPts val="600"/>
              </a:spcAft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Individuals not willing to share the knowledge with the organisation and employees</a:t>
            </a:r>
          </a:p>
        </p:txBody>
      </p:sp>
      <p:sp>
        <p:nvSpPr>
          <p:cNvPr id="41" name="Slide Number Placeholder 40">
            <a:extLst>
              <a:ext uri="{FF2B5EF4-FFF2-40B4-BE49-F238E27FC236}">
                <a16:creationId xmlns:a16="http://schemas.microsoft.com/office/drawing/2014/main" id="{A3EA51DF-AAD0-4577-89CD-C24EF2558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3</a:t>
            </a:fld>
            <a:endParaRPr lang="en-GB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892AABC-DE7E-49AD-BD02-3A119A6A9E01}"/>
              </a:ext>
            </a:extLst>
          </p:cNvPr>
          <p:cNvSpPr txBox="1"/>
          <p:nvPr/>
        </p:nvSpPr>
        <p:spPr>
          <a:xfrm>
            <a:off x="8858475" y="6573012"/>
            <a:ext cx="17288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NIBuisnessInfo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3193972117"/>
      </p:ext>
    </p:extLst>
  </p:cSld>
  <p:clrMapOvr>
    <a:masterClrMapping/>
  </p:clrMapOvr>
  <p:transition spd="slow">
    <p:pu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8" grpId="0" animBg="1"/>
      <p:bldP spid="39" grpId="0" animBg="1"/>
      <p:bldP spid="40" grpId="0" animBg="1"/>
      <p:bldP spid="36" grpId="0" animBg="1"/>
      <p:bldP spid="9" grpId="0" animBg="1"/>
      <p:bldP spid="10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6A933-48F9-4344-B16F-648CE200F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292" y="513612"/>
            <a:ext cx="9894133" cy="1031216"/>
          </a:xfrm>
        </p:spPr>
        <p:txBody>
          <a:bodyPr anchor="b">
            <a:normAutofit/>
          </a:bodyPr>
          <a:lstStyle/>
          <a:p>
            <a:r>
              <a:rPr lang="en-GB" sz="3400" b="1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Example of an Organisation and a Stakeholder</a:t>
            </a:r>
          </a:p>
        </p:txBody>
      </p:sp>
      <p:pic>
        <p:nvPicPr>
          <p:cNvPr id="2053" name="Picture 2" descr="Image result for tesco">
            <a:extLst>
              <a:ext uri="{FF2B5EF4-FFF2-40B4-BE49-F238E27FC236}">
                <a16:creationId xmlns:a16="http://schemas.microsoft.com/office/drawing/2014/main" id="{1E14F1A9-6D41-40BD-B208-1FEF7D377F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14293" y="2699479"/>
            <a:ext cx="5069382" cy="2534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2" name="Freeform: Shape 191">
            <a:extLst>
              <a:ext uri="{FF2B5EF4-FFF2-40B4-BE49-F238E27FC236}">
                <a16:creationId xmlns:a16="http://schemas.microsoft.com/office/drawing/2014/main" id="{C607803A-4E99-444E-94F7-8785CDDF5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80154" y="1884045"/>
            <a:ext cx="3275668" cy="2853308"/>
          </a:xfrm>
          <a:custGeom>
            <a:avLst/>
            <a:gdLst>
              <a:gd name="connsiteX0" fmla="*/ 3275668 w 3275668"/>
              <a:gd name="connsiteY0" fmla="*/ 2853308 h 2853308"/>
              <a:gd name="connsiteX1" fmla="*/ 655 w 3275668"/>
              <a:gd name="connsiteY1" fmla="*/ 2853308 h 2853308"/>
              <a:gd name="connsiteX2" fmla="*/ 0 w 3275668"/>
              <a:gd name="connsiteY2" fmla="*/ 2467565 h 2853308"/>
              <a:gd name="connsiteX3" fmla="*/ 2869894 w 3275668"/>
              <a:gd name="connsiteY3" fmla="*/ 2468888 h 2853308"/>
              <a:gd name="connsiteX4" fmla="*/ 2869894 w 3275668"/>
              <a:gd name="connsiteY4" fmla="*/ 0 h 2853308"/>
              <a:gd name="connsiteX5" fmla="*/ 3275668 w 3275668"/>
              <a:gd name="connsiteY5" fmla="*/ 0 h 2853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5668" h="2853308">
                <a:moveTo>
                  <a:pt x="3275668" y="2853308"/>
                </a:moveTo>
                <a:lnTo>
                  <a:pt x="655" y="2853308"/>
                </a:lnTo>
                <a:cubicBezTo>
                  <a:pt x="-655" y="2720171"/>
                  <a:pt x="1310" y="2600702"/>
                  <a:pt x="0" y="2467565"/>
                </a:cubicBezTo>
                <a:lnTo>
                  <a:pt x="2869894" y="2468888"/>
                </a:lnTo>
                <a:lnTo>
                  <a:pt x="2869894" y="0"/>
                </a:lnTo>
                <a:lnTo>
                  <a:pt x="327566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93" name="Freeform: Shape 192">
            <a:extLst>
              <a:ext uri="{FF2B5EF4-FFF2-40B4-BE49-F238E27FC236}">
                <a16:creationId xmlns:a16="http://schemas.microsoft.com/office/drawing/2014/main" id="{2989BE6A-C309-418E-8ADD-1616A9805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55822" y="3222529"/>
            <a:ext cx="3242952" cy="2828156"/>
          </a:xfrm>
          <a:custGeom>
            <a:avLst/>
            <a:gdLst>
              <a:gd name="connsiteX0" fmla="*/ 2837178 w 3242952"/>
              <a:gd name="connsiteY0" fmla="*/ 0 h 2828156"/>
              <a:gd name="connsiteX1" fmla="*/ 3242952 w 3242952"/>
              <a:gd name="connsiteY1" fmla="*/ 0 h 2828156"/>
              <a:gd name="connsiteX2" fmla="*/ 3242952 w 3242952"/>
              <a:gd name="connsiteY2" fmla="*/ 2828156 h 2828156"/>
              <a:gd name="connsiteX3" fmla="*/ 0 w 3242952"/>
              <a:gd name="connsiteY3" fmla="*/ 2828156 h 2828156"/>
              <a:gd name="connsiteX4" fmla="*/ 0 w 3242952"/>
              <a:gd name="connsiteY4" fmla="*/ 2442859 h 2828156"/>
              <a:gd name="connsiteX5" fmla="*/ 2837178 w 3242952"/>
              <a:gd name="connsiteY5" fmla="*/ 2443295 h 2828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42952" h="2828156">
                <a:moveTo>
                  <a:pt x="2837178" y="0"/>
                </a:moveTo>
                <a:lnTo>
                  <a:pt x="3242952" y="0"/>
                </a:lnTo>
                <a:lnTo>
                  <a:pt x="3242952" y="2828156"/>
                </a:lnTo>
                <a:lnTo>
                  <a:pt x="0" y="2828156"/>
                </a:lnTo>
                <a:lnTo>
                  <a:pt x="0" y="2442859"/>
                </a:lnTo>
                <a:lnTo>
                  <a:pt x="2837178" y="2443295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55" name="Content Placeholder 2054">
            <a:extLst>
              <a:ext uri="{FF2B5EF4-FFF2-40B4-BE49-F238E27FC236}">
                <a16:creationId xmlns:a16="http://schemas.microsoft.com/office/drawing/2014/main" id="{482C4C3C-6FCF-4776-8273-557057778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13082" y="1884045"/>
            <a:ext cx="4034707" cy="3387145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Knowledge Management System of Tesco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How do they receive knowledge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How it benefits Tesco as an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How it benefits a stakeholder (Customers)</a:t>
            </a:r>
          </a:p>
          <a:p>
            <a:pPr marL="0" indent="0">
              <a:buNone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588955-D02F-4BD5-A55E-8A17E866F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81463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15FE91-FE8F-4BFD-B20F-A4623AF34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pPr lvl="0"/>
            <a:r>
              <a:rPr lang="en-GB" dirty="0">
                <a:solidFill>
                  <a:srgbClr val="FFFFFF"/>
                </a:solidFill>
              </a:rPr>
              <a:t>Six Major Types of Information Systems: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2EF7CB-C924-4D41-939E-226B6FF765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6220" y="6356350"/>
            <a:ext cx="62758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9FD06BE-A872-4628-821E-BD358D73D52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5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BDE8773-3ECB-4F52-9F53-3B39864C2E3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3396524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C4FA2F8-AFDD-43AF-BBE5-6D9DE4504F55}"/>
              </a:ext>
            </a:extLst>
          </p:cNvPr>
          <p:cNvSpPr txBox="1"/>
          <p:nvPr/>
        </p:nvSpPr>
        <p:spPr>
          <a:xfrm>
            <a:off x="484096" y="1012004"/>
            <a:ext cx="41242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>
                <a:solidFill>
                  <a:schemeClr val="bg1"/>
                </a:solidFill>
              </a:rPr>
              <a:t>INFORMATION SYSTEMS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8B3027-0EEF-4AF5-8AF0-9A4D375C980D}"/>
              </a:ext>
            </a:extLst>
          </p:cNvPr>
          <p:cNvSpPr txBox="1"/>
          <p:nvPr/>
        </p:nvSpPr>
        <p:spPr>
          <a:xfrm>
            <a:off x="9648216" y="6320855"/>
            <a:ext cx="14478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</a:t>
            </a:r>
            <a:r>
              <a:rPr lang="en-GB" sz="1600" dirty="0" err="1"/>
              <a:t>Kukreja</a:t>
            </a:r>
            <a:r>
              <a:rPr lang="en-GB" sz="1600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2876038319"/>
      </p:ext>
    </p:extLst>
  </p:cSld>
  <p:clrMapOvr>
    <a:masterClrMapping/>
  </p:clrMapOvr>
  <p:transition spd="slow">
    <p:push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8560" y="0"/>
            <a:ext cx="4654296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421E2-F202-475B-B635-D8472B498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2027" y="643467"/>
            <a:ext cx="3363974" cy="1597315"/>
          </a:xfrm>
          <a:noFill/>
          <a:ln w="19050"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Management Information Systems (MIS)</a:t>
            </a:r>
          </a:p>
        </p:txBody>
      </p:sp>
      <p:pic>
        <p:nvPicPr>
          <p:cNvPr id="8" name="Picture 2" descr="Definition of Management Information System">
            <a:extLst>
              <a:ext uri="{FF2B5EF4-FFF2-40B4-BE49-F238E27FC236}">
                <a16:creationId xmlns:a16="http://schemas.microsoft.com/office/drawing/2014/main" id="{315B7ABC-5697-4C74-8B34-E803637D3B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54678" y="795453"/>
            <a:ext cx="5202597" cy="4355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4FE1B10-3167-419B-A5A5-CC4759D27C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2028" y="2638044"/>
            <a:ext cx="3363974" cy="34156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“A combination of human and computer resources that seek to collect, store, </a:t>
            </a:r>
            <a:r>
              <a:rPr lang="en-US" sz="2000" dirty="0" err="1">
                <a:solidFill>
                  <a:schemeClr val="bg1"/>
                </a:solidFill>
              </a:rPr>
              <a:t>organise</a:t>
            </a:r>
            <a:r>
              <a:rPr lang="en-US" sz="2000" dirty="0">
                <a:solidFill>
                  <a:schemeClr val="bg1"/>
                </a:solidFill>
              </a:rPr>
              <a:t>, request, communicate, distribute and make use of data and information that managers use during their activities in order to provide an effective management” (</a:t>
            </a:r>
            <a:r>
              <a:rPr lang="en-GB" sz="2000" dirty="0">
                <a:solidFill>
                  <a:schemeClr val="bg1"/>
                </a:solidFill>
                <a:cs typeface="Arial" panose="020B0604020202020204" pitchFamily="34" charset="0"/>
              </a:rPr>
              <a:t>Bogdan-</a:t>
            </a:r>
            <a:r>
              <a:rPr lang="en-GB" sz="2000" dirty="0" err="1">
                <a:solidFill>
                  <a:schemeClr val="bg1"/>
                </a:solidFill>
                <a:cs typeface="Arial" panose="020B0604020202020204" pitchFamily="34" charset="0"/>
              </a:rPr>
              <a:t>Alexandru</a:t>
            </a:r>
            <a:r>
              <a:rPr lang="en-GB" sz="2000" dirty="0">
                <a:solidFill>
                  <a:schemeClr val="bg1"/>
                </a:solidFill>
                <a:cs typeface="Arial" panose="020B0604020202020204" pitchFamily="34" charset="0"/>
              </a:rPr>
              <a:t>, 2017, p.69). 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C2C299-2F2D-405C-8919-DFC79E839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63189" y="6450928"/>
            <a:ext cx="1064287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9FD06BE-A872-4628-821E-BD358D73D522}" type="slidenum">
              <a:rPr lang="en-GB">
                <a:solidFill>
                  <a:schemeClr val="bg1"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6</a:t>
            </a:fld>
            <a:endParaRPr lang="en-GB" dirty="0">
              <a:solidFill>
                <a:schemeClr val="bg1">
                  <a:alpha val="80000"/>
                </a:schemeClr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D0BBDFD-5AC2-4616-9A04-041DC252DBF6}"/>
              </a:ext>
            </a:extLst>
          </p:cNvPr>
          <p:cNvSpPr txBox="1"/>
          <p:nvPr/>
        </p:nvSpPr>
        <p:spPr>
          <a:xfrm>
            <a:off x="3158987" y="5151121"/>
            <a:ext cx="20271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(Management Square, 2019)</a:t>
            </a:r>
          </a:p>
        </p:txBody>
      </p:sp>
    </p:spTree>
    <p:extLst>
      <p:ext uri="{BB962C8B-B14F-4D97-AF65-F5344CB8AC3E}">
        <p14:creationId xmlns:p14="http://schemas.microsoft.com/office/powerpoint/2010/main" val="3174554620"/>
      </p:ext>
    </p:extLst>
  </p:cSld>
  <p:clrMapOvr>
    <a:masterClrMapping/>
  </p:clrMapOvr>
  <p:transition spd="slow">
    <p:push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rrow: Right 6">
            <a:extLst>
              <a:ext uri="{FF2B5EF4-FFF2-40B4-BE49-F238E27FC236}">
                <a16:creationId xmlns:a16="http://schemas.microsoft.com/office/drawing/2014/main" id="{15541C68-399E-41D3-8602-5E9384A1BB3D}"/>
              </a:ext>
            </a:extLst>
          </p:cNvPr>
          <p:cNvSpPr/>
          <p:nvPr/>
        </p:nvSpPr>
        <p:spPr>
          <a:xfrm rot="20296427">
            <a:off x="7494552" y="4453453"/>
            <a:ext cx="2064352" cy="298305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39ED31C5-BB9A-441A-8BBE-E014159A0A08}"/>
              </a:ext>
            </a:extLst>
          </p:cNvPr>
          <p:cNvSpPr/>
          <p:nvPr/>
        </p:nvSpPr>
        <p:spPr>
          <a:xfrm rot="17941405">
            <a:off x="6314104" y="3429677"/>
            <a:ext cx="2064352" cy="298305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3AD8731C-D5C2-42AE-8BE8-F3D03FB78F17}"/>
              </a:ext>
            </a:extLst>
          </p:cNvPr>
          <p:cNvSpPr/>
          <p:nvPr/>
        </p:nvSpPr>
        <p:spPr>
          <a:xfrm rot="14453792">
            <a:off x="4316956" y="3429679"/>
            <a:ext cx="2064352" cy="298305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D4A63220-4EE9-4269-B130-4F1808D18750}"/>
              </a:ext>
            </a:extLst>
          </p:cNvPr>
          <p:cNvSpPr/>
          <p:nvPr/>
        </p:nvSpPr>
        <p:spPr>
          <a:xfrm rot="12138218">
            <a:off x="3251766" y="4444373"/>
            <a:ext cx="2064352" cy="298305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9A120DA-C420-4C2E-B07F-A8B2BD971A66}"/>
              </a:ext>
            </a:extLst>
          </p:cNvPr>
          <p:cNvSpPr/>
          <p:nvPr/>
        </p:nvSpPr>
        <p:spPr>
          <a:xfrm>
            <a:off x="5139159" y="4297102"/>
            <a:ext cx="2534856" cy="1652286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 Collected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E974725-0D52-42BB-B4BC-072B3F6E4605}"/>
              </a:ext>
            </a:extLst>
          </p:cNvPr>
          <p:cNvSpPr/>
          <p:nvPr/>
        </p:nvSpPr>
        <p:spPr>
          <a:xfrm>
            <a:off x="1274073" y="3574930"/>
            <a:ext cx="2023122" cy="1147697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Clubcard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4994ADC-9C20-4169-9539-153C00297F27}"/>
              </a:ext>
            </a:extLst>
          </p:cNvPr>
          <p:cNvSpPr/>
          <p:nvPr/>
        </p:nvSpPr>
        <p:spPr>
          <a:xfrm>
            <a:off x="3662090" y="1456211"/>
            <a:ext cx="2023122" cy="1147697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Online Shopping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5B7DA978-C0C0-44BC-9EA1-BCD1E8CCC2FD}"/>
              </a:ext>
            </a:extLst>
          </p:cNvPr>
          <p:cNvSpPr/>
          <p:nvPr/>
        </p:nvSpPr>
        <p:spPr>
          <a:xfrm>
            <a:off x="6739894" y="1457302"/>
            <a:ext cx="2023122" cy="1147697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Mobile App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AB17CE3-6C8C-4ED2-A2FF-5095DF6028D6}"/>
              </a:ext>
            </a:extLst>
          </p:cNvPr>
          <p:cNvSpPr/>
          <p:nvPr/>
        </p:nvSpPr>
        <p:spPr>
          <a:xfrm>
            <a:off x="9540793" y="3508116"/>
            <a:ext cx="2023122" cy="1147697"/>
          </a:xfrm>
          <a:prstGeom prst="round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pPr algn="ctr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(email, phone or social media)</a:t>
            </a:r>
          </a:p>
        </p:txBody>
      </p:sp>
      <p:pic>
        <p:nvPicPr>
          <p:cNvPr id="3074" name="Picture 2" descr="Image result for tesco">
            <a:extLst>
              <a:ext uri="{FF2B5EF4-FFF2-40B4-BE49-F238E27FC236}">
                <a16:creationId xmlns:a16="http://schemas.microsoft.com/office/drawing/2014/main" id="{CA1BD74E-75CC-4269-A7D4-A747460B8E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52" y="305897"/>
            <a:ext cx="2107830" cy="527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63A91747-B73C-43E8-A85F-93F16D05F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7</a:t>
            </a:fld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F4333C0-E208-4256-AACC-A5BA9EA1431D}"/>
              </a:ext>
            </a:extLst>
          </p:cNvPr>
          <p:cNvSpPr txBox="1"/>
          <p:nvPr/>
        </p:nvSpPr>
        <p:spPr>
          <a:xfrm>
            <a:off x="8985876" y="6279860"/>
            <a:ext cx="15664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(Tesco, 2017)</a:t>
            </a:r>
          </a:p>
        </p:txBody>
      </p:sp>
    </p:spTree>
    <p:extLst>
      <p:ext uri="{BB962C8B-B14F-4D97-AF65-F5344CB8AC3E}">
        <p14:creationId xmlns:p14="http://schemas.microsoft.com/office/powerpoint/2010/main" val="1802408686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6" grpId="0" animBg="1"/>
      <p:bldP spid="5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7D8E67F2-F753-4E06-8229-4970A6725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483095" cy="6854272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2EE1BDFD-564B-44A4-841A-50D6A8E75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" name="Freeform 60">
            <a:extLst>
              <a:ext uri="{FF2B5EF4-FFF2-40B4-BE49-F238E27FC236}">
                <a16:creationId xmlns:a16="http://schemas.microsoft.com/office/drawing/2014/main" id="{007B8288-68CC-4847-8419-CF535B6B7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3882" y="0"/>
            <a:ext cx="3880988" cy="2206512"/>
          </a:xfrm>
          <a:custGeom>
            <a:avLst/>
            <a:gdLst>
              <a:gd name="connsiteX0" fmla="*/ 20753 w 3960193"/>
              <a:gd name="connsiteY0" fmla="*/ 0 h 2251543"/>
              <a:gd name="connsiteX1" fmla="*/ 3939440 w 3960193"/>
              <a:gd name="connsiteY1" fmla="*/ 0 h 2251543"/>
              <a:gd name="connsiteX2" fmla="*/ 3949969 w 3960193"/>
              <a:gd name="connsiteY2" fmla="*/ 68994 h 2251543"/>
              <a:gd name="connsiteX3" fmla="*/ 3960193 w 3960193"/>
              <a:gd name="connsiteY3" fmla="*/ 271447 h 2251543"/>
              <a:gd name="connsiteX4" fmla="*/ 1980096 w 3960193"/>
              <a:gd name="connsiteY4" fmla="*/ 2251543 h 2251543"/>
              <a:gd name="connsiteX5" fmla="*/ 0 w 3960193"/>
              <a:gd name="connsiteY5" fmla="*/ 271447 h 2251543"/>
              <a:gd name="connsiteX6" fmla="*/ 10224 w 3960193"/>
              <a:gd name="connsiteY6" fmla="*/ 68994 h 22515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60193" h="2251543">
                <a:moveTo>
                  <a:pt x="20753" y="0"/>
                </a:moveTo>
                <a:lnTo>
                  <a:pt x="3939440" y="0"/>
                </a:lnTo>
                <a:lnTo>
                  <a:pt x="3949969" y="68994"/>
                </a:lnTo>
                <a:cubicBezTo>
                  <a:pt x="3956730" y="135559"/>
                  <a:pt x="3960193" y="203099"/>
                  <a:pt x="3960193" y="271447"/>
                </a:cubicBezTo>
                <a:cubicBezTo>
                  <a:pt x="3960193" y="1365024"/>
                  <a:pt x="3073674" y="2251543"/>
                  <a:pt x="1980096" y="2251543"/>
                </a:cubicBezTo>
                <a:cubicBezTo>
                  <a:pt x="886519" y="2251543"/>
                  <a:pt x="0" y="1365024"/>
                  <a:pt x="0" y="271447"/>
                </a:cubicBezTo>
                <a:cubicBezTo>
                  <a:pt x="0" y="203099"/>
                  <a:pt x="3463" y="135559"/>
                  <a:pt x="10224" y="68994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2" descr="Image result for tesco">
            <a:extLst>
              <a:ext uri="{FF2B5EF4-FFF2-40B4-BE49-F238E27FC236}">
                <a16:creationId xmlns:a16="http://schemas.microsoft.com/office/drawing/2014/main" id="{B01CDC22-7CB4-46B0-8EE1-22E83B6147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41496" y="560507"/>
            <a:ext cx="2532690" cy="666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Freeform 68">
            <a:extLst>
              <a:ext uri="{FF2B5EF4-FFF2-40B4-BE49-F238E27FC236}">
                <a16:creationId xmlns:a16="http://schemas.microsoft.com/office/drawing/2014/main" id="{32BA8EA8-C1B6-4309-B674-F9F399B962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12701"/>
            <a:ext cx="4942589" cy="3945299"/>
          </a:xfrm>
          <a:custGeom>
            <a:avLst/>
            <a:gdLst>
              <a:gd name="connsiteX0" fmla="*/ 2223943 w 4942589"/>
              <a:gd name="connsiteY0" fmla="*/ 0 h 3945299"/>
              <a:gd name="connsiteX1" fmla="*/ 4942589 w 4942589"/>
              <a:gd name="connsiteY1" fmla="*/ 2718646 h 3945299"/>
              <a:gd name="connsiteX2" fmla="*/ 4728945 w 4942589"/>
              <a:gd name="connsiteY2" fmla="*/ 3776866 h 3945299"/>
              <a:gd name="connsiteX3" fmla="*/ 4647806 w 4942589"/>
              <a:gd name="connsiteY3" fmla="*/ 3945299 h 3945299"/>
              <a:gd name="connsiteX4" fmla="*/ 0 w 4942589"/>
              <a:gd name="connsiteY4" fmla="*/ 3945299 h 3945299"/>
              <a:gd name="connsiteX5" fmla="*/ 0 w 4942589"/>
              <a:gd name="connsiteY5" fmla="*/ 1157971 h 3945299"/>
              <a:gd name="connsiteX6" fmla="*/ 126104 w 4942589"/>
              <a:gd name="connsiteY6" fmla="*/ 989335 h 3945299"/>
              <a:gd name="connsiteX7" fmla="*/ 2223943 w 4942589"/>
              <a:gd name="connsiteY7" fmla="*/ 0 h 3945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42589" h="3945299">
                <a:moveTo>
                  <a:pt x="2223943" y="0"/>
                </a:moveTo>
                <a:cubicBezTo>
                  <a:pt x="3725410" y="0"/>
                  <a:pt x="4942589" y="1217179"/>
                  <a:pt x="4942589" y="2718646"/>
                </a:cubicBezTo>
                <a:cubicBezTo>
                  <a:pt x="4942589" y="3094013"/>
                  <a:pt x="4866516" y="3451612"/>
                  <a:pt x="4728945" y="3776866"/>
                </a:cubicBezTo>
                <a:lnTo>
                  <a:pt x="4647806" y="3945299"/>
                </a:lnTo>
                <a:lnTo>
                  <a:pt x="0" y="3945299"/>
                </a:lnTo>
                <a:lnTo>
                  <a:pt x="0" y="1157971"/>
                </a:lnTo>
                <a:lnTo>
                  <a:pt x="126104" y="989335"/>
                </a:lnTo>
                <a:cubicBezTo>
                  <a:pt x="624744" y="385123"/>
                  <a:pt x="1379368" y="0"/>
                  <a:pt x="2223943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75000"/>
                  </a:schemeClr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2" descr="https://bernardmarr.com/img/6.png">
            <a:extLst>
              <a:ext uri="{FF2B5EF4-FFF2-40B4-BE49-F238E27FC236}">
                <a16:creationId xmlns:a16="http://schemas.microsoft.com/office/drawing/2014/main" id="{B747EAF3-5296-4A39-ABF8-9063F5E296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034" y="3691090"/>
            <a:ext cx="3317357" cy="2856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D40E7D-96B6-4149-9F2D-342C0D41F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0709" y="327666"/>
            <a:ext cx="4509195" cy="3554565"/>
          </a:xfrm>
          <a:solidFill>
            <a:schemeClr val="accent3">
              <a:lumMod val="20000"/>
              <a:lumOff val="8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15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to Organisation: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Enables to understand the customers need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Maximises profit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Enhances efficiency and productivity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Increases sales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Faster decision-making process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Enables to control and enhance day-to-day operations of websites and mobile apps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Enables to know how many hours their employees have worked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Enables managers of the warehouse to control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4A8496-B80F-481C-BCCC-86F944C30969}"/>
              </a:ext>
            </a:extLst>
          </p:cNvPr>
          <p:cNvSpPr txBox="1"/>
          <p:nvPr/>
        </p:nvSpPr>
        <p:spPr>
          <a:xfrm>
            <a:off x="5399623" y="4403277"/>
            <a:ext cx="4113195" cy="212705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5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 to a stakeholder (Customers):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customer service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offers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products and services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5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shopping experience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15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92335CC0-D0BF-4CEC-85A9-B32927722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8</a:t>
            </a:fld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5447CE-9116-457A-A102-D3031DE48BC0}"/>
              </a:ext>
            </a:extLst>
          </p:cNvPr>
          <p:cNvSpPr txBox="1"/>
          <p:nvPr/>
        </p:nvSpPr>
        <p:spPr>
          <a:xfrm>
            <a:off x="2330720" y="6439193"/>
            <a:ext cx="91082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(Marr, 2019)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C746EA-2458-43CB-9BE4-42CE64690655}"/>
              </a:ext>
            </a:extLst>
          </p:cNvPr>
          <p:cNvSpPr txBox="1"/>
          <p:nvPr/>
        </p:nvSpPr>
        <p:spPr>
          <a:xfrm>
            <a:off x="9515710" y="6525499"/>
            <a:ext cx="137603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(Tesco, 2018)</a:t>
            </a:r>
          </a:p>
        </p:txBody>
      </p:sp>
    </p:spTree>
    <p:extLst>
      <p:ext uri="{BB962C8B-B14F-4D97-AF65-F5344CB8AC3E}">
        <p14:creationId xmlns:p14="http://schemas.microsoft.com/office/powerpoint/2010/main" val="2501053029"/>
      </p:ext>
    </p:extLst>
  </p:cSld>
  <p:clrMapOvr>
    <a:masterClrMapping/>
  </p:clrMapOvr>
  <p:transition spd="slow">
    <p:push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662795" y="-3745097"/>
            <a:ext cx="1354979" cy="10750169"/>
          </a:xfrm>
          <a:prstGeom prst="downArrow">
            <a:avLst>
              <a:gd name="adj1" fmla="val 100000"/>
              <a:gd name="adj2" fmla="val 22582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C04D31-6CFC-4E67-9508-9F185AB5F7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2" y="1204109"/>
            <a:ext cx="10023398" cy="857894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Further Development &amp; 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9DFE4-B7A8-4B20-B809-392E35C93E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8562" y="2559090"/>
            <a:ext cx="9894875" cy="15880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Development required: </a:t>
            </a:r>
          </a:p>
          <a:p>
            <a:r>
              <a:rPr lang="en-GB" sz="1800" dirty="0"/>
              <a:t>Employee satisfaction – recommended to improve by employing the Herzberg’s Two-Factor theory.</a:t>
            </a:r>
          </a:p>
          <a:p>
            <a:r>
              <a:rPr lang="en-GB" sz="1800" dirty="0"/>
              <a:t>Information and management systems – recommended to invest in I.T.</a:t>
            </a:r>
          </a:p>
          <a:p>
            <a:endParaRPr lang="en-GB" sz="1600" dirty="0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85BAEB7B-447A-4BC9-A901-04894EC80B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3671" y="3928095"/>
            <a:ext cx="6691698" cy="175657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2929BB-529C-4D56-9C3C-B351606E3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25100" y="6356350"/>
            <a:ext cx="10287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9FD06BE-A872-4628-821E-BD358D73D522}" type="slidenum">
              <a:rPr lang="en-GB">
                <a:solidFill>
                  <a:prstClr val="black">
                    <a:tint val="75000"/>
                  </a:prstClr>
                </a:solidFill>
              </a:rPr>
              <a:pPr>
                <a:spcAft>
                  <a:spcPts val="600"/>
                </a:spcAft>
              </a:pPr>
              <a:t>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2" name="Picture 6" descr="https://s3-us-west-2.amazonaws.com/courses-images/wp-content/uploads/sites/143/2017/02/04203023/Herzberg.png">
            <a:extLst>
              <a:ext uri="{FF2B5EF4-FFF2-40B4-BE49-F238E27FC236}">
                <a16:creationId xmlns:a16="http://schemas.microsoft.com/office/drawing/2014/main" id="{9A3E6947-D4B8-440A-ABB8-BEFF2B5A3B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6189" y="3674047"/>
            <a:ext cx="3990867" cy="2551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677B64D-135C-42BF-A5D6-683B8F400020}"/>
              </a:ext>
            </a:extLst>
          </p:cNvPr>
          <p:cNvSpPr txBox="1"/>
          <p:nvPr/>
        </p:nvSpPr>
        <p:spPr>
          <a:xfrm>
            <a:off x="3438796" y="6225545"/>
            <a:ext cx="10287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(Lumen, 2019)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D3649A-221C-4D2E-919C-5A30E57A0B96}"/>
              </a:ext>
            </a:extLst>
          </p:cNvPr>
          <p:cNvSpPr txBox="1"/>
          <p:nvPr/>
        </p:nvSpPr>
        <p:spPr>
          <a:xfrm>
            <a:off x="9431807" y="5743508"/>
            <a:ext cx="14076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(Agrawal, 2018]</a:t>
            </a:r>
          </a:p>
        </p:txBody>
      </p:sp>
    </p:spTree>
    <p:extLst>
      <p:ext uri="{BB962C8B-B14F-4D97-AF65-F5344CB8AC3E}">
        <p14:creationId xmlns:p14="http://schemas.microsoft.com/office/powerpoint/2010/main" val="2179830238"/>
      </p:ext>
    </p:extLst>
  </p:cSld>
  <p:clrMapOvr>
    <a:masterClrMapping/>
  </p:clrMapOvr>
  <p:transition spd="slow">
    <p:push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1A2F9-3C35-4513-84BD-7E1D59643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u="sng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C7E55-45FF-4078-B079-1E3A3E41A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" y="1508761"/>
            <a:ext cx="11140439" cy="4984114"/>
          </a:xfrm>
        </p:spPr>
        <p:txBody>
          <a:bodyPr>
            <a:normAutofit lnSpcReduction="10000"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Agrawal, J. (2018).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 Reasons Your Company Should Invest in Technology.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CeoWorld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Magazine. [Online]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https://ceoworld.biz/2018/04/11/5-reasons-your-company-should-invest-in-technology/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12.06.19].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Bogdan-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Alexandru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 (2017). ‘Management Information Systems’. </a:t>
            </a:r>
            <a:r>
              <a:rPr lang="en-GB" sz="14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Holistica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8(3), pp.61–70. [online]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https://doaj.org/article/c580d4dfbbd242ce8cbb2740d52b97ba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[accessed: 11.06.19]. </a:t>
            </a:r>
          </a:p>
          <a:p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Kukreja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(2019).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Six Major Types of Information Systems.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Study HQ. [Online]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https://www.managementstudyhq.com/six-major-types-of-information-systems.html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12.06.19].</a:t>
            </a:r>
          </a:p>
          <a:p>
            <a:pPr fontAlgn="base"/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Lumen (2019). </a:t>
            </a:r>
            <a:r>
              <a:rPr lang="en-GB" sz="1400" i="1" dirty="0">
                <a:solidFill>
                  <a:srgbClr val="1D1D1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Reading: Herzberg’s Two-Factor Theory. </a:t>
            </a:r>
            <a:r>
              <a:rPr lang="en-GB" sz="1400" dirty="0">
                <a:solidFill>
                  <a:srgbClr val="1D1D1D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Lumen. [Online]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https://courses.lumenlearning.com/wmintrobusiness/chapter/reading-two-factor-theory/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12.06.19].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Square (2019).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INFORMATION SYSTEM MIS : DEFINITION , OBJECTIVES AND CHARACTERISTICS.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Management Square. [Online]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http://www.management-square.com/management-information-system-mis/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11.06.19].</a:t>
            </a:r>
            <a:endParaRPr lang="en-GB" sz="1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Marr, B. (2019).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Tesco: Evolving The Strategic Performance Framework.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Bernard Marr &amp; Co. [online]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https://bernardmarr.com/default.asp?contentID=1054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28.05.19].</a:t>
            </a:r>
            <a:endParaRPr lang="en-GB" sz="1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NIBuisnessInfo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(2019).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 and disadvantages of knowledge management.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NI Business Info. [online] available at: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https://www.nibusinessinfo.co.uk/content/advantages-and-disadvantages-knowledge-management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28.05.19].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 (2017).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data journey.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Tesco. [online] available at: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https://www.tesco.com/help/privacy-and-cookies/privacy-centre/tesco-and-your-data/your-data-journey/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01.06.19].</a:t>
            </a:r>
          </a:p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 (2018).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Privacy and cookies policy.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Tesco Privacy Centre. [online] available at: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https://www.tesco.com/help/privacy-and-cookies/privacy-centre/privacy-policy-information/privacy-policy/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01.06.19].</a:t>
            </a:r>
          </a:p>
          <a:p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Vanoverschelde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&amp; 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Noirhomme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(2019). 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knowledge management.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Deloitte.</a:t>
            </a: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 </a:t>
            </a:r>
            <a:r>
              <a:rPr lang="en-GB" sz="14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https://www2.deloitte.com/lu/en/pages/strategy/articles/benefits-knowledge-management.html#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on 28.05.19].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210D15-95E0-4CCF-820E-3E37F7364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FD06BE-A872-4628-821E-BD358D73D522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3090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520</Words>
  <Application>Microsoft Office PowerPoint</Application>
  <PresentationFormat>Widescreen</PresentationFormat>
  <Paragraphs>89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Wingdings</vt:lpstr>
      <vt:lpstr>Office Theme</vt:lpstr>
      <vt:lpstr>Benefits and Drawbacks to Organisations and Stakeholder of a Knowledge Management System. </vt:lpstr>
      <vt:lpstr>PowerPoint Presentation</vt:lpstr>
      <vt:lpstr>PowerPoint Presentation</vt:lpstr>
      <vt:lpstr>An Example of an Organisation and a Stakeholder</vt:lpstr>
      <vt:lpstr>Six Major Types of Information Systems:</vt:lpstr>
      <vt:lpstr>Management Information Systems (MIS)</vt:lpstr>
      <vt:lpstr>PowerPoint Presentation</vt:lpstr>
      <vt:lpstr>PowerPoint Presentation</vt:lpstr>
      <vt:lpstr>Further Development &amp; Recommendation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Benefits and Drawbacks to Organisations and Stakeholder of a Knowledge Management System. </dc:title>
  <dc:creator>Shelina Begum (1704954)</dc:creator>
  <cp:lastModifiedBy>Shelina Begum (1704954)</cp:lastModifiedBy>
  <cp:revision>1</cp:revision>
  <dcterms:created xsi:type="dcterms:W3CDTF">2019-06-12T16:12:11Z</dcterms:created>
  <dcterms:modified xsi:type="dcterms:W3CDTF">2019-06-12T20:12:15Z</dcterms:modified>
</cp:coreProperties>
</file>