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60" r:id="rId4"/>
    <p:sldId id="261" r:id="rId5"/>
    <p:sldId id="278" r:id="rId6"/>
    <p:sldId id="279" r:id="rId7"/>
    <p:sldId id="280" r:id="rId8"/>
    <p:sldId id="281" r:id="rId9"/>
    <p:sldId id="282" r:id="rId10"/>
    <p:sldId id="291" r:id="rId11"/>
    <p:sldId id="283" r:id="rId12"/>
    <p:sldId id="275" r:id="rId13"/>
    <p:sldId id="277" r:id="rId14"/>
    <p:sldId id="284" r:id="rId15"/>
    <p:sldId id="286" r:id="rId16"/>
    <p:sldId id="289" r:id="rId17"/>
    <p:sldId id="290" r:id="rId18"/>
    <p:sldId id="258" r:id="rId19"/>
    <p:sldId id="259" r:id="rId20"/>
    <p:sldId id="271" r:id="rId21"/>
    <p:sldId id="272" r:id="rId22"/>
    <p:sldId id="276" r:id="rId23"/>
    <p:sldId id="285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AC6693A-5636-0F52-6189-97AD498AB591}" v="10" dt="2026-03-26T18:58:22.224"/>
    <p1510:client id="{D75983B9-C1C7-12D8-5DC2-E4D9ECC0141C}" v="763" dt="2026-03-25T14:12:34.80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ophie France (2404157)" userId="S::2404157@student.uwtsd.ac.uk::266a7c21-e41c-47ad-a023-83212a5f3115" providerId="AD" clId="Web-{4D841F5B-703B-8072-2F57-3710A2F75EC8}"/>
    <pc:docChg chg="mod addSld delSld modSld addMainMaster delMainMaster">
      <pc:chgData name="Sophie France (2404157)" userId="S::2404157@student.uwtsd.ac.uk::266a7c21-e41c-47ad-a023-83212a5f3115" providerId="AD" clId="Web-{4D841F5B-703B-8072-2F57-3710A2F75EC8}" dt="2026-03-02T15:41:04.594" v="1671" actId="20577"/>
      <pc:docMkLst>
        <pc:docMk/>
      </pc:docMkLst>
      <pc:sldChg chg="modSp mod modClrScheme chgLayout">
        <pc:chgData name="Sophie France (2404157)" userId="S::2404157@student.uwtsd.ac.uk::266a7c21-e41c-47ad-a023-83212a5f3115" providerId="AD" clId="Web-{4D841F5B-703B-8072-2F57-3710A2F75EC8}" dt="2026-03-02T15:27:48.579" v="1549" actId="20577"/>
        <pc:sldMkLst>
          <pc:docMk/>
          <pc:sldMk cId="109857222" sldId="256"/>
        </pc:sldMkLst>
        <pc:spChg chg="mod ord">
          <ac:chgData name="Sophie France (2404157)" userId="S::2404157@student.uwtsd.ac.uk::266a7c21-e41c-47ad-a023-83212a5f3115" providerId="AD" clId="Web-{4D841F5B-703B-8072-2F57-3710A2F75EC8}" dt="2026-03-02T15:27:38.735" v="1540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ophie France (2404157)" userId="S::2404157@student.uwtsd.ac.uk::266a7c21-e41c-47ad-a023-83212a5f3115" providerId="AD" clId="Web-{4D841F5B-703B-8072-2F57-3710A2F75EC8}" dt="2026-03-02T15:27:48.579" v="1549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">
        <pc:chgData name="Sophie France (2404157)" userId="S::2404157@student.uwtsd.ac.uk::266a7c21-e41c-47ad-a023-83212a5f3115" providerId="AD" clId="Web-{4D841F5B-703B-8072-2F57-3710A2F75EC8}" dt="2026-03-02T12:35:06.080" v="592" actId="1076"/>
        <pc:sldMkLst>
          <pc:docMk/>
          <pc:sldMk cId="2861853996" sldId="257"/>
        </pc:sldMkLst>
        <pc:spChg chg="mod">
          <ac:chgData name="Sophie France (2404157)" userId="S::2404157@student.uwtsd.ac.uk::266a7c21-e41c-47ad-a023-83212a5f3115" providerId="AD" clId="Web-{4D841F5B-703B-8072-2F57-3710A2F75EC8}" dt="2026-03-02T11:32:31.890" v="56" actId="20577"/>
          <ac:spMkLst>
            <pc:docMk/>
            <pc:sldMk cId="2861853996" sldId="257"/>
            <ac:spMk id="2" creationId="{760E5E07-B846-53B0-D10D-880592C90BBF}"/>
          </ac:spMkLst>
        </pc:spChg>
        <pc:spChg chg="mod">
          <ac:chgData name="Sophie France (2404157)" userId="S::2404157@student.uwtsd.ac.uk::266a7c21-e41c-47ad-a023-83212a5f3115" providerId="AD" clId="Web-{4D841F5B-703B-8072-2F57-3710A2F75EC8}" dt="2026-03-02T12:33:52.111" v="512" actId="1076"/>
          <ac:spMkLst>
            <pc:docMk/>
            <pc:sldMk cId="2861853996" sldId="257"/>
            <ac:spMk id="3" creationId="{B912E0F4-683B-8B34-011B-E2FC43F120E2}"/>
          </ac:spMkLst>
        </pc:spChg>
        <pc:spChg chg="add mod">
          <ac:chgData name="Sophie France (2404157)" userId="S::2404157@student.uwtsd.ac.uk::266a7c21-e41c-47ad-a023-83212a5f3115" providerId="AD" clId="Web-{4D841F5B-703B-8072-2F57-3710A2F75EC8}" dt="2026-03-02T11:41:34.071" v="254" actId="20577"/>
          <ac:spMkLst>
            <pc:docMk/>
            <pc:sldMk cId="2861853996" sldId="257"/>
            <ac:spMk id="5" creationId="{E564143E-C029-D2E3-A3F4-EB646089C2F7}"/>
          </ac:spMkLst>
        </pc:spChg>
        <pc:spChg chg="add mod">
          <ac:chgData name="Sophie France (2404157)" userId="S::2404157@student.uwtsd.ac.uk::266a7c21-e41c-47ad-a023-83212a5f3115" providerId="AD" clId="Web-{4D841F5B-703B-8072-2F57-3710A2F75EC8}" dt="2026-03-02T12:35:06.080" v="592" actId="1076"/>
          <ac:spMkLst>
            <pc:docMk/>
            <pc:sldMk cId="2861853996" sldId="257"/>
            <ac:spMk id="6" creationId="{BEF66034-D218-3D1F-51D4-A7E1CE3258DC}"/>
          </ac:spMkLst>
        </pc:spChg>
      </pc:sldChg>
      <pc:sldChg chg="modSp new">
        <pc:chgData name="Sophie France (2404157)" userId="S::2404157@student.uwtsd.ac.uk::266a7c21-e41c-47ad-a023-83212a5f3115" providerId="AD" clId="Web-{4D841F5B-703B-8072-2F57-3710A2F75EC8}" dt="2026-03-02T15:11:31.073" v="1391" actId="20577"/>
        <pc:sldMkLst>
          <pc:docMk/>
          <pc:sldMk cId="1528252396" sldId="258"/>
        </pc:sldMkLst>
        <pc:spChg chg="mod">
          <ac:chgData name="Sophie France (2404157)" userId="S::2404157@student.uwtsd.ac.uk::266a7c21-e41c-47ad-a023-83212a5f3115" providerId="AD" clId="Web-{4D841F5B-703B-8072-2F57-3710A2F75EC8}" dt="2026-03-02T12:40:40.687" v="676" actId="20577"/>
          <ac:spMkLst>
            <pc:docMk/>
            <pc:sldMk cId="1528252396" sldId="258"/>
            <ac:spMk id="2" creationId="{6023F240-17C4-BEE1-B8D0-F4D475DA5CC1}"/>
          </ac:spMkLst>
        </pc:spChg>
        <pc:spChg chg="mod">
          <ac:chgData name="Sophie France (2404157)" userId="S::2404157@student.uwtsd.ac.uk::266a7c21-e41c-47ad-a023-83212a5f3115" providerId="AD" clId="Web-{4D841F5B-703B-8072-2F57-3710A2F75EC8}" dt="2026-03-02T15:11:31.073" v="1391" actId="20577"/>
          <ac:spMkLst>
            <pc:docMk/>
            <pc:sldMk cId="1528252396" sldId="258"/>
            <ac:spMk id="3" creationId="{5E42FDAD-EB57-B152-789B-41220938839C}"/>
          </ac:spMkLst>
        </pc:spChg>
      </pc:sldChg>
      <pc:sldChg chg="modSp new">
        <pc:chgData name="Sophie France (2404157)" userId="S::2404157@student.uwtsd.ac.uk::266a7c21-e41c-47ad-a023-83212a5f3115" providerId="AD" clId="Web-{4D841F5B-703B-8072-2F57-3710A2F75EC8}" dt="2026-03-02T15:35:48.134" v="1608" actId="20577"/>
        <pc:sldMkLst>
          <pc:docMk/>
          <pc:sldMk cId="3913578825" sldId="259"/>
        </pc:sldMkLst>
        <pc:spChg chg="mod">
          <ac:chgData name="Sophie France (2404157)" userId="S::2404157@student.uwtsd.ac.uk::266a7c21-e41c-47ad-a023-83212a5f3115" providerId="AD" clId="Web-{4D841F5B-703B-8072-2F57-3710A2F75EC8}" dt="2026-03-02T11:40:39.240" v="199" actId="20577"/>
          <ac:spMkLst>
            <pc:docMk/>
            <pc:sldMk cId="3913578825" sldId="259"/>
            <ac:spMk id="2" creationId="{7D44B57A-8259-3C25-9601-2C39467D9385}"/>
          </ac:spMkLst>
        </pc:spChg>
      </pc:sldChg>
      <pc:sldChg chg="addSp delSp modSp add replId">
        <pc:chgData name="Sophie France (2404157)" userId="S::2404157@student.uwtsd.ac.uk::266a7c21-e41c-47ad-a023-83212a5f3115" providerId="AD" clId="Web-{4D841F5B-703B-8072-2F57-3710A2F75EC8}" dt="2026-03-02T14:40:52.720" v="1083" actId="20577"/>
        <pc:sldMkLst>
          <pc:docMk/>
          <pc:sldMk cId="1813385807" sldId="260"/>
        </pc:sldMkLst>
        <pc:spChg chg="mod">
          <ac:chgData name="Sophie France (2404157)" userId="S::2404157@student.uwtsd.ac.uk::266a7c21-e41c-47ad-a023-83212a5f3115" providerId="AD" clId="Web-{4D841F5B-703B-8072-2F57-3710A2F75EC8}" dt="2026-03-02T12:30:09.339" v="424" actId="1076"/>
          <ac:spMkLst>
            <pc:docMk/>
            <pc:sldMk cId="1813385807" sldId="260"/>
            <ac:spMk id="2" creationId="{552D2376-6E1B-1BD2-F57F-340937923441}"/>
          </ac:spMkLst>
        </pc:spChg>
        <pc:spChg chg="mod">
          <ac:chgData name="Sophie France (2404157)" userId="S::2404157@student.uwtsd.ac.uk::266a7c21-e41c-47ad-a023-83212a5f3115" providerId="AD" clId="Web-{4D841F5B-703B-8072-2F57-3710A2F75EC8}" dt="2026-03-02T12:53:40.735" v="754" actId="14100"/>
          <ac:spMkLst>
            <pc:docMk/>
            <pc:sldMk cId="1813385807" sldId="260"/>
            <ac:spMk id="3" creationId="{758CBD51-879A-FCB5-A8EE-5F9A2449E92A}"/>
          </ac:spMkLst>
        </pc:spChg>
        <pc:spChg chg="add">
          <ac:chgData name="Sophie France (2404157)" userId="S::2404157@student.uwtsd.ac.uk::266a7c21-e41c-47ad-a023-83212a5f3115" providerId="AD" clId="Web-{4D841F5B-703B-8072-2F57-3710A2F75EC8}" dt="2026-03-02T12:31:22.995" v="431"/>
          <ac:spMkLst>
            <pc:docMk/>
            <pc:sldMk cId="1813385807" sldId="260"/>
            <ac:spMk id="7" creationId="{46CBA531-EE0F-5882-BCC0-02B15D7C7C3F}"/>
          </ac:spMkLst>
        </pc:spChg>
        <pc:spChg chg="add mod">
          <ac:chgData name="Sophie France (2404157)" userId="S::2404157@student.uwtsd.ac.uk::266a7c21-e41c-47ad-a023-83212a5f3115" providerId="AD" clId="Web-{4D841F5B-703B-8072-2F57-3710A2F75EC8}" dt="2026-03-02T14:40:52.720" v="1083" actId="20577"/>
          <ac:spMkLst>
            <pc:docMk/>
            <pc:sldMk cId="1813385807" sldId="260"/>
            <ac:spMk id="9" creationId="{572A623A-4928-0C3F-B599-313440728C09}"/>
          </ac:spMkLst>
        </pc:spChg>
        <pc:spChg chg="add mod">
          <ac:chgData name="Sophie France (2404157)" userId="S::2404157@student.uwtsd.ac.uk::266a7c21-e41c-47ad-a023-83212a5f3115" providerId="AD" clId="Web-{4D841F5B-703B-8072-2F57-3710A2F75EC8}" dt="2026-03-02T13:01:23.558" v="775" actId="1076"/>
          <ac:spMkLst>
            <pc:docMk/>
            <pc:sldMk cId="1813385807" sldId="260"/>
            <ac:spMk id="11" creationId="{92B3D55D-20C6-1FF7-8EF8-6BBF7AA76923}"/>
          </ac:spMkLst>
        </pc:spChg>
        <pc:picChg chg="add mod">
          <ac:chgData name="Sophie France (2404157)" userId="S::2404157@student.uwtsd.ac.uk::266a7c21-e41c-47ad-a023-83212a5f3115" providerId="AD" clId="Web-{4D841F5B-703B-8072-2F57-3710A2F75EC8}" dt="2026-03-02T13:01:08.730" v="769" actId="1076"/>
          <ac:picMkLst>
            <pc:docMk/>
            <pc:sldMk cId="1813385807" sldId="260"/>
            <ac:picMk id="10" creationId="{769A09AD-7DC9-0380-36BC-2CB83A4B9AB5}"/>
          </ac:picMkLst>
        </pc:picChg>
      </pc:sldChg>
      <pc:sldChg chg="addSp delSp modSp add replId">
        <pc:chgData name="Sophie France (2404157)" userId="S::2404157@student.uwtsd.ac.uk::266a7c21-e41c-47ad-a023-83212a5f3115" providerId="AD" clId="Web-{4D841F5B-703B-8072-2F57-3710A2F75EC8}" dt="2026-03-02T14:37:04.497" v="943" actId="20577"/>
        <pc:sldMkLst>
          <pc:docMk/>
          <pc:sldMk cId="469838923" sldId="261"/>
        </pc:sldMkLst>
        <pc:spChg chg="mod">
          <ac:chgData name="Sophie France (2404157)" userId="S::2404157@student.uwtsd.ac.uk::266a7c21-e41c-47ad-a023-83212a5f3115" providerId="AD" clId="Web-{4D841F5B-703B-8072-2F57-3710A2F75EC8}" dt="2026-03-02T14:34:55.196" v="915" actId="1076"/>
          <ac:spMkLst>
            <pc:docMk/>
            <pc:sldMk cId="469838923" sldId="261"/>
            <ac:spMk id="3" creationId="{73855893-95FF-C72D-E54E-805B9B6154CC}"/>
          </ac:spMkLst>
        </pc:spChg>
        <pc:spChg chg="add mod">
          <ac:chgData name="Sophie France (2404157)" userId="S::2404157@student.uwtsd.ac.uk::266a7c21-e41c-47ad-a023-83212a5f3115" providerId="AD" clId="Web-{4D841F5B-703B-8072-2F57-3710A2F75EC8}" dt="2026-03-02T14:35:00.244" v="917" actId="1076"/>
          <ac:spMkLst>
            <pc:docMk/>
            <pc:sldMk cId="469838923" sldId="261"/>
            <ac:spMk id="4" creationId="{F9CB5F96-5946-3758-5926-418CAC0E5F17}"/>
          </ac:spMkLst>
        </pc:spChg>
        <pc:spChg chg="add">
          <ac:chgData name="Sophie France (2404157)" userId="S::2404157@student.uwtsd.ac.uk::266a7c21-e41c-47ad-a023-83212a5f3115" providerId="AD" clId="Web-{4D841F5B-703B-8072-2F57-3710A2F75EC8}" dt="2026-03-02T14:36:18.496" v="922"/>
          <ac:spMkLst>
            <pc:docMk/>
            <pc:sldMk cId="469838923" sldId="261"/>
            <ac:spMk id="6" creationId="{73105659-7C95-2DD1-9718-DE7A13295B52}"/>
          </ac:spMkLst>
        </pc:spChg>
        <pc:spChg chg="mod">
          <ac:chgData name="Sophie France (2404157)" userId="S::2404157@student.uwtsd.ac.uk::266a7c21-e41c-47ad-a023-83212a5f3115" providerId="AD" clId="Web-{4D841F5B-703B-8072-2F57-3710A2F75EC8}" dt="2026-03-02T14:37:04.497" v="943" actId="20577"/>
          <ac:spMkLst>
            <pc:docMk/>
            <pc:sldMk cId="469838923" sldId="261"/>
            <ac:spMk id="9" creationId="{C26A6DD2-D431-FCFC-5B3B-6DFA01BCEAC2}"/>
          </ac:spMkLst>
        </pc:spChg>
        <pc:spChg chg="add mod">
          <ac:chgData name="Sophie France (2404157)" userId="S::2404157@student.uwtsd.ac.uk::266a7c21-e41c-47ad-a023-83212a5f3115" providerId="AD" clId="Web-{4D841F5B-703B-8072-2F57-3710A2F75EC8}" dt="2026-03-02T14:36:55.903" v="942" actId="1076"/>
          <ac:spMkLst>
            <pc:docMk/>
            <pc:sldMk cId="469838923" sldId="261"/>
            <ac:spMk id="10" creationId="{43F35226-2199-537F-7C1F-75B2505D2DBE}"/>
          </ac:spMkLst>
        </pc:spChg>
        <pc:picChg chg="add mod">
          <ac:chgData name="Sophie France (2404157)" userId="S::2404157@student.uwtsd.ac.uk::266a7c21-e41c-47ad-a023-83212a5f3115" providerId="AD" clId="Web-{4D841F5B-703B-8072-2F57-3710A2F75EC8}" dt="2026-03-02T14:36:18.449" v="921" actId="1076"/>
          <ac:picMkLst>
            <pc:docMk/>
            <pc:sldMk cId="469838923" sldId="261"/>
            <ac:picMk id="5" creationId="{741D5760-08EF-7022-2A29-4BE6B85809ED}"/>
          </ac:picMkLst>
        </pc:picChg>
      </pc:sldChg>
    </pc:docChg>
  </pc:docChgLst>
  <pc:docChgLst>
    <pc:chgData name="Sophie France (2404157)" userId="S::2404157@student.uwtsd.ac.uk::266a7c21-e41c-47ad-a023-83212a5f3115" providerId="AD" clId="Web-{3C545BB8-5669-2322-6011-B6E38E048FBF}"/>
    <pc:docChg chg="addSld delSld modSld sldOrd">
      <pc:chgData name="Sophie France (2404157)" userId="S::2404157@student.uwtsd.ac.uk::266a7c21-e41c-47ad-a023-83212a5f3115" providerId="AD" clId="Web-{3C545BB8-5669-2322-6011-B6E38E048FBF}" dt="2026-03-15T13:58:59.627" v="2280"/>
      <pc:docMkLst>
        <pc:docMk/>
      </pc:docMkLst>
      <pc:sldChg chg="modSp">
        <pc:chgData name="Sophie France (2404157)" userId="S::2404157@student.uwtsd.ac.uk::266a7c21-e41c-47ad-a023-83212a5f3115" providerId="AD" clId="Web-{3C545BB8-5669-2322-6011-B6E38E048FBF}" dt="2026-03-15T13:09:26.001" v="257" actId="1076"/>
        <pc:sldMkLst>
          <pc:docMk/>
          <pc:sldMk cId="469838923" sldId="261"/>
        </pc:sldMkLst>
        <pc:spChg chg="mod">
          <ac:chgData name="Sophie France (2404157)" userId="S::2404157@student.uwtsd.ac.uk::266a7c21-e41c-47ad-a023-83212a5f3115" providerId="AD" clId="Web-{3C545BB8-5669-2322-6011-B6E38E048FBF}" dt="2026-03-15T13:09:20.626" v="255" actId="14100"/>
          <ac:spMkLst>
            <pc:docMk/>
            <pc:sldMk cId="469838923" sldId="261"/>
            <ac:spMk id="3" creationId="{73855893-95FF-C72D-E54E-805B9B6154CC}"/>
          </ac:spMkLst>
        </pc:spChg>
        <pc:spChg chg="mod">
          <ac:chgData name="Sophie France (2404157)" userId="S::2404157@student.uwtsd.ac.uk::266a7c21-e41c-47ad-a023-83212a5f3115" providerId="AD" clId="Web-{3C545BB8-5669-2322-6011-B6E38E048FBF}" dt="2026-03-15T13:09:26.001" v="257" actId="1076"/>
          <ac:spMkLst>
            <pc:docMk/>
            <pc:sldMk cId="469838923" sldId="261"/>
            <ac:spMk id="4" creationId="{F9CB5F96-5946-3758-5926-418CAC0E5F17}"/>
          </ac:spMkLst>
        </pc:spChg>
      </pc:sldChg>
      <pc:sldChg chg="modSp">
        <pc:chgData name="Sophie France (2404157)" userId="S::2404157@student.uwtsd.ac.uk::266a7c21-e41c-47ad-a023-83212a5f3115" providerId="AD" clId="Web-{3C545BB8-5669-2322-6011-B6E38E048FBF}" dt="2026-03-15T13:30:23.090" v="1059" actId="20577"/>
        <pc:sldMkLst>
          <pc:docMk/>
          <pc:sldMk cId="3680513678" sldId="285"/>
        </pc:sldMkLst>
        <pc:spChg chg="mod">
          <ac:chgData name="Sophie France (2404157)" userId="S::2404157@student.uwtsd.ac.uk::266a7c21-e41c-47ad-a023-83212a5f3115" providerId="AD" clId="Web-{3C545BB8-5669-2322-6011-B6E38E048FBF}" dt="2026-03-15T13:30:23.090" v="1059" actId="20577"/>
          <ac:spMkLst>
            <pc:docMk/>
            <pc:sldMk cId="3680513678" sldId="285"/>
            <ac:spMk id="3" creationId="{9726D82A-86E6-A39E-ABE5-34A8B0C0ACCC}"/>
          </ac:spMkLst>
        </pc:spChg>
      </pc:sldChg>
      <pc:sldChg chg="addSp delSp modSp add ord replId">
        <pc:chgData name="Sophie France (2404157)" userId="S::2404157@student.uwtsd.ac.uk::266a7c21-e41c-47ad-a023-83212a5f3115" providerId="AD" clId="Web-{3C545BB8-5669-2322-6011-B6E38E048FBF}" dt="2026-03-15T13:45:25.419" v="1684"/>
        <pc:sldMkLst>
          <pc:docMk/>
          <pc:sldMk cId="1513836909" sldId="286"/>
        </pc:sldMkLst>
        <pc:spChg chg="mod">
          <ac:chgData name="Sophie France (2404157)" userId="S::2404157@student.uwtsd.ac.uk::266a7c21-e41c-47ad-a023-83212a5f3115" providerId="AD" clId="Web-{3C545BB8-5669-2322-6011-B6E38E048FBF}" dt="2026-03-15T13:21:15.195" v="669" actId="20577"/>
          <ac:spMkLst>
            <pc:docMk/>
            <pc:sldMk cId="1513836909" sldId="286"/>
            <ac:spMk id="2" creationId="{8B2D3FD7-BEE7-C68D-E89B-6FC11CFE9F1D}"/>
          </ac:spMkLst>
        </pc:spChg>
        <pc:spChg chg="add mod">
          <ac:chgData name="Sophie France (2404157)" userId="S::2404157@student.uwtsd.ac.uk::266a7c21-e41c-47ad-a023-83212a5f3115" providerId="AD" clId="Web-{3C545BB8-5669-2322-6011-B6E38E048FBF}" dt="2026-03-15T13:20:41.565" v="660" actId="1076"/>
          <ac:spMkLst>
            <pc:docMk/>
            <pc:sldMk cId="1513836909" sldId="286"/>
            <ac:spMk id="9" creationId="{718830FB-41EC-D1DF-764F-EE524E080C7B}"/>
          </ac:spMkLst>
        </pc:spChg>
        <pc:spChg chg="add mod">
          <ac:chgData name="Sophie France (2404157)" userId="S::2404157@student.uwtsd.ac.uk::266a7c21-e41c-47ad-a023-83212a5f3115" providerId="AD" clId="Web-{3C545BB8-5669-2322-6011-B6E38E048FBF}" dt="2026-03-15T13:21:07.725" v="667" actId="1076"/>
          <ac:spMkLst>
            <pc:docMk/>
            <pc:sldMk cId="1513836909" sldId="286"/>
            <ac:spMk id="10" creationId="{F2167D12-3BFA-7EA7-CC1A-73E94681403A}"/>
          </ac:spMkLst>
        </pc:spChg>
        <pc:spChg chg="add mod">
          <ac:chgData name="Sophie France (2404157)" userId="S::2404157@student.uwtsd.ac.uk::266a7c21-e41c-47ad-a023-83212a5f3115" providerId="AD" clId="Web-{3C545BB8-5669-2322-6011-B6E38E048FBF}" dt="2026-03-15T13:20:24.547" v="653" actId="20577"/>
          <ac:spMkLst>
            <pc:docMk/>
            <pc:sldMk cId="1513836909" sldId="286"/>
            <ac:spMk id="11" creationId="{203CC040-4B78-EDBD-B985-33C2422F03C2}"/>
          </ac:spMkLst>
        </pc:spChg>
        <pc:spChg chg="add mod">
          <ac:chgData name="Sophie France (2404157)" userId="S::2404157@student.uwtsd.ac.uk::266a7c21-e41c-47ad-a023-83212a5f3115" providerId="AD" clId="Web-{3C545BB8-5669-2322-6011-B6E38E048FBF}" dt="2026-03-15T13:45:22.279" v="1683" actId="20577"/>
          <ac:spMkLst>
            <pc:docMk/>
            <pc:sldMk cId="1513836909" sldId="286"/>
            <ac:spMk id="12" creationId="{13A245BA-4003-5E8B-EFFF-06DA9F2061EE}"/>
          </ac:spMkLst>
        </pc:spChg>
        <pc:spChg chg="add mod">
          <ac:chgData name="Sophie France (2404157)" userId="S::2404157@student.uwtsd.ac.uk::266a7c21-e41c-47ad-a023-83212a5f3115" providerId="AD" clId="Web-{3C545BB8-5669-2322-6011-B6E38E048FBF}" dt="2026-03-15T13:20:30.595" v="657" actId="20577"/>
          <ac:spMkLst>
            <pc:docMk/>
            <pc:sldMk cId="1513836909" sldId="286"/>
            <ac:spMk id="13" creationId="{7A856681-3557-EA83-0339-42CC1F9F9777}"/>
          </ac:spMkLst>
        </pc:spChg>
        <pc:spChg chg="add mod">
          <ac:chgData name="Sophie France (2404157)" userId="S::2404157@student.uwtsd.ac.uk::266a7c21-e41c-47ad-a023-83212a5f3115" providerId="AD" clId="Web-{3C545BB8-5669-2322-6011-B6E38E048FBF}" dt="2026-03-15T13:21:03.146" v="665"/>
          <ac:spMkLst>
            <pc:docMk/>
            <pc:sldMk cId="1513836909" sldId="286"/>
            <ac:spMk id="14" creationId="{39DAD6D1-E4AC-8B69-698B-B1F735365D89}"/>
          </ac:spMkLst>
        </pc:spChg>
      </pc:sldChg>
      <pc:sldChg chg="addSp delSp modSp add replId">
        <pc:chgData name="Sophie France (2404157)" userId="S::2404157@student.uwtsd.ac.uk::266a7c21-e41c-47ad-a023-83212a5f3115" providerId="AD" clId="Web-{3C545BB8-5669-2322-6011-B6E38E048FBF}" dt="2026-03-15T13:44:38.027" v="1645" actId="20577"/>
        <pc:sldMkLst>
          <pc:docMk/>
          <pc:sldMk cId="3057500683" sldId="289"/>
        </pc:sldMkLst>
        <pc:spChg chg="mod">
          <ac:chgData name="Sophie France (2404157)" userId="S::2404157@student.uwtsd.ac.uk::266a7c21-e41c-47ad-a023-83212a5f3115" providerId="AD" clId="Web-{3C545BB8-5669-2322-6011-B6E38E048FBF}" dt="2026-03-15T13:44:38.027" v="1645" actId="20577"/>
          <ac:spMkLst>
            <pc:docMk/>
            <pc:sldMk cId="3057500683" sldId="289"/>
            <ac:spMk id="2" creationId="{CF456BB0-77F9-E5F3-AD3D-CC67803C264E}"/>
          </ac:spMkLst>
        </pc:spChg>
        <pc:spChg chg="mod">
          <ac:chgData name="Sophie France (2404157)" userId="S::2404157@student.uwtsd.ac.uk::266a7c21-e41c-47ad-a023-83212a5f3115" providerId="AD" clId="Web-{3C545BB8-5669-2322-6011-B6E38E048FBF}" dt="2026-03-15T13:44:11.244" v="1633"/>
          <ac:spMkLst>
            <pc:docMk/>
            <pc:sldMk cId="3057500683" sldId="289"/>
            <ac:spMk id="6" creationId="{6FCB0C73-B80C-6D08-3740-70D904937AF3}"/>
          </ac:spMkLst>
        </pc:spChg>
        <pc:spChg chg="add mod">
          <ac:chgData name="Sophie France (2404157)" userId="S::2404157@student.uwtsd.ac.uk::266a7c21-e41c-47ad-a023-83212a5f3115" providerId="AD" clId="Web-{3C545BB8-5669-2322-6011-B6E38E048FBF}" dt="2026-03-15T13:44:14.932" v="1634" actId="1076"/>
          <ac:spMkLst>
            <pc:docMk/>
            <pc:sldMk cId="3057500683" sldId="289"/>
            <ac:spMk id="7" creationId="{CCE8F255-B8CC-95E9-1B14-E4979DBAE397}"/>
          </ac:spMkLst>
        </pc:spChg>
        <pc:spChg chg="add mod">
          <ac:chgData name="Sophie France (2404157)" userId="S::2404157@student.uwtsd.ac.uk::266a7c21-e41c-47ad-a023-83212a5f3115" providerId="AD" clId="Web-{3C545BB8-5669-2322-6011-B6E38E048FBF}" dt="2026-03-15T13:44:18.276" v="1635" actId="1076"/>
          <ac:spMkLst>
            <pc:docMk/>
            <pc:sldMk cId="3057500683" sldId="289"/>
            <ac:spMk id="9" creationId="{D28F84A2-4FDD-8EC0-FB35-C6EAC1218D71}"/>
          </ac:spMkLst>
        </pc:spChg>
      </pc:sldChg>
      <pc:sldChg chg="addSp delSp modSp add replId">
        <pc:chgData name="Sophie France (2404157)" userId="S::2404157@student.uwtsd.ac.uk::266a7c21-e41c-47ad-a023-83212a5f3115" providerId="AD" clId="Web-{3C545BB8-5669-2322-6011-B6E38E048FBF}" dt="2026-03-15T13:58:59.627" v="2280"/>
        <pc:sldMkLst>
          <pc:docMk/>
          <pc:sldMk cId="863998653" sldId="290"/>
        </pc:sldMkLst>
        <pc:spChg chg="mod">
          <ac:chgData name="Sophie France (2404157)" userId="S::2404157@student.uwtsd.ac.uk::266a7c21-e41c-47ad-a023-83212a5f3115" providerId="AD" clId="Web-{3C545BB8-5669-2322-6011-B6E38E048FBF}" dt="2026-03-15T13:46:32.875" v="1705" actId="1076"/>
          <ac:spMkLst>
            <pc:docMk/>
            <pc:sldMk cId="863998653" sldId="290"/>
            <ac:spMk id="2" creationId="{F3ACD5A8-F099-E2F7-A3D1-8D992D3F4D7F}"/>
          </ac:spMkLst>
        </pc:spChg>
        <pc:spChg chg="add mod">
          <ac:chgData name="Sophie France (2404157)" userId="S::2404157@student.uwtsd.ac.uk::266a7c21-e41c-47ad-a023-83212a5f3115" providerId="AD" clId="Web-{3C545BB8-5669-2322-6011-B6E38E048FBF}" dt="2026-03-15T13:58:29.501" v="2275" actId="1076"/>
          <ac:spMkLst>
            <pc:docMk/>
            <pc:sldMk cId="863998653" sldId="290"/>
            <ac:spMk id="5" creationId="{9AF5FCFB-E838-241D-927A-D1229A999DBD}"/>
          </ac:spMkLst>
        </pc:spChg>
        <pc:spChg chg="mod">
          <ac:chgData name="Sophie France (2404157)" userId="S::2404157@student.uwtsd.ac.uk::266a7c21-e41c-47ad-a023-83212a5f3115" providerId="AD" clId="Web-{3C545BB8-5669-2322-6011-B6E38E048FBF}" dt="2026-03-15T13:47:31.971" v="1720" actId="20577"/>
          <ac:spMkLst>
            <pc:docMk/>
            <pc:sldMk cId="863998653" sldId="290"/>
            <ac:spMk id="6" creationId="{49E9028D-EADC-CB49-F051-7C58A052FC2C}"/>
          </ac:spMkLst>
        </pc:spChg>
        <pc:spChg chg="add mod">
          <ac:chgData name="Sophie France (2404157)" userId="S::2404157@student.uwtsd.ac.uk::266a7c21-e41c-47ad-a023-83212a5f3115" providerId="AD" clId="Web-{3C545BB8-5669-2322-6011-B6E38E048FBF}" dt="2026-03-15T13:58:59.627" v="2280"/>
          <ac:spMkLst>
            <pc:docMk/>
            <pc:sldMk cId="863998653" sldId="290"/>
            <ac:spMk id="8" creationId="{827097AC-30DC-0555-5DE5-B280C502A3E9}"/>
          </ac:spMkLst>
        </pc:spChg>
      </pc:sldChg>
    </pc:docChg>
  </pc:docChgLst>
  <pc:docChgLst>
    <pc:chgData name="Sophie France (2404157)" userId="S::2404157@student.uwtsd.ac.uk::266a7c21-e41c-47ad-a023-83212a5f3115" providerId="AD" clId="Web-{790B7C60-5058-9C86-A0F3-3CF7ED955D0C}"/>
    <pc:docChg chg="modSld">
      <pc:chgData name="Sophie France (2404157)" userId="S::2404157@student.uwtsd.ac.uk::266a7c21-e41c-47ad-a023-83212a5f3115" providerId="AD" clId="Web-{790B7C60-5058-9C86-A0F3-3CF7ED955D0C}" dt="2026-03-02T16:10:22.797" v="0" actId="20577"/>
      <pc:docMkLst>
        <pc:docMk/>
      </pc:docMkLst>
      <pc:sldChg chg="modSp">
        <pc:chgData name="Sophie France (2404157)" userId="S::2404157@student.uwtsd.ac.uk::266a7c21-e41c-47ad-a023-83212a5f3115" providerId="AD" clId="Web-{790B7C60-5058-9C86-A0F3-3CF7ED955D0C}" dt="2026-03-02T16:10:22.797" v="0" actId="20577"/>
        <pc:sldMkLst>
          <pc:docMk/>
          <pc:sldMk cId="109857222" sldId="256"/>
        </pc:sldMkLst>
        <pc:spChg chg="mod">
          <ac:chgData name="Sophie France (2404157)" userId="S::2404157@student.uwtsd.ac.uk::266a7c21-e41c-47ad-a023-83212a5f3115" providerId="AD" clId="Web-{790B7C60-5058-9C86-A0F3-3CF7ED955D0C}" dt="2026-03-02T16:10:22.797" v="0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Sophie France (2404157)" userId="S::2404157@student.uwtsd.ac.uk::266a7c21-e41c-47ad-a023-83212a5f3115" providerId="AD" clId="Web-{30C8F126-FE44-A379-2700-F73F02259499}"/>
    <pc:docChg chg="addSld modSld">
      <pc:chgData name="Sophie France (2404157)" userId="S::2404157@student.uwtsd.ac.uk::266a7c21-e41c-47ad-a023-83212a5f3115" providerId="AD" clId="Web-{30C8F126-FE44-A379-2700-F73F02259499}" dt="2026-03-21T15:29:43.355" v="455" actId="20577"/>
      <pc:docMkLst>
        <pc:docMk/>
      </pc:docMkLst>
      <pc:sldChg chg="modSp">
        <pc:chgData name="Sophie France (2404157)" userId="S::2404157@student.uwtsd.ac.uk::266a7c21-e41c-47ad-a023-83212a5f3115" providerId="AD" clId="Web-{30C8F126-FE44-A379-2700-F73F02259499}" dt="2026-03-21T15:29:02.948" v="428" actId="20577"/>
        <pc:sldMkLst>
          <pc:docMk/>
          <pc:sldMk cId="3913578825" sldId="259"/>
        </pc:sldMkLst>
        <pc:spChg chg="mod">
          <ac:chgData name="Sophie France (2404157)" userId="S::2404157@student.uwtsd.ac.uk::266a7c21-e41c-47ad-a023-83212a5f3115" providerId="AD" clId="Web-{30C8F126-FE44-A379-2700-F73F02259499}" dt="2026-03-21T15:29:02.948" v="428" actId="20577"/>
          <ac:spMkLst>
            <pc:docMk/>
            <pc:sldMk cId="3913578825" sldId="259"/>
            <ac:spMk id="5" creationId="{026C84BC-36B0-D229-DCD2-7B6C0787B7B0}"/>
          </ac:spMkLst>
        </pc:spChg>
      </pc:sldChg>
      <pc:sldChg chg="addSp delSp modSp add replId">
        <pc:chgData name="Sophie France (2404157)" userId="S::2404157@student.uwtsd.ac.uk::266a7c21-e41c-47ad-a023-83212a5f3115" providerId="AD" clId="Web-{30C8F126-FE44-A379-2700-F73F02259499}" dt="2026-03-21T15:29:43.355" v="455" actId="20577"/>
        <pc:sldMkLst>
          <pc:docMk/>
          <pc:sldMk cId="4265051196" sldId="291"/>
        </pc:sldMkLst>
        <pc:spChg chg="mod">
          <ac:chgData name="Sophie France (2404157)" userId="S::2404157@student.uwtsd.ac.uk::266a7c21-e41c-47ad-a023-83212a5f3115" providerId="AD" clId="Web-{30C8F126-FE44-A379-2700-F73F02259499}" dt="2026-03-21T15:15:20.088" v="17" actId="20577"/>
          <ac:spMkLst>
            <pc:docMk/>
            <pc:sldMk cId="4265051196" sldId="291"/>
            <ac:spMk id="2" creationId="{CACD27C0-38E8-0F9D-E63C-8B44811B4E07}"/>
          </ac:spMkLst>
        </pc:spChg>
      </pc:sldChg>
    </pc:docChg>
  </pc:docChgLst>
  <pc:docChgLst>
    <pc:chgData name="Sophie France (2404157)" userId="S::2404157@student.uwtsd.ac.uk::266a7c21-e41c-47ad-a023-83212a5f3115" providerId="AD" clId="Web-{D75983B9-C1C7-12D8-5DC2-E4D9ECC0141C}"/>
    <pc:docChg chg="modSld">
      <pc:chgData name="Sophie France (2404157)" userId="S::2404157@student.uwtsd.ac.uk::266a7c21-e41c-47ad-a023-83212a5f3115" providerId="AD" clId="Web-{D75983B9-C1C7-12D8-5DC2-E4D9ECC0141C}" dt="2026-03-25T14:12:34.803" v="555" actId="20577"/>
      <pc:docMkLst>
        <pc:docMk/>
      </pc:docMkLst>
      <pc:sldChg chg="modSp">
        <pc:chgData name="Sophie France (2404157)" userId="S::2404157@student.uwtsd.ac.uk::266a7c21-e41c-47ad-a023-83212a5f3115" providerId="AD" clId="Web-{D75983B9-C1C7-12D8-5DC2-E4D9ECC0141C}" dt="2026-03-25T14:12:34.803" v="555" actId="20577"/>
        <pc:sldMkLst>
          <pc:docMk/>
          <pc:sldMk cId="2861853996" sldId="257"/>
        </pc:sldMkLst>
        <pc:spChg chg="mod">
          <ac:chgData name="Sophie France (2404157)" userId="S::2404157@student.uwtsd.ac.uk::266a7c21-e41c-47ad-a023-83212a5f3115" providerId="AD" clId="Web-{D75983B9-C1C7-12D8-5DC2-E4D9ECC0141C}" dt="2026-03-25T14:12:34.803" v="555" actId="20577"/>
          <ac:spMkLst>
            <pc:docMk/>
            <pc:sldMk cId="2861853996" sldId="257"/>
            <ac:spMk id="2" creationId="{760E5E07-B846-53B0-D10D-880592C90BBF}"/>
          </ac:spMkLst>
        </pc:spChg>
      </pc:sldChg>
      <pc:sldChg chg="modSp">
        <pc:chgData name="Sophie France (2404157)" userId="S::2404157@student.uwtsd.ac.uk::266a7c21-e41c-47ad-a023-83212a5f3115" providerId="AD" clId="Web-{D75983B9-C1C7-12D8-5DC2-E4D9ECC0141C}" dt="2026-03-25T12:04:44.193" v="372" actId="20577"/>
        <pc:sldMkLst>
          <pc:docMk/>
          <pc:sldMk cId="3913578825" sldId="259"/>
        </pc:sldMkLst>
        <pc:spChg chg="mod">
          <ac:chgData name="Sophie France (2404157)" userId="S::2404157@student.uwtsd.ac.uk::266a7c21-e41c-47ad-a023-83212a5f3115" providerId="AD" clId="Web-{D75983B9-C1C7-12D8-5DC2-E4D9ECC0141C}" dt="2026-03-25T12:04:44.193" v="372" actId="20577"/>
          <ac:spMkLst>
            <pc:docMk/>
            <pc:sldMk cId="3913578825" sldId="259"/>
            <ac:spMk id="5" creationId="{026C84BC-36B0-D229-DCD2-7B6C0787B7B0}"/>
          </ac:spMkLst>
        </pc:spChg>
      </pc:sldChg>
      <pc:sldChg chg="modSp">
        <pc:chgData name="Sophie France (2404157)" userId="S::2404157@student.uwtsd.ac.uk::266a7c21-e41c-47ad-a023-83212a5f3115" providerId="AD" clId="Web-{D75983B9-C1C7-12D8-5DC2-E4D9ECC0141C}" dt="2026-03-25T12:35:12.263" v="473" actId="20577"/>
        <pc:sldMkLst>
          <pc:docMk/>
          <pc:sldMk cId="469838923" sldId="261"/>
        </pc:sldMkLst>
        <pc:spChg chg="mod">
          <ac:chgData name="Sophie France (2404157)" userId="S::2404157@student.uwtsd.ac.uk::266a7c21-e41c-47ad-a023-83212a5f3115" providerId="AD" clId="Web-{D75983B9-C1C7-12D8-5DC2-E4D9ECC0141C}" dt="2026-03-25T12:35:12.263" v="473" actId="20577"/>
          <ac:spMkLst>
            <pc:docMk/>
            <pc:sldMk cId="469838923" sldId="261"/>
            <ac:spMk id="3" creationId="{73855893-95FF-C72D-E54E-805B9B6154CC}"/>
          </ac:spMkLst>
        </pc:spChg>
      </pc:sldChg>
      <pc:sldChg chg="modSp">
        <pc:chgData name="Sophie France (2404157)" userId="S::2404157@student.uwtsd.ac.uk::266a7c21-e41c-47ad-a023-83212a5f3115" providerId="AD" clId="Web-{D75983B9-C1C7-12D8-5DC2-E4D9ECC0141C}" dt="2026-03-25T12:04:34.646" v="370" actId="1076"/>
        <pc:sldMkLst>
          <pc:docMk/>
          <pc:sldMk cId="2133031413" sldId="271"/>
        </pc:sldMkLst>
        <pc:spChg chg="mod">
          <ac:chgData name="Sophie France (2404157)" userId="S::2404157@student.uwtsd.ac.uk::266a7c21-e41c-47ad-a023-83212a5f3115" providerId="AD" clId="Web-{D75983B9-C1C7-12D8-5DC2-E4D9ECC0141C}" dt="2026-03-25T12:04:31.801" v="369" actId="1076"/>
          <ac:spMkLst>
            <pc:docMk/>
            <pc:sldMk cId="2133031413" sldId="271"/>
            <ac:spMk id="2" creationId="{17B6CD2F-7D09-5D78-52C0-3AFEBC950B1D}"/>
          </ac:spMkLst>
        </pc:spChg>
        <pc:spChg chg="mod">
          <ac:chgData name="Sophie France (2404157)" userId="S::2404157@student.uwtsd.ac.uk::266a7c21-e41c-47ad-a023-83212a5f3115" providerId="AD" clId="Web-{D75983B9-C1C7-12D8-5DC2-E4D9ECC0141C}" dt="2026-03-25T12:04:34.646" v="370" actId="1076"/>
          <ac:spMkLst>
            <pc:docMk/>
            <pc:sldMk cId="2133031413" sldId="271"/>
            <ac:spMk id="5" creationId="{691A1BEB-6535-9E90-6986-105E423B9007}"/>
          </ac:spMkLst>
        </pc:spChg>
      </pc:sldChg>
      <pc:sldChg chg="modSp">
        <pc:chgData name="Sophie France (2404157)" userId="S::2404157@student.uwtsd.ac.uk::266a7c21-e41c-47ad-a023-83212a5f3115" providerId="AD" clId="Web-{D75983B9-C1C7-12D8-5DC2-E4D9ECC0141C}" dt="2026-03-25T11:44:29.333" v="161" actId="20577"/>
        <pc:sldMkLst>
          <pc:docMk/>
          <pc:sldMk cId="1326774808" sldId="272"/>
        </pc:sldMkLst>
        <pc:spChg chg="mod">
          <ac:chgData name="Sophie France (2404157)" userId="S::2404157@student.uwtsd.ac.uk::266a7c21-e41c-47ad-a023-83212a5f3115" providerId="AD" clId="Web-{D75983B9-C1C7-12D8-5DC2-E4D9ECC0141C}" dt="2026-03-25T11:44:29.333" v="161" actId="20577"/>
          <ac:spMkLst>
            <pc:docMk/>
            <pc:sldMk cId="1326774808" sldId="272"/>
            <ac:spMk id="5" creationId="{6B684F24-D28F-26A6-B283-C9518CFA037F}"/>
          </ac:spMkLst>
        </pc:spChg>
      </pc:sldChg>
      <pc:sldChg chg="delSp modSp">
        <pc:chgData name="Sophie France (2404157)" userId="S::2404157@student.uwtsd.ac.uk::266a7c21-e41c-47ad-a023-83212a5f3115" providerId="AD" clId="Web-{D75983B9-C1C7-12D8-5DC2-E4D9ECC0141C}" dt="2026-03-25T13:31:16.108" v="480"/>
        <pc:sldMkLst>
          <pc:docMk/>
          <pc:sldMk cId="2406234793" sldId="278"/>
        </pc:sldMkLst>
        <pc:spChg chg="del mod">
          <ac:chgData name="Sophie France (2404157)" userId="S::2404157@student.uwtsd.ac.uk::266a7c21-e41c-47ad-a023-83212a5f3115" providerId="AD" clId="Web-{D75983B9-C1C7-12D8-5DC2-E4D9ECC0141C}" dt="2026-03-25T13:31:16.108" v="480"/>
          <ac:spMkLst>
            <pc:docMk/>
            <pc:sldMk cId="2406234793" sldId="278"/>
            <ac:spMk id="3" creationId="{58366A98-DE9F-74BE-A2DC-A1E13D84A7E4}"/>
          </ac:spMkLst>
        </pc:spChg>
        <pc:spChg chg="mod">
          <ac:chgData name="Sophie France (2404157)" userId="S::2404157@student.uwtsd.ac.uk::266a7c21-e41c-47ad-a023-83212a5f3115" providerId="AD" clId="Web-{D75983B9-C1C7-12D8-5DC2-E4D9ECC0141C}" dt="2026-03-25T13:31:12.217" v="477" actId="1076"/>
          <ac:spMkLst>
            <pc:docMk/>
            <pc:sldMk cId="2406234793" sldId="278"/>
            <ac:spMk id="16" creationId="{BC1DA9BE-6E2F-DAD2-EBCF-D5D29D5C6AF6}"/>
          </ac:spMkLst>
        </pc:spChg>
      </pc:sldChg>
      <pc:sldChg chg="delSp modSp">
        <pc:chgData name="Sophie France (2404157)" userId="S::2404157@student.uwtsd.ac.uk::266a7c21-e41c-47ad-a023-83212a5f3115" providerId="AD" clId="Web-{D75983B9-C1C7-12D8-5DC2-E4D9ECC0141C}" dt="2026-03-25T13:33:54.579" v="484" actId="1076"/>
        <pc:sldMkLst>
          <pc:docMk/>
          <pc:sldMk cId="323930026" sldId="279"/>
        </pc:sldMkLst>
        <pc:spChg chg="mod">
          <ac:chgData name="Sophie France (2404157)" userId="S::2404157@student.uwtsd.ac.uk::266a7c21-e41c-47ad-a023-83212a5f3115" providerId="AD" clId="Web-{D75983B9-C1C7-12D8-5DC2-E4D9ECC0141C}" dt="2026-03-25T13:33:54.579" v="484" actId="1076"/>
          <ac:spMkLst>
            <pc:docMk/>
            <pc:sldMk cId="323930026" sldId="279"/>
            <ac:spMk id="15" creationId="{0901BA14-A012-8FDF-6183-AFB802AE49AD}"/>
          </ac:spMkLst>
        </pc:spChg>
        <pc:spChg chg="del mod">
          <ac:chgData name="Sophie France (2404157)" userId="S::2404157@student.uwtsd.ac.uk::266a7c21-e41c-47ad-a023-83212a5f3115" providerId="AD" clId="Web-{D75983B9-C1C7-12D8-5DC2-E4D9ECC0141C}" dt="2026-03-25T13:33:48.048" v="483"/>
          <ac:spMkLst>
            <pc:docMk/>
            <pc:sldMk cId="323930026" sldId="279"/>
            <ac:spMk id="16" creationId="{E8B5F910-EE7C-0DE7-2CC7-2345CCAA5EAC}"/>
          </ac:spMkLst>
        </pc:spChg>
      </pc:sldChg>
      <pc:sldChg chg="modSp">
        <pc:chgData name="Sophie France (2404157)" userId="S::2404157@student.uwtsd.ac.uk::266a7c21-e41c-47ad-a023-83212a5f3115" providerId="AD" clId="Web-{D75983B9-C1C7-12D8-5DC2-E4D9ECC0141C}" dt="2026-03-25T13:44:02.505" v="496" actId="1076"/>
        <pc:sldMkLst>
          <pc:docMk/>
          <pc:sldMk cId="882567141" sldId="281"/>
        </pc:sldMkLst>
        <pc:spChg chg="mod">
          <ac:chgData name="Sophie France (2404157)" userId="S::2404157@student.uwtsd.ac.uk::266a7c21-e41c-47ad-a023-83212a5f3115" providerId="AD" clId="Web-{D75983B9-C1C7-12D8-5DC2-E4D9ECC0141C}" dt="2026-03-25T13:44:02.505" v="496" actId="1076"/>
          <ac:spMkLst>
            <pc:docMk/>
            <pc:sldMk cId="882567141" sldId="281"/>
            <ac:spMk id="11" creationId="{3D26082F-0212-BD2A-518F-C55E7FCD7D37}"/>
          </ac:spMkLst>
        </pc:spChg>
        <pc:spChg chg="mod">
          <ac:chgData name="Sophie France (2404157)" userId="S::2404157@student.uwtsd.ac.uk::266a7c21-e41c-47ad-a023-83212a5f3115" providerId="AD" clId="Web-{D75983B9-C1C7-12D8-5DC2-E4D9ECC0141C}" dt="2026-03-25T13:43:57.582" v="495" actId="20577"/>
          <ac:spMkLst>
            <pc:docMk/>
            <pc:sldMk cId="882567141" sldId="281"/>
            <ac:spMk id="13" creationId="{EBBE3429-775D-6970-C2BB-7851591E5CF4}"/>
          </ac:spMkLst>
        </pc:spChg>
      </pc:sldChg>
      <pc:sldChg chg="modSp">
        <pc:chgData name="Sophie France (2404157)" userId="S::2404157@student.uwtsd.ac.uk::266a7c21-e41c-47ad-a023-83212a5f3115" providerId="AD" clId="Web-{D75983B9-C1C7-12D8-5DC2-E4D9ECC0141C}" dt="2026-03-25T14:09:31.658" v="554" actId="20577"/>
        <pc:sldMkLst>
          <pc:docMk/>
          <pc:sldMk cId="1603749395" sldId="283"/>
        </pc:sldMkLst>
        <pc:spChg chg="mod">
          <ac:chgData name="Sophie France (2404157)" userId="S::2404157@student.uwtsd.ac.uk::266a7c21-e41c-47ad-a023-83212a5f3115" providerId="AD" clId="Web-{D75983B9-C1C7-12D8-5DC2-E4D9ECC0141C}" dt="2026-03-25T14:09:31.658" v="554" actId="20577"/>
          <ac:spMkLst>
            <pc:docMk/>
            <pc:sldMk cId="1603749395" sldId="283"/>
            <ac:spMk id="2" creationId="{F1D8BDD4-1808-2583-4E26-91B896112FCE}"/>
          </ac:spMkLst>
        </pc:spChg>
        <pc:spChg chg="mod">
          <ac:chgData name="Sophie France (2404157)" userId="S::2404157@student.uwtsd.ac.uk::266a7c21-e41c-47ad-a023-83212a5f3115" providerId="AD" clId="Web-{D75983B9-C1C7-12D8-5DC2-E4D9ECC0141C}" dt="2026-03-25T13:55:12.681" v="516" actId="20577"/>
          <ac:spMkLst>
            <pc:docMk/>
            <pc:sldMk cId="1603749395" sldId="283"/>
            <ac:spMk id="6" creationId="{1CD9F078-5166-2334-46FA-5616F49F76D4}"/>
          </ac:spMkLst>
        </pc:spChg>
      </pc:sldChg>
      <pc:sldChg chg="modSp">
        <pc:chgData name="Sophie France (2404157)" userId="S::2404157@student.uwtsd.ac.uk::266a7c21-e41c-47ad-a023-83212a5f3115" providerId="AD" clId="Web-{D75983B9-C1C7-12D8-5DC2-E4D9ECC0141C}" dt="2026-03-25T14:00:33.811" v="531" actId="1076"/>
        <pc:sldMkLst>
          <pc:docMk/>
          <pc:sldMk cId="2206217044" sldId="284"/>
        </pc:sldMkLst>
        <pc:spChg chg="mod">
          <ac:chgData name="Sophie France (2404157)" userId="S::2404157@student.uwtsd.ac.uk::266a7c21-e41c-47ad-a023-83212a5f3115" providerId="AD" clId="Web-{D75983B9-C1C7-12D8-5DC2-E4D9ECC0141C}" dt="2026-03-25T14:00:33.811" v="531" actId="1076"/>
          <ac:spMkLst>
            <pc:docMk/>
            <pc:sldMk cId="2206217044" sldId="284"/>
            <ac:spMk id="8" creationId="{B519613D-BBC3-CA94-920A-08CB0B70E34C}"/>
          </ac:spMkLst>
        </pc:spChg>
        <pc:spChg chg="mod">
          <ac:chgData name="Sophie France (2404157)" userId="S::2404157@student.uwtsd.ac.uk::266a7c21-e41c-47ad-a023-83212a5f3115" providerId="AD" clId="Web-{D75983B9-C1C7-12D8-5DC2-E4D9ECC0141C}" dt="2026-03-25T14:00:29.779" v="530" actId="1076"/>
          <ac:spMkLst>
            <pc:docMk/>
            <pc:sldMk cId="2206217044" sldId="284"/>
            <ac:spMk id="9" creationId="{9FA88C83-49D4-8C0A-8550-26B8936D9B87}"/>
          </ac:spMkLst>
        </pc:spChg>
      </pc:sldChg>
      <pc:sldChg chg="modSp">
        <pc:chgData name="Sophie France (2404157)" userId="S::2404157@student.uwtsd.ac.uk::266a7c21-e41c-47ad-a023-83212a5f3115" providerId="AD" clId="Web-{D75983B9-C1C7-12D8-5DC2-E4D9ECC0141C}" dt="2026-03-25T14:06:16.169" v="547" actId="20577"/>
        <pc:sldMkLst>
          <pc:docMk/>
          <pc:sldMk cId="3057500683" sldId="289"/>
        </pc:sldMkLst>
        <pc:spChg chg="mod">
          <ac:chgData name="Sophie France (2404157)" userId="S::2404157@student.uwtsd.ac.uk::266a7c21-e41c-47ad-a023-83212a5f3115" providerId="AD" clId="Web-{D75983B9-C1C7-12D8-5DC2-E4D9ECC0141C}" dt="2026-03-25T14:05:05.073" v="537" actId="1076"/>
          <ac:spMkLst>
            <pc:docMk/>
            <pc:sldMk cId="3057500683" sldId="289"/>
            <ac:spMk id="7" creationId="{CCE8F255-B8CC-95E9-1B14-E4979DBAE397}"/>
          </ac:spMkLst>
        </pc:spChg>
        <pc:spChg chg="mod">
          <ac:chgData name="Sophie France (2404157)" userId="S::2404157@student.uwtsd.ac.uk::266a7c21-e41c-47ad-a023-83212a5f3115" providerId="AD" clId="Web-{D75983B9-C1C7-12D8-5DC2-E4D9ECC0141C}" dt="2026-03-25T14:06:16.169" v="547" actId="20577"/>
          <ac:spMkLst>
            <pc:docMk/>
            <pc:sldMk cId="3057500683" sldId="289"/>
            <ac:spMk id="9" creationId="{D28F84A2-4FDD-8EC0-FB35-C6EAC1218D71}"/>
          </ac:spMkLst>
        </pc:spChg>
      </pc:sldChg>
      <pc:sldChg chg="addSp delSp modSp">
        <pc:chgData name="Sophie France (2404157)" userId="S::2404157@student.uwtsd.ac.uk::266a7c21-e41c-47ad-a023-83212a5f3115" providerId="AD" clId="Web-{D75983B9-C1C7-12D8-5DC2-E4D9ECC0141C}" dt="2026-03-25T13:52:14.148" v="513" actId="20577"/>
        <pc:sldMkLst>
          <pc:docMk/>
          <pc:sldMk cId="4265051196" sldId="291"/>
        </pc:sldMkLst>
        <pc:spChg chg="del mod">
          <ac:chgData name="Sophie France (2404157)" userId="S::2404157@student.uwtsd.ac.uk::266a7c21-e41c-47ad-a023-83212a5f3115" providerId="AD" clId="Web-{D75983B9-C1C7-12D8-5DC2-E4D9ECC0141C}" dt="2026-03-25T11:51:49.176" v="197"/>
          <ac:spMkLst>
            <pc:docMk/>
            <pc:sldMk cId="4265051196" sldId="291"/>
            <ac:spMk id="4" creationId="{99FD0896-D5C8-76D1-74CD-3BDD18B2BEDE}"/>
          </ac:spMkLst>
        </pc:spChg>
        <pc:spChg chg="add mod">
          <ac:chgData name="Sophie France (2404157)" userId="S::2404157@student.uwtsd.ac.uk::266a7c21-e41c-47ad-a023-83212a5f3115" providerId="AD" clId="Web-{D75983B9-C1C7-12D8-5DC2-E4D9ECC0141C}" dt="2026-03-25T13:51:19.116" v="503" actId="20577"/>
          <ac:spMkLst>
            <pc:docMk/>
            <pc:sldMk cId="4265051196" sldId="291"/>
            <ac:spMk id="5" creationId="{AAAEB4A7-FC6B-8D2A-BC99-7A9CD10EE800}"/>
          </ac:spMkLst>
        </pc:spChg>
        <pc:spChg chg="add mod">
          <ac:chgData name="Sophie France (2404157)" userId="S::2404157@student.uwtsd.ac.uk::266a7c21-e41c-47ad-a023-83212a5f3115" providerId="AD" clId="Web-{D75983B9-C1C7-12D8-5DC2-E4D9ECC0141C}" dt="2026-03-25T13:52:14.148" v="513" actId="20577"/>
          <ac:spMkLst>
            <pc:docMk/>
            <pc:sldMk cId="4265051196" sldId="291"/>
            <ac:spMk id="6" creationId="{11B50C56-BA37-7EAB-1B37-A03F43D78A73}"/>
          </ac:spMkLst>
        </pc:spChg>
        <pc:spChg chg="add mod">
          <ac:chgData name="Sophie France (2404157)" userId="S::2404157@student.uwtsd.ac.uk::266a7c21-e41c-47ad-a023-83212a5f3115" providerId="AD" clId="Web-{D75983B9-C1C7-12D8-5DC2-E4D9ECC0141C}" dt="2026-03-25T11:55:39.630" v="312" actId="20577"/>
          <ac:spMkLst>
            <pc:docMk/>
            <pc:sldMk cId="4265051196" sldId="291"/>
            <ac:spMk id="7" creationId="{F090F362-62A1-4759-08C8-074815BDFCA2}"/>
          </ac:spMkLst>
        </pc:spChg>
        <pc:spChg chg="add del mod">
          <ac:chgData name="Sophie France (2404157)" userId="S::2404157@student.uwtsd.ac.uk::266a7c21-e41c-47ad-a023-83212a5f3115" providerId="AD" clId="Web-{D75983B9-C1C7-12D8-5DC2-E4D9ECC0141C}" dt="2026-03-25T13:51:25.601" v="504"/>
          <ac:spMkLst>
            <pc:docMk/>
            <pc:sldMk cId="4265051196" sldId="291"/>
            <ac:spMk id="8" creationId="{4C677596-A62C-CF8F-A59C-A1CC1743F001}"/>
          </ac:spMkLst>
        </pc:spChg>
        <pc:spChg chg="add mod">
          <ac:chgData name="Sophie France (2404157)" userId="S::2404157@student.uwtsd.ac.uk::266a7c21-e41c-47ad-a023-83212a5f3115" providerId="AD" clId="Web-{D75983B9-C1C7-12D8-5DC2-E4D9ECC0141C}" dt="2026-03-25T12:06:59.701" v="472" actId="1076"/>
          <ac:spMkLst>
            <pc:docMk/>
            <pc:sldMk cId="4265051196" sldId="291"/>
            <ac:spMk id="9" creationId="{61E2417E-BBAE-CC83-5671-D9C2CCE7CD96}"/>
          </ac:spMkLst>
        </pc:spChg>
        <pc:spChg chg="del mod">
          <ac:chgData name="Sophie France (2404157)" userId="S::2404157@student.uwtsd.ac.uk::266a7c21-e41c-47ad-a023-83212a5f3115" providerId="AD" clId="Web-{D75983B9-C1C7-12D8-5DC2-E4D9ECC0141C}" dt="2026-03-25T11:51:47.254" v="196"/>
          <ac:spMkLst>
            <pc:docMk/>
            <pc:sldMk cId="4265051196" sldId="291"/>
            <ac:spMk id="10" creationId="{7CB8CEE3-6CAE-27E9-8776-B9C295B2F8F6}"/>
          </ac:spMkLst>
        </pc:spChg>
        <pc:spChg chg="add mod">
          <ac:chgData name="Sophie France (2404157)" userId="S::2404157@student.uwtsd.ac.uk::266a7c21-e41c-47ad-a023-83212a5f3115" providerId="AD" clId="Web-{D75983B9-C1C7-12D8-5DC2-E4D9ECC0141C}" dt="2026-03-25T12:06:51.669" v="467" actId="1076"/>
          <ac:spMkLst>
            <pc:docMk/>
            <pc:sldMk cId="4265051196" sldId="291"/>
            <ac:spMk id="11" creationId="{158A9936-DD71-BB4A-519F-EFCFCE7F3D89}"/>
          </ac:spMkLst>
        </pc:spChg>
      </pc:sldChg>
    </pc:docChg>
  </pc:docChgLst>
  <pc:docChgLst>
    <pc:chgData name="Sophie France (2404157)" userId="S::2404157@student.uwtsd.ac.uk::266a7c21-e41c-47ad-a023-83212a5f3115" providerId="AD" clId="Web-{3AC6693A-5636-0F52-6189-97AD498AB591}"/>
    <pc:docChg chg="addSld delSld modSld">
      <pc:chgData name="Sophie France (2404157)" userId="S::2404157@student.uwtsd.ac.uk::266a7c21-e41c-47ad-a023-83212a5f3115" providerId="AD" clId="Web-{3AC6693A-5636-0F52-6189-97AD498AB591}" dt="2026-03-26T18:58:22.224" v="9"/>
      <pc:docMkLst>
        <pc:docMk/>
      </pc:docMkLst>
      <pc:sldChg chg="modSp">
        <pc:chgData name="Sophie France (2404157)" userId="S::2404157@student.uwtsd.ac.uk::266a7c21-e41c-47ad-a023-83212a5f3115" providerId="AD" clId="Web-{3AC6693A-5636-0F52-6189-97AD498AB591}" dt="2026-03-26T18:57:25.378" v="7" actId="20577"/>
        <pc:sldMkLst>
          <pc:docMk/>
          <pc:sldMk cId="469838923" sldId="261"/>
        </pc:sldMkLst>
        <pc:spChg chg="mod">
          <ac:chgData name="Sophie France (2404157)" userId="S::2404157@student.uwtsd.ac.uk::266a7c21-e41c-47ad-a023-83212a5f3115" providerId="AD" clId="Web-{3AC6693A-5636-0F52-6189-97AD498AB591}" dt="2026-03-26T18:57:25.378" v="7" actId="20577"/>
          <ac:spMkLst>
            <pc:docMk/>
            <pc:sldMk cId="469838923" sldId="261"/>
            <ac:spMk id="3" creationId="{73855893-95FF-C72D-E54E-805B9B6154CC}"/>
          </ac:spMkLst>
        </pc:spChg>
      </pc:sldChg>
      <pc:sldChg chg="modSp">
        <pc:chgData name="Sophie France (2404157)" userId="S::2404157@student.uwtsd.ac.uk::266a7c21-e41c-47ad-a023-83212a5f3115" providerId="AD" clId="Web-{3AC6693A-5636-0F52-6189-97AD498AB591}" dt="2026-03-26T18:55:25.906" v="1" actId="20577"/>
        <pc:sldMkLst>
          <pc:docMk/>
          <pc:sldMk cId="1603749395" sldId="283"/>
        </pc:sldMkLst>
        <pc:spChg chg="mod">
          <ac:chgData name="Sophie France (2404157)" userId="S::2404157@student.uwtsd.ac.uk::266a7c21-e41c-47ad-a023-83212a5f3115" providerId="AD" clId="Web-{3AC6693A-5636-0F52-6189-97AD498AB591}" dt="2026-03-26T18:55:25.906" v="1" actId="20577"/>
          <ac:spMkLst>
            <pc:docMk/>
            <pc:sldMk cId="1603749395" sldId="283"/>
            <ac:spMk id="6" creationId="{1CD9F078-5166-2334-46FA-5616F49F76D4}"/>
          </ac:spMkLst>
        </pc:spChg>
      </pc:sldChg>
      <pc:sldChg chg="modSp">
        <pc:chgData name="Sophie France (2404157)" userId="S::2404157@student.uwtsd.ac.uk::266a7c21-e41c-47ad-a023-83212a5f3115" providerId="AD" clId="Web-{3AC6693A-5636-0F52-6189-97AD498AB591}" dt="2026-03-26T18:56:21.282" v="6" actId="1076"/>
        <pc:sldMkLst>
          <pc:docMk/>
          <pc:sldMk cId="2206217044" sldId="284"/>
        </pc:sldMkLst>
        <pc:spChg chg="mod">
          <ac:chgData name="Sophie France (2404157)" userId="S::2404157@student.uwtsd.ac.uk::266a7c21-e41c-47ad-a023-83212a5f3115" providerId="AD" clId="Web-{3AC6693A-5636-0F52-6189-97AD498AB591}" dt="2026-03-26T18:56:21.282" v="6" actId="1076"/>
          <ac:spMkLst>
            <pc:docMk/>
            <pc:sldMk cId="2206217044" sldId="284"/>
            <ac:spMk id="8" creationId="{B519613D-BBC3-CA94-920A-08CB0B70E34C}"/>
          </ac:spMkLst>
        </pc:spChg>
      </pc:sldChg>
      <pc:sldChg chg="modSp">
        <pc:chgData name="Sophie France (2404157)" userId="S::2404157@student.uwtsd.ac.uk::266a7c21-e41c-47ad-a023-83212a5f3115" providerId="AD" clId="Web-{3AC6693A-5636-0F52-6189-97AD498AB591}" dt="2026-03-26T18:55:53.578" v="5" actId="20577"/>
        <pc:sldMkLst>
          <pc:docMk/>
          <pc:sldMk cId="1513836909" sldId="286"/>
        </pc:sldMkLst>
        <pc:spChg chg="mod">
          <ac:chgData name="Sophie France (2404157)" userId="S::2404157@student.uwtsd.ac.uk::266a7c21-e41c-47ad-a023-83212a5f3115" providerId="AD" clId="Web-{3AC6693A-5636-0F52-6189-97AD498AB591}" dt="2026-03-26T18:55:50.281" v="4" actId="20577"/>
          <ac:spMkLst>
            <pc:docMk/>
            <pc:sldMk cId="1513836909" sldId="286"/>
            <ac:spMk id="9" creationId="{718830FB-41EC-D1DF-764F-EE524E080C7B}"/>
          </ac:spMkLst>
        </pc:spChg>
        <pc:spChg chg="mod">
          <ac:chgData name="Sophie France (2404157)" userId="S::2404157@student.uwtsd.ac.uk::266a7c21-e41c-47ad-a023-83212a5f3115" providerId="AD" clId="Web-{3AC6693A-5636-0F52-6189-97AD498AB591}" dt="2026-03-26T18:55:53.578" v="5" actId="20577"/>
          <ac:spMkLst>
            <pc:docMk/>
            <pc:sldMk cId="1513836909" sldId="286"/>
            <ac:spMk id="11" creationId="{203CC040-4B78-EDBD-B985-33C2422F03C2}"/>
          </ac:spMkLst>
        </pc:spChg>
        <pc:spChg chg="mod">
          <ac:chgData name="Sophie France (2404157)" userId="S::2404157@student.uwtsd.ac.uk::266a7c21-e41c-47ad-a023-83212a5f3115" providerId="AD" clId="Web-{3AC6693A-5636-0F52-6189-97AD498AB591}" dt="2026-03-26T18:55:47.031" v="3" actId="20577"/>
          <ac:spMkLst>
            <pc:docMk/>
            <pc:sldMk cId="1513836909" sldId="286"/>
            <ac:spMk id="12" creationId="{13A245BA-4003-5E8B-EFFF-06DA9F2061EE}"/>
          </ac:spMkLst>
        </pc:spChg>
        <pc:spChg chg="mod">
          <ac:chgData name="Sophie France (2404157)" userId="S::2404157@student.uwtsd.ac.uk::266a7c21-e41c-47ad-a023-83212a5f3115" providerId="AD" clId="Web-{3AC6693A-5636-0F52-6189-97AD498AB591}" dt="2026-03-26T18:55:40.187" v="2" actId="20577"/>
          <ac:spMkLst>
            <pc:docMk/>
            <pc:sldMk cId="1513836909" sldId="286"/>
            <ac:spMk id="14" creationId="{39DAD6D1-E4AC-8B69-698B-B1F735365D89}"/>
          </ac:spMkLst>
        </pc:spChg>
      </pc:sldChg>
      <pc:sldChg chg="new del">
        <pc:chgData name="Sophie France (2404157)" userId="S::2404157@student.uwtsd.ac.uk::266a7c21-e41c-47ad-a023-83212a5f3115" providerId="AD" clId="Web-{3AC6693A-5636-0F52-6189-97AD498AB591}" dt="2026-03-26T18:58:22.224" v="9"/>
        <pc:sldMkLst>
          <pc:docMk/>
          <pc:sldMk cId="1959615897" sldId="292"/>
        </pc:sldMkLst>
      </pc:sldChg>
    </pc:docChg>
  </pc:docChgLst>
  <pc:docChgLst>
    <pc:chgData name="Sophie France (2404157)" userId="S::2404157@student.uwtsd.ac.uk::266a7c21-e41c-47ad-a023-83212a5f3115" providerId="AD" clId="Web-{26B0A0F4-B735-442C-8C42-5E48295035BE}"/>
    <pc:docChg chg="delSld modSld">
      <pc:chgData name="Sophie France (2404157)" userId="S::2404157@student.uwtsd.ac.uk::266a7c21-e41c-47ad-a023-83212a5f3115" providerId="AD" clId="Web-{26B0A0F4-B735-442C-8C42-5E48295035BE}" dt="2026-03-15T14:47:59.532" v="222" actId="14100"/>
      <pc:docMkLst>
        <pc:docMk/>
      </pc:docMkLst>
      <pc:sldChg chg="addSp delSp modSp">
        <pc:chgData name="Sophie France (2404157)" userId="S::2404157@student.uwtsd.ac.uk::266a7c21-e41c-47ad-a023-83212a5f3115" providerId="AD" clId="Web-{26B0A0F4-B735-442C-8C42-5E48295035BE}" dt="2026-03-15T14:39:56.123" v="71" actId="20577"/>
        <pc:sldMkLst>
          <pc:docMk/>
          <pc:sldMk cId="2861853996" sldId="257"/>
        </pc:sldMkLst>
        <pc:spChg chg="mod">
          <ac:chgData name="Sophie France (2404157)" userId="S::2404157@student.uwtsd.ac.uk::266a7c21-e41c-47ad-a023-83212a5f3115" providerId="AD" clId="Web-{26B0A0F4-B735-442C-8C42-5E48295035BE}" dt="2026-03-15T14:38:33.727" v="52" actId="1076"/>
          <ac:spMkLst>
            <pc:docMk/>
            <pc:sldMk cId="2861853996" sldId="257"/>
            <ac:spMk id="5" creationId="{E564143E-C029-D2E3-A3F4-EB646089C2F7}"/>
          </ac:spMkLst>
        </pc:spChg>
        <pc:spChg chg="mod">
          <ac:chgData name="Sophie France (2404157)" userId="S::2404157@student.uwtsd.ac.uk::266a7c21-e41c-47ad-a023-83212a5f3115" providerId="AD" clId="Web-{26B0A0F4-B735-442C-8C42-5E48295035BE}" dt="2026-03-15T14:39:38.060" v="63" actId="1076"/>
          <ac:spMkLst>
            <pc:docMk/>
            <pc:sldMk cId="2861853996" sldId="257"/>
            <ac:spMk id="6" creationId="{BEF66034-D218-3D1F-51D4-A7E1CE3258DC}"/>
          </ac:spMkLst>
        </pc:spChg>
        <pc:spChg chg="add mod">
          <ac:chgData name="Sophie France (2404157)" userId="S::2404157@student.uwtsd.ac.uk::266a7c21-e41c-47ad-a023-83212a5f3115" providerId="AD" clId="Web-{26B0A0F4-B735-442C-8C42-5E48295035BE}" dt="2026-03-15T14:39:56.123" v="71" actId="20577"/>
          <ac:spMkLst>
            <pc:docMk/>
            <pc:sldMk cId="2861853996" sldId="257"/>
            <ac:spMk id="8" creationId="{2E3ABE68-EB20-1534-1AB9-C7276F844764}"/>
          </ac:spMkLst>
        </pc:spChg>
        <pc:picChg chg="add mod">
          <ac:chgData name="Sophie France (2404157)" userId="S::2404157@student.uwtsd.ac.uk::266a7c21-e41c-47ad-a023-83212a5f3115" providerId="AD" clId="Web-{26B0A0F4-B735-442C-8C42-5E48295035BE}" dt="2026-03-15T14:39:28.747" v="61" actId="1076"/>
          <ac:picMkLst>
            <pc:docMk/>
            <pc:sldMk cId="2861853996" sldId="257"/>
            <ac:picMk id="7" creationId="{366643DA-C45F-CCFB-E825-02F4F582717E}"/>
          </ac:picMkLst>
        </pc:picChg>
      </pc:sldChg>
      <pc:sldChg chg="modSp">
        <pc:chgData name="Sophie France (2404157)" userId="S::2404157@student.uwtsd.ac.uk::266a7c21-e41c-47ad-a023-83212a5f3115" providerId="AD" clId="Web-{26B0A0F4-B735-442C-8C42-5E48295035BE}" dt="2026-03-15T14:40:56.205" v="97" actId="20577"/>
        <pc:sldMkLst>
          <pc:docMk/>
          <pc:sldMk cId="1528252396" sldId="258"/>
        </pc:sldMkLst>
        <pc:spChg chg="mod">
          <ac:chgData name="Sophie France (2404157)" userId="S::2404157@student.uwtsd.ac.uk::266a7c21-e41c-47ad-a023-83212a5f3115" providerId="AD" clId="Web-{26B0A0F4-B735-442C-8C42-5E48295035BE}" dt="2026-03-15T14:40:56.205" v="97" actId="20577"/>
          <ac:spMkLst>
            <pc:docMk/>
            <pc:sldMk cId="1528252396" sldId="258"/>
            <ac:spMk id="3" creationId="{5E42FDAD-EB57-B152-789B-41220938839C}"/>
          </ac:spMkLst>
        </pc:spChg>
      </pc:sldChg>
      <pc:sldChg chg="addSp delSp modSp">
        <pc:chgData name="Sophie France (2404157)" userId="S::2404157@student.uwtsd.ac.uk::266a7c21-e41c-47ad-a023-83212a5f3115" providerId="AD" clId="Web-{26B0A0F4-B735-442C-8C42-5E48295035BE}" dt="2026-03-15T14:47:59.532" v="222" actId="14100"/>
        <pc:sldMkLst>
          <pc:docMk/>
          <pc:sldMk cId="3913578825" sldId="259"/>
        </pc:sldMkLst>
        <pc:spChg chg="add mod">
          <ac:chgData name="Sophie France (2404157)" userId="S::2404157@student.uwtsd.ac.uk::266a7c21-e41c-47ad-a023-83212a5f3115" providerId="AD" clId="Web-{26B0A0F4-B735-442C-8C42-5E48295035BE}" dt="2026-03-15T14:47:59.532" v="222" actId="14100"/>
          <ac:spMkLst>
            <pc:docMk/>
            <pc:sldMk cId="3913578825" sldId="259"/>
            <ac:spMk id="5" creationId="{026C84BC-36B0-D229-DCD2-7B6C0787B7B0}"/>
          </ac:spMkLst>
        </pc:spChg>
      </pc:sldChg>
      <pc:sldChg chg="addSp modSp">
        <pc:chgData name="Sophie France (2404157)" userId="S::2404157@student.uwtsd.ac.uk::266a7c21-e41c-47ad-a023-83212a5f3115" providerId="AD" clId="Web-{26B0A0F4-B735-442C-8C42-5E48295035BE}" dt="2026-03-15T14:40:03.905" v="73" actId="20577"/>
        <pc:sldMkLst>
          <pc:docMk/>
          <pc:sldMk cId="1813385807" sldId="260"/>
        </pc:sldMkLst>
        <pc:spChg chg="add mod">
          <ac:chgData name="Sophie France (2404157)" userId="S::2404157@student.uwtsd.ac.uk::266a7c21-e41c-47ad-a023-83212a5f3115" providerId="AD" clId="Web-{26B0A0F4-B735-442C-8C42-5E48295035BE}" dt="2026-03-15T14:33:12.971" v="3" actId="1076"/>
          <ac:spMkLst>
            <pc:docMk/>
            <pc:sldMk cId="1813385807" sldId="260"/>
            <ac:spMk id="4" creationId="{D0D279B5-8540-AD5E-3D85-2EF0CE9C4AB7}"/>
          </ac:spMkLst>
        </pc:spChg>
        <pc:spChg chg="mod">
          <ac:chgData name="Sophie France (2404157)" userId="S::2404157@student.uwtsd.ac.uk::266a7c21-e41c-47ad-a023-83212a5f3115" providerId="AD" clId="Web-{26B0A0F4-B735-442C-8C42-5E48295035BE}" dt="2026-03-15T14:40:03.905" v="73" actId="20577"/>
          <ac:spMkLst>
            <pc:docMk/>
            <pc:sldMk cId="1813385807" sldId="260"/>
            <ac:spMk id="11" creationId="{92B3D55D-20C6-1FF7-8EF8-6BBF7AA76923}"/>
          </ac:spMkLst>
        </pc:spChg>
      </pc:sldChg>
      <pc:sldChg chg="modSp">
        <pc:chgData name="Sophie France (2404157)" userId="S::2404157@student.uwtsd.ac.uk::266a7c21-e41c-47ad-a023-83212a5f3115" providerId="AD" clId="Web-{26B0A0F4-B735-442C-8C42-5E48295035BE}" dt="2026-03-15T14:40:06.515" v="74" actId="20577"/>
        <pc:sldMkLst>
          <pc:docMk/>
          <pc:sldMk cId="469838923" sldId="261"/>
        </pc:sldMkLst>
        <pc:spChg chg="mod">
          <ac:chgData name="Sophie France (2404157)" userId="S::2404157@student.uwtsd.ac.uk::266a7c21-e41c-47ad-a023-83212a5f3115" providerId="AD" clId="Web-{26B0A0F4-B735-442C-8C42-5E48295035BE}" dt="2026-03-15T14:37:37.567" v="50" actId="20577"/>
          <ac:spMkLst>
            <pc:docMk/>
            <pc:sldMk cId="469838923" sldId="261"/>
            <ac:spMk id="3" creationId="{73855893-95FF-C72D-E54E-805B9B6154CC}"/>
          </ac:spMkLst>
        </pc:spChg>
        <pc:spChg chg="mod">
          <ac:chgData name="Sophie France (2404157)" userId="S::2404157@student.uwtsd.ac.uk::266a7c21-e41c-47ad-a023-83212a5f3115" providerId="AD" clId="Web-{26B0A0F4-B735-442C-8C42-5E48295035BE}" dt="2026-03-15T14:37:40.364" v="51" actId="1076"/>
          <ac:spMkLst>
            <pc:docMk/>
            <pc:sldMk cId="469838923" sldId="261"/>
            <ac:spMk id="4" creationId="{F9CB5F96-5946-3758-5926-418CAC0E5F17}"/>
          </ac:spMkLst>
        </pc:spChg>
        <pc:spChg chg="mod">
          <ac:chgData name="Sophie France (2404157)" userId="S::2404157@student.uwtsd.ac.uk::266a7c21-e41c-47ad-a023-83212a5f3115" providerId="AD" clId="Web-{26B0A0F4-B735-442C-8C42-5E48295035BE}" dt="2026-03-15T14:40:06.515" v="74" actId="20577"/>
          <ac:spMkLst>
            <pc:docMk/>
            <pc:sldMk cId="469838923" sldId="261"/>
            <ac:spMk id="10" creationId="{43F35226-2199-537F-7C1F-75B2505D2DBE}"/>
          </ac:spMkLst>
        </pc:spChg>
      </pc:sldChg>
      <pc:sldChg chg="addSp delSp modSp">
        <pc:chgData name="Sophie France (2404157)" userId="S::2404157@student.uwtsd.ac.uk::266a7c21-e41c-47ad-a023-83212a5f3115" providerId="AD" clId="Web-{26B0A0F4-B735-442C-8C42-5E48295035BE}" dt="2026-03-15T14:47:32.250" v="209" actId="20577"/>
        <pc:sldMkLst>
          <pc:docMk/>
          <pc:sldMk cId="2133031413" sldId="271"/>
        </pc:sldMkLst>
        <pc:spChg chg="add mod">
          <ac:chgData name="Sophie France (2404157)" userId="S::2404157@student.uwtsd.ac.uk::266a7c21-e41c-47ad-a023-83212a5f3115" providerId="AD" clId="Web-{26B0A0F4-B735-442C-8C42-5E48295035BE}" dt="2026-03-15T14:47:32.250" v="209" actId="20577"/>
          <ac:spMkLst>
            <pc:docMk/>
            <pc:sldMk cId="2133031413" sldId="271"/>
            <ac:spMk id="5" creationId="{691A1BEB-6535-9E90-6986-105E423B9007}"/>
          </ac:spMkLst>
        </pc:spChg>
      </pc:sldChg>
      <pc:sldChg chg="addSp delSp modSp">
        <pc:chgData name="Sophie France (2404157)" userId="S::2404157@student.uwtsd.ac.uk::266a7c21-e41c-47ad-a023-83212a5f3115" providerId="AD" clId="Web-{26B0A0F4-B735-442C-8C42-5E48295035BE}" dt="2026-03-15T14:46:58.031" v="194" actId="20577"/>
        <pc:sldMkLst>
          <pc:docMk/>
          <pc:sldMk cId="1326774808" sldId="272"/>
        </pc:sldMkLst>
        <pc:spChg chg="add mod">
          <ac:chgData name="Sophie France (2404157)" userId="S::2404157@student.uwtsd.ac.uk::266a7c21-e41c-47ad-a023-83212a5f3115" providerId="AD" clId="Web-{26B0A0F4-B735-442C-8C42-5E48295035BE}" dt="2026-03-15T14:46:58.031" v="194" actId="20577"/>
          <ac:spMkLst>
            <pc:docMk/>
            <pc:sldMk cId="1326774808" sldId="272"/>
            <ac:spMk id="5" creationId="{6B684F24-D28F-26A6-B283-C9518CFA037F}"/>
          </ac:spMkLst>
        </pc:spChg>
      </pc:sldChg>
      <pc:sldChg chg="addSp delSp modSp">
        <pc:chgData name="Sophie France (2404157)" userId="S::2404157@student.uwtsd.ac.uk::266a7c21-e41c-47ad-a023-83212a5f3115" providerId="AD" clId="Web-{26B0A0F4-B735-442C-8C42-5E48295035BE}" dt="2026-03-15T14:46:32.389" v="177" actId="20577"/>
        <pc:sldMkLst>
          <pc:docMk/>
          <pc:sldMk cId="3785891032" sldId="276"/>
        </pc:sldMkLst>
        <pc:spChg chg="add mod">
          <ac:chgData name="Sophie France (2404157)" userId="S::2404157@student.uwtsd.ac.uk::266a7c21-e41c-47ad-a023-83212a5f3115" providerId="AD" clId="Web-{26B0A0F4-B735-442C-8C42-5E48295035BE}" dt="2026-03-15T14:46:32.389" v="177" actId="20577"/>
          <ac:spMkLst>
            <pc:docMk/>
            <pc:sldMk cId="3785891032" sldId="276"/>
            <ac:spMk id="5" creationId="{72B61C29-581C-A27A-DC63-FD91C58CC9D0}"/>
          </ac:spMkLst>
        </pc:spChg>
      </pc:sldChg>
      <pc:sldChg chg="modSp">
        <pc:chgData name="Sophie France (2404157)" userId="S::2404157@student.uwtsd.ac.uk::266a7c21-e41c-47ad-a023-83212a5f3115" providerId="AD" clId="Web-{26B0A0F4-B735-442C-8C42-5E48295035BE}" dt="2026-03-15T14:40:12.374" v="76" actId="20577"/>
        <pc:sldMkLst>
          <pc:docMk/>
          <pc:sldMk cId="882567141" sldId="281"/>
        </pc:sldMkLst>
        <pc:spChg chg="mod">
          <ac:chgData name="Sophie France (2404157)" userId="S::2404157@student.uwtsd.ac.uk::266a7c21-e41c-47ad-a023-83212a5f3115" providerId="AD" clId="Web-{26B0A0F4-B735-442C-8C42-5E48295035BE}" dt="2026-03-15T14:40:12.374" v="76" actId="20577"/>
          <ac:spMkLst>
            <pc:docMk/>
            <pc:sldMk cId="882567141" sldId="281"/>
            <ac:spMk id="15" creationId="{DEA3685A-430F-8921-D126-0382EA1A4F12}"/>
          </ac:spMkLst>
        </pc:spChg>
      </pc:sldChg>
      <pc:sldChg chg="modSp">
        <pc:chgData name="Sophie France (2404157)" userId="S::2404157@student.uwtsd.ac.uk::266a7c21-e41c-47ad-a023-83212a5f3115" providerId="AD" clId="Web-{26B0A0F4-B735-442C-8C42-5E48295035BE}" dt="2026-03-15T14:40:15.046" v="78" actId="20577"/>
        <pc:sldMkLst>
          <pc:docMk/>
          <pc:sldMk cId="733213727" sldId="282"/>
        </pc:sldMkLst>
        <pc:spChg chg="mod">
          <ac:chgData name="Sophie France (2404157)" userId="S::2404157@student.uwtsd.ac.uk::266a7c21-e41c-47ad-a023-83212a5f3115" providerId="AD" clId="Web-{26B0A0F4-B735-442C-8C42-5E48295035BE}" dt="2026-03-15T14:40:15.046" v="78" actId="20577"/>
          <ac:spMkLst>
            <pc:docMk/>
            <pc:sldMk cId="733213727" sldId="282"/>
            <ac:spMk id="8" creationId="{122769CA-1EF5-B12A-7147-6499089B1D30}"/>
          </ac:spMkLst>
        </pc:spChg>
      </pc:sldChg>
      <pc:sldChg chg="modSp">
        <pc:chgData name="Sophie France (2404157)" userId="S::2404157@student.uwtsd.ac.uk::266a7c21-e41c-47ad-a023-83212a5f3115" providerId="AD" clId="Web-{26B0A0F4-B735-442C-8C42-5E48295035BE}" dt="2026-03-15T14:45:58.748" v="160" actId="20577"/>
        <pc:sldMkLst>
          <pc:docMk/>
          <pc:sldMk cId="3680513678" sldId="285"/>
        </pc:sldMkLst>
        <pc:spChg chg="mod">
          <ac:chgData name="Sophie France (2404157)" userId="S::2404157@student.uwtsd.ac.uk::266a7c21-e41c-47ad-a023-83212a5f3115" providerId="AD" clId="Web-{26B0A0F4-B735-442C-8C42-5E48295035BE}" dt="2026-03-15T14:45:58.748" v="160" actId="20577"/>
          <ac:spMkLst>
            <pc:docMk/>
            <pc:sldMk cId="3680513678" sldId="285"/>
            <ac:spMk id="3" creationId="{9726D82A-86E6-A39E-ABE5-34A8B0C0ACCC}"/>
          </ac:spMkLst>
        </pc:spChg>
      </pc:sldChg>
    </pc:docChg>
  </pc:docChgLst>
  <pc:docChgLst>
    <pc:chgData name="Sophie France (2404157)" userId="S::2404157@student.uwtsd.ac.uk::266a7c21-e41c-47ad-a023-83212a5f3115" providerId="AD" clId="Web-{4ED13C8B-129B-E42B-C49B-8E86B53FBFE1}"/>
    <pc:docChg chg="addSld delSld modSld sldOrd">
      <pc:chgData name="Sophie France (2404157)" userId="S::2404157@student.uwtsd.ac.uk::266a7c21-e41c-47ad-a023-83212a5f3115" providerId="AD" clId="Web-{4ED13C8B-129B-E42B-C49B-8E86B53FBFE1}" dt="2026-03-14T16:43:45.930" v="3160" actId="1076"/>
      <pc:docMkLst>
        <pc:docMk/>
      </pc:docMkLst>
      <pc:sldChg chg="modSp">
        <pc:chgData name="Sophie France (2404157)" userId="S::2404157@student.uwtsd.ac.uk::266a7c21-e41c-47ad-a023-83212a5f3115" providerId="AD" clId="Web-{4ED13C8B-129B-E42B-C49B-8E86B53FBFE1}" dt="2026-03-11T15:44:06.022" v="353" actId="1076"/>
        <pc:sldMkLst>
          <pc:docMk/>
          <pc:sldMk cId="2861853996" sldId="257"/>
        </pc:sldMkLst>
        <pc:spChg chg="mod">
          <ac:chgData name="Sophie France (2404157)" userId="S::2404157@student.uwtsd.ac.uk::266a7c21-e41c-47ad-a023-83212a5f3115" providerId="AD" clId="Web-{4ED13C8B-129B-E42B-C49B-8E86B53FBFE1}" dt="2026-03-11T15:44:00.146" v="352" actId="20577"/>
          <ac:spMkLst>
            <pc:docMk/>
            <pc:sldMk cId="2861853996" sldId="257"/>
            <ac:spMk id="5" creationId="{E564143E-C029-D2E3-A3F4-EB646089C2F7}"/>
          </ac:spMkLst>
        </pc:spChg>
        <pc:spChg chg="mod">
          <ac:chgData name="Sophie France (2404157)" userId="S::2404157@student.uwtsd.ac.uk::266a7c21-e41c-47ad-a023-83212a5f3115" providerId="AD" clId="Web-{4ED13C8B-129B-E42B-C49B-8E86B53FBFE1}" dt="2026-03-11T15:44:06.022" v="353" actId="1076"/>
          <ac:spMkLst>
            <pc:docMk/>
            <pc:sldMk cId="2861853996" sldId="257"/>
            <ac:spMk id="6" creationId="{BEF66034-D218-3D1F-51D4-A7E1CE3258DC}"/>
          </ac:spMkLst>
        </pc:spChg>
      </pc:sldChg>
      <pc:sldChg chg="modSp">
        <pc:chgData name="Sophie France (2404157)" userId="S::2404157@student.uwtsd.ac.uk::266a7c21-e41c-47ad-a023-83212a5f3115" providerId="AD" clId="Web-{4ED13C8B-129B-E42B-C49B-8E86B53FBFE1}" dt="2026-03-14T14:20:55.087" v="2521" actId="20577"/>
        <pc:sldMkLst>
          <pc:docMk/>
          <pc:sldMk cId="1528252396" sldId="258"/>
        </pc:sldMkLst>
        <pc:spChg chg="mod">
          <ac:chgData name="Sophie France (2404157)" userId="S::2404157@student.uwtsd.ac.uk::266a7c21-e41c-47ad-a023-83212a5f3115" providerId="AD" clId="Web-{4ED13C8B-129B-E42B-C49B-8E86B53FBFE1}" dt="2026-03-14T14:20:55.087" v="2521" actId="20577"/>
          <ac:spMkLst>
            <pc:docMk/>
            <pc:sldMk cId="1528252396" sldId="258"/>
            <ac:spMk id="3" creationId="{5E42FDAD-EB57-B152-789B-41220938839C}"/>
          </ac:spMkLst>
        </pc:spChg>
      </pc:sldChg>
      <pc:sldChg chg="modSp">
        <pc:chgData name="Sophie France (2404157)" userId="S::2404157@student.uwtsd.ac.uk::266a7c21-e41c-47ad-a023-83212a5f3115" providerId="AD" clId="Web-{4ED13C8B-129B-E42B-C49B-8E86B53FBFE1}" dt="2026-03-11T15:48:16.487" v="367" actId="1076"/>
        <pc:sldMkLst>
          <pc:docMk/>
          <pc:sldMk cId="1813385807" sldId="260"/>
        </pc:sldMkLst>
        <pc:spChg chg="mod">
          <ac:chgData name="Sophie France (2404157)" userId="S::2404157@student.uwtsd.ac.uk::266a7c21-e41c-47ad-a023-83212a5f3115" providerId="AD" clId="Web-{4ED13C8B-129B-E42B-C49B-8E86B53FBFE1}" dt="2026-03-11T15:48:03.783" v="358" actId="14100"/>
          <ac:spMkLst>
            <pc:docMk/>
            <pc:sldMk cId="1813385807" sldId="260"/>
            <ac:spMk id="3" creationId="{758CBD51-879A-FCB5-A8EE-5F9A2449E92A}"/>
          </ac:spMkLst>
        </pc:spChg>
        <pc:spChg chg="mod">
          <ac:chgData name="Sophie France (2404157)" userId="S::2404157@student.uwtsd.ac.uk::266a7c21-e41c-47ad-a023-83212a5f3115" providerId="AD" clId="Web-{4ED13C8B-129B-E42B-C49B-8E86B53FBFE1}" dt="2026-03-11T15:48:16.487" v="367" actId="1076"/>
          <ac:spMkLst>
            <pc:docMk/>
            <pc:sldMk cId="1813385807" sldId="260"/>
            <ac:spMk id="9" creationId="{572A623A-4928-0C3F-B599-313440728C09}"/>
          </ac:spMkLst>
        </pc:spChg>
      </pc:sldChg>
      <pc:sldChg chg="modSp">
        <pc:chgData name="Sophie France (2404157)" userId="S::2404157@student.uwtsd.ac.uk::266a7c21-e41c-47ad-a023-83212a5f3115" providerId="AD" clId="Web-{4ED13C8B-129B-E42B-C49B-8E86B53FBFE1}" dt="2026-03-11T15:51:40.400" v="377" actId="20577"/>
        <pc:sldMkLst>
          <pc:docMk/>
          <pc:sldMk cId="469838923" sldId="261"/>
        </pc:sldMkLst>
        <pc:spChg chg="mod">
          <ac:chgData name="Sophie France (2404157)" userId="S::2404157@student.uwtsd.ac.uk::266a7c21-e41c-47ad-a023-83212a5f3115" providerId="AD" clId="Web-{4ED13C8B-129B-E42B-C49B-8E86B53FBFE1}" dt="2026-03-11T15:51:40.400" v="377" actId="20577"/>
          <ac:spMkLst>
            <pc:docMk/>
            <pc:sldMk cId="469838923" sldId="261"/>
            <ac:spMk id="9" creationId="{C26A6DD2-D431-FCFC-5B3B-6DFA01BCEAC2}"/>
          </ac:spMkLst>
        </pc:spChg>
      </pc:sldChg>
      <pc:sldChg chg="modSp">
        <pc:chgData name="Sophie France (2404157)" userId="S::2404157@student.uwtsd.ac.uk::266a7c21-e41c-47ad-a023-83212a5f3115" providerId="AD" clId="Web-{4ED13C8B-129B-E42B-C49B-8E86B53FBFE1}" dt="2026-03-11T15:06:32.783" v="208" actId="20577"/>
        <pc:sldMkLst>
          <pc:docMk/>
          <pc:sldMk cId="1326774808" sldId="272"/>
        </pc:sldMkLst>
      </pc:sldChg>
      <pc:sldChg chg="addSp delSp modSp add ord replId">
        <pc:chgData name="Sophie France (2404157)" userId="S::2404157@student.uwtsd.ac.uk::266a7c21-e41c-47ad-a023-83212a5f3115" providerId="AD" clId="Web-{4ED13C8B-129B-E42B-C49B-8E86B53FBFE1}" dt="2026-03-14T16:38:51.534" v="3139" actId="14100"/>
        <pc:sldMkLst>
          <pc:docMk/>
          <pc:sldMk cId="3011290875" sldId="275"/>
        </pc:sldMkLst>
        <pc:spChg chg="mod">
          <ac:chgData name="Sophie France (2404157)" userId="S::2404157@student.uwtsd.ac.uk::266a7c21-e41c-47ad-a023-83212a5f3115" providerId="AD" clId="Web-{4ED13C8B-129B-E42B-C49B-8E86B53FBFE1}" dt="2026-03-14T16:25:47.575" v="3023" actId="1076"/>
          <ac:spMkLst>
            <pc:docMk/>
            <pc:sldMk cId="3011290875" sldId="275"/>
            <ac:spMk id="2" creationId="{A810B28F-CD94-E992-6923-BDEE01E7AC2B}"/>
          </ac:spMkLst>
        </pc:spChg>
        <pc:spChg chg="add mod">
          <ac:chgData name="Sophie France (2404157)" userId="S::2404157@student.uwtsd.ac.uk::266a7c21-e41c-47ad-a023-83212a5f3115" providerId="AD" clId="Web-{4ED13C8B-129B-E42B-C49B-8E86B53FBFE1}" dt="2026-03-14T16:32:26.457" v="3066" actId="1076"/>
          <ac:spMkLst>
            <pc:docMk/>
            <pc:sldMk cId="3011290875" sldId="275"/>
            <ac:spMk id="4" creationId="{C99F286A-8998-5002-6E82-73C03D0E128D}"/>
          </ac:spMkLst>
        </pc:spChg>
        <pc:spChg chg="add mod">
          <ac:chgData name="Sophie France (2404157)" userId="S::2404157@student.uwtsd.ac.uk::266a7c21-e41c-47ad-a023-83212a5f3115" providerId="AD" clId="Web-{4ED13C8B-129B-E42B-C49B-8E86B53FBFE1}" dt="2026-03-14T16:32:42.239" v="3068" actId="1076"/>
          <ac:spMkLst>
            <pc:docMk/>
            <pc:sldMk cId="3011290875" sldId="275"/>
            <ac:spMk id="6" creationId="{1C45B2EE-4425-86EA-48CB-7A5299A1F23B}"/>
          </ac:spMkLst>
        </pc:spChg>
        <pc:spChg chg="add mod">
          <ac:chgData name="Sophie France (2404157)" userId="S::2404157@student.uwtsd.ac.uk::266a7c21-e41c-47ad-a023-83212a5f3115" providerId="AD" clId="Web-{4ED13C8B-129B-E42B-C49B-8E86B53FBFE1}" dt="2026-03-14T16:32:42.255" v="3069" actId="1076"/>
          <ac:spMkLst>
            <pc:docMk/>
            <pc:sldMk cId="3011290875" sldId="275"/>
            <ac:spMk id="8" creationId="{02E67CFA-2567-60F8-1F09-475B325DB386}"/>
          </ac:spMkLst>
        </pc:spChg>
        <pc:spChg chg="add mod">
          <ac:chgData name="Sophie France (2404157)" userId="S::2404157@student.uwtsd.ac.uk::266a7c21-e41c-47ad-a023-83212a5f3115" providerId="AD" clId="Web-{4ED13C8B-129B-E42B-C49B-8E86B53FBFE1}" dt="2026-03-14T12:48:22.391" v="673" actId="20577"/>
          <ac:spMkLst>
            <pc:docMk/>
            <pc:sldMk cId="3011290875" sldId="275"/>
            <ac:spMk id="9" creationId="{5DD92F9E-C08C-5DDD-EA7C-B078C842ECEA}"/>
          </ac:spMkLst>
        </pc:spChg>
        <pc:spChg chg="add mod">
          <ac:chgData name="Sophie France (2404157)" userId="S::2404157@student.uwtsd.ac.uk::266a7c21-e41c-47ad-a023-83212a5f3115" providerId="AD" clId="Web-{4ED13C8B-129B-E42B-C49B-8E86B53FBFE1}" dt="2026-03-14T16:33:53.210" v="3082" actId="1076"/>
          <ac:spMkLst>
            <pc:docMk/>
            <pc:sldMk cId="3011290875" sldId="275"/>
            <ac:spMk id="11" creationId="{8D7B320E-F923-8AFB-6A0C-3AF08C7B4EAD}"/>
          </ac:spMkLst>
        </pc:spChg>
        <pc:spChg chg="add mod">
          <ac:chgData name="Sophie France (2404157)" userId="S::2404157@student.uwtsd.ac.uk::266a7c21-e41c-47ad-a023-83212a5f3115" providerId="AD" clId="Web-{4ED13C8B-129B-E42B-C49B-8E86B53FBFE1}" dt="2026-03-14T16:37:54.393" v="3129" actId="1076"/>
          <ac:spMkLst>
            <pc:docMk/>
            <pc:sldMk cId="3011290875" sldId="275"/>
            <ac:spMk id="12" creationId="{3D64D190-1DBF-383E-2CFD-F1990CE905C0}"/>
          </ac:spMkLst>
        </pc:spChg>
        <pc:spChg chg="add mod">
          <ac:chgData name="Sophie France (2404157)" userId="S::2404157@student.uwtsd.ac.uk::266a7c21-e41c-47ad-a023-83212a5f3115" providerId="AD" clId="Web-{4ED13C8B-129B-E42B-C49B-8E86B53FBFE1}" dt="2026-03-14T16:34:04.007" v="3084" actId="1076"/>
          <ac:spMkLst>
            <pc:docMk/>
            <pc:sldMk cId="3011290875" sldId="275"/>
            <ac:spMk id="13" creationId="{A1C41B29-D33D-450A-926D-DE111725948E}"/>
          </ac:spMkLst>
        </pc:spChg>
        <pc:spChg chg="add mod">
          <ac:chgData name="Sophie France (2404157)" userId="S::2404157@student.uwtsd.ac.uk::266a7c21-e41c-47ad-a023-83212a5f3115" providerId="AD" clId="Web-{4ED13C8B-129B-E42B-C49B-8E86B53FBFE1}" dt="2026-03-14T16:34:14.054" v="3085" actId="1076"/>
          <ac:spMkLst>
            <pc:docMk/>
            <pc:sldMk cId="3011290875" sldId="275"/>
            <ac:spMk id="14" creationId="{6A8ECB1F-8D88-31DE-ECE0-B284871E1FED}"/>
          </ac:spMkLst>
        </pc:spChg>
        <pc:spChg chg="add mod">
          <ac:chgData name="Sophie France (2404157)" userId="S::2404157@student.uwtsd.ac.uk::266a7c21-e41c-47ad-a023-83212a5f3115" providerId="AD" clId="Web-{4ED13C8B-129B-E42B-C49B-8E86B53FBFE1}" dt="2026-03-14T16:34:14.070" v="3086" actId="1076"/>
          <ac:spMkLst>
            <pc:docMk/>
            <pc:sldMk cId="3011290875" sldId="275"/>
            <ac:spMk id="15" creationId="{9287A40A-008B-D23B-E966-F5ABE2FD0FC8}"/>
          </ac:spMkLst>
        </pc:spChg>
        <pc:spChg chg="add mod">
          <ac:chgData name="Sophie France (2404157)" userId="S::2404157@student.uwtsd.ac.uk::266a7c21-e41c-47ad-a023-83212a5f3115" providerId="AD" clId="Web-{4ED13C8B-129B-E42B-C49B-8E86B53FBFE1}" dt="2026-03-14T12:57:33.555" v="802" actId="20577"/>
          <ac:spMkLst>
            <pc:docMk/>
            <pc:sldMk cId="3011290875" sldId="275"/>
            <ac:spMk id="17" creationId="{C31F9192-FED0-BA1D-48FB-D27DE9E4E3EB}"/>
          </ac:spMkLst>
        </pc:spChg>
        <pc:spChg chg="add mod">
          <ac:chgData name="Sophie France (2404157)" userId="S::2404157@student.uwtsd.ac.uk::266a7c21-e41c-47ad-a023-83212a5f3115" providerId="AD" clId="Web-{4ED13C8B-129B-E42B-C49B-8E86B53FBFE1}" dt="2026-03-14T16:31:40.034" v="3058" actId="1076"/>
          <ac:spMkLst>
            <pc:docMk/>
            <pc:sldMk cId="3011290875" sldId="275"/>
            <ac:spMk id="18" creationId="{8D079E6E-A289-77D0-51E1-3F73272A3808}"/>
          </ac:spMkLst>
        </pc:spChg>
        <pc:spChg chg="add mod">
          <ac:chgData name="Sophie France (2404157)" userId="S::2404157@student.uwtsd.ac.uk::266a7c21-e41c-47ad-a023-83212a5f3115" providerId="AD" clId="Web-{4ED13C8B-129B-E42B-C49B-8E86B53FBFE1}" dt="2026-03-14T16:31:40.049" v="3059" actId="1076"/>
          <ac:spMkLst>
            <pc:docMk/>
            <pc:sldMk cId="3011290875" sldId="275"/>
            <ac:spMk id="20" creationId="{9D412968-2566-0559-22AC-56F4589C8B23}"/>
          </ac:spMkLst>
        </pc:spChg>
        <pc:spChg chg="add mod">
          <ac:chgData name="Sophie France (2404157)" userId="S::2404157@student.uwtsd.ac.uk::266a7c21-e41c-47ad-a023-83212a5f3115" providerId="AD" clId="Web-{4ED13C8B-129B-E42B-C49B-8E86B53FBFE1}" dt="2026-03-14T16:31:40.065" v="3060" actId="1076"/>
          <ac:spMkLst>
            <pc:docMk/>
            <pc:sldMk cId="3011290875" sldId="275"/>
            <ac:spMk id="22" creationId="{23B4B5EB-23EE-5B92-6120-DFB28A6DCCCC}"/>
          </ac:spMkLst>
        </pc:spChg>
        <pc:spChg chg="add mod">
          <ac:chgData name="Sophie France (2404157)" userId="S::2404157@student.uwtsd.ac.uk::266a7c21-e41c-47ad-a023-83212a5f3115" providerId="AD" clId="Web-{4ED13C8B-129B-E42B-C49B-8E86B53FBFE1}" dt="2026-03-14T16:32:14.160" v="3064" actId="1076"/>
          <ac:spMkLst>
            <pc:docMk/>
            <pc:sldMk cId="3011290875" sldId="275"/>
            <ac:spMk id="24" creationId="{70AFAAA5-EB33-2269-BC9E-6DC5B758E4B9}"/>
          </ac:spMkLst>
        </pc:spChg>
        <pc:spChg chg="add mod">
          <ac:chgData name="Sophie France (2404157)" userId="S::2404157@student.uwtsd.ac.uk::266a7c21-e41c-47ad-a023-83212a5f3115" providerId="AD" clId="Web-{4ED13C8B-129B-E42B-C49B-8E86B53FBFE1}" dt="2026-03-14T16:32:14.176" v="3065" actId="1076"/>
          <ac:spMkLst>
            <pc:docMk/>
            <pc:sldMk cId="3011290875" sldId="275"/>
            <ac:spMk id="26" creationId="{AF209318-F1F5-846D-270D-D57D5F1DACA0}"/>
          </ac:spMkLst>
        </pc:spChg>
        <pc:spChg chg="add mod">
          <ac:chgData name="Sophie France (2404157)" userId="S::2404157@student.uwtsd.ac.uk::266a7c21-e41c-47ad-a023-83212a5f3115" providerId="AD" clId="Web-{4ED13C8B-129B-E42B-C49B-8E86B53FBFE1}" dt="2026-03-14T16:32:53.661" v="3070" actId="1076"/>
          <ac:spMkLst>
            <pc:docMk/>
            <pc:sldMk cId="3011290875" sldId="275"/>
            <ac:spMk id="28" creationId="{B1B82947-86D1-DAD2-EE9D-D7A3B786027C}"/>
          </ac:spMkLst>
        </pc:spChg>
        <pc:spChg chg="add mod">
          <ac:chgData name="Sophie France (2404157)" userId="S::2404157@student.uwtsd.ac.uk::266a7c21-e41c-47ad-a023-83212a5f3115" providerId="AD" clId="Web-{4ED13C8B-129B-E42B-C49B-8E86B53FBFE1}" dt="2026-03-14T16:32:53.677" v="3071" actId="1076"/>
          <ac:spMkLst>
            <pc:docMk/>
            <pc:sldMk cId="3011290875" sldId="275"/>
            <ac:spMk id="30" creationId="{480072B8-8F64-6962-A876-F7D24A35F78C}"/>
          </ac:spMkLst>
        </pc:spChg>
        <pc:spChg chg="add mod">
          <ac:chgData name="Sophie France (2404157)" userId="S::2404157@student.uwtsd.ac.uk::266a7c21-e41c-47ad-a023-83212a5f3115" providerId="AD" clId="Web-{4ED13C8B-129B-E42B-C49B-8E86B53FBFE1}" dt="2026-03-14T16:33:14.459" v="3075" actId="1076"/>
          <ac:spMkLst>
            <pc:docMk/>
            <pc:sldMk cId="3011290875" sldId="275"/>
            <ac:spMk id="32" creationId="{904A0F7D-4CB9-C4F9-B635-9622C07D8C20}"/>
          </ac:spMkLst>
        </pc:spChg>
        <pc:spChg chg="add mod">
          <ac:chgData name="Sophie France (2404157)" userId="S::2404157@student.uwtsd.ac.uk::266a7c21-e41c-47ad-a023-83212a5f3115" providerId="AD" clId="Web-{4ED13C8B-129B-E42B-C49B-8E86B53FBFE1}" dt="2026-03-14T16:32:31.879" v="3067" actId="1076"/>
          <ac:spMkLst>
            <pc:docMk/>
            <pc:sldMk cId="3011290875" sldId="275"/>
            <ac:spMk id="34" creationId="{4AEFBCF7-CDDF-84F4-E234-96BF6522011E}"/>
          </ac:spMkLst>
        </pc:spChg>
        <pc:spChg chg="add mod">
          <ac:chgData name="Sophie France (2404157)" userId="S::2404157@student.uwtsd.ac.uk::266a7c21-e41c-47ad-a023-83212a5f3115" providerId="AD" clId="Web-{4ED13C8B-129B-E42B-C49B-8E86B53FBFE1}" dt="2026-03-14T16:36:12.088" v="3120" actId="14100"/>
          <ac:spMkLst>
            <pc:docMk/>
            <pc:sldMk cId="3011290875" sldId="275"/>
            <ac:spMk id="35" creationId="{BC13CE74-3B0D-F23E-CC83-530EDBBCFB6A}"/>
          </ac:spMkLst>
        </pc:spChg>
        <pc:spChg chg="add mod">
          <ac:chgData name="Sophie France (2404157)" userId="S::2404157@student.uwtsd.ac.uk::266a7c21-e41c-47ad-a023-83212a5f3115" providerId="AD" clId="Web-{4ED13C8B-129B-E42B-C49B-8E86B53FBFE1}" dt="2026-03-14T16:36:05.650" v="3119" actId="1076"/>
          <ac:spMkLst>
            <pc:docMk/>
            <pc:sldMk cId="3011290875" sldId="275"/>
            <ac:spMk id="36" creationId="{C2BC6794-9027-D827-FF6D-E35B66A21AB4}"/>
          </ac:spMkLst>
        </pc:spChg>
        <pc:spChg chg="add mod">
          <ac:chgData name="Sophie France (2404157)" userId="S::2404157@student.uwtsd.ac.uk::266a7c21-e41c-47ad-a023-83212a5f3115" providerId="AD" clId="Web-{4ED13C8B-129B-E42B-C49B-8E86B53FBFE1}" dt="2026-03-14T16:38:51.534" v="3139" actId="14100"/>
          <ac:spMkLst>
            <pc:docMk/>
            <pc:sldMk cId="3011290875" sldId="275"/>
            <ac:spMk id="37" creationId="{9A4B383E-D368-E214-E27C-73A0698A5389}"/>
          </ac:spMkLst>
        </pc:spChg>
      </pc:sldChg>
      <pc:sldChg chg="modSp add replId">
        <pc:chgData name="Sophie France (2404157)" userId="S::2404157@student.uwtsd.ac.uk::266a7c21-e41c-47ad-a023-83212a5f3115" providerId="AD" clId="Web-{4ED13C8B-129B-E42B-C49B-8E86B53FBFE1}" dt="2026-03-14T15:44:44.712" v="2579" actId="20577"/>
        <pc:sldMkLst>
          <pc:docMk/>
          <pc:sldMk cId="3785891032" sldId="276"/>
        </pc:sldMkLst>
      </pc:sldChg>
      <pc:sldChg chg="addSp delSp modSp add ord replId">
        <pc:chgData name="Sophie France (2404157)" userId="S::2404157@student.uwtsd.ac.uk::266a7c21-e41c-47ad-a023-83212a5f3115" providerId="AD" clId="Web-{4ED13C8B-129B-E42B-C49B-8E86B53FBFE1}" dt="2026-03-14T16:42:16.724" v="3150" actId="14100"/>
        <pc:sldMkLst>
          <pc:docMk/>
          <pc:sldMk cId="1124042728" sldId="277"/>
        </pc:sldMkLst>
        <pc:spChg chg="mod">
          <ac:chgData name="Sophie France (2404157)" userId="S::2404157@student.uwtsd.ac.uk::266a7c21-e41c-47ad-a023-83212a5f3115" providerId="AD" clId="Web-{4ED13C8B-129B-E42B-C49B-8E86B53FBFE1}" dt="2026-03-14T16:37:05.745" v="3122" actId="14100"/>
          <ac:spMkLst>
            <pc:docMk/>
            <pc:sldMk cId="1124042728" sldId="277"/>
            <ac:spMk id="2" creationId="{8BECB666-DBF5-167D-8800-3CC7ECF13551}"/>
          </ac:spMkLst>
        </pc:spChg>
        <pc:spChg chg="add mod">
          <ac:chgData name="Sophie France (2404157)" userId="S::2404157@student.uwtsd.ac.uk::266a7c21-e41c-47ad-a023-83212a5f3115" providerId="AD" clId="Web-{4ED13C8B-129B-E42B-C49B-8E86B53FBFE1}" dt="2026-03-14T16:22:13.588" v="2995" actId="1076"/>
          <ac:spMkLst>
            <pc:docMk/>
            <pc:sldMk cId="1124042728" sldId="277"/>
            <ac:spMk id="8" creationId="{BF6937A1-11A7-5382-FA8E-CE5CBC30AC60}"/>
          </ac:spMkLst>
        </pc:spChg>
        <pc:spChg chg="mod">
          <ac:chgData name="Sophie France (2404157)" userId="S::2404157@student.uwtsd.ac.uk::266a7c21-e41c-47ad-a023-83212a5f3115" providerId="AD" clId="Web-{4ED13C8B-129B-E42B-C49B-8E86B53FBFE1}" dt="2026-03-14T16:26:12.482" v="3024" actId="1076"/>
          <ac:spMkLst>
            <pc:docMk/>
            <pc:sldMk cId="1124042728" sldId="277"/>
            <ac:spMk id="16" creationId="{12EEDCE5-45AD-79BD-D05F-79B2EC9BB49D}"/>
          </ac:spMkLst>
        </pc:spChg>
        <pc:spChg chg="mod">
          <ac:chgData name="Sophie France (2404157)" userId="S::2404157@student.uwtsd.ac.uk::266a7c21-e41c-47ad-a023-83212a5f3115" providerId="AD" clId="Web-{4ED13C8B-129B-E42B-C49B-8E86B53FBFE1}" dt="2026-03-14T16:26:15.951" v="3025" actId="1076"/>
          <ac:spMkLst>
            <pc:docMk/>
            <pc:sldMk cId="1124042728" sldId="277"/>
            <ac:spMk id="18" creationId="{B5845781-3A62-2899-0385-18536EEB324E}"/>
          </ac:spMkLst>
        </pc:spChg>
        <pc:spChg chg="add mod">
          <ac:chgData name="Sophie France (2404157)" userId="S::2404157@student.uwtsd.ac.uk::266a7c21-e41c-47ad-a023-83212a5f3115" providerId="AD" clId="Web-{4ED13C8B-129B-E42B-C49B-8E86B53FBFE1}" dt="2026-03-14T16:41:55.958" v="3146" actId="14100"/>
          <ac:spMkLst>
            <pc:docMk/>
            <pc:sldMk cId="1124042728" sldId="277"/>
            <ac:spMk id="19" creationId="{EA897255-B11B-EE1E-0AC1-90474CF0BF0A}"/>
          </ac:spMkLst>
        </pc:spChg>
        <pc:spChg chg="add mod">
          <ac:chgData name="Sophie France (2404157)" userId="S::2404157@student.uwtsd.ac.uk::266a7c21-e41c-47ad-a023-83212a5f3115" providerId="AD" clId="Web-{4ED13C8B-129B-E42B-C49B-8E86B53FBFE1}" dt="2026-03-14T16:42:16.724" v="3150" actId="14100"/>
          <ac:spMkLst>
            <pc:docMk/>
            <pc:sldMk cId="1124042728" sldId="277"/>
            <ac:spMk id="20" creationId="{90C10645-934B-CE19-875F-D60DFAD8A147}"/>
          </ac:spMkLst>
        </pc:spChg>
      </pc:sldChg>
      <pc:sldChg chg="addSp delSp modSp add replId">
        <pc:chgData name="Sophie France (2404157)" userId="S::2404157@student.uwtsd.ac.uk::266a7c21-e41c-47ad-a023-83212a5f3115" providerId="AD" clId="Web-{4ED13C8B-129B-E42B-C49B-8E86B53FBFE1}" dt="2026-03-14T16:14:40.437" v="2927" actId="20577"/>
        <pc:sldMkLst>
          <pc:docMk/>
          <pc:sldMk cId="2406234793" sldId="278"/>
        </pc:sldMkLst>
        <pc:spChg chg="mod">
          <ac:chgData name="Sophie France (2404157)" userId="S::2404157@student.uwtsd.ac.uk::266a7c21-e41c-47ad-a023-83212a5f3115" providerId="AD" clId="Web-{4ED13C8B-129B-E42B-C49B-8E86B53FBFE1}" dt="2026-03-14T13:24:13.723" v="1391" actId="20577"/>
          <ac:spMkLst>
            <pc:docMk/>
            <pc:sldMk cId="2406234793" sldId="278"/>
            <ac:spMk id="2" creationId="{28D214F9-BE96-825C-722C-B122B6F8FC5A}"/>
          </ac:spMkLst>
        </pc:spChg>
        <pc:spChg chg="add mod">
          <ac:chgData name="Sophie France (2404157)" userId="S::2404157@student.uwtsd.ac.uk::266a7c21-e41c-47ad-a023-83212a5f3115" providerId="AD" clId="Web-{4ED13C8B-129B-E42B-C49B-8E86B53FBFE1}" dt="2026-03-14T13:20:04.261" v="1204" actId="1076"/>
          <ac:spMkLst>
            <pc:docMk/>
            <pc:sldMk cId="2406234793" sldId="278"/>
            <ac:spMk id="5" creationId="{BDB5C214-CA54-1754-3634-2D18E44F6061}"/>
          </ac:spMkLst>
        </pc:spChg>
        <pc:spChg chg="add mod">
          <ac:chgData name="Sophie France (2404157)" userId="S::2404157@student.uwtsd.ac.uk::266a7c21-e41c-47ad-a023-83212a5f3115" providerId="AD" clId="Web-{4ED13C8B-129B-E42B-C49B-8E86B53FBFE1}" dt="2026-03-14T13:20:04.276" v="1205" actId="1076"/>
          <ac:spMkLst>
            <pc:docMk/>
            <pc:sldMk cId="2406234793" sldId="278"/>
            <ac:spMk id="6" creationId="{9227058E-6E7D-2289-EFFD-CAFDED8D3B10}"/>
          </ac:spMkLst>
        </pc:spChg>
        <pc:spChg chg="add mod">
          <ac:chgData name="Sophie France (2404157)" userId="S::2404157@student.uwtsd.ac.uk::266a7c21-e41c-47ad-a023-83212a5f3115" providerId="AD" clId="Web-{4ED13C8B-129B-E42B-C49B-8E86B53FBFE1}" dt="2026-03-14T13:20:04.276" v="1206" actId="1076"/>
          <ac:spMkLst>
            <pc:docMk/>
            <pc:sldMk cId="2406234793" sldId="278"/>
            <ac:spMk id="7" creationId="{D910B304-ABF5-CD83-FCF7-C8AF834A27F6}"/>
          </ac:spMkLst>
        </pc:spChg>
        <pc:spChg chg="add mod">
          <ac:chgData name="Sophie France (2404157)" userId="S::2404157@student.uwtsd.ac.uk::266a7c21-e41c-47ad-a023-83212a5f3115" providerId="AD" clId="Web-{4ED13C8B-129B-E42B-C49B-8E86B53FBFE1}" dt="2026-03-14T13:19:58.839" v="1201" actId="1076"/>
          <ac:spMkLst>
            <pc:docMk/>
            <pc:sldMk cId="2406234793" sldId="278"/>
            <ac:spMk id="9" creationId="{7E2588A9-3BE3-9102-02CE-E6F89000E495}"/>
          </ac:spMkLst>
        </pc:spChg>
        <pc:spChg chg="add mod">
          <ac:chgData name="Sophie France (2404157)" userId="S::2404157@student.uwtsd.ac.uk::266a7c21-e41c-47ad-a023-83212a5f3115" providerId="AD" clId="Web-{4ED13C8B-129B-E42B-C49B-8E86B53FBFE1}" dt="2026-03-14T13:19:58.854" v="1202" actId="1076"/>
          <ac:spMkLst>
            <pc:docMk/>
            <pc:sldMk cId="2406234793" sldId="278"/>
            <ac:spMk id="10" creationId="{704109F4-C25A-C9C4-4E1D-F308DFDB0E85}"/>
          </ac:spMkLst>
        </pc:spChg>
        <pc:spChg chg="add mod">
          <ac:chgData name="Sophie France (2404157)" userId="S::2404157@student.uwtsd.ac.uk::266a7c21-e41c-47ad-a023-83212a5f3115" providerId="AD" clId="Web-{4ED13C8B-129B-E42B-C49B-8E86B53FBFE1}" dt="2026-03-14T13:19:58.870" v="1203" actId="1076"/>
          <ac:spMkLst>
            <pc:docMk/>
            <pc:sldMk cId="2406234793" sldId="278"/>
            <ac:spMk id="11" creationId="{17DC1124-65AB-8463-A2A0-5D14BCC5B9CB}"/>
          </ac:spMkLst>
        </pc:spChg>
        <pc:spChg chg="add mod">
          <ac:chgData name="Sophie France (2404157)" userId="S::2404157@student.uwtsd.ac.uk::266a7c21-e41c-47ad-a023-83212a5f3115" providerId="AD" clId="Web-{4ED13C8B-129B-E42B-C49B-8E86B53FBFE1}" dt="2026-03-14T13:19:54.526" v="1198" actId="1076"/>
          <ac:spMkLst>
            <pc:docMk/>
            <pc:sldMk cId="2406234793" sldId="278"/>
            <ac:spMk id="12" creationId="{7BCD975E-05A7-9B7E-CB24-604327D0C0F1}"/>
          </ac:spMkLst>
        </pc:spChg>
        <pc:spChg chg="add mod">
          <ac:chgData name="Sophie France (2404157)" userId="S::2404157@student.uwtsd.ac.uk::266a7c21-e41c-47ad-a023-83212a5f3115" providerId="AD" clId="Web-{4ED13C8B-129B-E42B-C49B-8E86B53FBFE1}" dt="2026-03-14T16:13:54.217" v="2882" actId="14100"/>
          <ac:spMkLst>
            <pc:docMk/>
            <pc:sldMk cId="2406234793" sldId="278"/>
            <ac:spMk id="13" creationId="{F4FC6ABE-AD0B-1900-A6B4-AA02D67D834D}"/>
          </ac:spMkLst>
        </pc:spChg>
        <pc:spChg chg="add mod">
          <ac:chgData name="Sophie France (2404157)" userId="S::2404157@student.uwtsd.ac.uk::266a7c21-e41c-47ad-a023-83212a5f3115" providerId="AD" clId="Web-{4ED13C8B-129B-E42B-C49B-8E86B53FBFE1}" dt="2026-03-14T16:13:49.138" v="2881" actId="20577"/>
          <ac:spMkLst>
            <pc:docMk/>
            <pc:sldMk cId="2406234793" sldId="278"/>
            <ac:spMk id="14" creationId="{D0F7038D-3F9C-FBF2-9BF2-187743C3AA69}"/>
          </ac:spMkLst>
        </pc:spChg>
        <pc:spChg chg="add mod">
          <ac:chgData name="Sophie France (2404157)" userId="S::2404157@student.uwtsd.ac.uk::266a7c21-e41c-47ad-a023-83212a5f3115" providerId="AD" clId="Web-{4ED13C8B-129B-E42B-C49B-8E86B53FBFE1}" dt="2026-03-14T13:23:31.269" v="1375" actId="20577"/>
          <ac:spMkLst>
            <pc:docMk/>
            <pc:sldMk cId="2406234793" sldId="278"/>
            <ac:spMk id="16" creationId="{BC1DA9BE-6E2F-DAD2-EBCF-D5D29D5C6AF6}"/>
          </ac:spMkLst>
        </pc:spChg>
      </pc:sldChg>
      <pc:sldChg chg="addSp delSp modSp add replId">
        <pc:chgData name="Sophie France (2404157)" userId="S::2404157@student.uwtsd.ac.uk::266a7c21-e41c-47ad-a023-83212a5f3115" providerId="AD" clId="Web-{4ED13C8B-129B-E42B-C49B-8E86B53FBFE1}" dt="2026-03-14T13:54:47.263" v="2020"/>
        <pc:sldMkLst>
          <pc:docMk/>
          <pc:sldMk cId="323930026" sldId="279"/>
        </pc:sldMkLst>
        <pc:spChg chg="mod">
          <ac:chgData name="Sophie France (2404157)" userId="S::2404157@student.uwtsd.ac.uk::266a7c21-e41c-47ad-a023-83212a5f3115" providerId="AD" clId="Web-{4ED13C8B-129B-E42B-C49B-8E86B53FBFE1}" dt="2026-03-14T13:40:54.975" v="1815" actId="1076"/>
          <ac:spMkLst>
            <pc:docMk/>
            <pc:sldMk cId="323930026" sldId="279"/>
            <ac:spMk id="2" creationId="{93F6425B-A2ED-1703-5A2C-FAECAB5C455E}"/>
          </ac:spMkLst>
        </pc:spChg>
        <pc:spChg chg="add mod">
          <ac:chgData name="Sophie France (2404157)" userId="S::2404157@student.uwtsd.ac.uk::266a7c21-e41c-47ad-a023-83212a5f3115" providerId="AD" clId="Web-{4ED13C8B-129B-E42B-C49B-8E86B53FBFE1}" dt="2026-03-14T13:32:45.857" v="1587" actId="14100"/>
          <ac:spMkLst>
            <pc:docMk/>
            <pc:sldMk cId="323930026" sldId="279"/>
            <ac:spMk id="5" creationId="{5FF083CB-9346-A0A0-F56C-EE8A1873FC16}"/>
          </ac:spMkLst>
        </pc:spChg>
        <pc:spChg chg="add mod">
          <ac:chgData name="Sophie France (2404157)" userId="S::2404157@student.uwtsd.ac.uk::266a7c21-e41c-47ad-a023-83212a5f3115" providerId="AD" clId="Web-{4ED13C8B-129B-E42B-C49B-8E86B53FBFE1}" dt="2026-03-14T13:41:07.678" v="1817" actId="1076"/>
          <ac:spMkLst>
            <pc:docMk/>
            <pc:sldMk cId="323930026" sldId="279"/>
            <ac:spMk id="6" creationId="{07E65017-37D1-B12E-3A40-68416F880A03}"/>
          </ac:spMkLst>
        </pc:spChg>
        <pc:spChg chg="add mod">
          <ac:chgData name="Sophie France (2404157)" userId="S::2404157@student.uwtsd.ac.uk::266a7c21-e41c-47ad-a023-83212a5f3115" providerId="AD" clId="Web-{4ED13C8B-129B-E42B-C49B-8E86B53FBFE1}" dt="2026-03-14T13:41:02.803" v="1816" actId="1076"/>
          <ac:spMkLst>
            <pc:docMk/>
            <pc:sldMk cId="323930026" sldId="279"/>
            <ac:spMk id="8" creationId="{706A2545-8180-774B-3C62-A1009156F994}"/>
          </ac:spMkLst>
        </pc:spChg>
        <pc:spChg chg="add mod">
          <ac:chgData name="Sophie France (2404157)" userId="S::2404157@student.uwtsd.ac.uk::266a7c21-e41c-47ad-a023-83212a5f3115" providerId="AD" clId="Web-{4ED13C8B-129B-E42B-C49B-8E86B53FBFE1}" dt="2026-03-14T13:35:52.346" v="1701" actId="1076"/>
          <ac:spMkLst>
            <pc:docMk/>
            <pc:sldMk cId="323930026" sldId="279"/>
            <ac:spMk id="11" creationId="{D83659F3-6D14-728B-84C4-B037F5F7AA3D}"/>
          </ac:spMkLst>
        </pc:spChg>
        <pc:spChg chg="add mod">
          <ac:chgData name="Sophie France (2404157)" userId="S::2404157@student.uwtsd.ac.uk::266a7c21-e41c-47ad-a023-83212a5f3115" providerId="AD" clId="Web-{4ED13C8B-129B-E42B-C49B-8E86B53FBFE1}" dt="2026-03-14T13:37:31.535" v="1755" actId="14100"/>
          <ac:spMkLst>
            <pc:docMk/>
            <pc:sldMk cId="323930026" sldId="279"/>
            <ac:spMk id="15" creationId="{0901BA14-A012-8FDF-6183-AFB802AE49AD}"/>
          </ac:spMkLst>
        </pc:spChg>
      </pc:sldChg>
      <pc:sldChg chg="addSp delSp modSp add replId">
        <pc:chgData name="Sophie France (2404157)" userId="S::2404157@student.uwtsd.ac.uk::266a7c21-e41c-47ad-a023-83212a5f3115" providerId="AD" clId="Web-{4ED13C8B-129B-E42B-C49B-8E86B53FBFE1}" dt="2026-03-14T13:47:52.388" v="1982" actId="20577"/>
        <pc:sldMkLst>
          <pc:docMk/>
          <pc:sldMk cId="2017569088" sldId="280"/>
        </pc:sldMkLst>
        <pc:spChg chg="mod">
          <ac:chgData name="Sophie France (2404157)" userId="S::2404157@student.uwtsd.ac.uk::266a7c21-e41c-47ad-a023-83212a5f3115" providerId="AD" clId="Web-{4ED13C8B-129B-E42B-C49B-8E86B53FBFE1}" dt="2026-03-14T13:42:55.710" v="1857" actId="1076"/>
          <ac:spMkLst>
            <pc:docMk/>
            <pc:sldMk cId="2017569088" sldId="280"/>
            <ac:spMk id="2" creationId="{8DDE435A-8824-8BAD-A174-75A657A6062E}"/>
          </ac:spMkLst>
        </pc:spChg>
        <pc:spChg chg="add mod">
          <ac:chgData name="Sophie France (2404157)" userId="S::2404157@student.uwtsd.ac.uk::266a7c21-e41c-47ad-a023-83212a5f3115" providerId="AD" clId="Web-{4ED13C8B-129B-E42B-C49B-8E86B53FBFE1}" dt="2026-03-14T13:43:36.461" v="1869" actId="20577"/>
          <ac:spMkLst>
            <pc:docMk/>
            <pc:sldMk cId="2017569088" sldId="280"/>
            <ac:spMk id="6" creationId="{04E4FE9E-C53C-9FBE-E16D-A700A545CBCD}"/>
          </ac:spMkLst>
        </pc:spChg>
        <pc:spChg chg="add mod">
          <ac:chgData name="Sophie France (2404157)" userId="S::2404157@student.uwtsd.ac.uk::266a7c21-e41c-47ad-a023-83212a5f3115" providerId="AD" clId="Web-{4ED13C8B-129B-E42B-C49B-8E86B53FBFE1}" dt="2026-03-14T13:45:00.185" v="1896" actId="1076"/>
          <ac:spMkLst>
            <pc:docMk/>
            <pc:sldMk cId="2017569088" sldId="280"/>
            <ac:spMk id="7" creationId="{0A83FFA3-8DB5-B63B-79FD-354974F091C1}"/>
          </ac:spMkLst>
        </pc:spChg>
        <pc:spChg chg="add mod">
          <ac:chgData name="Sophie France (2404157)" userId="S::2404157@student.uwtsd.ac.uk::266a7c21-e41c-47ad-a023-83212a5f3115" providerId="AD" clId="Web-{4ED13C8B-129B-E42B-C49B-8E86B53FBFE1}" dt="2026-03-14T13:47:52.388" v="1982" actId="20577"/>
          <ac:spMkLst>
            <pc:docMk/>
            <pc:sldMk cId="2017569088" sldId="280"/>
            <ac:spMk id="10" creationId="{2DB5123A-50AD-8FB9-1AFF-015B67A546F6}"/>
          </ac:spMkLst>
        </pc:spChg>
      </pc:sldChg>
      <pc:sldChg chg="addSp delSp modSp add replId">
        <pc:chgData name="Sophie France (2404157)" userId="S::2404157@student.uwtsd.ac.uk::266a7c21-e41c-47ad-a023-83212a5f3115" providerId="AD" clId="Web-{4ED13C8B-129B-E42B-C49B-8E86B53FBFE1}" dt="2026-03-14T14:07:18.699" v="2300" actId="1076"/>
        <pc:sldMkLst>
          <pc:docMk/>
          <pc:sldMk cId="882567141" sldId="281"/>
        </pc:sldMkLst>
        <pc:spChg chg="mod">
          <ac:chgData name="Sophie France (2404157)" userId="S::2404157@student.uwtsd.ac.uk::266a7c21-e41c-47ad-a023-83212a5f3115" providerId="AD" clId="Web-{4ED13C8B-129B-E42B-C49B-8E86B53FBFE1}" dt="2026-03-14T13:55:26.591" v="2024" actId="1076"/>
          <ac:spMkLst>
            <pc:docMk/>
            <pc:sldMk cId="882567141" sldId="281"/>
            <ac:spMk id="2" creationId="{8B3396A8-C3F6-6920-ABB6-C5EBB3402759}"/>
          </ac:spMkLst>
        </pc:spChg>
        <pc:spChg chg="add mod">
          <ac:chgData name="Sophie France (2404157)" userId="S::2404157@student.uwtsd.ac.uk::266a7c21-e41c-47ad-a023-83212a5f3115" providerId="AD" clId="Web-{4ED13C8B-129B-E42B-C49B-8E86B53FBFE1}" dt="2026-03-14T13:57:52.343" v="2074" actId="20577"/>
          <ac:spMkLst>
            <pc:docMk/>
            <pc:sldMk cId="882567141" sldId="281"/>
            <ac:spMk id="7" creationId="{D4696D63-C42F-AED2-B60E-8C8D4D0E6DE9}"/>
          </ac:spMkLst>
        </pc:spChg>
        <pc:spChg chg="add mod">
          <ac:chgData name="Sophie France (2404157)" userId="S::2404157@student.uwtsd.ac.uk::266a7c21-e41c-47ad-a023-83212a5f3115" providerId="AD" clId="Web-{4ED13C8B-129B-E42B-C49B-8E86B53FBFE1}" dt="2026-03-14T14:05:47.930" v="2278" actId="1076"/>
          <ac:spMkLst>
            <pc:docMk/>
            <pc:sldMk cId="882567141" sldId="281"/>
            <ac:spMk id="11" creationId="{3D26082F-0212-BD2A-518F-C55E7FCD7D37}"/>
          </ac:spMkLst>
        </pc:spChg>
        <pc:spChg chg="add mod">
          <ac:chgData name="Sophie France (2404157)" userId="S::2404157@student.uwtsd.ac.uk::266a7c21-e41c-47ad-a023-83212a5f3115" providerId="AD" clId="Web-{4ED13C8B-129B-E42B-C49B-8E86B53FBFE1}" dt="2026-03-14T14:05:42.304" v="2277" actId="1076"/>
          <ac:spMkLst>
            <pc:docMk/>
            <pc:sldMk cId="882567141" sldId="281"/>
            <ac:spMk id="13" creationId="{EBBE3429-775D-6970-C2BB-7851591E5CF4}"/>
          </ac:spMkLst>
        </pc:spChg>
        <pc:spChg chg="add mod">
          <ac:chgData name="Sophie France (2404157)" userId="S::2404157@student.uwtsd.ac.uk::266a7c21-e41c-47ad-a023-83212a5f3115" providerId="AD" clId="Web-{4ED13C8B-129B-E42B-C49B-8E86B53FBFE1}" dt="2026-03-14T14:07:18.699" v="2300" actId="1076"/>
          <ac:spMkLst>
            <pc:docMk/>
            <pc:sldMk cId="882567141" sldId="281"/>
            <ac:spMk id="15" creationId="{DEA3685A-430F-8921-D126-0382EA1A4F12}"/>
          </ac:spMkLst>
        </pc:spChg>
        <pc:picChg chg="add mod">
          <ac:chgData name="Sophie France (2404157)" userId="S::2404157@student.uwtsd.ac.uk::266a7c21-e41c-47ad-a023-83212a5f3115" providerId="AD" clId="Web-{4ED13C8B-129B-E42B-C49B-8E86B53FBFE1}" dt="2026-03-14T14:07:11.824" v="2297" actId="1076"/>
          <ac:picMkLst>
            <pc:docMk/>
            <pc:sldMk cId="882567141" sldId="281"/>
            <ac:picMk id="16" creationId="{9233C56F-2C83-CA07-784F-1E3CD1C0BA10}"/>
          </ac:picMkLst>
        </pc:picChg>
      </pc:sldChg>
      <pc:sldChg chg="addSp delSp modSp add replId">
        <pc:chgData name="Sophie France (2404157)" userId="S::2404157@student.uwtsd.ac.uk::266a7c21-e41c-47ad-a023-83212a5f3115" providerId="AD" clId="Web-{4ED13C8B-129B-E42B-C49B-8E86B53FBFE1}" dt="2026-03-14T16:10:44.081" v="2819"/>
        <pc:sldMkLst>
          <pc:docMk/>
          <pc:sldMk cId="733213727" sldId="282"/>
        </pc:sldMkLst>
        <pc:spChg chg="add mod">
          <ac:chgData name="Sophie France (2404157)" userId="S::2404157@student.uwtsd.ac.uk::266a7c21-e41c-47ad-a023-83212a5f3115" providerId="AD" clId="Web-{4ED13C8B-129B-E42B-C49B-8E86B53FBFE1}" dt="2026-03-14T14:16:53.259" v="2483" actId="20577"/>
          <ac:spMkLst>
            <pc:docMk/>
            <pc:sldMk cId="733213727" sldId="282"/>
            <ac:spMk id="4" creationId="{DF144882-D923-3572-7ABD-CA82D2FDDBE9}"/>
          </ac:spMkLst>
        </pc:spChg>
        <pc:spChg chg="add mod">
          <ac:chgData name="Sophie France (2404157)" userId="S::2404157@student.uwtsd.ac.uk::266a7c21-e41c-47ad-a023-83212a5f3115" providerId="AD" clId="Web-{4ED13C8B-129B-E42B-C49B-8E86B53FBFE1}" dt="2026-03-14T14:18:39.481" v="2486" actId="1076"/>
          <ac:spMkLst>
            <pc:docMk/>
            <pc:sldMk cId="733213727" sldId="282"/>
            <ac:spMk id="5" creationId="{728DF71A-DE32-23CD-29F2-E00E8A35941C}"/>
          </ac:spMkLst>
        </pc:spChg>
        <pc:spChg chg="add mod">
          <ac:chgData name="Sophie France (2404157)" userId="S::2404157@student.uwtsd.ac.uk::266a7c21-e41c-47ad-a023-83212a5f3115" providerId="AD" clId="Web-{4ED13C8B-129B-E42B-C49B-8E86B53FBFE1}" dt="2026-03-14T14:20:21.350" v="2499" actId="1076"/>
          <ac:spMkLst>
            <pc:docMk/>
            <pc:sldMk cId="733213727" sldId="282"/>
            <ac:spMk id="8" creationId="{122769CA-1EF5-B12A-7147-6499089B1D30}"/>
          </ac:spMkLst>
        </pc:spChg>
        <pc:picChg chg="add mod">
          <ac:chgData name="Sophie France (2404157)" userId="S::2404157@student.uwtsd.ac.uk::266a7c21-e41c-47ad-a023-83212a5f3115" providerId="AD" clId="Web-{4ED13C8B-129B-E42B-C49B-8E86B53FBFE1}" dt="2026-03-14T14:19:32.424" v="2489" actId="1076"/>
          <ac:picMkLst>
            <pc:docMk/>
            <pc:sldMk cId="733213727" sldId="282"/>
            <ac:picMk id="6" creationId="{843CF60D-D207-79B4-7F4B-ACB095FCB96D}"/>
          </ac:picMkLst>
        </pc:picChg>
      </pc:sldChg>
      <pc:sldChg chg="addSp modSp add replId">
        <pc:chgData name="Sophie France (2404157)" userId="S::2404157@student.uwtsd.ac.uk::266a7c21-e41c-47ad-a023-83212a5f3115" providerId="AD" clId="Web-{4ED13C8B-129B-E42B-C49B-8E86B53FBFE1}" dt="2026-03-14T15:54:34.957" v="2626" actId="14100"/>
        <pc:sldMkLst>
          <pc:docMk/>
          <pc:sldMk cId="1603749395" sldId="283"/>
        </pc:sldMkLst>
        <pc:spChg chg="mod">
          <ac:chgData name="Sophie France (2404157)" userId="S::2404157@student.uwtsd.ac.uk::266a7c21-e41c-47ad-a023-83212a5f3115" providerId="AD" clId="Web-{4ED13C8B-129B-E42B-C49B-8E86B53FBFE1}" dt="2026-03-14T15:54:34.957" v="2626" actId="14100"/>
          <ac:spMkLst>
            <pc:docMk/>
            <pc:sldMk cId="1603749395" sldId="283"/>
            <ac:spMk id="4" creationId="{87F9F1CB-0C75-3A30-FD57-44F40AD56D32}"/>
          </ac:spMkLst>
        </pc:spChg>
        <pc:spChg chg="mod">
          <ac:chgData name="Sophie France (2404157)" userId="S::2404157@student.uwtsd.ac.uk::266a7c21-e41c-47ad-a023-83212a5f3115" providerId="AD" clId="Web-{4ED13C8B-129B-E42B-C49B-8E86B53FBFE1}" dt="2026-03-14T15:47:01.198" v="2622" actId="1076"/>
          <ac:spMkLst>
            <pc:docMk/>
            <pc:sldMk cId="1603749395" sldId="283"/>
            <ac:spMk id="5" creationId="{86F86893-A426-BA40-6A0E-1B892C4855ED}"/>
          </ac:spMkLst>
        </pc:spChg>
        <pc:spChg chg="add mod">
          <ac:chgData name="Sophie France (2404157)" userId="S::2404157@student.uwtsd.ac.uk::266a7c21-e41c-47ad-a023-83212a5f3115" providerId="AD" clId="Web-{4ED13C8B-129B-E42B-C49B-8E86B53FBFE1}" dt="2026-03-14T15:51:20.893" v="2625" actId="20577"/>
          <ac:spMkLst>
            <pc:docMk/>
            <pc:sldMk cId="1603749395" sldId="283"/>
            <ac:spMk id="6" creationId="{1CD9F078-5166-2334-46FA-5616F49F76D4}"/>
          </ac:spMkLst>
        </pc:spChg>
      </pc:sldChg>
      <pc:sldChg chg="addSp delSp modSp add replId">
        <pc:chgData name="Sophie France (2404157)" userId="S::2404157@student.uwtsd.ac.uk::266a7c21-e41c-47ad-a023-83212a5f3115" providerId="AD" clId="Web-{4ED13C8B-129B-E42B-C49B-8E86B53FBFE1}" dt="2026-03-14T16:43:45.930" v="3160" actId="1076"/>
        <pc:sldMkLst>
          <pc:docMk/>
          <pc:sldMk cId="2206217044" sldId="284"/>
        </pc:sldMkLst>
        <pc:spChg chg="mod">
          <ac:chgData name="Sophie France (2404157)" userId="S::2404157@student.uwtsd.ac.uk::266a7c21-e41c-47ad-a023-83212a5f3115" providerId="AD" clId="Web-{4ED13C8B-129B-E42B-C49B-8E86B53FBFE1}" dt="2026-03-14T16:43:45.914" v="3158" actId="1076"/>
          <ac:spMkLst>
            <pc:docMk/>
            <pc:sldMk cId="2206217044" sldId="284"/>
            <ac:spMk id="3" creationId="{FBBE718F-F66A-132F-FD70-7893F25395F4}"/>
          </ac:spMkLst>
        </pc:spChg>
        <pc:spChg chg="add mod">
          <ac:chgData name="Sophie France (2404157)" userId="S::2404157@student.uwtsd.ac.uk::266a7c21-e41c-47ad-a023-83212a5f3115" providerId="AD" clId="Web-{4ED13C8B-129B-E42B-C49B-8E86B53FBFE1}" dt="2026-03-14T16:01:47.864" v="2755" actId="20577"/>
          <ac:spMkLst>
            <pc:docMk/>
            <pc:sldMk cId="2206217044" sldId="284"/>
            <ac:spMk id="7" creationId="{657448E7-E22A-AD17-7673-451143973870}"/>
          </ac:spMkLst>
        </pc:spChg>
        <pc:spChg chg="add mod">
          <ac:chgData name="Sophie France (2404157)" userId="S::2404157@student.uwtsd.ac.uk::266a7c21-e41c-47ad-a023-83212a5f3115" providerId="AD" clId="Web-{4ED13C8B-129B-E42B-C49B-8E86B53FBFE1}" dt="2026-03-14T16:43:45.930" v="3159" actId="1076"/>
          <ac:spMkLst>
            <pc:docMk/>
            <pc:sldMk cId="2206217044" sldId="284"/>
            <ac:spMk id="8" creationId="{B519613D-BBC3-CA94-920A-08CB0B70E34C}"/>
          </ac:spMkLst>
        </pc:spChg>
        <pc:spChg chg="add mod">
          <ac:chgData name="Sophie France (2404157)" userId="S::2404157@student.uwtsd.ac.uk::266a7c21-e41c-47ad-a023-83212a5f3115" providerId="AD" clId="Web-{4ED13C8B-129B-E42B-C49B-8E86B53FBFE1}" dt="2026-03-14T16:43:45.930" v="3160" actId="1076"/>
          <ac:spMkLst>
            <pc:docMk/>
            <pc:sldMk cId="2206217044" sldId="284"/>
            <ac:spMk id="9" creationId="{9FA88C83-49D4-8C0A-8550-26B8936D9B87}"/>
          </ac:spMkLst>
        </pc:spChg>
      </pc:sldChg>
      <pc:sldChg chg="modSp add replId">
        <pc:chgData name="Sophie France (2404157)" userId="S::2404157@student.uwtsd.ac.uk::266a7c21-e41c-47ad-a023-83212a5f3115" providerId="AD" clId="Web-{4ED13C8B-129B-E42B-C49B-8E86B53FBFE1}" dt="2026-03-14T16:06:04.962" v="2773" actId="20577"/>
        <pc:sldMkLst>
          <pc:docMk/>
          <pc:sldMk cId="3680513678" sldId="285"/>
        </pc:sldMkLst>
        <pc:spChg chg="mod">
          <ac:chgData name="Sophie France (2404157)" userId="S::2404157@student.uwtsd.ac.uk::266a7c21-e41c-47ad-a023-83212a5f3115" providerId="AD" clId="Web-{4ED13C8B-129B-E42B-C49B-8E86B53FBFE1}" dt="2026-03-14T16:06:04.962" v="2773" actId="20577"/>
          <ac:spMkLst>
            <pc:docMk/>
            <pc:sldMk cId="3680513678" sldId="285"/>
            <ac:spMk id="3" creationId="{9726D82A-86E6-A39E-ABE5-34A8B0C0ACCC}"/>
          </ac:spMkLst>
        </pc:spChg>
      </pc:sldChg>
    </pc:docChg>
  </pc:docChgLst>
  <pc:docChgLst>
    <pc:chgData name="Sophie France (2404157)" userId="S::2404157@student.uwtsd.ac.uk::266a7c21-e41c-47ad-a023-83212a5f3115" providerId="AD" clId="Web-{9170BF77-80CD-138A-FA11-74759DFC7114}"/>
    <pc:docChg chg="mod modSld addMainMaster delMainMaster">
      <pc:chgData name="Sophie France (2404157)" userId="S::2404157@student.uwtsd.ac.uk::266a7c21-e41c-47ad-a023-83212a5f3115" providerId="AD" clId="Web-{9170BF77-80CD-138A-FA11-74759DFC7114}" dt="2026-03-14T16:57:28.746" v="47" actId="1076"/>
      <pc:docMkLst>
        <pc:docMk/>
      </pc:docMkLst>
      <pc:sldChg chg="modSp mod modClrScheme chgLayout">
        <pc:chgData name="Sophie France (2404157)" userId="S::2404157@student.uwtsd.ac.uk::266a7c21-e41c-47ad-a023-83212a5f3115" providerId="AD" clId="Web-{9170BF77-80CD-138A-FA11-74759DFC7114}" dt="2026-03-14T16:54:20.076" v="0"/>
        <pc:sldMkLst>
          <pc:docMk/>
          <pc:sldMk cId="109857222" sldId="256"/>
        </pc:sldMkLst>
        <pc:spChg chg="mod ord">
          <ac:chgData name="Sophie France (2404157)" userId="S::2404157@student.uwtsd.ac.uk::266a7c21-e41c-47ad-a023-83212a5f3115" providerId="AD" clId="Web-{9170BF77-80CD-138A-FA11-74759DFC7114}" dt="2026-03-14T16:54:20.076" v="0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ophie France (2404157)" userId="S::2404157@student.uwtsd.ac.uk::266a7c21-e41c-47ad-a023-83212a5f3115" providerId="AD" clId="Web-{9170BF77-80CD-138A-FA11-74759DFC7114}" dt="2026-03-14T16:54:20.076" v="0"/>
          <ac:spMkLst>
            <pc:docMk/>
            <pc:sldMk cId="109857222" sldId="256"/>
            <ac:spMk id="3" creationId="{00000000-0000-0000-0000-000000000000}"/>
          </ac:spMkLst>
        </pc:spChg>
      </pc:sldChg>
      <pc:sldChg chg="modSp mod modClrScheme chgLayout">
        <pc:chgData name="Sophie France (2404157)" userId="S::2404157@student.uwtsd.ac.uk::266a7c21-e41c-47ad-a023-83212a5f3115" providerId="AD" clId="Web-{9170BF77-80CD-138A-FA11-74759DFC7114}" dt="2026-03-14T16:54:56.782" v="15" actId="1076"/>
        <pc:sldMkLst>
          <pc:docMk/>
          <pc:sldMk cId="2861853996" sldId="257"/>
        </pc:sldMkLst>
        <pc:spChg chg="mod ord">
          <ac:chgData name="Sophie France (2404157)" userId="S::2404157@student.uwtsd.ac.uk::266a7c21-e41c-47ad-a023-83212a5f3115" providerId="AD" clId="Web-{9170BF77-80CD-138A-FA11-74759DFC7114}" dt="2026-03-14T16:54:20.076" v="0"/>
          <ac:spMkLst>
            <pc:docMk/>
            <pc:sldMk cId="2861853996" sldId="257"/>
            <ac:spMk id="2" creationId="{760E5E07-B846-53B0-D10D-880592C90BBF}"/>
          </ac:spMkLst>
        </pc:spChg>
        <pc:spChg chg="mod ord">
          <ac:chgData name="Sophie France (2404157)" userId="S::2404157@student.uwtsd.ac.uk::266a7c21-e41c-47ad-a023-83212a5f3115" providerId="AD" clId="Web-{9170BF77-80CD-138A-FA11-74759DFC7114}" dt="2026-03-14T16:54:20.076" v="0"/>
          <ac:spMkLst>
            <pc:docMk/>
            <pc:sldMk cId="2861853996" sldId="257"/>
            <ac:spMk id="3" creationId="{B912E0F4-683B-8B34-011B-E2FC43F120E2}"/>
          </ac:spMkLst>
        </pc:spChg>
        <pc:spChg chg="mod">
          <ac:chgData name="Sophie France (2404157)" userId="S::2404157@student.uwtsd.ac.uk::266a7c21-e41c-47ad-a023-83212a5f3115" providerId="AD" clId="Web-{9170BF77-80CD-138A-FA11-74759DFC7114}" dt="2026-03-14T16:54:56.782" v="15" actId="1076"/>
          <ac:spMkLst>
            <pc:docMk/>
            <pc:sldMk cId="2861853996" sldId="257"/>
            <ac:spMk id="5" creationId="{E564143E-C029-D2E3-A3F4-EB646089C2F7}"/>
          </ac:spMkLst>
        </pc:spChg>
        <pc:spChg chg="mod">
          <ac:chgData name="Sophie France (2404157)" userId="S::2404157@student.uwtsd.ac.uk::266a7c21-e41c-47ad-a023-83212a5f3115" providerId="AD" clId="Web-{9170BF77-80CD-138A-FA11-74759DFC7114}" dt="2026-03-14T16:54:51.188" v="14" actId="1076"/>
          <ac:spMkLst>
            <pc:docMk/>
            <pc:sldMk cId="2861853996" sldId="257"/>
            <ac:spMk id="6" creationId="{BEF66034-D218-3D1F-51D4-A7E1CE3258DC}"/>
          </ac:spMkLst>
        </pc:spChg>
      </pc:sldChg>
      <pc:sldChg chg="modSp mod modClrScheme chgLayout">
        <pc:chgData name="Sophie France (2404157)" userId="S::2404157@student.uwtsd.ac.uk::266a7c21-e41c-47ad-a023-83212a5f3115" providerId="AD" clId="Web-{9170BF77-80CD-138A-FA11-74759DFC7114}" dt="2026-03-14T16:54:20.076" v="0"/>
        <pc:sldMkLst>
          <pc:docMk/>
          <pc:sldMk cId="1528252396" sldId="258"/>
        </pc:sldMkLst>
        <pc:spChg chg="mod ord">
          <ac:chgData name="Sophie France (2404157)" userId="S::2404157@student.uwtsd.ac.uk::266a7c21-e41c-47ad-a023-83212a5f3115" providerId="AD" clId="Web-{9170BF77-80CD-138A-FA11-74759DFC7114}" dt="2026-03-14T16:54:20.076" v="0"/>
          <ac:spMkLst>
            <pc:docMk/>
            <pc:sldMk cId="1528252396" sldId="258"/>
            <ac:spMk id="2" creationId="{6023F240-17C4-BEE1-B8D0-F4D475DA5CC1}"/>
          </ac:spMkLst>
        </pc:spChg>
        <pc:spChg chg="mod ord">
          <ac:chgData name="Sophie France (2404157)" userId="S::2404157@student.uwtsd.ac.uk::266a7c21-e41c-47ad-a023-83212a5f3115" providerId="AD" clId="Web-{9170BF77-80CD-138A-FA11-74759DFC7114}" dt="2026-03-14T16:54:20.076" v="0"/>
          <ac:spMkLst>
            <pc:docMk/>
            <pc:sldMk cId="1528252396" sldId="258"/>
            <ac:spMk id="3" creationId="{5E42FDAD-EB57-B152-789B-41220938839C}"/>
          </ac:spMkLst>
        </pc:spChg>
      </pc:sldChg>
      <pc:sldChg chg="modSp mod modClrScheme chgLayout">
        <pc:chgData name="Sophie France (2404157)" userId="S::2404157@student.uwtsd.ac.uk::266a7c21-e41c-47ad-a023-83212a5f3115" providerId="AD" clId="Web-{9170BF77-80CD-138A-FA11-74759DFC7114}" dt="2026-03-14T16:54:20.076" v="0"/>
        <pc:sldMkLst>
          <pc:docMk/>
          <pc:sldMk cId="3913578825" sldId="259"/>
        </pc:sldMkLst>
        <pc:spChg chg="mod ord">
          <ac:chgData name="Sophie France (2404157)" userId="S::2404157@student.uwtsd.ac.uk::266a7c21-e41c-47ad-a023-83212a5f3115" providerId="AD" clId="Web-{9170BF77-80CD-138A-FA11-74759DFC7114}" dt="2026-03-14T16:54:20.076" v="0"/>
          <ac:spMkLst>
            <pc:docMk/>
            <pc:sldMk cId="3913578825" sldId="259"/>
            <ac:spMk id="2" creationId="{7D44B57A-8259-3C25-9601-2C39467D9385}"/>
          </ac:spMkLst>
        </pc:spChg>
      </pc:sldChg>
      <pc:sldChg chg="modSp mod modClrScheme chgLayout">
        <pc:chgData name="Sophie France (2404157)" userId="S::2404157@student.uwtsd.ac.uk::266a7c21-e41c-47ad-a023-83212a5f3115" providerId="AD" clId="Web-{9170BF77-80CD-138A-FA11-74759DFC7114}" dt="2026-03-14T16:55:10.220" v="18" actId="1076"/>
        <pc:sldMkLst>
          <pc:docMk/>
          <pc:sldMk cId="1813385807" sldId="260"/>
        </pc:sldMkLst>
        <pc:spChg chg="mod ord">
          <ac:chgData name="Sophie France (2404157)" userId="S::2404157@student.uwtsd.ac.uk::266a7c21-e41c-47ad-a023-83212a5f3115" providerId="AD" clId="Web-{9170BF77-80CD-138A-FA11-74759DFC7114}" dt="2026-03-14T16:55:10.220" v="18" actId="1076"/>
          <ac:spMkLst>
            <pc:docMk/>
            <pc:sldMk cId="1813385807" sldId="260"/>
            <ac:spMk id="2" creationId="{552D2376-6E1B-1BD2-F57F-340937923441}"/>
          </ac:spMkLst>
        </pc:spChg>
        <pc:spChg chg="mod ord">
          <ac:chgData name="Sophie France (2404157)" userId="S::2404157@student.uwtsd.ac.uk::266a7c21-e41c-47ad-a023-83212a5f3115" providerId="AD" clId="Web-{9170BF77-80CD-138A-FA11-74759DFC7114}" dt="2026-03-14T16:54:20.076" v="0"/>
          <ac:spMkLst>
            <pc:docMk/>
            <pc:sldMk cId="1813385807" sldId="260"/>
            <ac:spMk id="3" creationId="{758CBD51-879A-FCB5-A8EE-5F9A2449E92A}"/>
          </ac:spMkLst>
        </pc:spChg>
        <pc:spChg chg="mod">
          <ac:chgData name="Sophie France (2404157)" userId="S::2404157@student.uwtsd.ac.uk::266a7c21-e41c-47ad-a023-83212a5f3115" providerId="AD" clId="Web-{9170BF77-80CD-138A-FA11-74759DFC7114}" dt="2026-03-14T16:55:05.783" v="17" actId="1076"/>
          <ac:spMkLst>
            <pc:docMk/>
            <pc:sldMk cId="1813385807" sldId="260"/>
            <ac:spMk id="11" creationId="{92B3D55D-20C6-1FF7-8EF8-6BBF7AA76923}"/>
          </ac:spMkLst>
        </pc:spChg>
        <pc:picChg chg="mod">
          <ac:chgData name="Sophie France (2404157)" userId="S::2404157@student.uwtsd.ac.uk::266a7c21-e41c-47ad-a023-83212a5f3115" providerId="AD" clId="Web-{9170BF77-80CD-138A-FA11-74759DFC7114}" dt="2026-03-14T16:55:02.079" v="16" actId="1076"/>
          <ac:picMkLst>
            <pc:docMk/>
            <pc:sldMk cId="1813385807" sldId="260"/>
            <ac:picMk id="10" creationId="{769A09AD-7DC9-0380-36BC-2CB83A4B9AB5}"/>
          </ac:picMkLst>
        </pc:picChg>
      </pc:sldChg>
      <pc:sldChg chg="modSp mod modClrScheme chgLayout">
        <pc:chgData name="Sophie France (2404157)" userId="S::2404157@student.uwtsd.ac.uk::266a7c21-e41c-47ad-a023-83212a5f3115" providerId="AD" clId="Web-{9170BF77-80CD-138A-FA11-74759DFC7114}" dt="2026-03-14T16:55:51.614" v="27" actId="1076"/>
        <pc:sldMkLst>
          <pc:docMk/>
          <pc:sldMk cId="469838923" sldId="261"/>
        </pc:sldMkLst>
        <pc:spChg chg="mod ord">
          <ac:chgData name="Sophie France (2404157)" userId="S::2404157@student.uwtsd.ac.uk::266a7c21-e41c-47ad-a023-83212a5f3115" providerId="AD" clId="Web-{9170BF77-80CD-138A-FA11-74759DFC7114}" dt="2026-03-14T16:55:51.614" v="27" actId="1076"/>
          <ac:spMkLst>
            <pc:docMk/>
            <pc:sldMk cId="469838923" sldId="261"/>
            <ac:spMk id="2" creationId="{B2693181-6B1C-28C8-A60E-1CFC580E2678}"/>
          </ac:spMkLst>
        </pc:spChg>
        <pc:spChg chg="mod ord">
          <ac:chgData name="Sophie France (2404157)" userId="S::2404157@student.uwtsd.ac.uk::266a7c21-e41c-47ad-a023-83212a5f3115" providerId="AD" clId="Web-{9170BF77-80CD-138A-FA11-74759DFC7114}" dt="2026-03-14T16:54:20.076" v="0"/>
          <ac:spMkLst>
            <pc:docMk/>
            <pc:sldMk cId="469838923" sldId="261"/>
            <ac:spMk id="3" creationId="{73855893-95FF-C72D-E54E-805B9B6154CC}"/>
          </ac:spMkLst>
        </pc:spChg>
        <pc:spChg chg="mod">
          <ac:chgData name="Sophie France (2404157)" userId="S::2404157@student.uwtsd.ac.uk::266a7c21-e41c-47ad-a023-83212a5f3115" providerId="AD" clId="Web-{9170BF77-80CD-138A-FA11-74759DFC7114}" dt="2026-03-14T16:55:31.113" v="22"/>
          <ac:spMkLst>
            <pc:docMk/>
            <pc:sldMk cId="469838923" sldId="261"/>
            <ac:spMk id="4" creationId="{F9CB5F96-5946-3758-5926-418CAC0E5F17}"/>
          </ac:spMkLst>
        </pc:spChg>
        <pc:spChg chg="mod">
          <ac:chgData name="Sophie France (2404157)" userId="S::2404157@student.uwtsd.ac.uk::266a7c21-e41c-47ad-a023-83212a5f3115" providerId="AD" clId="Web-{9170BF77-80CD-138A-FA11-74759DFC7114}" dt="2026-03-14T16:55:21.503" v="21" actId="1076"/>
          <ac:spMkLst>
            <pc:docMk/>
            <pc:sldMk cId="469838923" sldId="261"/>
            <ac:spMk id="9" creationId="{C26A6DD2-D431-FCFC-5B3B-6DFA01BCEAC2}"/>
          </ac:spMkLst>
        </pc:spChg>
        <pc:spChg chg="mod">
          <ac:chgData name="Sophie France (2404157)" userId="S::2404157@student.uwtsd.ac.uk::266a7c21-e41c-47ad-a023-83212a5f3115" providerId="AD" clId="Web-{9170BF77-80CD-138A-FA11-74759DFC7114}" dt="2026-03-14T16:55:19.159" v="20" actId="1076"/>
          <ac:spMkLst>
            <pc:docMk/>
            <pc:sldMk cId="469838923" sldId="261"/>
            <ac:spMk id="10" creationId="{43F35226-2199-537F-7C1F-75B2505D2DBE}"/>
          </ac:spMkLst>
        </pc:spChg>
        <pc:picChg chg="mod">
          <ac:chgData name="Sophie France (2404157)" userId="S::2404157@student.uwtsd.ac.uk::266a7c21-e41c-47ad-a023-83212a5f3115" providerId="AD" clId="Web-{9170BF77-80CD-138A-FA11-74759DFC7114}" dt="2026-03-14T16:55:15.049" v="19" actId="1076"/>
          <ac:picMkLst>
            <pc:docMk/>
            <pc:sldMk cId="469838923" sldId="261"/>
            <ac:picMk id="5" creationId="{741D5760-08EF-7022-2A29-4BE6B85809ED}"/>
          </ac:picMkLst>
        </pc:picChg>
      </pc:sldChg>
      <pc:sldChg chg="modSp mod modClrScheme chgLayout">
        <pc:chgData name="Sophie France (2404157)" userId="S::2404157@student.uwtsd.ac.uk::266a7c21-e41c-47ad-a023-83212a5f3115" providerId="AD" clId="Web-{9170BF77-80CD-138A-FA11-74759DFC7114}" dt="2026-03-14T16:54:20.076" v="0"/>
        <pc:sldMkLst>
          <pc:docMk/>
          <pc:sldMk cId="2133031413" sldId="271"/>
        </pc:sldMkLst>
        <pc:spChg chg="mod ord">
          <ac:chgData name="Sophie France (2404157)" userId="S::2404157@student.uwtsd.ac.uk::266a7c21-e41c-47ad-a023-83212a5f3115" providerId="AD" clId="Web-{9170BF77-80CD-138A-FA11-74759DFC7114}" dt="2026-03-14T16:54:20.076" v="0"/>
          <ac:spMkLst>
            <pc:docMk/>
            <pc:sldMk cId="2133031413" sldId="271"/>
            <ac:spMk id="2" creationId="{17B6CD2F-7D09-5D78-52C0-3AFEBC950B1D}"/>
          </ac:spMkLst>
        </pc:spChg>
      </pc:sldChg>
      <pc:sldChg chg="modSp mod modClrScheme chgLayout">
        <pc:chgData name="Sophie France (2404157)" userId="S::2404157@student.uwtsd.ac.uk::266a7c21-e41c-47ad-a023-83212a5f3115" providerId="AD" clId="Web-{9170BF77-80CD-138A-FA11-74759DFC7114}" dt="2026-03-14T16:54:20.076" v="0"/>
        <pc:sldMkLst>
          <pc:docMk/>
          <pc:sldMk cId="1326774808" sldId="272"/>
        </pc:sldMkLst>
        <pc:spChg chg="mod ord">
          <ac:chgData name="Sophie France (2404157)" userId="S::2404157@student.uwtsd.ac.uk::266a7c21-e41c-47ad-a023-83212a5f3115" providerId="AD" clId="Web-{9170BF77-80CD-138A-FA11-74759DFC7114}" dt="2026-03-14T16:54:20.076" v="0"/>
          <ac:spMkLst>
            <pc:docMk/>
            <pc:sldMk cId="1326774808" sldId="272"/>
            <ac:spMk id="2" creationId="{4644A202-32B1-6728-03F8-1B48FC3F7F2D}"/>
          </ac:spMkLst>
        </pc:spChg>
      </pc:sldChg>
      <pc:sldChg chg="modSp mod modClrScheme chgLayout">
        <pc:chgData name="Sophie France (2404157)" userId="S::2404157@student.uwtsd.ac.uk::266a7c21-e41c-47ad-a023-83212a5f3115" providerId="AD" clId="Web-{9170BF77-80CD-138A-FA11-74759DFC7114}" dt="2026-03-14T16:54:44.203" v="13" actId="1076"/>
        <pc:sldMkLst>
          <pc:docMk/>
          <pc:sldMk cId="3011290875" sldId="275"/>
        </pc:sldMkLst>
        <pc:spChg chg="mod ord">
          <ac:chgData name="Sophie France (2404157)" userId="S::2404157@student.uwtsd.ac.uk::266a7c21-e41c-47ad-a023-83212a5f3115" providerId="AD" clId="Web-{9170BF77-80CD-138A-FA11-74759DFC7114}" dt="2026-03-14T16:54:33.092" v="1" actId="1076"/>
          <ac:spMkLst>
            <pc:docMk/>
            <pc:sldMk cId="3011290875" sldId="275"/>
            <ac:spMk id="2" creationId="{A810B28F-CD94-E992-6923-BDEE01E7AC2B}"/>
          </ac:spMkLst>
        </pc:spChg>
        <pc:spChg chg="mod">
          <ac:chgData name="Sophie France (2404157)" userId="S::2404157@student.uwtsd.ac.uk::266a7c21-e41c-47ad-a023-83212a5f3115" providerId="AD" clId="Web-{9170BF77-80CD-138A-FA11-74759DFC7114}" dt="2026-03-14T16:54:40.280" v="3" actId="1076"/>
          <ac:spMkLst>
            <pc:docMk/>
            <pc:sldMk cId="3011290875" sldId="275"/>
            <ac:spMk id="4" creationId="{C99F286A-8998-5002-6E82-73C03D0E128D}"/>
          </ac:spMkLst>
        </pc:spChg>
        <pc:spChg chg="mod">
          <ac:chgData name="Sophie France (2404157)" userId="S::2404157@student.uwtsd.ac.uk::266a7c21-e41c-47ad-a023-83212a5f3115" providerId="AD" clId="Web-{9170BF77-80CD-138A-FA11-74759DFC7114}" dt="2026-03-14T16:54:40.296" v="4" actId="1076"/>
          <ac:spMkLst>
            <pc:docMk/>
            <pc:sldMk cId="3011290875" sldId="275"/>
            <ac:spMk id="6" creationId="{1C45B2EE-4425-86EA-48CB-7A5299A1F23B}"/>
          </ac:spMkLst>
        </pc:spChg>
        <pc:spChg chg="mod">
          <ac:chgData name="Sophie France (2404157)" userId="S::2404157@student.uwtsd.ac.uk::266a7c21-e41c-47ad-a023-83212a5f3115" providerId="AD" clId="Web-{9170BF77-80CD-138A-FA11-74759DFC7114}" dt="2026-03-14T16:54:40.312" v="5" actId="1076"/>
          <ac:spMkLst>
            <pc:docMk/>
            <pc:sldMk cId="3011290875" sldId="275"/>
            <ac:spMk id="8" creationId="{02E67CFA-2567-60F8-1F09-475B325DB386}"/>
          </ac:spMkLst>
        </pc:spChg>
        <pc:spChg chg="mod ord">
          <ac:chgData name="Sophie France (2404157)" userId="S::2404157@student.uwtsd.ac.uk::266a7c21-e41c-47ad-a023-83212a5f3115" providerId="AD" clId="Web-{9170BF77-80CD-138A-FA11-74759DFC7114}" dt="2026-03-14T16:54:20.076" v="0"/>
          <ac:spMkLst>
            <pc:docMk/>
            <pc:sldMk cId="3011290875" sldId="275"/>
            <ac:spMk id="9" creationId="{5DD92F9E-C08C-5DDD-EA7C-B078C842ECEA}"/>
          </ac:spMkLst>
        </pc:spChg>
        <pc:spChg chg="mod">
          <ac:chgData name="Sophie France (2404157)" userId="S::2404157@student.uwtsd.ac.uk::266a7c21-e41c-47ad-a023-83212a5f3115" providerId="AD" clId="Web-{9170BF77-80CD-138A-FA11-74759DFC7114}" dt="2026-03-14T16:54:40.265" v="2" actId="1076"/>
          <ac:spMkLst>
            <pc:docMk/>
            <pc:sldMk cId="3011290875" sldId="275"/>
            <ac:spMk id="18" creationId="{8D079E6E-A289-77D0-51E1-3F73272A3808}"/>
          </ac:spMkLst>
        </pc:spChg>
        <pc:spChg chg="mod">
          <ac:chgData name="Sophie France (2404157)" userId="S::2404157@student.uwtsd.ac.uk::266a7c21-e41c-47ad-a023-83212a5f3115" providerId="AD" clId="Web-{9170BF77-80CD-138A-FA11-74759DFC7114}" dt="2026-03-14T16:54:40.327" v="6" actId="1076"/>
          <ac:spMkLst>
            <pc:docMk/>
            <pc:sldMk cId="3011290875" sldId="275"/>
            <ac:spMk id="20" creationId="{9D412968-2566-0559-22AC-56F4589C8B23}"/>
          </ac:spMkLst>
        </pc:spChg>
        <pc:spChg chg="mod">
          <ac:chgData name="Sophie France (2404157)" userId="S::2404157@student.uwtsd.ac.uk::266a7c21-e41c-47ad-a023-83212a5f3115" providerId="AD" clId="Web-{9170BF77-80CD-138A-FA11-74759DFC7114}" dt="2026-03-14T16:54:40.343" v="7" actId="1076"/>
          <ac:spMkLst>
            <pc:docMk/>
            <pc:sldMk cId="3011290875" sldId="275"/>
            <ac:spMk id="22" creationId="{23B4B5EB-23EE-5B92-6120-DFB28A6DCCCC}"/>
          </ac:spMkLst>
        </pc:spChg>
        <pc:spChg chg="mod">
          <ac:chgData name="Sophie France (2404157)" userId="S::2404157@student.uwtsd.ac.uk::266a7c21-e41c-47ad-a023-83212a5f3115" providerId="AD" clId="Web-{9170BF77-80CD-138A-FA11-74759DFC7114}" dt="2026-03-14T16:54:40.374" v="8" actId="1076"/>
          <ac:spMkLst>
            <pc:docMk/>
            <pc:sldMk cId="3011290875" sldId="275"/>
            <ac:spMk id="24" creationId="{70AFAAA5-EB33-2269-BC9E-6DC5B758E4B9}"/>
          </ac:spMkLst>
        </pc:spChg>
        <pc:spChg chg="mod">
          <ac:chgData name="Sophie France (2404157)" userId="S::2404157@student.uwtsd.ac.uk::266a7c21-e41c-47ad-a023-83212a5f3115" providerId="AD" clId="Web-{9170BF77-80CD-138A-FA11-74759DFC7114}" dt="2026-03-14T16:54:40.390" v="9" actId="1076"/>
          <ac:spMkLst>
            <pc:docMk/>
            <pc:sldMk cId="3011290875" sldId="275"/>
            <ac:spMk id="26" creationId="{AF209318-F1F5-846D-270D-D57D5F1DACA0}"/>
          </ac:spMkLst>
        </pc:spChg>
        <pc:spChg chg="mod">
          <ac:chgData name="Sophie France (2404157)" userId="S::2404157@student.uwtsd.ac.uk::266a7c21-e41c-47ad-a023-83212a5f3115" providerId="AD" clId="Web-{9170BF77-80CD-138A-FA11-74759DFC7114}" dt="2026-03-14T16:54:40.405" v="10" actId="1076"/>
          <ac:spMkLst>
            <pc:docMk/>
            <pc:sldMk cId="3011290875" sldId="275"/>
            <ac:spMk id="28" creationId="{B1B82947-86D1-DAD2-EE9D-D7A3B786027C}"/>
          </ac:spMkLst>
        </pc:spChg>
        <pc:spChg chg="mod">
          <ac:chgData name="Sophie France (2404157)" userId="S::2404157@student.uwtsd.ac.uk::266a7c21-e41c-47ad-a023-83212a5f3115" providerId="AD" clId="Web-{9170BF77-80CD-138A-FA11-74759DFC7114}" dt="2026-03-14T16:54:40.421" v="11" actId="1076"/>
          <ac:spMkLst>
            <pc:docMk/>
            <pc:sldMk cId="3011290875" sldId="275"/>
            <ac:spMk id="30" creationId="{480072B8-8F64-6962-A876-F7D24A35F78C}"/>
          </ac:spMkLst>
        </pc:spChg>
        <pc:spChg chg="mod">
          <ac:chgData name="Sophie France (2404157)" userId="S::2404157@student.uwtsd.ac.uk::266a7c21-e41c-47ad-a023-83212a5f3115" providerId="AD" clId="Web-{9170BF77-80CD-138A-FA11-74759DFC7114}" dt="2026-03-14T16:54:40.437" v="12" actId="1076"/>
          <ac:spMkLst>
            <pc:docMk/>
            <pc:sldMk cId="3011290875" sldId="275"/>
            <ac:spMk id="32" creationId="{904A0F7D-4CB9-C4F9-B635-9622C07D8C20}"/>
          </ac:spMkLst>
        </pc:spChg>
        <pc:spChg chg="mod">
          <ac:chgData name="Sophie France (2404157)" userId="S::2404157@student.uwtsd.ac.uk::266a7c21-e41c-47ad-a023-83212a5f3115" providerId="AD" clId="Web-{9170BF77-80CD-138A-FA11-74759DFC7114}" dt="2026-03-14T16:54:44.203" v="13" actId="1076"/>
          <ac:spMkLst>
            <pc:docMk/>
            <pc:sldMk cId="3011290875" sldId="275"/>
            <ac:spMk id="34" creationId="{4AEFBCF7-CDDF-84F4-E234-96BF6522011E}"/>
          </ac:spMkLst>
        </pc:spChg>
      </pc:sldChg>
      <pc:sldChg chg="modSp mod modClrScheme chgLayout">
        <pc:chgData name="Sophie France (2404157)" userId="S::2404157@student.uwtsd.ac.uk::266a7c21-e41c-47ad-a023-83212a5f3115" providerId="AD" clId="Web-{9170BF77-80CD-138A-FA11-74759DFC7114}" dt="2026-03-14T16:54:20.076" v="0"/>
        <pc:sldMkLst>
          <pc:docMk/>
          <pc:sldMk cId="3785891032" sldId="276"/>
        </pc:sldMkLst>
        <pc:spChg chg="mod ord">
          <ac:chgData name="Sophie France (2404157)" userId="S::2404157@student.uwtsd.ac.uk::266a7c21-e41c-47ad-a023-83212a5f3115" providerId="AD" clId="Web-{9170BF77-80CD-138A-FA11-74759DFC7114}" dt="2026-03-14T16:54:20.076" v="0"/>
          <ac:spMkLst>
            <pc:docMk/>
            <pc:sldMk cId="3785891032" sldId="276"/>
            <ac:spMk id="2" creationId="{EB4B0B6C-1CB9-70C8-8518-AC1BF4A94A53}"/>
          </ac:spMkLst>
        </pc:spChg>
      </pc:sldChg>
      <pc:sldChg chg="modSp mod modClrScheme chgLayout">
        <pc:chgData name="Sophie France (2404157)" userId="S::2404157@student.uwtsd.ac.uk::266a7c21-e41c-47ad-a023-83212a5f3115" providerId="AD" clId="Web-{9170BF77-80CD-138A-FA11-74759DFC7114}" dt="2026-03-14T16:57:28.746" v="47" actId="1076"/>
        <pc:sldMkLst>
          <pc:docMk/>
          <pc:sldMk cId="1124042728" sldId="277"/>
        </pc:sldMkLst>
        <pc:spChg chg="mod ord">
          <ac:chgData name="Sophie France (2404157)" userId="S::2404157@student.uwtsd.ac.uk::266a7c21-e41c-47ad-a023-83212a5f3115" providerId="AD" clId="Web-{9170BF77-80CD-138A-FA11-74759DFC7114}" dt="2026-03-14T16:54:20.076" v="0"/>
          <ac:spMkLst>
            <pc:docMk/>
            <pc:sldMk cId="1124042728" sldId="277"/>
            <ac:spMk id="2" creationId="{8BECB666-DBF5-167D-8800-3CC7ECF13551}"/>
          </ac:spMkLst>
        </pc:spChg>
        <pc:spChg chg="mod">
          <ac:chgData name="Sophie France (2404157)" userId="S::2404157@student.uwtsd.ac.uk::266a7c21-e41c-47ad-a023-83212a5f3115" providerId="AD" clId="Web-{9170BF77-80CD-138A-FA11-74759DFC7114}" dt="2026-03-14T16:57:28.746" v="47" actId="1076"/>
          <ac:spMkLst>
            <pc:docMk/>
            <pc:sldMk cId="1124042728" sldId="277"/>
            <ac:spMk id="8" creationId="{BF6937A1-11A7-5382-FA8E-CE5CBC30AC60}"/>
          </ac:spMkLst>
        </pc:spChg>
        <pc:spChg chg="mod ord">
          <ac:chgData name="Sophie France (2404157)" userId="S::2404157@student.uwtsd.ac.uk::266a7c21-e41c-47ad-a023-83212a5f3115" providerId="AD" clId="Web-{9170BF77-80CD-138A-FA11-74759DFC7114}" dt="2026-03-14T16:54:20.076" v="0"/>
          <ac:spMkLst>
            <pc:docMk/>
            <pc:sldMk cId="1124042728" sldId="277"/>
            <ac:spMk id="9" creationId="{AF8904C4-C64A-326B-3ABC-F0B483FF5ED3}"/>
          </ac:spMkLst>
        </pc:spChg>
        <pc:spChg chg="mod">
          <ac:chgData name="Sophie France (2404157)" userId="S::2404157@student.uwtsd.ac.uk::266a7c21-e41c-47ad-a023-83212a5f3115" providerId="AD" clId="Web-{9170BF77-80CD-138A-FA11-74759DFC7114}" dt="2026-03-14T16:57:24.934" v="46" actId="1076"/>
          <ac:spMkLst>
            <pc:docMk/>
            <pc:sldMk cId="1124042728" sldId="277"/>
            <ac:spMk id="20" creationId="{90C10645-934B-CE19-875F-D60DFAD8A147}"/>
          </ac:spMkLst>
        </pc:spChg>
      </pc:sldChg>
      <pc:sldChg chg="modSp mod modClrScheme chgLayout">
        <pc:chgData name="Sophie France (2404157)" userId="S::2404157@student.uwtsd.ac.uk::266a7c21-e41c-47ad-a023-83212a5f3115" providerId="AD" clId="Web-{9170BF77-80CD-138A-FA11-74759DFC7114}" dt="2026-03-14T16:56:23.258" v="37" actId="1076"/>
        <pc:sldMkLst>
          <pc:docMk/>
          <pc:sldMk cId="2406234793" sldId="278"/>
        </pc:sldMkLst>
        <pc:spChg chg="mod ord">
          <ac:chgData name="Sophie France (2404157)" userId="S::2404157@student.uwtsd.ac.uk::266a7c21-e41c-47ad-a023-83212a5f3115" providerId="AD" clId="Web-{9170BF77-80CD-138A-FA11-74759DFC7114}" dt="2026-03-14T16:56:02.490" v="28" actId="1076"/>
          <ac:spMkLst>
            <pc:docMk/>
            <pc:sldMk cId="2406234793" sldId="278"/>
            <ac:spMk id="2" creationId="{28D214F9-BE96-825C-722C-B122B6F8FC5A}"/>
          </ac:spMkLst>
        </pc:spChg>
        <pc:spChg chg="mod ord">
          <ac:chgData name="Sophie France (2404157)" userId="S::2404157@student.uwtsd.ac.uk::266a7c21-e41c-47ad-a023-83212a5f3115" providerId="AD" clId="Web-{9170BF77-80CD-138A-FA11-74759DFC7114}" dt="2026-03-14T16:54:20.076" v="0"/>
          <ac:spMkLst>
            <pc:docMk/>
            <pc:sldMk cId="2406234793" sldId="278"/>
            <ac:spMk id="5" creationId="{BDB5C214-CA54-1754-3634-2D18E44F6061}"/>
          </ac:spMkLst>
        </pc:spChg>
        <pc:spChg chg="mod">
          <ac:chgData name="Sophie France (2404157)" userId="S::2404157@student.uwtsd.ac.uk::266a7c21-e41c-47ad-a023-83212a5f3115" providerId="AD" clId="Web-{9170BF77-80CD-138A-FA11-74759DFC7114}" dt="2026-03-14T16:56:23.227" v="35" actId="1076"/>
          <ac:spMkLst>
            <pc:docMk/>
            <pc:sldMk cId="2406234793" sldId="278"/>
            <ac:spMk id="9" creationId="{7E2588A9-3BE3-9102-02CE-E6F89000E495}"/>
          </ac:spMkLst>
        </pc:spChg>
        <pc:spChg chg="mod">
          <ac:chgData name="Sophie France (2404157)" userId="S::2404157@student.uwtsd.ac.uk::266a7c21-e41c-47ad-a023-83212a5f3115" providerId="AD" clId="Web-{9170BF77-80CD-138A-FA11-74759DFC7114}" dt="2026-03-14T16:56:23.243" v="36" actId="1076"/>
          <ac:spMkLst>
            <pc:docMk/>
            <pc:sldMk cId="2406234793" sldId="278"/>
            <ac:spMk id="10" creationId="{704109F4-C25A-C9C4-4E1D-F308DFDB0E85}"/>
          </ac:spMkLst>
        </pc:spChg>
        <pc:spChg chg="mod">
          <ac:chgData name="Sophie France (2404157)" userId="S::2404157@student.uwtsd.ac.uk::266a7c21-e41c-47ad-a023-83212a5f3115" providerId="AD" clId="Web-{9170BF77-80CD-138A-FA11-74759DFC7114}" dt="2026-03-14T16:56:23.258" v="37" actId="1076"/>
          <ac:spMkLst>
            <pc:docMk/>
            <pc:sldMk cId="2406234793" sldId="278"/>
            <ac:spMk id="11" creationId="{17DC1124-65AB-8463-A2A0-5D14BCC5B9CB}"/>
          </ac:spMkLst>
        </pc:spChg>
        <pc:spChg chg="mod">
          <ac:chgData name="Sophie France (2404157)" userId="S::2404157@student.uwtsd.ac.uk::266a7c21-e41c-47ad-a023-83212a5f3115" providerId="AD" clId="Web-{9170BF77-80CD-138A-FA11-74759DFC7114}" dt="2026-03-14T16:56:10.100" v="29" actId="1076"/>
          <ac:spMkLst>
            <pc:docMk/>
            <pc:sldMk cId="2406234793" sldId="278"/>
            <ac:spMk id="12" creationId="{7BCD975E-05A7-9B7E-CB24-604327D0C0F1}"/>
          </ac:spMkLst>
        </pc:spChg>
        <pc:spChg chg="mod">
          <ac:chgData name="Sophie France (2404157)" userId="S::2404157@student.uwtsd.ac.uk::266a7c21-e41c-47ad-a023-83212a5f3115" providerId="AD" clId="Web-{9170BF77-80CD-138A-FA11-74759DFC7114}" dt="2026-03-14T16:56:10.115" v="30" actId="1076"/>
          <ac:spMkLst>
            <pc:docMk/>
            <pc:sldMk cId="2406234793" sldId="278"/>
            <ac:spMk id="13" creationId="{F4FC6ABE-AD0B-1900-A6B4-AA02D67D834D}"/>
          </ac:spMkLst>
        </pc:spChg>
        <pc:spChg chg="mod">
          <ac:chgData name="Sophie France (2404157)" userId="S::2404157@student.uwtsd.ac.uk::266a7c21-e41c-47ad-a023-83212a5f3115" providerId="AD" clId="Web-{9170BF77-80CD-138A-FA11-74759DFC7114}" dt="2026-03-14T16:56:10.131" v="31" actId="1076"/>
          <ac:spMkLst>
            <pc:docMk/>
            <pc:sldMk cId="2406234793" sldId="278"/>
            <ac:spMk id="14" creationId="{D0F7038D-3F9C-FBF2-9BF2-187743C3AA69}"/>
          </ac:spMkLst>
        </pc:spChg>
      </pc:sldChg>
      <pc:sldChg chg="modSp mod modClrScheme chgLayout">
        <pc:chgData name="Sophie France (2404157)" userId="S::2404157@student.uwtsd.ac.uk::266a7c21-e41c-47ad-a023-83212a5f3115" providerId="AD" clId="Web-{9170BF77-80CD-138A-FA11-74759DFC7114}" dt="2026-03-14T16:56:55.182" v="43" actId="1076"/>
        <pc:sldMkLst>
          <pc:docMk/>
          <pc:sldMk cId="323930026" sldId="279"/>
        </pc:sldMkLst>
        <pc:spChg chg="mod ord">
          <ac:chgData name="Sophie France (2404157)" userId="S::2404157@student.uwtsd.ac.uk::266a7c21-e41c-47ad-a023-83212a5f3115" providerId="AD" clId="Web-{9170BF77-80CD-138A-FA11-74759DFC7114}" dt="2026-03-14T16:56:55.182" v="43" actId="1076"/>
          <ac:spMkLst>
            <pc:docMk/>
            <pc:sldMk cId="323930026" sldId="279"/>
            <ac:spMk id="2" creationId="{93F6425B-A2ED-1703-5A2C-FAECAB5C455E}"/>
          </ac:spMkLst>
        </pc:spChg>
        <pc:spChg chg="mod">
          <ac:chgData name="Sophie France (2404157)" userId="S::2404157@student.uwtsd.ac.uk::266a7c21-e41c-47ad-a023-83212a5f3115" providerId="AD" clId="Web-{9170BF77-80CD-138A-FA11-74759DFC7114}" dt="2026-03-14T16:56:45.135" v="42" actId="1076"/>
          <ac:spMkLst>
            <pc:docMk/>
            <pc:sldMk cId="323930026" sldId="279"/>
            <ac:spMk id="5" creationId="{5FF083CB-9346-A0A0-F56C-EE8A1873FC16}"/>
          </ac:spMkLst>
        </pc:spChg>
        <pc:spChg chg="mod">
          <ac:chgData name="Sophie France (2404157)" userId="S::2404157@student.uwtsd.ac.uk::266a7c21-e41c-47ad-a023-83212a5f3115" providerId="AD" clId="Web-{9170BF77-80CD-138A-FA11-74759DFC7114}" dt="2026-03-14T16:56:41.775" v="41" actId="1076"/>
          <ac:spMkLst>
            <pc:docMk/>
            <pc:sldMk cId="323930026" sldId="279"/>
            <ac:spMk id="6" creationId="{07E65017-37D1-B12E-3A40-68416F880A03}"/>
          </ac:spMkLst>
        </pc:spChg>
        <pc:spChg chg="mod">
          <ac:chgData name="Sophie France (2404157)" userId="S::2404157@student.uwtsd.ac.uk::266a7c21-e41c-47ad-a023-83212a5f3115" providerId="AD" clId="Web-{9170BF77-80CD-138A-FA11-74759DFC7114}" dt="2026-03-14T16:56:39.384" v="40" actId="1076"/>
          <ac:spMkLst>
            <pc:docMk/>
            <pc:sldMk cId="323930026" sldId="279"/>
            <ac:spMk id="8" creationId="{706A2545-8180-774B-3C62-A1009156F994}"/>
          </ac:spMkLst>
        </pc:spChg>
        <pc:spChg chg="mod">
          <ac:chgData name="Sophie France (2404157)" userId="S::2404157@student.uwtsd.ac.uk::266a7c21-e41c-47ad-a023-83212a5f3115" providerId="AD" clId="Web-{9170BF77-80CD-138A-FA11-74759DFC7114}" dt="2026-03-14T16:56:37.212" v="39" actId="1076"/>
          <ac:spMkLst>
            <pc:docMk/>
            <pc:sldMk cId="323930026" sldId="279"/>
            <ac:spMk id="11" creationId="{D83659F3-6D14-728B-84C4-B037F5F7AA3D}"/>
          </ac:spMkLst>
        </pc:spChg>
      </pc:sldChg>
      <pc:sldChg chg="modSp mod modClrScheme chgLayout">
        <pc:chgData name="Sophie France (2404157)" userId="S::2404157@student.uwtsd.ac.uk::266a7c21-e41c-47ad-a023-83212a5f3115" providerId="AD" clId="Web-{9170BF77-80CD-138A-FA11-74759DFC7114}" dt="2026-03-14T16:54:20.076" v="0"/>
        <pc:sldMkLst>
          <pc:docMk/>
          <pc:sldMk cId="2017569088" sldId="280"/>
        </pc:sldMkLst>
        <pc:spChg chg="mod ord">
          <ac:chgData name="Sophie France (2404157)" userId="S::2404157@student.uwtsd.ac.uk::266a7c21-e41c-47ad-a023-83212a5f3115" providerId="AD" clId="Web-{9170BF77-80CD-138A-FA11-74759DFC7114}" dt="2026-03-14T16:54:20.076" v="0"/>
          <ac:spMkLst>
            <pc:docMk/>
            <pc:sldMk cId="2017569088" sldId="280"/>
            <ac:spMk id="2" creationId="{8DDE435A-8824-8BAD-A174-75A657A6062E}"/>
          </ac:spMkLst>
        </pc:spChg>
      </pc:sldChg>
      <pc:sldChg chg="modSp mod modClrScheme chgLayout">
        <pc:chgData name="Sophie France (2404157)" userId="S::2404157@student.uwtsd.ac.uk::266a7c21-e41c-47ad-a023-83212a5f3115" providerId="AD" clId="Web-{9170BF77-80CD-138A-FA11-74759DFC7114}" dt="2026-03-14T16:57:09.308" v="45" actId="1076"/>
        <pc:sldMkLst>
          <pc:docMk/>
          <pc:sldMk cId="882567141" sldId="281"/>
        </pc:sldMkLst>
        <pc:spChg chg="mod ord">
          <ac:chgData name="Sophie France (2404157)" userId="S::2404157@student.uwtsd.ac.uk::266a7c21-e41c-47ad-a023-83212a5f3115" providerId="AD" clId="Web-{9170BF77-80CD-138A-FA11-74759DFC7114}" dt="2026-03-14T16:57:03.042" v="44" actId="1076"/>
          <ac:spMkLst>
            <pc:docMk/>
            <pc:sldMk cId="882567141" sldId="281"/>
            <ac:spMk id="2" creationId="{8B3396A8-C3F6-6920-ABB6-C5EBB3402759}"/>
          </ac:spMkLst>
        </pc:spChg>
        <pc:spChg chg="mod ord">
          <ac:chgData name="Sophie France (2404157)" userId="S::2404157@student.uwtsd.ac.uk::266a7c21-e41c-47ad-a023-83212a5f3115" providerId="AD" clId="Web-{9170BF77-80CD-138A-FA11-74759DFC7114}" dt="2026-03-14T16:54:20.076" v="0"/>
          <ac:spMkLst>
            <pc:docMk/>
            <pc:sldMk cId="882567141" sldId="281"/>
            <ac:spMk id="3" creationId="{28CA14B3-820A-D00C-F6F3-6CB7BEE2AE39}"/>
          </ac:spMkLst>
        </pc:spChg>
        <pc:spChg chg="mod">
          <ac:chgData name="Sophie France (2404157)" userId="S::2404157@student.uwtsd.ac.uk::266a7c21-e41c-47ad-a023-83212a5f3115" providerId="AD" clId="Web-{9170BF77-80CD-138A-FA11-74759DFC7114}" dt="2026-03-14T16:57:09.308" v="45" actId="1076"/>
          <ac:spMkLst>
            <pc:docMk/>
            <pc:sldMk cId="882567141" sldId="281"/>
            <ac:spMk id="13" creationId="{EBBE3429-775D-6970-C2BB-7851591E5CF4}"/>
          </ac:spMkLst>
        </pc:spChg>
      </pc:sldChg>
      <pc:sldChg chg="modSp mod modClrScheme chgLayout">
        <pc:chgData name="Sophie France (2404157)" userId="S::2404157@student.uwtsd.ac.uk::266a7c21-e41c-47ad-a023-83212a5f3115" providerId="AD" clId="Web-{9170BF77-80CD-138A-FA11-74759DFC7114}" dt="2026-03-14T16:54:20.076" v="0"/>
        <pc:sldMkLst>
          <pc:docMk/>
          <pc:sldMk cId="733213727" sldId="282"/>
        </pc:sldMkLst>
        <pc:spChg chg="mod ord">
          <ac:chgData name="Sophie France (2404157)" userId="S::2404157@student.uwtsd.ac.uk::266a7c21-e41c-47ad-a023-83212a5f3115" providerId="AD" clId="Web-{9170BF77-80CD-138A-FA11-74759DFC7114}" dt="2026-03-14T16:54:20.076" v="0"/>
          <ac:spMkLst>
            <pc:docMk/>
            <pc:sldMk cId="733213727" sldId="282"/>
            <ac:spMk id="2" creationId="{8A1BB58C-0AE9-9AEF-5FF8-9ECC33112549}"/>
          </ac:spMkLst>
        </pc:spChg>
        <pc:spChg chg="mod ord">
          <ac:chgData name="Sophie France (2404157)" userId="S::2404157@student.uwtsd.ac.uk::266a7c21-e41c-47ad-a023-83212a5f3115" providerId="AD" clId="Web-{9170BF77-80CD-138A-FA11-74759DFC7114}" dt="2026-03-14T16:54:20.076" v="0"/>
          <ac:spMkLst>
            <pc:docMk/>
            <pc:sldMk cId="733213727" sldId="282"/>
            <ac:spMk id="3" creationId="{1EF7F1AC-4BE0-B69E-580D-16FF368BF31B}"/>
          </ac:spMkLst>
        </pc:spChg>
      </pc:sldChg>
      <pc:sldChg chg="modSp mod modClrScheme chgLayout">
        <pc:chgData name="Sophie France (2404157)" userId="S::2404157@student.uwtsd.ac.uk::266a7c21-e41c-47ad-a023-83212a5f3115" providerId="AD" clId="Web-{9170BF77-80CD-138A-FA11-74759DFC7114}" dt="2026-03-14T16:54:20.076" v="0"/>
        <pc:sldMkLst>
          <pc:docMk/>
          <pc:sldMk cId="1603749395" sldId="283"/>
        </pc:sldMkLst>
        <pc:spChg chg="mod ord">
          <ac:chgData name="Sophie France (2404157)" userId="S::2404157@student.uwtsd.ac.uk::266a7c21-e41c-47ad-a023-83212a5f3115" providerId="AD" clId="Web-{9170BF77-80CD-138A-FA11-74759DFC7114}" dt="2026-03-14T16:54:20.076" v="0"/>
          <ac:spMkLst>
            <pc:docMk/>
            <pc:sldMk cId="1603749395" sldId="283"/>
            <ac:spMk id="2" creationId="{F1D8BDD4-1808-2583-4E26-91B896112FCE}"/>
          </ac:spMkLst>
        </pc:spChg>
        <pc:spChg chg="mod ord">
          <ac:chgData name="Sophie France (2404157)" userId="S::2404157@student.uwtsd.ac.uk::266a7c21-e41c-47ad-a023-83212a5f3115" providerId="AD" clId="Web-{9170BF77-80CD-138A-FA11-74759DFC7114}" dt="2026-03-14T16:54:20.076" v="0"/>
          <ac:spMkLst>
            <pc:docMk/>
            <pc:sldMk cId="1603749395" sldId="283"/>
            <ac:spMk id="3" creationId="{7B1C761C-893A-C399-450B-4A2A0D167BD7}"/>
          </ac:spMkLst>
        </pc:spChg>
      </pc:sldChg>
      <pc:sldChg chg="modSp mod modClrScheme chgLayout">
        <pc:chgData name="Sophie France (2404157)" userId="S::2404157@student.uwtsd.ac.uk::266a7c21-e41c-47ad-a023-83212a5f3115" providerId="AD" clId="Web-{9170BF77-80CD-138A-FA11-74759DFC7114}" dt="2026-03-14T16:54:20.076" v="0"/>
        <pc:sldMkLst>
          <pc:docMk/>
          <pc:sldMk cId="2206217044" sldId="284"/>
        </pc:sldMkLst>
        <pc:spChg chg="mod ord">
          <ac:chgData name="Sophie France (2404157)" userId="S::2404157@student.uwtsd.ac.uk::266a7c21-e41c-47ad-a023-83212a5f3115" providerId="AD" clId="Web-{9170BF77-80CD-138A-FA11-74759DFC7114}" dt="2026-03-14T16:54:20.076" v="0"/>
          <ac:spMkLst>
            <pc:docMk/>
            <pc:sldMk cId="2206217044" sldId="284"/>
            <ac:spMk id="2" creationId="{D8DE4AFD-8C24-FC75-BB24-F5514FCA9114}"/>
          </ac:spMkLst>
        </pc:spChg>
        <pc:spChg chg="mod ord">
          <ac:chgData name="Sophie France (2404157)" userId="S::2404157@student.uwtsd.ac.uk::266a7c21-e41c-47ad-a023-83212a5f3115" providerId="AD" clId="Web-{9170BF77-80CD-138A-FA11-74759DFC7114}" dt="2026-03-14T16:54:20.076" v="0"/>
          <ac:spMkLst>
            <pc:docMk/>
            <pc:sldMk cId="2206217044" sldId="284"/>
            <ac:spMk id="3" creationId="{FBBE718F-F66A-132F-FD70-7893F25395F4}"/>
          </ac:spMkLst>
        </pc:spChg>
      </pc:sldChg>
      <pc:sldChg chg="modSp mod modClrScheme chgLayout">
        <pc:chgData name="Sophie France (2404157)" userId="S::2404157@student.uwtsd.ac.uk::266a7c21-e41c-47ad-a023-83212a5f3115" providerId="AD" clId="Web-{9170BF77-80CD-138A-FA11-74759DFC7114}" dt="2026-03-14T16:54:20.076" v="0"/>
        <pc:sldMkLst>
          <pc:docMk/>
          <pc:sldMk cId="3680513678" sldId="285"/>
        </pc:sldMkLst>
        <pc:spChg chg="mod ord">
          <ac:chgData name="Sophie France (2404157)" userId="S::2404157@student.uwtsd.ac.uk::266a7c21-e41c-47ad-a023-83212a5f3115" providerId="AD" clId="Web-{9170BF77-80CD-138A-FA11-74759DFC7114}" dt="2026-03-14T16:54:20.076" v="0"/>
          <ac:spMkLst>
            <pc:docMk/>
            <pc:sldMk cId="3680513678" sldId="285"/>
            <ac:spMk id="2" creationId="{20042318-EB7D-DC63-1F19-2EBA01E49830}"/>
          </ac:spMkLst>
        </pc:spChg>
        <pc:spChg chg="mod ord">
          <ac:chgData name="Sophie France (2404157)" userId="S::2404157@student.uwtsd.ac.uk::266a7c21-e41c-47ad-a023-83212a5f3115" providerId="AD" clId="Web-{9170BF77-80CD-138A-FA11-74759DFC7114}" dt="2026-03-14T16:54:20.076" v="0"/>
          <ac:spMkLst>
            <pc:docMk/>
            <pc:sldMk cId="3680513678" sldId="285"/>
            <ac:spMk id="3" creationId="{9726D82A-86E6-A39E-ABE5-34A8B0C0ACCC}"/>
          </ac:spMkLst>
        </pc:spChg>
      </pc:sldChg>
      <pc:sldMasterChg chg="add addSldLayout modSldLayout">
        <pc:chgData name="Sophie France (2404157)" userId="S::2404157@student.uwtsd.ac.uk::266a7c21-e41c-47ad-a023-83212a5f3115" providerId="AD" clId="Web-{9170BF77-80CD-138A-FA11-74759DFC7114}" dt="2026-03-14T16:54:20.076" v="0"/>
        <pc:sldMasterMkLst>
          <pc:docMk/>
          <pc:sldMasterMk cId="423878492" sldId="2147483696"/>
        </pc:sldMasterMkLst>
        <pc:sldLayoutChg chg="add mod replId">
          <pc:chgData name="Sophie France (2404157)" userId="S::2404157@student.uwtsd.ac.uk::266a7c21-e41c-47ad-a023-83212a5f3115" providerId="AD" clId="Web-{9170BF77-80CD-138A-FA11-74759DFC7114}" dt="2026-03-14T16:54:20.076" v="0"/>
          <pc:sldLayoutMkLst>
            <pc:docMk/>
            <pc:sldMasterMk cId="423878492" sldId="2147483696"/>
            <pc:sldLayoutMk cId="2241273003" sldId="2147483697"/>
          </pc:sldLayoutMkLst>
        </pc:sldLayoutChg>
        <pc:sldLayoutChg chg="add mod replId">
          <pc:chgData name="Sophie France (2404157)" userId="S::2404157@student.uwtsd.ac.uk::266a7c21-e41c-47ad-a023-83212a5f3115" providerId="AD" clId="Web-{9170BF77-80CD-138A-FA11-74759DFC7114}" dt="2026-03-14T16:54:20.076" v="0"/>
          <pc:sldLayoutMkLst>
            <pc:docMk/>
            <pc:sldMasterMk cId="423878492" sldId="2147483696"/>
            <pc:sldLayoutMk cId="64272775" sldId="2147483698"/>
          </pc:sldLayoutMkLst>
        </pc:sldLayoutChg>
        <pc:sldLayoutChg chg="add mod replId">
          <pc:chgData name="Sophie France (2404157)" userId="S::2404157@student.uwtsd.ac.uk::266a7c21-e41c-47ad-a023-83212a5f3115" providerId="AD" clId="Web-{9170BF77-80CD-138A-FA11-74759DFC7114}" dt="2026-03-14T16:54:20.076" v="0"/>
          <pc:sldLayoutMkLst>
            <pc:docMk/>
            <pc:sldMasterMk cId="423878492" sldId="2147483696"/>
            <pc:sldLayoutMk cId="3188134643" sldId="2147483699"/>
          </pc:sldLayoutMkLst>
        </pc:sldLayoutChg>
        <pc:sldLayoutChg chg="add mod replId">
          <pc:chgData name="Sophie France (2404157)" userId="S::2404157@student.uwtsd.ac.uk::266a7c21-e41c-47ad-a023-83212a5f3115" providerId="AD" clId="Web-{9170BF77-80CD-138A-FA11-74759DFC7114}" dt="2026-03-14T16:54:20.076" v="0"/>
          <pc:sldLayoutMkLst>
            <pc:docMk/>
            <pc:sldMasterMk cId="423878492" sldId="2147483696"/>
            <pc:sldLayoutMk cId="1487762595" sldId="2147483700"/>
          </pc:sldLayoutMkLst>
        </pc:sldLayoutChg>
        <pc:sldLayoutChg chg="add mod replId">
          <pc:chgData name="Sophie France (2404157)" userId="S::2404157@student.uwtsd.ac.uk::266a7c21-e41c-47ad-a023-83212a5f3115" providerId="AD" clId="Web-{9170BF77-80CD-138A-FA11-74759DFC7114}" dt="2026-03-14T16:54:20.076" v="0"/>
          <pc:sldLayoutMkLst>
            <pc:docMk/>
            <pc:sldMasterMk cId="423878492" sldId="2147483696"/>
            <pc:sldLayoutMk cId="2419743742" sldId="2147483701"/>
          </pc:sldLayoutMkLst>
        </pc:sldLayoutChg>
        <pc:sldLayoutChg chg="add mod replId">
          <pc:chgData name="Sophie France (2404157)" userId="S::2404157@student.uwtsd.ac.uk::266a7c21-e41c-47ad-a023-83212a5f3115" providerId="AD" clId="Web-{9170BF77-80CD-138A-FA11-74759DFC7114}" dt="2026-03-14T16:54:20.076" v="0"/>
          <pc:sldLayoutMkLst>
            <pc:docMk/>
            <pc:sldMasterMk cId="423878492" sldId="2147483696"/>
            <pc:sldLayoutMk cId="1182208523" sldId="2147483702"/>
          </pc:sldLayoutMkLst>
        </pc:sldLayoutChg>
        <pc:sldLayoutChg chg="add mod replId">
          <pc:chgData name="Sophie France (2404157)" userId="S::2404157@student.uwtsd.ac.uk::266a7c21-e41c-47ad-a023-83212a5f3115" providerId="AD" clId="Web-{9170BF77-80CD-138A-FA11-74759DFC7114}" dt="2026-03-14T16:54:20.076" v="0"/>
          <pc:sldLayoutMkLst>
            <pc:docMk/>
            <pc:sldMasterMk cId="423878492" sldId="2147483696"/>
            <pc:sldLayoutMk cId="2272366777" sldId="2147483703"/>
          </pc:sldLayoutMkLst>
        </pc:sldLayoutChg>
        <pc:sldLayoutChg chg="add mod replId">
          <pc:chgData name="Sophie France (2404157)" userId="S::2404157@student.uwtsd.ac.uk::266a7c21-e41c-47ad-a023-83212a5f3115" providerId="AD" clId="Web-{9170BF77-80CD-138A-FA11-74759DFC7114}" dt="2026-03-14T16:54:20.076" v="0"/>
          <pc:sldLayoutMkLst>
            <pc:docMk/>
            <pc:sldMasterMk cId="423878492" sldId="2147483696"/>
            <pc:sldLayoutMk cId="1820994406" sldId="2147483704"/>
          </pc:sldLayoutMkLst>
        </pc:sldLayoutChg>
        <pc:sldLayoutChg chg="add mod replId">
          <pc:chgData name="Sophie France (2404157)" userId="S::2404157@student.uwtsd.ac.uk::266a7c21-e41c-47ad-a023-83212a5f3115" providerId="AD" clId="Web-{9170BF77-80CD-138A-FA11-74759DFC7114}" dt="2026-03-14T16:54:20.076" v="0"/>
          <pc:sldLayoutMkLst>
            <pc:docMk/>
            <pc:sldMasterMk cId="423878492" sldId="2147483696"/>
            <pc:sldLayoutMk cId="3858010025" sldId="2147483705"/>
          </pc:sldLayoutMkLst>
        </pc:sldLayoutChg>
        <pc:sldLayoutChg chg="add mod replId">
          <pc:chgData name="Sophie France (2404157)" userId="S::2404157@student.uwtsd.ac.uk::266a7c21-e41c-47ad-a023-83212a5f3115" providerId="AD" clId="Web-{9170BF77-80CD-138A-FA11-74759DFC7114}" dt="2026-03-14T16:54:20.076" v="0"/>
          <pc:sldLayoutMkLst>
            <pc:docMk/>
            <pc:sldMasterMk cId="423878492" sldId="2147483696"/>
            <pc:sldLayoutMk cId="972139759" sldId="2147483706"/>
          </pc:sldLayoutMkLst>
        </pc:sldLayoutChg>
        <pc:sldLayoutChg chg="add mod replId">
          <pc:chgData name="Sophie France (2404157)" userId="S::2404157@student.uwtsd.ac.uk::266a7c21-e41c-47ad-a023-83212a5f3115" providerId="AD" clId="Web-{9170BF77-80CD-138A-FA11-74759DFC7114}" dt="2026-03-14T16:54:20.076" v="0"/>
          <pc:sldLayoutMkLst>
            <pc:docMk/>
            <pc:sldMasterMk cId="423878492" sldId="2147483696"/>
            <pc:sldLayoutMk cId="1257850276" sldId="2147483707"/>
          </pc:sldLayoutMkLst>
        </pc:sldLayoutChg>
      </pc:sldMasterChg>
    </pc:docChg>
  </pc:docChgLst>
  <pc:docChgLst>
    <pc:chgData name="Sophie France (2404157)" userId="S::2404157@student.uwtsd.ac.uk::266a7c21-e41c-47ad-a023-83212a5f3115" providerId="AD" clId="Web-{5D64F5EE-6469-5A7A-8822-F241CE922A76}"/>
    <pc:docChg chg="addSld delSld modSld">
      <pc:chgData name="Sophie France (2404157)" userId="S::2404157@student.uwtsd.ac.uk::266a7c21-e41c-47ad-a023-83212a5f3115" providerId="AD" clId="Web-{5D64F5EE-6469-5A7A-8822-F241CE922A76}" dt="2026-03-07T16:05:12.371" v="1931" actId="1076"/>
      <pc:docMkLst>
        <pc:docMk/>
      </pc:docMkLst>
      <pc:sldChg chg="modSp">
        <pc:chgData name="Sophie France (2404157)" userId="S::2404157@student.uwtsd.ac.uk::266a7c21-e41c-47ad-a023-83212a5f3115" providerId="AD" clId="Web-{5D64F5EE-6469-5A7A-8822-F241CE922A76}" dt="2026-03-07T15:38:48.129" v="1495" actId="20577"/>
        <pc:sldMkLst>
          <pc:docMk/>
          <pc:sldMk cId="1813385807" sldId="260"/>
        </pc:sldMkLst>
        <pc:spChg chg="mod">
          <ac:chgData name="Sophie France (2404157)" userId="S::2404157@student.uwtsd.ac.uk::266a7c21-e41c-47ad-a023-83212a5f3115" providerId="AD" clId="Web-{5D64F5EE-6469-5A7A-8822-F241CE922A76}" dt="2026-03-07T15:38:48.129" v="1495" actId="20577"/>
          <ac:spMkLst>
            <pc:docMk/>
            <pc:sldMk cId="1813385807" sldId="260"/>
            <ac:spMk id="9" creationId="{572A623A-4928-0C3F-B599-313440728C09}"/>
          </ac:spMkLst>
        </pc:spChg>
      </pc:sldChg>
      <pc:sldChg chg="modSp add replId">
        <pc:chgData name="Sophie France (2404157)" userId="S::2404157@student.uwtsd.ac.uk::266a7c21-e41c-47ad-a023-83212a5f3115" providerId="AD" clId="Web-{5D64F5EE-6469-5A7A-8822-F241CE922A76}" dt="2026-03-07T15:30:05.899" v="1449" actId="20577"/>
        <pc:sldMkLst>
          <pc:docMk/>
          <pc:sldMk cId="2133031413" sldId="271"/>
        </pc:sldMkLst>
      </pc:sldChg>
      <pc:sldChg chg="modSp add replId">
        <pc:chgData name="Sophie France (2404157)" userId="S::2404157@student.uwtsd.ac.uk::266a7c21-e41c-47ad-a023-83212a5f3115" providerId="AD" clId="Web-{5D64F5EE-6469-5A7A-8822-F241CE922A76}" dt="2026-03-07T15:45:49.711" v="1550" actId="20577"/>
        <pc:sldMkLst>
          <pc:docMk/>
          <pc:sldMk cId="1326774808" sldId="272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dirty="0"/>
              <a:t>3/26/2026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127300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dirty="0"/>
              <a:t>3/26/2026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2727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dirty="0"/>
              <a:t>3/26/2026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81346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dirty="0"/>
              <a:t>3/26/2026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77625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dirty="0"/>
              <a:t>3/26/2026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97437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dirty="0"/>
              <a:t>3/26/2026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22085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dirty="0"/>
              <a:t>3/26/2026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23667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dirty="0"/>
              <a:t>3/26/2026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09944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dirty="0"/>
              <a:t>3/26/2026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80100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dirty="0"/>
              <a:t>3/26/2026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21397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dirty="0"/>
              <a:t>3/26/2026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78502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3A332BE1-279E-4118-9FE3-7952B079A510}" type="datetimeFigureOut">
              <a:rPr lang="en-US" dirty="0"/>
              <a:t>3/26/2026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8784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hysio-pedia.com/Gate_Control_Theory_of_Pain" TargetMode="External"/><Relationship Id="rId7" Type="http://schemas.openxmlformats.org/officeDocument/2006/relationships/hyperlink" Target="https://www.shawephysio.com/chronic-ankle-instability/" TargetMode="External"/><Relationship Id="rId2" Type="http://schemas.openxmlformats.org/officeDocument/2006/relationships/hyperlink" Target="https://www.facebook.com/TheSportPhysio/posts/neck-mobsmaitland-spinal-mobilisations-are-often-used-by-therapists-to-help-thos/4014549518577663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enterforspecialtycare.com/diagram-of-a-shoulder/" TargetMode="External"/><Relationship Id="rId5" Type="http://schemas.openxmlformats.org/officeDocument/2006/relationships/hyperlink" Target="https://www.painsolutionsqld.com.au/post/how-to-improve-blood-flow-to-arthritic-joints-with-fascial-counterstrain" TargetMode="External"/><Relationship Id="rId4" Type="http://schemas.openxmlformats.org/officeDocument/2006/relationships/hyperlink" Target="https://www.researchgate.net/figure/Maitland-mobilization_fig2_343050373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>
                <a:latin typeface="Calibri"/>
                <a:ea typeface="Calibri"/>
                <a:cs typeface="Calibri"/>
              </a:rPr>
              <a:t>Maitland's Mobilisations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latin typeface="Calibri"/>
                <a:ea typeface="Calibri"/>
                <a:cs typeface="Calibri"/>
              </a:rPr>
              <a:t>Do They Suck?</a:t>
            </a:r>
          </a:p>
          <a:p>
            <a:r>
              <a:rPr lang="en-US">
                <a:latin typeface="Calibri"/>
                <a:ea typeface="Calibri"/>
                <a:cs typeface="Calibri"/>
              </a:rPr>
              <a:t>Sophie France </a:t>
            </a:r>
            <a:endParaRPr lang="en-US"/>
          </a:p>
          <a:p>
            <a:r>
              <a:rPr lang="en-US">
                <a:latin typeface="Calibri"/>
                <a:ea typeface="Calibri"/>
                <a:cs typeface="Calibri"/>
              </a:rPr>
              <a:t>2404157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0E5E07-B846-53B0-D10D-880592C90B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>
                <a:latin typeface="Calibri"/>
                <a:ea typeface="Calibri"/>
                <a:cs typeface="Calibri"/>
              </a:rPr>
              <a:t>What are Maitland's </a:t>
            </a:r>
            <a:r>
              <a:rPr lang="en-GB" u="sng">
                <a:latin typeface="Calibri"/>
                <a:ea typeface="Calibri"/>
                <a:cs typeface="Calibri"/>
              </a:rPr>
              <a:t>Mobilisations</a:t>
            </a:r>
            <a:r>
              <a:rPr lang="en-US" u="sng">
                <a:latin typeface="Calibri"/>
                <a:ea typeface="Calibri"/>
                <a:cs typeface="Calibri"/>
              </a:rPr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12E0F4-683B-8B34-011B-E2FC43F120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3336" y="1699404"/>
            <a:ext cx="8207172" cy="1432734"/>
          </a:xfrm>
          <a:ln>
            <a:solidFill>
              <a:schemeClr val="accent4"/>
            </a:solidFill>
          </a:ln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US" err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Mobilisations</a:t>
            </a:r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 are:</a:t>
            </a:r>
          </a:p>
          <a:p>
            <a:pPr>
              <a:buFont typeface="Calibri" pitchFamily="34" charset="0"/>
              <a:buChar char="-"/>
            </a:pPr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A manual therapy approach using passive and accessory movements of joints and the spine. </a:t>
            </a:r>
            <a:endParaRPr lang="en-US" sz="150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15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(GILL et al., 2024)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564143E-C029-D2E3-A3F4-EB646089C2F7}"/>
              </a:ext>
            </a:extLst>
          </p:cNvPr>
          <p:cNvSpPr txBox="1"/>
          <p:nvPr/>
        </p:nvSpPr>
        <p:spPr>
          <a:xfrm>
            <a:off x="-7466" y="3340134"/>
            <a:ext cx="5666445" cy="1415772"/>
          </a:xfrm>
          <a:prstGeom prst="rect">
            <a:avLst/>
          </a:prstGeom>
          <a:noFill/>
          <a:ln>
            <a:solidFill>
              <a:schemeClr val="accent4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u="sng">
                <a:latin typeface="Calibri"/>
                <a:ea typeface="Calibri"/>
                <a:cs typeface="Calibri"/>
              </a:rPr>
              <a:t>Why do we use them? </a:t>
            </a:r>
          </a:p>
          <a:p>
            <a:pPr marL="285750" indent="-285750">
              <a:buFont typeface="Calibri"/>
              <a:buChar char="-"/>
            </a:pPr>
            <a:r>
              <a:rPr lang="en-GB">
                <a:latin typeface="Calibri"/>
                <a:ea typeface="Calibri"/>
                <a:cs typeface="Calibri"/>
              </a:rPr>
              <a:t>Maitland's Mobilisations have positive effects on joint mobility, proprioception, tissue repair, and pain management</a:t>
            </a:r>
          </a:p>
          <a:p>
            <a:r>
              <a:rPr lang="en-GB" sz="1400">
                <a:latin typeface="Calibri"/>
                <a:ea typeface="Calibri"/>
                <a:cs typeface="Calibri"/>
              </a:rPr>
              <a:t>(GILL et al., 2024)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EF66034-D218-3D1F-51D4-A7E1CE3258DC}"/>
              </a:ext>
            </a:extLst>
          </p:cNvPr>
          <p:cNvSpPr txBox="1"/>
          <p:nvPr/>
        </p:nvSpPr>
        <p:spPr>
          <a:xfrm>
            <a:off x="4278" y="5230914"/>
            <a:ext cx="4272588" cy="1138773"/>
          </a:xfrm>
          <a:prstGeom prst="rect">
            <a:avLst/>
          </a:prstGeom>
          <a:noFill/>
          <a:ln>
            <a:solidFill>
              <a:schemeClr val="accent4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Calibri"/>
                <a:ea typeface="Calibri"/>
                <a:cs typeface="Calibri"/>
              </a:rPr>
              <a:t>Grades 1-4 </a:t>
            </a:r>
          </a:p>
          <a:p>
            <a:r>
              <a:rPr lang="en-US">
                <a:latin typeface="Calibri"/>
                <a:ea typeface="Calibri"/>
                <a:cs typeface="Calibri"/>
              </a:rPr>
              <a:t>1-2 – pain management</a:t>
            </a:r>
          </a:p>
          <a:p>
            <a:r>
              <a:rPr lang="en-US">
                <a:latin typeface="Calibri"/>
                <a:ea typeface="Calibri"/>
                <a:cs typeface="Calibri"/>
              </a:rPr>
              <a:t>3-4 – restoring ROM and reducing stiffness</a:t>
            </a:r>
          </a:p>
          <a:p>
            <a:r>
              <a:rPr lang="en-US" sz="1400">
                <a:latin typeface="Calibri"/>
                <a:ea typeface="Calibri"/>
                <a:cs typeface="Calibri"/>
              </a:rPr>
              <a:t>(GILL et al., 2024) </a:t>
            </a:r>
          </a:p>
        </p:txBody>
      </p:sp>
      <p:pic>
        <p:nvPicPr>
          <p:cNvPr id="7" name="Picture 6" descr="👇NECK MOBS👇 . Maitland spinal mobilisations are often used by therapists  to help those with neck pain These are thought to move, open, or gap the  facet joints and stretch the surrounding">
            <a:extLst>
              <a:ext uri="{FF2B5EF4-FFF2-40B4-BE49-F238E27FC236}">
                <a16:creationId xmlns:a16="http://schemas.microsoft.com/office/drawing/2014/main" id="{366643DA-C45F-CCFB-E825-02F4F58271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28089" y="3597729"/>
            <a:ext cx="5157107" cy="325482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E3ABE68-EB20-1534-1AB9-C7276F844764}"/>
              </a:ext>
            </a:extLst>
          </p:cNvPr>
          <p:cNvSpPr txBox="1"/>
          <p:nvPr/>
        </p:nvSpPr>
        <p:spPr>
          <a:xfrm>
            <a:off x="11268901" y="3592373"/>
            <a:ext cx="1424482" cy="3755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Image 1</a:t>
            </a:r>
          </a:p>
        </p:txBody>
      </p:sp>
    </p:spTree>
    <p:extLst>
      <p:ext uri="{BB962C8B-B14F-4D97-AF65-F5344CB8AC3E}">
        <p14:creationId xmlns:p14="http://schemas.microsoft.com/office/powerpoint/2010/main" val="28618539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B2B506-53A7-FAFC-B960-727C8B6B78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2D2376-6E1B-1BD2-F57F-3409379234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336" y="284338"/>
            <a:ext cx="9692640" cy="1428929"/>
          </a:xfrm>
        </p:spPr>
        <p:txBody>
          <a:bodyPr/>
          <a:lstStyle/>
          <a:p>
            <a:r>
              <a:rPr lang="en-US" u="sng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How do </a:t>
            </a:r>
            <a:r>
              <a:rPr lang="en-US" u="sng" err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Mobilisations</a:t>
            </a:r>
            <a:r>
              <a:rPr lang="en-US" u="sng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 help? 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8CBD51-879A-FCB5-A8EE-5F9A2449E9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3336" y="1427005"/>
            <a:ext cx="6323739" cy="2394476"/>
          </a:xfrm>
          <a:ln>
            <a:solidFill>
              <a:schemeClr val="accent4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u="sng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Neurophysiological effects:</a:t>
            </a:r>
            <a:endParaRPr lang="en-US" u="sng">
              <a:solidFill>
                <a:schemeClr val="tx1"/>
              </a:solidFill>
              <a:latin typeface="Century Schoolbook" panose="02040604050505020304"/>
              <a:ea typeface="Calibri"/>
              <a:cs typeface="Calibri"/>
            </a:endParaRPr>
          </a:p>
          <a:p>
            <a:pPr marL="342900" indent="-342900">
              <a:buFont typeface="Calibri" pitchFamily="34" charset="0"/>
              <a:buChar char="-"/>
            </a:pPr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Pain Gate Theory</a:t>
            </a:r>
            <a:endParaRPr lang="en-US">
              <a:solidFill>
                <a:schemeClr val="tx1"/>
              </a:solidFill>
              <a:ea typeface="Calibri"/>
              <a:cs typeface="Calibri"/>
            </a:endParaRPr>
          </a:p>
          <a:p>
            <a:pPr marL="342900" indent="-342900">
              <a:buFont typeface="Calibri" pitchFamily="34" charset="0"/>
              <a:buChar char="-"/>
            </a:pPr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Reducing muscle spasms</a:t>
            </a:r>
          </a:p>
          <a:p>
            <a:pPr marL="342900" indent="-342900">
              <a:buFont typeface="Calibri" pitchFamily="34" charset="0"/>
              <a:buChar char="-"/>
            </a:pPr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Reducing muscle guarding</a:t>
            </a:r>
          </a:p>
          <a:p>
            <a:pPr marL="0" indent="0">
              <a:buNone/>
            </a:pPr>
            <a:r>
              <a:rPr lang="en-US" sz="15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(Pozsgai et al., 2022) </a:t>
            </a:r>
            <a:endParaRPr lang="en-US" sz="1500">
              <a:solidFill>
                <a:schemeClr val="tx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6CBA531-EE0F-5882-BCC0-02B15D7C7C3F}"/>
              </a:ext>
            </a:extLst>
          </p:cNvPr>
          <p:cNvSpPr txBox="1"/>
          <p:nvPr/>
        </p:nvSpPr>
        <p:spPr>
          <a:xfrm>
            <a:off x="4230563" y="5309216"/>
            <a:ext cx="6696056" cy="12467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72A623A-4928-0C3F-B599-313440728C09}"/>
              </a:ext>
            </a:extLst>
          </p:cNvPr>
          <p:cNvSpPr txBox="1"/>
          <p:nvPr/>
        </p:nvSpPr>
        <p:spPr>
          <a:xfrm>
            <a:off x="6563468" y="4811790"/>
            <a:ext cx="4639743" cy="1754326"/>
          </a:xfrm>
          <a:prstGeom prst="rect">
            <a:avLst/>
          </a:prstGeom>
          <a:noFill/>
          <a:ln>
            <a:solidFill>
              <a:schemeClr val="accent4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u="sng">
                <a:latin typeface="Calibri"/>
                <a:ea typeface="Calibri"/>
                <a:cs typeface="Calibri"/>
              </a:rPr>
              <a:t>Mechanical effects:</a:t>
            </a:r>
          </a:p>
          <a:p>
            <a:endParaRPr lang="en-US">
              <a:latin typeface="Calibri"/>
              <a:ea typeface="Calibri"/>
              <a:cs typeface="Calibri"/>
            </a:endParaRPr>
          </a:p>
          <a:p>
            <a:pPr marL="285750" indent="-285750">
              <a:buFont typeface="Calibri"/>
              <a:buChar char="-"/>
            </a:pPr>
            <a:r>
              <a:rPr lang="en-US">
                <a:latin typeface="Calibri"/>
                <a:ea typeface="Calibri"/>
                <a:cs typeface="Calibri"/>
              </a:rPr>
              <a:t>Improved Range of Motion</a:t>
            </a:r>
          </a:p>
          <a:p>
            <a:endParaRPr lang="en-US">
              <a:latin typeface="Calibri"/>
              <a:ea typeface="Calibri"/>
              <a:cs typeface="Calibri"/>
            </a:endParaRPr>
          </a:p>
          <a:p>
            <a:pPr marL="285750" indent="-285750">
              <a:buFontTx/>
              <a:buChar char="-"/>
            </a:pPr>
            <a:r>
              <a:rPr lang="en-US">
                <a:latin typeface="Calibri"/>
                <a:ea typeface="Calibri"/>
                <a:cs typeface="Calibri"/>
              </a:rPr>
              <a:t>Restoring normal kinematics</a:t>
            </a:r>
          </a:p>
          <a:p>
            <a:r>
              <a:rPr lang="en-US" sz="1400">
                <a:latin typeface="Calibri"/>
                <a:ea typeface="Calibri"/>
                <a:cs typeface="Calibri"/>
              </a:rPr>
              <a:t>(Sathe et al., 2020)</a:t>
            </a:r>
            <a:r>
              <a:rPr lang="en-US">
                <a:ea typeface="+mn-lt"/>
                <a:cs typeface="+mn-lt"/>
              </a:rPr>
              <a:t> </a:t>
            </a:r>
            <a:endParaRPr lang="en-US"/>
          </a:p>
        </p:txBody>
      </p:sp>
      <p:pic>
        <p:nvPicPr>
          <p:cNvPr id="10" name="Picture 9" descr="A diagram of a diagram of a projector&#10;&#10;AI-generated content may be incorrect.">
            <a:extLst>
              <a:ext uri="{FF2B5EF4-FFF2-40B4-BE49-F238E27FC236}">
                <a16:creationId xmlns:a16="http://schemas.microsoft.com/office/drawing/2014/main" id="{769A09AD-7DC9-0380-36BC-2CB83A4B9A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05106" y="406057"/>
            <a:ext cx="3517060" cy="287259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2B3D55D-20C6-1FF7-8EF8-6BBF7AA76923}"/>
              </a:ext>
            </a:extLst>
          </p:cNvPr>
          <p:cNvSpPr txBox="1"/>
          <p:nvPr/>
        </p:nvSpPr>
        <p:spPr>
          <a:xfrm>
            <a:off x="10668663" y="3235216"/>
            <a:ext cx="114869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Calibri"/>
                <a:ea typeface="Calibri"/>
                <a:cs typeface="Calibri"/>
              </a:rPr>
              <a:t>Image 2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0D279B5-8540-AD5E-3D85-2EF0CE9C4AB7}"/>
              </a:ext>
            </a:extLst>
          </p:cNvPr>
          <p:cNvSpPr>
            <a:spLocks noGrp="1"/>
          </p:cNvSpPr>
          <p:nvPr/>
        </p:nvSpPr>
        <p:spPr>
          <a:xfrm>
            <a:off x="1860842" y="4311720"/>
            <a:ext cx="3234405" cy="2400637"/>
          </a:xfrm>
          <a:prstGeom prst="rect">
            <a:avLst/>
          </a:prstGeom>
          <a:ln>
            <a:solidFill>
              <a:schemeClr val="accent4"/>
            </a:solidFill>
          </a:ln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800" u="sng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Nutritional Value</a:t>
            </a:r>
            <a:endParaRPr lang="en-US">
              <a:solidFill>
                <a:schemeClr val="tx1"/>
              </a:solidFill>
            </a:endParaRPr>
          </a:p>
          <a:p>
            <a:pPr marL="285750" indent="-285750">
              <a:buFont typeface="Calibri" pitchFamily="34" charset="0"/>
              <a:buChar char="-"/>
            </a:pPr>
            <a:r>
              <a:rPr lang="en-US" sz="18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Increased blood flow</a:t>
            </a:r>
          </a:p>
          <a:p>
            <a:pPr marL="285750" indent="-285750">
              <a:buFont typeface="Calibri" pitchFamily="34" charset="0"/>
              <a:buChar char="-"/>
            </a:pPr>
            <a:r>
              <a:rPr lang="en-US" sz="18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Pain relief </a:t>
            </a:r>
          </a:p>
          <a:p>
            <a:pPr marL="285750" indent="-285750">
              <a:buFont typeface="Calibri" pitchFamily="34" charset="0"/>
              <a:buChar char="-"/>
            </a:pPr>
            <a:r>
              <a:rPr lang="en-US" sz="18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Lymphatic drainage</a:t>
            </a:r>
          </a:p>
          <a:p>
            <a:pPr marL="0" indent="0">
              <a:buNone/>
            </a:pPr>
            <a:r>
              <a:rPr lang="en-US" sz="16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(Farrell et al., 2023) </a:t>
            </a:r>
            <a:endParaRPr lang="en-US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1800" i="1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133858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00604D-8C0A-6847-E8BF-4FE080247B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693181-6B1C-28C8-A60E-1CFC580E26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336" y="190759"/>
            <a:ext cx="9692640" cy="1428929"/>
          </a:xfrm>
        </p:spPr>
        <p:txBody>
          <a:bodyPr/>
          <a:lstStyle/>
          <a:p>
            <a:r>
              <a:rPr lang="en-US" u="sng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How do </a:t>
            </a:r>
            <a:r>
              <a:rPr lang="en-US" u="sng" err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Mobilisations</a:t>
            </a:r>
            <a:r>
              <a:rPr lang="en-US" u="sng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 help? 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855893-95FF-C72D-E54E-805B9B6154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3336" y="1454990"/>
            <a:ext cx="6799989" cy="2087006"/>
          </a:xfrm>
          <a:ln>
            <a:solidFill>
              <a:schemeClr val="accent4"/>
            </a:solidFill>
          </a:ln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US" sz="1900" u="sng">
                <a:latin typeface="Calibri"/>
                <a:ea typeface="Calibri"/>
                <a:cs typeface="Calibri"/>
              </a:rPr>
              <a:t>Sympathetic Nervous System (SNS)</a:t>
            </a:r>
            <a:endParaRPr lang="en-US" sz="1900" dirty="0">
              <a:latin typeface="Calibri"/>
              <a:ea typeface="Calibri"/>
              <a:cs typeface="Calibri"/>
            </a:endParaRPr>
          </a:p>
          <a:p>
            <a:pPr marL="342900" indent="-342900">
              <a:buFont typeface="Calibri" pitchFamily="34" charset="0"/>
              <a:buChar char="-"/>
            </a:pPr>
            <a:r>
              <a:rPr lang="en-US" sz="1900" dirty="0">
                <a:latin typeface="Calibri"/>
                <a:ea typeface="Calibri"/>
                <a:cs typeface="Calibri"/>
              </a:rPr>
              <a:t>Triggers a </a:t>
            </a:r>
            <a:r>
              <a:rPr lang="en-US" sz="1900" dirty="0" err="1">
                <a:latin typeface="Calibri"/>
                <a:ea typeface="Calibri"/>
                <a:cs typeface="Calibri"/>
              </a:rPr>
              <a:t>sympatho</a:t>
            </a:r>
            <a:r>
              <a:rPr lang="en-US" sz="1900" dirty="0">
                <a:latin typeface="Calibri"/>
                <a:ea typeface="Calibri"/>
                <a:cs typeface="Calibri"/>
              </a:rPr>
              <a:t>-excitatory response ("fight-or-flight")</a:t>
            </a:r>
          </a:p>
          <a:p>
            <a:pPr marL="342900" indent="-342900">
              <a:buFont typeface="Calibri" pitchFamily="34" charset="0"/>
              <a:buChar char="-"/>
            </a:pPr>
            <a:r>
              <a:rPr lang="en-US" sz="1900">
                <a:latin typeface="Calibri"/>
                <a:ea typeface="Calibri"/>
                <a:cs typeface="Calibri"/>
              </a:rPr>
              <a:t>Involves the periaqueductal gray (PAG) </a:t>
            </a:r>
          </a:p>
          <a:p>
            <a:pPr marL="342900" indent="-342900">
              <a:buFont typeface="Calibri" pitchFamily="34" charset="0"/>
              <a:buChar char="-"/>
            </a:pPr>
            <a:r>
              <a:rPr lang="en-US" sz="1900" dirty="0">
                <a:latin typeface="Calibri"/>
                <a:ea typeface="Calibri"/>
                <a:cs typeface="Calibri"/>
              </a:rPr>
              <a:t>Is more effective in the sp</a:t>
            </a:r>
            <a:r>
              <a:rPr lang="en-US" sz="1900">
                <a:latin typeface="Calibri"/>
                <a:ea typeface="Calibri"/>
                <a:cs typeface="Calibri"/>
              </a:rPr>
              <a:t>ine</a:t>
            </a:r>
            <a:endParaRPr lang="en-US" sz="19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1700">
                <a:latin typeface="Calibri"/>
                <a:ea typeface="Calibri"/>
                <a:cs typeface="Calibri"/>
              </a:rPr>
              <a:t>(Farrell et al., 2023) </a:t>
            </a:r>
          </a:p>
          <a:p>
            <a:pPr marL="0" indent="0">
              <a:buNone/>
            </a:pPr>
            <a:endParaRPr lang="en-US">
              <a:solidFill>
                <a:schemeClr val="tx1"/>
              </a:solidFill>
              <a:latin typeface="Century Schoolbook" panose="02040604050505020304"/>
              <a:ea typeface="Calibri"/>
              <a:cs typeface="Calibri"/>
            </a:endParaRPr>
          </a:p>
          <a:p>
            <a:pPr marL="0" indent="0">
              <a:buNone/>
            </a:pPr>
            <a:endParaRPr lang="en-US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9823979-3ED4-F255-3FE9-B3E33D783345}"/>
              </a:ext>
            </a:extLst>
          </p:cNvPr>
          <p:cNvSpPr txBox="1"/>
          <p:nvPr/>
        </p:nvSpPr>
        <p:spPr>
          <a:xfrm>
            <a:off x="4230563" y="5309216"/>
            <a:ext cx="6696056" cy="12467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26A6DD2-D431-FCFC-5B3B-6DFA01BCEAC2}"/>
              </a:ext>
            </a:extLst>
          </p:cNvPr>
          <p:cNvSpPr txBox="1"/>
          <p:nvPr/>
        </p:nvSpPr>
        <p:spPr>
          <a:xfrm>
            <a:off x="7167542" y="4896257"/>
            <a:ext cx="4639743" cy="1692771"/>
          </a:xfrm>
          <a:prstGeom prst="rect">
            <a:avLst/>
          </a:prstGeom>
          <a:noFill/>
          <a:ln>
            <a:solidFill>
              <a:schemeClr val="accent4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u="sng">
                <a:latin typeface="Calibri"/>
                <a:ea typeface="Calibri"/>
                <a:cs typeface="Calibri"/>
              </a:rPr>
              <a:t>Psychological effects:</a:t>
            </a:r>
            <a:endParaRPr lang="en-US">
              <a:latin typeface="Calibri"/>
              <a:ea typeface="Calibri"/>
              <a:cs typeface="Calibri"/>
            </a:endParaRPr>
          </a:p>
          <a:p>
            <a:pPr marL="285750" indent="-285750">
              <a:buFont typeface="Calibri"/>
              <a:buChar char="-"/>
            </a:pPr>
            <a:r>
              <a:rPr lang="en-US">
                <a:latin typeface="Calibri"/>
                <a:ea typeface="Calibri"/>
                <a:cs typeface="Calibri"/>
              </a:rPr>
              <a:t>Reducing anxiety and depression</a:t>
            </a:r>
          </a:p>
          <a:p>
            <a:pPr marL="285750" indent="-285750">
              <a:buFont typeface="Calibri"/>
              <a:buChar char="-"/>
            </a:pPr>
            <a:r>
              <a:rPr lang="en-US">
                <a:latin typeface="Calibri"/>
                <a:ea typeface="Calibri"/>
                <a:cs typeface="Calibri"/>
              </a:rPr>
              <a:t>Reduced pain catastrophizing</a:t>
            </a:r>
            <a:r>
              <a:rPr lang="en-US" i="1">
                <a:latin typeface="Calibri"/>
                <a:ea typeface="Calibri"/>
                <a:cs typeface="Calibri"/>
              </a:rPr>
              <a:t> </a:t>
            </a:r>
          </a:p>
          <a:p>
            <a:pPr marL="285750" indent="-285750">
              <a:buFont typeface="Calibri"/>
              <a:buChar char="-"/>
            </a:pPr>
            <a:r>
              <a:rPr lang="en-US">
                <a:latin typeface="Calibri"/>
                <a:ea typeface="Calibri"/>
                <a:cs typeface="Calibri"/>
              </a:rPr>
              <a:t>Decrease in </a:t>
            </a:r>
            <a:r>
              <a:rPr lang="en-US" err="1">
                <a:latin typeface="Calibri"/>
                <a:ea typeface="Calibri"/>
                <a:cs typeface="Calibri"/>
              </a:rPr>
              <a:t>kinesiophobia</a:t>
            </a:r>
            <a:r>
              <a:rPr lang="en-US">
                <a:latin typeface="Calibri"/>
                <a:ea typeface="Calibri"/>
                <a:cs typeface="Calibri"/>
              </a:rPr>
              <a:t> </a:t>
            </a:r>
            <a:endParaRPr lang="en-US" i="1">
              <a:latin typeface="Calibri"/>
              <a:ea typeface="Calibri"/>
              <a:cs typeface="Calibri"/>
            </a:endParaRPr>
          </a:p>
          <a:p>
            <a:pPr marL="285750" indent="-285750">
              <a:buFont typeface="Calibri"/>
              <a:buChar char="-"/>
            </a:pPr>
            <a:r>
              <a:rPr lang="en-US">
                <a:latin typeface="Calibri"/>
                <a:ea typeface="Calibri"/>
                <a:cs typeface="Calibri"/>
              </a:rPr>
              <a:t>Improved quality of life and mood</a:t>
            </a:r>
            <a:endParaRPr lang="en-US" i="1">
              <a:latin typeface="Century Schoolbook" panose="02040604050505020304"/>
              <a:ea typeface="Calibri"/>
              <a:cs typeface="Calibri"/>
            </a:endParaRPr>
          </a:p>
          <a:p>
            <a:r>
              <a:rPr lang="en-US" sz="1400">
                <a:latin typeface="Calibri"/>
                <a:ea typeface="Calibri"/>
                <a:cs typeface="Calibri"/>
              </a:rPr>
              <a:t>(Cabezas-</a:t>
            </a:r>
            <a:r>
              <a:rPr lang="en-US" sz="1400" err="1">
                <a:latin typeface="Calibri"/>
                <a:ea typeface="Calibri"/>
                <a:cs typeface="Calibri"/>
              </a:rPr>
              <a:t>Yagüe</a:t>
            </a:r>
            <a:r>
              <a:rPr lang="en-US" sz="1400">
                <a:latin typeface="Calibri"/>
                <a:ea typeface="Calibri"/>
                <a:cs typeface="Calibri"/>
              </a:rPr>
              <a:t> et al., 2024)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9CB5F96-5946-3758-5926-418CAC0E5F17}"/>
              </a:ext>
            </a:extLst>
          </p:cNvPr>
          <p:cNvSpPr txBox="1"/>
          <p:nvPr/>
        </p:nvSpPr>
        <p:spPr>
          <a:xfrm>
            <a:off x="-1306" y="3977148"/>
            <a:ext cx="4768812" cy="923330"/>
          </a:xfrm>
          <a:prstGeom prst="rect">
            <a:avLst/>
          </a:prstGeom>
          <a:noFill/>
          <a:ln>
            <a:solidFill>
              <a:schemeClr val="accent5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Calibri"/>
                <a:ea typeface="Calibri"/>
                <a:cs typeface="Calibri"/>
              </a:rPr>
              <a:t>Research by Piekarz and Perry (2016) suggests that the </a:t>
            </a:r>
            <a:r>
              <a:rPr lang="en-US" err="1">
                <a:latin typeface="Calibri"/>
                <a:ea typeface="Calibri"/>
                <a:cs typeface="Calibri"/>
              </a:rPr>
              <a:t>sympatho</a:t>
            </a:r>
            <a:r>
              <a:rPr lang="en-US">
                <a:latin typeface="Calibri"/>
                <a:ea typeface="Calibri"/>
                <a:cs typeface="Calibri"/>
              </a:rPr>
              <a:t>-excitatory response is most prominent during lumbar PA oscillations at 3 Hz</a:t>
            </a:r>
          </a:p>
        </p:txBody>
      </p:sp>
      <p:pic>
        <p:nvPicPr>
          <p:cNvPr id="5" name="Picture 4" descr="A person lying on a bed with hands on the back&#10;&#10;AI-generated content may be incorrect.">
            <a:extLst>
              <a:ext uri="{FF2B5EF4-FFF2-40B4-BE49-F238E27FC236}">
                <a16:creationId xmlns:a16="http://schemas.microsoft.com/office/drawing/2014/main" id="{741D5760-08EF-7022-2A29-4BE6B85809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42096" y="720126"/>
            <a:ext cx="3746560" cy="343367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3105659-7C95-2DD1-9718-DE7A13295B52}"/>
              </a:ext>
            </a:extLst>
          </p:cNvPr>
          <p:cNvSpPr txBox="1"/>
          <p:nvPr/>
        </p:nvSpPr>
        <p:spPr>
          <a:xfrm>
            <a:off x="1022619" y="5673437"/>
            <a:ext cx="1863128" cy="9105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3F35226-2199-537F-7C1F-75B2505D2DBE}"/>
              </a:ext>
            </a:extLst>
          </p:cNvPr>
          <p:cNvSpPr txBox="1"/>
          <p:nvPr/>
        </p:nvSpPr>
        <p:spPr>
          <a:xfrm>
            <a:off x="11399108" y="366620"/>
            <a:ext cx="3320011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>
                <a:latin typeface="Calibri"/>
                <a:ea typeface="Calibri"/>
                <a:cs typeface="Calibri"/>
              </a:rPr>
              <a:t>Image 3</a:t>
            </a:r>
          </a:p>
        </p:txBody>
      </p:sp>
    </p:spTree>
    <p:extLst>
      <p:ext uri="{BB962C8B-B14F-4D97-AF65-F5344CB8AC3E}">
        <p14:creationId xmlns:p14="http://schemas.microsoft.com/office/powerpoint/2010/main" val="4698389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5E40F3-95FF-A05A-7116-0605EBE5EE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D214F9-BE96-825C-722C-B122B6F8FC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5918" y="280536"/>
            <a:ext cx="9692640" cy="1428929"/>
          </a:xfrm>
        </p:spPr>
        <p:txBody>
          <a:bodyPr/>
          <a:lstStyle/>
          <a:p>
            <a:r>
              <a:rPr lang="en-GB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Are Maitland's Mobilisations Beneficial?</a:t>
            </a:r>
            <a:r>
              <a:rPr lang="en-GB">
                <a:latin typeface="Calibri"/>
                <a:ea typeface="Calibri"/>
                <a:cs typeface="Calibri"/>
              </a:rPr>
              <a:t> 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DB5C214-CA54-1754-3634-2D18E44F60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7908" y="1815193"/>
            <a:ext cx="920932" cy="43248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 u="sng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Agree</a:t>
            </a:r>
          </a:p>
        </p:txBody>
      </p:sp>
      <p:sp>
        <p:nvSpPr>
          <p:cNvPr id="6" name="Flowchart: Alternate Process 5">
            <a:extLst>
              <a:ext uri="{FF2B5EF4-FFF2-40B4-BE49-F238E27FC236}">
                <a16:creationId xmlns:a16="http://schemas.microsoft.com/office/drawing/2014/main" id="{9227058E-6E7D-2289-EFFD-CAFDED8D3B10}"/>
              </a:ext>
            </a:extLst>
          </p:cNvPr>
          <p:cNvSpPr/>
          <p:nvPr/>
        </p:nvSpPr>
        <p:spPr>
          <a:xfrm>
            <a:off x="401318" y="1795230"/>
            <a:ext cx="2980110" cy="1959300"/>
          </a:xfrm>
          <a:prstGeom prst="flowChartAlternateProcess">
            <a:avLst/>
          </a:pr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910B304-ABF5-CD83-FCF7-C8AF834A27F6}"/>
              </a:ext>
            </a:extLst>
          </p:cNvPr>
          <p:cNvSpPr txBox="1"/>
          <p:nvPr/>
        </p:nvSpPr>
        <p:spPr>
          <a:xfrm>
            <a:off x="394607" y="2245179"/>
            <a:ext cx="4218215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US" err="1">
                <a:latin typeface="Calibri"/>
                <a:ea typeface="Calibri"/>
                <a:cs typeface="Calibri"/>
              </a:rPr>
              <a:t>Kiouloukiotis</a:t>
            </a:r>
            <a:r>
              <a:rPr lang="en-US">
                <a:latin typeface="Calibri"/>
                <a:ea typeface="Calibri"/>
                <a:cs typeface="Calibri"/>
              </a:rPr>
              <a:t> et al (2026) ​ </a:t>
            </a:r>
            <a:endParaRPr lang="en-US"/>
          </a:p>
          <a:p>
            <a:pPr marL="285750" indent="-285750">
              <a:buFont typeface="Calibri"/>
              <a:buChar char="-"/>
            </a:pPr>
            <a:r>
              <a:rPr lang="en-US">
                <a:latin typeface="Calibri"/>
                <a:ea typeface="Calibri"/>
                <a:cs typeface="Calibri"/>
              </a:rPr>
              <a:t>Yin et al (2022) ​ </a:t>
            </a:r>
          </a:p>
          <a:p>
            <a:pPr marL="285750" indent="-285750">
              <a:buFont typeface="Calibri"/>
              <a:buChar char="-"/>
            </a:pPr>
            <a:r>
              <a:rPr lang="en-US">
                <a:latin typeface="Calibri"/>
                <a:ea typeface="Calibri"/>
                <a:cs typeface="Calibri"/>
              </a:rPr>
              <a:t>Ibrahim et al (2023) ​ </a:t>
            </a:r>
          </a:p>
          <a:p>
            <a:pPr marL="285750" indent="-285750">
              <a:buFont typeface="Calibri"/>
              <a:buChar char="-"/>
            </a:pPr>
            <a:r>
              <a:rPr lang="en-US">
                <a:latin typeface="Calibri"/>
                <a:ea typeface="Calibri"/>
                <a:cs typeface="Calibri"/>
              </a:rPr>
              <a:t>Farrell et al (2023)</a:t>
            </a:r>
          </a:p>
          <a:p>
            <a:pPr marL="285750" indent="-285750">
              <a:buFont typeface="Calibri"/>
              <a:buChar char="-"/>
            </a:pPr>
            <a:r>
              <a:rPr lang="en-US">
                <a:latin typeface="Calibri"/>
                <a:ea typeface="Calibri"/>
                <a:cs typeface="Calibri"/>
              </a:rPr>
              <a:t>Pozsgai et al (2022) </a:t>
            </a:r>
          </a:p>
          <a:p>
            <a:pPr algn="ctr"/>
            <a:endParaRPr lang="en-US"/>
          </a:p>
        </p:txBody>
      </p:sp>
      <p:sp>
        <p:nvSpPr>
          <p:cNvPr id="9" name="Content Placeholder 4">
            <a:extLst>
              <a:ext uri="{FF2B5EF4-FFF2-40B4-BE49-F238E27FC236}">
                <a16:creationId xmlns:a16="http://schemas.microsoft.com/office/drawing/2014/main" id="{7E2588A9-3BE3-9102-02CE-E6F89000E495}"/>
              </a:ext>
            </a:extLst>
          </p:cNvPr>
          <p:cNvSpPr txBox="1">
            <a:spLocks/>
          </p:cNvSpPr>
          <p:nvPr/>
        </p:nvSpPr>
        <p:spPr>
          <a:xfrm>
            <a:off x="4673780" y="1777810"/>
            <a:ext cx="1995896" cy="44608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b="1" u="sng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In the Middle</a:t>
            </a:r>
          </a:p>
        </p:txBody>
      </p:sp>
      <p:sp>
        <p:nvSpPr>
          <p:cNvPr id="10" name="Flowchart: Alternate Process 9">
            <a:extLst>
              <a:ext uri="{FF2B5EF4-FFF2-40B4-BE49-F238E27FC236}">
                <a16:creationId xmlns:a16="http://schemas.microsoft.com/office/drawing/2014/main" id="{704109F4-C25A-C9C4-4E1D-F308DFDB0E85}"/>
              </a:ext>
            </a:extLst>
          </p:cNvPr>
          <p:cNvSpPr/>
          <p:nvPr/>
        </p:nvSpPr>
        <p:spPr>
          <a:xfrm>
            <a:off x="4518075" y="1768732"/>
            <a:ext cx="3538003" cy="1864050"/>
          </a:xfrm>
          <a:prstGeom prst="flowChartAlternateProcess">
            <a:avLst/>
          </a:pr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7DC1124-65AB-8463-A2A0-5D14BCC5B9CB}"/>
              </a:ext>
            </a:extLst>
          </p:cNvPr>
          <p:cNvSpPr txBox="1"/>
          <p:nvPr/>
        </p:nvSpPr>
        <p:spPr>
          <a:xfrm>
            <a:off x="4511364" y="2218681"/>
            <a:ext cx="4204608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US">
                <a:latin typeface="Calibri"/>
                <a:ea typeface="Calibri"/>
                <a:cs typeface="Calibri"/>
              </a:rPr>
              <a:t>Gill et al (2024) </a:t>
            </a:r>
          </a:p>
          <a:p>
            <a:pPr marL="285750" indent="-285750">
              <a:buFont typeface="Calibri"/>
              <a:buChar char="-"/>
            </a:pPr>
            <a:r>
              <a:rPr lang="en-US">
                <a:latin typeface="Calibri"/>
                <a:ea typeface="Calibri"/>
                <a:cs typeface="Calibri"/>
              </a:rPr>
              <a:t>Jagtap and </a:t>
            </a:r>
            <a:r>
              <a:rPr lang="en-US" err="1">
                <a:latin typeface="Calibri"/>
                <a:ea typeface="Calibri"/>
                <a:cs typeface="Calibri"/>
              </a:rPr>
              <a:t>Varadharajulu</a:t>
            </a:r>
            <a:r>
              <a:rPr lang="en-US">
                <a:latin typeface="Calibri"/>
                <a:ea typeface="Calibri"/>
                <a:cs typeface="Calibri"/>
              </a:rPr>
              <a:t> (2024) </a:t>
            </a:r>
          </a:p>
          <a:p>
            <a:pPr marL="285750" indent="-285750">
              <a:buFont typeface="Calibri"/>
              <a:buChar char="-"/>
            </a:pPr>
            <a:r>
              <a:rPr lang="en-US">
                <a:latin typeface="Calibri"/>
                <a:ea typeface="Calibri"/>
                <a:cs typeface="Calibri"/>
              </a:rPr>
              <a:t>Kaur et al (2019) </a:t>
            </a:r>
          </a:p>
          <a:p>
            <a:pPr marL="285750" indent="-285750">
              <a:buFont typeface="Calibri"/>
              <a:buChar char="-"/>
            </a:pPr>
            <a:r>
              <a:rPr lang="en-US">
                <a:latin typeface="Calibri"/>
                <a:ea typeface="Calibri"/>
                <a:cs typeface="Calibri"/>
              </a:rPr>
              <a:t>Grzegorczyk et al (2025)</a:t>
            </a:r>
          </a:p>
          <a:p>
            <a:pPr marL="285750" indent="-285750">
              <a:buFont typeface="Calibri"/>
              <a:buChar char="-"/>
            </a:pPr>
            <a:r>
              <a:rPr lang="en-US">
                <a:latin typeface="Calibri"/>
                <a:ea typeface="Calibri"/>
                <a:cs typeface="Calibri"/>
              </a:rPr>
              <a:t>Sathe et al (2020)</a:t>
            </a:r>
            <a:r>
              <a:rPr lang="en-US">
                <a:ea typeface="+mn-lt"/>
                <a:cs typeface="+mn-lt"/>
              </a:rPr>
              <a:t> </a:t>
            </a:r>
          </a:p>
          <a:p>
            <a:pPr>
              <a:buFont typeface="Calibri"/>
              <a:buChar char="-"/>
            </a:pPr>
            <a:endParaRPr lang="en-US"/>
          </a:p>
          <a:p>
            <a:pPr marL="285750" indent="-285750">
              <a:buFont typeface="Calibri"/>
              <a:buChar char="-"/>
            </a:pPr>
            <a:endParaRPr lang="en-US">
              <a:latin typeface="Calibri"/>
              <a:ea typeface="Calibri"/>
              <a:cs typeface="Calibri"/>
            </a:endParaRPr>
          </a:p>
          <a:p>
            <a:pPr algn="ctr"/>
            <a:endParaRPr lang="en-US"/>
          </a:p>
        </p:txBody>
      </p:sp>
      <p:sp>
        <p:nvSpPr>
          <p:cNvPr id="12" name="Content Placeholder 4">
            <a:extLst>
              <a:ext uri="{FF2B5EF4-FFF2-40B4-BE49-F238E27FC236}">
                <a16:creationId xmlns:a16="http://schemas.microsoft.com/office/drawing/2014/main" id="{7BCD975E-05A7-9B7E-CB24-604327D0C0F1}"/>
              </a:ext>
            </a:extLst>
          </p:cNvPr>
          <p:cNvSpPr txBox="1">
            <a:spLocks/>
          </p:cNvSpPr>
          <p:nvPr/>
        </p:nvSpPr>
        <p:spPr>
          <a:xfrm>
            <a:off x="9374928" y="1791894"/>
            <a:ext cx="1995896" cy="44608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b="1" u="sng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Disagree</a:t>
            </a:r>
          </a:p>
        </p:txBody>
      </p:sp>
      <p:sp>
        <p:nvSpPr>
          <p:cNvPr id="13" name="Flowchart: Alternate Process 12">
            <a:extLst>
              <a:ext uri="{FF2B5EF4-FFF2-40B4-BE49-F238E27FC236}">
                <a16:creationId xmlns:a16="http://schemas.microsoft.com/office/drawing/2014/main" id="{F4FC6ABE-AD0B-1900-A6B4-AA02D67D834D}"/>
              </a:ext>
            </a:extLst>
          </p:cNvPr>
          <p:cNvSpPr/>
          <p:nvPr/>
        </p:nvSpPr>
        <p:spPr>
          <a:xfrm>
            <a:off x="9219223" y="1796423"/>
            <a:ext cx="2653539" cy="1564693"/>
          </a:xfrm>
          <a:prstGeom prst="flowChartAlternateProcess">
            <a:avLst/>
          </a:pr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0F7038D-3F9C-FBF2-9BF2-187743C3AA69}"/>
              </a:ext>
            </a:extLst>
          </p:cNvPr>
          <p:cNvSpPr txBox="1"/>
          <p:nvPr/>
        </p:nvSpPr>
        <p:spPr>
          <a:xfrm>
            <a:off x="9212512" y="2232765"/>
            <a:ext cx="4204608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US" err="1">
                <a:latin typeface="Calibri"/>
                <a:ea typeface="Calibri"/>
                <a:cs typeface="Calibri"/>
              </a:rPr>
              <a:t>Shabiethaa</a:t>
            </a:r>
            <a:r>
              <a:rPr lang="en-US">
                <a:latin typeface="Calibri"/>
                <a:ea typeface="Calibri"/>
                <a:cs typeface="Calibri"/>
              </a:rPr>
              <a:t> et al (2024) </a:t>
            </a:r>
          </a:p>
          <a:p>
            <a:pPr marL="285750" indent="-285750">
              <a:buFont typeface="Calibri"/>
              <a:buChar char="-"/>
            </a:pPr>
            <a:r>
              <a:rPr lang="en-US">
                <a:latin typeface="Calibri"/>
                <a:ea typeface="Calibri"/>
                <a:cs typeface="Calibri"/>
              </a:rPr>
              <a:t>Sachdeva et al (2019) </a:t>
            </a:r>
          </a:p>
          <a:p>
            <a:pPr marL="285750" indent="-285750">
              <a:buFont typeface="Calibri"/>
              <a:buChar char="-"/>
            </a:pPr>
            <a:r>
              <a:rPr lang="en-US">
                <a:latin typeface="Calibri"/>
                <a:ea typeface="Calibri"/>
                <a:cs typeface="Calibri"/>
              </a:rPr>
              <a:t>Kaur et al (2019)</a:t>
            </a:r>
          </a:p>
          <a:p>
            <a:pPr marL="285750" indent="-285750">
              <a:buFont typeface="Calibri"/>
              <a:buChar char="-"/>
            </a:pPr>
            <a:r>
              <a:rPr lang="en-US">
                <a:latin typeface="Calibri"/>
                <a:ea typeface="Calibri"/>
                <a:cs typeface="Calibri"/>
              </a:rPr>
              <a:t>Khan et al (2018)</a:t>
            </a:r>
          </a:p>
          <a:p>
            <a:endParaRPr lang="en-US">
              <a:latin typeface="Century Schoolbook" panose="02040604050505020304"/>
              <a:ea typeface="Calibri"/>
              <a:cs typeface="Calibri"/>
            </a:endParaRPr>
          </a:p>
          <a:p>
            <a:pPr>
              <a:buFont typeface="Calibri"/>
              <a:buChar char="-"/>
            </a:pPr>
            <a:endParaRPr lang="en-US">
              <a:latin typeface="Century Schoolbook" panose="02040604050505020304"/>
              <a:ea typeface="Calibri"/>
              <a:cs typeface="Calibri"/>
            </a:endParaRPr>
          </a:p>
          <a:p>
            <a:pPr marL="285750" indent="-285750">
              <a:buFont typeface="Calibri"/>
              <a:buChar char="-"/>
            </a:pPr>
            <a:endParaRPr lang="en-US">
              <a:latin typeface="Calibri"/>
              <a:ea typeface="Calibri"/>
              <a:cs typeface="Calibri"/>
            </a:endParaRPr>
          </a:p>
          <a:p>
            <a:pPr algn="ctr"/>
            <a:endParaRPr lang="en-US">
              <a:latin typeface="Century Schoolbook" panose="02040604050505020304"/>
              <a:ea typeface="Calibri"/>
              <a:cs typeface="Calibri"/>
            </a:endParaRP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C1DA9BE-6E2F-DAD2-EBCF-D5D29D5C6AF6}"/>
              </a:ext>
            </a:extLst>
          </p:cNvPr>
          <p:cNvSpPr/>
          <p:nvPr/>
        </p:nvSpPr>
        <p:spPr>
          <a:xfrm>
            <a:off x="3990629" y="4677836"/>
            <a:ext cx="4222018" cy="1756476"/>
          </a:xfrm>
          <a:prstGeom prst="ellipse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6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The general consensus is that </a:t>
            </a:r>
            <a:r>
              <a:rPr lang="en-US" sz="1600" b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yes Maitland's is beneficial! </a:t>
            </a:r>
          </a:p>
          <a:p>
            <a:pPr algn="ctr"/>
            <a:r>
              <a:rPr lang="en-US" sz="1600" i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062347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5340C8-69AC-11C8-D6F8-5D85C416EA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F6425B-A2ED-1703-5A2C-FAECAB5C45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6639" y="182421"/>
            <a:ext cx="9692640" cy="1428929"/>
          </a:xfrm>
        </p:spPr>
        <p:txBody>
          <a:bodyPr/>
          <a:lstStyle/>
          <a:p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Which Types of Mobilisation's are better? 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5FF083CB-9346-A0A0-F56C-EE8A1873FC16}"/>
              </a:ext>
            </a:extLst>
          </p:cNvPr>
          <p:cNvSpPr/>
          <p:nvPr/>
        </p:nvSpPr>
        <p:spPr>
          <a:xfrm>
            <a:off x="600304" y="1718845"/>
            <a:ext cx="2884134" cy="2186678"/>
          </a:xfrm>
          <a:prstGeom prst="roundRect">
            <a:avLst/>
          </a:prstGeom>
          <a:solidFill>
            <a:schemeClr val="bg1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b="1" u="sng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APs on talocrural joint</a:t>
            </a:r>
          </a:p>
          <a:p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Best for:</a:t>
            </a:r>
          </a:p>
          <a:p>
            <a:pPr marL="285750" indent="-285750">
              <a:buFont typeface="Calibri"/>
              <a:buChar char="-"/>
            </a:pPr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Pain relief</a:t>
            </a:r>
          </a:p>
          <a:p>
            <a:pPr marL="285750" indent="-285750">
              <a:buFont typeface="Calibri"/>
              <a:buChar char="-"/>
            </a:pPr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Improving Dorsiflexion and Inversion</a:t>
            </a:r>
          </a:p>
          <a:p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Compared to passive </a:t>
            </a:r>
            <a:r>
              <a:rPr lang="en-US" err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phys</a:t>
            </a:r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 mobs</a:t>
            </a:r>
          </a:p>
          <a:p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(</a:t>
            </a:r>
            <a:r>
              <a:rPr lang="en-US" sz="16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Yeo &amp; Wright, 2011) 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7E65017-37D1-B12E-3A40-68416F880A03}"/>
              </a:ext>
            </a:extLst>
          </p:cNvPr>
          <p:cNvSpPr/>
          <p:nvPr/>
        </p:nvSpPr>
        <p:spPr>
          <a:xfrm>
            <a:off x="4122405" y="2807655"/>
            <a:ext cx="3727776" cy="1479106"/>
          </a:xfrm>
          <a:prstGeom prst="roundRect">
            <a:avLst/>
          </a:prstGeom>
          <a:solidFill>
            <a:schemeClr val="bg1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US" b="1" u="sng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APs on tibiofemoral joint</a:t>
            </a:r>
            <a:endParaRPr lang="en-US" b="1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Best for</a:t>
            </a:r>
          </a:p>
          <a:p>
            <a:pPr marL="285750" indent="-285750">
              <a:buFont typeface="Calibri"/>
              <a:buChar char="-"/>
            </a:pPr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Increasing ROM</a:t>
            </a:r>
          </a:p>
          <a:p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For </a:t>
            </a:r>
            <a:r>
              <a:rPr lang="en-US" err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paitents</a:t>
            </a:r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 with OA</a:t>
            </a:r>
          </a:p>
          <a:p>
            <a:r>
              <a:rPr lang="en-US" sz="16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(Rao et al., 2018)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706A2545-8180-774B-3C62-A1009156F994}"/>
              </a:ext>
            </a:extLst>
          </p:cNvPr>
          <p:cNvSpPr/>
          <p:nvPr/>
        </p:nvSpPr>
        <p:spPr>
          <a:xfrm>
            <a:off x="4122404" y="984059"/>
            <a:ext cx="3727776" cy="1479106"/>
          </a:xfrm>
          <a:prstGeom prst="roundRect">
            <a:avLst/>
          </a:prstGeom>
          <a:solidFill>
            <a:schemeClr val="bg1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US" b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Medial glides on patella</a:t>
            </a:r>
          </a:p>
          <a:p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Best for</a:t>
            </a:r>
          </a:p>
          <a:p>
            <a:pPr marL="285750" indent="-285750">
              <a:buFont typeface="Calibri"/>
              <a:buChar char="-"/>
            </a:pPr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Reducing pain</a:t>
            </a:r>
          </a:p>
          <a:p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For </a:t>
            </a:r>
            <a:r>
              <a:rPr lang="en-US" err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paitents</a:t>
            </a:r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 with OA</a:t>
            </a:r>
          </a:p>
          <a:p>
            <a:r>
              <a:rPr lang="en-US" sz="16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(Rao et al., 2018)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D83659F3-6D14-728B-84C4-B037F5F7AA3D}"/>
              </a:ext>
            </a:extLst>
          </p:cNvPr>
          <p:cNvSpPr/>
          <p:nvPr/>
        </p:nvSpPr>
        <p:spPr>
          <a:xfrm>
            <a:off x="8310300" y="1839159"/>
            <a:ext cx="3727776" cy="1479106"/>
          </a:xfrm>
          <a:prstGeom prst="roundRect">
            <a:avLst/>
          </a:prstGeom>
          <a:solidFill>
            <a:schemeClr val="bg1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US" b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PAs on glenohumeral joint</a:t>
            </a:r>
            <a:endParaRPr lang="en-US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Best for</a:t>
            </a:r>
          </a:p>
          <a:p>
            <a:pPr marL="285750" indent="-285750">
              <a:buFont typeface="Calibri"/>
              <a:buChar char="-"/>
            </a:pPr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Improving ROM</a:t>
            </a:r>
          </a:p>
          <a:p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For people with Frozen Shoulder</a:t>
            </a:r>
          </a:p>
          <a:p>
            <a:r>
              <a:rPr lang="en-US" sz="16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(Fahey et al., 2023)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0901BA14-A012-8FDF-6183-AFB802AE49AD}"/>
              </a:ext>
            </a:extLst>
          </p:cNvPr>
          <p:cNvSpPr/>
          <p:nvPr/>
        </p:nvSpPr>
        <p:spPr>
          <a:xfrm>
            <a:off x="4765800" y="4856750"/>
            <a:ext cx="2441476" cy="1668950"/>
          </a:xfrm>
          <a:prstGeom prst="ellipse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Passive Physiological or Accessory?</a:t>
            </a:r>
          </a:p>
        </p:txBody>
      </p:sp>
    </p:spTree>
    <p:extLst>
      <p:ext uri="{BB962C8B-B14F-4D97-AF65-F5344CB8AC3E}">
        <p14:creationId xmlns:p14="http://schemas.microsoft.com/office/powerpoint/2010/main" val="3239300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C90F70-3A74-6456-7F96-7DD7A28A16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DE435A-8824-8BAD-A174-75A657A606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722" y="262393"/>
            <a:ext cx="10612790" cy="1443306"/>
          </a:xfrm>
        </p:spPr>
        <p:txBody>
          <a:bodyPr/>
          <a:lstStyle/>
          <a:p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Are Some Grades and Timings Better Than Others?</a:t>
            </a:r>
            <a:r>
              <a:rPr lang="en-US">
                <a:latin typeface="Calibri"/>
                <a:ea typeface="Calibri"/>
                <a:cs typeface="Calibri"/>
              </a:rPr>
              <a:t> 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04E4FE9E-C53C-9FBE-E16D-A700A545CBCD}"/>
              </a:ext>
            </a:extLst>
          </p:cNvPr>
          <p:cNvSpPr/>
          <p:nvPr/>
        </p:nvSpPr>
        <p:spPr>
          <a:xfrm>
            <a:off x="8045469" y="981363"/>
            <a:ext cx="3171721" cy="2449422"/>
          </a:xfrm>
          <a:prstGeom prst="ellipse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Clinicians are usually taught to use a rhythm of 1 oscillation a second</a:t>
            </a:r>
          </a:p>
          <a:p>
            <a:pPr algn="ctr"/>
            <a:r>
              <a:rPr lang="en-US" sz="16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(Hammond et al ., 2022) 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0A83FFA3-8DB5-B63B-79FD-354974F091C1}"/>
              </a:ext>
            </a:extLst>
          </p:cNvPr>
          <p:cNvSpPr/>
          <p:nvPr/>
        </p:nvSpPr>
        <p:spPr>
          <a:xfrm>
            <a:off x="186566" y="1810544"/>
            <a:ext cx="4623092" cy="1812977"/>
          </a:xfrm>
          <a:prstGeom prst="roundRect">
            <a:avLst/>
          </a:pr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According to Yeo &amp; Wright (2011) </a:t>
            </a:r>
            <a:r>
              <a:rPr lang="en-US">
                <a:solidFill>
                  <a:schemeClr val="tx1"/>
                </a:solidFill>
                <a:latin typeface="Century Schoolbook"/>
                <a:ea typeface="Calibri"/>
                <a:cs typeface="Calibri"/>
              </a:rPr>
              <a:t>ea</a:t>
            </a:r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ch set should last between 30 seconds and 1 minute. </a:t>
            </a:r>
          </a:p>
          <a:p>
            <a:pPr algn="ctr"/>
            <a:endParaRPr lang="en-US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algn="ctr"/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Using at least 4 sets helps induce the greatest local pain relief (hypoalgesia)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DB5123A-50AD-8FB9-1AFF-015B67A546F6}"/>
              </a:ext>
            </a:extLst>
          </p:cNvPr>
          <p:cNvSpPr/>
          <p:nvPr/>
        </p:nvSpPr>
        <p:spPr>
          <a:xfrm>
            <a:off x="151670" y="3885020"/>
            <a:ext cx="4649257" cy="1595263"/>
          </a:xfrm>
          <a:prstGeom prst="roundRect">
            <a:avLst/>
          </a:pr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Research by </a:t>
            </a:r>
            <a:r>
              <a:rPr lang="en-US" err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Lalnunpuii</a:t>
            </a:r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 et al (2017) suggests that using 2-3 oscillations per second for 1-2 minutes using grades 2-3 </a:t>
            </a:r>
            <a:endParaRPr lang="en-US">
              <a:solidFill>
                <a:schemeClr val="tx1"/>
              </a:solidFill>
            </a:endParaRPr>
          </a:p>
          <a:p>
            <a:pPr algn="ctr"/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Best for stiffness</a:t>
            </a:r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75690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55A426-C3A1-1194-9949-A9C939AD61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3396A8-C3F6-6920-ABB6-C5EBB34027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3" y="142793"/>
            <a:ext cx="11660540" cy="1456913"/>
          </a:xfrm>
        </p:spPr>
        <p:txBody>
          <a:bodyPr/>
          <a:lstStyle/>
          <a:p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Do Some Areas Benefit More From </a:t>
            </a:r>
            <a:r>
              <a:rPr lang="en-US" err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Maitlands</a:t>
            </a:r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A14B3-820A-D00C-F6F3-6CB7BEE2AE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br>
              <a:rPr lang="en-US"/>
            </a:br>
            <a:endParaRPr lang="en-US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D4696D63-C42F-AED2-B60E-8C8D4D0E6DE9}"/>
              </a:ext>
            </a:extLst>
          </p:cNvPr>
          <p:cNvSpPr/>
          <p:nvPr/>
        </p:nvSpPr>
        <p:spPr>
          <a:xfrm>
            <a:off x="115499" y="1103169"/>
            <a:ext cx="4143948" cy="1631679"/>
          </a:xfrm>
          <a:prstGeom prst="roundRect">
            <a:avLst/>
          </a:pr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Upper: </a:t>
            </a:r>
            <a:endParaRPr lang="en-US"/>
          </a:p>
          <a:p>
            <a:pPr marL="285750" indent="-285750">
              <a:buFont typeface="Calibri"/>
              <a:buChar char="-"/>
            </a:pPr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TMJ (temporomandibular joint)</a:t>
            </a:r>
          </a:p>
          <a:p>
            <a:r>
              <a:rPr lang="en-US" sz="16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(Nambi &amp; </a:t>
            </a:r>
            <a:r>
              <a:rPr lang="en-US" sz="1600" err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Abdelbasset</a:t>
            </a:r>
            <a:r>
              <a:rPr lang="en-US" sz="16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, 2020)</a:t>
            </a:r>
          </a:p>
          <a:p>
            <a:endParaRPr lang="en-US" sz="160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buFont typeface="Calibri"/>
              <a:buChar char="-"/>
            </a:pPr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Shoulder</a:t>
            </a:r>
          </a:p>
          <a:p>
            <a:r>
              <a:rPr lang="en-US" sz="16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(Sathe et al.,2020) 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3D26082F-0212-BD2A-518F-C55E7FCD7D37}"/>
              </a:ext>
            </a:extLst>
          </p:cNvPr>
          <p:cNvSpPr/>
          <p:nvPr/>
        </p:nvSpPr>
        <p:spPr>
          <a:xfrm>
            <a:off x="119656" y="3342471"/>
            <a:ext cx="2441349" cy="3279918"/>
          </a:xfrm>
          <a:prstGeom prst="roundRect">
            <a:avLst/>
          </a:pr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Lower:</a:t>
            </a:r>
            <a:endParaRPr lang="en-US"/>
          </a:p>
          <a:p>
            <a:pPr marL="285750" indent="-285750">
              <a:buFont typeface="Calibri"/>
              <a:buChar char="-"/>
            </a:pPr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Lumbar Spine</a:t>
            </a:r>
          </a:p>
          <a:p>
            <a:r>
              <a:rPr lang="en-US" sz="16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(Ibrahim et al.,2023) </a:t>
            </a:r>
          </a:p>
          <a:p>
            <a:endParaRPr lang="en-US" sz="160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buFont typeface="Calibri"/>
              <a:buChar char="-"/>
            </a:pPr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The Knee</a:t>
            </a:r>
          </a:p>
          <a:p>
            <a:r>
              <a:rPr lang="en-US" sz="16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(Rao et al., 2018)</a:t>
            </a:r>
          </a:p>
          <a:p>
            <a:endParaRPr lang="en-US" sz="160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buFont typeface="Calibri"/>
              <a:buChar char="-"/>
            </a:pPr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Patella</a:t>
            </a:r>
          </a:p>
          <a:p>
            <a:r>
              <a:rPr lang="en-US" sz="16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(Rao et al., 2018)</a:t>
            </a:r>
          </a:p>
          <a:p>
            <a:endParaRPr lang="en-US" sz="160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buFont typeface="Calibri"/>
              <a:buChar char="-"/>
            </a:pPr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Ankle</a:t>
            </a:r>
          </a:p>
          <a:p>
            <a:r>
              <a:rPr lang="en-US" sz="16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(Yin et al., 2022)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EBBE3429-775D-6970-C2BB-7851591E5CF4}"/>
              </a:ext>
            </a:extLst>
          </p:cNvPr>
          <p:cNvSpPr/>
          <p:nvPr/>
        </p:nvSpPr>
        <p:spPr>
          <a:xfrm>
            <a:off x="9331303" y="5173885"/>
            <a:ext cx="2511544" cy="1442822"/>
          </a:xfrm>
          <a:prstGeom prst="ellipse">
            <a:avLst/>
          </a:pr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algn="ctr"/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Why?</a:t>
            </a:r>
            <a:endParaRPr lang="en-US">
              <a:solidFill>
                <a:schemeClr val="tx1"/>
              </a:solidFill>
            </a:endParaRPr>
          </a:p>
          <a:p>
            <a:pPr algn="ctr"/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EA3685A-430F-8921-D126-0382EA1A4F12}"/>
              </a:ext>
            </a:extLst>
          </p:cNvPr>
          <p:cNvSpPr txBox="1"/>
          <p:nvPr/>
        </p:nvSpPr>
        <p:spPr>
          <a:xfrm>
            <a:off x="4485264" y="4156243"/>
            <a:ext cx="108228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>
                <a:latin typeface="Calibri"/>
                <a:ea typeface="Calibri"/>
                <a:cs typeface="Calibri"/>
              </a:rPr>
              <a:t>Image 5</a:t>
            </a:r>
          </a:p>
        </p:txBody>
      </p:sp>
      <p:pic>
        <p:nvPicPr>
          <p:cNvPr id="16" name="Picture 15" descr="Diagram of a shoulder: Top 1 Expert Guide">
            <a:extLst>
              <a:ext uri="{FF2B5EF4-FFF2-40B4-BE49-F238E27FC236}">
                <a16:creationId xmlns:a16="http://schemas.microsoft.com/office/drawing/2014/main" id="{9233C56F-2C83-CA07-784F-1E3CD1C0BA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3768" y="1097102"/>
            <a:ext cx="4574672" cy="3059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25671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090887-D40C-BD13-A3AD-140752B4CE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1BB58C-0AE9-9AEF-5FF8-9ECC331125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722" y="262393"/>
            <a:ext cx="10612790" cy="1443306"/>
          </a:xfrm>
        </p:spPr>
        <p:txBody>
          <a:bodyPr/>
          <a:lstStyle/>
          <a:p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Do Some Injuries and Conditions Benefit More From </a:t>
            </a:r>
            <a:r>
              <a:rPr lang="en-US" err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Maitlands</a:t>
            </a:r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F7F1AC-4BE0-B69E-580D-16FF368BF3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br>
              <a:rPr lang="en-US"/>
            </a:br>
            <a:endParaRPr lang="en-US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DF144882-D923-3572-7ABD-CA82D2FDDBE9}"/>
              </a:ext>
            </a:extLst>
          </p:cNvPr>
          <p:cNvSpPr/>
          <p:nvPr/>
        </p:nvSpPr>
        <p:spPr>
          <a:xfrm>
            <a:off x="139306" y="1708267"/>
            <a:ext cx="3639155" cy="3527132"/>
          </a:xfrm>
          <a:prstGeom prst="roundRect">
            <a:avLst/>
          </a:pr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Upper:</a:t>
            </a:r>
          </a:p>
          <a:p>
            <a:pPr marL="285750" indent="-285750">
              <a:buFont typeface="Calibri"/>
              <a:buChar char="-"/>
            </a:pPr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Chronic Neck Pain </a:t>
            </a:r>
          </a:p>
          <a:p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6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(Choi and Heo., 2019) </a:t>
            </a:r>
          </a:p>
          <a:p>
            <a:endParaRPr lang="en-US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buFont typeface="Calibri"/>
              <a:buChar char="-"/>
            </a:pPr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Rotator Cuff syndrome</a:t>
            </a:r>
          </a:p>
          <a:p>
            <a:r>
              <a:rPr lang="en-US" sz="16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(Sathe et al.,2020) </a:t>
            </a:r>
          </a:p>
          <a:p>
            <a:endParaRPr lang="en-US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buFont typeface="Calibri"/>
              <a:buChar char="-"/>
            </a:pPr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Frozen Shoulder</a:t>
            </a:r>
          </a:p>
          <a:p>
            <a:r>
              <a:rPr lang="en-US" sz="16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(Sathe et al.,2020) </a:t>
            </a:r>
            <a:endParaRPr lang="en-US" sz="1600" b="1" i="1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28DF71A-DE32-23CD-29F2-E00E8A35941C}"/>
              </a:ext>
            </a:extLst>
          </p:cNvPr>
          <p:cNvSpPr/>
          <p:nvPr/>
        </p:nvSpPr>
        <p:spPr>
          <a:xfrm>
            <a:off x="7514377" y="1667445"/>
            <a:ext cx="3639155" cy="3527132"/>
          </a:xfrm>
          <a:prstGeom prst="roundRect">
            <a:avLst/>
          </a:pr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Lower: </a:t>
            </a:r>
          </a:p>
          <a:p>
            <a:pPr marL="285750" indent="-285750">
              <a:buFont typeface="Calibri"/>
              <a:buChar char="-"/>
            </a:pPr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Non-Specific Low Back Pain</a:t>
            </a:r>
          </a:p>
          <a:p>
            <a:r>
              <a:rPr lang="en-US" sz="16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(Ibrahim et al.,2023) </a:t>
            </a:r>
          </a:p>
          <a:p>
            <a:endParaRPr lang="en-US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buFont typeface="Calibri"/>
              <a:buChar char="-"/>
            </a:pPr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Chronic Ankle Instability (CAI)</a:t>
            </a:r>
          </a:p>
          <a:p>
            <a:r>
              <a:rPr lang="en-US" sz="16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(Yin et al., 2022) </a:t>
            </a:r>
          </a:p>
          <a:p>
            <a:endParaRPr lang="en-US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buFont typeface="Calibri"/>
              <a:buChar char="-"/>
            </a:pPr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Knee Osteoarthritis (KOA)</a:t>
            </a:r>
          </a:p>
          <a:p>
            <a:r>
              <a:rPr lang="en-US" sz="16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(Rao et al., 2018)</a:t>
            </a:r>
          </a:p>
          <a:p>
            <a:pPr marL="285750" indent="-285750">
              <a:buFont typeface="Calibri"/>
              <a:buChar char="-"/>
            </a:pPr>
            <a:endParaRPr lang="en-US">
              <a:solidFill>
                <a:schemeClr val="tx1"/>
              </a:solidFill>
              <a:latin typeface="Century Schoolbook"/>
              <a:ea typeface="Calibri"/>
              <a:cs typeface="Calibri"/>
            </a:endParaRPr>
          </a:p>
          <a:p>
            <a:endParaRPr lang="en-US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</p:txBody>
      </p:sp>
      <p:pic>
        <p:nvPicPr>
          <p:cNvPr id="6" name="Picture 5" descr="A diagram of a foot with bones and bones&#10;&#10;AI-generated content may be incorrect.">
            <a:extLst>
              <a:ext uri="{FF2B5EF4-FFF2-40B4-BE49-F238E27FC236}">
                <a16:creationId xmlns:a16="http://schemas.microsoft.com/office/drawing/2014/main" id="{843CF60D-D207-79B4-7F4B-ACB095FCB9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23608" y="2041753"/>
            <a:ext cx="3646714" cy="338681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22769CA-1EF5-B12A-7147-6499089B1D30}"/>
              </a:ext>
            </a:extLst>
          </p:cNvPr>
          <p:cNvSpPr txBox="1"/>
          <p:nvPr/>
        </p:nvSpPr>
        <p:spPr>
          <a:xfrm>
            <a:off x="6621411" y="5428473"/>
            <a:ext cx="179412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>
                <a:latin typeface="Calibri"/>
                <a:ea typeface="Calibri"/>
                <a:cs typeface="Calibri"/>
              </a:rPr>
              <a:t>Image 6</a:t>
            </a:r>
          </a:p>
        </p:txBody>
      </p:sp>
    </p:spTree>
    <p:extLst>
      <p:ext uri="{BB962C8B-B14F-4D97-AF65-F5344CB8AC3E}">
        <p14:creationId xmlns:p14="http://schemas.microsoft.com/office/powerpoint/2010/main" val="7332137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18EAF7-A05A-702D-EB4D-1FD6626FDC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CD27C0-38E8-0F9D-E63C-8B44811B4E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722" y="262393"/>
            <a:ext cx="10612790" cy="1443306"/>
          </a:xfrm>
        </p:spPr>
        <p:txBody>
          <a:bodyPr/>
          <a:lstStyle/>
          <a:p>
            <a:r>
              <a:rPr lang="en-US">
                <a:latin typeface="Calibri"/>
                <a:ea typeface="Calibri"/>
                <a:cs typeface="Calibri"/>
              </a:rPr>
              <a:t>Concave and Convex Rule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60A78C-4384-F199-BF6A-15F96861F3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br>
              <a:rPr lang="en-US"/>
            </a:br>
            <a:endParaRPr lang="en-US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AAAEB4A7-FC6B-8D2A-BC99-7A9CD10EE800}"/>
              </a:ext>
            </a:extLst>
          </p:cNvPr>
          <p:cNvSpPr/>
          <p:nvPr/>
        </p:nvSpPr>
        <p:spPr>
          <a:xfrm>
            <a:off x="340904" y="944749"/>
            <a:ext cx="4851588" cy="2489862"/>
          </a:xfrm>
          <a:prstGeom prst="roundRect">
            <a:avLst/>
          </a:prstGeom>
          <a:noFill/>
          <a:ln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What is the concave convex rule? </a:t>
            </a:r>
            <a:endParaRPr lang="en-US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algn="ctr"/>
            <a:endParaRPr lang="en-US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algn="ctr"/>
            <a:r>
              <a:rPr lang="en-US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It's important because it allows practitioners to understand how joints move and therefore apply pain and stiffness relieving </a:t>
            </a:r>
            <a:r>
              <a:rPr lang="en-US" dirty="0" err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mobilisations</a:t>
            </a:r>
            <a:endParaRPr lang="en-US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11B50C56-BA37-7EAB-1B37-A03F43D78A73}"/>
              </a:ext>
            </a:extLst>
          </p:cNvPr>
          <p:cNvSpPr/>
          <p:nvPr/>
        </p:nvSpPr>
        <p:spPr>
          <a:xfrm>
            <a:off x="6654352" y="545943"/>
            <a:ext cx="5308119" cy="3545489"/>
          </a:xfrm>
          <a:prstGeom prst="roundRect">
            <a:avLst/>
          </a:prstGeom>
          <a:noFill/>
          <a:ln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r>
              <a:rPr lang="en-US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Neumann (2012) argues the rule is often misunderstood and that actual arthrokinematics don't strictly follow the "opposite" roll-and-slide pattern in GHJ </a:t>
            </a:r>
            <a:endParaRPr lang="en-US">
              <a:solidFill>
                <a:schemeClr val="tx1"/>
              </a:solidFill>
            </a:endParaRPr>
          </a:p>
          <a:p>
            <a:endParaRPr lang="en-US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algn="ctr"/>
            <a:r>
              <a:rPr lang="en-US" sz="17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"that a posterior glide applied to the humeral head was more effective than applying an anterior glide for the purpose of increasing external rotation of </a:t>
            </a:r>
            <a:r>
              <a:rPr lang="en-US" sz="17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the GH joint. The convex concave</a:t>
            </a:r>
            <a:r>
              <a:rPr lang="en-US" sz="17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 rule suggests that the preferred direction of a manual glide to improve</a:t>
            </a:r>
            <a:endParaRPr lang="en-US" sz="1700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algn="ctr"/>
            <a:r>
              <a:rPr lang="en-US" sz="17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external rotation is anterior."</a:t>
            </a:r>
            <a:endParaRPr lang="en-US" sz="1700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090F362-62A1-4759-08C8-074815BDFCA2}"/>
              </a:ext>
            </a:extLst>
          </p:cNvPr>
          <p:cNvSpPr txBox="1"/>
          <p:nvPr/>
        </p:nvSpPr>
        <p:spPr>
          <a:xfrm>
            <a:off x="7093882" y="4228681"/>
            <a:ext cx="4661942" cy="923330"/>
          </a:xfrm>
          <a:prstGeom prst="rect">
            <a:avLst/>
          </a:prstGeom>
          <a:noFill/>
          <a:ln>
            <a:solidFill>
              <a:schemeClr val="accent3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Calibri"/>
                <a:ea typeface="Calibri"/>
                <a:cs typeface="Calibri"/>
              </a:rPr>
              <a:t>He suggests that the rule is not intended to tell therapists which glides to uses but only to describe the natural </a:t>
            </a:r>
            <a:r>
              <a:rPr lang="en-US">
                <a:latin typeface="Calibri"/>
                <a:ea typeface="Calibri"/>
                <a:cs typeface="Calibri"/>
              </a:rPr>
              <a:t>movement</a:t>
            </a:r>
            <a:r>
              <a:rPr lang="en-US" dirty="0">
                <a:latin typeface="Calibri"/>
                <a:ea typeface="Calibri"/>
                <a:cs typeface="Calibri"/>
              </a:rPr>
              <a:t> of the joint. 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1E2417E-BBAE-CC83-5671-D9C2CCE7CD96}"/>
              </a:ext>
            </a:extLst>
          </p:cNvPr>
          <p:cNvSpPr txBox="1"/>
          <p:nvPr/>
        </p:nvSpPr>
        <p:spPr>
          <a:xfrm>
            <a:off x="353785" y="5007428"/>
            <a:ext cx="3864429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Calibri"/>
                <a:ea typeface="Calibri"/>
                <a:cs typeface="Calibri"/>
              </a:rPr>
              <a:t>Do Moon (2015) suggests the convex concave rule is an applicable and reasonable theory, </a:t>
            </a:r>
            <a:r>
              <a:rPr lang="en-US" dirty="0" err="1">
                <a:latin typeface="Calibri"/>
                <a:ea typeface="Calibri"/>
                <a:cs typeface="Calibri"/>
              </a:rPr>
              <a:t>especi</a:t>
            </a:r>
            <a:r>
              <a:rPr lang="en-US" dirty="0">
                <a:latin typeface="Calibri"/>
                <a:ea typeface="Calibri"/>
                <a:cs typeface="Calibri"/>
              </a:rPr>
              <a:t>ally for frozen shoulder patients range of movement</a:t>
            </a:r>
          </a:p>
          <a:p>
            <a:pPr algn="ctr"/>
            <a:endParaRPr lang="en-US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158A9936-DD71-BB4A-519F-EFCFCE7F3D89}"/>
              </a:ext>
            </a:extLst>
          </p:cNvPr>
          <p:cNvSpPr/>
          <p:nvPr/>
        </p:nvSpPr>
        <p:spPr>
          <a:xfrm>
            <a:off x="199309" y="4812013"/>
            <a:ext cx="4182798" cy="1592830"/>
          </a:xfrm>
          <a:prstGeom prst="roundRect">
            <a:avLst/>
          </a:prstGeom>
          <a:noFill/>
          <a:ln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50511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B54610-6799-A11C-75E8-3425208D2E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8BDD4-1808-2583-4E26-91B896112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722" y="262393"/>
            <a:ext cx="10612790" cy="1443306"/>
          </a:xfrm>
        </p:spPr>
        <p:txBody>
          <a:bodyPr/>
          <a:lstStyle/>
          <a:p>
            <a:r>
              <a:rPr lang="en-US">
                <a:latin typeface="Calibri"/>
                <a:ea typeface="Calibri"/>
                <a:cs typeface="Calibri"/>
              </a:rPr>
              <a:t>Why Would Maitland's Not Be Beneficial? 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1C761C-893A-C399-450B-4A2A0D167B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br>
              <a:rPr lang="en-US"/>
            </a:b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7F9F1CB-0C75-3A30-FD57-44F40AD56D32}"/>
              </a:ext>
            </a:extLst>
          </p:cNvPr>
          <p:cNvSpPr txBox="1"/>
          <p:nvPr/>
        </p:nvSpPr>
        <p:spPr>
          <a:xfrm>
            <a:off x="9257991" y="1833113"/>
            <a:ext cx="2013858" cy="984885"/>
          </a:xfrm>
          <a:prstGeom prst="rect">
            <a:avLst/>
          </a:prstGeom>
          <a:noFill/>
          <a:ln>
            <a:solidFill>
              <a:schemeClr val="accent4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>
                <a:latin typeface="Calibri"/>
                <a:ea typeface="Calibri"/>
                <a:cs typeface="Calibri"/>
              </a:rPr>
              <a:t>"no changes were detected</a:t>
            </a:r>
            <a:r>
              <a:rPr lang="en-US" sz="2000">
                <a:latin typeface="Calibri"/>
                <a:ea typeface="Calibri"/>
                <a:cs typeface="Calibri"/>
              </a:rPr>
              <a:t>” </a:t>
            </a:r>
          </a:p>
          <a:p>
            <a:r>
              <a:rPr lang="en-US">
                <a:latin typeface="Calibri"/>
                <a:ea typeface="Calibri"/>
                <a:cs typeface="Calibri"/>
              </a:rPr>
              <a:t>(GILL et al., 2024)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6F86893-A426-BA40-6A0E-1B892C4855ED}"/>
              </a:ext>
            </a:extLst>
          </p:cNvPr>
          <p:cNvSpPr txBox="1"/>
          <p:nvPr/>
        </p:nvSpPr>
        <p:spPr>
          <a:xfrm>
            <a:off x="7511143" y="4921677"/>
            <a:ext cx="3755572" cy="615553"/>
          </a:xfrm>
          <a:prstGeom prst="rect">
            <a:avLst/>
          </a:prstGeom>
          <a:noFill/>
          <a:ln>
            <a:solidFill>
              <a:schemeClr val="accent4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​</a:t>
            </a:r>
            <a:r>
              <a:rPr lang="en-US">
                <a:latin typeface="Calibri"/>
                <a:ea typeface="Calibri"/>
                <a:cs typeface="Calibri"/>
              </a:rPr>
              <a:t>“</a:t>
            </a:r>
            <a:r>
              <a:rPr lang="en-US" b="1">
                <a:latin typeface="Calibri"/>
                <a:ea typeface="Calibri"/>
                <a:cs typeface="Calibri"/>
              </a:rPr>
              <a:t>inconsistent and open to discussion</a:t>
            </a:r>
            <a:r>
              <a:rPr lang="en-US">
                <a:latin typeface="Calibri"/>
                <a:ea typeface="Calibri"/>
                <a:cs typeface="Calibri"/>
              </a:rPr>
              <a:t>” </a:t>
            </a:r>
          </a:p>
          <a:p>
            <a:r>
              <a:rPr lang="en-US" sz="1600">
                <a:latin typeface="Calibri"/>
                <a:ea typeface="Calibri"/>
                <a:cs typeface="Calibri"/>
              </a:rPr>
              <a:t>(GILL et al., 2024) 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1CD9F078-5166-2334-46FA-5616F49F76D4}"/>
              </a:ext>
            </a:extLst>
          </p:cNvPr>
          <p:cNvSpPr/>
          <p:nvPr/>
        </p:nvSpPr>
        <p:spPr>
          <a:xfrm>
            <a:off x="140976" y="1827807"/>
            <a:ext cx="6309525" cy="2733324"/>
          </a:xfrm>
          <a:prstGeom prst="roundRect">
            <a:avLst/>
          </a:pr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u="sng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Negatives of Maitland's</a:t>
            </a:r>
            <a:endParaRPr lang="en-US" b="1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285750" indent="-285750" algn="ctr">
              <a:buFont typeface="Calibri"/>
              <a:buChar char="-"/>
            </a:pPr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Temporary pain relief</a:t>
            </a:r>
          </a:p>
          <a:p>
            <a:pPr algn="ctr"/>
            <a:endParaRPr lang="en-US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285750" indent="-285750" algn="ctr">
              <a:buFont typeface="Calibri"/>
              <a:buChar char="-"/>
            </a:pPr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Variety of techniques which makes it hard to narrow down on effectiveness</a:t>
            </a:r>
          </a:p>
          <a:p>
            <a:pPr algn="ctr"/>
            <a:endParaRPr lang="en-US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285750" indent="-285750" algn="ctr">
              <a:buFont typeface="Calibri"/>
              <a:buChar char="-"/>
            </a:pPr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If chronic pain is driven by structural, or lifestyle factors, passive mobilization will not provide long-term success</a:t>
            </a:r>
            <a:r>
              <a:rPr lang="en-US" sz="16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 </a:t>
            </a:r>
          </a:p>
          <a:p>
            <a:pPr algn="ctr"/>
            <a:r>
              <a:rPr lang="en-US" sz="16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(Chitale et al 2022)</a:t>
            </a:r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37493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677B4E-C0D6-4878-F4BB-2F730BBF07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10B28F-CD94-E992-6923-BDEE01E7AC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15" y="102211"/>
            <a:ext cx="10930890" cy="1428929"/>
          </a:xfrm>
        </p:spPr>
        <p:txBody>
          <a:bodyPr/>
          <a:lstStyle/>
          <a:p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What other Manual therapies are there?</a:t>
            </a:r>
            <a:r>
              <a:rPr lang="en-US">
                <a:latin typeface="Calibri"/>
                <a:ea typeface="Calibri"/>
                <a:cs typeface="Calibri"/>
              </a:rPr>
              <a:t> 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5DD92F9E-C08C-5DDD-EA7C-B078C842EC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92801" y="7121978"/>
            <a:ext cx="8554539" cy="44608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endParaRPr lang="en-US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endParaRPr lang="en-US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160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8D7B320E-F923-8AFB-6A0C-3AF08C7B4EAD}"/>
              </a:ext>
            </a:extLst>
          </p:cNvPr>
          <p:cNvSpPr/>
          <p:nvPr/>
        </p:nvSpPr>
        <p:spPr>
          <a:xfrm>
            <a:off x="86047" y="1107377"/>
            <a:ext cx="5013433" cy="1267112"/>
          </a:xfrm>
          <a:prstGeom prst="roundRect">
            <a:avLst/>
          </a:pr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D64D190-1DBF-383E-2CFD-F1990CE905C0}"/>
              </a:ext>
            </a:extLst>
          </p:cNvPr>
          <p:cNvSpPr txBox="1"/>
          <p:nvPr/>
        </p:nvSpPr>
        <p:spPr>
          <a:xfrm>
            <a:off x="81643" y="1102179"/>
            <a:ext cx="5021036" cy="148737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latin typeface="Calibri"/>
                <a:ea typeface="Calibri"/>
                <a:cs typeface="Calibri"/>
              </a:rPr>
              <a:t>Mulligan Concept (1983)</a:t>
            </a:r>
            <a:r>
              <a:rPr lang="en-US">
                <a:latin typeface="Calibri"/>
                <a:ea typeface="Calibri"/>
                <a:cs typeface="Calibri"/>
              </a:rPr>
              <a:t>: </a:t>
            </a:r>
            <a:r>
              <a:rPr lang="en-US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Combines therapist-applied mobilization with active patient movement (MWM) to treat pain and restrictions​ </a:t>
            </a:r>
            <a:endParaRPr lang="en-US">
              <a:solidFill>
                <a:srgbClr val="FF0000"/>
              </a:solidFill>
            </a:endParaRPr>
          </a:p>
          <a:p>
            <a:r>
              <a:rPr lang="en-US" sz="1600">
                <a:latin typeface="Calibri"/>
                <a:ea typeface="Calibri"/>
                <a:cs typeface="Calibri"/>
              </a:rPr>
              <a:t>(</a:t>
            </a:r>
            <a:r>
              <a:rPr lang="en-US" sz="1600" err="1">
                <a:latin typeface="Calibri"/>
                <a:ea typeface="Calibri"/>
                <a:cs typeface="Calibri"/>
              </a:rPr>
              <a:t>Kiouloukiotis</a:t>
            </a:r>
            <a:r>
              <a:rPr lang="en-US" sz="1600">
                <a:latin typeface="Calibri"/>
                <a:ea typeface="Calibri"/>
                <a:cs typeface="Calibri"/>
              </a:rPr>
              <a:t> et al,. 2026) </a:t>
            </a:r>
            <a:endParaRPr lang="en-US" sz="1600"/>
          </a:p>
          <a:p>
            <a:pPr algn="ctr"/>
            <a:endParaRPr lang="en-US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A1C41B29-D33D-450A-926D-DE111725948E}"/>
              </a:ext>
            </a:extLst>
          </p:cNvPr>
          <p:cNvSpPr/>
          <p:nvPr/>
        </p:nvSpPr>
        <p:spPr>
          <a:xfrm>
            <a:off x="72439" y="2549733"/>
            <a:ext cx="5013433" cy="1307933"/>
          </a:xfrm>
          <a:prstGeom prst="roundRect">
            <a:avLst/>
          </a:pr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A8ECB1F-8D88-31DE-ECE0-B284871E1FED}"/>
              </a:ext>
            </a:extLst>
          </p:cNvPr>
          <p:cNvSpPr txBox="1"/>
          <p:nvPr/>
        </p:nvSpPr>
        <p:spPr>
          <a:xfrm>
            <a:off x="163285" y="4027714"/>
            <a:ext cx="5021036" cy="146015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err="1">
                <a:latin typeface="Calibri"/>
                <a:ea typeface="Calibri"/>
                <a:cs typeface="Calibri"/>
              </a:rPr>
              <a:t>Kaltenborn-Evjenth</a:t>
            </a:r>
            <a:r>
              <a:rPr lang="en-US" b="1">
                <a:latin typeface="Calibri"/>
                <a:ea typeface="Calibri"/>
                <a:cs typeface="Calibri"/>
              </a:rPr>
              <a:t> Concept (1973)</a:t>
            </a:r>
            <a:r>
              <a:rPr lang="en-US">
                <a:latin typeface="Calibri"/>
                <a:ea typeface="Calibri"/>
                <a:cs typeface="Calibri"/>
              </a:rPr>
              <a:t>:</a:t>
            </a:r>
            <a:r>
              <a:rPr lang="en-US" i="1">
                <a:latin typeface="Calibri"/>
                <a:ea typeface="Calibri"/>
                <a:cs typeface="Calibri"/>
              </a:rPr>
              <a:t> </a:t>
            </a:r>
            <a:r>
              <a:rPr lang="en-US">
                <a:solidFill>
                  <a:schemeClr val="accent6"/>
                </a:solidFill>
                <a:latin typeface="Calibri"/>
                <a:ea typeface="Calibri"/>
                <a:cs typeface="Calibri"/>
              </a:rPr>
              <a:t>Utilizes linear joint-play movements (traction and gliding) to assess and treat joint dysfunction ​ </a:t>
            </a:r>
          </a:p>
          <a:p>
            <a:r>
              <a:rPr lang="en-US" sz="1600">
                <a:latin typeface="Calibri"/>
                <a:ea typeface="Calibri"/>
                <a:cs typeface="Calibri"/>
              </a:rPr>
              <a:t>(Grzegorczyk et al., 2025) </a:t>
            </a:r>
          </a:p>
          <a:p>
            <a:pPr algn="ctr"/>
            <a:endParaRPr lang="en-US"/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9287A40A-008B-D23B-E966-F5ABE2FD0FC8}"/>
              </a:ext>
            </a:extLst>
          </p:cNvPr>
          <p:cNvSpPr/>
          <p:nvPr/>
        </p:nvSpPr>
        <p:spPr>
          <a:xfrm>
            <a:off x="86044" y="4032911"/>
            <a:ext cx="5013433" cy="1307933"/>
          </a:xfrm>
          <a:prstGeom prst="roundRect">
            <a:avLst/>
          </a:pr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31F9192-FED0-BA1D-48FB-D27DE9E4E3EB}"/>
              </a:ext>
            </a:extLst>
          </p:cNvPr>
          <p:cNvSpPr txBox="1"/>
          <p:nvPr/>
        </p:nvSpPr>
        <p:spPr>
          <a:xfrm>
            <a:off x="6436179" y="5769429"/>
            <a:ext cx="60960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​</a:t>
            </a:r>
          </a:p>
          <a:p>
            <a:pPr algn="ctr"/>
            <a:endParaRPr lang="en-US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D079E6E-A289-77D0-51E1-3F73272A3808}"/>
              </a:ext>
            </a:extLst>
          </p:cNvPr>
          <p:cNvSpPr txBox="1"/>
          <p:nvPr/>
        </p:nvSpPr>
        <p:spPr>
          <a:xfrm>
            <a:off x="6707128" y="4081189"/>
            <a:ext cx="480332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​</a:t>
            </a:r>
            <a:endParaRPr lang="en-US">
              <a:latin typeface="Calibri"/>
              <a:ea typeface="Calibri"/>
              <a:cs typeface="Calibri"/>
            </a:endParaRPr>
          </a:p>
          <a:p>
            <a:pPr algn="ctr"/>
            <a:endParaRPr lang="en-US"/>
          </a:p>
        </p:txBody>
      </p:sp>
      <p:sp>
        <p:nvSpPr>
          <p:cNvPr id="4" name="Arrow: Bent-Up 3">
            <a:extLst>
              <a:ext uri="{FF2B5EF4-FFF2-40B4-BE49-F238E27FC236}">
                <a16:creationId xmlns:a16="http://schemas.microsoft.com/office/drawing/2014/main" id="{C99F286A-8998-5002-6E82-73C03D0E128D}"/>
              </a:ext>
            </a:extLst>
          </p:cNvPr>
          <p:cNvSpPr/>
          <p:nvPr/>
        </p:nvSpPr>
        <p:spPr>
          <a:xfrm rot="10800000" flipH="1">
            <a:off x="10684198" y="3390589"/>
            <a:ext cx="960977" cy="743399"/>
          </a:xfrm>
          <a:prstGeom prst="bentUp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C45B2EE-4425-86EA-48CB-7A5299A1F23B}"/>
              </a:ext>
            </a:extLst>
          </p:cNvPr>
          <p:cNvSpPr txBox="1"/>
          <p:nvPr/>
        </p:nvSpPr>
        <p:spPr>
          <a:xfrm>
            <a:off x="10095307" y="4203653"/>
            <a:ext cx="5742215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latin typeface="Calibri"/>
                <a:ea typeface="Calibri"/>
                <a:cs typeface="Calibri"/>
              </a:rPr>
              <a:t>McKenzie Concept</a:t>
            </a:r>
            <a:endParaRPr lang="en-US" i="1">
              <a:latin typeface="Calibri"/>
              <a:ea typeface="Calibri"/>
              <a:cs typeface="Calibri"/>
            </a:endParaRPr>
          </a:p>
          <a:p>
            <a:r>
              <a:rPr lang="en-US" sz="1400">
                <a:latin typeface="Calibri"/>
                <a:ea typeface="Calibri"/>
                <a:cs typeface="Calibri"/>
              </a:rPr>
              <a:t>(van </a:t>
            </a:r>
            <a:r>
              <a:rPr lang="en-US" sz="1400" err="1">
                <a:latin typeface="Calibri"/>
                <a:ea typeface="Calibri"/>
                <a:cs typeface="Calibri"/>
              </a:rPr>
              <a:t>Helvoirt</a:t>
            </a:r>
            <a:r>
              <a:rPr lang="en-US" sz="1400">
                <a:latin typeface="Calibri"/>
                <a:ea typeface="Calibri"/>
                <a:cs typeface="Calibri"/>
              </a:rPr>
              <a:t> et al., 2025) </a:t>
            </a:r>
          </a:p>
          <a:p>
            <a:pPr algn="ctr"/>
            <a:endParaRPr lang="en-US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02E67CFA-2567-60F8-1F09-475B325DB386}"/>
              </a:ext>
            </a:extLst>
          </p:cNvPr>
          <p:cNvSpPr/>
          <p:nvPr/>
        </p:nvSpPr>
        <p:spPr>
          <a:xfrm>
            <a:off x="10099710" y="4208852"/>
            <a:ext cx="2019861" cy="777254"/>
          </a:xfrm>
          <a:prstGeom prst="roundRect">
            <a:avLst/>
          </a:pr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D412968-2566-0559-22AC-56F4589C8B23}"/>
              </a:ext>
            </a:extLst>
          </p:cNvPr>
          <p:cNvSpPr txBox="1"/>
          <p:nvPr/>
        </p:nvSpPr>
        <p:spPr>
          <a:xfrm>
            <a:off x="6217270" y="4271689"/>
            <a:ext cx="5742215" cy="8925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latin typeface="Calibri"/>
                <a:ea typeface="Calibri"/>
                <a:cs typeface="Calibri"/>
              </a:rPr>
              <a:t>Mulligan Concept</a:t>
            </a:r>
            <a:endParaRPr lang="en-US" i="1">
              <a:latin typeface="Calibri"/>
              <a:ea typeface="Calibri"/>
              <a:cs typeface="Calibri"/>
            </a:endParaRPr>
          </a:p>
          <a:p>
            <a:r>
              <a:rPr lang="en-US" sz="1600">
                <a:latin typeface="Calibri"/>
                <a:ea typeface="Calibri"/>
                <a:cs typeface="Calibri"/>
              </a:rPr>
              <a:t>(</a:t>
            </a:r>
            <a:r>
              <a:rPr lang="en-US" sz="1600" err="1">
                <a:latin typeface="Calibri"/>
                <a:ea typeface="Calibri"/>
                <a:cs typeface="Calibri"/>
              </a:rPr>
              <a:t>Kiouloukiotis</a:t>
            </a:r>
            <a:r>
              <a:rPr lang="en-US" sz="1600">
                <a:latin typeface="Calibri"/>
                <a:ea typeface="Calibri"/>
                <a:cs typeface="Calibri"/>
              </a:rPr>
              <a:t> et al,. 2026) </a:t>
            </a:r>
            <a:endParaRPr lang="en-US" sz="1600"/>
          </a:p>
          <a:p>
            <a:pPr algn="ctr"/>
            <a:endParaRPr lang="en-US"/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23B4B5EB-23EE-5B92-6120-DFB28A6DCCCC}"/>
              </a:ext>
            </a:extLst>
          </p:cNvPr>
          <p:cNvSpPr/>
          <p:nvPr/>
        </p:nvSpPr>
        <p:spPr>
          <a:xfrm>
            <a:off x="6221674" y="4276886"/>
            <a:ext cx="2278398" cy="709220"/>
          </a:xfrm>
          <a:prstGeom prst="roundRect">
            <a:avLst/>
          </a:pr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70AFAAA5-EB33-2269-BC9E-6DC5B758E4B9}"/>
              </a:ext>
            </a:extLst>
          </p:cNvPr>
          <p:cNvSpPr txBox="1"/>
          <p:nvPr/>
        </p:nvSpPr>
        <p:spPr>
          <a:xfrm>
            <a:off x="7836520" y="3237545"/>
            <a:ext cx="5701394" cy="8925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err="1">
                <a:latin typeface="Calibri"/>
                <a:ea typeface="Calibri"/>
                <a:cs typeface="Calibri"/>
              </a:rPr>
              <a:t>Kaltenborn-Evjenth</a:t>
            </a:r>
            <a:r>
              <a:rPr lang="en-US" b="1">
                <a:latin typeface="Calibri"/>
                <a:ea typeface="Calibri"/>
                <a:cs typeface="Calibri"/>
              </a:rPr>
              <a:t> Concept</a:t>
            </a:r>
            <a:r>
              <a:rPr lang="en-US" i="1">
                <a:latin typeface="Calibri"/>
                <a:ea typeface="Calibri"/>
                <a:cs typeface="Calibri"/>
              </a:rPr>
              <a:t>​ </a:t>
            </a:r>
          </a:p>
          <a:p>
            <a:r>
              <a:rPr lang="en-US" sz="1600">
                <a:latin typeface="Calibri"/>
                <a:ea typeface="Calibri"/>
                <a:cs typeface="Calibri"/>
              </a:rPr>
              <a:t>(Grzegorczyk et al., 2025) </a:t>
            </a:r>
          </a:p>
          <a:p>
            <a:pPr algn="ctr"/>
            <a:endParaRPr lang="en-US"/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AF209318-F1F5-846D-270D-D57D5F1DACA0}"/>
              </a:ext>
            </a:extLst>
          </p:cNvPr>
          <p:cNvSpPr/>
          <p:nvPr/>
        </p:nvSpPr>
        <p:spPr>
          <a:xfrm>
            <a:off x="7813707" y="3147493"/>
            <a:ext cx="2863505" cy="736433"/>
          </a:xfrm>
          <a:prstGeom prst="roundRect">
            <a:avLst/>
          </a:pr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B1B82947-86D1-DAD2-EE9D-D7A3B786027C}"/>
              </a:ext>
            </a:extLst>
          </p:cNvPr>
          <p:cNvSpPr txBox="1"/>
          <p:nvPr/>
        </p:nvSpPr>
        <p:spPr>
          <a:xfrm>
            <a:off x="8500601" y="1444768"/>
            <a:ext cx="2944019" cy="6155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1">
                <a:latin typeface="Calibri"/>
                <a:ea typeface="Calibri"/>
                <a:cs typeface="Calibri"/>
              </a:rPr>
              <a:t>Maitland's</a:t>
            </a:r>
          </a:p>
          <a:p>
            <a:r>
              <a:rPr lang="en-US" sz="1600">
                <a:latin typeface="Calibri"/>
                <a:ea typeface="Calibri"/>
                <a:cs typeface="Calibri"/>
              </a:rPr>
              <a:t>Gill et al (2024) </a:t>
            </a:r>
          </a:p>
        </p:txBody>
      </p:sp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480072B8-8F64-6962-A876-F7D24A35F78C}"/>
              </a:ext>
            </a:extLst>
          </p:cNvPr>
          <p:cNvSpPr/>
          <p:nvPr/>
        </p:nvSpPr>
        <p:spPr>
          <a:xfrm>
            <a:off x="8371599" y="1392171"/>
            <a:ext cx="1829362" cy="709219"/>
          </a:xfrm>
          <a:prstGeom prst="roundRect">
            <a:avLst/>
          </a:pr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Arrow: Down 31">
            <a:extLst>
              <a:ext uri="{FF2B5EF4-FFF2-40B4-BE49-F238E27FC236}">
                <a16:creationId xmlns:a16="http://schemas.microsoft.com/office/drawing/2014/main" id="{904A0F7D-4CB9-C4F9-B635-9622C07D8C20}"/>
              </a:ext>
            </a:extLst>
          </p:cNvPr>
          <p:cNvSpPr/>
          <p:nvPr/>
        </p:nvSpPr>
        <p:spPr>
          <a:xfrm>
            <a:off x="9083413" y="2113618"/>
            <a:ext cx="324403" cy="987668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Arrow: Bent-Up 33">
            <a:extLst>
              <a:ext uri="{FF2B5EF4-FFF2-40B4-BE49-F238E27FC236}">
                <a16:creationId xmlns:a16="http://schemas.microsoft.com/office/drawing/2014/main" id="{4AEFBCF7-CDDF-84F4-E234-96BF6522011E}"/>
              </a:ext>
            </a:extLst>
          </p:cNvPr>
          <p:cNvSpPr/>
          <p:nvPr/>
        </p:nvSpPr>
        <p:spPr>
          <a:xfrm rot="10800000">
            <a:off x="6909889" y="3430694"/>
            <a:ext cx="916809" cy="784220"/>
          </a:xfrm>
          <a:prstGeom prst="bentUp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: Rounded Corners 34">
            <a:extLst>
              <a:ext uri="{FF2B5EF4-FFF2-40B4-BE49-F238E27FC236}">
                <a16:creationId xmlns:a16="http://schemas.microsoft.com/office/drawing/2014/main" id="{BC13CE74-3B0D-F23E-CC83-530EDBBCFB6A}"/>
              </a:ext>
            </a:extLst>
          </p:cNvPr>
          <p:cNvSpPr/>
          <p:nvPr/>
        </p:nvSpPr>
        <p:spPr>
          <a:xfrm>
            <a:off x="86043" y="5488875"/>
            <a:ext cx="3503041" cy="586755"/>
          </a:xfrm>
          <a:prstGeom prst="roundRect">
            <a:avLst/>
          </a:pr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C2BC6794-9027-D827-FF6D-E35B66A21AB4}"/>
              </a:ext>
            </a:extLst>
          </p:cNvPr>
          <p:cNvSpPr txBox="1"/>
          <p:nvPr/>
        </p:nvSpPr>
        <p:spPr>
          <a:xfrm>
            <a:off x="164872" y="5589705"/>
            <a:ext cx="384684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latin typeface="Calibri"/>
                <a:ea typeface="Calibri"/>
                <a:cs typeface="Calibri"/>
              </a:rPr>
              <a:t>Maitland's </a:t>
            </a:r>
            <a:r>
              <a:rPr lang="en-US" b="1" err="1">
                <a:latin typeface="Calibri"/>
                <a:ea typeface="Calibri"/>
                <a:cs typeface="Calibri"/>
              </a:rPr>
              <a:t>Mobilisations</a:t>
            </a:r>
            <a:r>
              <a:rPr lang="en-US" b="1">
                <a:latin typeface="Calibri"/>
                <a:ea typeface="Calibri"/>
                <a:cs typeface="Calibri"/>
              </a:rPr>
              <a:t> (1965)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9A4B383E-D368-E214-E27C-73A0698A5389}"/>
              </a:ext>
            </a:extLst>
          </p:cNvPr>
          <p:cNvSpPr txBox="1"/>
          <p:nvPr/>
        </p:nvSpPr>
        <p:spPr>
          <a:xfrm>
            <a:off x="81643" y="2585358"/>
            <a:ext cx="5021036" cy="14465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latin typeface="Calibri"/>
                <a:ea typeface="Calibri"/>
                <a:cs typeface="Calibri"/>
              </a:rPr>
              <a:t>McKenzie Concept (1981)</a:t>
            </a:r>
            <a:r>
              <a:rPr lang="en-US">
                <a:latin typeface="Calibri"/>
                <a:ea typeface="Calibri"/>
                <a:cs typeface="Calibri"/>
              </a:rPr>
              <a:t>: </a:t>
            </a:r>
            <a:r>
              <a:rPr lang="en-US">
                <a:solidFill>
                  <a:srgbClr val="00B050"/>
                </a:solidFill>
                <a:latin typeface="Calibri"/>
                <a:ea typeface="Calibri"/>
                <a:cs typeface="Calibri"/>
              </a:rPr>
              <a:t>Uses repeated, active patient movements to classify symptoms and treat spinal/peripheral joint issues​ ​ </a:t>
            </a:r>
          </a:p>
          <a:p>
            <a:r>
              <a:rPr lang="en-US" sz="1600">
                <a:latin typeface="Calibri"/>
                <a:ea typeface="Calibri"/>
                <a:cs typeface="Calibri"/>
              </a:rPr>
              <a:t>(van </a:t>
            </a:r>
            <a:r>
              <a:rPr lang="en-US" sz="1600" err="1">
                <a:latin typeface="Calibri"/>
                <a:ea typeface="Calibri"/>
                <a:cs typeface="Calibri"/>
              </a:rPr>
              <a:t>Helvoirt</a:t>
            </a:r>
            <a:r>
              <a:rPr lang="en-US" sz="1600">
                <a:latin typeface="Calibri"/>
                <a:ea typeface="Calibri"/>
                <a:cs typeface="Calibri"/>
              </a:rPr>
              <a:t> et al., 2025) </a:t>
            </a:r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12908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885946-7476-4D36-D36B-A50E831C59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ECB666-DBF5-167D-8800-3CC7ECF135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592" y="3857"/>
            <a:ext cx="11311889" cy="1428929"/>
          </a:xfrm>
        </p:spPr>
        <p:txBody>
          <a:bodyPr/>
          <a:lstStyle/>
          <a:p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How does </a:t>
            </a:r>
            <a:r>
              <a:rPr lang="en-US" err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Maitlan</a:t>
            </a:r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d's Compare to Other Manual Therapies?</a:t>
            </a:r>
            <a:r>
              <a:rPr lang="en-US">
                <a:latin typeface="Calibri"/>
                <a:ea typeface="Calibri"/>
                <a:cs typeface="Calibri"/>
              </a:rPr>
              <a:t>  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F8904C4-C64A-326B-3ABC-F0B483FF5E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92801" y="7121978"/>
            <a:ext cx="8554539" cy="44608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endParaRPr lang="en-US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endParaRPr lang="en-US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160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2EEDCE5-45AD-79BD-D05F-79B2EC9BB49D}"/>
              </a:ext>
            </a:extLst>
          </p:cNvPr>
          <p:cNvSpPr txBox="1"/>
          <p:nvPr/>
        </p:nvSpPr>
        <p:spPr>
          <a:xfrm>
            <a:off x="6535" y="1819815"/>
            <a:ext cx="6521056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>
                <a:latin typeface="Calibri"/>
                <a:ea typeface="Calibri"/>
                <a:cs typeface="Calibri"/>
              </a:rPr>
              <a:t>Research by </a:t>
            </a:r>
            <a:r>
              <a:rPr lang="en-US" err="1">
                <a:latin typeface="Calibri"/>
                <a:ea typeface="Calibri"/>
                <a:cs typeface="Calibri"/>
              </a:rPr>
              <a:t>Kioloukiotis</a:t>
            </a:r>
            <a:r>
              <a:rPr lang="en-US">
                <a:latin typeface="Calibri"/>
                <a:ea typeface="Calibri"/>
                <a:cs typeface="Calibri"/>
              </a:rPr>
              <a:t> et al (2026) and </a:t>
            </a:r>
            <a:r>
              <a:rPr lang="en-US" err="1">
                <a:latin typeface="Calibri"/>
                <a:ea typeface="Calibri"/>
                <a:cs typeface="Calibri"/>
              </a:rPr>
              <a:t>Anggiat</a:t>
            </a:r>
            <a:r>
              <a:rPr lang="en-US">
                <a:latin typeface="Calibri"/>
                <a:ea typeface="Calibri"/>
                <a:cs typeface="Calibri"/>
              </a:rPr>
              <a:t> et al (2020)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>
                <a:latin typeface="Calibri"/>
                <a:ea typeface="Calibri"/>
                <a:cs typeface="Calibri"/>
              </a:rPr>
              <a:t>suggests that no method of manual therapy has been proven to be better than any other method</a:t>
            </a:r>
            <a:endParaRPr lang="en-US">
              <a:latin typeface="Century Schoolbook"/>
              <a:ea typeface="Calibri"/>
              <a:cs typeface="Calibri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2AFCDF0-E2C8-91B9-37F4-40CFD47B3527}"/>
              </a:ext>
            </a:extLst>
          </p:cNvPr>
          <p:cNvSpPr txBox="1"/>
          <p:nvPr/>
        </p:nvSpPr>
        <p:spPr>
          <a:xfrm>
            <a:off x="6436179" y="5769429"/>
            <a:ext cx="60960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​</a:t>
            </a:r>
          </a:p>
          <a:p>
            <a:pPr algn="ctr"/>
            <a:endParaRPr lang="en-US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5845781-3A62-2899-0385-18536EEB324E}"/>
              </a:ext>
            </a:extLst>
          </p:cNvPr>
          <p:cNvSpPr txBox="1"/>
          <p:nvPr/>
        </p:nvSpPr>
        <p:spPr>
          <a:xfrm>
            <a:off x="1" y="2966356"/>
            <a:ext cx="653142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/>
              <a:t>​</a:t>
            </a:r>
            <a:r>
              <a:rPr lang="en-US">
                <a:latin typeface="Calibri"/>
                <a:ea typeface="Calibri"/>
                <a:cs typeface="Calibri"/>
              </a:rPr>
              <a:t>​Grzegorczyk et al (2025) and Sathe et al (2020)</a:t>
            </a:r>
            <a:r>
              <a:rPr lang="en-US">
                <a:latin typeface="Century Schoolbook"/>
                <a:ea typeface="Calibri"/>
                <a:cs typeface="Calibri"/>
              </a:rPr>
              <a:t> </a:t>
            </a:r>
            <a:r>
              <a:rPr lang="en-US">
                <a:latin typeface="Calibri"/>
                <a:ea typeface="Calibri"/>
                <a:cs typeface="Calibri"/>
              </a:rPr>
              <a:t>agree but suggest that </a:t>
            </a:r>
            <a:r>
              <a:rPr lang="en-US" err="1">
                <a:latin typeface="Calibri"/>
                <a:ea typeface="Calibri"/>
                <a:cs typeface="Calibri"/>
              </a:rPr>
              <a:t>Kaltenborn-Evjenth</a:t>
            </a:r>
            <a:r>
              <a:rPr lang="en-US">
                <a:latin typeface="Calibri"/>
                <a:ea typeface="Calibri"/>
                <a:cs typeface="Calibri"/>
              </a:rPr>
              <a:t> is the most balanced, but to be effective, all methods should be used alongside another form of manual therapy</a:t>
            </a:r>
            <a:endParaRPr lang="en-US"/>
          </a:p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F6937A1-11A7-5382-FA8E-CE5CBC30AC60}"/>
              </a:ext>
            </a:extLst>
          </p:cNvPr>
          <p:cNvSpPr txBox="1"/>
          <p:nvPr/>
        </p:nvSpPr>
        <p:spPr>
          <a:xfrm>
            <a:off x="6202709" y="5102679"/>
            <a:ext cx="6436179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>
                <a:latin typeface="Calibri"/>
                <a:ea typeface="Calibri"/>
                <a:cs typeface="Calibri"/>
              </a:rPr>
              <a:t>Kaur et al (2019) argues </a:t>
            </a:r>
            <a:r>
              <a:rPr lang="en-US" b="1">
                <a:latin typeface="Calibri"/>
                <a:ea typeface="Calibri"/>
                <a:cs typeface="Calibri"/>
              </a:rPr>
              <a:t>against</a:t>
            </a:r>
            <a:r>
              <a:rPr lang="en-US">
                <a:latin typeface="Calibri"/>
                <a:ea typeface="Calibri"/>
                <a:cs typeface="Calibri"/>
              </a:rPr>
              <a:t> this and suggests that Mulligan's is more beneficial than Maitland's</a:t>
            </a:r>
            <a:endParaRPr lang="en-US"/>
          </a:p>
          <a:p>
            <a:endParaRPr lang="en-US">
              <a:latin typeface="Calibri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latin typeface="Calibri"/>
                <a:ea typeface="Calibri"/>
                <a:cs typeface="Calibri"/>
              </a:rPr>
              <a:t>Khan et al (2018) argues that Sustained Natural Apophyseal Glides are best, however, these only link to lower back pain</a:t>
            </a:r>
            <a:endParaRPr lang="en-US">
              <a:latin typeface="Century Schoolbook"/>
              <a:ea typeface="Calibri"/>
              <a:cs typeface="Calibri"/>
            </a:endParaRPr>
          </a:p>
          <a:p>
            <a:pPr algn="ctr"/>
            <a:endParaRPr lang="en-US">
              <a:latin typeface="Century Schoolbook"/>
              <a:ea typeface="Calibri"/>
              <a:cs typeface="Calibri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A897255-B11B-EE1E-0AC1-90474CF0BF0A}"/>
              </a:ext>
            </a:extLst>
          </p:cNvPr>
          <p:cNvSpPr/>
          <p:nvPr/>
        </p:nvSpPr>
        <p:spPr>
          <a:xfrm>
            <a:off x="10496" y="1715994"/>
            <a:ext cx="6533296" cy="2453942"/>
          </a:xfrm>
          <a:prstGeom prst="rect">
            <a:avLst/>
          </a:pr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0C10645-934B-CE19-875F-D60DFAD8A147}"/>
              </a:ext>
            </a:extLst>
          </p:cNvPr>
          <p:cNvSpPr/>
          <p:nvPr/>
        </p:nvSpPr>
        <p:spPr>
          <a:xfrm>
            <a:off x="6199596" y="4968100"/>
            <a:ext cx="5989011" cy="1896050"/>
          </a:xfrm>
          <a:prstGeom prst="rect">
            <a:avLst/>
          </a:pr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40427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F12D82-9AC8-1787-0530-5B0F4E9AC1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DE4AFD-8C24-FC75-BB24-F5514FCA91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722" y="262393"/>
            <a:ext cx="10612790" cy="1443306"/>
          </a:xfrm>
        </p:spPr>
        <p:txBody>
          <a:bodyPr/>
          <a:lstStyle/>
          <a:p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Risks of Maitland's </a:t>
            </a:r>
            <a:r>
              <a:rPr lang="en-US" err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Mobilisations</a:t>
            </a:r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 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BE718F-F66A-132F-FD70-7893F25395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60586" y="2223407"/>
            <a:ext cx="8595360" cy="435133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br>
              <a:rPr lang="en-US"/>
            </a:b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A8DC022-42DC-A5FF-3470-9B0A4523A2C8}"/>
              </a:ext>
            </a:extLst>
          </p:cNvPr>
          <p:cNvSpPr txBox="1"/>
          <p:nvPr/>
        </p:nvSpPr>
        <p:spPr>
          <a:xfrm>
            <a:off x="149679" y="1823357"/>
            <a:ext cx="60960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+mn-lt"/>
                <a:cs typeface="+mn-lt"/>
              </a:rPr>
              <a:t>   </a:t>
            </a:r>
            <a:endParaRPr lang="en-US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657448E7-E22A-AD17-7673-451143973870}"/>
              </a:ext>
            </a:extLst>
          </p:cNvPr>
          <p:cNvSpPr/>
          <p:nvPr/>
        </p:nvSpPr>
        <p:spPr>
          <a:xfrm>
            <a:off x="150477" y="2007240"/>
            <a:ext cx="5492609" cy="3911297"/>
          </a:xfrm>
          <a:prstGeom prst="roundRect">
            <a:avLst/>
          </a:pr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Are there any risks of Maitland's?</a:t>
            </a:r>
            <a:endParaRPr lang="en-US" b="1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285750" indent="-285750" algn="ctr">
              <a:buFont typeface="Calibri"/>
              <a:buChar char="-"/>
            </a:pPr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Research shows that clinicians often struggle to apply mobilizations consistently, especially in terms of rhythm and force. </a:t>
            </a:r>
          </a:p>
          <a:p>
            <a:pPr algn="ctr"/>
            <a:endParaRPr lang="en-US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285750" indent="-285750" algn="ctr">
              <a:buFont typeface="Calibri"/>
              <a:buChar char="-"/>
            </a:pPr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Can cause aggravation of symptoms , in rare cases, if the mobilization is not tailored to the patient's specific irritability level, it may worsen the symptoms</a:t>
            </a:r>
          </a:p>
          <a:p>
            <a:pPr algn="ctr"/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(Hammond et al ., 2022) </a:t>
            </a:r>
          </a:p>
          <a:p>
            <a:pPr algn="ctr"/>
            <a:endParaRPr lang="en-US"/>
          </a:p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519613D-BBC3-CA94-920A-08CB0B70E34C}"/>
              </a:ext>
            </a:extLst>
          </p:cNvPr>
          <p:cNvSpPr txBox="1"/>
          <p:nvPr/>
        </p:nvSpPr>
        <p:spPr>
          <a:xfrm>
            <a:off x="9426310" y="3512428"/>
            <a:ext cx="242272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Calibri"/>
                <a:ea typeface="Calibri"/>
                <a:cs typeface="Calibri"/>
              </a:rPr>
              <a:t>Human Error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9FA88C83-49D4-8C0A-8550-26B8936D9B87}"/>
              </a:ext>
            </a:extLst>
          </p:cNvPr>
          <p:cNvSpPr/>
          <p:nvPr/>
        </p:nvSpPr>
        <p:spPr>
          <a:xfrm>
            <a:off x="8870175" y="2646194"/>
            <a:ext cx="2422059" cy="2083582"/>
          </a:xfrm>
          <a:prstGeom prst="ellips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62170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F672F4-4D25-267F-BF90-DBF8F6A3DA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2D3FD7-BEE7-C68D-E89B-6FC11CFE9F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4669" y="-4975"/>
            <a:ext cx="10612790" cy="1443306"/>
          </a:xfrm>
        </p:spPr>
        <p:txBody>
          <a:bodyPr/>
          <a:lstStyle/>
          <a:p>
            <a:r>
              <a:rPr lang="en-US" u="sng">
                <a:latin typeface="Calibri"/>
                <a:ea typeface="Calibri"/>
                <a:cs typeface="Calibri"/>
              </a:rPr>
              <a:t>My Experiences with Maitland's 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05D88D-E094-A7F6-9DEB-87479A29A0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br>
              <a:rPr lang="en-US"/>
            </a:br>
            <a:endParaRPr lang="en-US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718830FB-41EC-D1DF-764F-EE524E080C7B}"/>
              </a:ext>
            </a:extLst>
          </p:cNvPr>
          <p:cNvSpPr/>
          <p:nvPr/>
        </p:nvSpPr>
        <p:spPr>
          <a:xfrm>
            <a:off x="8850852" y="1085439"/>
            <a:ext cx="3046109" cy="278123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>
                <a:latin typeface="Calibri"/>
                <a:ea typeface="Calibri"/>
                <a:cs typeface="Calibri"/>
              </a:rPr>
              <a:t>Ankle:</a:t>
            </a:r>
          </a:p>
          <a:p>
            <a:pPr algn="ctr"/>
            <a:r>
              <a:rPr lang="en-US">
                <a:latin typeface="Calibri"/>
                <a:ea typeface="Calibri"/>
                <a:cs typeface="Calibri"/>
              </a:rPr>
              <a:t>Grade 3 AP 1min x3 on Talocrural Joint</a:t>
            </a:r>
          </a:p>
          <a:p>
            <a:pPr algn="ctr"/>
            <a:r>
              <a:rPr lang="en-US">
                <a:latin typeface="Calibri"/>
                <a:ea typeface="Calibri"/>
                <a:cs typeface="Calibri"/>
              </a:rPr>
              <a:t>Improved stiffness</a:t>
            </a:r>
          </a:p>
          <a:p>
            <a:pPr algn="ctr"/>
            <a:endParaRPr lang="en-US" sz="1400" i="1" dirty="0">
              <a:latin typeface="Calibri"/>
              <a:ea typeface="Calibri"/>
              <a:cs typeface="Calibri"/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F2167D12-3BFA-7EA7-CC1A-73E94681403A}"/>
              </a:ext>
            </a:extLst>
          </p:cNvPr>
          <p:cNvSpPr/>
          <p:nvPr/>
        </p:nvSpPr>
        <p:spPr>
          <a:xfrm>
            <a:off x="8850851" y="4013124"/>
            <a:ext cx="3046109" cy="278123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>
                <a:latin typeface="Calibri"/>
                <a:ea typeface="Calibri"/>
                <a:cs typeface="Calibri"/>
              </a:rPr>
              <a:t>Lumbar Spine:</a:t>
            </a:r>
            <a:endParaRPr lang="en-US" b="1">
              <a:latin typeface="Neue Haas Grotesk Text Pro"/>
              <a:ea typeface="Calibri"/>
              <a:cs typeface="Calibri"/>
            </a:endParaRPr>
          </a:p>
          <a:p>
            <a:pPr algn="ctr"/>
            <a:r>
              <a:rPr lang="en-US" dirty="0">
                <a:latin typeface="Calibri"/>
                <a:ea typeface="Calibri"/>
                <a:cs typeface="Calibri"/>
              </a:rPr>
              <a:t>Grade 3 Transverse </a:t>
            </a:r>
            <a:r>
              <a:rPr lang="en-US">
                <a:latin typeface="Calibri"/>
                <a:ea typeface="Calibri"/>
                <a:cs typeface="Calibri"/>
              </a:rPr>
              <a:t>1min x3 L3,L4</a:t>
            </a:r>
            <a:endParaRPr lang="en-US" dirty="0">
              <a:latin typeface="Calibri"/>
              <a:ea typeface="Calibri"/>
              <a:cs typeface="Calibri"/>
            </a:endParaRPr>
          </a:p>
          <a:p>
            <a:pPr algn="ctr"/>
            <a:r>
              <a:rPr lang="en-US">
                <a:latin typeface="Calibri"/>
                <a:ea typeface="Calibri"/>
                <a:cs typeface="Calibri"/>
              </a:rPr>
              <a:t>Improved stiffness </a:t>
            </a:r>
            <a:endParaRPr lang="en-US" dirty="0">
              <a:latin typeface="Calibri"/>
              <a:ea typeface="Calibri"/>
              <a:cs typeface="Calibri"/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203CC040-4B78-EDBD-B985-33C2422F03C2}"/>
              </a:ext>
            </a:extLst>
          </p:cNvPr>
          <p:cNvSpPr/>
          <p:nvPr/>
        </p:nvSpPr>
        <p:spPr>
          <a:xfrm>
            <a:off x="4412535" y="4013124"/>
            <a:ext cx="3046109" cy="278123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>
                <a:latin typeface="Calibri"/>
                <a:ea typeface="Calibri"/>
                <a:cs typeface="Calibri"/>
              </a:rPr>
              <a:t>Shoulder:</a:t>
            </a:r>
          </a:p>
          <a:p>
            <a:pPr algn="ctr"/>
            <a:r>
              <a:rPr lang="en-US" dirty="0">
                <a:latin typeface="Calibri"/>
                <a:ea typeface="Calibri"/>
                <a:cs typeface="Calibri"/>
              </a:rPr>
              <a:t>Grade 2 Passive </a:t>
            </a:r>
            <a:r>
              <a:rPr lang="en-US">
                <a:latin typeface="Calibri"/>
                <a:ea typeface="Calibri"/>
                <a:cs typeface="Calibri"/>
              </a:rPr>
              <a:t>Abduction 1min x3</a:t>
            </a:r>
            <a:endParaRPr lang="en-US" dirty="0">
              <a:latin typeface="Calibri"/>
              <a:ea typeface="Calibri"/>
              <a:cs typeface="Calibri"/>
            </a:endParaRPr>
          </a:p>
          <a:p>
            <a:pPr algn="ctr"/>
            <a:r>
              <a:rPr lang="en-US" dirty="0">
                <a:latin typeface="Calibri"/>
                <a:ea typeface="Calibri"/>
                <a:cs typeface="Calibri"/>
              </a:rPr>
              <a:t>Reduced pain </a:t>
            </a:r>
            <a:endParaRPr lang="en-US" sz="1600" i="1" dirty="0">
              <a:latin typeface="Calibri"/>
              <a:ea typeface="Calibri"/>
              <a:cs typeface="Calibri"/>
            </a:endParaRPr>
          </a:p>
          <a:p>
            <a:pPr algn="ctr"/>
            <a:endParaRPr lang="en-US" sz="1400" i="1" dirty="0">
              <a:latin typeface="Calibri"/>
              <a:ea typeface="Calibri"/>
              <a:cs typeface="Calibri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3A245BA-4003-5E8B-EFFF-06DA9F2061EE}"/>
              </a:ext>
            </a:extLst>
          </p:cNvPr>
          <p:cNvSpPr/>
          <p:nvPr/>
        </p:nvSpPr>
        <p:spPr>
          <a:xfrm>
            <a:off x="4412535" y="1085438"/>
            <a:ext cx="3046109" cy="278123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>
                <a:latin typeface="Calibri"/>
                <a:ea typeface="Calibri"/>
                <a:cs typeface="Calibri"/>
              </a:rPr>
              <a:t>Shoulder:</a:t>
            </a:r>
            <a:endParaRPr lang="en-US">
              <a:latin typeface="Neue Haas Grotesk Text Pro"/>
              <a:ea typeface="Calibri"/>
              <a:cs typeface="Calibri"/>
            </a:endParaRPr>
          </a:p>
          <a:p>
            <a:pPr algn="ctr"/>
            <a:r>
              <a:rPr lang="en-US">
                <a:latin typeface="Calibri"/>
                <a:ea typeface="Calibri"/>
                <a:cs typeface="Calibri"/>
              </a:rPr>
              <a:t>Grade 3 Longitudinal Caudad 1min x3 </a:t>
            </a:r>
            <a:endParaRPr lang="en-US" dirty="0">
              <a:latin typeface="Calibri"/>
              <a:ea typeface="Calibri"/>
              <a:cs typeface="Calibri"/>
            </a:endParaRPr>
          </a:p>
          <a:p>
            <a:pPr algn="ctr"/>
            <a:r>
              <a:rPr lang="en-US">
                <a:latin typeface="Calibri"/>
                <a:ea typeface="Calibri"/>
                <a:cs typeface="Calibri"/>
              </a:rPr>
              <a:t>Improved</a:t>
            </a:r>
            <a:r>
              <a:rPr lang="en-US" dirty="0">
                <a:latin typeface="Calibri"/>
                <a:ea typeface="Calibri"/>
                <a:cs typeface="Calibri"/>
              </a:rPr>
              <a:t> ROM</a:t>
            </a:r>
          </a:p>
          <a:p>
            <a:pPr algn="ctr"/>
            <a:endParaRPr lang="en-US" sz="1400" i="1" dirty="0">
              <a:latin typeface="Calibri"/>
              <a:ea typeface="Calibri"/>
              <a:cs typeface="Calibri"/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7A856681-3557-EA83-0339-42CC1F9F9777}"/>
              </a:ext>
            </a:extLst>
          </p:cNvPr>
          <p:cNvSpPr/>
          <p:nvPr/>
        </p:nvSpPr>
        <p:spPr>
          <a:xfrm>
            <a:off x="107903" y="4013122"/>
            <a:ext cx="3046109" cy="278123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>
                <a:latin typeface="Calibri"/>
                <a:ea typeface="Calibri"/>
                <a:cs typeface="Calibri"/>
              </a:rPr>
              <a:t>Hip:</a:t>
            </a:r>
          </a:p>
          <a:p>
            <a:pPr algn="ctr"/>
            <a:r>
              <a:rPr lang="en-US">
                <a:latin typeface="Calibri"/>
                <a:ea typeface="Calibri"/>
                <a:cs typeface="Calibri"/>
              </a:rPr>
              <a:t>Grade 2 Longitudinal Caudad 1min x3</a:t>
            </a:r>
          </a:p>
          <a:p>
            <a:pPr algn="ctr"/>
            <a:r>
              <a:rPr lang="en-US" dirty="0">
                <a:latin typeface="Calibri"/>
                <a:ea typeface="Calibri"/>
                <a:cs typeface="Calibri"/>
              </a:rPr>
              <a:t>Reduced pain and "pressure" in </a:t>
            </a:r>
            <a:r>
              <a:rPr lang="en-US" dirty="0" err="1">
                <a:latin typeface="Calibri"/>
                <a:ea typeface="Calibri"/>
                <a:cs typeface="Calibri"/>
              </a:rPr>
              <a:t>Lxsp</a:t>
            </a:r>
            <a:endParaRPr lang="en-US">
              <a:latin typeface="Calibri"/>
              <a:ea typeface="Calibri"/>
              <a:cs typeface="Calibri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39DAD6D1-E4AC-8B69-698B-B1F735365D89}"/>
              </a:ext>
            </a:extLst>
          </p:cNvPr>
          <p:cNvSpPr/>
          <p:nvPr/>
        </p:nvSpPr>
        <p:spPr>
          <a:xfrm>
            <a:off x="107904" y="1085438"/>
            <a:ext cx="3046109" cy="278123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Patella: </a:t>
            </a:r>
            <a:endParaRPr lang="en-US">
              <a:solidFill>
                <a:srgbClr val="FFFFFF"/>
              </a:solidFill>
              <a:latin typeface="Neue Haas Grotesk Text Pro"/>
              <a:ea typeface="Calibri"/>
              <a:cs typeface="Calibri"/>
            </a:endParaRPr>
          </a:p>
          <a:p>
            <a:pPr algn="ctr"/>
            <a:r>
              <a:rPr lang="en-US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Grade 1 Medial Glides 1min x3</a:t>
            </a:r>
          </a:p>
          <a:p>
            <a:pPr algn="ctr"/>
            <a:r>
              <a:rPr lang="en-US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Reduced pain </a:t>
            </a:r>
          </a:p>
          <a:p>
            <a:pPr algn="ctr"/>
            <a:endParaRPr lang="en-US" sz="1400" i="1" dirty="0">
              <a:solidFill>
                <a:srgbClr val="FFFFFF"/>
              </a:solidFill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1383690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CD38A2-B8D5-3C1C-ADE7-C7E058B77A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456BB0-77F9-E5F3-AD3D-CC67803C26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722" y="262393"/>
            <a:ext cx="10612790" cy="1443306"/>
          </a:xfrm>
        </p:spPr>
        <p:txBody>
          <a:bodyPr/>
          <a:lstStyle/>
          <a:p>
            <a:r>
              <a:rPr lang="en-US" dirty="0" err="1">
                <a:latin typeface="Calibri"/>
                <a:ea typeface="Calibri"/>
                <a:cs typeface="Calibri"/>
              </a:rPr>
              <a:t>Analysing</a:t>
            </a:r>
            <a:r>
              <a:rPr lang="en-US" dirty="0">
                <a:latin typeface="Calibri"/>
                <a:ea typeface="Calibri"/>
                <a:cs typeface="Calibri"/>
              </a:rPr>
              <a:t> Research 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151C2C-9C29-8EA5-D5FD-E066139397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br>
              <a:rPr lang="en-US"/>
            </a:b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919D478-9D9C-139F-6C91-32984B3F87AD}"/>
              </a:ext>
            </a:extLst>
          </p:cNvPr>
          <p:cNvSpPr txBox="1"/>
          <p:nvPr/>
        </p:nvSpPr>
        <p:spPr>
          <a:xfrm>
            <a:off x="8110837" y="268152"/>
            <a:ext cx="380725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dirty="0">
              <a:latin typeface="Calibri"/>
              <a:ea typeface="Calibri"/>
              <a:cs typeface="Calibri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6FCB0C73-B80C-6D08-3740-70D904937AF3}"/>
              </a:ext>
            </a:extLst>
          </p:cNvPr>
          <p:cNvSpPr/>
          <p:nvPr/>
        </p:nvSpPr>
        <p:spPr>
          <a:xfrm>
            <a:off x="-2491" y="989933"/>
            <a:ext cx="4434522" cy="1948833"/>
          </a:xfrm>
          <a:prstGeom prst="roundRect">
            <a:avLst/>
          </a:prstGeom>
          <a:noFill/>
          <a:ln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Research overall shows that</a:t>
            </a:r>
            <a:r>
              <a:rPr lang="en-US" sz="20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Maitland’s </a:t>
            </a:r>
            <a:r>
              <a:rPr lang="en-US" dirty="0" err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mobilisation</a:t>
            </a:r>
            <a:r>
              <a:rPr lang="en-US" b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 is effective.</a:t>
            </a:r>
          </a:p>
          <a:p>
            <a:pPr algn="ctr"/>
            <a:endParaRPr lang="en-US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algn="ctr"/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When problems occur, they are usually due to </a:t>
            </a:r>
            <a:r>
              <a:rPr lang="en-US" b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human error,</a:t>
            </a:r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 not the technique itself.</a:t>
            </a:r>
            <a:endParaRPr lang="en-US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algn="ctr"/>
            <a:endParaRPr lang="en-US" dirty="0">
              <a:latin typeface="Calibri"/>
              <a:ea typeface="Calibri"/>
              <a:cs typeface="Calibri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CCE8F255-B8CC-95E9-1B14-E4979DBAE397}"/>
              </a:ext>
            </a:extLst>
          </p:cNvPr>
          <p:cNvSpPr/>
          <p:nvPr/>
        </p:nvSpPr>
        <p:spPr>
          <a:xfrm>
            <a:off x="-2492" y="4198354"/>
            <a:ext cx="6092207" cy="2416728"/>
          </a:xfrm>
          <a:prstGeom prst="roundRect">
            <a:avLst/>
          </a:prstGeom>
          <a:noFill/>
          <a:ln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There are very few cases where Maitland’s completely</a:t>
            </a:r>
          </a:p>
          <a:p>
            <a:pPr algn="ctr"/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fails. </a:t>
            </a:r>
            <a:endParaRPr lang="en-US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algn="ctr"/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However, some studies suggest that other methods</a:t>
            </a:r>
          </a:p>
          <a:p>
            <a:pPr algn="ctr"/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can be more effective for certain conditions, and that</a:t>
            </a:r>
            <a:endParaRPr lang="en-US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algn="ctr"/>
            <a:r>
              <a:rPr lang="en-US" b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Maitland’s works best when combined with other</a:t>
            </a:r>
          </a:p>
          <a:p>
            <a:pPr algn="ctr"/>
            <a:r>
              <a:rPr lang="en-US" b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treatments. </a:t>
            </a:r>
          </a:p>
          <a:p>
            <a:pPr algn="ctr"/>
            <a:endParaRPr lang="en-US" dirty="0">
              <a:solidFill>
                <a:srgbClr val="FFFFFF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D28F84A2-4FDD-8EC0-FB35-C6EAC1218D71}"/>
              </a:ext>
            </a:extLst>
          </p:cNvPr>
          <p:cNvSpPr/>
          <p:nvPr/>
        </p:nvSpPr>
        <p:spPr>
          <a:xfrm>
            <a:off x="7924980" y="1150354"/>
            <a:ext cx="3806208" cy="3299043"/>
          </a:xfrm>
          <a:prstGeom prst="roundRect">
            <a:avLst/>
          </a:prstGeom>
          <a:noFill/>
          <a:ln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 b="1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algn="ctr"/>
            <a:endParaRPr lang="en-US" b="1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algn="ctr"/>
            <a:endParaRPr lang="en-US" b="1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algn="ctr"/>
            <a:r>
              <a:rPr lang="en-US" b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Complex joints tend to benefit the</a:t>
            </a:r>
            <a:endParaRPr lang="en-US">
              <a:solidFill>
                <a:schemeClr val="tx1"/>
              </a:solidFill>
            </a:endParaRPr>
          </a:p>
          <a:p>
            <a:pPr algn="ctr"/>
            <a:r>
              <a:rPr lang="en-US" b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most from Maitland’s techniques. </a:t>
            </a:r>
          </a:p>
          <a:p>
            <a:pPr algn="ctr"/>
            <a:endParaRPr lang="en-US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algn="ctr"/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Simpler joints, like the </a:t>
            </a:r>
            <a:r>
              <a:rPr lang="en-US" b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elbow, may</a:t>
            </a:r>
            <a:endParaRPr lang="en-US" b="1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algn="ctr"/>
            <a:r>
              <a:rPr lang="en-US" b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take longer to show improvement</a:t>
            </a:r>
            <a:endParaRPr lang="en-US" b="1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algn="ctr"/>
            <a:r>
              <a:rPr lang="en-US" b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with </a:t>
            </a:r>
            <a:r>
              <a:rPr lang="en-US" b="1" dirty="0" err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mobilisations</a:t>
            </a:r>
            <a:r>
              <a:rPr lang="en-US" b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 </a:t>
            </a:r>
          </a:p>
          <a:p>
            <a:pPr algn="ctr"/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(Pathan &amp; </a:t>
            </a:r>
            <a:r>
              <a:rPr lang="en-US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Samal,</a:t>
            </a:r>
            <a:endParaRPr lang="en-US">
              <a:solidFill>
                <a:schemeClr val="tx1"/>
              </a:solidFill>
            </a:endParaRPr>
          </a:p>
          <a:p>
            <a:pPr algn="ctr"/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2018). </a:t>
            </a:r>
          </a:p>
          <a:p>
            <a:pPr algn="ctr"/>
            <a:endParaRPr lang="en-US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algn="ctr"/>
            <a:endParaRPr lang="en-US" b="1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algn="ctr"/>
            <a:endParaRPr lang="en-US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5750068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C293D2-73DC-CD33-4FFF-95D9B4A29A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ACD5A8-F099-E2F7-A3D1-8D992D3F4D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038" y="275761"/>
            <a:ext cx="10612790" cy="1443306"/>
          </a:xfrm>
        </p:spPr>
        <p:txBody>
          <a:bodyPr/>
          <a:lstStyle/>
          <a:p>
            <a:r>
              <a:rPr lang="en-US">
                <a:latin typeface="Calibri"/>
                <a:ea typeface="Calibri"/>
                <a:cs typeface="Calibri"/>
              </a:rPr>
              <a:t>Old vs New Research 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379725-04DA-3FC6-1ABA-A50DF065C6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br>
              <a:rPr lang="en-US"/>
            </a:b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80411E3-F137-57A1-9922-FBE22046F197}"/>
              </a:ext>
            </a:extLst>
          </p:cNvPr>
          <p:cNvSpPr txBox="1"/>
          <p:nvPr/>
        </p:nvSpPr>
        <p:spPr>
          <a:xfrm>
            <a:off x="8110837" y="268152"/>
            <a:ext cx="380725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dirty="0">
              <a:latin typeface="Calibri"/>
              <a:ea typeface="Calibri"/>
              <a:cs typeface="Calibri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49E9028D-EADC-CB49-F051-7C58A052FC2C}"/>
              </a:ext>
            </a:extLst>
          </p:cNvPr>
          <p:cNvSpPr/>
          <p:nvPr/>
        </p:nvSpPr>
        <p:spPr>
          <a:xfrm>
            <a:off x="211404" y="1511302"/>
            <a:ext cx="4594943" cy="4595780"/>
          </a:xfrm>
          <a:prstGeom prst="roundRect">
            <a:avLst/>
          </a:prstGeom>
          <a:noFill/>
          <a:ln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Most research shows that Maitland’s </a:t>
            </a:r>
            <a:r>
              <a:rPr lang="en-US" dirty="0" err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mobilisation</a:t>
            </a:r>
            <a:r>
              <a:rPr lang="en-US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b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is beneficial in some way.</a:t>
            </a:r>
          </a:p>
          <a:p>
            <a:pPr algn="ctr"/>
            <a:endParaRPr lang="en-US" b="1" dirty="0">
              <a:latin typeface="Calibri"/>
              <a:ea typeface="Calibri"/>
              <a:cs typeface="Calibri"/>
            </a:endParaRPr>
          </a:p>
          <a:p>
            <a:pPr algn="ctr"/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When we look at the researchers who </a:t>
            </a:r>
            <a:r>
              <a:rPr lang="en-US" b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disagree</a:t>
            </a:r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, their studies are usually </a:t>
            </a:r>
            <a:r>
              <a:rPr lang="en-US" b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8–9 years old.</a:t>
            </a:r>
          </a:p>
          <a:p>
            <a:pPr algn="ctr"/>
            <a:endParaRPr lang="en-US" dirty="0">
              <a:latin typeface="Calibri"/>
              <a:ea typeface="Calibri"/>
              <a:cs typeface="Calibri"/>
            </a:endParaRPr>
          </a:p>
          <a:p>
            <a:pPr algn="ctr"/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The studies that </a:t>
            </a:r>
            <a:r>
              <a:rPr lang="en-US" b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support</a:t>
            </a:r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 Maitland’s are </a:t>
            </a:r>
            <a:r>
              <a:rPr lang="en-US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more recent (</a:t>
            </a:r>
            <a:r>
              <a:rPr lang="en-US" b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1–3 years old</a:t>
            </a:r>
            <a:r>
              <a:rPr lang="en-US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).</a:t>
            </a:r>
          </a:p>
          <a:p>
            <a:pPr algn="ctr"/>
            <a:endParaRPr lang="en-US" dirty="0">
              <a:latin typeface="Calibri"/>
              <a:ea typeface="Calibri"/>
              <a:cs typeface="Calibri"/>
            </a:endParaRPr>
          </a:p>
          <a:p>
            <a:pPr algn="ctr"/>
            <a:r>
              <a:rPr lang="en-US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Although the older studies aren’t “Outdated,” </a:t>
            </a:r>
            <a:r>
              <a:rPr lang="en-US" b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clinical practice and research have changed over time</a:t>
            </a:r>
            <a:r>
              <a:rPr lang="en-US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, which may explain the differences in findings.</a:t>
            </a:r>
          </a:p>
          <a:p>
            <a:pPr algn="ctr"/>
            <a:endParaRPr lang="en-US" dirty="0"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F5FCFB-E838-241D-927A-D1229A999DBD}"/>
              </a:ext>
            </a:extLst>
          </p:cNvPr>
          <p:cNvSpPr txBox="1"/>
          <p:nvPr/>
        </p:nvSpPr>
        <p:spPr>
          <a:xfrm>
            <a:off x="7396703" y="1649931"/>
            <a:ext cx="5231735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b="1">
                <a:latin typeface="Calibri"/>
                <a:ea typeface="Calibri"/>
                <a:cs typeface="Calibri"/>
              </a:rPr>
              <a:t>My Opinions</a:t>
            </a:r>
          </a:p>
          <a:p>
            <a:endParaRPr lang="en-US" sz="3600" b="1" dirty="0">
              <a:latin typeface="Calibri"/>
              <a:ea typeface="Calibri"/>
              <a:cs typeface="Calibri"/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827097AC-30DC-0555-5DE5-B280C502A3E9}"/>
              </a:ext>
            </a:extLst>
          </p:cNvPr>
          <p:cNvSpPr/>
          <p:nvPr/>
        </p:nvSpPr>
        <p:spPr>
          <a:xfrm>
            <a:off x="5817333" y="2250825"/>
            <a:ext cx="6228872" cy="4353694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US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I believe Maitland’s </a:t>
            </a:r>
            <a:r>
              <a:rPr lang="en-US" dirty="0" err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mobilisations</a:t>
            </a:r>
            <a:r>
              <a:rPr lang="en-US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 are genuinely beneficial, and the research supports this. Studies consistently show positive outcomes—whether Maitland’s is used on its own or combined with other manual therapy techniques. </a:t>
            </a:r>
            <a:endParaRPr lang="en-US">
              <a:solidFill>
                <a:schemeClr val="tx1"/>
              </a:solidFill>
              <a:latin typeface="Neue Haas Grotesk Text Pro"/>
              <a:ea typeface="Calibri"/>
              <a:cs typeface="Calibri"/>
            </a:endParaRPr>
          </a:p>
          <a:p>
            <a:endParaRPr lang="en-US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r>
              <a:rPr lang="en-US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While some disagreement exists, this is expected because different researchers have different experiences and methods. Overall, most evidence points toward Maitland’s being a useful, versatile technique that can help with a wide range of conditions. </a:t>
            </a:r>
            <a:endParaRPr lang="en-US">
              <a:solidFill>
                <a:schemeClr val="tx1"/>
              </a:solidFill>
              <a:latin typeface="Neue Haas Grotesk Text Pro"/>
              <a:ea typeface="Calibri"/>
              <a:cs typeface="Calibri"/>
            </a:endParaRPr>
          </a:p>
          <a:p>
            <a:endParaRPr lang="en-US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r>
              <a:rPr lang="en-US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Newer studies support its effectiveness, and based on both the research and my own experience, it’s clear that Maitland’s works</a:t>
            </a:r>
            <a:r>
              <a:rPr lang="en-US" dirty="0">
                <a:latin typeface="Calibri"/>
                <a:ea typeface="Calibri"/>
                <a:cs typeface="Calibri"/>
              </a:rPr>
              <a:t>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399865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23F240-17C4-BEE1-B8D0-F4D475DA5C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References </a:t>
            </a:r>
            <a:endParaRPr lang="en-US">
              <a:solidFill>
                <a:schemeClr val="tx1"/>
              </a:solidFill>
              <a:latin typeface="Century Schoolbook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42FDAD-EB57-B152-789B-4122093883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116818"/>
            <a:ext cx="10653579" cy="5192542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>
              <a:buFont typeface="Calibri" pitchFamily="34" charset="0"/>
              <a:buChar char="-"/>
            </a:pPr>
            <a:r>
              <a:rPr lang="en-US">
                <a:latin typeface="Calibri"/>
                <a:ea typeface="Calibri"/>
                <a:cs typeface="Calibri"/>
              </a:rPr>
              <a:t>Image 1</a:t>
            </a:r>
            <a:endParaRPr lang="en-US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dirty="0">
                <a:latin typeface="Calibri"/>
                <a:ea typeface="Calibri"/>
                <a:cs typeface="Calibri"/>
                <a:hlinkClick r:id="rId2"/>
              </a:rPr>
              <a:t>https://www.facebook.com/TheSportPhysio/posts/neck-mobsmaitland-spinal-mobilisations-are-often-used-by-therapists-to-help-thos/4014549518577663/</a:t>
            </a:r>
            <a:r>
              <a:rPr lang="en-US" dirty="0">
                <a:latin typeface="Calibri"/>
                <a:ea typeface="Calibri"/>
                <a:cs typeface="Calibri"/>
              </a:rPr>
              <a:t> </a:t>
            </a:r>
            <a:endParaRPr lang="en-US">
              <a:latin typeface="Calibri"/>
              <a:ea typeface="Calibri"/>
              <a:cs typeface="Calibri"/>
            </a:endParaRPr>
          </a:p>
          <a:p>
            <a:pPr>
              <a:buFont typeface="Calibri" pitchFamily="34" charset="0"/>
              <a:buChar char="-"/>
            </a:pPr>
            <a:r>
              <a:rPr lang="en-US">
                <a:latin typeface="Calibri"/>
                <a:ea typeface="Calibri"/>
                <a:cs typeface="Calibri"/>
              </a:rPr>
              <a:t>Image 2: </a:t>
            </a:r>
          </a:p>
          <a:p>
            <a:pPr marL="0" indent="0">
              <a:buNone/>
            </a:pPr>
            <a:r>
              <a:rPr lang="en-US" dirty="0">
                <a:solidFill>
                  <a:srgbClr val="595959"/>
                </a:solidFill>
                <a:latin typeface="Calibri"/>
                <a:ea typeface="Calibri"/>
                <a:cs typeface="Calibri"/>
                <a:hlinkClick r:id="rId3"/>
              </a:rPr>
              <a:t>https://www.physio-pedia.com/Gate_Control_Theory_of_Pain</a:t>
            </a:r>
            <a:r>
              <a:rPr lang="en-US" dirty="0">
                <a:solidFill>
                  <a:srgbClr val="595959"/>
                </a:solidFill>
                <a:latin typeface="Calibri"/>
                <a:ea typeface="Calibri"/>
                <a:cs typeface="Calibri"/>
              </a:rPr>
              <a:t> </a:t>
            </a:r>
          </a:p>
          <a:p>
            <a:pPr marL="342900" indent="-342900">
              <a:buFont typeface="Calibri" pitchFamily="34" charset="0"/>
              <a:buChar char="-"/>
            </a:pPr>
            <a:r>
              <a:rPr lang="en-US">
                <a:latin typeface="Calibri"/>
                <a:ea typeface="Calibri"/>
                <a:cs typeface="Calibri"/>
              </a:rPr>
              <a:t>Image 3</a:t>
            </a:r>
            <a:endParaRPr lang="en-US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dirty="0">
                <a:solidFill>
                  <a:srgbClr val="595959"/>
                </a:solidFill>
                <a:latin typeface="Calibri"/>
                <a:ea typeface="Calibri"/>
                <a:cs typeface="Calibri"/>
                <a:hlinkClick r:id="rId4"/>
              </a:rPr>
              <a:t>https://www.researchgate.net/figure/Maitland-mobilization_fig2_343050373</a:t>
            </a:r>
            <a:r>
              <a:rPr lang="en-US" dirty="0">
                <a:solidFill>
                  <a:srgbClr val="595959"/>
                </a:solidFill>
                <a:latin typeface="Calibri"/>
                <a:ea typeface="Calibri"/>
                <a:cs typeface="Calibri"/>
              </a:rPr>
              <a:t> </a:t>
            </a:r>
          </a:p>
          <a:p>
            <a:pPr marL="342900" indent="-342900">
              <a:buFont typeface="Calibri" pitchFamily="34" charset="0"/>
              <a:buChar char="-"/>
            </a:pPr>
            <a:r>
              <a:rPr lang="en-US">
                <a:latin typeface="Calibri"/>
                <a:ea typeface="Calibri"/>
                <a:cs typeface="Calibri"/>
              </a:rPr>
              <a:t>Image 4</a:t>
            </a:r>
            <a:endParaRPr lang="en-US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dirty="0">
                <a:solidFill>
                  <a:srgbClr val="595959"/>
                </a:solidFill>
                <a:latin typeface="Calibri"/>
                <a:ea typeface="Calibri"/>
                <a:cs typeface="Calibri"/>
                <a:hlinkClick r:id="rId5"/>
              </a:rPr>
              <a:t>https://www.painsolutionsqld.com.au/post/how-to-improve-blood-flow-to-arthritic-joints-with-fascial-counterstrain</a:t>
            </a:r>
            <a:r>
              <a:rPr lang="en-US" dirty="0">
                <a:solidFill>
                  <a:srgbClr val="595959"/>
                </a:solidFill>
                <a:latin typeface="Calibri"/>
                <a:ea typeface="Calibri"/>
                <a:cs typeface="Calibri"/>
              </a:rPr>
              <a:t> </a:t>
            </a:r>
          </a:p>
          <a:p>
            <a:pPr>
              <a:buFont typeface="Calibri" pitchFamily="34" charset="0"/>
              <a:buChar char="-"/>
            </a:pPr>
            <a:r>
              <a:rPr lang="en-US">
                <a:latin typeface="Calibri"/>
                <a:ea typeface="Calibri"/>
                <a:cs typeface="Calibri"/>
              </a:rPr>
              <a:t>Image 5</a:t>
            </a:r>
            <a:endParaRPr lang="en-US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dirty="0">
                <a:solidFill>
                  <a:srgbClr val="595959"/>
                </a:solidFill>
                <a:latin typeface="Calibri"/>
                <a:ea typeface="Calibri"/>
                <a:cs typeface="Calibri"/>
                <a:hlinkClick r:id="rId6"/>
              </a:rPr>
              <a:t>https://centerforspecialtycare.com/diagram-of-a-shoulder/</a:t>
            </a:r>
            <a:r>
              <a:rPr lang="en-US" dirty="0">
                <a:solidFill>
                  <a:srgbClr val="595959"/>
                </a:solidFill>
                <a:latin typeface="Calibri"/>
                <a:ea typeface="Calibri"/>
                <a:cs typeface="Calibri"/>
              </a:rPr>
              <a:t> </a:t>
            </a:r>
          </a:p>
          <a:p>
            <a:pPr>
              <a:buFont typeface="Calibri" pitchFamily="34" charset="0"/>
              <a:buChar char="-"/>
            </a:pPr>
            <a:r>
              <a:rPr lang="en-US">
                <a:latin typeface="Calibri"/>
                <a:ea typeface="Calibri"/>
                <a:cs typeface="Calibri"/>
              </a:rPr>
              <a:t>Image 6</a:t>
            </a:r>
            <a:endParaRPr lang="en-US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dirty="0">
                <a:latin typeface="Calibri"/>
                <a:ea typeface="Calibri"/>
                <a:cs typeface="Calibri"/>
                <a:hlinkClick r:id="rId7"/>
              </a:rPr>
              <a:t>https://www.shawephysio.com/chronic-ankle-instability/</a:t>
            </a:r>
            <a:r>
              <a:rPr lang="en-US" dirty="0">
                <a:latin typeface="Calibri"/>
                <a:ea typeface="Calibri"/>
                <a:cs typeface="Calibri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2825239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4B57A-8259-3C25-9601-2C39467D93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References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26C84BC-36B0-D229-DCD2-7B6C0787B7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8040" y="1225675"/>
            <a:ext cx="11619686" cy="543747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1600" dirty="0" err="1">
                <a:latin typeface="Calibri"/>
                <a:ea typeface="Calibri"/>
                <a:cs typeface="Calibri"/>
              </a:rPr>
              <a:t>Anggiat</a:t>
            </a:r>
            <a:r>
              <a:rPr lang="en-US" sz="1600" dirty="0">
                <a:latin typeface="Calibri"/>
                <a:ea typeface="Calibri"/>
                <a:cs typeface="Calibri"/>
              </a:rPr>
              <a:t>, L., </a:t>
            </a:r>
            <a:r>
              <a:rPr lang="en-US" sz="1600" dirty="0" err="1">
                <a:latin typeface="Calibri"/>
                <a:ea typeface="Calibri"/>
                <a:cs typeface="Calibri"/>
              </a:rPr>
              <a:t>Altavas</a:t>
            </a:r>
            <a:r>
              <a:rPr lang="en-US" sz="1600" dirty="0">
                <a:latin typeface="Calibri"/>
                <a:ea typeface="Calibri"/>
                <a:cs typeface="Calibri"/>
              </a:rPr>
              <a:t>, A. J., &amp; </a:t>
            </a:r>
            <a:r>
              <a:rPr lang="en-US" sz="1600" dirty="0" err="1">
                <a:latin typeface="Calibri"/>
                <a:ea typeface="Calibri"/>
                <a:cs typeface="Calibri"/>
              </a:rPr>
              <a:t>Budhyanti</a:t>
            </a:r>
            <a:r>
              <a:rPr lang="en-US" sz="1600" dirty="0">
                <a:latin typeface="Calibri"/>
                <a:ea typeface="Calibri"/>
                <a:cs typeface="Calibri"/>
              </a:rPr>
              <a:t>, W. (2020). Joint Mobilization: Theory and evidence review. International Journal of Sport, Exercise and Health Research, 4(2), 86–90.</a:t>
            </a:r>
          </a:p>
          <a:p>
            <a:pPr marL="0" indent="0">
              <a:buNone/>
            </a:pPr>
            <a:r>
              <a:rPr lang="en-US" sz="1600" dirty="0">
                <a:latin typeface="Calibri"/>
                <a:ea typeface="Calibri"/>
                <a:cs typeface="Calibri"/>
              </a:rPr>
              <a:t>Agarwal S, Raza S, Moiz JA, Anwer S, </a:t>
            </a:r>
            <a:r>
              <a:rPr lang="en-US" sz="1600" dirty="0" err="1">
                <a:latin typeface="Calibri"/>
                <a:ea typeface="Calibri"/>
                <a:cs typeface="Calibri"/>
              </a:rPr>
              <a:t>Alghadir</a:t>
            </a:r>
            <a:r>
              <a:rPr lang="en-US" sz="1600" dirty="0">
                <a:latin typeface="Calibri"/>
                <a:ea typeface="Calibri"/>
                <a:cs typeface="Calibri"/>
              </a:rPr>
              <a:t> AH 2016. Effects of two different mobilization techniques on pain, range of motion and functional disability in patients with adhesive capsulitis: a comparative study. J Phys Ther Sci. Dec;28(12):3342-3349. </a:t>
            </a:r>
            <a:r>
              <a:rPr lang="en-US" sz="1600" dirty="0" err="1">
                <a:latin typeface="Calibri"/>
                <a:ea typeface="Calibri"/>
                <a:cs typeface="Calibri"/>
              </a:rPr>
              <a:t>doi</a:t>
            </a:r>
            <a:r>
              <a:rPr lang="en-US" sz="1600" dirty="0">
                <a:latin typeface="Calibri"/>
                <a:ea typeface="Calibri"/>
                <a:cs typeface="Calibri"/>
              </a:rPr>
              <a:t>: 10.1589/jpts.28.3342. </a:t>
            </a:r>
            <a:r>
              <a:rPr lang="en-US" sz="1600" dirty="0" err="1">
                <a:latin typeface="Calibri"/>
                <a:ea typeface="Calibri"/>
                <a:cs typeface="Calibri"/>
              </a:rPr>
              <a:t>Epub</a:t>
            </a:r>
            <a:r>
              <a:rPr lang="en-US" sz="1600" dirty="0">
                <a:latin typeface="Calibri"/>
                <a:ea typeface="Calibri"/>
                <a:cs typeface="Calibri"/>
              </a:rPr>
              <a:t> 2016 Dec 27. PMID: 28174448; PMCID: PMC5276757.</a:t>
            </a:r>
          </a:p>
          <a:p>
            <a:pPr marL="0" indent="0">
              <a:buNone/>
            </a:pPr>
            <a:r>
              <a:rPr lang="en-US" sz="1600" dirty="0">
                <a:latin typeface="Calibri"/>
                <a:ea typeface="Calibri"/>
                <a:cs typeface="Calibri"/>
              </a:rPr>
              <a:t>Cabezas‑Yagüe, E., Martínez‑Pozas, O., </a:t>
            </a:r>
            <a:r>
              <a:rPr lang="en-US" sz="1600" dirty="0" err="1">
                <a:latin typeface="Calibri"/>
                <a:ea typeface="Calibri"/>
                <a:cs typeface="Calibri"/>
              </a:rPr>
              <a:t>Gozalo</a:t>
            </a:r>
            <a:r>
              <a:rPr lang="en-US" sz="1600" dirty="0">
                <a:latin typeface="Calibri"/>
                <a:ea typeface="Calibri"/>
                <a:cs typeface="Calibri"/>
              </a:rPr>
              <a:t>‑Pascual, R., Blanco, E. M., Paños, R. L., Jiménez‑Ortega, L., Cuenca‑Zaldívar, J. N., &amp; Romero, E. A. S. (2024). Comparative effectiveness of Maitland Spinal Mobilization versus myofascial techniques on pain and symptom severity in women with Fibromyalgia syndrome: A quasi‑randomized clinical trial with 3‑month follow up. Musculoskeletal Science and Practice, 73, 103160.</a:t>
            </a:r>
          </a:p>
          <a:p>
            <a:pPr marL="0" indent="0">
              <a:buNone/>
            </a:pPr>
            <a:r>
              <a:rPr lang="en-US" sz="1600" dirty="0">
                <a:latin typeface="Calibri"/>
                <a:ea typeface="Calibri"/>
                <a:cs typeface="Calibri"/>
              </a:rPr>
              <a:t>Chitale, N. Jr., Patil, D. S., </a:t>
            </a:r>
            <a:r>
              <a:rPr lang="en-US" sz="1600" dirty="0" err="1">
                <a:latin typeface="Calibri"/>
                <a:ea typeface="Calibri"/>
                <a:cs typeface="Calibri"/>
              </a:rPr>
              <a:t>Phansopkar</a:t>
            </a:r>
            <a:r>
              <a:rPr lang="en-US" sz="1600" dirty="0">
                <a:latin typeface="Calibri"/>
                <a:ea typeface="Calibri"/>
                <a:cs typeface="Calibri"/>
              </a:rPr>
              <a:t>, P., &amp; Joshi, A. (2022). A Review on Treatment Approaches for Chronic Low Back Pain via Mulligans Movement With Mobilization and Physical Therapy. </a:t>
            </a:r>
            <a:r>
              <a:rPr lang="en-US" sz="1600" dirty="0" err="1">
                <a:latin typeface="Calibri"/>
                <a:ea typeface="Calibri"/>
                <a:cs typeface="Calibri"/>
              </a:rPr>
              <a:t>Cureus</a:t>
            </a:r>
            <a:r>
              <a:rPr lang="en-US" sz="1600" dirty="0">
                <a:latin typeface="Calibri"/>
                <a:ea typeface="Calibri"/>
                <a:cs typeface="Calibri"/>
              </a:rPr>
              <a:t>, 14(8), e28127.</a:t>
            </a:r>
          </a:p>
          <a:p>
            <a:pPr marL="0" indent="0">
              <a:buNone/>
            </a:pPr>
            <a:r>
              <a:rPr lang="en-US" sz="1600">
                <a:latin typeface="Calibri"/>
                <a:ea typeface="Calibri"/>
                <a:cs typeface="Calibri"/>
              </a:rPr>
              <a:t>Choi, W., &amp; Heo, S. (2019). Short‑term Benefits of Mobilization for Patients with Non‑Specific Neck Pains: Executive Function and Neck Pain Intensity. Journal of International Academy of Physical Therapy Research, 10(2), 1803–1809.</a:t>
            </a:r>
            <a:endParaRPr lang="en-US" sz="1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1600" dirty="0">
                <a:latin typeface="Calibri"/>
                <a:ea typeface="Calibri"/>
                <a:cs typeface="Calibri"/>
              </a:rPr>
              <a:t>Do Moon G, Lim JY, Kim DY, Kim TH (2015). Comparison of Maitland and </a:t>
            </a:r>
            <a:r>
              <a:rPr lang="en-US" sz="1600" dirty="0" err="1">
                <a:latin typeface="Calibri"/>
                <a:ea typeface="Calibri"/>
                <a:cs typeface="Calibri"/>
              </a:rPr>
              <a:t>Kaltenborn</a:t>
            </a:r>
            <a:r>
              <a:rPr lang="en-US" sz="1600" dirty="0">
                <a:latin typeface="Calibri"/>
                <a:ea typeface="Calibri"/>
                <a:cs typeface="Calibri"/>
              </a:rPr>
              <a:t> mobilization techniques for improving shoulder pain and range of motion in frozen shoulders. J Phys Ther Sci. 10.1589/jpts.27.1391. </a:t>
            </a:r>
            <a:r>
              <a:rPr lang="en-US" sz="1600" dirty="0" err="1">
                <a:latin typeface="Calibri"/>
                <a:ea typeface="Calibri"/>
                <a:cs typeface="Calibri"/>
              </a:rPr>
              <a:t>Epub</a:t>
            </a:r>
            <a:r>
              <a:rPr lang="en-US" sz="1600" dirty="0">
                <a:latin typeface="Calibri"/>
                <a:ea typeface="Calibri"/>
                <a:cs typeface="Calibri"/>
              </a:rPr>
              <a:t> 2015 May 26. PMID: 26157227; PMCID: PMC4483405.</a:t>
            </a:r>
            <a:endParaRPr lang="en-US" sz="14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1400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1357882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2FA201-7CF4-F31D-92E0-552164D44E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B6CD2F-7D09-5D78-52C0-3AFEBC950B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7" y="4354"/>
            <a:ext cx="10653578" cy="1132258"/>
          </a:xfrm>
        </p:spPr>
        <p:txBody>
          <a:bodyPr/>
          <a:lstStyle/>
          <a:p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References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91A1BEB-6535-9E90-6986-105E423B90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6" y="831068"/>
            <a:ext cx="11265900" cy="5192542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r>
              <a:rPr lang="en-US" sz="1800" dirty="0">
                <a:latin typeface="Calibri"/>
                <a:ea typeface="Calibri"/>
                <a:cs typeface="Calibri"/>
              </a:rPr>
              <a:t>Fahey, T., Wang, S., Carman, A., &amp; Ribeiro, D. C. (2023). The effect of posterior passive accessory glenohumeral </a:t>
            </a:r>
            <a:r>
              <a:rPr lang="en-US" sz="1800" dirty="0" err="1">
                <a:latin typeface="Calibri"/>
                <a:ea typeface="Calibri"/>
                <a:cs typeface="Calibri"/>
              </a:rPr>
              <a:t>mobilisation</a:t>
            </a:r>
            <a:r>
              <a:rPr lang="en-US" sz="1800" dirty="0">
                <a:latin typeface="Calibri"/>
                <a:ea typeface="Calibri"/>
                <a:cs typeface="Calibri"/>
              </a:rPr>
              <a:t> on shoulder and scapular muscle activity during resisted shoulder abduction: A repeated‑measures study on asymptomatic individuals. New Zealand Journal of Physiotherapy, 51(3), S13–S14.</a:t>
            </a:r>
          </a:p>
          <a:p>
            <a:pPr marL="0" indent="0">
              <a:buNone/>
            </a:pPr>
            <a:r>
              <a:rPr lang="en-US" sz="1800" dirty="0">
                <a:latin typeface="Calibri"/>
                <a:ea typeface="Calibri"/>
                <a:cs typeface="Calibri"/>
              </a:rPr>
              <a:t>Farrell, G., Reily‑Bell, M., Chapple, C., Kennedy, E., Sampath, K., </a:t>
            </a:r>
            <a:r>
              <a:rPr lang="en-US" sz="1800" dirty="0" err="1">
                <a:latin typeface="Calibri"/>
                <a:ea typeface="Calibri"/>
                <a:cs typeface="Calibri"/>
              </a:rPr>
              <a:t>Gisselman</a:t>
            </a:r>
            <a:r>
              <a:rPr lang="en-US" sz="1800" dirty="0">
                <a:latin typeface="Calibri"/>
                <a:ea typeface="Calibri"/>
                <a:cs typeface="Calibri"/>
              </a:rPr>
              <a:t>, A. S., Cook, C., </a:t>
            </a:r>
            <a:r>
              <a:rPr lang="en-US" sz="1800" dirty="0" err="1">
                <a:latin typeface="Calibri"/>
                <a:ea typeface="Calibri"/>
                <a:cs typeface="Calibri"/>
              </a:rPr>
              <a:t>Katare</a:t>
            </a:r>
            <a:r>
              <a:rPr lang="en-US" sz="1800" dirty="0">
                <a:latin typeface="Calibri"/>
                <a:ea typeface="Calibri"/>
                <a:cs typeface="Calibri"/>
              </a:rPr>
              <a:t>, R., &amp; Tumilty, S. (2023). Autonomic nervous system and endocrine system response to upper and lower cervical spine mobilization in healthy male adults: a randomized crossover trial. Journal of Manual &amp; Manipulative Therapy, 31(6), 421–434.</a:t>
            </a:r>
            <a:endParaRPr lang="en-US"/>
          </a:p>
          <a:p>
            <a:pPr marL="0" indent="0">
              <a:buNone/>
            </a:pPr>
            <a:r>
              <a:rPr lang="en-US" sz="1800" dirty="0">
                <a:latin typeface="Calibri"/>
                <a:ea typeface="Calibri"/>
                <a:cs typeface="Calibri"/>
              </a:rPr>
              <a:t>GILL, G., JAGGA, V., &amp; PAL, S. (2024). Effectiveness of Maitland </a:t>
            </a:r>
            <a:r>
              <a:rPr lang="en-US" sz="1800" dirty="0" err="1">
                <a:latin typeface="Calibri"/>
                <a:ea typeface="Calibri"/>
                <a:cs typeface="Calibri"/>
              </a:rPr>
              <a:t>Mobilisation</a:t>
            </a:r>
            <a:r>
              <a:rPr lang="en-US" sz="1800" dirty="0">
                <a:latin typeface="Calibri"/>
                <a:ea typeface="Calibri"/>
                <a:cs typeface="Calibri"/>
              </a:rPr>
              <a:t> on Pain and Function in Individuals With Mechanical Low Back Pain: A Systematic Review. J Clin </a:t>
            </a:r>
            <a:r>
              <a:rPr lang="en-US" sz="1800" dirty="0" err="1">
                <a:latin typeface="Calibri"/>
                <a:ea typeface="Calibri"/>
                <a:cs typeface="Calibri"/>
              </a:rPr>
              <a:t>Diagn</a:t>
            </a:r>
            <a:r>
              <a:rPr lang="en-US" sz="1800" dirty="0">
                <a:latin typeface="Calibri"/>
                <a:ea typeface="Calibri"/>
                <a:cs typeface="Calibri"/>
              </a:rPr>
              <a:t> Res, 18(10).</a:t>
            </a:r>
          </a:p>
          <a:p>
            <a:pPr marL="0" indent="0">
              <a:buNone/>
            </a:pPr>
            <a:r>
              <a:rPr lang="en-US" sz="1800" dirty="0">
                <a:latin typeface="Calibri"/>
                <a:ea typeface="Calibri"/>
                <a:cs typeface="Calibri"/>
              </a:rPr>
              <a:t>Grzegorczyk, M., </a:t>
            </a:r>
            <a:r>
              <a:rPr lang="en-US" sz="1800" dirty="0" err="1">
                <a:latin typeface="Calibri"/>
                <a:ea typeface="Calibri"/>
                <a:cs typeface="Calibri"/>
              </a:rPr>
              <a:t>Brodowicz</a:t>
            </a:r>
            <a:r>
              <a:rPr lang="en-US" sz="1800" dirty="0">
                <a:latin typeface="Calibri"/>
                <a:ea typeface="Calibri"/>
                <a:cs typeface="Calibri"/>
              </a:rPr>
              <a:t>‑Król, M., &amp; </a:t>
            </a:r>
            <a:r>
              <a:rPr lang="en-US" sz="1800" dirty="0" err="1">
                <a:latin typeface="Calibri"/>
                <a:ea typeface="Calibri"/>
                <a:cs typeface="Calibri"/>
              </a:rPr>
              <a:t>Brzuszkiewicz‑Kuźmicka</a:t>
            </a:r>
            <a:r>
              <a:rPr lang="en-US" sz="1800" dirty="0">
                <a:latin typeface="Calibri"/>
                <a:ea typeface="Calibri"/>
                <a:cs typeface="Calibri"/>
              </a:rPr>
              <a:t>, G. (2025). Comparison of </a:t>
            </a:r>
            <a:r>
              <a:rPr lang="en-US" sz="1800" dirty="0" err="1">
                <a:latin typeface="Calibri"/>
                <a:ea typeface="Calibri"/>
                <a:cs typeface="Calibri"/>
              </a:rPr>
              <a:t>Kaltenborn‑Evjenth</a:t>
            </a:r>
            <a:r>
              <a:rPr lang="en-US" sz="1800" dirty="0">
                <a:latin typeface="Calibri"/>
                <a:ea typeface="Calibri"/>
                <a:cs typeface="Calibri"/>
              </a:rPr>
              <a:t>, McKenzie, and HVLA Manipulation Techniques in the Treatment of Lumbar Spine Pain: A Review of the Literature. Healthcare, 13(19), 2403.</a:t>
            </a:r>
          </a:p>
          <a:p>
            <a:pPr marL="0" indent="0">
              <a:buNone/>
            </a:pPr>
            <a:r>
              <a:rPr lang="en-US" sz="1800" dirty="0">
                <a:latin typeface="Calibri"/>
                <a:ea typeface="Calibri"/>
                <a:cs typeface="Calibri"/>
              </a:rPr>
              <a:t>Hammond, M., Powden, C., &amp; Ruder‑</a:t>
            </a:r>
            <a:r>
              <a:rPr lang="en-US" sz="1800" dirty="0" err="1">
                <a:latin typeface="Calibri"/>
                <a:ea typeface="Calibri"/>
                <a:cs typeface="Calibri"/>
              </a:rPr>
              <a:t>Wasylko</a:t>
            </a:r>
            <a:r>
              <a:rPr lang="en-US" sz="1800" dirty="0">
                <a:latin typeface="Calibri"/>
                <a:ea typeface="Calibri"/>
                <a:cs typeface="Calibri"/>
              </a:rPr>
              <a:t>, A. (2022). Examining Cadence During Maitland Joint Mobilization Between Grades and Therapist Experience Level. IISE Annual Conference Proceedings, 1–6.</a:t>
            </a:r>
          </a:p>
          <a:p>
            <a:pPr marL="0" indent="0">
              <a:buNone/>
            </a:pPr>
            <a:r>
              <a:rPr lang="en-US" sz="1800" dirty="0">
                <a:latin typeface="Calibri"/>
                <a:ea typeface="Calibri"/>
                <a:cs typeface="Calibri"/>
              </a:rPr>
              <a:t>Ibrahim, A., </a:t>
            </a:r>
            <a:r>
              <a:rPr lang="en-US" sz="1800" dirty="0" err="1">
                <a:latin typeface="Calibri"/>
                <a:ea typeface="Calibri"/>
                <a:cs typeface="Calibri"/>
              </a:rPr>
              <a:t>Elkeblawy</a:t>
            </a:r>
            <a:r>
              <a:rPr lang="en-US" sz="1800" dirty="0">
                <a:latin typeface="Calibri"/>
                <a:ea typeface="Calibri"/>
                <a:cs typeface="Calibri"/>
              </a:rPr>
              <a:t>, M., </a:t>
            </a:r>
            <a:r>
              <a:rPr lang="en-US" sz="1800" dirty="0" err="1">
                <a:latin typeface="Calibri"/>
                <a:ea typeface="Calibri"/>
                <a:cs typeface="Calibri"/>
              </a:rPr>
              <a:t>Howeidy</a:t>
            </a:r>
            <a:r>
              <a:rPr lang="en-US" sz="1800" dirty="0">
                <a:latin typeface="Calibri"/>
                <a:ea typeface="Calibri"/>
                <a:cs typeface="Calibri"/>
              </a:rPr>
              <a:t>, M., </a:t>
            </a:r>
            <a:r>
              <a:rPr lang="en-US" sz="1800" dirty="0" err="1">
                <a:latin typeface="Calibri"/>
                <a:ea typeface="Calibri"/>
                <a:cs typeface="Calibri"/>
              </a:rPr>
              <a:t>Elkeblawy</a:t>
            </a:r>
            <a:r>
              <a:rPr lang="en-US" sz="1800" dirty="0">
                <a:latin typeface="Calibri"/>
                <a:ea typeface="Calibri"/>
                <a:cs typeface="Calibri"/>
              </a:rPr>
              <a:t>, M., Grase, M., &amp; </a:t>
            </a:r>
            <a:r>
              <a:rPr lang="en-US" sz="1800" dirty="0" err="1">
                <a:latin typeface="Calibri"/>
                <a:ea typeface="Calibri"/>
                <a:cs typeface="Calibri"/>
              </a:rPr>
              <a:t>Aneis</a:t>
            </a:r>
            <a:r>
              <a:rPr lang="en-US" sz="1800" dirty="0">
                <a:latin typeface="Calibri"/>
                <a:ea typeface="Calibri"/>
                <a:cs typeface="Calibri"/>
              </a:rPr>
              <a:t>, Y. (2023). Effect of Maitland mobilization on lumbar proprioception, pain, and disability in patients with chronic nonspecific low back pain. Physiotherapy Quarterly, 31(4), 87–92.</a:t>
            </a:r>
          </a:p>
        </p:txBody>
      </p:sp>
    </p:spTree>
    <p:extLst>
      <p:ext uri="{BB962C8B-B14F-4D97-AF65-F5344CB8AC3E}">
        <p14:creationId xmlns:p14="http://schemas.microsoft.com/office/powerpoint/2010/main" val="213303141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14FFD-3B7B-962C-5F20-56495BA4FA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44A202-32B1-6728-03F8-1B48FC3F7F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References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B684F24-D28F-26A6-B283-C9518CFA03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6" y="1116818"/>
            <a:ext cx="11265900" cy="519254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1800" dirty="0">
                <a:latin typeface="Calibri"/>
                <a:ea typeface="Calibri"/>
                <a:cs typeface="Calibri"/>
              </a:rPr>
              <a:t>Jagtap, V., &amp; </a:t>
            </a:r>
            <a:r>
              <a:rPr lang="en-US" sz="1800" dirty="0" err="1">
                <a:latin typeface="Calibri"/>
                <a:ea typeface="Calibri"/>
                <a:cs typeface="Calibri"/>
              </a:rPr>
              <a:t>Varadharajulu</a:t>
            </a:r>
            <a:r>
              <a:rPr lang="en-US" sz="1800" dirty="0">
                <a:latin typeface="Calibri"/>
                <a:ea typeface="Calibri"/>
                <a:cs typeface="Calibri"/>
              </a:rPr>
              <a:t>, G. (2024). Assessing the Impact of Maitland Mobilization Combined With a Conventional Physiotherapy Regimen… </a:t>
            </a:r>
            <a:r>
              <a:rPr lang="en-US" sz="1800" dirty="0" err="1">
                <a:latin typeface="Calibri"/>
                <a:ea typeface="Calibri"/>
                <a:cs typeface="Calibri"/>
              </a:rPr>
              <a:t>Cureus</a:t>
            </a:r>
            <a:r>
              <a:rPr lang="en-US" sz="1800" dirty="0">
                <a:latin typeface="Calibri"/>
                <a:ea typeface="Calibri"/>
                <a:cs typeface="Calibri"/>
              </a:rPr>
              <a:t>, 16(11), e74640.</a:t>
            </a:r>
            <a:endParaRPr lang="en-US"/>
          </a:p>
          <a:p>
            <a:pPr marL="0" indent="0">
              <a:buNone/>
            </a:pPr>
            <a:r>
              <a:rPr lang="en-US" sz="1800">
                <a:latin typeface="Calibri"/>
                <a:ea typeface="Calibri"/>
                <a:cs typeface="Calibri"/>
              </a:rPr>
              <a:t>Kaur, H., Sharma, M., &amp; Hazari, A. (2019). Effectiveness of Maitland mobilization and Mulligan mobilization in sacroiliac joint dysfunction: a comparative study. Critical Reviews in Physical and Rehabilitation Medicine, 31(2).</a:t>
            </a:r>
            <a:endParaRPr lang="en-US" sz="18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1800" dirty="0">
                <a:latin typeface="Calibri"/>
                <a:ea typeface="Calibri"/>
                <a:cs typeface="Calibri"/>
              </a:rPr>
              <a:t>Khan, S., Al </a:t>
            </a:r>
            <a:r>
              <a:rPr lang="en-US" sz="1800" dirty="0" err="1">
                <a:latin typeface="Calibri"/>
                <a:ea typeface="Calibri"/>
                <a:cs typeface="Calibri"/>
              </a:rPr>
              <a:t>Torairi</a:t>
            </a:r>
            <a:r>
              <a:rPr lang="en-US" sz="1800" dirty="0">
                <a:latin typeface="Calibri"/>
                <a:ea typeface="Calibri"/>
                <a:cs typeface="Calibri"/>
              </a:rPr>
              <a:t>, N., &amp; Shamsi, S. (2018). Comparative study of SNAGS and Maitland’s mobilization in chronic low back pain. European Journal of Physical Education and Sport Science.</a:t>
            </a:r>
          </a:p>
          <a:p>
            <a:pPr marL="0" indent="0">
              <a:buNone/>
            </a:pPr>
            <a:r>
              <a:rPr lang="en-US" sz="1800" dirty="0" err="1">
                <a:latin typeface="Calibri"/>
                <a:ea typeface="Calibri"/>
                <a:cs typeface="Calibri"/>
              </a:rPr>
              <a:t>Lalnunpuii</a:t>
            </a:r>
            <a:r>
              <a:rPr lang="en-US" sz="1800" dirty="0">
                <a:latin typeface="Calibri"/>
                <a:ea typeface="Calibri"/>
                <a:cs typeface="Calibri"/>
              </a:rPr>
              <a:t>, A., Sarkar, B., Alam, S., </a:t>
            </a:r>
            <a:r>
              <a:rPr lang="en-US" sz="1800" dirty="0" err="1">
                <a:latin typeface="Calibri"/>
                <a:ea typeface="Calibri"/>
                <a:cs typeface="Calibri"/>
              </a:rPr>
              <a:t>Equebal</a:t>
            </a:r>
            <a:r>
              <a:rPr lang="en-US" sz="1800" dirty="0">
                <a:latin typeface="Calibri"/>
                <a:ea typeface="Calibri"/>
                <a:cs typeface="Calibri"/>
              </a:rPr>
              <a:t>, A., &amp; Biswas, A. (2017). Efficacy of Mulligan </a:t>
            </a:r>
            <a:r>
              <a:rPr lang="en-US" sz="1800" dirty="0" err="1">
                <a:latin typeface="Calibri"/>
                <a:ea typeface="Calibri"/>
                <a:cs typeface="Calibri"/>
              </a:rPr>
              <a:t>mobilisation</a:t>
            </a:r>
            <a:r>
              <a:rPr lang="en-US" sz="1800" dirty="0">
                <a:latin typeface="Calibri"/>
                <a:ea typeface="Calibri"/>
                <a:cs typeface="Calibri"/>
              </a:rPr>
              <a:t> as compared to Maitland </a:t>
            </a:r>
            <a:r>
              <a:rPr lang="en-US" sz="1800" dirty="0" err="1">
                <a:latin typeface="Calibri"/>
                <a:ea typeface="Calibri"/>
                <a:cs typeface="Calibri"/>
              </a:rPr>
              <a:t>mobilisation</a:t>
            </a:r>
            <a:r>
              <a:rPr lang="en-US" sz="1800" dirty="0">
                <a:latin typeface="Calibri"/>
                <a:ea typeface="Calibri"/>
                <a:cs typeface="Calibri"/>
              </a:rPr>
              <a:t> in females with knee osteoarthritis: a double blind randomized controlled trial. International Journal of Therapies and Rehabilitation Research, 6(2), 37.</a:t>
            </a:r>
          </a:p>
          <a:p>
            <a:pPr marL="0" indent="0">
              <a:buNone/>
            </a:pPr>
            <a:r>
              <a:rPr lang="en-US" sz="1800" dirty="0">
                <a:latin typeface="Calibri"/>
                <a:ea typeface="Calibri"/>
                <a:cs typeface="Calibri"/>
              </a:rPr>
              <a:t>Neumann, D.A., 2012. The convex-concave rules of arthrokinematics: flawed or perhaps just misinterpreted?. journal of </a:t>
            </a:r>
            <a:r>
              <a:rPr lang="en-US" sz="1800" dirty="0" err="1">
                <a:latin typeface="Calibri"/>
                <a:ea typeface="Calibri"/>
                <a:cs typeface="Calibri"/>
              </a:rPr>
              <a:t>orthopaedic</a:t>
            </a:r>
            <a:r>
              <a:rPr lang="en-US" sz="1800" dirty="0">
                <a:latin typeface="Calibri"/>
                <a:ea typeface="Calibri"/>
                <a:cs typeface="Calibri"/>
              </a:rPr>
              <a:t> &amp; sports physical therapy, 42(2), pp.53-5</a:t>
            </a:r>
            <a:r>
              <a:rPr lang="en-US" dirty="0">
                <a:ea typeface="+mn-lt"/>
                <a:cs typeface="+mn-lt"/>
              </a:rPr>
              <a:t>5.</a:t>
            </a:r>
            <a:endParaRPr lang="en-US" dirty="0"/>
          </a:p>
          <a:p>
            <a:pPr marL="0" indent="0">
              <a:buNone/>
            </a:pPr>
            <a:r>
              <a:rPr lang="en-US" sz="1800" dirty="0">
                <a:latin typeface="Calibri"/>
                <a:ea typeface="Calibri"/>
                <a:cs typeface="Calibri"/>
              </a:rPr>
              <a:t>Pathan, P., &amp; Samal, S. (2018). To study effect of Maitland mobilization and conventional treatment </a:t>
            </a:r>
            <a:r>
              <a:rPr lang="en-US" sz="1800">
                <a:latin typeface="Calibri"/>
                <a:ea typeface="Calibri"/>
                <a:cs typeface="Calibri"/>
              </a:rPr>
              <a:t>on management</a:t>
            </a:r>
            <a:r>
              <a:rPr lang="en-US" sz="1800" dirty="0">
                <a:latin typeface="Calibri"/>
                <a:ea typeface="Calibri"/>
                <a:cs typeface="Calibri"/>
              </a:rPr>
              <a:t> of tennis elbow. Int J Adv Res, Ideas Innovations Technol, 4(3), 1303–1307.</a:t>
            </a:r>
          </a:p>
          <a:p>
            <a:pPr marL="0" indent="0">
              <a:buNone/>
            </a:pPr>
            <a:r>
              <a:rPr lang="en-US" sz="1800" dirty="0">
                <a:latin typeface="Calibri"/>
                <a:ea typeface="Calibri"/>
                <a:cs typeface="Calibri"/>
              </a:rPr>
              <a:t>Piekarz, V., &amp; Perry, J. (2016). An investigation into the effects of applying a lumbar Maitland </a:t>
            </a:r>
            <a:r>
              <a:rPr lang="en-US" sz="1800" dirty="0" err="1">
                <a:latin typeface="Calibri"/>
                <a:ea typeface="Calibri"/>
                <a:cs typeface="Calibri"/>
              </a:rPr>
              <a:t>mobilisation</a:t>
            </a:r>
            <a:r>
              <a:rPr lang="en-US" sz="1800" dirty="0">
                <a:latin typeface="Calibri"/>
                <a:ea typeface="Calibri"/>
                <a:cs typeface="Calibri"/>
              </a:rPr>
              <a:t> at different frequencies on sympathetic nervous system activity levels in the lower limb. Manual Therapy, 23, 83–9</a:t>
            </a:r>
          </a:p>
        </p:txBody>
      </p:sp>
    </p:spTree>
    <p:extLst>
      <p:ext uri="{BB962C8B-B14F-4D97-AF65-F5344CB8AC3E}">
        <p14:creationId xmlns:p14="http://schemas.microsoft.com/office/powerpoint/2010/main" val="132677480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4A65DD-A58C-A852-FB3F-93347B3A65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B0B6C-1CB9-70C8-8518-AC1BF4A94A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References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2B61C29-581C-A27A-DC63-FD91C58CC9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790" y="1225675"/>
            <a:ext cx="11143436" cy="562797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1800" dirty="0">
                <a:latin typeface="Calibri"/>
                <a:ea typeface="Calibri"/>
                <a:cs typeface="Calibri"/>
              </a:rPr>
              <a:t>Pozsgai, M., </a:t>
            </a:r>
            <a:r>
              <a:rPr lang="en-US" sz="1800" dirty="0" err="1">
                <a:latin typeface="Calibri"/>
                <a:ea typeface="Calibri"/>
                <a:cs typeface="Calibri"/>
              </a:rPr>
              <a:t>Udvaracz</a:t>
            </a:r>
            <a:r>
              <a:rPr lang="en-US" sz="1800" dirty="0">
                <a:latin typeface="Calibri"/>
                <a:ea typeface="Calibri"/>
                <a:cs typeface="Calibri"/>
              </a:rPr>
              <a:t>, K., Peter, I. A., Than, P., &amp; Nusser, N. (2022). Effect of single end‑range and not end‑range Maitland mobilization on pressure pain threshold and functional measures in knee osteoarthritis. European Journal of Physical and Rehabilitation Medicine, 58(5), 774.</a:t>
            </a:r>
            <a:endParaRPr lang="en-US"/>
          </a:p>
          <a:p>
            <a:pPr marL="0" indent="0">
              <a:buNone/>
            </a:pPr>
            <a:r>
              <a:rPr lang="en-US" sz="1800" dirty="0">
                <a:latin typeface="Calibri"/>
                <a:ea typeface="Calibri"/>
                <a:cs typeface="Calibri"/>
              </a:rPr>
              <a:t>Rao, R. V., </a:t>
            </a:r>
            <a:r>
              <a:rPr lang="en-US" sz="1800" dirty="0" err="1">
                <a:latin typeface="Calibri"/>
                <a:ea typeface="Calibri"/>
                <a:cs typeface="Calibri"/>
              </a:rPr>
              <a:t>Balthillaya</a:t>
            </a:r>
            <a:r>
              <a:rPr lang="en-US" sz="1800" dirty="0">
                <a:latin typeface="Calibri"/>
                <a:ea typeface="Calibri"/>
                <a:cs typeface="Calibri"/>
              </a:rPr>
              <a:t>, G., Prabhu, A., &amp; Kamath, A. (2018). Immediate effects of Maitland mobilization versus Mulligan Mobilization with Movement in Osteoarthritis knee—A Randomized Crossover trial. Journal of Bodywork and Movement Therapies, 22(3), 572–579.</a:t>
            </a:r>
          </a:p>
          <a:p>
            <a:pPr marL="0" indent="0">
              <a:buNone/>
            </a:pPr>
            <a:r>
              <a:rPr lang="en-US" sz="1800" dirty="0">
                <a:latin typeface="Calibri"/>
                <a:ea typeface="Calibri"/>
                <a:cs typeface="Calibri"/>
              </a:rPr>
              <a:t>Sachdeva, S., Yadav, J., &amp; Gulati, M. (2019). Comparing the efficacy of first rib Maitland </a:t>
            </a:r>
            <a:r>
              <a:rPr lang="en-US" sz="1800" dirty="0" err="1">
                <a:latin typeface="Calibri"/>
                <a:ea typeface="Calibri"/>
                <a:cs typeface="Calibri"/>
              </a:rPr>
              <a:t>mobilisation</a:t>
            </a:r>
            <a:r>
              <a:rPr lang="en-US" sz="1800" dirty="0">
                <a:latin typeface="Calibri"/>
                <a:ea typeface="Calibri"/>
                <a:cs typeface="Calibri"/>
              </a:rPr>
              <a:t> and muscle energy technique on pain, disability and head position sense in patients with chronic mechanical neck pain. J Clin </a:t>
            </a:r>
            <a:r>
              <a:rPr lang="en-US" sz="1800" dirty="0" err="1">
                <a:latin typeface="Calibri"/>
                <a:ea typeface="Calibri"/>
                <a:cs typeface="Calibri"/>
              </a:rPr>
              <a:t>Diagn</a:t>
            </a:r>
            <a:r>
              <a:rPr lang="en-US" sz="1800" dirty="0">
                <a:latin typeface="Calibri"/>
                <a:ea typeface="Calibri"/>
                <a:cs typeface="Calibri"/>
              </a:rPr>
              <a:t> Res, 13(12), 11–19.</a:t>
            </a:r>
          </a:p>
          <a:p>
            <a:pPr marL="0" indent="0">
              <a:buNone/>
            </a:pPr>
            <a:r>
              <a:rPr lang="en-US" sz="1800" dirty="0">
                <a:latin typeface="Calibri"/>
                <a:ea typeface="Calibri"/>
                <a:cs typeface="Calibri"/>
              </a:rPr>
              <a:t>Sathe, S., Khurana, S. K., </a:t>
            </a:r>
            <a:r>
              <a:rPr lang="en-US" sz="1800" dirty="0" err="1">
                <a:latin typeface="Calibri"/>
                <a:ea typeface="Calibri"/>
                <a:cs typeface="Calibri"/>
              </a:rPr>
              <a:t>Damke</a:t>
            </a:r>
            <a:r>
              <a:rPr lang="en-US" sz="1800" dirty="0">
                <a:latin typeface="Calibri"/>
                <a:ea typeface="Calibri"/>
                <a:cs typeface="Calibri"/>
              </a:rPr>
              <a:t>, U., &amp; Agrawal, P. V. (2020). To compare the effects of Maitland mobilization with conventional physiotherapy in adhesive capsulitis. International Journal of Current Research and Review.</a:t>
            </a:r>
          </a:p>
          <a:p>
            <a:pPr marL="0" indent="0">
              <a:buNone/>
            </a:pPr>
            <a:r>
              <a:rPr lang="en-US" sz="1800" dirty="0" err="1">
                <a:latin typeface="Calibri"/>
                <a:ea typeface="Calibri"/>
                <a:cs typeface="Calibri"/>
              </a:rPr>
              <a:t>Shabiethaa</a:t>
            </a:r>
            <a:r>
              <a:rPr lang="en-US" sz="1800" dirty="0">
                <a:latin typeface="Calibri"/>
                <a:ea typeface="Calibri"/>
                <a:cs typeface="Calibri"/>
              </a:rPr>
              <a:t>, D., Jeyakumar, S., Senthilkumar, S., Saravanan, V. S., &amp; Sekar, V. P. (2024). A Study to Compare the Effectiveness of </a:t>
            </a:r>
            <a:r>
              <a:rPr lang="en-US" sz="1800" dirty="0" err="1">
                <a:latin typeface="Calibri"/>
                <a:ea typeface="Calibri"/>
                <a:cs typeface="Calibri"/>
              </a:rPr>
              <a:t>Tibio</a:t>
            </a:r>
            <a:r>
              <a:rPr lang="en-US" sz="1800" dirty="0">
                <a:latin typeface="Calibri"/>
                <a:ea typeface="Calibri"/>
                <a:cs typeface="Calibri"/>
              </a:rPr>
              <a:t>‑Femoral Joint Mobilization Versus Maitland Mobilization in Patellofemoral Pain Syndrome. Indian Journal of Physiotherapy &amp; Occupational Therapy, 18.</a:t>
            </a:r>
          </a:p>
        </p:txBody>
      </p:sp>
    </p:spTree>
    <p:extLst>
      <p:ext uri="{BB962C8B-B14F-4D97-AF65-F5344CB8AC3E}">
        <p14:creationId xmlns:p14="http://schemas.microsoft.com/office/powerpoint/2010/main" val="378589103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3FFD8F-2CDD-5DBA-6BAD-06E0F60626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042318-EB7D-DC63-1F19-2EBA01E498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26D82A-86E6-A39E-ABE5-34A8B0C0AC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236" y="1305567"/>
            <a:ext cx="11240793" cy="514209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US" dirty="0">
                <a:latin typeface="Calibri"/>
                <a:ea typeface="Calibri"/>
                <a:cs typeface="Calibri"/>
              </a:rPr>
              <a:t>van </a:t>
            </a:r>
            <a:r>
              <a:rPr lang="en-US" dirty="0" err="1">
                <a:latin typeface="Calibri"/>
                <a:ea typeface="Calibri"/>
                <a:cs typeface="Calibri"/>
              </a:rPr>
              <a:t>Helvoirt</a:t>
            </a:r>
            <a:r>
              <a:rPr lang="en-US" dirty="0">
                <a:latin typeface="Calibri"/>
                <a:ea typeface="Calibri"/>
                <a:cs typeface="Calibri"/>
              </a:rPr>
              <a:t>, H., </a:t>
            </a:r>
            <a:r>
              <a:rPr lang="en-US" dirty="0" err="1">
                <a:latin typeface="Calibri"/>
                <a:ea typeface="Calibri"/>
                <a:cs typeface="Calibri"/>
              </a:rPr>
              <a:t>Tempelman</a:t>
            </a:r>
            <a:r>
              <a:rPr lang="en-US" dirty="0">
                <a:latin typeface="Calibri"/>
                <a:ea typeface="Calibri"/>
                <a:cs typeface="Calibri"/>
              </a:rPr>
              <a:t>, H., van der Vet, P., van der Vet, F., van </a:t>
            </a:r>
            <a:r>
              <a:rPr lang="en-US" dirty="0" err="1">
                <a:latin typeface="Calibri"/>
                <a:ea typeface="Calibri"/>
                <a:cs typeface="Calibri"/>
              </a:rPr>
              <a:t>Helvoirt</a:t>
            </a:r>
            <a:r>
              <a:rPr lang="en-US" dirty="0">
                <a:latin typeface="Calibri"/>
                <a:ea typeface="Calibri"/>
                <a:cs typeface="Calibri"/>
              </a:rPr>
              <a:t>, J., Rosedale, R., &amp; Apeldoorn, A. (2025). Reliability of the McKenzie Method… Brazilian Journal of Physical Therapy, 29(1), 101154.</a:t>
            </a:r>
            <a:endParaRPr lang="en-US" sz="2800">
              <a:latin typeface="Calibri"/>
              <a:ea typeface="Calibri"/>
              <a:cs typeface="Calibri"/>
            </a:endParaRPr>
          </a:p>
          <a:p>
            <a:pPr>
              <a:buNone/>
            </a:pPr>
            <a:r>
              <a:rPr lang="en-US" dirty="0">
                <a:latin typeface="Calibri"/>
                <a:ea typeface="Calibri"/>
                <a:cs typeface="Calibri"/>
              </a:rPr>
              <a:t>Weerasekara, I., </a:t>
            </a:r>
            <a:r>
              <a:rPr lang="en-US" dirty="0" err="1">
                <a:latin typeface="Calibri"/>
                <a:ea typeface="Calibri"/>
                <a:cs typeface="Calibri"/>
              </a:rPr>
              <a:t>Osmotherly</a:t>
            </a:r>
            <a:r>
              <a:rPr lang="en-US" dirty="0">
                <a:latin typeface="Calibri"/>
                <a:ea typeface="Calibri"/>
                <a:cs typeface="Calibri"/>
              </a:rPr>
              <a:t>, P., Snodgrass, S., Marquez, J., de Zoete, R., &amp; Rivett, D. A. (2018). Clinical benefits of joint mobilization on ankle sprains: a systematic review and meta‑analysis. Archives of Physical Medicine and Rehabilitation, 99(7), 1395–1412.</a:t>
            </a:r>
            <a:endParaRPr lang="en-US" sz="2800">
              <a:latin typeface="Calibri"/>
              <a:ea typeface="Calibri"/>
              <a:cs typeface="Calibri"/>
            </a:endParaRPr>
          </a:p>
          <a:p>
            <a:pPr>
              <a:buNone/>
            </a:pPr>
            <a:r>
              <a:rPr lang="en-US" dirty="0">
                <a:latin typeface="Calibri"/>
                <a:ea typeface="Calibri"/>
                <a:cs typeface="Calibri"/>
              </a:rPr>
              <a:t>Yeo, H. K., &amp; Wright, A. (2011). </a:t>
            </a:r>
            <a:r>
              <a:rPr lang="en-US" dirty="0" err="1">
                <a:latin typeface="Calibri"/>
                <a:ea typeface="Calibri"/>
                <a:cs typeface="Calibri"/>
              </a:rPr>
              <a:t>Hypoalgesic</a:t>
            </a:r>
            <a:r>
              <a:rPr lang="en-US" dirty="0">
                <a:latin typeface="Calibri"/>
                <a:ea typeface="Calibri"/>
                <a:cs typeface="Calibri"/>
              </a:rPr>
              <a:t> effect of a passive accessory </a:t>
            </a:r>
            <a:r>
              <a:rPr lang="en-US" dirty="0" err="1">
                <a:latin typeface="Calibri"/>
                <a:ea typeface="Calibri"/>
                <a:cs typeface="Calibri"/>
              </a:rPr>
              <a:t>mobilisation</a:t>
            </a:r>
            <a:r>
              <a:rPr lang="en-US" dirty="0">
                <a:latin typeface="Calibri"/>
                <a:ea typeface="Calibri"/>
                <a:cs typeface="Calibri"/>
              </a:rPr>
              <a:t> technique in patients with lateral ankle pain. Manual Therapy, 16(4), 373–377.</a:t>
            </a:r>
            <a:endParaRPr lang="en-US" sz="28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>
                <a:latin typeface="Calibri"/>
                <a:ea typeface="Calibri"/>
                <a:cs typeface="Calibri"/>
              </a:rPr>
              <a:t>Yin, Y., Yu, Z., Wang, J., &amp; Sun, J. (2022). Effectiveness of rehabilitation training combined with Maitland mobilization for chronic ankle instability: a randomized controlled trial. International Journal of Environmental Research and Public Health, 19(22), 15328.</a:t>
            </a:r>
          </a:p>
        </p:txBody>
      </p:sp>
    </p:spTree>
    <p:extLst>
      <p:ext uri="{BB962C8B-B14F-4D97-AF65-F5344CB8AC3E}">
        <p14:creationId xmlns:p14="http://schemas.microsoft.com/office/powerpoint/2010/main" val="3680513678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VTI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Vanilla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Vanilla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AACC6CF0-9F86-48CC-9C4E-CA578EE0A0A0}" vid="{3BDE51FE-56D6-4100-AFB5-5B4AEDCE2EF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23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4" baseType="lpstr">
      <vt:lpstr>VanillaVTI</vt:lpstr>
      <vt:lpstr>Maitland's Mobilisations</vt:lpstr>
      <vt:lpstr>What are Maitland's Mobilisations?</vt:lpstr>
      <vt:lpstr>How do Mobilisations help? </vt:lpstr>
      <vt:lpstr>How do Mobilisations help? </vt:lpstr>
      <vt:lpstr>Are Maitland's Mobilisations Beneficial? </vt:lpstr>
      <vt:lpstr>Which Types of Mobilisation's are better? </vt:lpstr>
      <vt:lpstr>Are Some Grades and Timings Better Than Others? </vt:lpstr>
      <vt:lpstr>Do Some Areas Benefit More From Maitlands?</vt:lpstr>
      <vt:lpstr>Do Some Injuries and Conditions Benefit More From Maitlands?</vt:lpstr>
      <vt:lpstr>Concave and Convex Rule</vt:lpstr>
      <vt:lpstr>Why Would Maitland's Not Be Beneficial?  </vt:lpstr>
      <vt:lpstr>What other Manual therapies are there? </vt:lpstr>
      <vt:lpstr>How does Maitland's Compare to Other Manual Therapies?  </vt:lpstr>
      <vt:lpstr>Risks of Maitland's Mobilisations  </vt:lpstr>
      <vt:lpstr>My Experiences with Maitland's  </vt:lpstr>
      <vt:lpstr>Analysing Research  </vt:lpstr>
      <vt:lpstr>Old vs New Research  </vt:lpstr>
      <vt:lpstr>References </vt:lpstr>
      <vt:lpstr>References</vt:lpstr>
      <vt:lpstr>References</vt:lpstr>
      <vt:lpstr>References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677</cp:revision>
  <dcterms:created xsi:type="dcterms:W3CDTF">2026-03-02T11:27:50Z</dcterms:created>
  <dcterms:modified xsi:type="dcterms:W3CDTF">2026-03-26T18:58:28Z</dcterms:modified>
</cp:coreProperties>
</file>