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</p:sldIdLst>
  <p:sldSz cx="12192000" cy="6858000"/>
  <p:notesSz cx="6889750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ADFCB7-FD96-4E2B-B8F9-926FD9160B4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F604FEA-CD43-4D97-AD7D-F3D05EE296BB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1. </a:t>
          </a:r>
          <a:r>
            <a:rPr lang="en-GB" dirty="0" err="1"/>
            <a:t>Fy</a:t>
          </a:r>
          <a:r>
            <a:rPr lang="en-GB" dirty="0"/>
            <a:t> </a:t>
          </a:r>
          <a:r>
            <a:rPr lang="en-GB" dirty="0" err="1"/>
            <a:t>mhwnc</a:t>
          </a:r>
          <a:r>
            <a:rPr lang="en-GB" dirty="0"/>
            <a:t> </a:t>
          </a:r>
          <a:r>
            <a:rPr lang="en-GB" dirty="0" err="1"/>
            <a:t>traethawd</a:t>
          </a:r>
          <a:r>
            <a:rPr lang="en-GB" dirty="0"/>
            <a:t> </a:t>
          </a:r>
          <a:r>
            <a:rPr lang="en-GB" dirty="0" err="1"/>
            <a:t>hir</a:t>
          </a:r>
          <a:r>
            <a:rPr lang="en-GB" dirty="0"/>
            <a:t> </a:t>
          </a:r>
        </a:p>
      </dgm:t>
    </dgm:pt>
    <dgm:pt modelId="{8CE91519-76B5-4F8C-A95C-77F272FCFD05}" type="parTrans" cxnId="{30259D34-3B82-48E8-BD52-EB497167CFCD}">
      <dgm:prSet/>
      <dgm:spPr/>
      <dgm:t>
        <a:bodyPr/>
        <a:lstStyle/>
        <a:p>
          <a:endParaRPr lang="en-GB"/>
        </a:p>
      </dgm:t>
    </dgm:pt>
    <dgm:pt modelId="{412168C5-EC20-4218-BDE2-9BBAD0F2E38C}" type="sibTrans" cxnId="{30259D34-3B82-48E8-BD52-EB497167CFCD}">
      <dgm:prSet/>
      <dgm:spPr/>
      <dgm:t>
        <a:bodyPr/>
        <a:lstStyle/>
        <a:p>
          <a:endParaRPr lang="en-GB"/>
        </a:p>
      </dgm:t>
    </dgm:pt>
    <dgm:pt modelId="{1A2D5AD1-707A-454C-9B5A-3DE2653A94AD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2. </a:t>
          </a:r>
          <a:r>
            <a:rPr lang="en-GB" dirty="0" err="1"/>
            <a:t>Methodoleg</a:t>
          </a:r>
          <a:r>
            <a:rPr lang="en-GB" dirty="0"/>
            <a:t> </a:t>
          </a:r>
        </a:p>
      </dgm:t>
    </dgm:pt>
    <dgm:pt modelId="{713D8FD3-521A-4708-85FD-71D9900F7C1A}" type="parTrans" cxnId="{F55487C3-64B7-4681-AA1B-ECAC83108964}">
      <dgm:prSet/>
      <dgm:spPr/>
      <dgm:t>
        <a:bodyPr/>
        <a:lstStyle/>
        <a:p>
          <a:endParaRPr lang="en-GB"/>
        </a:p>
      </dgm:t>
    </dgm:pt>
    <dgm:pt modelId="{3E1DB077-615D-49D7-853A-A6C23A9DD742}" type="sibTrans" cxnId="{F55487C3-64B7-4681-AA1B-ECAC83108964}">
      <dgm:prSet/>
      <dgm:spPr/>
      <dgm:t>
        <a:bodyPr/>
        <a:lstStyle/>
        <a:p>
          <a:endParaRPr lang="en-GB"/>
        </a:p>
      </dgm:t>
    </dgm:pt>
    <dgm:pt modelId="{3F1D51EF-9867-437B-AF7A-ED644CDD9BBF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3. Strwythur: </a:t>
          </a:r>
          <a:r>
            <a:rPr lang="en-GB" dirty="0" err="1"/>
            <a:t>Pennod</a:t>
          </a:r>
          <a:r>
            <a:rPr lang="en-GB" dirty="0"/>
            <a:t> 1, </a:t>
          </a:r>
          <a:r>
            <a:rPr lang="en-GB" dirty="0" err="1"/>
            <a:t>Pennod</a:t>
          </a:r>
          <a:r>
            <a:rPr lang="en-GB" dirty="0"/>
            <a:t> 2 a </a:t>
          </a:r>
          <a:r>
            <a:rPr lang="en-GB" dirty="0" err="1"/>
            <a:t>Phennod</a:t>
          </a:r>
          <a:r>
            <a:rPr lang="en-GB" dirty="0"/>
            <a:t> 3 </a:t>
          </a:r>
        </a:p>
      </dgm:t>
    </dgm:pt>
    <dgm:pt modelId="{D39EF7F8-7116-44AF-9D0C-ECD3C14F4FD2}" type="parTrans" cxnId="{E1CFBC94-66D6-4095-88A7-8E582F7054A9}">
      <dgm:prSet/>
      <dgm:spPr/>
      <dgm:t>
        <a:bodyPr/>
        <a:lstStyle/>
        <a:p>
          <a:endParaRPr lang="en-GB"/>
        </a:p>
      </dgm:t>
    </dgm:pt>
    <dgm:pt modelId="{A6E33FD9-22B6-4013-AAAD-DCBD4315B45B}" type="sibTrans" cxnId="{E1CFBC94-66D6-4095-88A7-8E582F7054A9}">
      <dgm:prSet/>
      <dgm:spPr/>
      <dgm:t>
        <a:bodyPr/>
        <a:lstStyle/>
        <a:p>
          <a:endParaRPr lang="en-GB"/>
        </a:p>
      </dgm:t>
    </dgm:pt>
    <dgm:pt modelId="{9DD68D1A-D490-44F0-91AF-2993529C3FB1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5. </a:t>
          </a:r>
          <a:r>
            <a:rPr lang="en-GB" dirty="0" err="1"/>
            <a:t>Camau</a:t>
          </a:r>
          <a:r>
            <a:rPr lang="en-GB" dirty="0"/>
            <a:t> </a:t>
          </a:r>
          <a:r>
            <a:rPr lang="en-GB" dirty="0" err="1"/>
            <a:t>nesaf</a:t>
          </a:r>
          <a:endParaRPr lang="en-GB" dirty="0"/>
        </a:p>
      </dgm:t>
    </dgm:pt>
    <dgm:pt modelId="{90F84D42-32CA-40CD-A406-A220E41FC31E}" type="parTrans" cxnId="{6471DCDB-57A4-4234-AEA6-0D1376F6A1D6}">
      <dgm:prSet/>
      <dgm:spPr/>
      <dgm:t>
        <a:bodyPr/>
        <a:lstStyle/>
        <a:p>
          <a:endParaRPr lang="en-GB"/>
        </a:p>
      </dgm:t>
    </dgm:pt>
    <dgm:pt modelId="{91C39E17-D711-46D7-B2AF-B6541E937642}" type="sibTrans" cxnId="{6471DCDB-57A4-4234-AEA6-0D1376F6A1D6}">
      <dgm:prSet/>
      <dgm:spPr/>
      <dgm:t>
        <a:bodyPr/>
        <a:lstStyle/>
        <a:p>
          <a:endParaRPr lang="en-GB"/>
        </a:p>
      </dgm:t>
    </dgm:pt>
    <dgm:pt modelId="{1E01193A-F686-423F-9212-7943CD93B2E7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6. </a:t>
          </a:r>
          <a:r>
            <a:rPr lang="en-GB" dirty="0" err="1"/>
            <a:t>Casgliad</a:t>
          </a:r>
          <a:endParaRPr lang="en-GB" dirty="0"/>
        </a:p>
      </dgm:t>
    </dgm:pt>
    <dgm:pt modelId="{B303F42D-2452-4675-A232-FACAA63B0683}" type="parTrans" cxnId="{6C11FB94-BBA0-47BB-A39A-612E3727AB20}">
      <dgm:prSet/>
      <dgm:spPr/>
      <dgm:t>
        <a:bodyPr/>
        <a:lstStyle/>
        <a:p>
          <a:endParaRPr lang="en-GB"/>
        </a:p>
      </dgm:t>
    </dgm:pt>
    <dgm:pt modelId="{23CF1A40-9D4C-4B1A-BE64-E0B4CD7822D4}" type="sibTrans" cxnId="{6C11FB94-BBA0-47BB-A39A-612E3727AB20}">
      <dgm:prSet/>
      <dgm:spPr/>
      <dgm:t>
        <a:bodyPr/>
        <a:lstStyle/>
        <a:p>
          <a:endParaRPr lang="en-GB"/>
        </a:p>
      </dgm:t>
    </dgm:pt>
    <dgm:pt modelId="{50D0F07D-3B68-4157-8165-D8259AE92CF6}" type="pres">
      <dgm:prSet presAssocID="{67ADFCB7-FD96-4E2B-B8F9-926FD9160B44}" presName="linear" presStyleCnt="0">
        <dgm:presLayoutVars>
          <dgm:animLvl val="lvl"/>
          <dgm:resizeHandles val="exact"/>
        </dgm:presLayoutVars>
      </dgm:prSet>
      <dgm:spPr/>
    </dgm:pt>
    <dgm:pt modelId="{8FB1CF0B-F9C0-4697-86FE-752755B67C88}" type="pres">
      <dgm:prSet presAssocID="{8F604FEA-CD43-4D97-AD7D-F3D05EE296BB}" presName="parentText" presStyleLbl="node1" presStyleIdx="0" presStyleCnt="5" custLinFactNeighborX="37826" custLinFactNeighborY="14379">
        <dgm:presLayoutVars>
          <dgm:chMax val="0"/>
          <dgm:bulletEnabled val="1"/>
        </dgm:presLayoutVars>
      </dgm:prSet>
      <dgm:spPr/>
    </dgm:pt>
    <dgm:pt modelId="{99EBFE08-63D5-45AE-8AB3-6679984790A3}" type="pres">
      <dgm:prSet presAssocID="{412168C5-EC20-4218-BDE2-9BBAD0F2E38C}" presName="spacer" presStyleCnt="0"/>
      <dgm:spPr/>
    </dgm:pt>
    <dgm:pt modelId="{2D527CD0-F991-486B-875C-781C3ACA5F52}" type="pres">
      <dgm:prSet presAssocID="{1A2D5AD1-707A-454C-9B5A-3DE2653A94A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E2667D-FC2E-4246-9109-50DF2E0EF272}" type="pres">
      <dgm:prSet presAssocID="{3E1DB077-615D-49D7-853A-A6C23A9DD742}" presName="spacer" presStyleCnt="0"/>
      <dgm:spPr/>
    </dgm:pt>
    <dgm:pt modelId="{7DC390E5-1586-4C8A-8224-C12BDE1098FE}" type="pres">
      <dgm:prSet presAssocID="{3F1D51EF-9867-437B-AF7A-ED644CDD9BBF}" presName="parentText" presStyleLbl="node1" presStyleIdx="2" presStyleCnt="5" custScaleX="99783">
        <dgm:presLayoutVars>
          <dgm:chMax val="0"/>
          <dgm:bulletEnabled val="1"/>
        </dgm:presLayoutVars>
      </dgm:prSet>
      <dgm:spPr/>
    </dgm:pt>
    <dgm:pt modelId="{E7564584-F3C8-48BD-94D2-8FAD15351AE5}" type="pres">
      <dgm:prSet presAssocID="{A6E33FD9-22B6-4013-AAAD-DCBD4315B45B}" presName="spacer" presStyleCnt="0"/>
      <dgm:spPr/>
    </dgm:pt>
    <dgm:pt modelId="{9D56F0D1-0892-4874-A4E0-2DCB7A5240ED}" type="pres">
      <dgm:prSet presAssocID="{9DD68D1A-D490-44F0-91AF-2993529C3FB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6632042-07C3-4942-B19C-E7625B200818}" type="pres">
      <dgm:prSet presAssocID="{91C39E17-D711-46D7-B2AF-B6541E937642}" presName="spacer" presStyleCnt="0"/>
      <dgm:spPr/>
    </dgm:pt>
    <dgm:pt modelId="{0A0219F7-77B4-4A3B-8774-0A965AA33A72}" type="pres">
      <dgm:prSet presAssocID="{1E01193A-F686-423F-9212-7943CD93B2E7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0259D34-3B82-48E8-BD52-EB497167CFCD}" srcId="{67ADFCB7-FD96-4E2B-B8F9-926FD9160B44}" destId="{8F604FEA-CD43-4D97-AD7D-F3D05EE296BB}" srcOrd="0" destOrd="0" parTransId="{8CE91519-76B5-4F8C-A95C-77F272FCFD05}" sibTransId="{412168C5-EC20-4218-BDE2-9BBAD0F2E38C}"/>
    <dgm:cxn modelId="{9CEC313B-A268-4533-BD00-D47218BFD721}" type="presOf" srcId="{8F604FEA-CD43-4D97-AD7D-F3D05EE296BB}" destId="{8FB1CF0B-F9C0-4697-86FE-752755B67C88}" srcOrd="0" destOrd="0" presId="urn:microsoft.com/office/officeart/2005/8/layout/vList2"/>
    <dgm:cxn modelId="{4D379044-CAB8-4A80-B2E2-680383A28BA3}" type="presOf" srcId="{3F1D51EF-9867-437B-AF7A-ED644CDD9BBF}" destId="{7DC390E5-1586-4C8A-8224-C12BDE1098FE}" srcOrd="0" destOrd="0" presId="urn:microsoft.com/office/officeart/2005/8/layout/vList2"/>
    <dgm:cxn modelId="{7CEFAC7F-50A7-4B38-8451-3C76DECE5E0E}" type="presOf" srcId="{67ADFCB7-FD96-4E2B-B8F9-926FD9160B44}" destId="{50D0F07D-3B68-4157-8165-D8259AE92CF6}" srcOrd="0" destOrd="0" presId="urn:microsoft.com/office/officeart/2005/8/layout/vList2"/>
    <dgm:cxn modelId="{16752889-BE66-48AA-A4F7-985FB6CED493}" type="presOf" srcId="{9DD68D1A-D490-44F0-91AF-2993529C3FB1}" destId="{9D56F0D1-0892-4874-A4E0-2DCB7A5240ED}" srcOrd="0" destOrd="0" presId="urn:microsoft.com/office/officeart/2005/8/layout/vList2"/>
    <dgm:cxn modelId="{E1CFBC94-66D6-4095-88A7-8E582F7054A9}" srcId="{67ADFCB7-FD96-4E2B-B8F9-926FD9160B44}" destId="{3F1D51EF-9867-437B-AF7A-ED644CDD9BBF}" srcOrd="2" destOrd="0" parTransId="{D39EF7F8-7116-44AF-9D0C-ECD3C14F4FD2}" sibTransId="{A6E33FD9-22B6-4013-AAAD-DCBD4315B45B}"/>
    <dgm:cxn modelId="{6C11FB94-BBA0-47BB-A39A-612E3727AB20}" srcId="{67ADFCB7-FD96-4E2B-B8F9-926FD9160B44}" destId="{1E01193A-F686-423F-9212-7943CD93B2E7}" srcOrd="4" destOrd="0" parTransId="{B303F42D-2452-4675-A232-FACAA63B0683}" sibTransId="{23CF1A40-9D4C-4B1A-BE64-E0B4CD7822D4}"/>
    <dgm:cxn modelId="{F55487C3-64B7-4681-AA1B-ECAC83108964}" srcId="{67ADFCB7-FD96-4E2B-B8F9-926FD9160B44}" destId="{1A2D5AD1-707A-454C-9B5A-3DE2653A94AD}" srcOrd="1" destOrd="0" parTransId="{713D8FD3-521A-4708-85FD-71D9900F7C1A}" sibTransId="{3E1DB077-615D-49D7-853A-A6C23A9DD742}"/>
    <dgm:cxn modelId="{55F3ABD1-B8F2-4E51-8A25-AC49F5C51E5E}" type="presOf" srcId="{1A2D5AD1-707A-454C-9B5A-3DE2653A94AD}" destId="{2D527CD0-F991-486B-875C-781C3ACA5F52}" srcOrd="0" destOrd="0" presId="urn:microsoft.com/office/officeart/2005/8/layout/vList2"/>
    <dgm:cxn modelId="{6471DCDB-57A4-4234-AEA6-0D1376F6A1D6}" srcId="{67ADFCB7-FD96-4E2B-B8F9-926FD9160B44}" destId="{9DD68D1A-D490-44F0-91AF-2993529C3FB1}" srcOrd="3" destOrd="0" parTransId="{90F84D42-32CA-40CD-A406-A220E41FC31E}" sibTransId="{91C39E17-D711-46D7-B2AF-B6541E937642}"/>
    <dgm:cxn modelId="{0EB61BE0-FA87-4EDF-8619-B9AEC3F9A841}" type="presOf" srcId="{1E01193A-F686-423F-9212-7943CD93B2E7}" destId="{0A0219F7-77B4-4A3B-8774-0A965AA33A72}" srcOrd="0" destOrd="0" presId="urn:microsoft.com/office/officeart/2005/8/layout/vList2"/>
    <dgm:cxn modelId="{C6189EA7-C29A-4EA7-98D8-F310EDB8C8CC}" type="presParOf" srcId="{50D0F07D-3B68-4157-8165-D8259AE92CF6}" destId="{8FB1CF0B-F9C0-4697-86FE-752755B67C88}" srcOrd="0" destOrd="0" presId="urn:microsoft.com/office/officeart/2005/8/layout/vList2"/>
    <dgm:cxn modelId="{BD365C87-B613-46F2-9A26-6F1A3E413D27}" type="presParOf" srcId="{50D0F07D-3B68-4157-8165-D8259AE92CF6}" destId="{99EBFE08-63D5-45AE-8AB3-6679984790A3}" srcOrd="1" destOrd="0" presId="urn:microsoft.com/office/officeart/2005/8/layout/vList2"/>
    <dgm:cxn modelId="{6D9ED920-8DEF-48D8-ADFF-41A74DC0EE56}" type="presParOf" srcId="{50D0F07D-3B68-4157-8165-D8259AE92CF6}" destId="{2D527CD0-F991-486B-875C-781C3ACA5F52}" srcOrd="2" destOrd="0" presId="urn:microsoft.com/office/officeart/2005/8/layout/vList2"/>
    <dgm:cxn modelId="{A61FD0A0-759B-45A4-91E5-C021FB0B308F}" type="presParOf" srcId="{50D0F07D-3B68-4157-8165-D8259AE92CF6}" destId="{54E2667D-FC2E-4246-9109-50DF2E0EF272}" srcOrd="3" destOrd="0" presId="urn:microsoft.com/office/officeart/2005/8/layout/vList2"/>
    <dgm:cxn modelId="{36C98C78-9AFE-46AD-95CE-77F1961A97A6}" type="presParOf" srcId="{50D0F07D-3B68-4157-8165-D8259AE92CF6}" destId="{7DC390E5-1586-4C8A-8224-C12BDE1098FE}" srcOrd="4" destOrd="0" presId="urn:microsoft.com/office/officeart/2005/8/layout/vList2"/>
    <dgm:cxn modelId="{701F16F5-D9DE-4B06-918C-64DCEF3695DF}" type="presParOf" srcId="{50D0F07D-3B68-4157-8165-D8259AE92CF6}" destId="{E7564584-F3C8-48BD-94D2-8FAD15351AE5}" srcOrd="5" destOrd="0" presId="urn:microsoft.com/office/officeart/2005/8/layout/vList2"/>
    <dgm:cxn modelId="{105453B8-0B17-4FB5-AD58-1CF08568B869}" type="presParOf" srcId="{50D0F07D-3B68-4157-8165-D8259AE92CF6}" destId="{9D56F0D1-0892-4874-A4E0-2DCB7A5240ED}" srcOrd="6" destOrd="0" presId="urn:microsoft.com/office/officeart/2005/8/layout/vList2"/>
    <dgm:cxn modelId="{2264F176-E7A9-4051-AC70-6EED7DA7D995}" type="presParOf" srcId="{50D0F07D-3B68-4157-8165-D8259AE92CF6}" destId="{C6632042-07C3-4942-B19C-E7625B200818}" srcOrd="7" destOrd="0" presId="urn:microsoft.com/office/officeart/2005/8/layout/vList2"/>
    <dgm:cxn modelId="{3503B461-2A68-49B1-A035-5EE5DAA369EA}" type="presParOf" srcId="{50D0F07D-3B68-4157-8165-D8259AE92CF6}" destId="{0A0219F7-77B4-4A3B-8774-0A965AA33A7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EF1D44-2EE9-41BB-BE2F-5E458C216AED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9F5256A-A72B-4341-85FD-A3B5704C7B52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 err="1"/>
            <a:t>Cynnwys</a:t>
          </a:r>
          <a:r>
            <a:rPr lang="en-GB" dirty="0"/>
            <a:t> </a:t>
          </a:r>
        </a:p>
      </dgm:t>
    </dgm:pt>
    <dgm:pt modelId="{54AE3A19-2F93-4E2F-958D-8EA6835206B4}" type="parTrans" cxnId="{CDFE76AA-ACDA-48A2-922C-0A3D4008C1B4}">
      <dgm:prSet/>
      <dgm:spPr/>
      <dgm:t>
        <a:bodyPr/>
        <a:lstStyle/>
        <a:p>
          <a:endParaRPr lang="en-GB"/>
        </a:p>
      </dgm:t>
    </dgm:pt>
    <dgm:pt modelId="{12A3D6BB-C752-4771-9BE9-6435E92C61FA}" type="sibTrans" cxnId="{CDFE76AA-ACDA-48A2-922C-0A3D4008C1B4}">
      <dgm:prSet/>
      <dgm:spPr/>
      <dgm:t>
        <a:bodyPr/>
        <a:lstStyle/>
        <a:p>
          <a:pPr algn="ctr"/>
          <a:endParaRPr lang="en-GB"/>
        </a:p>
      </dgm:t>
    </dgm:pt>
    <dgm:pt modelId="{49EF7ADB-3E5D-4BF1-9D4B-7D39C8D5215F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 err="1"/>
            <a:t>Crynodeb</a:t>
          </a:r>
          <a:endParaRPr lang="en-GB" dirty="0"/>
        </a:p>
      </dgm:t>
    </dgm:pt>
    <dgm:pt modelId="{1A3D4836-228C-4074-AD02-0AC3852ED94B}" type="parTrans" cxnId="{6FA0A336-C902-43DA-BE78-8FBE8212DC8C}">
      <dgm:prSet/>
      <dgm:spPr/>
      <dgm:t>
        <a:bodyPr/>
        <a:lstStyle/>
        <a:p>
          <a:endParaRPr lang="en-GB"/>
        </a:p>
      </dgm:t>
    </dgm:pt>
    <dgm:pt modelId="{05E71E9F-AFE9-490D-BF3D-0CDE61ED62F0}" type="sibTrans" cxnId="{6FA0A336-C902-43DA-BE78-8FBE8212DC8C}">
      <dgm:prSet/>
      <dgm:spPr/>
      <dgm:t>
        <a:bodyPr/>
        <a:lstStyle/>
        <a:p>
          <a:endParaRPr lang="en-GB"/>
        </a:p>
      </dgm:t>
    </dgm:pt>
    <dgm:pt modelId="{8B76DEA1-C34C-42AF-8BB6-A164303F025F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Cyflwyniad</a:t>
          </a:r>
        </a:p>
      </dgm:t>
    </dgm:pt>
    <dgm:pt modelId="{DC4BA82D-0904-437E-A787-EF7F2C990F74}" type="parTrans" cxnId="{3C325353-63B8-4B73-B90E-48388E657B62}">
      <dgm:prSet/>
      <dgm:spPr/>
      <dgm:t>
        <a:bodyPr/>
        <a:lstStyle/>
        <a:p>
          <a:endParaRPr lang="en-GB"/>
        </a:p>
      </dgm:t>
    </dgm:pt>
    <dgm:pt modelId="{245D496E-27E1-495A-87FD-8443B53E75EE}" type="sibTrans" cxnId="{3C325353-63B8-4B73-B90E-48388E657B62}">
      <dgm:prSet/>
      <dgm:spPr/>
      <dgm:t>
        <a:bodyPr/>
        <a:lstStyle/>
        <a:p>
          <a:endParaRPr lang="en-GB"/>
        </a:p>
      </dgm:t>
    </dgm:pt>
    <dgm:pt modelId="{754AE8C8-0E40-45C6-B81F-64B60351E808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 err="1"/>
            <a:t>Pennod</a:t>
          </a:r>
          <a:r>
            <a:rPr lang="en-GB" dirty="0"/>
            <a:t> 1</a:t>
          </a:r>
        </a:p>
      </dgm:t>
    </dgm:pt>
    <dgm:pt modelId="{A981C136-C989-427A-8D72-E9A216683FA9}" type="parTrans" cxnId="{8C738FBA-D5E0-419A-95A0-00A598BA2BDC}">
      <dgm:prSet/>
      <dgm:spPr/>
      <dgm:t>
        <a:bodyPr/>
        <a:lstStyle/>
        <a:p>
          <a:endParaRPr lang="en-GB"/>
        </a:p>
      </dgm:t>
    </dgm:pt>
    <dgm:pt modelId="{3636CFC9-3723-4F21-8165-A29CB8BCBD8F}" type="sibTrans" cxnId="{8C738FBA-D5E0-419A-95A0-00A598BA2BDC}">
      <dgm:prSet/>
      <dgm:spPr/>
      <dgm:t>
        <a:bodyPr/>
        <a:lstStyle/>
        <a:p>
          <a:endParaRPr lang="en-GB"/>
        </a:p>
      </dgm:t>
    </dgm:pt>
    <dgm:pt modelId="{E0C47D8B-333C-4D8B-8821-0465EBC453A4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 err="1"/>
            <a:t>Pennod</a:t>
          </a:r>
          <a:r>
            <a:rPr lang="en-GB" dirty="0"/>
            <a:t> 2 </a:t>
          </a:r>
        </a:p>
      </dgm:t>
    </dgm:pt>
    <dgm:pt modelId="{58727A96-D5A6-469C-9CD1-CD3829289861}" type="parTrans" cxnId="{F8636696-1EC5-4B85-B48F-1D2B9072A7FF}">
      <dgm:prSet/>
      <dgm:spPr/>
      <dgm:t>
        <a:bodyPr/>
        <a:lstStyle/>
        <a:p>
          <a:endParaRPr lang="en-GB"/>
        </a:p>
      </dgm:t>
    </dgm:pt>
    <dgm:pt modelId="{EDEFFCD1-076B-4B45-B69E-7EC190CA342E}" type="sibTrans" cxnId="{F8636696-1EC5-4B85-B48F-1D2B9072A7FF}">
      <dgm:prSet/>
      <dgm:spPr/>
      <dgm:t>
        <a:bodyPr/>
        <a:lstStyle/>
        <a:p>
          <a:endParaRPr lang="en-GB"/>
        </a:p>
      </dgm:t>
    </dgm:pt>
    <dgm:pt modelId="{254CEDFA-2426-4DB9-A3F2-1669F6720BDE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 err="1"/>
            <a:t>Pennod</a:t>
          </a:r>
          <a:r>
            <a:rPr lang="en-GB" dirty="0"/>
            <a:t> 3 </a:t>
          </a:r>
        </a:p>
      </dgm:t>
    </dgm:pt>
    <dgm:pt modelId="{B887C263-553F-4424-8DAC-2E3EE1497187}" type="parTrans" cxnId="{DDA8E08B-72DD-4917-A869-BD8D696AED95}">
      <dgm:prSet/>
      <dgm:spPr/>
      <dgm:t>
        <a:bodyPr/>
        <a:lstStyle/>
        <a:p>
          <a:endParaRPr lang="en-GB"/>
        </a:p>
      </dgm:t>
    </dgm:pt>
    <dgm:pt modelId="{9B2E9E83-9A2A-4FD0-9BB3-1EA296B47BEA}" type="sibTrans" cxnId="{DDA8E08B-72DD-4917-A869-BD8D696AED95}">
      <dgm:prSet/>
      <dgm:spPr/>
      <dgm:t>
        <a:bodyPr/>
        <a:lstStyle/>
        <a:p>
          <a:endParaRPr lang="en-GB"/>
        </a:p>
      </dgm:t>
    </dgm:pt>
    <dgm:pt modelId="{3FE777D3-1687-4FF7-8C3E-C13589C0AB9B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 err="1"/>
            <a:t>Casgliad</a:t>
          </a:r>
          <a:endParaRPr lang="en-GB" dirty="0"/>
        </a:p>
      </dgm:t>
    </dgm:pt>
    <dgm:pt modelId="{4BC9971C-63F1-4CDC-B629-6600F19E6675}" type="parTrans" cxnId="{73144B32-D540-4A85-876B-F3BEDD059BA9}">
      <dgm:prSet/>
      <dgm:spPr/>
      <dgm:t>
        <a:bodyPr/>
        <a:lstStyle/>
        <a:p>
          <a:endParaRPr lang="en-GB"/>
        </a:p>
      </dgm:t>
    </dgm:pt>
    <dgm:pt modelId="{C8DA7220-B6B8-4165-9B61-2F31C33BD50A}" type="sibTrans" cxnId="{73144B32-D540-4A85-876B-F3BEDD059BA9}">
      <dgm:prSet/>
      <dgm:spPr/>
      <dgm:t>
        <a:bodyPr/>
        <a:lstStyle/>
        <a:p>
          <a:endParaRPr lang="en-GB"/>
        </a:p>
      </dgm:t>
    </dgm:pt>
    <dgm:pt modelId="{C5C3EC66-7BFD-4C31-B0CD-2A84B1AD45FB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Llyfryddiaeth</a:t>
          </a:r>
        </a:p>
      </dgm:t>
    </dgm:pt>
    <dgm:pt modelId="{782C193E-A2C9-4AF7-A9FB-B5F7D4832C2C}" type="parTrans" cxnId="{6ADF7A86-3885-4577-B1A2-0CA5401D8217}">
      <dgm:prSet/>
      <dgm:spPr/>
      <dgm:t>
        <a:bodyPr/>
        <a:lstStyle/>
        <a:p>
          <a:endParaRPr lang="en-GB"/>
        </a:p>
      </dgm:t>
    </dgm:pt>
    <dgm:pt modelId="{ADEC3B3F-E17B-48B9-A6BE-AAD4A547B25F}" type="sibTrans" cxnId="{6ADF7A86-3885-4577-B1A2-0CA5401D8217}">
      <dgm:prSet/>
      <dgm:spPr/>
      <dgm:t>
        <a:bodyPr/>
        <a:lstStyle/>
        <a:p>
          <a:endParaRPr lang="en-GB"/>
        </a:p>
      </dgm:t>
    </dgm:pt>
    <dgm:pt modelId="{25C18B54-0F33-4FE6-94E2-60848E7E7D1E}" type="pres">
      <dgm:prSet presAssocID="{36EF1D44-2EE9-41BB-BE2F-5E458C216AED}" presName="Name0" presStyleCnt="0">
        <dgm:presLayoutVars>
          <dgm:dir/>
          <dgm:resizeHandles val="exact"/>
        </dgm:presLayoutVars>
      </dgm:prSet>
      <dgm:spPr/>
    </dgm:pt>
    <dgm:pt modelId="{0E343CD6-B92F-48EA-B58D-2C541E6BF8AC}" type="pres">
      <dgm:prSet presAssocID="{59F5256A-A72B-4341-85FD-A3B5704C7B52}" presName="node" presStyleLbl="node1" presStyleIdx="0" presStyleCnt="8" custLinFactNeighborY="1062">
        <dgm:presLayoutVars>
          <dgm:bulletEnabled val="1"/>
        </dgm:presLayoutVars>
      </dgm:prSet>
      <dgm:spPr/>
    </dgm:pt>
    <dgm:pt modelId="{0FDE3C60-1BA8-4779-AF5D-B041A694C477}" type="pres">
      <dgm:prSet presAssocID="{12A3D6BB-C752-4771-9BE9-6435E92C61FA}" presName="sibTrans" presStyleLbl="sibTrans1D1" presStyleIdx="0" presStyleCnt="7"/>
      <dgm:spPr/>
    </dgm:pt>
    <dgm:pt modelId="{1162ACB3-3CDE-4CC5-A574-97C04A9342C7}" type="pres">
      <dgm:prSet presAssocID="{12A3D6BB-C752-4771-9BE9-6435E92C61FA}" presName="connectorText" presStyleLbl="sibTrans1D1" presStyleIdx="0" presStyleCnt="7"/>
      <dgm:spPr/>
    </dgm:pt>
    <dgm:pt modelId="{FB469631-0016-4C6B-A71A-9BD3F5F62F47}" type="pres">
      <dgm:prSet presAssocID="{49EF7ADB-3E5D-4BF1-9D4B-7D39C8D5215F}" presName="node" presStyleLbl="node1" presStyleIdx="1" presStyleCnt="8">
        <dgm:presLayoutVars>
          <dgm:bulletEnabled val="1"/>
        </dgm:presLayoutVars>
      </dgm:prSet>
      <dgm:spPr/>
    </dgm:pt>
    <dgm:pt modelId="{D233AEEF-A28F-4D52-BC55-3D9B724EDDC1}" type="pres">
      <dgm:prSet presAssocID="{05E71E9F-AFE9-490D-BF3D-0CDE61ED62F0}" presName="sibTrans" presStyleLbl="sibTrans1D1" presStyleIdx="1" presStyleCnt="7"/>
      <dgm:spPr/>
    </dgm:pt>
    <dgm:pt modelId="{7B2C860C-F7E1-42E6-92CA-87DEEE62E53B}" type="pres">
      <dgm:prSet presAssocID="{05E71E9F-AFE9-490D-BF3D-0CDE61ED62F0}" presName="connectorText" presStyleLbl="sibTrans1D1" presStyleIdx="1" presStyleCnt="7"/>
      <dgm:spPr/>
    </dgm:pt>
    <dgm:pt modelId="{C00944C5-52AB-4969-B2CB-4F86F9D2DDE6}" type="pres">
      <dgm:prSet presAssocID="{8B76DEA1-C34C-42AF-8BB6-A164303F025F}" presName="node" presStyleLbl="node1" presStyleIdx="2" presStyleCnt="8">
        <dgm:presLayoutVars>
          <dgm:bulletEnabled val="1"/>
        </dgm:presLayoutVars>
      </dgm:prSet>
      <dgm:spPr/>
    </dgm:pt>
    <dgm:pt modelId="{27311663-CA92-421C-A5BE-8A9E66F031F0}" type="pres">
      <dgm:prSet presAssocID="{245D496E-27E1-495A-87FD-8443B53E75EE}" presName="sibTrans" presStyleLbl="sibTrans1D1" presStyleIdx="2" presStyleCnt="7"/>
      <dgm:spPr/>
    </dgm:pt>
    <dgm:pt modelId="{DEAD645A-41D5-4D95-ACE2-1B29428687C2}" type="pres">
      <dgm:prSet presAssocID="{245D496E-27E1-495A-87FD-8443B53E75EE}" presName="connectorText" presStyleLbl="sibTrans1D1" presStyleIdx="2" presStyleCnt="7"/>
      <dgm:spPr/>
    </dgm:pt>
    <dgm:pt modelId="{97EA8D2D-3CBB-481A-8640-F6458714ACA8}" type="pres">
      <dgm:prSet presAssocID="{754AE8C8-0E40-45C6-B81F-64B60351E808}" presName="node" presStyleLbl="node1" presStyleIdx="3" presStyleCnt="8">
        <dgm:presLayoutVars>
          <dgm:bulletEnabled val="1"/>
        </dgm:presLayoutVars>
      </dgm:prSet>
      <dgm:spPr/>
    </dgm:pt>
    <dgm:pt modelId="{D0A140D6-405E-4C1F-ABE3-61F4AC5C56AC}" type="pres">
      <dgm:prSet presAssocID="{3636CFC9-3723-4F21-8165-A29CB8BCBD8F}" presName="sibTrans" presStyleLbl="sibTrans1D1" presStyleIdx="3" presStyleCnt="7"/>
      <dgm:spPr/>
    </dgm:pt>
    <dgm:pt modelId="{6BBE8BCB-18BC-406F-9C48-024C076BDB92}" type="pres">
      <dgm:prSet presAssocID="{3636CFC9-3723-4F21-8165-A29CB8BCBD8F}" presName="connectorText" presStyleLbl="sibTrans1D1" presStyleIdx="3" presStyleCnt="7"/>
      <dgm:spPr/>
    </dgm:pt>
    <dgm:pt modelId="{D8ACDBE8-D80F-47DA-B926-4D9A5A33F03B}" type="pres">
      <dgm:prSet presAssocID="{E0C47D8B-333C-4D8B-8821-0465EBC453A4}" presName="node" presStyleLbl="node1" presStyleIdx="4" presStyleCnt="8">
        <dgm:presLayoutVars>
          <dgm:bulletEnabled val="1"/>
        </dgm:presLayoutVars>
      </dgm:prSet>
      <dgm:spPr/>
    </dgm:pt>
    <dgm:pt modelId="{241D3479-03A2-4425-A04A-A1C715A92AA0}" type="pres">
      <dgm:prSet presAssocID="{EDEFFCD1-076B-4B45-B69E-7EC190CA342E}" presName="sibTrans" presStyleLbl="sibTrans1D1" presStyleIdx="4" presStyleCnt="7"/>
      <dgm:spPr/>
    </dgm:pt>
    <dgm:pt modelId="{B0B87DE5-79A1-4D08-8CE5-2AC11EF83774}" type="pres">
      <dgm:prSet presAssocID="{EDEFFCD1-076B-4B45-B69E-7EC190CA342E}" presName="connectorText" presStyleLbl="sibTrans1D1" presStyleIdx="4" presStyleCnt="7"/>
      <dgm:spPr/>
    </dgm:pt>
    <dgm:pt modelId="{B1D345AB-E13C-4B9E-B7F8-E84B26C349F9}" type="pres">
      <dgm:prSet presAssocID="{254CEDFA-2426-4DB9-A3F2-1669F6720BDE}" presName="node" presStyleLbl="node1" presStyleIdx="5" presStyleCnt="8">
        <dgm:presLayoutVars>
          <dgm:bulletEnabled val="1"/>
        </dgm:presLayoutVars>
      </dgm:prSet>
      <dgm:spPr/>
    </dgm:pt>
    <dgm:pt modelId="{A7130D0C-F507-40A1-9989-7A507434C184}" type="pres">
      <dgm:prSet presAssocID="{9B2E9E83-9A2A-4FD0-9BB3-1EA296B47BEA}" presName="sibTrans" presStyleLbl="sibTrans1D1" presStyleIdx="5" presStyleCnt="7"/>
      <dgm:spPr/>
    </dgm:pt>
    <dgm:pt modelId="{26645205-1B73-40FA-BF32-17914DD43BEF}" type="pres">
      <dgm:prSet presAssocID="{9B2E9E83-9A2A-4FD0-9BB3-1EA296B47BEA}" presName="connectorText" presStyleLbl="sibTrans1D1" presStyleIdx="5" presStyleCnt="7"/>
      <dgm:spPr/>
    </dgm:pt>
    <dgm:pt modelId="{23AFF2C2-1753-4B7E-87BC-DBFF0D4B0DD2}" type="pres">
      <dgm:prSet presAssocID="{3FE777D3-1687-4FF7-8C3E-C13589C0AB9B}" presName="node" presStyleLbl="node1" presStyleIdx="6" presStyleCnt="8">
        <dgm:presLayoutVars>
          <dgm:bulletEnabled val="1"/>
        </dgm:presLayoutVars>
      </dgm:prSet>
      <dgm:spPr/>
    </dgm:pt>
    <dgm:pt modelId="{DECE3753-FECC-4510-9D62-F18F7D1C8FDE}" type="pres">
      <dgm:prSet presAssocID="{C8DA7220-B6B8-4165-9B61-2F31C33BD50A}" presName="sibTrans" presStyleLbl="sibTrans1D1" presStyleIdx="6" presStyleCnt="7"/>
      <dgm:spPr/>
    </dgm:pt>
    <dgm:pt modelId="{A833D329-3003-4CD8-BEE3-20C5A53E52CE}" type="pres">
      <dgm:prSet presAssocID="{C8DA7220-B6B8-4165-9B61-2F31C33BD50A}" presName="connectorText" presStyleLbl="sibTrans1D1" presStyleIdx="6" presStyleCnt="7"/>
      <dgm:spPr/>
    </dgm:pt>
    <dgm:pt modelId="{21242BF7-0C05-4BE2-9073-EF87E9BACB37}" type="pres">
      <dgm:prSet presAssocID="{C5C3EC66-7BFD-4C31-B0CD-2A84B1AD45FB}" presName="node" presStyleLbl="node1" presStyleIdx="7" presStyleCnt="8">
        <dgm:presLayoutVars>
          <dgm:bulletEnabled val="1"/>
        </dgm:presLayoutVars>
      </dgm:prSet>
      <dgm:spPr/>
    </dgm:pt>
  </dgm:ptLst>
  <dgm:cxnLst>
    <dgm:cxn modelId="{831D7704-E069-4DCF-B1CA-129FE2FD97C7}" type="presOf" srcId="{49EF7ADB-3E5D-4BF1-9D4B-7D39C8D5215F}" destId="{FB469631-0016-4C6B-A71A-9BD3F5F62F47}" srcOrd="0" destOrd="0" presId="urn:microsoft.com/office/officeart/2005/8/layout/bProcess3"/>
    <dgm:cxn modelId="{1F5B440E-0FC0-485A-8736-9845402316A8}" type="presOf" srcId="{3FE777D3-1687-4FF7-8C3E-C13589C0AB9B}" destId="{23AFF2C2-1753-4B7E-87BC-DBFF0D4B0DD2}" srcOrd="0" destOrd="0" presId="urn:microsoft.com/office/officeart/2005/8/layout/bProcess3"/>
    <dgm:cxn modelId="{2FF0861A-6BD8-4A9E-8314-AA3BA5312548}" type="presOf" srcId="{3636CFC9-3723-4F21-8165-A29CB8BCBD8F}" destId="{6BBE8BCB-18BC-406F-9C48-024C076BDB92}" srcOrd="1" destOrd="0" presId="urn:microsoft.com/office/officeart/2005/8/layout/bProcess3"/>
    <dgm:cxn modelId="{7F03FE1A-7966-425D-8866-AE4C5CFF2798}" type="presOf" srcId="{3636CFC9-3723-4F21-8165-A29CB8BCBD8F}" destId="{D0A140D6-405E-4C1F-ABE3-61F4AC5C56AC}" srcOrd="0" destOrd="0" presId="urn:microsoft.com/office/officeart/2005/8/layout/bProcess3"/>
    <dgm:cxn modelId="{EA35F02E-BA0E-47F9-AD12-92A9F1E96D41}" type="presOf" srcId="{9B2E9E83-9A2A-4FD0-9BB3-1EA296B47BEA}" destId="{26645205-1B73-40FA-BF32-17914DD43BEF}" srcOrd="1" destOrd="0" presId="urn:microsoft.com/office/officeart/2005/8/layout/bProcess3"/>
    <dgm:cxn modelId="{73144B32-D540-4A85-876B-F3BEDD059BA9}" srcId="{36EF1D44-2EE9-41BB-BE2F-5E458C216AED}" destId="{3FE777D3-1687-4FF7-8C3E-C13589C0AB9B}" srcOrd="6" destOrd="0" parTransId="{4BC9971C-63F1-4CDC-B629-6600F19E6675}" sibTransId="{C8DA7220-B6B8-4165-9B61-2F31C33BD50A}"/>
    <dgm:cxn modelId="{6FA0A336-C902-43DA-BE78-8FBE8212DC8C}" srcId="{36EF1D44-2EE9-41BB-BE2F-5E458C216AED}" destId="{49EF7ADB-3E5D-4BF1-9D4B-7D39C8D5215F}" srcOrd="1" destOrd="0" parTransId="{1A3D4836-228C-4074-AD02-0AC3852ED94B}" sibTransId="{05E71E9F-AFE9-490D-BF3D-0CDE61ED62F0}"/>
    <dgm:cxn modelId="{D8BB255B-F509-4D32-B098-0FD5FD6CBEA4}" type="presOf" srcId="{E0C47D8B-333C-4D8B-8821-0465EBC453A4}" destId="{D8ACDBE8-D80F-47DA-B926-4D9A5A33F03B}" srcOrd="0" destOrd="0" presId="urn:microsoft.com/office/officeart/2005/8/layout/bProcess3"/>
    <dgm:cxn modelId="{E4F1835B-4971-4010-861E-1D09995408EF}" type="presOf" srcId="{05E71E9F-AFE9-490D-BF3D-0CDE61ED62F0}" destId="{D233AEEF-A28F-4D52-BC55-3D9B724EDDC1}" srcOrd="0" destOrd="0" presId="urn:microsoft.com/office/officeart/2005/8/layout/bProcess3"/>
    <dgm:cxn modelId="{1B822961-CEF7-4C93-BED9-8CC473421015}" type="presOf" srcId="{C8DA7220-B6B8-4165-9B61-2F31C33BD50A}" destId="{DECE3753-FECC-4510-9D62-F18F7D1C8FDE}" srcOrd="0" destOrd="0" presId="urn:microsoft.com/office/officeart/2005/8/layout/bProcess3"/>
    <dgm:cxn modelId="{D36DDE4A-FD57-4B27-BB00-3723ABA1AE22}" type="presOf" srcId="{EDEFFCD1-076B-4B45-B69E-7EC190CA342E}" destId="{241D3479-03A2-4425-A04A-A1C715A92AA0}" srcOrd="0" destOrd="0" presId="urn:microsoft.com/office/officeart/2005/8/layout/bProcess3"/>
    <dgm:cxn modelId="{927FAF4F-A4F4-4FCB-924C-DBEC6AAB616E}" type="presOf" srcId="{754AE8C8-0E40-45C6-B81F-64B60351E808}" destId="{97EA8D2D-3CBB-481A-8640-F6458714ACA8}" srcOrd="0" destOrd="0" presId="urn:microsoft.com/office/officeart/2005/8/layout/bProcess3"/>
    <dgm:cxn modelId="{3C325353-63B8-4B73-B90E-48388E657B62}" srcId="{36EF1D44-2EE9-41BB-BE2F-5E458C216AED}" destId="{8B76DEA1-C34C-42AF-8BB6-A164303F025F}" srcOrd="2" destOrd="0" parTransId="{DC4BA82D-0904-437E-A787-EF7F2C990F74}" sibTransId="{245D496E-27E1-495A-87FD-8443B53E75EE}"/>
    <dgm:cxn modelId="{4764B878-289A-445F-B01E-CBD621538125}" type="presOf" srcId="{59F5256A-A72B-4341-85FD-A3B5704C7B52}" destId="{0E343CD6-B92F-48EA-B58D-2C541E6BF8AC}" srcOrd="0" destOrd="0" presId="urn:microsoft.com/office/officeart/2005/8/layout/bProcess3"/>
    <dgm:cxn modelId="{6ADF7A86-3885-4577-B1A2-0CA5401D8217}" srcId="{36EF1D44-2EE9-41BB-BE2F-5E458C216AED}" destId="{C5C3EC66-7BFD-4C31-B0CD-2A84B1AD45FB}" srcOrd="7" destOrd="0" parTransId="{782C193E-A2C9-4AF7-A9FB-B5F7D4832C2C}" sibTransId="{ADEC3B3F-E17B-48B9-A6BE-AAD4A547B25F}"/>
    <dgm:cxn modelId="{B653CD86-A745-4047-84CF-4CF506511164}" type="presOf" srcId="{254CEDFA-2426-4DB9-A3F2-1669F6720BDE}" destId="{B1D345AB-E13C-4B9E-B7F8-E84B26C349F9}" srcOrd="0" destOrd="0" presId="urn:microsoft.com/office/officeart/2005/8/layout/bProcess3"/>
    <dgm:cxn modelId="{A7162C8A-1449-4274-9A4B-10C6BA69BB9B}" type="presOf" srcId="{245D496E-27E1-495A-87FD-8443B53E75EE}" destId="{27311663-CA92-421C-A5BE-8A9E66F031F0}" srcOrd="0" destOrd="0" presId="urn:microsoft.com/office/officeart/2005/8/layout/bProcess3"/>
    <dgm:cxn modelId="{DDA8E08B-72DD-4917-A869-BD8D696AED95}" srcId="{36EF1D44-2EE9-41BB-BE2F-5E458C216AED}" destId="{254CEDFA-2426-4DB9-A3F2-1669F6720BDE}" srcOrd="5" destOrd="0" parTransId="{B887C263-553F-4424-8DAC-2E3EE1497187}" sibTransId="{9B2E9E83-9A2A-4FD0-9BB3-1EA296B47BEA}"/>
    <dgm:cxn modelId="{F8636696-1EC5-4B85-B48F-1D2B9072A7FF}" srcId="{36EF1D44-2EE9-41BB-BE2F-5E458C216AED}" destId="{E0C47D8B-333C-4D8B-8821-0465EBC453A4}" srcOrd="4" destOrd="0" parTransId="{58727A96-D5A6-469C-9CD1-CD3829289861}" sibTransId="{EDEFFCD1-076B-4B45-B69E-7EC190CA342E}"/>
    <dgm:cxn modelId="{91C26BA9-3812-48CC-A8A7-98D8186A39A6}" type="presOf" srcId="{12A3D6BB-C752-4771-9BE9-6435E92C61FA}" destId="{0FDE3C60-1BA8-4779-AF5D-B041A694C477}" srcOrd="0" destOrd="0" presId="urn:microsoft.com/office/officeart/2005/8/layout/bProcess3"/>
    <dgm:cxn modelId="{F5C2DCA9-684B-45DB-A582-A2B3F8F32012}" type="presOf" srcId="{8B76DEA1-C34C-42AF-8BB6-A164303F025F}" destId="{C00944C5-52AB-4969-B2CB-4F86F9D2DDE6}" srcOrd="0" destOrd="0" presId="urn:microsoft.com/office/officeart/2005/8/layout/bProcess3"/>
    <dgm:cxn modelId="{CDFE76AA-ACDA-48A2-922C-0A3D4008C1B4}" srcId="{36EF1D44-2EE9-41BB-BE2F-5E458C216AED}" destId="{59F5256A-A72B-4341-85FD-A3B5704C7B52}" srcOrd="0" destOrd="0" parTransId="{54AE3A19-2F93-4E2F-958D-8EA6835206B4}" sibTransId="{12A3D6BB-C752-4771-9BE9-6435E92C61FA}"/>
    <dgm:cxn modelId="{AEE353AC-FBD8-4A44-AA15-E5D93BD4970D}" type="presOf" srcId="{C5C3EC66-7BFD-4C31-B0CD-2A84B1AD45FB}" destId="{21242BF7-0C05-4BE2-9073-EF87E9BACB37}" srcOrd="0" destOrd="0" presId="urn:microsoft.com/office/officeart/2005/8/layout/bProcess3"/>
    <dgm:cxn modelId="{F99903AF-EB53-444C-94A5-4A13B51C88B8}" type="presOf" srcId="{05E71E9F-AFE9-490D-BF3D-0CDE61ED62F0}" destId="{7B2C860C-F7E1-42E6-92CA-87DEEE62E53B}" srcOrd="1" destOrd="0" presId="urn:microsoft.com/office/officeart/2005/8/layout/bProcess3"/>
    <dgm:cxn modelId="{8C738FBA-D5E0-419A-95A0-00A598BA2BDC}" srcId="{36EF1D44-2EE9-41BB-BE2F-5E458C216AED}" destId="{754AE8C8-0E40-45C6-B81F-64B60351E808}" srcOrd="3" destOrd="0" parTransId="{A981C136-C989-427A-8D72-E9A216683FA9}" sibTransId="{3636CFC9-3723-4F21-8165-A29CB8BCBD8F}"/>
    <dgm:cxn modelId="{9833D6BB-B2AE-4833-AC7D-5DDE26A1A625}" type="presOf" srcId="{9B2E9E83-9A2A-4FD0-9BB3-1EA296B47BEA}" destId="{A7130D0C-F507-40A1-9989-7A507434C184}" srcOrd="0" destOrd="0" presId="urn:microsoft.com/office/officeart/2005/8/layout/bProcess3"/>
    <dgm:cxn modelId="{6CAD6ED3-4476-4326-93AF-FDE5265E14AE}" type="presOf" srcId="{12A3D6BB-C752-4771-9BE9-6435E92C61FA}" destId="{1162ACB3-3CDE-4CC5-A574-97C04A9342C7}" srcOrd="1" destOrd="0" presId="urn:microsoft.com/office/officeart/2005/8/layout/bProcess3"/>
    <dgm:cxn modelId="{E70D2AD8-30FD-4AC2-AA4F-0FB480D5A3B2}" type="presOf" srcId="{C8DA7220-B6B8-4165-9B61-2F31C33BD50A}" destId="{A833D329-3003-4CD8-BEE3-20C5A53E52CE}" srcOrd="1" destOrd="0" presId="urn:microsoft.com/office/officeart/2005/8/layout/bProcess3"/>
    <dgm:cxn modelId="{291EF0DA-3EBB-4470-9BAE-F2367EB60CFB}" type="presOf" srcId="{36EF1D44-2EE9-41BB-BE2F-5E458C216AED}" destId="{25C18B54-0F33-4FE6-94E2-60848E7E7D1E}" srcOrd="0" destOrd="0" presId="urn:microsoft.com/office/officeart/2005/8/layout/bProcess3"/>
    <dgm:cxn modelId="{0075CCE0-E206-4622-A0D1-707356EEE825}" type="presOf" srcId="{EDEFFCD1-076B-4B45-B69E-7EC190CA342E}" destId="{B0B87DE5-79A1-4D08-8CE5-2AC11EF83774}" srcOrd="1" destOrd="0" presId="urn:microsoft.com/office/officeart/2005/8/layout/bProcess3"/>
    <dgm:cxn modelId="{074816E2-E1F8-4010-9F5C-0640CD361F27}" type="presOf" srcId="{245D496E-27E1-495A-87FD-8443B53E75EE}" destId="{DEAD645A-41D5-4D95-ACE2-1B29428687C2}" srcOrd="1" destOrd="0" presId="urn:microsoft.com/office/officeart/2005/8/layout/bProcess3"/>
    <dgm:cxn modelId="{64E51A74-61EE-4270-8497-96D0DEC45F93}" type="presParOf" srcId="{25C18B54-0F33-4FE6-94E2-60848E7E7D1E}" destId="{0E343CD6-B92F-48EA-B58D-2C541E6BF8AC}" srcOrd="0" destOrd="0" presId="urn:microsoft.com/office/officeart/2005/8/layout/bProcess3"/>
    <dgm:cxn modelId="{651AC3B0-F4DF-4A08-AD2C-0D12ACBF5989}" type="presParOf" srcId="{25C18B54-0F33-4FE6-94E2-60848E7E7D1E}" destId="{0FDE3C60-1BA8-4779-AF5D-B041A694C477}" srcOrd="1" destOrd="0" presId="urn:microsoft.com/office/officeart/2005/8/layout/bProcess3"/>
    <dgm:cxn modelId="{F4B33943-6B92-49A7-80AC-864BE05FBC42}" type="presParOf" srcId="{0FDE3C60-1BA8-4779-AF5D-B041A694C477}" destId="{1162ACB3-3CDE-4CC5-A574-97C04A9342C7}" srcOrd="0" destOrd="0" presId="urn:microsoft.com/office/officeart/2005/8/layout/bProcess3"/>
    <dgm:cxn modelId="{6C9DBEF4-73F8-48C5-A342-9051FA2471E6}" type="presParOf" srcId="{25C18B54-0F33-4FE6-94E2-60848E7E7D1E}" destId="{FB469631-0016-4C6B-A71A-9BD3F5F62F47}" srcOrd="2" destOrd="0" presId="urn:microsoft.com/office/officeart/2005/8/layout/bProcess3"/>
    <dgm:cxn modelId="{DEA3C60F-9FCE-48A1-B64E-788FFAE2D8EC}" type="presParOf" srcId="{25C18B54-0F33-4FE6-94E2-60848E7E7D1E}" destId="{D233AEEF-A28F-4D52-BC55-3D9B724EDDC1}" srcOrd="3" destOrd="0" presId="urn:microsoft.com/office/officeart/2005/8/layout/bProcess3"/>
    <dgm:cxn modelId="{6F18567B-3767-4D4F-A99E-199643ADC3A6}" type="presParOf" srcId="{D233AEEF-A28F-4D52-BC55-3D9B724EDDC1}" destId="{7B2C860C-F7E1-42E6-92CA-87DEEE62E53B}" srcOrd="0" destOrd="0" presId="urn:microsoft.com/office/officeart/2005/8/layout/bProcess3"/>
    <dgm:cxn modelId="{24A278B5-8F1E-470E-8F57-2A9B741FF655}" type="presParOf" srcId="{25C18B54-0F33-4FE6-94E2-60848E7E7D1E}" destId="{C00944C5-52AB-4969-B2CB-4F86F9D2DDE6}" srcOrd="4" destOrd="0" presId="urn:microsoft.com/office/officeart/2005/8/layout/bProcess3"/>
    <dgm:cxn modelId="{FB3275E1-5F8A-4A68-A63E-35285DD366C7}" type="presParOf" srcId="{25C18B54-0F33-4FE6-94E2-60848E7E7D1E}" destId="{27311663-CA92-421C-A5BE-8A9E66F031F0}" srcOrd="5" destOrd="0" presId="urn:microsoft.com/office/officeart/2005/8/layout/bProcess3"/>
    <dgm:cxn modelId="{79E257A6-0047-483D-9429-DCAB1CE93B61}" type="presParOf" srcId="{27311663-CA92-421C-A5BE-8A9E66F031F0}" destId="{DEAD645A-41D5-4D95-ACE2-1B29428687C2}" srcOrd="0" destOrd="0" presId="urn:microsoft.com/office/officeart/2005/8/layout/bProcess3"/>
    <dgm:cxn modelId="{9CEFD4F2-CD97-4BE0-8D0B-B3F3BE45E1BC}" type="presParOf" srcId="{25C18B54-0F33-4FE6-94E2-60848E7E7D1E}" destId="{97EA8D2D-3CBB-481A-8640-F6458714ACA8}" srcOrd="6" destOrd="0" presId="urn:microsoft.com/office/officeart/2005/8/layout/bProcess3"/>
    <dgm:cxn modelId="{8ABE5F43-8201-4E85-A3D2-30896F4BFBD3}" type="presParOf" srcId="{25C18B54-0F33-4FE6-94E2-60848E7E7D1E}" destId="{D0A140D6-405E-4C1F-ABE3-61F4AC5C56AC}" srcOrd="7" destOrd="0" presId="urn:microsoft.com/office/officeart/2005/8/layout/bProcess3"/>
    <dgm:cxn modelId="{4F9B73ED-9DF4-49A6-ADF5-42B837A688D3}" type="presParOf" srcId="{D0A140D6-405E-4C1F-ABE3-61F4AC5C56AC}" destId="{6BBE8BCB-18BC-406F-9C48-024C076BDB92}" srcOrd="0" destOrd="0" presId="urn:microsoft.com/office/officeart/2005/8/layout/bProcess3"/>
    <dgm:cxn modelId="{F03106CB-6D7A-4F0F-8D16-3A1530D217A1}" type="presParOf" srcId="{25C18B54-0F33-4FE6-94E2-60848E7E7D1E}" destId="{D8ACDBE8-D80F-47DA-B926-4D9A5A33F03B}" srcOrd="8" destOrd="0" presId="urn:microsoft.com/office/officeart/2005/8/layout/bProcess3"/>
    <dgm:cxn modelId="{68D7D804-ACEA-40FA-AF12-4431673A9ABC}" type="presParOf" srcId="{25C18B54-0F33-4FE6-94E2-60848E7E7D1E}" destId="{241D3479-03A2-4425-A04A-A1C715A92AA0}" srcOrd="9" destOrd="0" presId="urn:microsoft.com/office/officeart/2005/8/layout/bProcess3"/>
    <dgm:cxn modelId="{AD697424-0FC2-4105-9F20-5F882E2E1351}" type="presParOf" srcId="{241D3479-03A2-4425-A04A-A1C715A92AA0}" destId="{B0B87DE5-79A1-4D08-8CE5-2AC11EF83774}" srcOrd="0" destOrd="0" presId="urn:microsoft.com/office/officeart/2005/8/layout/bProcess3"/>
    <dgm:cxn modelId="{FA124C2D-0C89-4A80-ACDA-BDBE8C657B97}" type="presParOf" srcId="{25C18B54-0F33-4FE6-94E2-60848E7E7D1E}" destId="{B1D345AB-E13C-4B9E-B7F8-E84B26C349F9}" srcOrd="10" destOrd="0" presId="urn:microsoft.com/office/officeart/2005/8/layout/bProcess3"/>
    <dgm:cxn modelId="{0CC2939A-5D04-40B9-90A4-701F60432C11}" type="presParOf" srcId="{25C18B54-0F33-4FE6-94E2-60848E7E7D1E}" destId="{A7130D0C-F507-40A1-9989-7A507434C184}" srcOrd="11" destOrd="0" presId="urn:microsoft.com/office/officeart/2005/8/layout/bProcess3"/>
    <dgm:cxn modelId="{A9B87071-6005-438D-9A3F-DFB13CF9A2C7}" type="presParOf" srcId="{A7130D0C-F507-40A1-9989-7A507434C184}" destId="{26645205-1B73-40FA-BF32-17914DD43BEF}" srcOrd="0" destOrd="0" presId="urn:microsoft.com/office/officeart/2005/8/layout/bProcess3"/>
    <dgm:cxn modelId="{0C3DC66E-654B-425A-986A-6192F8412EC7}" type="presParOf" srcId="{25C18B54-0F33-4FE6-94E2-60848E7E7D1E}" destId="{23AFF2C2-1753-4B7E-87BC-DBFF0D4B0DD2}" srcOrd="12" destOrd="0" presId="urn:microsoft.com/office/officeart/2005/8/layout/bProcess3"/>
    <dgm:cxn modelId="{3FA654C9-45F7-4377-A5F9-73E6C573B626}" type="presParOf" srcId="{25C18B54-0F33-4FE6-94E2-60848E7E7D1E}" destId="{DECE3753-FECC-4510-9D62-F18F7D1C8FDE}" srcOrd="13" destOrd="0" presId="urn:microsoft.com/office/officeart/2005/8/layout/bProcess3"/>
    <dgm:cxn modelId="{C96861A7-A2F5-4E2C-BDC8-F5071C75E15A}" type="presParOf" srcId="{DECE3753-FECC-4510-9D62-F18F7D1C8FDE}" destId="{A833D329-3003-4CD8-BEE3-20C5A53E52CE}" srcOrd="0" destOrd="0" presId="urn:microsoft.com/office/officeart/2005/8/layout/bProcess3"/>
    <dgm:cxn modelId="{16371C84-2008-4F86-94F3-27CA7EF7A0F8}" type="presParOf" srcId="{25C18B54-0F33-4FE6-94E2-60848E7E7D1E}" destId="{21242BF7-0C05-4BE2-9073-EF87E9BACB37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B1CF0B-F9C0-4697-86FE-752755B67C88}">
      <dsp:nvSpPr>
        <dsp:cNvPr id="0" name=""/>
        <dsp:cNvSpPr/>
      </dsp:nvSpPr>
      <dsp:spPr>
        <a:xfrm>
          <a:off x="0" y="193355"/>
          <a:ext cx="10893287" cy="887445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1. </a:t>
          </a:r>
          <a:r>
            <a:rPr lang="en-GB" sz="3700" kern="1200" dirty="0" err="1"/>
            <a:t>Fy</a:t>
          </a:r>
          <a:r>
            <a:rPr lang="en-GB" sz="3700" kern="1200" dirty="0"/>
            <a:t> </a:t>
          </a:r>
          <a:r>
            <a:rPr lang="en-GB" sz="3700" kern="1200" dirty="0" err="1"/>
            <a:t>mhwnc</a:t>
          </a:r>
          <a:r>
            <a:rPr lang="en-GB" sz="3700" kern="1200" dirty="0"/>
            <a:t> </a:t>
          </a:r>
          <a:r>
            <a:rPr lang="en-GB" sz="3700" kern="1200" dirty="0" err="1"/>
            <a:t>traethawd</a:t>
          </a:r>
          <a:r>
            <a:rPr lang="en-GB" sz="3700" kern="1200" dirty="0"/>
            <a:t> </a:t>
          </a:r>
          <a:r>
            <a:rPr lang="en-GB" sz="3700" kern="1200" dirty="0" err="1"/>
            <a:t>hir</a:t>
          </a:r>
          <a:r>
            <a:rPr lang="en-GB" sz="3700" kern="1200" dirty="0"/>
            <a:t> </a:t>
          </a:r>
        </a:p>
      </dsp:txBody>
      <dsp:txXfrm>
        <a:off x="43321" y="236676"/>
        <a:ext cx="10806645" cy="800803"/>
      </dsp:txXfrm>
    </dsp:sp>
    <dsp:sp modelId="{2D527CD0-F991-486B-875C-781C3ACA5F52}">
      <dsp:nvSpPr>
        <dsp:cNvPr id="0" name=""/>
        <dsp:cNvSpPr/>
      </dsp:nvSpPr>
      <dsp:spPr>
        <a:xfrm>
          <a:off x="0" y="1172038"/>
          <a:ext cx="10893287" cy="887445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2. </a:t>
          </a:r>
          <a:r>
            <a:rPr lang="en-GB" sz="3700" kern="1200" dirty="0" err="1"/>
            <a:t>Methodoleg</a:t>
          </a:r>
          <a:r>
            <a:rPr lang="en-GB" sz="3700" kern="1200" dirty="0"/>
            <a:t> </a:t>
          </a:r>
        </a:p>
      </dsp:txBody>
      <dsp:txXfrm>
        <a:off x="43321" y="1215359"/>
        <a:ext cx="10806645" cy="800803"/>
      </dsp:txXfrm>
    </dsp:sp>
    <dsp:sp modelId="{7DC390E5-1586-4C8A-8224-C12BDE1098FE}">
      <dsp:nvSpPr>
        <dsp:cNvPr id="0" name=""/>
        <dsp:cNvSpPr/>
      </dsp:nvSpPr>
      <dsp:spPr>
        <a:xfrm>
          <a:off x="11819" y="2166043"/>
          <a:ext cx="10869648" cy="887445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3. Strwythur: </a:t>
          </a:r>
          <a:r>
            <a:rPr lang="en-GB" sz="3700" kern="1200" dirty="0" err="1"/>
            <a:t>Pennod</a:t>
          </a:r>
          <a:r>
            <a:rPr lang="en-GB" sz="3700" kern="1200" dirty="0"/>
            <a:t> 1, </a:t>
          </a:r>
          <a:r>
            <a:rPr lang="en-GB" sz="3700" kern="1200" dirty="0" err="1"/>
            <a:t>Pennod</a:t>
          </a:r>
          <a:r>
            <a:rPr lang="en-GB" sz="3700" kern="1200" dirty="0"/>
            <a:t> 2 a </a:t>
          </a:r>
          <a:r>
            <a:rPr lang="en-GB" sz="3700" kern="1200" dirty="0" err="1"/>
            <a:t>Phennod</a:t>
          </a:r>
          <a:r>
            <a:rPr lang="en-GB" sz="3700" kern="1200" dirty="0"/>
            <a:t> 3 </a:t>
          </a:r>
        </a:p>
      </dsp:txBody>
      <dsp:txXfrm>
        <a:off x="55140" y="2209364"/>
        <a:ext cx="10783006" cy="800803"/>
      </dsp:txXfrm>
    </dsp:sp>
    <dsp:sp modelId="{9D56F0D1-0892-4874-A4E0-2DCB7A5240ED}">
      <dsp:nvSpPr>
        <dsp:cNvPr id="0" name=""/>
        <dsp:cNvSpPr/>
      </dsp:nvSpPr>
      <dsp:spPr>
        <a:xfrm>
          <a:off x="0" y="3160048"/>
          <a:ext cx="10893287" cy="887445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5. </a:t>
          </a:r>
          <a:r>
            <a:rPr lang="en-GB" sz="3700" kern="1200" dirty="0" err="1"/>
            <a:t>Camau</a:t>
          </a:r>
          <a:r>
            <a:rPr lang="en-GB" sz="3700" kern="1200" dirty="0"/>
            <a:t> </a:t>
          </a:r>
          <a:r>
            <a:rPr lang="en-GB" sz="3700" kern="1200" dirty="0" err="1"/>
            <a:t>nesaf</a:t>
          </a:r>
          <a:endParaRPr lang="en-GB" sz="3700" kern="1200" dirty="0"/>
        </a:p>
      </dsp:txBody>
      <dsp:txXfrm>
        <a:off x="43321" y="3203369"/>
        <a:ext cx="10806645" cy="800803"/>
      </dsp:txXfrm>
    </dsp:sp>
    <dsp:sp modelId="{0A0219F7-77B4-4A3B-8774-0A965AA33A72}">
      <dsp:nvSpPr>
        <dsp:cNvPr id="0" name=""/>
        <dsp:cNvSpPr/>
      </dsp:nvSpPr>
      <dsp:spPr>
        <a:xfrm>
          <a:off x="0" y="4154053"/>
          <a:ext cx="10893287" cy="887445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6. </a:t>
          </a:r>
          <a:r>
            <a:rPr lang="en-GB" sz="3700" kern="1200" dirty="0" err="1"/>
            <a:t>Casgliad</a:t>
          </a:r>
          <a:endParaRPr lang="en-GB" sz="3700" kern="1200" dirty="0"/>
        </a:p>
      </dsp:txBody>
      <dsp:txXfrm>
        <a:off x="43321" y="4197374"/>
        <a:ext cx="10806645" cy="8008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DE3C60-1BA8-4779-AF5D-B041A694C477}">
      <dsp:nvSpPr>
        <dsp:cNvPr id="0" name=""/>
        <dsp:cNvSpPr/>
      </dsp:nvSpPr>
      <dsp:spPr>
        <a:xfrm>
          <a:off x="2084417" y="1418562"/>
          <a:ext cx="447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8978"/>
              </a:moveTo>
              <a:lnTo>
                <a:pt x="241079" y="58978"/>
              </a:lnTo>
              <a:lnTo>
                <a:pt x="241079" y="45720"/>
              </a:lnTo>
              <a:lnTo>
                <a:pt x="447958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296428" y="1461890"/>
        <a:ext cx="23937" cy="4785"/>
      </dsp:txXfrm>
    </dsp:sp>
    <dsp:sp modelId="{0E343CD6-B92F-48EA-B58D-2C541E6BF8AC}">
      <dsp:nvSpPr>
        <dsp:cNvPr id="0" name=""/>
        <dsp:cNvSpPr/>
      </dsp:nvSpPr>
      <dsp:spPr>
        <a:xfrm>
          <a:off x="5527" y="853333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Cynnwys</a:t>
          </a:r>
          <a:r>
            <a:rPr lang="en-GB" sz="2200" kern="1200" dirty="0"/>
            <a:t> </a:t>
          </a:r>
        </a:p>
      </dsp:txBody>
      <dsp:txXfrm>
        <a:off x="5527" y="853333"/>
        <a:ext cx="2080690" cy="1248414"/>
      </dsp:txXfrm>
    </dsp:sp>
    <dsp:sp modelId="{D233AEEF-A28F-4D52-BC55-3D9B724EDDC1}">
      <dsp:nvSpPr>
        <dsp:cNvPr id="0" name=""/>
        <dsp:cNvSpPr/>
      </dsp:nvSpPr>
      <dsp:spPr>
        <a:xfrm>
          <a:off x="4643667" y="1418562"/>
          <a:ext cx="447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7958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855682" y="1461890"/>
        <a:ext cx="23927" cy="4785"/>
      </dsp:txXfrm>
    </dsp:sp>
    <dsp:sp modelId="{FB469631-0016-4C6B-A71A-9BD3F5F62F47}">
      <dsp:nvSpPr>
        <dsp:cNvPr id="0" name=""/>
        <dsp:cNvSpPr/>
      </dsp:nvSpPr>
      <dsp:spPr>
        <a:xfrm>
          <a:off x="2564776" y="840075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Crynodeb</a:t>
          </a:r>
          <a:endParaRPr lang="en-GB" sz="2200" kern="1200" dirty="0"/>
        </a:p>
      </dsp:txBody>
      <dsp:txXfrm>
        <a:off x="2564776" y="840075"/>
        <a:ext cx="2080690" cy="1248414"/>
      </dsp:txXfrm>
    </dsp:sp>
    <dsp:sp modelId="{27311663-CA92-421C-A5BE-8A9E66F031F0}">
      <dsp:nvSpPr>
        <dsp:cNvPr id="0" name=""/>
        <dsp:cNvSpPr/>
      </dsp:nvSpPr>
      <dsp:spPr>
        <a:xfrm>
          <a:off x="1045872" y="2086690"/>
          <a:ext cx="5118498" cy="447958"/>
        </a:xfrm>
        <a:custGeom>
          <a:avLst/>
          <a:gdLst/>
          <a:ahLst/>
          <a:cxnLst/>
          <a:rect l="0" t="0" r="0" b="0"/>
          <a:pathLst>
            <a:path>
              <a:moveTo>
                <a:pt x="5118498" y="0"/>
              </a:moveTo>
              <a:lnTo>
                <a:pt x="5118498" y="241079"/>
              </a:lnTo>
              <a:lnTo>
                <a:pt x="0" y="241079"/>
              </a:lnTo>
              <a:lnTo>
                <a:pt x="0" y="447958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476601" y="2308276"/>
        <a:ext cx="257041" cy="4785"/>
      </dsp:txXfrm>
    </dsp:sp>
    <dsp:sp modelId="{C00944C5-52AB-4969-B2CB-4F86F9D2DDE6}">
      <dsp:nvSpPr>
        <dsp:cNvPr id="0" name=""/>
        <dsp:cNvSpPr/>
      </dsp:nvSpPr>
      <dsp:spPr>
        <a:xfrm>
          <a:off x="5124026" y="840075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Cyflwyniad</a:t>
          </a:r>
        </a:p>
      </dsp:txBody>
      <dsp:txXfrm>
        <a:off x="5124026" y="840075"/>
        <a:ext cx="2080690" cy="1248414"/>
      </dsp:txXfrm>
    </dsp:sp>
    <dsp:sp modelId="{D0A140D6-405E-4C1F-ABE3-61F4AC5C56AC}">
      <dsp:nvSpPr>
        <dsp:cNvPr id="0" name=""/>
        <dsp:cNvSpPr/>
      </dsp:nvSpPr>
      <dsp:spPr>
        <a:xfrm>
          <a:off x="2084417" y="3145536"/>
          <a:ext cx="447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7958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296433" y="3188863"/>
        <a:ext cx="23927" cy="4785"/>
      </dsp:txXfrm>
    </dsp:sp>
    <dsp:sp modelId="{97EA8D2D-3CBB-481A-8640-F6458714ACA8}">
      <dsp:nvSpPr>
        <dsp:cNvPr id="0" name=""/>
        <dsp:cNvSpPr/>
      </dsp:nvSpPr>
      <dsp:spPr>
        <a:xfrm>
          <a:off x="5527" y="2567048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Pennod</a:t>
          </a:r>
          <a:r>
            <a:rPr lang="en-GB" sz="2200" kern="1200" dirty="0"/>
            <a:t> 1</a:t>
          </a:r>
        </a:p>
      </dsp:txBody>
      <dsp:txXfrm>
        <a:off x="5527" y="2567048"/>
        <a:ext cx="2080690" cy="1248414"/>
      </dsp:txXfrm>
    </dsp:sp>
    <dsp:sp modelId="{241D3479-03A2-4425-A04A-A1C715A92AA0}">
      <dsp:nvSpPr>
        <dsp:cNvPr id="0" name=""/>
        <dsp:cNvSpPr/>
      </dsp:nvSpPr>
      <dsp:spPr>
        <a:xfrm>
          <a:off x="4643667" y="3145536"/>
          <a:ext cx="447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7958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855682" y="3188863"/>
        <a:ext cx="23927" cy="4785"/>
      </dsp:txXfrm>
    </dsp:sp>
    <dsp:sp modelId="{D8ACDBE8-D80F-47DA-B926-4D9A5A33F03B}">
      <dsp:nvSpPr>
        <dsp:cNvPr id="0" name=""/>
        <dsp:cNvSpPr/>
      </dsp:nvSpPr>
      <dsp:spPr>
        <a:xfrm>
          <a:off x="2564776" y="2567048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Pennod</a:t>
          </a:r>
          <a:r>
            <a:rPr lang="en-GB" sz="2200" kern="1200" dirty="0"/>
            <a:t> 2 </a:t>
          </a:r>
        </a:p>
      </dsp:txBody>
      <dsp:txXfrm>
        <a:off x="2564776" y="2567048"/>
        <a:ext cx="2080690" cy="1248414"/>
      </dsp:txXfrm>
    </dsp:sp>
    <dsp:sp modelId="{A7130D0C-F507-40A1-9989-7A507434C184}">
      <dsp:nvSpPr>
        <dsp:cNvPr id="0" name=""/>
        <dsp:cNvSpPr/>
      </dsp:nvSpPr>
      <dsp:spPr>
        <a:xfrm>
          <a:off x="1045872" y="3813663"/>
          <a:ext cx="5118498" cy="447958"/>
        </a:xfrm>
        <a:custGeom>
          <a:avLst/>
          <a:gdLst/>
          <a:ahLst/>
          <a:cxnLst/>
          <a:rect l="0" t="0" r="0" b="0"/>
          <a:pathLst>
            <a:path>
              <a:moveTo>
                <a:pt x="5118498" y="0"/>
              </a:moveTo>
              <a:lnTo>
                <a:pt x="5118498" y="241079"/>
              </a:lnTo>
              <a:lnTo>
                <a:pt x="0" y="241079"/>
              </a:lnTo>
              <a:lnTo>
                <a:pt x="0" y="447958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476601" y="4035249"/>
        <a:ext cx="257041" cy="4785"/>
      </dsp:txXfrm>
    </dsp:sp>
    <dsp:sp modelId="{B1D345AB-E13C-4B9E-B7F8-E84B26C349F9}">
      <dsp:nvSpPr>
        <dsp:cNvPr id="0" name=""/>
        <dsp:cNvSpPr/>
      </dsp:nvSpPr>
      <dsp:spPr>
        <a:xfrm>
          <a:off x="5124026" y="2567048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Pennod</a:t>
          </a:r>
          <a:r>
            <a:rPr lang="en-GB" sz="2200" kern="1200" dirty="0"/>
            <a:t> 3 </a:t>
          </a:r>
        </a:p>
      </dsp:txBody>
      <dsp:txXfrm>
        <a:off x="5124026" y="2567048"/>
        <a:ext cx="2080690" cy="1248414"/>
      </dsp:txXfrm>
    </dsp:sp>
    <dsp:sp modelId="{DECE3753-FECC-4510-9D62-F18F7D1C8FDE}">
      <dsp:nvSpPr>
        <dsp:cNvPr id="0" name=""/>
        <dsp:cNvSpPr/>
      </dsp:nvSpPr>
      <dsp:spPr>
        <a:xfrm>
          <a:off x="2084417" y="4872509"/>
          <a:ext cx="447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7958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296433" y="4915836"/>
        <a:ext cx="23927" cy="4785"/>
      </dsp:txXfrm>
    </dsp:sp>
    <dsp:sp modelId="{23AFF2C2-1753-4B7E-87BC-DBFF0D4B0DD2}">
      <dsp:nvSpPr>
        <dsp:cNvPr id="0" name=""/>
        <dsp:cNvSpPr/>
      </dsp:nvSpPr>
      <dsp:spPr>
        <a:xfrm>
          <a:off x="5527" y="4294021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 err="1"/>
            <a:t>Casgliad</a:t>
          </a:r>
          <a:endParaRPr lang="en-GB" sz="2200" kern="1200" dirty="0"/>
        </a:p>
      </dsp:txBody>
      <dsp:txXfrm>
        <a:off x="5527" y="4294021"/>
        <a:ext cx="2080690" cy="1248414"/>
      </dsp:txXfrm>
    </dsp:sp>
    <dsp:sp modelId="{21242BF7-0C05-4BE2-9073-EF87E9BACB37}">
      <dsp:nvSpPr>
        <dsp:cNvPr id="0" name=""/>
        <dsp:cNvSpPr/>
      </dsp:nvSpPr>
      <dsp:spPr>
        <a:xfrm>
          <a:off x="2564776" y="4294021"/>
          <a:ext cx="2080690" cy="124841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Llyfryddiaeth</a:t>
          </a:r>
        </a:p>
      </dsp:txBody>
      <dsp:txXfrm>
        <a:off x="2564776" y="4294021"/>
        <a:ext cx="2080690" cy="12484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F1B424E-0CE0-41FA-BB45-6915F46AC6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0E95B9-8872-4E86-A8C7-51697081D3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8D25300D-674F-42E7-8510-24DD3553731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80F105-5D0D-4E95-A3D1-C7DBEEE83BC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6D1984-6FF5-448C-991E-578D3B6DA57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7E53E9D0-5868-4520-B62D-FED29996CA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5473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00229A8F-3F30-4DF0-9135-E15C8A53BDB2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1027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1506"/>
            <a:ext cx="5511800" cy="3944868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63E7689B-065C-4B1B-961D-30AA3844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639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E7689B-065C-4B1B-961D-30AA3844217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656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665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26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1911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39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11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2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43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748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13513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678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855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11F61F7-1FCE-4E85-BAA2-9602A6A5DDCC}" type="datetimeFigureOut">
              <a:rPr lang="en-GB" smtClean="0"/>
              <a:t>10/03/2019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8CE2FB3-3C50-4A44-BBFD-E037F8056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924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66F8A2C-B8CF-4B20-9A73-2ADCF63027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0C23B1-7427-4DF4-BFF1-60CD7E93BC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DD78E9-DE0D-47AF-A0DB-F475221E3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18D329-2010-4A15-B57C-429FFAE35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69EDE9-DE0D-44EA-8210-60B88D34C4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3520" y="1272800"/>
            <a:ext cx="6544620" cy="4312402"/>
          </a:xfrm>
        </p:spPr>
        <p:txBody>
          <a:bodyPr anchor="ctr">
            <a:normAutofit/>
          </a:bodyPr>
          <a:lstStyle/>
          <a:p>
            <a:pPr algn="r"/>
            <a:r>
              <a:rPr lang="en-GB" sz="6800" dirty="0" err="1">
                <a:solidFill>
                  <a:schemeClr val="tx1"/>
                </a:solidFill>
              </a:rPr>
              <a:t>Cyflwyniad</a:t>
            </a:r>
            <a:r>
              <a:rPr lang="en-GB" sz="6800" dirty="0">
                <a:solidFill>
                  <a:schemeClr val="tx1"/>
                </a:solidFill>
              </a:rPr>
              <a:t> </a:t>
            </a:r>
            <a:r>
              <a:rPr lang="en-GB" sz="6800" dirty="0" err="1">
                <a:solidFill>
                  <a:schemeClr val="tx1"/>
                </a:solidFill>
              </a:rPr>
              <a:t>Traethawd</a:t>
            </a:r>
            <a:r>
              <a:rPr lang="en-GB" sz="6800" dirty="0">
                <a:solidFill>
                  <a:schemeClr val="tx1"/>
                </a:solidFill>
              </a:rPr>
              <a:t> </a:t>
            </a:r>
            <a:r>
              <a:rPr lang="en-GB" sz="6800" dirty="0" err="1">
                <a:solidFill>
                  <a:schemeClr val="tx1"/>
                </a:solidFill>
              </a:rPr>
              <a:t>Hir</a:t>
            </a:r>
            <a:endParaRPr lang="en-GB" sz="68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5E2425-A9A6-4CA9-9A63-17A5BD5942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73440" y="1272800"/>
            <a:ext cx="2481307" cy="4312402"/>
          </a:xfrm>
        </p:spPr>
        <p:txBody>
          <a:bodyPr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 sz="2000" dirty="0"/>
              <a:t>Celyn Thomas</a:t>
            </a:r>
          </a:p>
          <a:p>
            <a:pPr algn="l">
              <a:spcAft>
                <a:spcPts val="600"/>
              </a:spcAft>
            </a:pPr>
            <a:r>
              <a:rPr lang="en-GB" sz="2000" dirty="0"/>
              <a:t>1600151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4262BC-EE98-4BD6-82DB-4955E8DCC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2" y="2057401"/>
            <a:ext cx="0" cy="274320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850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B1DF-DC76-4B1F-9FD0-7D218FB5A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58065"/>
            <a:ext cx="10058400" cy="1077349"/>
          </a:xfrm>
        </p:spPr>
        <p:txBody>
          <a:bodyPr/>
          <a:lstStyle/>
          <a:p>
            <a:pPr algn="ctr"/>
            <a:r>
              <a:rPr lang="en-GB" dirty="0" err="1"/>
              <a:t>Cynnwys</a:t>
            </a:r>
            <a:endParaRPr lang="en-GB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BCCE037-EB4C-4D46-AF26-54FE09ACCD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8630487"/>
              </p:ext>
            </p:extLst>
          </p:nvPr>
        </p:nvGraphicFramePr>
        <p:xfrm>
          <a:off x="755374" y="1207773"/>
          <a:ext cx="10893287" cy="52195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87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565B2778-6678-45B6-9A79-C0910CFCA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393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78EF45-91AC-4E79-B6E5-1F6276E3D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9917" y="329994"/>
            <a:ext cx="6281928" cy="1445798"/>
          </a:xfrm>
        </p:spPr>
        <p:txBody>
          <a:bodyPr>
            <a:normAutofit/>
          </a:bodyPr>
          <a:lstStyle/>
          <a:p>
            <a:pPr algn="ctr"/>
            <a:r>
              <a:rPr lang="en-GB" sz="4400" dirty="0" err="1"/>
              <a:t>Fy</a:t>
            </a:r>
            <a:r>
              <a:rPr lang="en-GB" sz="4400" dirty="0"/>
              <a:t> </a:t>
            </a:r>
            <a:r>
              <a:rPr lang="en-GB" sz="4400" dirty="0" err="1"/>
              <a:t>mhwnc</a:t>
            </a:r>
            <a:r>
              <a:rPr lang="en-GB" sz="4400" dirty="0"/>
              <a:t> </a:t>
            </a:r>
            <a:r>
              <a:rPr lang="en-GB" sz="4400" dirty="0" err="1"/>
              <a:t>traethawd</a:t>
            </a:r>
            <a:r>
              <a:rPr lang="en-GB" sz="4400" dirty="0"/>
              <a:t> </a:t>
            </a:r>
            <a:r>
              <a:rPr lang="en-GB" sz="4400" dirty="0" err="1"/>
              <a:t>hir</a:t>
            </a:r>
            <a:r>
              <a:rPr lang="en-GB" sz="44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5DE4F-EAFC-4587-BADC-E45D15CCDD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67" y="1775792"/>
            <a:ext cx="6878184" cy="47522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Teitl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nhraethawd</a:t>
            </a:r>
            <a:r>
              <a:rPr lang="en-GB" dirty="0"/>
              <a:t> </a:t>
            </a:r>
            <a:r>
              <a:rPr lang="en-GB" dirty="0" err="1"/>
              <a:t>hir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: </a:t>
            </a:r>
          </a:p>
          <a:p>
            <a:pPr marL="0" indent="0" algn="ctr">
              <a:buNone/>
            </a:pPr>
            <a:r>
              <a:rPr lang="en-GB" b="1" dirty="0" err="1"/>
              <a:t>Gwrth-Seioniaeth</a:t>
            </a:r>
            <a:r>
              <a:rPr lang="en-GB" b="1" dirty="0"/>
              <a:t>, </a:t>
            </a:r>
            <a:r>
              <a:rPr lang="en-GB" b="1" dirty="0" err="1"/>
              <a:t>Gwrth-Semitiaeth</a:t>
            </a:r>
            <a:r>
              <a:rPr lang="en-GB" b="1" dirty="0"/>
              <a:t>, </a:t>
            </a:r>
            <a:r>
              <a:rPr lang="en-GB" b="1" dirty="0" err="1"/>
              <a:t>a’r</a:t>
            </a:r>
            <a:r>
              <a:rPr lang="en-GB" b="1" dirty="0"/>
              <a:t> </a:t>
            </a:r>
            <a:r>
              <a:rPr lang="en-GB" b="1" dirty="0" err="1"/>
              <a:t>Drafodaeth</a:t>
            </a:r>
            <a:r>
              <a:rPr lang="en-GB" b="1" dirty="0"/>
              <a:t> </a:t>
            </a:r>
            <a:r>
              <a:rPr lang="en-GB" b="1" dirty="0" err="1"/>
              <a:t>Gyfoes</a:t>
            </a:r>
            <a:r>
              <a:rPr lang="en-GB" b="1" dirty="0"/>
              <a:t> </a:t>
            </a:r>
            <a:r>
              <a:rPr lang="en-GB" b="1" dirty="0" err="1"/>
              <a:t>ar</a:t>
            </a:r>
            <a:r>
              <a:rPr lang="en-GB" b="1" dirty="0"/>
              <a:t> y </a:t>
            </a:r>
            <a:r>
              <a:rPr lang="en-GB" b="1" dirty="0" err="1"/>
              <a:t>Berthynas</a:t>
            </a:r>
            <a:r>
              <a:rPr lang="en-GB" b="1" dirty="0"/>
              <a:t> </a:t>
            </a:r>
            <a:r>
              <a:rPr lang="en-GB" b="1" dirty="0" err="1"/>
              <a:t>Rhyngddynt</a:t>
            </a:r>
            <a:r>
              <a:rPr lang="en-GB" b="1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Pam y </a:t>
            </a:r>
            <a:r>
              <a:rPr lang="en-GB" dirty="0" err="1"/>
              <a:t>pwnc</a:t>
            </a:r>
            <a:r>
              <a:rPr lang="en-GB" dirty="0"/>
              <a:t> </a:t>
            </a:r>
            <a:r>
              <a:rPr lang="en-GB" dirty="0" err="1"/>
              <a:t>hwn</a:t>
            </a:r>
            <a:r>
              <a:rPr lang="en-GB" dirty="0"/>
              <a:t>?: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 </a:t>
            </a:r>
            <a:r>
              <a:rPr lang="en-GB" dirty="0" err="1"/>
              <a:t>Diddorol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err="1"/>
              <a:t>Perthnasol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cymdeithas</a:t>
            </a:r>
            <a:r>
              <a:rPr lang="en-GB" dirty="0"/>
              <a:t> a </a:t>
            </a:r>
            <a:r>
              <a:rPr lang="en-GB" dirty="0" err="1"/>
              <a:t>gwleidyddiaeth</a:t>
            </a:r>
            <a:r>
              <a:rPr lang="en-GB" dirty="0"/>
              <a:t> </a:t>
            </a:r>
            <a:r>
              <a:rPr lang="en-GB" dirty="0" err="1"/>
              <a:t>heddiw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err="1"/>
              <a:t>Eisiau</a:t>
            </a:r>
            <a:r>
              <a:rPr lang="en-GB" dirty="0"/>
              <a:t> </a:t>
            </a:r>
            <a:r>
              <a:rPr lang="en-GB" dirty="0" err="1"/>
              <a:t>mwy</a:t>
            </a:r>
            <a:r>
              <a:rPr lang="en-GB" dirty="0"/>
              <a:t> o </a:t>
            </a:r>
            <a:r>
              <a:rPr lang="en-GB" dirty="0" err="1"/>
              <a:t>ymwybyddiaeth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2C57F61-3F6E-4BE5-B964-003AA9B35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7370" y="0"/>
            <a:ext cx="435463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Image result for why clipart">
            <a:extLst>
              <a:ext uri="{FF2B5EF4-FFF2-40B4-BE49-F238E27FC236}">
                <a16:creationId xmlns:a16="http://schemas.microsoft.com/office/drawing/2014/main" id="{F6FD7A8E-2C40-4230-B559-642898081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027" y="2386775"/>
            <a:ext cx="3871580" cy="221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4C033A-E6C1-4F31-8884-8F730B33172A}"/>
              </a:ext>
            </a:extLst>
          </p:cNvPr>
          <p:cNvSpPr txBox="1"/>
          <p:nvPr/>
        </p:nvSpPr>
        <p:spPr>
          <a:xfrm>
            <a:off x="8521657" y="6214404"/>
            <a:ext cx="34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1000" dirty="0"/>
              <a:t>Ffig 1: https://goo.gl/images/xKnNqg</a:t>
            </a:r>
          </a:p>
        </p:txBody>
      </p:sp>
    </p:spTree>
    <p:extLst>
      <p:ext uri="{BB962C8B-B14F-4D97-AF65-F5344CB8AC3E}">
        <p14:creationId xmlns:p14="http://schemas.microsoft.com/office/powerpoint/2010/main" val="161401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9869A-BA82-49AB-A0B4-7067EF206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8344"/>
            <a:ext cx="10058400" cy="1371600"/>
          </a:xfrm>
        </p:spPr>
        <p:txBody>
          <a:bodyPr/>
          <a:lstStyle/>
          <a:p>
            <a:pPr algn="ctr"/>
            <a:r>
              <a:rPr lang="en-GB" dirty="0" err="1"/>
              <a:t>Methodoleg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7E8CF-9C54-404B-A1F6-D6222095B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669" y="1369708"/>
            <a:ext cx="11648661" cy="4341979"/>
          </a:xfrm>
        </p:spPr>
        <p:txBody>
          <a:bodyPr>
            <a:normAutofit/>
          </a:bodyPr>
          <a:lstStyle/>
          <a:p>
            <a:r>
              <a:rPr lang="en-GB" sz="2000" dirty="0"/>
              <a:t> Rwyf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  <a:r>
              <a:rPr lang="en-GB" sz="2000" dirty="0" err="1"/>
              <a:t>canolbwyntio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ddau</a:t>
            </a:r>
            <a:r>
              <a:rPr lang="en-GB" sz="2000" dirty="0"/>
              <a:t> </a:t>
            </a:r>
            <a:r>
              <a:rPr lang="en-GB" sz="2000" dirty="0" err="1"/>
              <a:t>fath</a:t>
            </a:r>
            <a:r>
              <a:rPr lang="en-GB" sz="2000" dirty="0"/>
              <a:t> o </a:t>
            </a:r>
            <a:r>
              <a:rPr lang="en-GB" sz="2000" dirty="0" err="1"/>
              <a:t>ffynonellau</a:t>
            </a:r>
            <a:r>
              <a:rPr lang="en-GB" sz="2000" dirty="0"/>
              <a:t>: </a:t>
            </a:r>
            <a:r>
              <a:rPr lang="en-GB" sz="2000" b="1" dirty="0"/>
              <a:t>Ffynhonnell </a:t>
            </a:r>
            <a:r>
              <a:rPr lang="en-GB" sz="2000" b="1" dirty="0" err="1"/>
              <a:t>wreiddiol</a:t>
            </a:r>
            <a:r>
              <a:rPr lang="en-GB" sz="2000" b="1" dirty="0"/>
              <a:t> </a:t>
            </a:r>
            <a:r>
              <a:rPr lang="en-GB" sz="2000" dirty="0"/>
              <a:t>a </a:t>
            </a:r>
            <a:r>
              <a:rPr lang="en-GB" sz="2000" b="1" dirty="0" err="1"/>
              <a:t>ffynonellau</a:t>
            </a:r>
            <a:r>
              <a:rPr lang="en-GB" sz="2000" b="1" dirty="0"/>
              <a:t> </a:t>
            </a:r>
            <a:r>
              <a:rPr lang="en-GB" sz="2000" b="1" dirty="0" err="1"/>
              <a:t>eilaidd</a:t>
            </a:r>
            <a:r>
              <a:rPr lang="en-GB" sz="2000" b="1" dirty="0"/>
              <a:t>.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Ffynhonnell </a:t>
            </a:r>
            <a:r>
              <a:rPr lang="en-GB" sz="2000" b="1" dirty="0" err="1"/>
              <a:t>wreiddiol</a:t>
            </a:r>
            <a:r>
              <a:rPr lang="en-GB" sz="2000" b="1" dirty="0"/>
              <a:t>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Y </a:t>
            </a:r>
            <a:r>
              <a:rPr lang="en-GB" sz="2000" dirty="0" err="1"/>
              <a:t>Beibl</a:t>
            </a:r>
            <a:r>
              <a:rPr lang="en-GB" sz="2000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  <a:p>
            <a:pPr marL="0" indent="0">
              <a:buNone/>
            </a:pPr>
            <a:r>
              <a:rPr lang="en-GB" sz="2000" b="1" dirty="0" err="1"/>
              <a:t>Ffynonellau</a:t>
            </a:r>
            <a:r>
              <a:rPr lang="en-GB" sz="2000" b="1" dirty="0"/>
              <a:t> </a:t>
            </a:r>
            <a:r>
              <a:rPr lang="en-GB" sz="2000" b="1" dirty="0" err="1"/>
              <a:t>eilaidd</a:t>
            </a:r>
            <a:r>
              <a:rPr lang="en-GB" sz="2000" b="1" dirty="0"/>
              <a:t>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 err="1"/>
              <a:t>Adroddiad</a:t>
            </a:r>
            <a:r>
              <a:rPr lang="en-GB" sz="2000" dirty="0"/>
              <a:t>: “Anti-Zionism and Antisemitism: Cosmopolitan Reflections” </a:t>
            </a:r>
            <a:r>
              <a:rPr lang="en-GB" sz="2000" dirty="0" err="1"/>
              <a:t>gan</a:t>
            </a:r>
            <a:r>
              <a:rPr lang="en-GB" sz="2000" dirty="0"/>
              <a:t> David Hirsh. (1)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 </a:t>
            </a:r>
            <a:r>
              <a:rPr lang="en-GB" sz="2000" dirty="0" err="1"/>
              <a:t>Llyfr</a:t>
            </a:r>
            <a:r>
              <a:rPr lang="en-GB" sz="2000" dirty="0"/>
              <a:t>:  </a:t>
            </a:r>
            <a:r>
              <a:rPr lang="en-GB" sz="2000" i="1" dirty="0"/>
              <a:t>The Left’s Jewish Problem: Jeremy Corbyn, Israel and Anti-Semitism </a:t>
            </a:r>
            <a:r>
              <a:rPr lang="en-GB" sz="2000" dirty="0" err="1"/>
              <a:t>gan</a:t>
            </a:r>
            <a:r>
              <a:rPr lang="en-GB" sz="2000" dirty="0"/>
              <a:t> Dave Rich. (2)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F773BF-5B84-49D6-84E7-E38132A43F7E}"/>
              </a:ext>
            </a:extLst>
          </p:cNvPr>
          <p:cNvSpPr txBox="1"/>
          <p:nvPr/>
        </p:nvSpPr>
        <p:spPr>
          <a:xfrm>
            <a:off x="271668" y="6175514"/>
            <a:ext cx="11648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Both"/>
            </a:pPr>
            <a:r>
              <a:rPr lang="en-GB" sz="1200" dirty="0"/>
              <a:t>David Hirsh, “Anti-Zionism and Antisemitism: Cosmopolitan Reflections,” &lt;http://research.gold.ac.uk/2061/&gt;, (</a:t>
            </a:r>
            <a:r>
              <a:rPr lang="en-GB" sz="1200" dirty="0" err="1"/>
              <a:t>Dyddiad</a:t>
            </a:r>
            <a:r>
              <a:rPr lang="en-GB" sz="1200" dirty="0"/>
              <a:t> </a:t>
            </a:r>
            <a:r>
              <a:rPr lang="en-GB" sz="1200" dirty="0" err="1"/>
              <a:t>Mynediad</a:t>
            </a:r>
            <a:r>
              <a:rPr lang="en-GB" sz="1200" dirty="0"/>
              <a:t>: 25/01/2019).</a:t>
            </a:r>
          </a:p>
          <a:p>
            <a:pPr marL="228600" indent="-228600">
              <a:buAutoNum type="arabicParenBoth"/>
            </a:pPr>
            <a:r>
              <a:rPr lang="en-GB" sz="1200" dirty="0"/>
              <a:t>Dave Rich, </a:t>
            </a:r>
            <a:r>
              <a:rPr lang="en-GB" sz="1200" i="1" dirty="0"/>
              <a:t>The Left’s Jewish Problem: Jeremy Corbyn, Israel and Anti-Semitism </a:t>
            </a:r>
            <a:r>
              <a:rPr lang="en-GB" sz="1200" dirty="0"/>
              <a:t>(</a:t>
            </a:r>
            <a:r>
              <a:rPr lang="en-GB" sz="1200" dirty="0" err="1"/>
              <a:t>Llundain</a:t>
            </a:r>
            <a:r>
              <a:rPr lang="en-GB" sz="1200" dirty="0"/>
              <a:t>: </a:t>
            </a:r>
            <a:r>
              <a:rPr lang="en-GB" sz="1200" dirty="0" err="1"/>
              <a:t>Biteback</a:t>
            </a:r>
            <a:r>
              <a:rPr lang="en-GB" sz="1200" dirty="0"/>
              <a:t> Publishing Ltd, 2016).</a:t>
            </a:r>
          </a:p>
        </p:txBody>
      </p:sp>
    </p:spTree>
    <p:extLst>
      <p:ext uri="{BB962C8B-B14F-4D97-AF65-F5344CB8AC3E}">
        <p14:creationId xmlns:p14="http://schemas.microsoft.com/office/powerpoint/2010/main" val="104577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ED15573D-0E45-4691-B525-471152EC1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9E448559-19A4-4252-8C27-54C1DA906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E1BDD4-F1AE-4A4A-AB71-FF4CE784F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Strwythur </a:t>
            </a:r>
            <a:r>
              <a:rPr lang="en-GB" sz="4400" dirty="0" err="1"/>
              <a:t>fy</a:t>
            </a:r>
            <a:r>
              <a:rPr lang="en-GB" sz="4400" dirty="0"/>
              <a:t> </a:t>
            </a:r>
            <a:r>
              <a:rPr lang="en-GB" sz="4400" dirty="0" err="1"/>
              <a:t>nhraethawd</a:t>
            </a:r>
            <a:r>
              <a:rPr lang="en-GB" sz="4400" dirty="0"/>
              <a:t> </a:t>
            </a:r>
            <a:r>
              <a:rPr lang="en-GB" sz="4400" dirty="0" err="1"/>
              <a:t>hir</a:t>
            </a:r>
            <a:r>
              <a:rPr lang="en-GB" sz="4400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AD60555-ACBD-4492-A594-5A2EE20277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9657707"/>
              </p:ext>
            </p:extLst>
          </p:nvPr>
        </p:nvGraphicFramePr>
        <p:xfrm>
          <a:off x="4747060" y="237744"/>
          <a:ext cx="7210244" cy="6382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288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565B2778-6678-45B6-9A79-C0910CFCA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393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7FF7F4-28B2-4A4C-A8C8-9ECB85AF4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393" y="0"/>
            <a:ext cx="7581499" cy="1690090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/>
              <a:t>Pennod</a:t>
            </a:r>
            <a:r>
              <a:rPr lang="en-GB" sz="2800" dirty="0"/>
              <a:t> 1: </a:t>
            </a:r>
            <a:br>
              <a:rPr lang="en-GB" sz="2800" dirty="0"/>
            </a:br>
            <a:r>
              <a:rPr lang="en-GB" sz="2800" b="1" dirty="0"/>
              <a:t>Tarddiad a </a:t>
            </a:r>
            <a:r>
              <a:rPr lang="en-GB" sz="2800" b="1" dirty="0" err="1"/>
              <a:t>Natur</a:t>
            </a:r>
            <a:r>
              <a:rPr lang="en-GB" sz="2800" b="1" dirty="0"/>
              <a:t> </a:t>
            </a:r>
            <a:r>
              <a:rPr lang="en-GB" sz="2800" b="1" dirty="0" err="1"/>
              <a:t>Seioniaeth</a:t>
            </a:r>
            <a:r>
              <a:rPr lang="en-GB" sz="2800" b="1" dirty="0"/>
              <a:t>, </a:t>
            </a:r>
            <a:r>
              <a:rPr lang="en-GB" sz="2800" b="1" dirty="0" err="1"/>
              <a:t>Gwrth-Seioniaeth</a:t>
            </a:r>
            <a:r>
              <a:rPr lang="en-GB" sz="2800" b="1" dirty="0"/>
              <a:t> a </a:t>
            </a:r>
            <a:r>
              <a:rPr lang="en-GB" sz="2800" b="1" dirty="0" err="1"/>
              <a:t>Gwrth-Semitiaeth</a:t>
            </a:r>
            <a:endParaRPr lang="en-GB" sz="2800" b="1" dirty="0"/>
          </a:p>
        </p:txBody>
      </p:sp>
      <p:sp>
        <p:nvSpPr>
          <p:cNvPr id="5127" name="Content Placeholder 5126">
            <a:extLst>
              <a:ext uri="{FF2B5EF4-FFF2-40B4-BE49-F238E27FC236}">
                <a16:creationId xmlns:a16="http://schemas.microsoft.com/office/drawing/2014/main" id="{09B49A4C-C5E2-48CA-BA1E-E6337FE60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392" y="1497496"/>
            <a:ext cx="7581499" cy="4554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Nod y </a:t>
            </a:r>
            <a:r>
              <a:rPr lang="en-US" dirty="0" err="1"/>
              <a:t>bennod</a:t>
            </a:r>
            <a:r>
              <a:rPr lang="en-US" dirty="0"/>
              <a:t>: </a:t>
            </a:r>
          </a:p>
          <a:p>
            <a:r>
              <a:rPr lang="en-US" dirty="0"/>
              <a:t> </a:t>
            </a:r>
            <a:r>
              <a:rPr lang="en-US" dirty="0" err="1"/>
              <a:t>Deall</a:t>
            </a:r>
            <a:r>
              <a:rPr lang="en-US" dirty="0"/>
              <a:t> </a:t>
            </a:r>
            <a:r>
              <a:rPr lang="en-US" dirty="0" err="1"/>
              <a:t>beth</a:t>
            </a:r>
            <a:r>
              <a:rPr lang="en-US" dirty="0"/>
              <a:t> </a:t>
            </a:r>
            <a:r>
              <a:rPr lang="en-US" dirty="0" err="1"/>
              <a:t>yw</a:t>
            </a:r>
            <a:r>
              <a:rPr lang="en-US" dirty="0"/>
              <a:t> </a:t>
            </a:r>
            <a:r>
              <a:rPr lang="en-US" dirty="0" err="1"/>
              <a:t>ystyr</a:t>
            </a:r>
            <a:r>
              <a:rPr lang="en-US" dirty="0"/>
              <a:t> </a:t>
            </a:r>
            <a:r>
              <a:rPr lang="en-US" dirty="0" err="1"/>
              <a:t>Seioniaeth</a:t>
            </a:r>
            <a:r>
              <a:rPr lang="en-US" dirty="0"/>
              <a:t>, </a:t>
            </a:r>
            <a:r>
              <a:rPr lang="en-US" dirty="0" err="1"/>
              <a:t>gwrth-Seioniaeth</a:t>
            </a:r>
            <a:r>
              <a:rPr lang="en-US" dirty="0"/>
              <a:t> a </a:t>
            </a:r>
            <a:r>
              <a:rPr lang="en-US" dirty="0" err="1"/>
              <a:t>gwrth-Semitiaeth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unigol</a:t>
            </a:r>
            <a:r>
              <a:rPr lang="en-US" dirty="0"/>
              <a:t>. </a:t>
            </a:r>
          </a:p>
          <a:p>
            <a:r>
              <a:rPr lang="en-US" dirty="0"/>
              <a:t> </a:t>
            </a:r>
            <a:r>
              <a:rPr lang="en-US" dirty="0" err="1"/>
              <a:t>Trafod</a:t>
            </a:r>
            <a:r>
              <a:rPr lang="en-US" dirty="0"/>
              <a:t> </a:t>
            </a:r>
            <a:r>
              <a:rPr lang="en-US" dirty="0" err="1"/>
              <a:t>tarddiad</a:t>
            </a:r>
            <a:r>
              <a:rPr lang="en-US" dirty="0"/>
              <a:t> </a:t>
            </a:r>
            <a:r>
              <a:rPr lang="en-US" dirty="0" err="1"/>
              <a:t>pob</a:t>
            </a:r>
            <a:r>
              <a:rPr lang="en-US" dirty="0"/>
              <a:t> term.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Crynodeb</a:t>
            </a:r>
            <a:r>
              <a:rPr lang="en-US" dirty="0"/>
              <a:t> </a:t>
            </a:r>
            <a:r>
              <a:rPr lang="en-US" dirty="0" err="1"/>
              <a:t>o’r</a:t>
            </a:r>
            <a:r>
              <a:rPr lang="en-US" dirty="0"/>
              <a:t> </a:t>
            </a:r>
            <a:r>
              <a:rPr lang="en-US" dirty="0" err="1"/>
              <a:t>bennod</a:t>
            </a:r>
            <a:r>
              <a:rPr lang="en-US" dirty="0"/>
              <a:t>: </a:t>
            </a:r>
          </a:p>
          <a:p>
            <a:r>
              <a:rPr lang="en-US" dirty="0" err="1"/>
              <a:t>Seioniaeth</a:t>
            </a:r>
            <a:r>
              <a:rPr lang="en-US" dirty="0"/>
              <a:t> = y </a:t>
            </a:r>
            <a:r>
              <a:rPr lang="en-US" dirty="0" err="1"/>
              <a:t>gred</a:t>
            </a:r>
            <a:r>
              <a:rPr lang="en-US" dirty="0"/>
              <a:t> </a:t>
            </a:r>
            <a:r>
              <a:rPr lang="en-US" dirty="0" err="1"/>
              <a:t>dylai</a:t>
            </a:r>
            <a:r>
              <a:rPr lang="en-US" dirty="0"/>
              <a:t> Iddewon </a:t>
            </a:r>
            <a:r>
              <a:rPr lang="en-US" dirty="0" err="1"/>
              <a:t>gael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hawl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fyw</a:t>
            </a:r>
            <a:r>
              <a:rPr lang="en-US" dirty="0"/>
              <a:t> a </a:t>
            </a:r>
            <a:r>
              <a:rPr lang="en-US" dirty="0" err="1"/>
              <a:t>rheoli</a:t>
            </a:r>
            <a:r>
              <a:rPr lang="en-US" dirty="0"/>
              <a:t> </a:t>
            </a:r>
            <a:r>
              <a:rPr lang="en-US" dirty="0" err="1"/>
              <a:t>gwladwriaeth</a:t>
            </a:r>
            <a:r>
              <a:rPr lang="en-US" dirty="0"/>
              <a:t> Israel (</a:t>
            </a:r>
            <a:r>
              <a:rPr lang="en-US" dirty="0" err="1"/>
              <a:t>e.e.</a:t>
            </a:r>
            <a:r>
              <a:rPr lang="en-US" dirty="0"/>
              <a:t> Gen 17:7-8).</a:t>
            </a:r>
          </a:p>
          <a:p>
            <a:r>
              <a:rPr lang="en-US" dirty="0" err="1"/>
              <a:t>Gwrth-Seioniaeth</a:t>
            </a:r>
            <a:r>
              <a:rPr lang="en-US" dirty="0"/>
              <a:t> = y </a:t>
            </a:r>
            <a:r>
              <a:rPr lang="en-US" dirty="0" err="1"/>
              <a:t>gwrthwynebiad</a:t>
            </a:r>
            <a:r>
              <a:rPr lang="en-US" dirty="0"/>
              <a:t> o </a:t>
            </a:r>
            <a:r>
              <a:rPr lang="en-US" dirty="0" err="1"/>
              <a:t>Seioniaeth</a:t>
            </a:r>
            <a:r>
              <a:rPr lang="en-US" dirty="0"/>
              <a:t>.</a:t>
            </a:r>
          </a:p>
          <a:p>
            <a:r>
              <a:rPr lang="en-US" dirty="0" err="1"/>
              <a:t>Gwrth-Semitiaeth</a:t>
            </a:r>
            <a:r>
              <a:rPr lang="en-US" dirty="0"/>
              <a:t> = </a:t>
            </a:r>
            <a:r>
              <a:rPr lang="en-US" dirty="0" err="1"/>
              <a:t>Stereoteip</a:t>
            </a:r>
            <a:r>
              <a:rPr lang="en-US" dirty="0"/>
              <a:t> </a:t>
            </a:r>
            <a:r>
              <a:rPr lang="en-US" dirty="0" err="1"/>
              <a:t>negyddol</a:t>
            </a:r>
            <a:r>
              <a:rPr lang="en-US" dirty="0"/>
              <a:t> o Iddewon, am </a:t>
            </a:r>
            <a:r>
              <a:rPr lang="en-US" dirty="0" err="1"/>
              <a:t>ddicter</a:t>
            </a:r>
            <a:r>
              <a:rPr lang="en-US" dirty="0"/>
              <a:t> a </a:t>
            </a:r>
            <a:r>
              <a:rPr lang="en-US" dirty="0" err="1"/>
              <a:t>gweithredoedd</a:t>
            </a:r>
            <a:r>
              <a:rPr lang="en-US" dirty="0"/>
              <a:t> </a:t>
            </a:r>
            <a:r>
              <a:rPr lang="en-US" dirty="0" err="1"/>
              <a:t>niweidiol</a:t>
            </a:r>
            <a:r>
              <a:rPr lang="en-US" dirty="0"/>
              <a:t> </a:t>
            </a:r>
            <a:r>
              <a:rPr lang="en-US" dirty="0" err="1"/>
              <a:t>tuag</a:t>
            </a:r>
            <a:r>
              <a:rPr lang="en-US" dirty="0"/>
              <a:t> at Iddewon </a:t>
            </a:r>
            <a:r>
              <a:rPr lang="en-US" dirty="0" err="1"/>
              <a:t>unigol</a:t>
            </a:r>
            <a:r>
              <a:rPr lang="en-US" dirty="0"/>
              <a:t> neu at </a:t>
            </a:r>
            <a:r>
              <a:rPr lang="en-US" dirty="0" err="1"/>
              <a:t>Iddewiaeth</a:t>
            </a:r>
            <a:r>
              <a:rPr lang="en-US" dirty="0"/>
              <a:t> </a:t>
            </a:r>
            <a:r>
              <a:rPr lang="en-US" dirty="0" err="1"/>
              <a:t>gyfan</a:t>
            </a:r>
            <a:r>
              <a:rPr lang="en-US" dirty="0"/>
              <a:t>. (3) </a:t>
            </a:r>
          </a:p>
        </p:txBody>
      </p:sp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82C57F61-3F6E-4BE5-B964-003AA9B35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7370" y="0"/>
            <a:ext cx="435463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5" name="Picture 2" descr="Image result for definitions clipart">
            <a:extLst>
              <a:ext uri="{FF2B5EF4-FFF2-40B4-BE49-F238E27FC236}">
                <a16:creationId xmlns:a16="http://schemas.microsoft.com/office/drawing/2014/main" id="{568E71BF-B43C-49E5-A9DA-BF7EE279A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528" y="2141106"/>
            <a:ext cx="3318836" cy="257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AD6F30-1D29-4831-ACAE-ECDD032354DE}"/>
              </a:ext>
            </a:extLst>
          </p:cNvPr>
          <p:cNvSpPr txBox="1"/>
          <p:nvPr/>
        </p:nvSpPr>
        <p:spPr>
          <a:xfrm>
            <a:off x="8105676" y="6374035"/>
            <a:ext cx="39093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Ffig 2: https://pixabay.com/illustrations/search/meaning/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3CCEC8-5646-4E44-8767-577F8AEFA9FB}"/>
              </a:ext>
            </a:extLst>
          </p:cNvPr>
          <p:cNvSpPr txBox="1"/>
          <p:nvPr/>
        </p:nvSpPr>
        <p:spPr>
          <a:xfrm>
            <a:off x="112914" y="6097036"/>
            <a:ext cx="76529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(3) Sonja Weinberg, </a:t>
            </a:r>
            <a:r>
              <a:rPr lang="en-GB" sz="1200" i="1" dirty="0"/>
              <a:t>Pogroms and Riots: German Press Responses to Anti-Jewish Violence in Germany </a:t>
            </a:r>
            <a:r>
              <a:rPr lang="en-GB" sz="1200" dirty="0"/>
              <a:t>(Peter Lang AG, 2010), t.18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2107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796C5-97AD-404D-BDEC-5320901B4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8495" y="105078"/>
            <a:ext cx="6175342" cy="1537950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/>
              <a:t>Pennod</a:t>
            </a:r>
            <a:r>
              <a:rPr lang="en-GB" sz="2800" dirty="0"/>
              <a:t> 2: </a:t>
            </a:r>
            <a:br>
              <a:rPr lang="en-GB" sz="2800" dirty="0"/>
            </a:br>
            <a:r>
              <a:rPr lang="en-GB" sz="2800" b="1" dirty="0"/>
              <a:t>Y </a:t>
            </a:r>
            <a:r>
              <a:rPr lang="en-GB" sz="2800" b="1" dirty="0" err="1"/>
              <a:t>cysylltiadau</a:t>
            </a:r>
            <a:r>
              <a:rPr lang="en-GB" sz="2800" b="1" dirty="0"/>
              <a:t> </a:t>
            </a:r>
            <a:r>
              <a:rPr lang="en-GB" sz="2800" b="1" dirty="0" err="1"/>
              <a:t>rhwng</a:t>
            </a:r>
            <a:r>
              <a:rPr lang="en-GB" sz="2800" b="1" dirty="0"/>
              <a:t> </a:t>
            </a:r>
            <a:r>
              <a:rPr lang="en-GB" sz="2800" b="1" dirty="0" err="1"/>
              <a:t>gwrth-Seioniaeth</a:t>
            </a:r>
            <a:r>
              <a:rPr lang="en-GB" sz="2800" b="1" dirty="0"/>
              <a:t> a </a:t>
            </a:r>
            <a:r>
              <a:rPr lang="en-GB" sz="2800" b="1" dirty="0" err="1"/>
              <a:t>gwrth-Semitiaeth</a:t>
            </a:r>
            <a:r>
              <a:rPr lang="en-GB" sz="2800" b="1" dirty="0"/>
              <a:t> </a:t>
            </a:r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CD000060-D06D-4A48-BD8E-978966CCA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654" y="727628"/>
            <a:ext cx="5367164" cy="541555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DE4E5113-B3D0-40F8-9F39-B2C2BF92A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3978" y="886862"/>
            <a:ext cx="5054517" cy="509708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pic>
        <p:nvPicPr>
          <p:cNvPr id="1029" name="Picture 2" descr="How Long Can Distinction Between Anti-Zionism and Anti-Semitism Survive? by the Forward">
            <a:extLst>
              <a:ext uri="{FF2B5EF4-FFF2-40B4-BE49-F238E27FC236}">
                <a16:creationId xmlns:a16="http://schemas.microsoft.com/office/drawing/2014/main" id="{79734A31-2D61-45EC-9DF9-8C82C637D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017" y="2762838"/>
            <a:ext cx="4414438" cy="233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380BF6-6096-4E82-8D5D-32E6A6635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1780" y="1643027"/>
            <a:ext cx="5682167" cy="45001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Nod y </a:t>
            </a:r>
            <a:r>
              <a:rPr lang="en-GB" dirty="0" err="1"/>
              <a:t>bennod</a:t>
            </a:r>
            <a:r>
              <a:rPr lang="en-GB" dirty="0"/>
              <a:t>:</a:t>
            </a:r>
          </a:p>
          <a:p>
            <a:r>
              <a:rPr lang="en-GB" dirty="0"/>
              <a:t> I </a:t>
            </a:r>
            <a:r>
              <a:rPr lang="en-GB" dirty="0" err="1"/>
              <a:t>archwilio’r</a:t>
            </a:r>
            <a:r>
              <a:rPr lang="en-GB" dirty="0"/>
              <a:t> </a:t>
            </a:r>
            <a:r>
              <a:rPr lang="en-GB" dirty="0" err="1"/>
              <a:t>ddadl</a:t>
            </a:r>
            <a:r>
              <a:rPr lang="en-GB" dirty="0"/>
              <a:t> bod </a:t>
            </a:r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gysylltiadau</a:t>
            </a:r>
            <a:r>
              <a:rPr lang="en-GB" dirty="0"/>
              <a:t> </a:t>
            </a:r>
            <a:r>
              <a:rPr lang="en-GB" dirty="0" err="1"/>
              <a:t>rhwng</a:t>
            </a:r>
            <a:r>
              <a:rPr lang="en-GB" dirty="0"/>
              <a:t> </a:t>
            </a:r>
            <a:r>
              <a:rPr lang="en-GB" dirty="0" err="1"/>
              <a:t>gwrth-Seioniaeth</a:t>
            </a:r>
            <a:r>
              <a:rPr lang="en-GB" dirty="0"/>
              <a:t> a </a:t>
            </a:r>
            <a:r>
              <a:rPr lang="en-GB" dirty="0" err="1"/>
              <a:t>gwrth-Semitiaeth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Crynodeb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bennod</a:t>
            </a:r>
            <a:r>
              <a:rPr lang="en-GB" dirty="0"/>
              <a:t>: </a:t>
            </a:r>
          </a:p>
          <a:p>
            <a:r>
              <a:rPr lang="en-GB" dirty="0" err="1"/>
              <a:t>Dau</a:t>
            </a:r>
            <a:r>
              <a:rPr lang="en-GB" dirty="0"/>
              <a:t> </a:t>
            </a:r>
            <a:r>
              <a:rPr lang="en-GB" dirty="0" err="1"/>
              <a:t>wahanol</a:t>
            </a:r>
            <a:r>
              <a:rPr lang="en-GB" dirty="0"/>
              <a:t> </a:t>
            </a:r>
            <a:r>
              <a:rPr lang="en-GB" dirty="0" err="1"/>
              <a:t>ddadl</a:t>
            </a:r>
            <a:r>
              <a:rPr lang="en-GB" dirty="0"/>
              <a:t> am y </a:t>
            </a:r>
            <a:r>
              <a:rPr lang="en-GB" dirty="0" err="1"/>
              <a:t>gysylltiadau</a:t>
            </a:r>
            <a:r>
              <a:rPr lang="en-GB" dirty="0"/>
              <a:t>: </a:t>
            </a:r>
          </a:p>
          <a:p>
            <a:pPr marL="342900" indent="-342900">
              <a:buAutoNum type="arabicPeriod"/>
            </a:pPr>
            <a:r>
              <a:rPr lang="en-GB" dirty="0"/>
              <a:t>Mae </a:t>
            </a:r>
            <a:r>
              <a:rPr lang="en-GB" dirty="0" err="1"/>
              <a:t>gwrth-Semitiaeth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ysgogi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wrth-Seioniaeth</a:t>
            </a:r>
            <a:r>
              <a:rPr lang="en-GB" dirty="0"/>
              <a:t>.</a:t>
            </a:r>
          </a:p>
          <a:p>
            <a:pPr marL="342900" indent="-342900">
              <a:buAutoNum type="arabicPeriod"/>
            </a:pPr>
            <a:r>
              <a:rPr lang="en-GB" dirty="0" err="1"/>
              <a:t>Gwrth-Seioniaeth</a:t>
            </a:r>
            <a:r>
              <a:rPr lang="en-GB" dirty="0"/>
              <a:t> </a:t>
            </a:r>
            <a:r>
              <a:rPr lang="en-GB" dirty="0" err="1"/>
              <a:t>yw’r</a:t>
            </a:r>
            <a:r>
              <a:rPr lang="en-GB" dirty="0"/>
              <a:t> </a:t>
            </a:r>
            <a:r>
              <a:rPr lang="en-GB" dirty="0" err="1"/>
              <a:t>wrth-Semitiaeth</a:t>
            </a:r>
            <a:r>
              <a:rPr lang="en-GB" dirty="0"/>
              <a:t> Newydd. (5)  </a:t>
            </a:r>
          </a:p>
          <a:p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llaw</a:t>
            </a:r>
            <a:r>
              <a:rPr lang="en-GB" dirty="0"/>
              <a:t> </a:t>
            </a:r>
            <a:r>
              <a:rPr lang="en-GB" dirty="0" err="1"/>
              <a:t>arall</a:t>
            </a:r>
            <a:r>
              <a:rPr lang="en-GB" dirty="0"/>
              <a:t>,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ddadleuon</a:t>
            </a:r>
            <a:r>
              <a:rPr lang="en-GB" dirty="0"/>
              <a:t> and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unrhyw</a:t>
            </a:r>
            <a:r>
              <a:rPr lang="en-GB" dirty="0"/>
              <a:t> </a:t>
            </a:r>
            <a:r>
              <a:rPr lang="en-GB" dirty="0" err="1"/>
              <a:t>gysylltiad</a:t>
            </a:r>
            <a:r>
              <a:rPr lang="en-GB" dirty="0"/>
              <a:t> </a:t>
            </a:r>
            <a:r>
              <a:rPr lang="en-GB" dirty="0" err="1"/>
              <a:t>rhwng</a:t>
            </a:r>
            <a:r>
              <a:rPr lang="en-GB" dirty="0"/>
              <a:t> y </a:t>
            </a:r>
            <a:r>
              <a:rPr lang="en-GB" dirty="0" err="1"/>
              <a:t>ddau</a:t>
            </a:r>
            <a:r>
              <a:rPr lang="en-GB" dirty="0"/>
              <a:t>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0A322A-B502-4EDE-ACA0-42D82FC6A29B}"/>
              </a:ext>
            </a:extLst>
          </p:cNvPr>
          <p:cNvSpPr/>
          <p:nvPr/>
        </p:nvSpPr>
        <p:spPr>
          <a:xfrm>
            <a:off x="1132881" y="5571028"/>
            <a:ext cx="4883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1000" dirty="0"/>
              <a:t>Ffig 3: https://forward.com/opinion/337349/how-long-can-distinction-between-anti-zionism-and-anti-semitism-survive/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BA2B89-CCE3-4A64-A76C-125B5372A3F4}"/>
              </a:ext>
            </a:extLst>
          </p:cNvPr>
          <p:cNvSpPr txBox="1"/>
          <p:nvPr/>
        </p:nvSpPr>
        <p:spPr>
          <a:xfrm>
            <a:off x="1671526" y="1363185"/>
            <a:ext cx="34794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David </a:t>
            </a:r>
            <a:r>
              <a:rPr lang="en-GB" dirty="0" err="1"/>
              <a:t>Matas</a:t>
            </a:r>
            <a:r>
              <a:rPr lang="en-GB" dirty="0"/>
              <a:t>: “For some, anti-Zionism is the sole source of their antisemitism.” (4)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57BD4A-36D1-40A3-B4C9-7D3E5C253AD6}"/>
              </a:ext>
            </a:extLst>
          </p:cNvPr>
          <p:cNvSpPr txBox="1"/>
          <p:nvPr/>
        </p:nvSpPr>
        <p:spPr>
          <a:xfrm>
            <a:off x="238710" y="6130372"/>
            <a:ext cx="11555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(4) David </a:t>
            </a:r>
            <a:r>
              <a:rPr lang="en-GB" sz="1200" dirty="0" err="1"/>
              <a:t>Matas</a:t>
            </a:r>
            <a:r>
              <a:rPr lang="en-GB" sz="1200" dirty="0"/>
              <a:t>, Aftershock: Anti-Zionism &amp; Anti-Semitism (Canada: Dundurn Publishing, 2005), t.219.</a:t>
            </a:r>
          </a:p>
          <a:p>
            <a:r>
              <a:rPr lang="en-GB" sz="1200" dirty="0"/>
              <a:t>(5) BBC Newsnight, “Lord Jonathan Sacks: ‘Anti-Zionism is the new anti-Semitism,’” &lt;https://www.youtube.com/watch?v=Ww4S4a3-J4c&gt; (</a:t>
            </a:r>
            <a:r>
              <a:rPr lang="en-GB" sz="1200" dirty="0" err="1"/>
              <a:t>Dyddiad</a:t>
            </a:r>
            <a:r>
              <a:rPr lang="en-GB" sz="1200" dirty="0"/>
              <a:t> </a:t>
            </a:r>
            <a:r>
              <a:rPr lang="en-GB" sz="1200" dirty="0" err="1"/>
              <a:t>Mynediad</a:t>
            </a:r>
            <a:r>
              <a:rPr lang="en-GB" sz="1200" dirty="0"/>
              <a:t>: 25/02/2019).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60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C00AF-732D-414E-9B16-BCDAD6016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4116" y="219636"/>
            <a:ext cx="5444859" cy="1718225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/>
              <a:t>Pennod</a:t>
            </a:r>
            <a:r>
              <a:rPr lang="en-GB" sz="2800" dirty="0"/>
              <a:t> 3: </a:t>
            </a:r>
            <a:br>
              <a:rPr lang="en-GB" sz="2800" dirty="0"/>
            </a:br>
            <a:r>
              <a:rPr lang="es-ES" sz="2800" b="1" dirty="0"/>
              <a:t>Astudiaeth Achos: Y </a:t>
            </a:r>
            <a:r>
              <a:rPr lang="es-ES" sz="2800" b="1" dirty="0" err="1"/>
              <a:t>Blaid</a:t>
            </a:r>
            <a:r>
              <a:rPr lang="es-ES" sz="2800" b="1" dirty="0"/>
              <a:t> </a:t>
            </a:r>
            <a:r>
              <a:rPr lang="es-ES" sz="2800" b="1" dirty="0" err="1"/>
              <a:t>Lafur</a:t>
            </a:r>
            <a:r>
              <a:rPr lang="es-ES" sz="2800" b="1" dirty="0"/>
              <a:t> </a:t>
            </a:r>
            <a:r>
              <a:rPr lang="en-GB" sz="2800" b="1" dirty="0"/>
              <a:t> 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3047B46-4F2F-4746-8B82-B30EAAAE0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63443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54E8A8E-D194-4D55-92A3-6B0799722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024" y="253548"/>
            <a:ext cx="5851795" cy="6384816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pic>
        <p:nvPicPr>
          <p:cNvPr id="2050" name="Picture 2" descr="Image result for labour party anti semitic">
            <a:extLst>
              <a:ext uri="{FF2B5EF4-FFF2-40B4-BE49-F238E27FC236}">
                <a16:creationId xmlns:a16="http://schemas.microsoft.com/office/drawing/2014/main" id="{CEBEC04A-3FC1-4FA4-A0DE-C444DAEC15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71" r="25008" b="1"/>
          <a:stretch/>
        </p:blipFill>
        <p:spPr bwMode="auto">
          <a:xfrm>
            <a:off x="519973" y="419292"/>
            <a:ext cx="5215665" cy="571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21F77-DE95-4125-9650-E7F9CDD01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9708" y="1850572"/>
            <a:ext cx="5609267" cy="461554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Nod y </a:t>
            </a:r>
            <a:r>
              <a:rPr lang="en-GB" dirty="0" err="1"/>
              <a:t>bennod</a:t>
            </a:r>
            <a:r>
              <a:rPr lang="en-GB" dirty="0"/>
              <a:t>: </a:t>
            </a:r>
          </a:p>
          <a:p>
            <a:r>
              <a:rPr lang="en-GB" dirty="0" err="1"/>
              <a:t>Trafod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honiadau</a:t>
            </a:r>
            <a:r>
              <a:rPr lang="en-GB" dirty="0"/>
              <a:t> bod y </a:t>
            </a:r>
            <a:r>
              <a:rPr lang="en-GB" dirty="0" err="1"/>
              <a:t>Blaid</a:t>
            </a:r>
            <a:r>
              <a:rPr lang="en-GB" dirty="0"/>
              <a:t> </a:t>
            </a:r>
            <a:r>
              <a:rPr lang="en-GB" dirty="0" err="1"/>
              <a:t>Lafur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wrth-Semitaidd</a:t>
            </a:r>
            <a:r>
              <a:rPr lang="en-GB" dirty="0"/>
              <a:t> a </a:t>
            </a:r>
            <a:r>
              <a:rPr lang="en-GB" dirty="0" err="1"/>
              <a:t>wrth-Seionaidd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Crynodeb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bennod</a:t>
            </a:r>
            <a:r>
              <a:rPr lang="en-GB" dirty="0"/>
              <a:t>: </a:t>
            </a:r>
          </a:p>
          <a:p>
            <a:r>
              <a:rPr lang="en-GB" dirty="0" err="1"/>
              <a:t>Ymchwilio’r</a:t>
            </a:r>
            <a:r>
              <a:rPr lang="en-GB" dirty="0"/>
              <a:t> </a:t>
            </a:r>
            <a:r>
              <a:rPr lang="en-GB" dirty="0" err="1"/>
              <a:t>honiadau</a:t>
            </a:r>
            <a:r>
              <a:rPr lang="en-GB" dirty="0"/>
              <a:t> bod Ken Livingstone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gwrth-Semitiaidd</a:t>
            </a:r>
            <a:r>
              <a:rPr lang="en-GB" dirty="0"/>
              <a:t>.</a:t>
            </a:r>
          </a:p>
          <a:p>
            <a:r>
              <a:rPr lang="en-GB" dirty="0" err="1"/>
              <a:t>Trafod</a:t>
            </a:r>
            <a:r>
              <a:rPr lang="en-GB" dirty="0"/>
              <a:t> bod y </a:t>
            </a:r>
            <a:r>
              <a:rPr lang="en-GB" dirty="0" err="1"/>
              <a:t>blaid</a:t>
            </a:r>
            <a:r>
              <a:rPr lang="en-GB" dirty="0"/>
              <a:t> ac </a:t>
            </a:r>
            <a:r>
              <a:rPr lang="en-GB" dirty="0" err="1"/>
              <a:t>arweinydd</a:t>
            </a:r>
            <a:r>
              <a:rPr lang="en-GB" dirty="0"/>
              <a:t> y </a:t>
            </a:r>
            <a:r>
              <a:rPr lang="en-GB" dirty="0" err="1"/>
              <a:t>blaid</a:t>
            </a:r>
            <a:r>
              <a:rPr lang="en-GB" dirty="0"/>
              <a:t>, Jeremy Corbyn,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gwrth-Semitaidd</a:t>
            </a:r>
            <a:r>
              <a:rPr lang="en-GB" dirty="0"/>
              <a:t> a </a:t>
            </a:r>
            <a:r>
              <a:rPr lang="en-GB" dirty="0" err="1"/>
              <a:t>gwrth-Seionaidd</a:t>
            </a:r>
            <a:r>
              <a:rPr lang="en-GB" dirty="0"/>
              <a:t>. (6)</a:t>
            </a:r>
          </a:p>
          <a:p>
            <a:r>
              <a:rPr lang="en-GB" dirty="0"/>
              <a:t>Cydnabod bod </a:t>
            </a:r>
            <a:r>
              <a:rPr lang="en-GB" dirty="0" err="1"/>
              <a:t>digwyddiadau</a:t>
            </a:r>
            <a:r>
              <a:rPr lang="en-GB" dirty="0"/>
              <a:t> </a:t>
            </a:r>
            <a:r>
              <a:rPr lang="en-GB" dirty="0" err="1"/>
              <a:t>gwrth-Semitaidd</a:t>
            </a:r>
            <a:r>
              <a:rPr lang="en-GB" dirty="0"/>
              <a:t> a </a:t>
            </a:r>
            <a:r>
              <a:rPr lang="en-GB" dirty="0" err="1"/>
              <a:t>gwrth-Seionaidd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digwydd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Aelodau </a:t>
            </a:r>
            <a:r>
              <a:rPr lang="en-GB" dirty="0" err="1"/>
              <a:t>Seneddol</a:t>
            </a:r>
            <a:r>
              <a:rPr lang="en-GB" dirty="0"/>
              <a:t> </a:t>
            </a:r>
            <a:r>
              <a:rPr lang="en-GB" dirty="0" err="1"/>
              <a:t>Llafur</a:t>
            </a:r>
            <a:r>
              <a:rPr lang="en-GB" dirty="0"/>
              <a:t> </a:t>
            </a:r>
            <a:r>
              <a:rPr lang="en-GB" dirty="0" err="1"/>
              <a:t>Iddewig</a:t>
            </a:r>
            <a:r>
              <a:rPr lang="en-GB" dirty="0"/>
              <a:t>.</a:t>
            </a:r>
          </a:p>
          <a:p>
            <a:r>
              <a:rPr lang="en-GB" dirty="0" err="1"/>
              <a:t>Dadlau</a:t>
            </a:r>
            <a:r>
              <a:rPr lang="en-GB" dirty="0"/>
              <a:t> </a:t>
            </a:r>
            <a:r>
              <a:rPr lang="en-GB" dirty="0" err="1"/>
              <a:t>nad</a:t>
            </a:r>
            <a:r>
              <a:rPr lang="en-GB" dirty="0"/>
              <a:t> </a:t>
            </a:r>
            <a:r>
              <a:rPr lang="en-GB" dirty="0" err="1"/>
              <a:t>yw'r</a:t>
            </a:r>
            <a:r>
              <a:rPr lang="en-GB" dirty="0"/>
              <a:t> </a:t>
            </a:r>
            <a:r>
              <a:rPr lang="en-GB" dirty="0" err="1"/>
              <a:t>Blaid</a:t>
            </a:r>
            <a:r>
              <a:rPr lang="en-GB" dirty="0"/>
              <a:t> </a:t>
            </a:r>
            <a:r>
              <a:rPr lang="en-GB" dirty="0" err="1"/>
              <a:t>Lafur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gwrth-Semitaidd</a:t>
            </a:r>
            <a:r>
              <a:rPr lang="en-GB" dirty="0"/>
              <a:t> </a:t>
            </a:r>
            <a:r>
              <a:rPr lang="en-GB" dirty="0" err="1"/>
              <a:t>nac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wrth-Seionaidd</a:t>
            </a:r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1081C4-D957-41D3-B4C3-EBC16CCC5E14}"/>
              </a:ext>
            </a:extLst>
          </p:cNvPr>
          <p:cNvSpPr txBox="1"/>
          <p:nvPr/>
        </p:nvSpPr>
        <p:spPr>
          <a:xfrm>
            <a:off x="519973" y="6238653"/>
            <a:ext cx="5451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Ffig 4: https://news.sky.com/story/labour-mps-condemn-party-anti-semitism-definition-on-eve-of-endorsement-11439122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A1BD6F-4C4D-4343-AD29-65CE46AFB10A}"/>
              </a:ext>
            </a:extLst>
          </p:cNvPr>
          <p:cNvSpPr txBox="1"/>
          <p:nvPr/>
        </p:nvSpPr>
        <p:spPr>
          <a:xfrm>
            <a:off x="243024" y="6614913"/>
            <a:ext cx="11824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(6) BBC, “Corbyn apologises for 'hurt' caused by anti-Semitism in Labour” &lt;https://www.bbc.co.uk/news/uk-43536830&gt; (</a:t>
            </a:r>
            <a:r>
              <a:rPr lang="en-GB" sz="1200" dirty="0" err="1"/>
              <a:t>Dyddiad</a:t>
            </a:r>
            <a:r>
              <a:rPr lang="en-GB" sz="1200" dirty="0"/>
              <a:t> </a:t>
            </a:r>
            <a:r>
              <a:rPr lang="en-GB" sz="1200" dirty="0" err="1"/>
              <a:t>Mynediad</a:t>
            </a:r>
            <a:r>
              <a:rPr lang="en-GB" sz="1200" dirty="0"/>
              <a:t>: 12/02/2019).</a:t>
            </a:r>
          </a:p>
        </p:txBody>
      </p:sp>
    </p:spTree>
    <p:extLst>
      <p:ext uri="{BB962C8B-B14F-4D97-AF65-F5344CB8AC3E}">
        <p14:creationId xmlns:p14="http://schemas.microsoft.com/office/powerpoint/2010/main" val="92298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0DB72-6D1D-4FBD-B50C-48283672B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1766" y="0"/>
            <a:ext cx="4602152" cy="1461113"/>
          </a:xfrm>
        </p:spPr>
        <p:txBody>
          <a:bodyPr>
            <a:normAutofit/>
          </a:bodyPr>
          <a:lstStyle/>
          <a:p>
            <a:r>
              <a:rPr lang="en-GB" dirty="0" err="1"/>
              <a:t>Camau</a:t>
            </a:r>
            <a:r>
              <a:rPr lang="en-GB" dirty="0"/>
              <a:t> </a:t>
            </a:r>
            <a:r>
              <a:rPr lang="en-GB" dirty="0" err="1"/>
              <a:t>Nesaf</a:t>
            </a:r>
            <a:endParaRPr lang="en-GB" dirty="0"/>
          </a:p>
        </p:txBody>
      </p:sp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4E1605C1-ED2D-4AAA-BD9C-24B82055F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63443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E8DFA4F8-B856-483B-85AE-5CDF5A5F1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024" y="253548"/>
            <a:ext cx="5851795" cy="6384816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6FC9FCC7-29B1-433A-AC58-FEAE48D84C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8082" y="407588"/>
            <a:ext cx="5532146" cy="6066184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477A635-17BA-4CB3-8EE7-D294FDC72C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9709" y="1589314"/>
            <a:ext cx="5609267" cy="5049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Beth </a:t>
            </a:r>
            <a:r>
              <a:rPr lang="en-GB" dirty="0" err="1"/>
              <a:t>rwyf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gwneud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barod</a:t>
            </a:r>
            <a:r>
              <a:rPr lang="en-GB" dirty="0"/>
              <a:t>: </a:t>
            </a:r>
          </a:p>
          <a:p>
            <a:r>
              <a:rPr lang="en-GB" dirty="0"/>
              <a:t> Y </a:t>
            </a:r>
            <a:r>
              <a:rPr lang="en-GB" dirty="0" err="1"/>
              <a:t>drafftiau</a:t>
            </a:r>
            <a:r>
              <a:rPr lang="en-GB" dirty="0"/>
              <a:t> </a:t>
            </a:r>
            <a:r>
              <a:rPr lang="en-GB" dirty="0" err="1"/>
              <a:t>cyntaf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tair</a:t>
            </a:r>
            <a:r>
              <a:rPr lang="en-GB" dirty="0"/>
              <a:t> </a:t>
            </a:r>
            <a:r>
              <a:rPr lang="en-GB" dirty="0" err="1"/>
              <a:t>pennod</a:t>
            </a:r>
            <a:r>
              <a:rPr lang="en-GB" dirty="0"/>
              <a:t>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Beth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mi </a:t>
            </a:r>
            <a:r>
              <a:rPr lang="en-GB" dirty="0" err="1"/>
              <a:t>wneud</a:t>
            </a:r>
            <a:r>
              <a:rPr lang="en-GB" dirty="0"/>
              <a:t>: </a:t>
            </a:r>
          </a:p>
          <a:p>
            <a:r>
              <a:rPr lang="en-GB" dirty="0"/>
              <a:t> I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cyflwyniad</a:t>
            </a:r>
            <a:r>
              <a:rPr lang="en-GB" dirty="0"/>
              <a:t>, </a:t>
            </a:r>
            <a:r>
              <a:rPr lang="en-GB" dirty="0" err="1"/>
              <a:t>casgliad</a:t>
            </a:r>
            <a:r>
              <a:rPr lang="en-GB" dirty="0"/>
              <a:t> </a:t>
            </a:r>
            <a:r>
              <a:rPr lang="en-GB" dirty="0" err="1"/>
              <a:t>a’r</a:t>
            </a:r>
            <a:r>
              <a:rPr lang="en-GB" dirty="0"/>
              <a:t> </a:t>
            </a:r>
            <a:r>
              <a:rPr lang="en-GB" dirty="0" err="1"/>
              <a:t>crynodeb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Bwriad</a:t>
            </a:r>
            <a:r>
              <a:rPr lang="en-GB" dirty="0"/>
              <a:t>: </a:t>
            </a:r>
          </a:p>
          <a:p>
            <a:r>
              <a:rPr lang="en-GB" dirty="0"/>
              <a:t>Cyflwyniad – </a:t>
            </a:r>
            <a:r>
              <a:rPr lang="en-GB" dirty="0" err="1"/>
              <a:t>nodi</a:t>
            </a:r>
            <a:r>
              <a:rPr lang="en-GB" dirty="0"/>
              <a:t> </a:t>
            </a:r>
            <a:r>
              <a:rPr lang="en-GB" dirty="0" err="1"/>
              <a:t>pwrpas</a:t>
            </a:r>
            <a:r>
              <a:rPr lang="en-GB" dirty="0"/>
              <a:t> a </a:t>
            </a:r>
            <a:r>
              <a:rPr lang="en-GB" dirty="0" err="1"/>
              <a:t>phwysigrwydd</a:t>
            </a:r>
            <a:r>
              <a:rPr lang="en-GB" dirty="0"/>
              <a:t> y </a:t>
            </a:r>
            <a:r>
              <a:rPr lang="en-GB" dirty="0" err="1"/>
              <a:t>pwnc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nhraethawd</a:t>
            </a:r>
            <a:r>
              <a:rPr lang="en-GB" dirty="0"/>
              <a:t> </a:t>
            </a:r>
            <a:r>
              <a:rPr lang="en-GB" dirty="0" err="1"/>
              <a:t>hir</a:t>
            </a:r>
            <a:r>
              <a:rPr lang="en-GB" dirty="0"/>
              <a:t>.</a:t>
            </a:r>
          </a:p>
          <a:p>
            <a:r>
              <a:rPr lang="en-GB" dirty="0" err="1"/>
              <a:t>Casgliad</a:t>
            </a:r>
            <a:r>
              <a:rPr lang="en-GB" dirty="0"/>
              <a:t> – </a:t>
            </a:r>
            <a:r>
              <a:rPr lang="en-GB" dirty="0" err="1"/>
              <a:t>clymu’r</a:t>
            </a:r>
            <a:r>
              <a:rPr lang="en-GB" dirty="0"/>
              <a:t> </a:t>
            </a:r>
            <a:r>
              <a:rPr lang="en-GB" dirty="0" err="1"/>
              <a:t>tair</a:t>
            </a:r>
            <a:r>
              <a:rPr lang="en-GB" dirty="0"/>
              <a:t> </a:t>
            </a:r>
            <a:r>
              <a:rPr lang="en-GB" dirty="0" err="1"/>
              <a:t>pennod</a:t>
            </a:r>
            <a:r>
              <a:rPr lang="en-GB" dirty="0"/>
              <a:t> </a:t>
            </a:r>
            <a:r>
              <a:rPr lang="en-GB" dirty="0" err="1"/>
              <a:t>gydai’i</a:t>
            </a:r>
            <a:r>
              <a:rPr lang="en-GB" dirty="0"/>
              <a:t> </a:t>
            </a:r>
            <a:r>
              <a:rPr lang="en-GB" dirty="0" err="1"/>
              <a:t>gilydd</a:t>
            </a:r>
            <a:r>
              <a:rPr lang="en-GB" dirty="0"/>
              <a:t>.</a:t>
            </a:r>
          </a:p>
        </p:txBody>
      </p:sp>
      <p:pic>
        <p:nvPicPr>
          <p:cNvPr id="3076" name="Picture 4" descr="Forward, next, play, player, round, step icon | Icon search engine">
            <a:extLst>
              <a:ext uri="{FF2B5EF4-FFF2-40B4-BE49-F238E27FC236}">
                <a16:creationId xmlns:a16="http://schemas.microsoft.com/office/drawing/2014/main" id="{1D49491F-083B-49EB-9800-A5A3B97C2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17" y="1768573"/>
            <a:ext cx="4310649" cy="287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344F89-C939-40EE-8DEB-4496D63F9AC2}"/>
              </a:ext>
            </a:extLst>
          </p:cNvPr>
          <p:cNvSpPr txBox="1"/>
          <p:nvPr/>
        </p:nvSpPr>
        <p:spPr>
          <a:xfrm>
            <a:off x="1239398" y="6227551"/>
            <a:ext cx="52268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Ffig 5: http://chittagongit.com/icon/next-steps-icon-4.html</a:t>
            </a:r>
          </a:p>
        </p:txBody>
      </p:sp>
    </p:spTree>
    <p:extLst>
      <p:ext uri="{BB962C8B-B14F-4D97-AF65-F5344CB8AC3E}">
        <p14:creationId xmlns:p14="http://schemas.microsoft.com/office/powerpoint/2010/main" val="219321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B526B-1927-4740-BB92-B3F46A7AE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81337"/>
            <a:ext cx="10058400" cy="1371600"/>
          </a:xfrm>
        </p:spPr>
        <p:txBody>
          <a:bodyPr/>
          <a:lstStyle/>
          <a:p>
            <a:pPr algn="ctr"/>
            <a:r>
              <a:rPr lang="en-GB" dirty="0" err="1"/>
              <a:t>Casgliad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6ECDC-66AA-494C-9B8B-128FB8276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5703" y="1752937"/>
            <a:ext cx="10636763" cy="4445726"/>
          </a:xfrm>
        </p:spPr>
        <p:txBody>
          <a:bodyPr>
            <a:normAutofit/>
          </a:bodyPr>
          <a:lstStyle/>
          <a:p>
            <a:r>
              <a:rPr lang="en-GB" sz="2400" dirty="0"/>
              <a:t> Mae’r </a:t>
            </a:r>
            <a:r>
              <a:rPr lang="en-GB" sz="2400" dirty="0" err="1"/>
              <a:t>pwnc</a:t>
            </a:r>
            <a:r>
              <a:rPr lang="en-GB" sz="2400" dirty="0"/>
              <a:t> y </a:t>
            </a:r>
            <a:r>
              <a:rPr lang="en-GB" sz="2400" dirty="0" err="1"/>
              <a:t>traethawd</a:t>
            </a:r>
            <a:r>
              <a:rPr lang="en-GB" sz="2400" dirty="0"/>
              <a:t> </a:t>
            </a:r>
            <a:r>
              <a:rPr lang="en-GB" sz="2400" dirty="0" err="1"/>
              <a:t>hir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ddiddorol</a:t>
            </a:r>
            <a:r>
              <a:rPr lang="en-GB" sz="2400" dirty="0"/>
              <a:t> ac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berthnasol</a:t>
            </a:r>
            <a:r>
              <a:rPr lang="en-GB" sz="2400" dirty="0"/>
              <a:t>. </a:t>
            </a:r>
          </a:p>
          <a:p>
            <a:endParaRPr lang="en-GB" sz="2400" dirty="0"/>
          </a:p>
          <a:p>
            <a:r>
              <a:rPr lang="en-GB" sz="2400" dirty="0"/>
              <a:t>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defnyddio</a:t>
            </a:r>
            <a:r>
              <a:rPr lang="en-GB" sz="2400" dirty="0"/>
              <a:t> un </a:t>
            </a:r>
            <a:r>
              <a:rPr lang="en-GB" sz="2400" dirty="0" err="1"/>
              <a:t>ffynonellau</a:t>
            </a:r>
            <a:r>
              <a:rPr lang="en-GB" sz="2400" dirty="0"/>
              <a:t> </a:t>
            </a:r>
            <a:r>
              <a:rPr lang="en-GB" sz="2400" dirty="0" err="1"/>
              <a:t>cynradd</a:t>
            </a:r>
            <a:r>
              <a:rPr lang="en-GB" sz="2400" dirty="0"/>
              <a:t> a </a:t>
            </a:r>
            <a:r>
              <a:rPr lang="en-GB" sz="2400" dirty="0" err="1"/>
              <a:t>ffynonellau</a:t>
            </a:r>
            <a:r>
              <a:rPr lang="en-GB" sz="2400" dirty="0"/>
              <a:t> </a:t>
            </a:r>
            <a:r>
              <a:rPr lang="en-GB" sz="2400" dirty="0" err="1"/>
              <a:t>eilaidd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/>
              <a:t> Mae’r </a:t>
            </a:r>
            <a:r>
              <a:rPr lang="en-GB" sz="2400" dirty="0" err="1"/>
              <a:t>tair</a:t>
            </a:r>
            <a:r>
              <a:rPr lang="en-GB" sz="2400" dirty="0"/>
              <a:t> </a:t>
            </a:r>
            <a:r>
              <a:rPr lang="en-GB" sz="2400" dirty="0" err="1"/>
              <a:t>pennod</a:t>
            </a:r>
            <a:r>
              <a:rPr lang="en-GB" sz="2400" dirty="0"/>
              <a:t> â </a:t>
            </a:r>
            <a:r>
              <a:rPr lang="en-GB" sz="2400" dirty="0" err="1"/>
              <a:t>phwrpasau</a:t>
            </a:r>
            <a:r>
              <a:rPr lang="en-GB" sz="2400" dirty="0"/>
              <a:t> </a:t>
            </a:r>
            <a:r>
              <a:rPr lang="en-GB" sz="2400" dirty="0" err="1"/>
              <a:t>gwbl</a:t>
            </a:r>
            <a:r>
              <a:rPr lang="en-GB" sz="2400" dirty="0"/>
              <a:t> </a:t>
            </a:r>
            <a:r>
              <a:rPr lang="en-GB" sz="2400" dirty="0" err="1"/>
              <a:t>wahanol</a:t>
            </a:r>
            <a:r>
              <a:rPr lang="en-GB" sz="2400" dirty="0"/>
              <a:t> </a:t>
            </a:r>
            <a:r>
              <a:rPr lang="en-GB" sz="2400" dirty="0" err="1"/>
              <a:t>ond</a:t>
            </a:r>
            <a:r>
              <a:rPr lang="en-GB" sz="2400" dirty="0"/>
              <a:t> </a:t>
            </a:r>
            <a:r>
              <a:rPr lang="en-GB" sz="2400" dirty="0" err="1"/>
              <a:t>mae</a:t>
            </a:r>
            <a:r>
              <a:rPr lang="en-GB" sz="2400" dirty="0"/>
              <a:t> </a:t>
            </a:r>
            <a:r>
              <a:rPr lang="en-GB" sz="2400" dirty="0" err="1"/>
              <a:t>pob</a:t>
            </a:r>
            <a:r>
              <a:rPr lang="en-GB" sz="2400" dirty="0"/>
              <a:t> un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cyfrannu</a:t>
            </a:r>
            <a:r>
              <a:rPr lang="en-GB" sz="2400" dirty="0"/>
              <a:t> at y </a:t>
            </a:r>
            <a:r>
              <a:rPr lang="en-GB" sz="2400" dirty="0" err="1"/>
              <a:t>canlyniad</a:t>
            </a:r>
            <a:r>
              <a:rPr lang="en-GB" sz="2400" dirty="0"/>
              <a:t> </a:t>
            </a:r>
            <a:r>
              <a:rPr lang="en-GB" sz="2400" dirty="0" err="1"/>
              <a:t>terfynol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y </a:t>
            </a:r>
            <a:r>
              <a:rPr lang="en-GB" sz="2400" dirty="0" err="1"/>
              <a:t>llaw</a:t>
            </a:r>
            <a:r>
              <a:rPr lang="en-GB" sz="2400" dirty="0"/>
              <a:t> </a:t>
            </a:r>
            <a:r>
              <a:rPr lang="en-GB" sz="2400" dirty="0" err="1"/>
              <a:t>arall</a:t>
            </a:r>
            <a:r>
              <a:rPr lang="en-GB" sz="2400" dirty="0"/>
              <a:t>, </a:t>
            </a:r>
            <a:r>
              <a:rPr lang="en-GB" sz="2400" dirty="0" err="1"/>
              <a:t>mae</a:t>
            </a:r>
            <a:r>
              <a:rPr lang="en-GB" sz="2400" dirty="0"/>
              <a:t> </a:t>
            </a:r>
            <a:r>
              <a:rPr lang="en-GB" sz="2400" dirty="0" err="1"/>
              <a:t>llawer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mi </a:t>
            </a:r>
            <a:r>
              <a:rPr lang="en-GB" sz="2400" dirty="0" err="1"/>
              <a:t>wneud</a:t>
            </a:r>
            <a:r>
              <a:rPr lang="en-GB" sz="2400" dirty="0"/>
              <a:t> o hyd. </a:t>
            </a:r>
          </a:p>
        </p:txBody>
      </p:sp>
    </p:spTree>
    <p:extLst>
      <p:ext uri="{BB962C8B-B14F-4D97-AF65-F5344CB8AC3E}">
        <p14:creationId xmlns:p14="http://schemas.microsoft.com/office/powerpoint/2010/main" val="384727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50224-69D4-419D-B56D-CFD1E3BFB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901589"/>
            <a:ext cx="10343322" cy="505482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Y </a:t>
            </a:r>
            <a:r>
              <a:rPr lang="en-GB" dirty="0" err="1"/>
              <a:t>Diwedd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unrhyw</a:t>
            </a:r>
            <a:r>
              <a:rPr lang="en-GB" dirty="0"/>
              <a:t> </a:t>
            </a:r>
            <a:r>
              <a:rPr lang="en-GB" dirty="0" err="1"/>
              <a:t>gwestiynau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2670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0198F-14E9-4360-AFFA-417365366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43339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Llyfryddiaeth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71937-EF19-45EE-ACC1-7A069234F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914939"/>
            <a:ext cx="10058400" cy="5168348"/>
          </a:xfrm>
        </p:spPr>
        <p:txBody>
          <a:bodyPr>
            <a:normAutofit/>
          </a:bodyPr>
          <a:lstStyle/>
          <a:p>
            <a:r>
              <a:rPr lang="en-GB" dirty="0"/>
              <a:t>BBC, “Corbyn apologises for 'hurt' caused by anti-Semitism in Labour” &lt;https://www.bbc.co.uk/news/uk-43536830&gt; (</a:t>
            </a:r>
            <a:r>
              <a:rPr lang="en-GB" dirty="0" err="1"/>
              <a:t>Dyddiad</a:t>
            </a:r>
            <a:r>
              <a:rPr lang="en-GB" dirty="0"/>
              <a:t> </a:t>
            </a:r>
            <a:r>
              <a:rPr lang="en-GB" dirty="0" err="1"/>
              <a:t>Mynediad</a:t>
            </a:r>
            <a:r>
              <a:rPr lang="en-GB" dirty="0"/>
              <a:t>: 12/02/2019).</a:t>
            </a:r>
          </a:p>
          <a:p>
            <a:r>
              <a:rPr lang="en-GB" dirty="0"/>
              <a:t>BBC Newsnight, “Lord Jonathan Sacks: “Anti-Zionism is the new anti-Semitism,’” &lt;https://www.youtube.com/watch?v=Ww4S4a3-J4c&gt; (</a:t>
            </a:r>
            <a:r>
              <a:rPr lang="en-GB" dirty="0" err="1"/>
              <a:t>Dyddiad</a:t>
            </a:r>
            <a:r>
              <a:rPr lang="en-GB" dirty="0"/>
              <a:t> </a:t>
            </a:r>
            <a:r>
              <a:rPr lang="en-GB" dirty="0" err="1"/>
              <a:t>Mynediad</a:t>
            </a:r>
            <a:r>
              <a:rPr lang="en-GB" dirty="0"/>
              <a:t>: 25/02/2019).</a:t>
            </a:r>
          </a:p>
          <a:p>
            <a:r>
              <a:rPr lang="en-GB" dirty="0"/>
              <a:t>Hirsh, David, “Anti-Zionism and Antisemitism: Cosmopolitan Reflections,” &lt;http://research.gold.ac.uk/2061/&gt;, (</a:t>
            </a:r>
            <a:r>
              <a:rPr lang="en-GB" dirty="0" err="1"/>
              <a:t>Dyddiad</a:t>
            </a:r>
            <a:r>
              <a:rPr lang="en-GB" dirty="0"/>
              <a:t> </a:t>
            </a:r>
            <a:r>
              <a:rPr lang="en-GB" dirty="0" err="1"/>
              <a:t>Mynediad</a:t>
            </a:r>
            <a:r>
              <a:rPr lang="en-GB" dirty="0"/>
              <a:t>: 25/01/2019).</a:t>
            </a:r>
          </a:p>
          <a:p>
            <a:r>
              <a:rPr lang="en-GB" dirty="0"/>
              <a:t>Rich, Dave, </a:t>
            </a:r>
            <a:r>
              <a:rPr lang="en-GB" i="1" dirty="0"/>
              <a:t>The Left’s Jewish Problem: Jeremy Corbyn, Israel and Anti-Semitism </a:t>
            </a:r>
            <a:r>
              <a:rPr lang="en-GB" dirty="0"/>
              <a:t>(</a:t>
            </a:r>
            <a:r>
              <a:rPr lang="en-GB" dirty="0" err="1"/>
              <a:t>Llundain</a:t>
            </a:r>
            <a:r>
              <a:rPr lang="en-GB" dirty="0"/>
              <a:t>: </a:t>
            </a:r>
            <a:r>
              <a:rPr lang="en-GB" dirty="0" err="1"/>
              <a:t>Biteback</a:t>
            </a:r>
            <a:r>
              <a:rPr lang="en-GB" dirty="0"/>
              <a:t> Publishing Ltd, 2016).</a:t>
            </a:r>
          </a:p>
          <a:p>
            <a:r>
              <a:rPr lang="en-GB" dirty="0"/>
              <a:t>Weinberg, Sonja, </a:t>
            </a:r>
            <a:r>
              <a:rPr lang="en-GB" i="1" dirty="0"/>
              <a:t>Pogroms and Riots: German Press Responses to Anti-Jewish Violence in Germany </a:t>
            </a:r>
            <a:r>
              <a:rPr lang="en-GB" dirty="0"/>
              <a:t>(</a:t>
            </a:r>
            <a:r>
              <a:rPr lang="en-GB" dirty="0" err="1"/>
              <a:t>Swistir</a:t>
            </a:r>
            <a:r>
              <a:rPr lang="en-GB" dirty="0"/>
              <a:t>: Peter Lang AG, 2010).</a:t>
            </a:r>
          </a:p>
          <a:p>
            <a:r>
              <a:rPr lang="en-GB" dirty="0"/>
              <a:t> </a:t>
            </a:r>
            <a:r>
              <a:rPr lang="en-GB" dirty="0" err="1"/>
              <a:t>Matas</a:t>
            </a:r>
            <a:r>
              <a:rPr lang="en-GB" dirty="0"/>
              <a:t>, David, </a:t>
            </a:r>
            <a:r>
              <a:rPr lang="en-GB" i="1" dirty="0"/>
              <a:t>Aftershock: Anti-Zionism &amp; Anti-Semitism </a:t>
            </a:r>
            <a:r>
              <a:rPr lang="en-GB" dirty="0"/>
              <a:t>(Canada: Dundurn Publishing, 2005).</a:t>
            </a:r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6432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3F71-2070-4741-9AD0-018F71556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Llyfryddiaeth </a:t>
            </a:r>
            <a:r>
              <a:rPr lang="en-GB" dirty="0" err="1"/>
              <a:t>Lluniau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F6F5E-E7DE-4FA7-9DC5-671749B8E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438263"/>
            <a:ext cx="10263808" cy="3931920"/>
          </a:xfrm>
        </p:spPr>
        <p:txBody>
          <a:bodyPr/>
          <a:lstStyle/>
          <a:p>
            <a:r>
              <a:rPr lang="nb-NO" dirty="0"/>
              <a:t>Ffig 1: &lt;https://goo.gl/images/xKnNqg&gt; </a:t>
            </a:r>
          </a:p>
          <a:p>
            <a:r>
              <a:rPr lang="nb-NO" dirty="0"/>
              <a:t>Ffig 2: &lt;https://pixabay.com/illustrations/search/meaning/&gt; </a:t>
            </a:r>
          </a:p>
          <a:p>
            <a:r>
              <a:rPr lang="nb-NO" dirty="0"/>
              <a:t>Ffig 3: &lt;https://forward.com/opinion/337349/how-long-can-distinction-between-anti-zionism-and-anti-semitism-survive/&gt;</a:t>
            </a:r>
          </a:p>
          <a:p>
            <a:r>
              <a:rPr lang="nb-NO" dirty="0"/>
              <a:t>Ffig 4: &lt;https://news.sky.com/story/labour-mps-condemn-party-anti-semitism-definition-on-eve-of-endorsement-11439122&gt; </a:t>
            </a:r>
          </a:p>
          <a:p>
            <a:r>
              <a:rPr lang="nb-NO" dirty="0"/>
              <a:t>Ffig 5: &lt;http://chittagongit.com/icon/next-steps-icon-4.html&gt;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70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</TotalTime>
  <Words>1019</Words>
  <Application>Microsoft Office PowerPoint</Application>
  <PresentationFormat>Widescreen</PresentationFormat>
  <Paragraphs>118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Century Gothic</vt:lpstr>
      <vt:lpstr>Garamond</vt:lpstr>
      <vt:lpstr>Wingdings</vt:lpstr>
      <vt:lpstr>Savon</vt:lpstr>
      <vt:lpstr>Cyflwyniad Traethawd Hir</vt:lpstr>
      <vt:lpstr>Cynnwys</vt:lpstr>
      <vt:lpstr>Fy mhwnc traethawd hir </vt:lpstr>
      <vt:lpstr>Methodoleg</vt:lpstr>
      <vt:lpstr>Strwythur fy nhraethawd hir </vt:lpstr>
      <vt:lpstr>Pennod 1:  Tarddiad a Natur Seioniaeth, Gwrth-Seioniaeth a Gwrth-Semitiaeth</vt:lpstr>
      <vt:lpstr>Pennod 2:  Y cysylltiadau rhwng gwrth-Seioniaeth a gwrth-Semitiaeth </vt:lpstr>
      <vt:lpstr>Pennod 3:  Astudiaeth Achos: Y Blaid Lafur  </vt:lpstr>
      <vt:lpstr>Camau Nesaf</vt:lpstr>
      <vt:lpstr>Casgliad</vt:lpstr>
      <vt:lpstr>Y Diwedd.  A oes unrhyw gwestiynau?</vt:lpstr>
      <vt:lpstr>Llyfryddiaeth  </vt:lpstr>
      <vt:lpstr>Llyfryddiaeth Lluniau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Cyflwyniad Traethawd Hir</dc:title>
  <dc:creator>Celyn Thomas (1600151)</dc:creator>
  <cp:lastModifiedBy>Celyn Thomas (1600151)</cp:lastModifiedBy>
  <cp:revision>67</cp:revision>
  <cp:lastPrinted>2019-03-10T23:26:55Z</cp:lastPrinted>
  <dcterms:created xsi:type="dcterms:W3CDTF">2019-03-05T15:25:23Z</dcterms:created>
  <dcterms:modified xsi:type="dcterms:W3CDTF">2019-03-10T23:27:46Z</dcterms:modified>
</cp:coreProperties>
</file>