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</p:sldIdLst>
  <p:sldSz cx="9144000" cy="16256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3" autoAdjust="0"/>
    <p:restoredTop sz="94660"/>
  </p:normalViewPr>
  <p:slideViewPr>
    <p:cSldViewPr snapToGrid="0">
      <p:cViewPr varScale="1">
        <p:scale>
          <a:sx n="28" d="100"/>
          <a:sy n="28" d="100"/>
        </p:scale>
        <p:origin x="240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660416"/>
            <a:ext cx="7772400" cy="5659496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8538164"/>
            <a:ext cx="6858000" cy="3924769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B98A5-5F05-4766-AC13-9D071291E468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E80BF-82C1-4477-8989-4178D4144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6967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B98A5-5F05-4766-AC13-9D071291E468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E80BF-82C1-4477-8989-4178D4144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09368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4052716"/>
            <a:ext cx="7886700" cy="6762043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10878731"/>
            <a:ext cx="7886700" cy="3555999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B98A5-5F05-4766-AC13-9D071291E468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E80BF-82C1-4477-8989-4178D4144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14367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4327407"/>
            <a:ext cx="3886200" cy="103142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4327407"/>
            <a:ext cx="3886200" cy="103142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B98A5-5F05-4766-AC13-9D071291E468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E80BF-82C1-4477-8989-4178D4144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7062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865485"/>
            <a:ext cx="7886700" cy="314207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3984979"/>
            <a:ext cx="3868340" cy="195297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5937956"/>
            <a:ext cx="3868340" cy="87338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1" y="3984979"/>
            <a:ext cx="3887391" cy="195297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1" y="5937956"/>
            <a:ext cx="3887391" cy="87338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B98A5-5F05-4766-AC13-9D071291E468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E80BF-82C1-4477-8989-4178D4144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40391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B98A5-5F05-4766-AC13-9D071291E468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E80BF-82C1-4477-8989-4178D4144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00281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B98A5-5F05-4766-AC13-9D071291E468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E80BF-82C1-4477-8989-4178D4144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40612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1083733"/>
            <a:ext cx="2949178" cy="3793067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2340567"/>
            <a:ext cx="4629150" cy="11552296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4876800"/>
            <a:ext cx="2949178" cy="903487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B98A5-5F05-4766-AC13-9D071291E468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E80BF-82C1-4477-8989-4178D4144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4979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1083733"/>
            <a:ext cx="2949178" cy="3793067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2340567"/>
            <a:ext cx="4629150" cy="11552296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4876800"/>
            <a:ext cx="2949178" cy="903487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B98A5-5F05-4766-AC13-9D071291E468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E80BF-82C1-4477-8989-4178D4144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3556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B98A5-5F05-4766-AC13-9D071291E468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E80BF-82C1-4477-8989-4178D4144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8698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865481"/>
            <a:ext cx="1971675" cy="13776209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1" y="865481"/>
            <a:ext cx="5800725" cy="1377620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B98A5-5F05-4766-AC13-9D071291E468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E80BF-82C1-4477-8989-4178D4144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12535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865485"/>
            <a:ext cx="7886700" cy="31420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4327407"/>
            <a:ext cx="7886700" cy="103142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15066908"/>
            <a:ext cx="2057400" cy="8654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8B98A5-5F05-4766-AC13-9D071291E468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15066908"/>
            <a:ext cx="3086100" cy="8654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15066908"/>
            <a:ext cx="2057400" cy="8654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8E80BF-82C1-4477-8989-4178D41447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01946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903D83-9EFD-4F49-810A-226EE1EC546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Reflective Learning Summary</a:t>
            </a:r>
            <a:br>
              <a:rPr lang="en-GB" sz="4000" dirty="0"/>
            </a:br>
            <a:br>
              <a:rPr lang="en-GB" sz="4000" dirty="0"/>
            </a:br>
            <a:r>
              <a:rPr lang="en-GB" sz="3600" dirty="0"/>
              <a:t>Name: Catherine Hanna</a:t>
            </a:r>
            <a:br>
              <a:rPr lang="en-GB" sz="3600" dirty="0"/>
            </a:br>
            <a:r>
              <a:rPr lang="en-GB" sz="3600" dirty="0"/>
              <a:t>Student Number: 1701163</a:t>
            </a:r>
            <a:br>
              <a:rPr lang="en-GB" sz="3600" dirty="0"/>
            </a:br>
            <a:r>
              <a:rPr lang="en-GB" sz="3600" dirty="0"/>
              <a:t>Module Code: HPCL6017</a:t>
            </a:r>
            <a:endParaRPr lang="en-GB" sz="4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87637A-C753-4F25-9FA0-910C7F6480D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(extra words added to allow submission </a:t>
            </a:r>
            <a:r>
              <a:rPr lang="en-GB"/>
              <a:t>on Turnitin)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83455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able&#10;&#10;Description automatically generated">
            <a:extLst>
              <a:ext uri="{FF2B5EF4-FFF2-40B4-BE49-F238E27FC236}">
                <a16:creationId xmlns:a16="http://schemas.microsoft.com/office/drawing/2014/main" id="{DED8BC8D-80CB-438A-ACAE-2C53939168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" y="2792476"/>
            <a:ext cx="7772400" cy="10671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89943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able&#10;&#10;Description automatically generated">
            <a:extLst>
              <a:ext uri="{FF2B5EF4-FFF2-40B4-BE49-F238E27FC236}">
                <a16:creationId xmlns:a16="http://schemas.microsoft.com/office/drawing/2014/main" id="{5D92F2CE-43FF-471E-B558-49E239EEFC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" y="2792476"/>
            <a:ext cx="7772400" cy="10671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70859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able&#10;&#10;Description automatically generated">
            <a:extLst>
              <a:ext uri="{FF2B5EF4-FFF2-40B4-BE49-F238E27FC236}">
                <a16:creationId xmlns:a16="http://schemas.microsoft.com/office/drawing/2014/main" id="{BA20734F-2A40-47F2-A467-B7DED045B4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" y="2792476"/>
            <a:ext cx="7772400" cy="10671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80044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able&#10;&#10;Description automatically generated">
            <a:extLst>
              <a:ext uri="{FF2B5EF4-FFF2-40B4-BE49-F238E27FC236}">
                <a16:creationId xmlns:a16="http://schemas.microsoft.com/office/drawing/2014/main" id="{6434599B-3ABD-4D7F-B371-5B045C8D26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" y="2792476"/>
            <a:ext cx="7772400" cy="10671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90966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</TotalTime>
  <Words>29</Words>
  <Application>Microsoft Office PowerPoint</Application>
  <PresentationFormat>Custom</PresentationFormat>
  <Paragraphs>10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Reflective Learning Summary  Name: Catherine Hanna Student Number: 1701163 Module Code: HPCL6017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Reflective Learning Summary  Name: Catherine Hanna Student Number: 1701163 Module Code: HPCL6017</dc:title>
  <dc:creator>Catherine Hanna</dc:creator>
  <cp:lastModifiedBy>Catherine Hanna</cp:lastModifiedBy>
  <cp:revision>3</cp:revision>
  <dcterms:created xsi:type="dcterms:W3CDTF">2021-02-07T16:55:06Z</dcterms:created>
  <dcterms:modified xsi:type="dcterms:W3CDTF">2021-02-07T16:58:48Z</dcterms:modified>
</cp:coreProperties>
</file>