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88" r:id="rId5"/>
    <p:sldId id="292" r:id="rId6"/>
    <p:sldId id="300" r:id="rId7"/>
    <p:sldId id="293" r:id="rId8"/>
    <p:sldId id="294" r:id="rId9"/>
    <p:sldId id="296" r:id="rId10"/>
    <p:sldId id="295" r:id="rId11"/>
    <p:sldId id="297" r:id="rId12"/>
    <p:sldId id="298" r:id="rId13"/>
    <p:sldId id="266" r:id="rId14"/>
    <p:sldId id="267" r:id="rId15"/>
    <p:sldId id="268" r:id="rId16"/>
    <p:sldId id="275" r:id="rId17"/>
    <p:sldId id="270" r:id="rId18"/>
    <p:sldId id="274" r:id="rId19"/>
    <p:sldId id="271" r:id="rId20"/>
    <p:sldId id="299" r:id="rId21"/>
    <p:sldId id="301" r:id="rId22"/>
  </p:sldIdLst>
  <p:sldSz cx="9144000" cy="6858000" type="screen4x3"/>
  <p:notesSz cx="6705600" cy="100584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a:srgbClr val="CC3300"/>
    <a:srgbClr val="1F23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6CC978-4C23-467F-B8A0-35BE63ACA961}" v="12" dt="2024-10-30T12:29:08.3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73" autoAdjust="0"/>
    <p:restoredTop sz="70550" autoAdjust="0"/>
  </p:normalViewPr>
  <p:slideViewPr>
    <p:cSldViewPr>
      <p:cViewPr varScale="1">
        <p:scale>
          <a:sx n="60" d="100"/>
          <a:sy n="60" d="100"/>
        </p:scale>
        <p:origin x="1565" y="5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ogh, Sophie" userId="44f384e2-1e8f-445a-afe3-1ce1d822063d" providerId="ADAL" clId="{136CC978-4C23-467F-B8A0-35BE63ACA961}"/>
    <pc:docChg chg="custSel addSld modSld">
      <pc:chgData name="Keogh, Sophie" userId="44f384e2-1e8f-445a-afe3-1ce1d822063d" providerId="ADAL" clId="{136CC978-4C23-467F-B8A0-35BE63ACA961}" dt="2024-10-30T16:16:45.317" v="160" actId="20577"/>
      <pc:docMkLst>
        <pc:docMk/>
      </pc:docMkLst>
      <pc:sldChg chg="modSp mod">
        <pc:chgData name="Keogh, Sophie" userId="44f384e2-1e8f-445a-afe3-1ce1d822063d" providerId="ADAL" clId="{136CC978-4C23-467F-B8A0-35BE63ACA961}" dt="2024-10-30T16:16:45.317" v="160" actId="20577"/>
        <pc:sldMkLst>
          <pc:docMk/>
          <pc:sldMk cId="442059075" sldId="292"/>
        </pc:sldMkLst>
        <pc:spChg chg="mod">
          <ac:chgData name="Keogh, Sophie" userId="44f384e2-1e8f-445a-afe3-1ce1d822063d" providerId="ADAL" clId="{136CC978-4C23-467F-B8A0-35BE63ACA961}" dt="2024-10-30T16:16:45.317" v="160" actId="20577"/>
          <ac:spMkLst>
            <pc:docMk/>
            <pc:sldMk cId="442059075" sldId="292"/>
            <ac:spMk id="2" creationId="{99A8E6D4-0948-D074-DD19-0DF32A1B42F0}"/>
          </ac:spMkLst>
        </pc:spChg>
        <pc:spChg chg="mod">
          <ac:chgData name="Keogh, Sophie" userId="44f384e2-1e8f-445a-afe3-1ce1d822063d" providerId="ADAL" clId="{136CC978-4C23-467F-B8A0-35BE63ACA961}" dt="2024-10-30T12:29:08.380" v="145" actId="1076"/>
          <ac:spMkLst>
            <pc:docMk/>
            <pc:sldMk cId="442059075" sldId="292"/>
            <ac:spMk id="3" creationId="{9A37D15E-2204-ADA2-2C8E-0D2B77FD3472}"/>
          </ac:spMkLst>
        </pc:spChg>
      </pc:sldChg>
      <pc:sldChg chg="modNotesTx">
        <pc:chgData name="Keogh, Sophie" userId="44f384e2-1e8f-445a-afe3-1ce1d822063d" providerId="ADAL" clId="{136CC978-4C23-467F-B8A0-35BE63ACA961}" dt="2024-10-30T12:32:45.985" v="155" actId="20577"/>
        <pc:sldMkLst>
          <pc:docMk/>
          <pc:sldMk cId="1050725316" sldId="293"/>
        </pc:sldMkLst>
      </pc:sldChg>
      <pc:sldChg chg="modNotesTx">
        <pc:chgData name="Keogh, Sophie" userId="44f384e2-1e8f-445a-afe3-1ce1d822063d" providerId="ADAL" clId="{136CC978-4C23-467F-B8A0-35BE63ACA961}" dt="2024-10-30T12:32:00.893" v="152"/>
        <pc:sldMkLst>
          <pc:docMk/>
          <pc:sldMk cId="1999715476" sldId="300"/>
        </pc:sldMkLst>
      </pc:sldChg>
      <pc:sldChg chg="addSp delSp modSp add mod modNotesTx">
        <pc:chgData name="Keogh, Sophie" userId="44f384e2-1e8f-445a-afe3-1ce1d822063d" providerId="ADAL" clId="{136CC978-4C23-467F-B8A0-35BE63ACA961}" dt="2024-10-30T12:26:42.248" v="100" actId="20577"/>
        <pc:sldMkLst>
          <pc:docMk/>
          <pc:sldMk cId="3395536211" sldId="301"/>
        </pc:sldMkLst>
        <pc:spChg chg="mod">
          <ac:chgData name="Keogh, Sophie" userId="44f384e2-1e8f-445a-afe3-1ce1d822063d" providerId="ADAL" clId="{136CC978-4C23-467F-B8A0-35BE63ACA961}" dt="2024-10-30T12:25:11.667" v="38" actId="5793"/>
          <ac:spMkLst>
            <pc:docMk/>
            <pc:sldMk cId="3395536211" sldId="301"/>
            <ac:spMk id="2" creationId="{00000000-0000-0000-0000-000000000000}"/>
          </ac:spMkLst>
        </pc:spChg>
        <pc:spChg chg="del mod">
          <ac:chgData name="Keogh, Sophie" userId="44f384e2-1e8f-445a-afe3-1ce1d822063d" providerId="ADAL" clId="{136CC978-4C23-467F-B8A0-35BE63ACA961}" dt="2024-10-30T12:25:25.220" v="40" actId="478"/>
          <ac:spMkLst>
            <pc:docMk/>
            <pc:sldMk cId="3395536211" sldId="301"/>
            <ac:spMk id="3" creationId="{00000000-0000-0000-0000-000000000000}"/>
          </ac:spMkLst>
        </pc:spChg>
        <pc:spChg chg="mod">
          <ac:chgData name="Keogh, Sophie" userId="44f384e2-1e8f-445a-afe3-1ce1d822063d" providerId="ADAL" clId="{136CC978-4C23-467F-B8A0-35BE63ACA961}" dt="2024-10-30T12:26:36.133" v="98" actId="14100"/>
          <ac:spMkLst>
            <pc:docMk/>
            <pc:sldMk cId="3395536211" sldId="301"/>
            <ac:spMk id="4" creationId="{191375D3-FCFF-53A1-9994-F5014BF5E9E1}"/>
          </ac:spMkLst>
        </pc:spChg>
        <pc:spChg chg="add mod">
          <ac:chgData name="Keogh, Sophie" userId="44f384e2-1e8f-445a-afe3-1ce1d822063d" providerId="ADAL" clId="{136CC978-4C23-467F-B8A0-35BE63ACA961}" dt="2024-10-30T12:26:28.053" v="95" actId="1076"/>
          <ac:spMkLst>
            <pc:docMk/>
            <pc:sldMk cId="3395536211" sldId="301"/>
            <ac:spMk id="5" creationId="{49D63F89-C119-6058-E113-0C2A813BC2FF}"/>
          </ac:spMkLst>
        </pc:spChg>
        <pc:spChg chg="add mod">
          <ac:chgData name="Keogh, Sophie" userId="44f384e2-1e8f-445a-afe3-1ce1d822063d" providerId="ADAL" clId="{136CC978-4C23-467F-B8A0-35BE63ACA961}" dt="2024-10-30T12:26:31.477" v="96" actId="1076"/>
          <ac:spMkLst>
            <pc:docMk/>
            <pc:sldMk cId="3395536211" sldId="301"/>
            <ac:spMk id="6" creationId="{11D227D2-6B1B-A0FF-61A4-95A353D46AFF}"/>
          </ac:spMkLst>
        </pc:spChg>
        <pc:spChg chg="add mod">
          <ac:chgData name="Keogh, Sophie" userId="44f384e2-1e8f-445a-afe3-1ce1d822063d" providerId="ADAL" clId="{136CC978-4C23-467F-B8A0-35BE63ACA961}" dt="2024-10-30T12:26:42.248" v="100" actId="20577"/>
          <ac:spMkLst>
            <pc:docMk/>
            <pc:sldMk cId="3395536211" sldId="301"/>
            <ac:spMk id="7" creationId="{DC9565FA-607D-7D4B-D4FE-17D6EBCB9F61}"/>
          </ac:spMkLst>
        </pc:spChg>
      </pc:sldChg>
    </pc:docChg>
  </pc:docChgLst>
  <pc:docChgLst>
    <pc:chgData name="Keogh, Sophie" userId="44f384e2-1e8f-445a-afe3-1ce1d822063d" providerId="ADAL" clId="{812C5F8D-BAAC-4C60-A01A-C25F1C6D8C1F}"/>
    <pc:docChg chg="custSel addSld modSld">
      <pc:chgData name="Keogh, Sophie" userId="44f384e2-1e8f-445a-afe3-1ce1d822063d" providerId="ADAL" clId="{812C5F8D-BAAC-4C60-A01A-C25F1C6D8C1F}" dt="2024-10-27T17:56:53.452" v="2427" actId="20577"/>
      <pc:docMkLst>
        <pc:docMk/>
      </pc:docMkLst>
      <pc:sldChg chg="modNotesTx">
        <pc:chgData name="Keogh, Sophie" userId="44f384e2-1e8f-445a-afe3-1ce1d822063d" providerId="ADAL" clId="{812C5F8D-BAAC-4C60-A01A-C25F1C6D8C1F}" dt="2024-10-27T14:00:27.622" v="1211" actId="20577"/>
        <pc:sldMkLst>
          <pc:docMk/>
          <pc:sldMk cId="1722116326" sldId="288"/>
        </pc:sldMkLst>
      </pc:sldChg>
      <pc:sldChg chg="modSp mod">
        <pc:chgData name="Keogh, Sophie" userId="44f384e2-1e8f-445a-afe3-1ce1d822063d" providerId="ADAL" clId="{812C5F8D-BAAC-4C60-A01A-C25F1C6D8C1F}" dt="2024-10-27T17:56:53.452" v="2427" actId="20577"/>
        <pc:sldMkLst>
          <pc:docMk/>
          <pc:sldMk cId="442059075" sldId="292"/>
        </pc:sldMkLst>
        <pc:spChg chg="mod">
          <ac:chgData name="Keogh, Sophie" userId="44f384e2-1e8f-445a-afe3-1ce1d822063d" providerId="ADAL" clId="{812C5F8D-BAAC-4C60-A01A-C25F1C6D8C1F}" dt="2024-10-27T17:56:53.452" v="2427" actId="20577"/>
          <ac:spMkLst>
            <pc:docMk/>
            <pc:sldMk cId="442059075" sldId="292"/>
            <ac:spMk id="3" creationId="{9A37D15E-2204-ADA2-2C8E-0D2B77FD3472}"/>
          </ac:spMkLst>
        </pc:spChg>
      </pc:sldChg>
      <pc:sldChg chg="modSp mod">
        <pc:chgData name="Keogh, Sophie" userId="44f384e2-1e8f-445a-afe3-1ce1d822063d" providerId="ADAL" clId="{812C5F8D-BAAC-4C60-A01A-C25F1C6D8C1F}" dt="2024-10-27T15:06:30.824" v="1286" actId="20577"/>
        <pc:sldMkLst>
          <pc:docMk/>
          <pc:sldMk cId="3408031272" sldId="298"/>
        </pc:sldMkLst>
        <pc:spChg chg="mod">
          <ac:chgData name="Keogh, Sophie" userId="44f384e2-1e8f-445a-afe3-1ce1d822063d" providerId="ADAL" clId="{812C5F8D-BAAC-4C60-A01A-C25F1C6D8C1F}" dt="2024-10-27T15:06:30.824" v="1286" actId="20577"/>
          <ac:spMkLst>
            <pc:docMk/>
            <pc:sldMk cId="3408031272" sldId="298"/>
            <ac:spMk id="7170" creationId="{7641081A-C4CE-CA99-F0F3-3968180CAE80}"/>
          </ac:spMkLst>
        </pc:spChg>
      </pc:sldChg>
      <pc:sldChg chg="modNotesTx">
        <pc:chgData name="Keogh, Sophie" userId="44f384e2-1e8f-445a-afe3-1ce1d822063d" providerId="ADAL" clId="{812C5F8D-BAAC-4C60-A01A-C25F1C6D8C1F}" dt="2024-10-27T15:45:39.590" v="2406" actId="313"/>
        <pc:sldMkLst>
          <pc:docMk/>
          <pc:sldMk cId="3537169613" sldId="299"/>
        </pc:sldMkLst>
      </pc:sldChg>
      <pc:sldChg chg="add">
        <pc:chgData name="Keogh, Sophie" userId="44f384e2-1e8f-445a-afe3-1ce1d822063d" providerId="ADAL" clId="{812C5F8D-BAAC-4C60-A01A-C25F1C6D8C1F}" dt="2024-10-27T17:56:37.532" v="2407" actId="2890"/>
        <pc:sldMkLst>
          <pc:docMk/>
          <pc:sldMk cId="1999715476" sldId="300"/>
        </pc:sldMkLst>
      </pc:sldChg>
    </pc:docChg>
  </pc:docChgLst>
  <pc:docChgLst>
    <pc:chgData name="Keogh, Sophie" userId="44f384e2-1e8f-445a-afe3-1ce1d822063d" providerId="ADAL" clId="{570C5046-1284-4EE1-A877-4196A9D27E48}"/>
    <pc:docChg chg="custSel addSld delSld modSld">
      <pc:chgData name="Keogh, Sophie" userId="44f384e2-1e8f-445a-afe3-1ce1d822063d" providerId="ADAL" clId="{570C5046-1284-4EE1-A877-4196A9D27E48}" dt="2024-02-09T13:32:53.792" v="166" actId="14100"/>
      <pc:docMkLst>
        <pc:docMk/>
      </pc:docMkLst>
      <pc:sldChg chg="del">
        <pc:chgData name="Keogh, Sophie" userId="44f384e2-1e8f-445a-afe3-1ce1d822063d" providerId="ADAL" clId="{570C5046-1284-4EE1-A877-4196A9D27E48}" dt="2024-02-09T12:47:25.807" v="1" actId="2696"/>
        <pc:sldMkLst>
          <pc:docMk/>
          <pc:sldMk cId="0" sldId="256"/>
        </pc:sldMkLst>
      </pc:sldChg>
      <pc:sldChg chg="add del">
        <pc:chgData name="Keogh, Sophie" userId="44f384e2-1e8f-445a-afe3-1ce1d822063d" providerId="ADAL" clId="{570C5046-1284-4EE1-A877-4196A9D27E48}" dt="2024-02-09T12:53:30.734" v="56" actId="2696"/>
        <pc:sldMkLst>
          <pc:docMk/>
          <pc:sldMk cId="4278267734" sldId="266"/>
        </pc:sldMkLst>
      </pc:sldChg>
      <pc:sldChg chg="modSp mod modClrScheme chgLayout">
        <pc:chgData name="Keogh, Sophie" userId="44f384e2-1e8f-445a-afe3-1ce1d822063d" providerId="ADAL" clId="{570C5046-1284-4EE1-A877-4196A9D27E48}" dt="2024-02-09T12:54:53.409" v="63" actId="255"/>
        <pc:sldMkLst>
          <pc:docMk/>
          <pc:sldMk cId="0" sldId="273"/>
        </pc:sldMkLst>
        <pc:spChg chg="mod ord">
          <ac:chgData name="Keogh, Sophie" userId="44f384e2-1e8f-445a-afe3-1ce1d822063d" providerId="ADAL" clId="{570C5046-1284-4EE1-A877-4196A9D27E48}" dt="2024-02-09T12:54:30.158" v="60" actId="700"/>
          <ac:spMkLst>
            <pc:docMk/>
            <pc:sldMk cId="0" sldId="273"/>
            <ac:spMk id="22530" creationId="{EF8BDE8B-71EF-F25B-9A15-140D30ACEA83}"/>
          </ac:spMkLst>
        </pc:spChg>
        <pc:graphicFrameChg chg="mod ord modGraphic">
          <ac:chgData name="Keogh, Sophie" userId="44f384e2-1e8f-445a-afe3-1ce1d822063d" providerId="ADAL" clId="{570C5046-1284-4EE1-A877-4196A9D27E48}" dt="2024-02-09T12:54:53.409" v="63" actId="255"/>
          <ac:graphicFrameMkLst>
            <pc:docMk/>
            <pc:sldMk cId="0" sldId="273"/>
            <ac:graphicFrameMk id="4" creationId="{242C5EFB-C1D6-FC48-26EA-10FA2C4679FD}"/>
          </ac:graphicFrameMkLst>
        </pc:graphicFrameChg>
      </pc:sldChg>
      <pc:sldChg chg="modSp mod modClrScheme chgLayout">
        <pc:chgData name="Keogh, Sophie" userId="44f384e2-1e8f-445a-afe3-1ce1d822063d" providerId="ADAL" clId="{570C5046-1284-4EE1-A877-4196A9D27E48}" dt="2024-02-09T12:54:16.488" v="59" actId="700"/>
        <pc:sldMkLst>
          <pc:docMk/>
          <pc:sldMk cId="2537026717" sldId="274"/>
        </pc:sldMkLst>
        <pc:spChg chg="mod ord">
          <ac:chgData name="Keogh, Sophie" userId="44f384e2-1e8f-445a-afe3-1ce1d822063d" providerId="ADAL" clId="{570C5046-1284-4EE1-A877-4196A9D27E48}" dt="2024-02-09T12:54:16.488" v="59" actId="700"/>
          <ac:spMkLst>
            <pc:docMk/>
            <pc:sldMk cId="2537026717" sldId="274"/>
            <ac:spMk id="3" creationId="{27AB6D33-81A6-5431-71EC-72580278337E}"/>
          </ac:spMkLst>
        </pc:spChg>
        <pc:spChg chg="mod ord">
          <ac:chgData name="Keogh, Sophie" userId="44f384e2-1e8f-445a-afe3-1ce1d822063d" providerId="ADAL" clId="{570C5046-1284-4EE1-A877-4196A9D27E48}" dt="2024-02-09T12:54:16.488" v="59" actId="700"/>
          <ac:spMkLst>
            <pc:docMk/>
            <pc:sldMk cId="2537026717" sldId="274"/>
            <ac:spMk id="12290" creationId="{68B47F8A-AF0C-64A4-21BC-E7EEED14386C}"/>
          </ac:spMkLst>
        </pc:spChg>
      </pc:sldChg>
      <pc:sldChg chg="modSp mod modClrScheme chgLayout">
        <pc:chgData name="Keogh, Sophie" userId="44f384e2-1e8f-445a-afe3-1ce1d822063d" providerId="ADAL" clId="{570C5046-1284-4EE1-A877-4196A9D27E48}" dt="2024-02-09T12:55:30.368" v="70" actId="20577"/>
        <pc:sldMkLst>
          <pc:docMk/>
          <pc:sldMk cId="4116703451" sldId="275"/>
        </pc:sldMkLst>
        <pc:spChg chg="mod ord">
          <ac:chgData name="Keogh, Sophie" userId="44f384e2-1e8f-445a-afe3-1ce1d822063d" providerId="ADAL" clId="{570C5046-1284-4EE1-A877-4196A9D27E48}" dt="2024-02-09T12:55:30.368" v="70" actId="20577"/>
          <ac:spMkLst>
            <pc:docMk/>
            <pc:sldMk cId="4116703451" sldId="275"/>
            <ac:spMk id="3" creationId="{1759DEA0-C1A8-0D5F-7847-B5F806805512}"/>
          </ac:spMkLst>
        </pc:spChg>
        <pc:spChg chg="mod ord">
          <ac:chgData name="Keogh, Sophie" userId="44f384e2-1e8f-445a-afe3-1ce1d822063d" providerId="ADAL" clId="{570C5046-1284-4EE1-A877-4196A9D27E48}" dt="2024-02-09T12:55:12.575" v="64" actId="700"/>
          <ac:spMkLst>
            <pc:docMk/>
            <pc:sldMk cId="4116703451" sldId="275"/>
            <ac:spMk id="23554" creationId="{6968BBD9-D604-D407-9299-8EC64610D9C4}"/>
          </ac:spMkLst>
        </pc:spChg>
      </pc:sldChg>
      <pc:sldChg chg="modSp mod modClrScheme chgLayout">
        <pc:chgData name="Keogh, Sophie" userId="44f384e2-1e8f-445a-afe3-1ce1d822063d" providerId="ADAL" clId="{570C5046-1284-4EE1-A877-4196A9D27E48}" dt="2024-02-09T12:56:26.103" v="121" actId="20577"/>
        <pc:sldMkLst>
          <pc:docMk/>
          <pc:sldMk cId="0" sldId="277"/>
        </pc:sldMkLst>
        <pc:spChg chg="mod ord">
          <ac:chgData name="Keogh, Sophie" userId="44f384e2-1e8f-445a-afe3-1ce1d822063d" providerId="ADAL" clId="{570C5046-1284-4EE1-A877-4196A9D27E48}" dt="2024-02-09T12:56:26.103" v="121" actId="20577"/>
          <ac:spMkLst>
            <pc:docMk/>
            <pc:sldMk cId="0" sldId="277"/>
            <ac:spMk id="3" creationId="{80B39366-7937-D9F2-5334-EAA8BECBDA1A}"/>
          </ac:spMkLst>
        </pc:spChg>
        <pc:spChg chg="mod ord">
          <ac:chgData name="Keogh, Sophie" userId="44f384e2-1e8f-445a-afe3-1ce1d822063d" providerId="ADAL" clId="{570C5046-1284-4EE1-A877-4196A9D27E48}" dt="2024-02-09T12:55:49.974" v="71" actId="700"/>
          <ac:spMkLst>
            <pc:docMk/>
            <pc:sldMk cId="0" sldId="277"/>
            <ac:spMk id="25602" creationId="{75B9E055-B20E-27D5-AAAB-288BC81C6C21}"/>
          </ac:spMkLst>
        </pc:spChg>
      </pc:sldChg>
      <pc:sldChg chg="modSp mod modClrScheme chgLayout">
        <pc:chgData name="Keogh, Sophie" userId="44f384e2-1e8f-445a-afe3-1ce1d822063d" providerId="ADAL" clId="{570C5046-1284-4EE1-A877-4196A9D27E48}" dt="2024-02-09T12:58:37.603" v="141" actId="14100"/>
        <pc:sldMkLst>
          <pc:docMk/>
          <pc:sldMk cId="0" sldId="279"/>
        </pc:sldMkLst>
        <pc:spChg chg="mod ord">
          <ac:chgData name="Keogh, Sophie" userId="44f384e2-1e8f-445a-afe3-1ce1d822063d" providerId="ADAL" clId="{570C5046-1284-4EE1-A877-4196A9D27E48}" dt="2024-02-09T12:58:37.603" v="141" actId="14100"/>
          <ac:spMkLst>
            <pc:docMk/>
            <pc:sldMk cId="0" sldId="279"/>
            <ac:spMk id="3" creationId="{552EB78F-58C4-2959-C789-5EDE32D3171A}"/>
          </ac:spMkLst>
        </pc:spChg>
        <pc:spChg chg="mod ord">
          <ac:chgData name="Keogh, Sophie" userId="44f384e2-1e8f-445a-afe3-1ce1d822063d" providerId="ADAL" clId="{570C5046-1284-4EE1-A877-4196A9D27E48}" dt="2024-02-09T12:58:31.049" v="140" actId="700"/>
          <ac:spMkLst>
            <pc:docMk/>
            <pc:sldMk cId="0" sldId="279"/>
            <ac:spMk id="31746" creationId="{331EDF6D-69CF-0565-05C7-4B493B7A9752}"/>
          </ac:spMkLst>
        </pc:spChg>
      </pc:sldChg>
      <pc:sldChg chg="modSp mod modClrScheme chgLayout">
        <pc:chgData name="Keogh, Sophie" userId="44f384e2-1e8f-445a-afe3-1ce1d822063d" providerId="ADAL" clId="{570C5046-1284-4EE1-A877-4196A9D27E48}" dt="2024-02-09T13:32:36.406" v="164" actId="700"/>
        <pc:sldMkLst>
          <pc:docMk/>
          <pc:sldMk cId="0" sldId="280"/>
        </pc:sldMkLst>
        <pc:spChg chg="mod ord">
          <ac:chgData name="Keogh, Sophie" userId="44f384e2-1e8f-445a-afe3-1ce1d822063d" providerId="ADAL" clId="{570C5046-1284-4EE1-A877-4196A9D27E48}" dt="2024-02-09T13:32:36.406" v="164" actId="700"/>
          <ac:spMkLst>
            <pc:docMk/>
            <pc:sldMk cId="0" sldId="280"/>
            <ac:spMk id="35842" creationId="{64EED95C-9349-F03A-5379-17E76482E037}"/>
          </ac:spMkLst>
        </pc:spChg>
        <pc:picChg chg="mod ord">
          <ac:chgData name="Keogh, Sophie" userId="44f384e2-1e8f-445a-afe3-1ce1d822063d" providerId="ADAL" clId="{570C5046-1284-4EE1-A877-4196A9D27E48}" dt="2024-02-09T13:32:36.406" v="164" actId="700"/>
          <ac:picMkLst>
            <pc:docMk/>
            <pc:sldMk cId="0" sldId="280"/>
            <ac:picMk id="35843" creationId="{AA6293A0-2CFC-71EF-F1E4-33EC037E0637}"/>
          </ac:picMkLst>
        </pc:picChg>
      </pc:sldChg>
      <pc:sldChg chg="modSp mod modClrScheme chgLayout">
        <pc:chgData name="Keogh, Sophie" userId="44f384e2-1e8f-445a-afe3-1ce1d822063d" providerId="ADAL" clId="{570C5046-1284-4EE1-A877-4196A9D27E48}" dt="2024-02-09T13:00:34.290" v="163" actId="1076"/>
        <pc:sldMkLst>
          <pc:docMk/>
          <pc:sldMk cId="0" sldId="281"/>
        </pc:sldMkLst>
        <pc:spChg chg="mod ord">
          <ac:chgData name="Keogh, Sophie" userId="44f384e2-1e8f-445a-afe3-1ce1d822063d" providerId="ADAL" clId="{570C5046-1284-4EE1-A877-4196A9D27E48}" dt="2024-02-09T12:58:59.745" v="142" actId="700"/>
          <ac:spMkLst>
            <pc:docMk/>
            <pc:sldMk cId="0" sldId="281"/>
            <ac:spMk id="33794" creationId="{8540F6E7-6F91-3DFB-006F-E66FCED66EB6}"/>
          </ac:spMkLst>
        </pc:spChg>
        <pc:picChg chg="mod ord">
          <ac:chgData name="Keogh, Sophie" userId="44f384e2-1e8f-445a-afe3-1ce1d822063d" providerId="ADAL" clId="{570C5046-1284-4EE1-A877-4196A9D27E48}" dt="2024-02-09T13:00:05.117" v="154" actId="1076"/>
          <ac:picMkLst>
            <pc:docMk/>
            <pc:sldMk cId="0" sldId="281"/>
            <ac:picMk id="4" creationId="{C0D52A32-7033-AB45-1C8E-7163EAF24800}"/>
          </ac:picMkLst>
        </pc:picChg>
        <pc:picChg chg="mod">
          <ac:chgData name="Keogh, Sophie" userId="44f384e2-1e8f-445a-afe3-1ce1d822063d" providerId="ADAL" clId="{570C5046-1284-4EE1-A877-4196A9D27E48}" dt="2024-02-09T13:00:02.863" v="153" actId="1076"/>
          <ac:picMkLst>
            <pc:docMk/>
            <pc:sldMk cId="0" sldId="281"/>
            <ac:picMk id="5" creationId="{8BA689EE-9A85-7193-B7B9-90DCD957175A}"/>
          </ac:picMkLst>
        </pc:picChg>
        <pc:picChg chg="mod">
          <ac:chgData name="Keogh, Sophie" userId="44f384e2-1e8f-445a-afe3-1ce1d822063d" providerId="ADAL" clId="{570C5046-1284-4EE1-A877-4196A9D27E48}" dt="2024-02-09T12:59:59.955" v="152" actId="1076"/>
          <ac:picMkLst>
            <pc:docMk/>
            <pc:sldMk cId="0" sldId="281"/>
            <ac:picMk id="6" creationId="{E9C92018-D467-B930-910F-1906490858DE}"/>
          </ac:picMkLst>
        </pc:picChg>
        <pc:picChg chg="mod">
          <ac:chgData name="Keogh, Sophie" userId="44f384e2-1e8f-445a-afe3-1ce1d822063d" providerId="ADAL" clId="{570C5046-1284-4EE1-A877-4196A9D27E48}" dt="2024-02-09T12:59:56.429" v="151" actId="1076"/>
          <ac:picMkLst>
            <pc:docMk/>
            <pc:sldMk cId="0" sldId="281"/>
            <ac:picMk id="7" creationId="{3627D880-ECDA-0D87-D333-574E6E50014F}"/>
          </ac:picMkLst>
        </pc:picChg>
        <pc:picChg chg="mod">
          <ac:chgData name="Keogh, Sophie" userId="44f384e2-1e8f-445a-afe3-1ce1d822063d" providerId="ADAL" clId="{570C5046-1284-4EE1-A877-4196A9D27E48}" dt="2024-02-09T12:59:45.815" v="148" actId="1076"/>
          <ac:picMkLst>
            <pc:docMk/>
            <pc:sldMk cId="0" sldId="281"/>
            <ac:picMk id="8" creationId="{9CA34A47-4400-6605-72ED-CB7F56611583}"/>
          </ac:picMkLst>
        </pc:picChg>
        <pc:picChg chg="mod">
          <ac:chgData name="Keogh, Sophie" userId="44f384e2-1e8f-445a-afe3-1ce1d822063d" providerId="ADAL" clId="{570C5046-1284-4EE1-A877-4196A9D27E48}" dt="2024-02-09T13:00:21.318" v="159" actId="1076"/>
          <ac:picMkLst>
            <pc:docMk/>
            <pc:sldMk cId="0" sldId="281"/>
            <ac:picMk id="9" creationId="{599B40C6-1E29-8A2B-BAE3-EC4684D9E705}"/>
          </ac:picMkLst>
        </pc:picChg>
        <pc:picChg chg="mod">
          <ac:chgData name="Keogh, Sophie" userId="44f384e2-1e8f-445a-afe3-1ce1d822063d" providerId="ADAL" clId="{570C5046-1284-4EE1-A877-4196A9D27E48}" dt="2024-02-09T13:00:18.810" v="158" actId="1076"/>
          <ac:picMkLst>
            <pc:docMk/>
            <pc:sldMk cId="0" sldId="281"/>
            <ac:picMk id="10" creationId="{71984DC8-F8C1-319F-D652-D5F54B8BEBEB}"/>
          </ac:picMkLst>
        </pc:picChg>
        <pc:picChg chg="mod">
          <ac:chgData name="Keogh, Sophie" userId="44f384e2-1e8f-445a-afe3-1ce1d822063d" providerId="ADAL" clId="{570C5046-1284-4EE1-A877-4196A9D27E48}" dt="2024-02-09T13:00:16.736" v="157" actId="14100"/>
          <ac:picMkLst>
            <pc:docMk/>
            <pc:sldMk cId="0" sldId="281"/>
            <ac:picMk id="11" creationId="{E76874C5-0405-C939-3337-CAAD306C7F85}"/>
          </ac:picMkLst>
        </pc:picChg>
        <pc:picChg chg="mod">
          <ac:chgData name="Keogh, Sophie" userId="44f384e2-1e8f-445a-afe3-1ce1d822063d" providerId="ADAL" clId="{570C5046-1284-4EE1-A877-4196A9D27E48}" dt="2024-02-09T12:59:53.361" v="150" actId="1076"/>
          <ac:picMkLst>
            <pc:docMk/>
            <pc:sldMk cId="0" sldId="281"/>
            <ac:picMk id="12" creationId="{DD2F8B0E-3453-291A-85EF-9D099BE13DD7}"/>
          </ac:picMkLst>
        </pc:picChg>
        <pc:picChg chg="mod">
          <ac:chgData name="Keogh, Sophie" userId="44f384e2-1e8f-445a-afe3-1ce1d822063d" providerId="ADAL" clId="{570C5046-1284-4EE1-A877-4196A9D27E48}" dt="2024-02-09T12:59:45.815" v="148" actId="1076"/>
          <ac:picMkLst>
            <pc:docMk/>
            <pc:sldMk cId="0" sldId="281"/>
            <ac:picMk id="13" creationId="{F228BD4C-787A-84B0-C126-37609B9CA11C}"/>
          </ac:picMkLst>
        </pc:picChg>
        <pc:picChg chg="mod">
          <ac:chgData name="Keogh, Sophie" userId="44f384e2-1e8f-445a-afe3-1ce1d822063d" providerId="ADAL" clId="{570C5046-1284-4EE1-A877-4196A9D27E48}" dt="2024-02-09T13:00:34.290" v="163" actId="1076"/>
          <ac:picMkLst>
            <pc:docMk/>
            <pc:sldMk cId="0" sldId="281"/>
            <ac:picMk id="14" creationId="{F2638008-3067-CB20-7321-1A856B7B3CCF}"/>
          </ac:picMkLst>
        </pc:picChg>
        <pc:picChg chg="mod">
          <ac:chgData name="Keogh, Sophie" userId="44f384e2-1e8f-445a-afe3-1ce1d822063d" providerId="ADAL" clId="{570C5046-1284-4EE1-A877-4196A9D27E48}" dt="2024-02-09T13:00:32.002" v="162" actId="1076"/>
          <ac:picMkLst>
            <pc:docMk/>
            <pc:sldMk cId="0" sldId="281"/>
            <ac:picMk id="15" creationId="{DAA17BA3-E715-FCD4-7E37-12C862502D89}"/>
          </ac:picMkLst>
        </pc:picChg>
        <pc:picChg chg="mod">
          <ac:chgData name="Keogh, Sophie" userId="44f384e2-1e8f-445a-afe3-1ce1d822063d" providerId="ADAL" clId="{570C5046-1284-4EE1-A877-4196A9D27E48}" dt="2024-02-09T13:00:29.944" v="161" actId="1076"/>
          <ac:picMkLst>
            <pc:docMk/>
            <pc:sldMk cId="0" sldId="281"/>
            <ac:picMk id="16" creationId="{9914D13C-FE5D-410C-2005-ADBB9979235F}"/>
          </ac:picMkLst>
        </pc:picChg>
        <pc:picChg chg="mod">
          <ac:chgData name="Keogh, Sophie" userId="44f384e2-1e8f-445a-afe3-1ce1d822063d" providerId="ADAL" clId="{570C5046-1284-4EE1-A877-4196A9D27E48}" dt="2024-02-09T12:59:50.320" v="149" actId="1076"/>
          <ac:picMkLst>
            <pc:docMk/>
            <pc:sldMk cId="0" sldId="281"/>
            <ac:picMk id="17" creationId="{234EA1AC-5C06-AD6C-1AA7-89A627458D36}"/>
          </ac:picMkLst>
        </pc:picChg>
        <pc:picChg chg="mod">
          <ac:chgData name="Keogh, Sophie" userId="44f384e2-1e8f-445a-afe3-1ce1d822063d" providerId="ADAL" clId="{570C5046-1284-4EE1-A877-4196A9D27E48}" dt="2024-02-09T13:00:27.452" v="160" actId="14100"/>
          <ac:picMkLst>
            <pc:docMk/>
            <pc:sldMk cId="0" sldId="281"/>
            <ac:picMk id="18" creationId="{A060B180-4C3E-97A3-20AC-5EAE8556B519}"/>
          </ac:picMkLst>
        </pc:picChg>
      </pc:sldChg>
      <pc:sldChg chg="modSp mod modClrScheme chgLayout">
        <pc:chgData name="Keogh, Sophie" userId="44f384e2-1e8f-445a-afe3-1ce1d822063d" providerId="ADAL" clId="{570C5046-1284-4EE1-A877-4196A9D27E48}" dt="2024-02-09T13:32:53.792" v="166" actId="14100"/>
        <pc:sldMkLst>
          <pc:docMk/>
          <pc:sldMk cId="0" sldId="282"/>
        </pc:sldMkLst>
        <pc:spChg chg="mod ord">
          <ac:chgData name="Keogh, Sophie" userId="44f384e2-1e8f-445a-afe3-1ce1d822063d" providerId="ADAL" clId="{570C5046-1284-4EE1-A877-4196A9D27E48}" dt="2024-02-09T13:32:44.342" v="165" actId="700"/>
          <ac:spMkLst>
            <pc:docMk/>
            <pc:sldMk cId="0" sldId="282"/>
            <ac:spMk id="37890" creationId="{D31F74DF-EC09-1D9D-6F9F-B9674F3F0D2F}"/>
          </ac:spMkLst>
        </pc:spChg>
        <pc:picChg chg="mod ord">
          <ac:chgData name="Keogh, Sophie" userId="44f384e2-1e8f-445a-afe3-1ce1d822063d" providerId="ADAL" clId="{570C5046-1284-4EE1-A877-4196A9D27E48}" dt="2024-02-09T13:32:53.792" v="166" actId="14100"/>
          <ac:picMkLst>
            <pc:docMk/>
            <pc:sldMk cId="0" sldId="282"/>
            <ac:picMk id="37891" creationId="{6E3D48D0-74AA-8C17-7E2D-3F5959B6E4AE}"/>
          </ac:picMkLst>
        </pc:picChg>
      </pc:sldChg>
      <pc:sldChg chg="modSp mod modClrScheme chgLayout">
        <pc:chgData name="Keogh, Sophie" userId="44f384e2-1e8f-445a-afe3-1ce1d822063d" providerId="ADAL" clId="{570C5046-1284-4EE1-A877-4196A9D27E48}" dt="2024-02-09T12:53:23.080" v="55" actId="1076"/>
        <pc:sldMkLst>
          <pc:docMk/>
          <pc:sldMk cId="0" sldId="283"/>
        </pc:sldMkLst>
        <pc:spChg chg="mod">
          <ac:chgData name="Keogh, Sophie" userId="44f384e2-1e8f-445a-afe3-1ce1d822063d" providerId="ADAL" clId="{570C5046-1284-4EE1-A877-4196A9D27E48}" dt="2024-02-09T12:53:19.663" v="54" actId="1076"/>
          <ac:spMkLst>
            <pc:docMk/>
            <pc:sldMk cId="0" sldId="283"/>
            <ac:spMk id="8" creationId="{18AAD337-F050-A496-758D-339C22739F3A}"/>
          </ac:spMkLst>
        </pc:spChg>
        <pc:spChg chg="mod ord">
          <ac:chgData name="Keogh, Sophie" userId="44f384e2-1e8f-445a-afe3-1ce1d822063d" providerId="ADAL" clId="{570C5046-1284-4EE1-A877-4196A9D27E48}" dt="2024-02-09T12:52:33.497" v="51" actId="700"/>
          <ac:spMkLst>
            <pc:docMk/>
            <pc:sldMk cId="0" sldId="283"/>
            <ac:spMk id="8194" creationId="{5E7B0142-0862-A2ED-E0A1-09BEB5AF42AA}"/>
          </ac:spMkLst>
        </pc:spChg>
        <pc:spChg chg="mod">
          <ac:chgData name="Keogh, Sophie" userId="44f384e2-1e8f-445a-afe3-1ce1d822063d" providerId="ADAL" clId="{570C5046-1284-4EE1-A877-4196A9D27E48}" dt="2024-02-09T12:53:15.721" v="53" actId="1076"/>
          <ac:spMkLst>
            <pc:docMk/>
            <pc:sldMk cId="0" sldId="283"/>
            <ac:spMk id="8203" creationId="{3A4CBDE4-0381-CE3A-CB68-CB54F437CACD}"/>
          </ac:spMkLst>
        </pc:spChg>
        <pc:graphicFrameChg chg="mod ord modGraphic">
          <ac:chgData name="Keogh, Sophie" userId="44f384e2-1e8f-445a-afe3-1ce1d822063d" providerId="ADAL" clId="{570C5046-1284-4EE1-A877-4196A9D27E48}" dt="2024-02-09T12:53:23.080" v="55" actId="1076"/>
          <ac:graphicFrameMkLst>
            <pc:docMk/>
            <pc:sldMk cId="0" sldId="283"/>
            <ac:graphicFrameMk id="4" creationId="{20AE0B4E-FD8A-C8A1-327F-E7A0CDC360E6}"/>
          </ac:graphicFrameMkLst>
        </pc:graphicFrameChg>
      </pc:sldChg>
      <pc:sldChg chg="modSp mod modClrScheme chgLayout">
        <pc:chgData name="Keogh, Sophie" userId="44f384e2-1e8f-445a-afe3-1ce1d822063d" providerId="ADAL" clId="{570C5046-1284-4EE1-A877-4196A9D27E48}" dt="2024-02-09T12:54:00.850" v="58" actId="14100"/>
        <pc:sldMkLst>
          <pc:docMk/>
          <pc:sldMk cId="0" sldId="284"/>
        </pc:sldMkLst>
        <pc:spChg chg="mod ord">
          <ac:chgData name="Keogh, Sophie" userId="44f384e2-1e8f-445a-afe3-1ce1d822063d" providerId="ADAL" clId="{570C5046-1284-4EE1-A877-4196A9D27E48}" dt="2024-02-09T12:54:00.850" v="58" actId="14100"/>
          <ac:spMkLst>
            <pc:docMk/>
            <pc:sldMk cId="0" sldId="284"/>
            <ac:spMk id="3" creationId="{1797D84A-20DD-663F-9364-F4205A3A3088}"/>
          </ac:spMkLst>
        </pc:spChg>
        <pc:spChg chg="mod ord">
          <ac:chgData name="Keogh, Sophie" userId="44f384e2-1e8f-445a-afe3-1ce1d822063d" providerId="ADAL" clId="{570C5046-1284-4EE1-A877-4196A9D27E48}" dt="2024-02-09T12:53:38.251" v="57" actId="700"/>
          <ac:spMkLst>
            <pc:docMk/>
            <pc:sldMk cId="0" sldId="284"/>
            <ac:spMk id="10242" creationId="{1938180B-8D4A-F0ED-16DA-A6189A3DF886}"/>
          </ac:spMkLst>
        </pc:spChg>
      </pc:sldChg>
      <pc:sldChg chg="modSp mod modClrScheme chgLayout">
        <pc:chgData name="Keogh, Sophie" userId="44f384e2-1e8f-445a-afe3-1ce1d822063d" providerId="ADAL" clId="{570C5046-1284-4EE1-A877-4196A9D27E48}" dt="2024-02-09T12:49:46.033" v="50" actId="20577"/>
        <pc:sldMkLst>
          <pc:docMk/>
          <pc:sldMk cId="0" sldId="285"/>
        </pc:sldMkLst>
        <pc:spChg chg="mod ord">
          <ac:chgData name="Keogh, Sophie" userId="44f384e2-1e8f-445a-afe3-1ce1d822063d" providerId="ADAL" clId="{570C5046-1284-4EE1-A877-4196A9D27E48}" dt="2024-02-09T12:49:39.541" v="37" actId="14100"/>
          <ac:spMkLst>
            <pc:docMk/>
            <pc:sldMk cId="0" sldId="285"/>
            <ac:spMk id="3" creationId="{9A37D15E-2204-ADA2-2C8E-0D2B77FD3472}"/>
          </ac:spMkLst>
        </pc:spChg>
        <pc:spChg chg="mod ord">
          <ac:chgData name="Keogh, Sophie" userId="44f384e2-1e8f-445a-afe3-1ce1d822063d" providerId="ADAL" clId="{570C5046-1284-4EE1-A877-4196A9D27E48}" dt="2024-02-09T12:49:46.033" v="50" actId="20577"/>
          <ac:spMkLst>
            <pc:docMk/>
            <pc:sldMk cId="0" sldId="285"/>
            <ac:spMk id="7170" creationId="{7641081A-C4CE-CA99-F0F3-3968180CAE80}"/>
          </ac:spMkLst>
        </pc:spChg>
      </pc:sldChg>
      <pc:sldChg chg="modSp mod modClrScheme chgLayout">
        <pc:chgData name="Keogh, Sophie" userId="44f384e2-1e8f-445a-afe3-1ce1d822063d" providerId="ADAL" clId="{570C5046-1284-4EE1-A877-4196A9D27E48}" dt="2024-02-09T12:57:28.223" v="126" actId="12"/>
        <pc:sldMkLst>
          <pc:docMk/>
          <pc:sldMk cId="0" sldId="286"/>
        </pc:sldMkLst>
        <pc:spChg chg="mod ord">
          <ac:chgData name="Keogh, Sophie" userId="44f384e2-1e8f-445a-afe3-1ce1d822063d" providerId="ADAL" clId="{570C5046-1284-4EE1-A877-4196A9D27E48}" dt="2024-02-09T12:56:37.165" v="122" actId="700"/>
          <ac:spMkLst>
            <pc:docMk/>
            <pc:sldMk cId="0" sldId="286"/>
            <ac:spMk id="27650" creationId="{1087C38F-AA79-0C6F-0A27-E714703F873A}"/>
          </ac:spMkLst>
        </pc:spChg>
        <pc:spChg chg="mod ord">
          <ac:chgData name="Keogh, Sophie" userId="44f384e2-1e8f-445a-afe3-1ce1d822063d" providerId="ADAL" clId="{570C5046-1284-4EE1-A877-4196A9D27E48}" dt="2024-02-09T12:57:28.223" v="126" actId="12"/>
          <ac:spMkLst>
            <pc:docMk/>
            <pc:sldMk cId="0" sldId="286"/>
            <ac:spMk id="27651" creationId="{C587441C-B5AF-EA6F-10ED-5C4988C0106F}"/>
          </ac:spMkLst>
        </pc:spChg>
      </pc:sldChg>
      <pc:sldChg chg="modSp mod modClrScheme modAnim chgLayout">
        <pc:chgData name="Keogh, Sophie" userId="44f384e2-1e8f-445a-afe3-1ce1d822063d" providerId="ADAL" clId="{570C5046-1284-4EE1-A877-4196A9D27E48}" dt="2024-02-09T12:58:11.273" v="139" actId="20577"/>
        <pc:sldMkLst>
          <pc:docMk/>
          <pc:sldMk cId="0" sldId="287"/>
        </pc:sldMkLst>
        <pc:spChg chg="mod ord">
          <ac:chgData name="Keogh, Sophie" userId="44f384e2-1e8f-445a-afe3-1ce1d822063d" providerId="ADAL" clId="{570C5046-1284-4EE1-A877-4196A9D27E48}" dt="2024-02-09T12:58:11.273" v="139" actId="20577"/>
          <ac:spMkLst>
            <pc:docMk/>
            <pc:sldMk cId="0" sldId="287"/>
            <ac:spMk id="3" creationId="{7D56CE46-3D1B-2B93-6C30-1FBF60B8DB7F}"/>
          </ac:spMkLst>
        </pc:spChg>
        <pc:spChg chg="mod ord">
          <ac:chgData name="Keogh, Sophie" userId="44f384e2-1e8f-445a-afe3-1ce1d822063d" providerId="ADAL" clId="{570C5046-1284-4EE1-A877-4196A9D27E48}" dt="2024-02-09T12:57:40.604" v="127" actId="700"/>
          <ac:spMkLst>
            <pc:docMk/>
            <pc:sldMk cId="0" sldId="287"/>
            <ac:spMk id="29698" creationId="{4E3E79DC-5C94-0B2E-64C5-CB3CEE8FBB00}"/>
          </ac:spMkLst>
        </pc:spChg>
      </pc:sldChg>
      <pc:sldChg chg="modSp add mod">
        <pc:chgData name="Keogh, Sophie" userId="44f384e2-1e8f-445a-afe3-1ce1d822063d" providerId="ADAL" clId="{570C5046-1284-4EE1-A877-4196A9D27E48}" dt="2024-02-09T12:47:40.099" v="34" actId="20577"/>
        <pc:sldMkLst>
          <pc:docMk/>
          <pc:sldMk cId="1722116326" sldId="288"/>
        </pc:sldMkLst>
        <pc:spChg chg="mod">
          <ac:chgData name="Keogh, Sophie" userId="44f384e2-1e8f-445a-afe3-1ce1d822063d" providerId="ADAL" clId="{570C5046-1284-4EE1-A877-4196A9D27E48}" dt="2024-02-09T12:47:40.099" v="34" actId="20577"/>
          <ac:spMkLst>
            <pc:docMk/>
            <pc:sldMk cId="1722116326" sldId="288"/>
            <ac:spMk id="2" creationId="{3079CBB3-D741-E544-A2EA-BB75F58A074A}"/>
          </ac:spMkLst>
        </pc:spChg>
      </pc:sldChg>
    </pc:docChg>
  </pc:docChgLst>
  <pc:docChgLst>
    <pc:chgData name="Keogh, Sophie" userId="44f384e2-1e8f-445a-afe3-1ce1d822063d" providerId="ADAL" clId="{E9F073A2-785E-424A-8AC9-E16609B1F0A7}"/>
    <pc:docChg chg="undo custSel addSld modSld sldOrd">
      <pc:chgData name="Keogh, Sophie" userId="44f384e2-1e8f-445a-afe3-1ce1d822063d" providerId="ADAL" clId="{E9F073A2-785E-424A-8AC9-E16609B1F0A7}" dt="2024-02-21T15:44:19.675" v="260" actId="2890"/>
      <pc:docMkLst>
        <pc:docMk/>
      </pc:docMkLst>
      <pc:sldChg chg="modSp mod">
        <pc:chgData name="Keogh, Sophie" userId="44f384e2-1e8f-445a-afe3-1ce1d822063d" providerId="ADAL" clId="{E9F073A2-785E-424A-8AC9-E16609B1F0A7}" dt="2024-02-13T13:52:49.222" v="92" actId="113"/>
        <pc:sldMkLst>
          <pc:docMk/>
          <pc:sldMk cId="4244356523" sldId="271"/>
        </pc:sldMkLst>
        <pc:spChg chg="mod">
          <ac:chgData name="Keogh, Sophie" userId="44f384e2-1e8f-445a-afe3-1ce1d822063d" providerId="ADAL" clId="{E9F073A2-785E-424A-8AC9-E16609B1F0A7}" dt="2024-02-13T13:52:49.222" v="92" actId="113"/>
          <ac:spMkLst>
            <pc:docMk/>
            <pc:sldMk cId="4244356523" sldId="271"/>
            <ac:spMk id="3" creationId="{E18D11B7-D912-C657-D504-721AFAF2D95E}"/>
          </ac:spMkLst>
        </pc:spChg>
      </pc:sldChg>
      <pc:sldChg chg="modSp mod">
        <pc:chgData name="Keogh, Sophie" userId="44f384e2-1e8f-445a-afe3-1ce1d822063d" providerId="ADAL" clId="{E9F073A2-785E-424A-8AC9-E16609B1F0A7}" dt="2024-02-13T13:54:34.037" v="110" actId="20577"/>
        <pc:sldMkLst>
          <pc:docMk/>
          <pc:sldMk cId="0" sldId="272"/>
        </pc:sldMkLst>
        <pc:graphicFrameChg chg="modGraphic">
          <ac:chgData name="Keogh, Sophie" userId="44f384e2-1e8f-445a-afe3-1ce1d822063d" providerId="ADAL" clId="{E9F073A2-785E-424A-8AC9-E16609B1F0A7}" dt="2024-02-13T13:54:34.037" v="110" actId="20577"/>
          <ac:graphicFrameMkLst>
            <pc:docMk/>
            <pc:sldMk cId="0" sldId="272"/>
            <ac:graphicFrameMk id="4" creationId="{BCBEC4C9-2181-BABD-8360-6D332D111919}"/>
          </ac:graphicFrameMkLst>
        </pc:graphicFrameChg>
      </pc:sldChg>
      <pc:sldChg chg="modSp mod">
        <pc:chgData name="Keogh, Sophie" userId="44f384e2-1e8f-445a-afe3-1ce1d822063d" providerId="ADAL" clId="{E9F073A2-785E-424A-8AC9-E16609B1F0A7}" dt="2024-02-13T13:57:03.331" v="130" actId="14734"/>
        <pc:sldMkLst>
          <pc:docMk/>
          <pc:sldMk cId="0" sldId="273"/>
        </pc:sldMkLst>
        <pc:graphicFrameChg chg="mod modGraphic">
          <ac:chgData name="Keogh, Sophie" userId="44f384e2-1e8f-445a-afe3-1ce1d822063d" providerId="ADAL" clId="{E9F073A2-785E-424A-8AC9-E16609B1F0A7}" dt="2024-02-13T13:57:03.331" v="130" actId="14734"/>
          <ac:graphicFrameMkLst>
            <pc:docMk/>
            <pc:sldMk cId="0" sldId="273"/>
            <ac:graphicFrameMk id="4" creationId="{242C5EFB-C1D6-FC48-26EA-10FA2C4679FD}"/>
          </ac:graphicFrameMkLst>
        </pc:graphicFrameChg>
      </pc:sldChg>
      <pc:sldChg chg="ord">
        <pc:chgData name="Keogh, Sophie" userId="44f384e2-1e8f-445a-afe3-1ce1d822063d" providerId="ADAL" clId="{E9F073A2-785E-424A-8AC9-E16609B1F0A7}" dt="2024-02-13T13:51:41.563" v="80"/>
        <pc:sldMkLst>
          <pc:docMk/>
          <pc:sldMk cId="2537026717" sldId="274"/>
        </pc:sldMkLst>
      </pc:sldChg>
      <pc:sldChg chg="modSp mod">
        <pc:chgData name="Keogh, Sophie" userId="44f384e2-1e8f-445a-afe3-1ce1d822063d" providerId="ADAL" clId="{E9F073A2-785E-424A-8AC9-E16609B1F0A7}" dt="2024-02-21T15:42:01.279" v="229" actId="12"/>
        <pc:sldMkLst>
          <pc:docMk/>
          <pc:sldMk cId="0" sldId="285"/>
        </pc:sldMkLst>
        <pc:spChg chg="mod">
          <ac:chgData name="Keogh, Sophie" userId="44f384e2-1e8f-445a-afe3-1ce1d822063d" providerId="ADAL" clId="{E9F073A2-785E-424A-8AC9-E16609B1F0A7}" dt="2024-02-21T15:42:01.279" v="229" actId="12"/>
          <ac:spMkLst>
            <pc:docMk/>
            <pc:sldMk cId="0" sldId="285"/>
            <ac:spMk id="3" creationId="{9A37D15E-2204-ADA2-2C8E-0D2B77FD3472}"/>
          </ac:spMkLst>
        </pc:spChg>
        <pc:spChg chg="mod">
          <ac:chgData name="Keogh, Sophie" userId="44f384e2-1e8f-445a-afe3-1ce1d822063d" providerId="ADAL" clId="{E9F073A2-785E-424A-8AC9-E16609B1F0A7}" dt="2024-02-21T15:06:55.169" v="225" actId="20577"/>
          <ac:spMkLst>
            <pc:docMk/>
            <pc:sldMk cId="0" sldId="285"/>
            <ac:spMk id="7170" creationId="{7641081A-C4CE-CA99-F0F3-3968180CAE80}"/>
          </ac:spMkLst>
        </pc:spChg>
      </pc:sldChg>
      <pc:sldChg chg="modSp mod">
        <pc:chgData name="Keogh, Sophie" userId="44f384e2-1e8f-445a-afe3-1ce1d822063d" providerId="ADAL" clId="{E9F073A2-785E-424A-8AC9-E16609B1F0A7}" dt="2024-02-13T13:51:26.811" v="78" actId="1076"/>
        <pc:sldMkLst>
          <pc:docMk/>
          <pc:sldMk cId="1722116326" sldId="288"/>
        </pc:sldMkLst>
        <pc:spChg chg="mod">
          <ac:chgData name="Keogh, Sophie" userId="44f384e2-1e8f-445a-afe3-1ce1d822063d" providerId="ADAL" clId="{E9F073A2-785E-424A-8AC9-E16609B1F0A7}" dt="2024-02-13T13:51:26.811" v="78" actId="1076"/>
          <ac:spMkLst>
            <pc:docMk/>
            <pc:sldMk cId="1722116326" sldId="288"/>
            <ac:spMk id="2" creationId="{3079CBB3-D741-E544-A2EA-BB75F58A074A}"/>
          </ac:spMkLst>
        </pc:spChg>
      </pc:sldChg>
      <pc:sldChg chg="modSp mod chgLayout">
        <pc:chgData name="Keogh, Sophie" userId="44f384e2-1e8f-445a-afe3-1ce1d822063d" providerId="ADAL" clId="{E9F073A2-785E-424A-8AC9-E16609B1F0A7}" dt="2024-02-13T13:49:04.418" v="1" actId="700"/>
        <pc:sldMkLst>
          <pc:docMk/>
          <pc:sldMk cId="2996722645" sldId="289"/>
        </pc:sldMkLst>
        <pc:spChg chg="mod ord">
          <ac:chgData name="Keogh, Sophie" userId="44f384e2-1e8f-445a-afe3-1ce1d822063d" providerId="ADAL" clId="{E9F073A2-785E-424A-8AC9-E16609B1F0A7}" dt="2024-02-13T13:49:04.418" v="1" actId="700"/>
          <ac:spMkLst>
            <pc:docMk/>
            <pc:sldMk cId="2996722645" sldId="289"/>
            <ac:spMk id="3" creationId="{552EB78F-58C4-2959-C789-5EDE32D3171A}"/>
          </ac:spMkLst>
        </pc:spChg>
        <pc:spChg chg="mod ord">
          <ac:chgData name="Keogh, Sophie" userId="44f384e2-1e8f-445a-afe3-1ce1d822063d" providerId="ADAL" clId="{E9F073A2-785E-424A-8AC9-E16609B1F0A7}" dt="2024-02-13T13:49:04.418" v="1" actId="700"/>
          <ac:spMkLst>
            <pc:docMk/>
            <pc:sldMk cId="2996722645" sldId="289"/>
            <ac:spMk id="31746" creationId="{331EDF6D-69CF-0565-05C7-4B493B7A9752}"/>
          </ac:spMkLst>
        </pc:spChg>
      </pc:sldChg>
      <pc:sldChg chg="modSp add mod">
        <pc:chgData name="Keogh, Sophie" userId="44f384e2-1e8f-445a-afe3-1ce1d822063d" providerId="ADAL" clId="{E9F073A2-785E-424A-8AC9-E16609B1F0A7}" dt="2024-02-13T13:50:43.508" v="49" actId="14100"/>
        <pc:sldMkLst>
          <pc:docMk/>
          <pc:sldMk cId="198559990" sldId="291"/>
        </pc:sldMkLst>
        <pc:spChg chg="mod">
          <ac:chgData name="Keogh, Sophie" userId="44f384e2-1e8f-445a-afe3-1ce1d822063d" providerId="ADAL" clId="{E9F073A2-785E-424A-8AC9-E16609B1F0A7}" dt="2024-02-13T13:50:43.508" v="49" actId="14100"/>
          <ac:spMkLst>
            <pc:docMk/>
            <pc:sldMk cId="198559990" sldId="291"/>
            <ac:spMk id="3" creationId="{552EB78F-58C4-2959-C789-5EDE32D3171A}"/>
          </ac:spMkLst>
        </pc:spChg>
        <pc:spChg chg="mod">
          <ac:chgData name="Keogh, Sophie" userId="44f384e2-1e8f-445a-afe3-1ce1d822063d" providerId="ADAL" clId="{E9F073A2-785E-424A-8AC9-E16609B1F0A7}" dt="2024-02-13T13:50:23.032" v="47" actId="20577"/>
          <ac:spMkLst>
            <pc:docMk/>
            <pc:sldMk cId="198559990" sldId="291"/>
            <ac:spMk id="31746" creationId="{331EDF6D-69CF-0565-05C7-4B493B7A9752}"/>
          </ac:spMkLst>
        </pc:spChg>
      </pc:sldChg>
      <pc:sldChg chg="addSp delSp modSp add mod">
        <pc:chgData name="Keogh, Sophie" userId="44f384e2-1e8f-445a-afe3-1ce1d822063d" providerId="ADAL" clId="{E9F073A2-785E-424A-8AC9-E16609B1F0A7}" dt="2024-02-21T15:44:14.414" v="259" actId="1076"/>
        <pc:sldMkLst>
          <pc:docMk/>
          <pc:sldMk cId="296226164" sldId="293"/>
        </pc:sldMkLst>
        <pc:spChg chg="add del mod">
          <ac:chgData name="Keogh, Sophie" userId="44f384e2-1e8f-445a-afe3-1ce1d822063d" providerId="ADAL" clId="{E9F073A2-785E-424A-8AC9-E16609B1F0A7}" dt="2024-02-21T15:43:41.367" v="235" actId="478"/>
          <ac:spMkLst>
            <pc:docMk/>
            <pc:sldMk cId="296226164" sldId="293"/>
            <ac:spMk id="2" creationId="{08BBF283-5156-18BC-1872-98BF89D673DA}"/>
          </ac:spMkLst>
        </pc:spChg>
        <pc:spChg chg="del mod">
          <ac:chgData name="Keogh, Sophie" userId="44f384e2-1e8f-445a-afe3-1ce1d822063d" providerId="ADAL" clId="{E9F073A2-785E-424A-8AC9-E16609B1F0A7}" dt="2024-02-21T15:43:41.367" v="235" actId="478"/>
          <ac:spMkLst>
            <pc:docMk/>
            <pc:sldMk cId="296226164" sldId="293"/>
            <ac:spMk id="3" creationId="{27AB6D33-81A6-5431-71EC-72580278337E}"/>
          </ac:spMkLst>
        </pc:spChg>
        <pc:spChg chg="add mod">
          <ac:chgData name="Keogh, Sophie" userId="44f384e2-1e8f-445a-afe3-1ce1d822063d" providerId="ADAL" clId="{E9F073A2-785E-424A-8AC9-E16609B1F0A7}" dt="2024-02-21T15:44:14.414" v="259" actId="1076"/>
          <ac:spMkLst>
            <pc:docMk/>
            <pc:sldMk cId="296226164" sldId="293"/>
            <ac:spMk id="5" creationId="{3F6BB643-398B-C65F-C596-8FA112A4951D}"/>
          </ac:spMkLst>
        </pc:spChg>
        <pc:spChg chg="mod">
          <ac:chgData name="Keogh, Sophie" userId="44f384e2-1e8f-445a-afe3-1ce1d822063d" providerId="ADAL" clId="{E9F073A2-785E-424A-8AC9-E16609B1F0A7}" dt="2024-02-21T15:44:03.494" v="256" actId="20577"/>
          <ac:spMkLst>
            <pc:docMk/>
            <pc:sldMk cId="296226164" sldId="293"/>
            <ac:spMk id="12290" creationId="{68B47F8A-AF0C-64A4-21BC-E7EEED14386C}"/>
          </ac:spMkLst>
        </pc:spChg>
        <pc:picChg chg="add del mod">
          <ac:chgData name="Keogh, Sophie" userId="44f384e2-1e8f-445a-afe3-1ce1d822063d" providerId="ADAL" clId="{E9F073A2-785E-424A-8AC9-E16609B1F0A7}" dt="2024-02-21T15:43:41.367" v="235" actId="478"/>
          <ac:picMkLst>
            <pc:docMk/>
            <pc:sldMk cId="296226164" sldId="293"/>
            <ac:picMk id="1026" creationId="{475E1D12-6388-153C-E4AA-0FB5FCE7E65A}"/>
          </ac:picMkLst>
        </pc:picChg>
      </pc:sldChg>
      <pc:sldChg chg="add">
        <pc:chgData name="Keogh, Sophie" userId="44f384e2-1e8f-445a-afe3-1ce1d822063d" providerId="ADAL" clId="{E9F073A2-785E-424A-8AC9-E16609B1F0A7}" dt="2024-02-21T15:44:19.675" v="260" actId="2890"/>
        <pc:sldMkLst>
          <pc:docMk/>
          <pc:sldMk cId="1298931909" sldId="294"/>
        </pc:sldMkLst>
      </pc:sldChg>
    </pc:docChg>
  </pc:docChgLst>
  <pc:docChgLst>
    <pc:chgData name="Keogh, Sophie" userId="44f384e2-1e8f-445a-afe3-1ce1d822063d" providerId="ADAL" clId="{9AB191B3-367C-4F76-8BFB-10EDC1DAF78F}"/>
    <pc:docChg chg="modSld sldOrd">
      <pc:chgData name="Keogh, Sophie" userId="44f384e2-1e8f-445a-afe3-1ce1d822063d" providerId="ADAL" clId="{9AB191B3-367C-4F76-8BFB-10EDC1DAF78F}" dt="2024-04-22T14:35:50.085" v="3"/>
      <pc:docMkLst>
        <pc:docMk/>
      </pc:docMkLst>
      <pc:sldChg chg="modSp mod">
        <pc:chgData name="Keogh, Sophie" userId="44f384e2-1e8f-445a-afe3-1ce1d822063d" providerId="ADAL" clId="{9AB191B3-367C-4F76-8BFB-10EDC1DAF78F}" dt="2024-04-19T12:05:38.739" v="1" actId="1076"/>
        <pc:sldMkLst>
          <pc:docMk/>
          <pc:sldMk cId="1722116326" sldId="288"/>
        </pc:sldMkLst>
        <pc:spChg chg="mod">
          <ac:chgData name="Keogh, Sophie" userId="44f384e2-1e8f-445a-afe3-1ce1d822063d" providerId="ADAL" clId="{9AB191B3-367C-4F76-8BFB-10EDC1DAF78F}" dt="2024-04-19T12:05:38.739" v="1" actId="1076"/>
          <ac:spMkLst>
            <pc:docMk/>
            <pc:sldMk cId="1722116326" sldId="288"/>
            <ac:spMk id="2" creationId="{3079CBB3-D741-E544-A2EA-BB75F58A074A}"/>
          </ac:spMkLst>
        </pc:spChg>
      </pc:sldChg>
      <pc:sldChg chg="ord">
        <pc:chgData name="Keogh, Sophie" userId="44f384e2-1e8f-445a-afe3-1ce1d822063d" providerId="ADAL" clId="{9AB191B3-367C-4F76-8BFB-10EDC1DAF78F}" dt="2024-04-22T14:35:50.085" v="3"/>
        <pc:sldMkLst>
          <pc:docMk/>
          <pc:sldMk cId="1168114525" sldId="295"/>
        </pc:sldMkLst>
      </pc:sldChg>
    </pc:docChg>
  </pc:docChgLst>
  <pc:docChgLst>
    <pc:chgData name="Keogh, Sophie" userId="S::sophie.keogh@gwent.police.uk::44f384e2-1e8f-445a-afe3-1ce1d822063d" providerId="AD" clId="Web-{10283624-83B6-46D6-A351-82406550C7B3}"/>
    <pc:docChg chg="addSld modSld">
      <pc:chgData name="Keogh, Sophie" userId="S::sophie.keogh@gwent.police.uk::44f384e2-1e8f-445a-afe3-1ce1d822063d" providerId="AD" clId="Web-{10283624-83B6-46D6-A351-82406550C7B3}" dt="2024-02-21T14:52:31.033" v="187" actId="20577"/>
      <pc:docMkLst>
        <pc:docMk/>
      </pc:docMkLst>
      <pc:sldChg chg="modSp">
        <pc:chgData name="Keogh, Sophie" userId="S::sophie.keogh@gwent.police.uk::44f384e2-1e8f-445a-afe3-1ce1d822063d" providerId="AD" clId="Web-{10283624-83B6-46D6-A351-82406550C7B3}" dt="2024-02-21T14:52:31.033" v="187" actId="20577"/>
        <pc:sldMkLst>
          <pc:docMk/>
          <pc:sldMk cId="0" sldId="285"/>
        </pc:sldMkLst>
        <pc:spChg chg="mod">
          <ac:chgData name="Keogh, Sophie" userId="S::sophie.keogh@gwent.police.uk::44f384e2-1e8f-445a-afe3-1ce1d822063d" providerId="AD" clId="Web-{10283624-83B6-46D6-A351-82406550C7B3}" dt="2024-02-21T14:52:31.033" v="187" actId="20577"/>
          <ac:spMkLst>
            <pc:docMk/>
            <pc:sldMk cId="0" sldId="285"/>
            <ac:spMk id="3" creationId="{9A37D15E-2204-ADA2-2C8E-0D2B77FD3472}"/>
          </ac:spMkLst>
        </pc:spChg>
        <pc:spChg chg="mod">
          <ac:chgData name="Keogh, Sophie" userId="S::sophie.keogh@gwent.police.uk::44f384e2-1e8f-445a-afe3-1ce1d822063d" providerId="AD" clId="Web-{10283624-83B6-46D6-A351-82406550C7B3}" dt="2024-02-21T14:50:12.934" v="45" actId="20577"/>
          <ac:spMkLst>
            <pc:docMk/>
            <pc:sldMk cId="0" sldId="285"/>
            <ac:spMk id="7170" creationId="{7641081A-C4CE-CA99-F0F3-3968180CAE80}"/>
          </ac:spMkLst>
        </pc:spChg>
      </pc:sldChg>
      <pc:sldChg chg="add replId">
        <pc:chgData name="Keogh, Sophie" userId="S::sophie.keogh@gwent.police.uk::44f384e2-1e8f-445a-afe3-1ce1d822063d" providerId="AD" clId="Web-{10283624-83B6-46D6-A351-82406550C7B3}" dt="2024-02-21T14:49:49.902" v="0"/>
        <pc:sldMkLst>
          <pc:docMk/>
          <pc:sldMk cId="442059075" sldId="292"/>
        </pc:sldMkLst>
      </pc:sldChg>
    </pc:docChg>
  </pc:docChgLst>
  <pc:docChgLst>
    <pc:chgData name="Keogh, Sophie" userId="S::sophie.keogh@gwent.police.uk::44f384e2-1e8f-445a-afe3-1ce1d822063d" providerId="AD" clId="Web-{3EED7B1F-FF5A-4742-A5FF-02727C44DEE2}"/>
    <pc:docChg chg="addSld delSld modSld">
      <pc:chgData name="Keogh, Sophie" userId="S::sophie.keogh@gwent.police.uk::44f384e2-1e8f-445a-afe3-1ce1d822063d" providerId="AD" clId="Web-{3EED7B1F-FF5A-4742-A5FF-02727C44DEE2}" dt="2024-02-13T13:47:01.147" v="83" actId="20577"/>
      <pc:docMkLst>
        <pc:docMk/>
      </pc:docMkLst>
      <pc:sldChg chg="modSp mod modClrScheme chgLayout">
        <pc:chgData name="Keogh, Sophie" userId="S::sophie.keogh@gwent.police.uk::44f384e2-1e8f-445a-afe3-1ce1d822063d" providerId="AD" clId="Web-{3EED7B1F-FF5A-4742-A5FF-02727C44DEE2}" dt="2024-02-13T13:34:26.582" v="1" actId="14100"/>
        <pc:sldMkLst>
          <pc:docMk/>
          <pc:sldMk cId="3851443173" sldId="270"/>
        </pc:sldMkLst>
        <pc:spChg chg="mod ord">
          <ac:chgData name="Keogh, Sophie" userId="S::sophie.keogh@gwent.police.uk::44f384e2-1e8f-445a-afe3-1ce1d822063d" providerId="AD" clId="Web-{3EED7B1F-FF5A-4742-A5FF-02727C44DEE2}" dt="2024-02-13T13:34:26.582" v="1" actId="14100"/>
          <ac:spMkLst>
            <pc:docMk/>
            <pc:sldMk cId="3851443173" sldId="270"/>
            <ac:spMk id="7171" creationId="{A77F0588-F131-B8BA-F6F7-137BBA711759}"/>
          </ac:spMkLst>
        </pc:spChg>
        <pc:spChg chg="mod ord">
          <ac:chgData name="Keogh, Sophie" userId="S::sophie.keogh@gwent.police.uk::44f384e2-1e8f-445a-afe3-1ce1d822063d" providerId="AD" clId="Web-{3EED7B1F-FF5A-4742-A5FF-02727C44DEE2}" dt="2024-02-13T13:34:19.660" v="0"/>
          <ac:spMkLst>
            <pc:docMk/>
            <pc:sldMk cId="3851443173" sldId="270"/>
            <ac:spMk id="14338" creationId="{388CD392-94EF-3339-DE62-FF2936F816DA}"/>
          </ac:spMkLst>
        </pc:spChg>
      </pc:sldChg>
      <pc:sldChg chg="modSp mod modClrScheme chgLayout">
        <pc:chgData name="Keogh, Sophie" userId="S::sophie.keogh@gwent.police.uk::44f384e2-1e8f-445a-afe3-1ce1d822063d" providerId="AD" clId="Web-{3EED7B1F-FF5A-4742-A5FF-02727C44DEE2}" dt="2024-02-13T13:34:58.504" v="8" actId="14100"/>
        <pc:sldMkLst>
          <pc:docMk/>
          <pc:sldMk cId="4244356523" sldId="271"/>
        </pc:sldMkLst>
        <pc:spChg chg="mod ord">
          <ac:chgData name="Keogh, Sophie" userId="S::sophie.keogh@gwent.police.uk::44f384e2-1e8f-445a-afe3-1ce1d822063d" providerId="AD" clId="Web-{3EED7B1F-FF5A-4742-A5FF-02727C44DEE2}" dt="2024-02-13T13:34:58.504" v="8" actId="14100"/>
          <ac:spMkLst>
            <pc:docMk/>
            <pc:sldMk cId="4244356523" sldId="271"/>
            <ac:spMk id="3" creationId="{E18D11B7-D912-C657-D504-721AFAF2D95E}"/>
          </ac:spMkLst>
        </pc:spChg>
        <pc:spChg chg="mod ord">
          <ac:chgData name="Keogh, Sophie" userId="S::sophie.keogh@gwent.police.uk::44f384e2-1e8f-445a-afe3-1ce1d822063d" providerId="AD" clId="Web-{3EED7B1F-FF5A-4742-A5FF-02727C44DEE2}" dt="2024-02-13T13:34:36.847" v="2"/>
          <ac:spMkLst>
            <pc:docMk/>
            <pc:sldMk cId="4244356523" sldId="271"/>
            <ac:spMk id="16386" creationId="{08219644-EEF7-B18B-F3DC-69CBACBF0B07}"/>
          </ac:spMkLst>
        </pc:spChg>
      </pc:sldChg>
      <pc:sldChg chg="modSp mod modClrScheme chgLayout">
        <pc:chgData name="Keogh, Sophie" userId="S::sophie.keogh@gwent.police.uk::44f384e2-1e8f-445a-afe3-1ce1d822063d" providerId="AD" clId="Web-{3EED7B1F-FF5A-4742-A5FF-02727C44DEE2}" dt="2024-02-13T13:35:28.646" v="11" actId="1076"/>
        <pc:sldMkLst>
          <pc:docMk/>
          <pc:sldMk cId="0" sldId="272"/>
        </pc:sldMkLst>
        <pc:spChg chg="mod ord">
          <ac:chgData name="Keogh, Sophie" userId="S::sophie.keogh@gwent.police.uk::44f384e2-1e8f-445a-afe3-1ce1d822063d" providerId="AD" clId="Web-{3EED7B1F-FF5A-4742-A5FF-02727C44DEE2}" dt="2024-02-13T13:35:19.255" v="9"/>
          <ac:spMkLst>
            <pc:docMk/>
            <pc:sldMk cId="0" sldId="272"/>
            <ac:spMk id="18434" creationId="{E533BA3A-560B-45FF-DFED-537E6D0E0937}"/>
          </ac:spMkLst>
        </pc:spChg>
        <pc:graphicFrameChg chg="mod ord modGraphic">
          <ac:chgData name="Keogh, Sophie" userId="S::sophie.keogh@gwent.police.uk::44f384e2-1e8f-445a-afe3-1ce1d822063d" providerId="AD" clId="Web-{3EED7B1F-FF5A-4742-A5FF-02727C44DEE2}" dt="2024-02-13T13:35:28.646" v="11" actId="1076"/>
          <ac:graphicFrameMkLst>
            <pc:docMk/>
            <pc:sldMk cId="0" sldId="272"/>
            <ac:graphicFrameMk id="4" creationId="{BCBEC4C9-2181-BABD-8360-6D332D111919}"/>
          </ac:graphicFrameMkLst>
        </pc:graphicFrameChg>
      </pc:sldChg>
      <pc:sldChg chg="modSp mod modClrScheme chgLayout">
        <pc:chgData name="Keogh, Sophie" userId="S::sophie.keogh@gwent.police.uk::44f384e2-1e8f-445a-afe3-1ce1d822063d" providerId="AD" clId="Web-{3EED7B1F-FF5A-4742-A5FF-02727C44DEE2}" dt="2024-02-13T13:35:45.615" v="13" actId="14100"/>
        <pc:sldMkLst>
          <pc:docMk/>
          <pc:sldMk cId="0" sldId="276"/>
        </pc:sldMkLst>
        <pc:spChg chg="mod ord">
          <ac:chgData name="Keogh, Sophie" userId="S::sophie.keogh@gwent.police.uk::44f384e2-1e8f-445a-afe3-1ce1d822063d" providerId="AD" clId="Web-{3EED7B1F-FF5A-4742-A5FF-02727C44DEE2}" dt="2024-02-13T13:35:40.708" v="12"/>
          <ac:spMkLst>
            <pc:docMk/>
            <pc:sldMk cId="0" sldId="276"/>
            <ac:spMk id="20482" creationId="{E0159734-BF19-C602-2E46-DE22563AB4D7}"/>
          </ac:spMkLst>
        </pc:spChg>
        <pc:spChg chg="mod ord">
          <ac:chgData name="Keogh, Sophie" userId="S::sophie.keogh@gwent.police.uk::44f384e2-1e8f-445a-afe3-1ce1d822063d" providerId="AD" clId="Web-{3EED7B1F-FF5A-4742-A5FF-02727C44DEE2}" dt="2024-02-13T13:35:45.615" v="13" actId="14100"/>
          <ac:spMkLst>
            <pc:docMk/>
            <pc:sldMk cId="0" sldId="276"/>
            <ac:spMk id="20483" creationId="{13898461-0274-19CC-246A-599AC4F32CC2}"/>
          </ac:spMkLst>
        </pc:spChg>
      </pc:sldChg>
      <pc:sldChg chg="modSp">
        <pc:chgData name="Keogh, Sophie" userId="S::sophie.keogh@gwent.police.uk::44f384e2-1e8f-445a-afe3-1ce1d822063d" providerId="AD" clId="Web-{3EED7B1F-FF5A-4742-A5FF-02727C44DEE2}" dt="2024-02-13T13:36:10.365" v="15" actId="1076"/>
        <pc:sldMkLst>
          <pc:docMk/>
          <pc:sldMk cId="0" sldId="280"/>
        </pc:sldMkLst>
        <pc:spChg chg="mod">
          <ac:chgData name="Keogh, Sophie" userId="S::sophie.keogh@gwent.police.uk::44f384e2-1e8f-445a-afe3-1ce1d822063d" providerId="AD" clId="Web-{3EED7B1F-FF5A-4742-A5FF-02727C44DEE2}" dt="2024-02-13T13:36:10.365" v="15" actId="1076"/>
          <ac:spMkLst>
            <pc:docMk/>
            <pc:sldMk cId="0" sldId="280"/>
            <ac:spMk id="35844" creationId="{782282EE-505B-4898-BEAA-45B9364E0D0C}"/>
          </ac:spMkLst>
        </pc:spChg>
        <pc:picChg chg="mod">
          <ac:chgData name="Keogh, Sophie" userId="S::sophie.keogh@gwent.police.uk::44f384e2-1e8f-445a-afe3-1ce1d822063d" providerId="AD" clId="Web-{3EED7B1F-FF5A-4742-A5FF-02727C44DEE2}" dt="2024-02-13T13:36:04.803" v="14" actId="1076"/>
          <ac:picMkLst>
            <pc:docMk/>
            <pc:sldMk cId="0" sldId="280"/>
            <ac:picMk id="35843" creationId="{AA6293A0-2CFC-71EF-F1E4-33EC037E0637}"/>
          </ac:picMkLst>
        </pc:picChg>
      </pc:sldChg>
      <pc:sldChg chg="del">
        <pc:chgData name="Keogh, Sophie" userId="S::sophie.keogh@gwent.police.uk::44f384e2-1e8f-445a-afe3-1ce1d822063d" providerId="AD" clId="Web-{3EED7B1F-FF5A-4742-A5FF-02727C44DEE2}" dt="2024-02-13T13:36:19.897" v="16"/>
        <pc:sldMkLst>
          <pc:docMk/>
          <pc:sldMk cId="0" sldId="282"/>
        </pc:sldMkLst>
      </pc:sldChg>
      <pc:sldChg chg="modSp mod modShow">
        <pc:chgData name="Keogh, Sophie" userId="S::sophie.keogh@gwent.police.uk::44f384e2-1e8f-445a-afe3-1ce1d822063d" providerId="AD" clId="Web-{3EED7B1F-FF5A-4742-A5FF-02727C44DEE2}" dt="2024-02-13T13:45:02.738" v="61" actId="20577"/>
        <pc:sldMkLst>
          <pc:docMk/>
          <pc:sldMk cId="0" sldId="283"/>
        </pc:sldMkLst>
        <pc:spChg chg="mod">
          <ac:chgData name="Keogh, Sophie" userId="S::sophie.keogh@gwent.police.uk::44f384e2-1e8f-445a-afe3-1ce1d822063d" providerId="AD" clId="Web-{3EED7B1F-FF5A-4742-A5FF-02727C44DEE2}" dt="2024-02-13T13:45:02.738" v="61" actId="20577"/>
          <ac:spMkLst>
            <pc:docMk/>
            <pc:sldMk cId="0" sldId="283"/>
            <ac:spMk id="8" creationId="{18AAD337-F050-A496-758D-339C22739F3A}"/>
          </ac:spMkLst>
        </pc:spChg>
        <pc:spChg chg="mod">
          <ac:chgData name="Keogh, Sophie" userId="S::sophie.keogh@gwent.police.uk::44f384e2-1e8f-445a-afe3-1ce1d822063d" providerId="AD" clId="Web-{3EED7B1F-FF5A-4742-A5FF-02727C44DEE2}" dt="2024-02-13T13:44:58.441" v="60" actId="20577"/>
          <ac:spMkLst>
            <pc:docMk/>
            <pc:sldMk cId="0" sldId="283"/>
            <ac:spMk id="8203" creationId="{3A4CBDE4-0381-CE3A-CB68-CB54F437CACD}"/>
          </ac:spMkLst>
        </pc:spChg>
        <pc:graphicFrameChg chg="modGraphic">
          <ac:chgData name="Keogh, Sophie" userId="S::sophie.keogh@gwent.police.uk::44f384e2-1e8f-445a-afe3-1ce1d822063d" providerId="AD" clId="Web-{3EED7B1F-FF5A-4742-A5FF-02727C44DEE2}" dt="2024-02-13T13:44:06.393" v="43"/>
          <ac:graphicFrameMkLst>
            <pc:docMk/>
            <pc:sldMk cId="0" sldId="283"/>
            <ac:graphicFrameMk id="4" creationId="{20AE0B4E-FD8A-C8A1-327F-E7A0CDC360E6}"/>
          </ac:graphicFrameMkLst>
        </pc:graphicFrameChg>
      </pc:sldChg>
      <pc:sldChg chg="modSp add replId">
        <pc:chgData name="Keogh, Sophie" userId="S::sophie.keogh@gwent.police.uk::44f384e2-1e8f-445a-afe3-1ce1d822063d" providerId="AD" clId="Web-{3EED7B1F-FF5A-4742-A5FF-02727C44DEE2}" dt="2024-02-13T13:42:01.686" v="33" actId="20577"/>
        <pc:sldMkLst>
          <pc:docMk/>
          <pc:sldMk cId="2996722645" sldId="289"/>
        </pc:sldMkLst>
        <pc:spChg chg="mod">
          <ac:chgData name="Keogh, Sophie" userId="S::sophie.keogh@gwent.police.uk::44f384e2-1e8f-445a-afe3-1ce1d822063d" providerId="AD" clId="Web-{3EED7B1F-FF5A-4742-A5FF-02727C44DEE2}" dt="2024-02-13T13:41:28.420" v="32" actId="20577"/>
          <ac:spMkLst>
            <pc:docMk/>
            <pc:sldMk cId="2996722645" sldId="289"/>
            <ac:spMk id="3" creationId="{552EB78F-58C4-2959-C789-5EDE32D3171A}"/>
          </ac:spMkLst>
        </pc:spChg>
        <pc:spChg chg="mod">
          <ac:chgData name="Keogh, Sophie" userId="S::sophie.keogh@gwent.police.uk::44f384e2-1e8f-445a-afe3-1ce1d822063d" providerId="AD" clId="Web-{3EED7B1F-FF5A-4742-A5FF-02727C44DEE2}" dt="2024-02-13T13:42:01.686" v="33" actId="20577"/>
          <ac:spMkLst>
            <pc:docMk/>
            <pc:sldMk cId="2996722645" sldId="289"/>
            <ac:spMk id="31746" creationId="{331EDF6D-69CF-0565-05C7-4B493B7A9752}"/>
          </ac:spMkLst>
        </pc:spChg>
      </pc:sldChg>
      <pc:sldChg chg="modSp add replId">
        <pc:chgData name="Keogh, Sophie" userId="S::sophie.keogh@gwent.police.uk::44f384e2-1e8f-445a-afe3-1ce1d822063d" providerId="AD" clId="Web-{3EED7B1F-FF5A-4742-A5FF-02727C44DEE2}" dt="2024-02-13T13:47:01.147" v="83" actId="20577"/>
        <pc:sldMkLst>
          <pc:docMk/>
          <pc:sldMk cId="3099721231" sldId="290"/>
        </pc:sldMkLst>
        <pc:spChg chg="mod">
          <ac:chgData name="Keogh, Sophie" userId="S::sophie.keogh@gwent.police.uk::44f384e2-1e8f-445a-afe3-1ce1d822063d" providerId="AD" clId="Web-{3EED7B1F-FF5A-4742-A5FF-02727C44DEE2}" dt="2024-02-13T13:47:01.147" v="83" actId="20577"/>
          <ac:spMkLst>
            <pc:docMk/>
            <pc:sldMk cId="3099721231" sldId="290"/>
            <ac:spMk id="3" creationId="{552EB78F-58C4-2959-C789-5EDE32D3171A}"/>
          </ac:spMkLst>
        </pc:spChg>
        <pc:spChg chg="mod">
          <ac:chgData name="Keogh, Sophie" userId="S::sophie.keogh@gwent.police.uk::44f384e2-1e8f-445a-afe3-1ce1d822063d" providerId="AD" clId="Web-{3EED7B1F-FF5A-4742-A5FF-02727C44DEE2}" dt="2024-02-13T13:46:53.897" v="81" actId="20577"/>
          <ac:spMkLst>
            <pc:docMk/>
            <pc:sldMk cId="3099721231" sldId="290"/>
            <ac:spMk id="31746" creationId="{331EDF6D-69CF-0565-05C7-4B493B7A975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77F8E18-97E0-8DF2-7081-0941718F2953}"/>
              </a:ext>
            </a:extLst>
          </p:cNvPr>
          <p:cNvSpPr>
            <a:spLocks noGrp="1" noChangeArrowheads="1"/>
          </p:cNvSpPr>
          <p:nvPr>
            <p:ph type="hdr" sz="quarter"/>
          </p:nvPr>
        </p:nvSpPr>
        <p:spPr bwMode="auto">
          <a:xfrm>
            <a:off x="0" y="0"/>
            <a:ext cx="2905125" cy="503238"/>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11267" name="Rectangle 3">
            <a:extLst>
              <a:ext uri="{FF2B5EF4-FFF2-40B4-BE49-F238E27FC236}">
                <a16:creationId xmlns:a16="http://schemas.microsoft.com/office/drawing/2014/main" id="{D5E2B4DE-BF38-325C-BC34-6545A0D7CEC1}"/>
              </a:ext>
            </a:extLst>
          </p:cNvPr>
          <p:cNvSpPr>
            <a:spLocks noGrp="1" noChangeArrowheads="1"/>
          </p:cNvSpPr>
          <p:nvPr>
            <p:ph type="dt" sz="quarter" idx="1"/>
          </p:nvPr>
        </p:nvSpPr>
        <p:spPr bwMode="auto">
          <a:xfrm>
            <a:off x="3798888" y="0"/>
            <a:ext cx="2905125" cy="50323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11268" name="Rectangle 4">
            <a:extLst>
              <a:ext uri="{FF2B5EF4-FFF2-40B4-BE49-F238E27FC236}">
                <a16:creationId xmlns:a16="http://schemas.microsoft.com/office/drawing/2014/main" id="{ACB18D5F-9C88-A0E3-1EB3-61E9E9B882B7}"/>
              </a:ext>
            </a:extLst>
          </p:cNvPr>
          <p:cNvSpPr>
            <a:spLocks noGrp="1" noChangeArrowheads="1"/>
          </p:cNvSpPr>
          <p:nvPr>
            <p:ph type="ftr" sz="quarter" idx="2"/>
          </p:nvPr>
        </p:nvSpPr>
        <p:spPr bwMode="auto">
          <a:xfrm>
            <a:off x="0" y="9553575"/>
            <a:ext cx="2905125" cy="503238"/>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11269" name="Rectangle 5">
            <a:extLst>
              <a:ext uri="{FF2B5EF4-FFF2-40B4-BE49-F238E27FC236}">
                <a16:creationId xmlns:a16="http://schemas.microsoft.com/office/drawing/2014/main" id="{58ECBE36-0659-7960-8A82-4E8A9AF53678}"/>
              </a:ext>
            </a:extLst>
          </p:cNvPr>
          <p:cNvSpPr>
            <a:spLocks noGrp="1" noChangeArrowheads="1"/>
          </p:cNvSpPr>
          <p:nvPr>
            <p:ph type="sldNum" sz="quarter" idx="3"/>
          </p:nvPr>
        </p:nvSpPr>
        <p:spPr bwMode="auto">
          <a:xfrm>
            <a:off x="3798888" y="9553575"/>
            <a:ext cx="2905125" cy="503238"/>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02F12B7-8A6E-4A3A-98A1-74DB3BCFF2A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432110E-DF2F-FD4B-F979-AA18AA1D260D}"/>
              </a:ext>
            </a:extLst>
          </p:cNvPr>
          <p:cNvSpPr>
            <a:spLocks noGrp="1" noChangeArrowheads="1"/>
          </p:cNvSpPr>
          <p:nvPr>
            <p:ph type="hdr" sz="quarter"/>
          </p:nvPr>
        </p:nvSpPr>
        <p:spPr bwMode="auto">
          <a:xfrm>
            <a:off x="0" y="0"/>
            <a:ext cx="2905125" cy="503238"/>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10243" name="Rectangle 3">
            <a:extLst>
              <a:ext uri="{FF2B5EF4-FFF2-40B4-BE49-F238E27FC236}">
                <a16:creationId xmlns:a16="http://schemas.microsoft.com/office/drawing/2014/main" id="{A26FE7D6-DBAB-8DC6-E00F-FD9A79111E89}"/>
              </a:ext>
            </a:extLst>
          </p:cNvPr>
          <p:cNvSpPr>
            <a:spLocks noGrp="1" noChangeArrowheads="1"/>
          </p:cNvSpPr>
          <p:nvPr>
            <p:ph type="dt" idx="1"/>
          </p:nvPr>
        </p:nvSpPr>
        <p:spPr bwMode="auto">
          <a:xfrm>
            <a:off x="3798888" y="0"/>
            <a:ext cx="2905125" cy="50323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3076" name="Rectangle 4">
            <a:extLst>
              <a:ext uri="{FF2B5EF4-FFF2-40B4-BE49-F238E27FC236}">
                <a16:creationId xmlns:a16="http://schemas.microsoft.com/office/drawing/2014/main" id="{DB459303-1A62-A50D-7B06-A47663B9D51C}"/>
              </a:ext>
            </a:extLst>
          </p:cNvPr>
          <p:cNvSpPr>
            <a:spLocks noGrp="1" noRot="1" noChangeAspect="1" noChangeArrowheads="1" noTextEdit="1"/>
          </p:cNvSpPr>
          <p:nvPr>
            <p:ph type="sldImg" idx="2"/>
          </p:nvPr>
        </p:nvSpPr>
        <p:spPr bwMode="auto">
          <a:xfrm>
            <a:off x="838200" y="754063"/>
            <a:ext cx="5029200" cy="37719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0245" name="Rectangle 5">
            <a:extLst>
              <a:ext uri="{FF2B5EF4-FFF2-40B4-BE49-F238E27FC236}">
                <a16:creationId xmlns:a16="http://schemas.microsoft.com/office/drawing/2014/main" id="{A56B83AB-3F5C-21F4-2396-079719EB8ECB}"/>
              </a:ext>
            </a:extLst>
          </p:cNvPr>
          <p:cNvSpPr>
            <a:spLocks noGrp="1" noChangeArrowheads="1"/>
          </p:cNvSpPr>
          <p:nvPr>
            <p:ph type="body" sz="quarter" idx="3"/>
          </p:nvPr>
        </p:nvSpPr>
        <p:spPr bwMode="auto">
          <a:xfrm>
            <a:off x="669925" y="4778375"/>
            <a:ext cx="536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0246" name="Rectangle 6">
            <a:extLst>
              <a:ext uri="{FF2B5EF4-FFF2-40B4-BE49-F238E27FC236}">
                <a16:creationId xmlns:a16="http://schemas.microsoft.com/office/drawing/2014/main" id="{AC43E129-0F58-7650-6C07-6DCCD02CF058}"/>
              </a:ext>
            </a:extLst>
          </p:cNvPr>
          <p:cNvSpPr>
            <a:spLocks noGrp="1" noChangeArrowheads="1"/>
          </p:cNvSpPr>
          <p:nvPr>
            <p:ph type="ftr" sz="quarter" idx="4"/>
          </p:nvPr>
        </p:nvSpPr>
        <p:spPr bwMode="auto">
          <a:xfrm>
            <a:off x="0" y="9553575"/>
            <a:ext cx="2905125" cy="503238"/>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10247" name="Rectangle 7">
            <a:extLst>
              <a:ext uri="{FF2B5EF4-FFF2-40B4-BE49-F238E27FC236}">
                <a16:creationId xmlns:a16="http://schemas.microsoft.com/office/drawing/2014/main" id="{391A7DD4-C567-C104-BAA6-EDCC30917B6D}"/>
              </a:ext>
            </a:extLst>
          </p:cNvPr>
          <p:cNvSpPr>
            <a:spLocks noGrp="1" noChangeArrowheads="1"/>
          </p:cNvSpPr>
          <p:nvPr>
            <p:ph type="sldNum" sz="quarter" idx="5"/>
          </p:nvPr>
        </p:nvSpPr>
        <p:spPr bwMode="auto">
          <a:xfrm>
            <a:off x="3798888" y="9553575"/>
            <a:ext cx="2905125" cy="503238"/>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740F61A-8335-4E94-9970-A3791AE3000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1" i="0" dirty="0">
                <a:solidFill>
                  <a:srgbClr val="1C1C1C"/>
                </a:solidFill>
                <a:effectLst/>
                <a:latin typeface="Arial" panose="020B0604020202020204" pitchFamily="34" charset="0"/>
              </a:rPr>
              <a:t>Icebreaker/ Introductions</a:t>
            </a:r>
          </a:p>
          <a:p>
            <a:pPr algn="l" rtl="0" fontAlgn="base"/>
            <a:r>
              <a:rPr lang="en-GB" sz="1800" b="0" i="0" dirty="0" err="1">
                <a:solidFill>
                  <a:srgbClr val="1C1C1C"/>
                </a:solidFill>
                <a:effectLst/>
                <a:latin typeface="Arial" panose="020B0604020202020204" pitchFamily="34" charset="0"/>
              </a:rPr>
              <a:t>Turor</a:t>
            </a:r>
            <a:r>
              <a:rPr lang="en-GB" sz="1800" b="0" i="0" dirty="0">
                <a:solidFill>
                  <a:srgbClr val="1C1C1C"/>
                </a:solidFill>
                <a:effectLst/>
                <a:latin typeface="Arial" panose="020B0604020202020204" pitchFamily="34" charset="0"/>
              </a:rPr>
              <a:t> to facilitate a combined introductions/icebreaker activity which draws on the officers personal profile. Ask the officers to work in pairs or threes:  </a:t>
            </a:r>
            <a:endParaRPr lang="en-GB" b="0" i="0" dirty="0">
              <a:solidFill>
                <a:srgbClr val="1C1C1C"/>
              </a:solidFill>
              <a:effectLst/>
              <a:latin typeface="Segoe UI" panose="020B0502040204020203" pitchFamily="34" charset="0"/>
            </a:endParaRPr>
          </a:p>
          <a:p>
            <a:pPr algn="l" rtl="0" fontAlgn="base">
              <a:buFont typeface="Arial" panose="020B0604020202020204" pitchFamily="34" charset="0"/>
              <a:buChar char="•"/>
            </a:pPr>
            <a:r>
              <a:rPr lang="en-GB" sz="1800" b="0" i="0" dirty="0">
                <a:solidFill>
                  <a:srgbClr val="1C1C1C"/>
                </a:solidFill>
                <a:effectLst/>
                <a:latin typeface="Arial" panose="020B0604020202020204" pitchFamily="34" charset="0"/>
              </a:rPr>
              <a:t>Name and role within policing? </a:t>
            </a:r>
          </a:p>
          <a:p>
            <a:pPr algn="l" rtl="0" fontAlgn="base">
              <a:buFont typeface="Arial" panose="020B0604020202020204" pitchFamily="34" charset="0"/>
              <a:buChar char="•"/>
            </a:pPr>
            <a:r>
              <a:rPr lang="en-GB" sz="1800" b="0" i="0" dirty="0">
                <a:solidFill>
                  <a:srgbClr val="1C1C1C"/>
                </a:solidFill>
                <a:effectLst/>
                <a:latin typeface="Arial" panose="020B0604020202020204" pitchFamily="34" charset="0"/>
              </a:rPr>
              <a:t>Where you are currently based? </a:t>
            </a:r>
          </a:p>
          <a:p>
            <a:pPr algn="l" rtl="0" fontAlgn="base">
              <a:buFont typeface="Arial" panose="020B0604020202020204" pitchFamily="34" charset="0"/>
              <a:buChar char="•"/>
            </a:pPr>
            <a:r>
              <a:rPr lang="en-GB" sz="1800" b="0" i="0" dirty="0">
                <a:solidFill>
                  <a:srgbClr val="1C1C1C"/>
                </a:solidFill>
                <a:effectLst/>
                <a:latin typeface="Arial" panose="020B0604020202020204" pitchFamily="34" charset="0"/>
              </a:rPr>
              <a:t>Any experience in dealing with Stalking cases?</a:t>
            </a:r>
          </a:p>
          <a:p>
            <a:pPr algn="l" rtl="0" fontAlgn="base">
              <a:buFont typeface="Arial" panose="020B0604020202020204" pitchFamily="34" charset="0"/>
              <a:buChar char="•"/>
            </a:pPr>
            <a:r>
              <a:rPr lang="en-GB" sz="1800" b="0" i="0" dirty="0">
                <a:solidFill>
                  <a:srgbClr val="1C1C1C"/>
                </a:solidFill>
                <a:effectLst/>
                <a:latin typeface="Arial" panose="020B0604020202020204" pitchFamily="34" charset="0"/>
              </a:rPr>
              <a:t>Complete the statement ‘I learn best when ……………’ </a:t>
            </a:r>
          </a:p>
          <a:p>
            <a:pPr algn="l" rtl="0" fontAlgn="base"/>
            <a:r>
              <a:rPr lang="en-GB" sz="1800" b="0" i="0" dirty="0">
                <a:solidFill>
                  <a:srgbClr val="1C1C1C"/>
                </a:solidFill>
                <a:effectLst/>
                <a:latin typeface="Arial" panose="020B0604020202020204" pitchFamily="34" charset="0"/>
              </a:rPr>
              <a:t>Ask officers to introduce their partner, ensure everyone has the opportunity to contribute and correct/add information about themselves. Display everyone’s names on a flip chart or issue name badges. Capture and display learner’s responses to ‘I learn best when…….’ on a flip chart or other format. This is valuable ‘live data’ which can be referred to in the session when looking at how to create an effective and inclusive learning environment for all those in attendance.</a:t>
            </a:r>
          </a:p>
          <a:p>
            <a:pPr algn="l" rtl="0" fontAlgn="base"/>
            <a:r>
              <a:rPr lang="en-GB" sz="1800" b="0" i="0" dirty="0">
                <a:solidFill>
                  <a:srgbClr val="1C1C1C"/>
                </a:solidFill>
                <a:effectLst/>
                <a:latin typeface="Arial" panose="020B0604020202020204" pitchFamily="34" charset="0"/>
              </a:rPr>
              <a:t>Tutor to then take the above into consideration. </a:t>
            </a:r>
            <a:r>
              <a:rPr lang="en-GB" sz="1800" b="0" i="0" dirty="0" err="1">
                <a:solidFill>
                  <a:srgbClr val="1C1C1C"/>
                </a:solidFill>
                <a:effectLst/>
                <a:latin typeface="Arial" panose="020B0604020202020204" pitchFamily="34" charset="0"/>
              </a:rPr>
              <a:t>I.e</a:t>
            </a:r>
            <a:r>
              <a:rPr lang="en-GB" sz="1800" b="0" i="0" dirty="0">
                <a:solidFill>
                  <a:srgbClr val="1C1C1C"/>
                </a:solidFill>
                <a:effectLst/>
                <a:latin typeface="Arial" panose="020B0604020202020204" pitchFamily="34" charset="0"/>
              </a:rPr>
              <a:t> provide more live case examples, state more statistics, provide any handouts on certain colour paper etc for any officers with dyslexia etc </a:t>
            </a:r>
            <a:r>
              <a:rPr lang="en-GB" sz="1800" b="0" i="0" dirty="0" err="1">
                <a:solidFill>
                  <a:srgbClr val="1C1C1C"/>
                </a:solidFill>
                <a:effectLst/>
                <a:latin typeface="Arial" panose="020B0604020202020204" pitchFamily="34" charset="0"/>
              </a:rPr>
              <a:t>etc</a:t>
            </a:r>
            <a:r>
              <a:rPr lang="en-GB" sz="1800" b="0" i="0" dirty="0">
                <a:solidFill>
                  <a:srgbClr val="1C1C1C"/>
                </a:solidFill>
                <a:effectLst/>
                <a:latin typeface="Arial" panose="020B0604020202020204" pitchFamily="34" charset="0"/>
              </a:rPr>
              <a:t> (fluid classroom management)</a:t>
            </a:r>
            <a:endParaRPr lang="en-GB" b="0" i="0" dirty="0">
              <a:solidFill>
                <a:srgbClr val="1C1C1C"/>
              </a:solidFill>
              <a:effectLst/>
              <a:latin typeface="Segoe UI" panose="020B0502040204020203" pitchFamily="34" charset="0"/>
            </a:endParaRPr>
          </a:p>
          <a:p>
            <a:endParaRPr lang="en-GB" dirty="0"/>
          </a:p>
          <a:p>
            <a:endParaRPr lang="en-GB" dirty="0"/>
          </a:p>
          <a:p>
            <a:endParaRPr lang="en-GB" dirty="0"/>
          </a:p>
          <a:p>
            <a:endParaRPr lang="en-GB" dirty="0"/>
          </a:p>
          <a:p>
            <a:r>
              <a:rPr lang="en-GB" dirty="0"/>
              <a:t>Flipchart Exercise:</a:t>
            </a:r>
          </a:p>
          <a:p>
            <a:r>
              <a:rPr lang="en-GB" dirty="0"/>
              <a:t>Ask officers to play </a:t>
            </a:r>
            <a:r>
              <a:rPr lang="en-GB" b="1" dirty="0"/>
              <a:t>“Stump Your Partner” </a:t>
            </a:r>
            <a:r>
              <a:rPr lang="en-GB" dirty="0"/>
              <a:t>where officers are placed into pairs – and each partner comes up with a question they would like to know the answer to? For example?</a:t>
            </a:r>
          </a:p>
          <a:p>
            <a:r>
              <a:rPr lang="en-GB" dirty="0"/>
              <a:t>How many Domestic Abuse Cases Gwent Deal with on average per month?</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How many Domestic Abuse Cases are referred to Gwent MARAC on average per month?</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How many cases end up in charges?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How many cases are retracted by victims?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What are the reasons why </a:t>
            </a:r>
            <a:r>
              <a:rPr lang="en-GB" dirty="0" err="1"/>
              <a:t>vicitms</a:t>
            </a:r>
            <a:r>
              <a:rPr lang="en-GB" dirty="0"/>
              <a:t> retract?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Potential reasons why officers (unintentionally) face victims)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How many cases resulted in charges in Gwent? Etc?</a:t>
            </a:r>
          </a:p>
          <a:p>
            <a:endParaRPr lang="en-GB" dirty="0"/>
          </a:p>
          <a:p>
            <a:endParaRPr lang="en-GB" dirty="0"/>
          </a:p>
          <a:p>
            <a:r>
              <a:rPr lang="en-GB" b="1" dirty="0"/>
              <a:t>Tutor Notes</a:t>
            </a:r>
          </a:p>
          <a:p>
            <a:r>
              <a:rPr lang="en-GB" dirty="0"/>
              <a:t>The average number of cases is greatly above our expected rate:</a:t>
            </a:r>
          </a:p>
          <a:p>
            <a:r>
              <a:rPr lang="en-GB" dirty="0"/>
              <a:t>In the 12 months to March 2024, </a:t>
            </a:r>
          </a:p>
          <a:p>
            <a:r>
              <a:rPr lang="en-GB" dirty="0"/>
              <a:t>275 </a:t>
            </a:r>
            <a:r>
              <a:rPr lang="en-GB" dirty="0" err="1"/>
              <a:t>Maracs</a:t>
            </a:r>
            <a:r>
              <a:rPr lang="en-GB" dirty="0"/>
              <a:t> discussed 116,677 cases (includes repeats), which is a 1% decrease from the same time period the previous year and a 12% increase compared to the same time period five years ago (2020) </a:t>
            </a:r>
          </a:p>
          <a:p>
            <a:r>
              <a:rPr lang="en-GB" dirty="0"/>
              <a:t>The total number of cases discussed per 10,000 adult women is 46, down from 47 a year ago and up from 41 five years ago (12% increase). This figure has decreased in part due to the change in calculation to using census 2021 data for </a:t>
            </a:r>
            <a:r>
              <a:rPr lang="en-GB" dirty="0" err="1"/>
              <a:t>Maracs</a:t>
            </a:r>
            <a:r>
              <a:rPr lang="en-GB" dirty="0"/>
              <a:t> in England and Wales. This is above the rate of cases </a:t>
            </a:r>
            <a:r>
              <a:rPr lang="en-GB" dirty="0" err="1"/>
              <a:t>SafeLives</a:t>
            </a:r>
            <a:r>
              <a:rPr lang="en-GB" dirty="0"/>
              <a:t> expect to see (40 cases per 10,000) based on our estimate of the prevalence of high-risk domestic abuse. However, this figure is an average, with some </a:t>
            </a:r>
            <a:r>
              <a:rPr lang="en-GB" dirty="0" err="1"/>
              <a:t>Maracs</a:t>
            </a:r>
            <a:r>
              <a:rPr lang="en-GB" dirty="0"/>
              <a:t> seeing much lower and some much higher rates. The rate of repeat cases is slightly lower than this time last year: Domestic abuse is a pattern of behaviour, and as such cases are often referred to </a:t>
            </a:r>
            <a:r>
              <a:rPr lang="en-GB" dirty="0" err="1"/>
              <a:t>Marac</a:t>
            </a:r>
            <a:r>
              <a:rPr lang="en-GB" dirty="0"/>
              <a:t> more than once. For an established </a:t>
            </a:r>
            <a:r>
              <a:rPr lang="en-GB" dirty="0" err="1"/>
              <a:t>Marac</a:t>
            </a:r>
            <a:r>
              <a:rPr lang="en-GB" dirty="0"/>
              <a:t> the expected percentage of repeat cases would be in the range of 28- 40%. The UK-wide repeat rate is currently 32%, down from 33% this time last year. The rate of police referrals is lower than this time last year: In the 12 months to March 2024, 64% of </a:t>
            </a:r>
            <a:r>
              <a:rPr lang="en-GB" dirty="0" err="1"/>
              <a:t>Marac</a:t>
            </a:r>
            <a:r>
              <a:rPr lang="en-GB" dirty="0"/>
              <a:t> referrals were made by the police, which is a decrease from last year (66%). Expected figures are between 60-75%. A full breakdown of the changes in the last 12 months for all referral agencies can be found below in Table 3. There is a slight increase in the percentage of victims recorded as having a disability: The proportion of cases involving victims with a disability in the 12 months to March 2024 was 9.4%, compared to 9.1% in 2023. However, this remains lower than the estimated population of 23%, based on the Family Resources Survey 2021-2022, which identifies that around 1 in 4 of the working age population (16-64 years) is disabled. More information about the need to improve the response to disabled survivors of abuse can be found in our ‘Spotlight’ on disabled victims in 20162 or through Stay Safe East and </a:t>
            </a:r>
            <a:r>
              <a:rPr lang="en-GB" dirty="0" err="1"/>
              <a:t>SignHealth</a:t>
            </a:r>
            <a:r>
              <a:rPr lang="en-GB" dirty="0"/>
              <a:t>. The percentage of cases where the victim is Black, Asian or racially minoritised has decreased: The proportion of cases where the victim is Black, Asian or racially minoritised in the 12 months to March 2024 was 14.8%, compared to 16% in 2023. This remains lower than the national population rate of 22.5%.</a:t>
            </a:r>
          </a:p>
        </p:txBody>
      </p:sp>
      <p:sp>
        <p:nvSpPr>
          <p:cNvPr id="4" name="Slide Number Placeholder 3"/>
          <p:cNvSpPr>
            <a:spLocks noGrp="1"/>
          </p:cNvSpPr>
          <p:nvPr>
            <p:ph type="sldNum" sz="quarter" idx="5"/>
          </p:nvPr>
        </p:nvSpPr>
        <p:spPr/>
        <p:txBody>
          <a:bodyPr/>
          <a:lstStyle/>
          <a:p>
            <a:pPr>
              <a:defRPr/>
            </a:pPr>
            <a:fld id="{4740F61A-8335-4E94-9970-A3791AE3000E}" type="slidenum">
              <a:rPr lang="en-GB" altLang="en-US" smtClean="0"/>
              <a:pPr>
                <a:defRPr/>
              </a:pPr>
              <a:t>1</a:t>
            </a:fld>
            <a:endParaRPr lang="en-GB" altLang="en-US"/>
          </a:p>
        </p:txBody>
      </p:sp>
    </p:spTree>
    <p:extLst>
      <p:ext uri="{BB962C8B-B14F-4D97-AF65-F5344CB8AC3E}">
        <p14:creationId xmlns:p14="http://schemas.microsoft.com/office/powerpoint/2010/main" val="449795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solidFill>
                  <a:srgbClr val="00B050"/>
                </a:solidFill>
                <a:effectLst/>
                <a:latin typeface="Times New Roman" panose="02020603050405020304" pitchFamily="18" charset="0"/>
                <a:ea typeface="Times New Roman" panose="02020603050405020304" pitchFamily="18" charset="0"/>
              </a:rPr>
              <a:t>Facilitate discussion where Learners share 1 risk/ escalation they identified and write these on Flipchart. Then place flipchart paper on a wall so its visible for officers throughout the rest of the session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4740F61A-8335-4E94-9970-A3791AE3000E}" type="slidenum">
              <a:rPr lang="en-GB" altLang="en-US" smtClean="0"/>
              <a:pPr>
                <a:defRPr/>
              </a:pPr>
              <a:t>3</a:t>
            </a:fld>
            <a:endParaRPr lang="en-GB" altLang="en-US"/>
          </a:p>
        </p:txBody>
      </p:sp>
    </p:spTree>
    <p:extLst>
      <p:ext uri="{BB962C8B-B14F-4D97-AF65-F5344CB8AC3E}">
        <p14:creationId xmlns:p14="http://schemas.microsoft.com/office/powerpoint/2010/main" val="2627266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sz="1800" dirty="0">
                <a:solidFill>
                  <a:srgbClr val="00B050"/>
                </a:solidFill>
                <a:effectLst/>
                <a:latin typeface="Times New Roman" panose="02020603050405020304" pitchFamily="18" charset="0"/>
                <a:ea typeface="Times New Roman" panose="02020603050405020304" pitchFamily="18" charset="0"/>
              </a:rPr>
              <a:t>Learners to name and discuss as many “positive requirements” as they can</a:t>
            </a:r>
          </a:p>
          <a:p>
            <a:pPr marL="457200"/>
            <a:r>
              <a:rPr lang="en-GB" sz="1800" dirty="0">
                <a:solidFill>
                  <a:srgbClr val="00B050"/>
                </a:solidFill>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solidFill>
                  <a:srgbClr val="00B050"/>
                </a:solidFill>
                <a:effectLst/>
                <a:latin typeface="Times New Roman" panose="02020603050405020304" pitchFamily="18" charset="0"/>
                <a:ea typeface="Times New Roman" panose="02020603050405020304" pitchFamily="18" charset="0"/>
              </a:rPr>
              <a:t>Learners to name and discuss as many “prohibitions” as they can</a:t>
            </a:r>
          </a:p>
          <a:p>
            <a:r>
              <a:rPr lang="en-GB" sz="1800" dirty="0">
                <a:solidFill>
                  <a:srgbClr val="00B050"/>
                </a:solidFill>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a:defRPr/>
            </a:pPr>
            <a:fld id="{4740F61A-8335-4E94-9970-A3791AE3000E}" type="slidenum">
              <a:rPr lang="en-GB" altLang="en-US" smtClean="0"/>
              <a:pPr>
                <a:defRPr/>
              </a:pPr>
              <a:t>4</a:t>
            </a:fld>
            <a:endParaRPr lang="en-GB" altLang="en-US"/>
          </a:p>
        </p:txBody>
      </p:sp>
    </p:spTree>
    <p:extLst>
      <p:ext uri="{BB962C8B-B14F-4D97-AF65-F5344CB8AC3E}">
        <p14:creationId xmlns:p14="http://schemas.microsoft.com/office/powerpoint/2010/main" val="1900574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1" i="0" dirty="0">
                <a:solidFill>
                  <a:srgbClr val="1C1C1C"/>
                </a:solidFill>
                <a:effectLst/>
                <a:latin typeface="Arial" panose="020B0604020202020204" pitchFamily="34" charset="0"/>
              </a:rPr>
              <a:t>Group exercise: (pairs or threes) </a:t>
            </a:r>
            <a:r>
              <a:rPr lang="en-GB" sz="1800" b="0" i="0" dirty="0">
                <a:solidFill>
                  <a:srgbClr val="1C1C1C"/>
                </a:solidFill>
                <a:effectLst/>
                <a:latin typeface="Arial" panose="020B0604020202020204" pitchFamily="34" charset="0"/>
              </a:rPr>
              <a:t> </a:t>
            </a:r>
            <a:endParaRPr lang="en-GB" b="0" i="0" dirty="0">
              <a:solidFill>
                <a:srgbClr val="1C1C1C"/>
              </a:solidFill>
              <a:effectLst/>
              <a:latin typeface="Segoe UI" panose="020B0502040204020203" pitchFamily="34" charset="0"/>
            </a:endParaRPr>
          </a:p>
          <a:p>
            <a:pPr algn="l" rtl="0" fontAlgn="base">
              <a:buFont typeface="Arial" panose="020B0604020202020204" pitchFamily="34" charset="0"/>
              <a:buChar char="•"/>
            </a:pPr>
            <a:r>
              <a:rPr lang="en-GB" sz="1800" b="0" i="0" dirty="0">
                <a:solidFill>
                  <a:srgbClr val="1C1C1C"/>
                </a:solidFill>
                <a:effectLst/>
                <a:latin typeface="Arial" panose="020B0604020202020204" pitchFamily="34" charset="0"/>
              </a:rPr>
              <a:t>In your group spend 5 minutes identifying what you have learnt from todays session, which can include learning context, formal or informal</a:t>
            </a:r>
          </a:p>
          <a:p>
            <a:pPr algn="l" rtl="0" fontAlgn="base">
              <a:buFont typeface="Arial" panose="020B0604020202020204" pitchFamily="34" charset="0"/>
              <a:buChar char="•"/>
            </a:pPr>
            <a:r>
              <a:rPr lang="en-GB" sz="1800" b="0" i="0" dirty="0">
                <a:solidFill>
                  <a:srgbClr val="1C1C1C"/>
                </a:solidFill>
                <a:effectLst/>
                <a:latin typeface="Arial" panose="020B0604020202020204" pitchFamily="34" charset="0"/>
              </a:rPr>
              <a:t>What learning factors have worked well?</a:t>
            </a:r>
          </a:p>
          <a:p>
            <a:pPr algn="l" rtl="0" fontAlgn="base">
              <a:buFont typeface="Arial" panose="020B0604020202020204" pitchFamily="34" charset="0"/>
              <a:buChar char="•"/>
            </a:pPr>
            <a:r>
              <a:rPr lang="en-GB" sz="1800" b="0" i="0" dirty="0">
                <a:solidFill>
                  <a:srgbClr val="1C1C1C"/>
                </a:solidFill>
                <a:effectLst/>
                <a:latin typeface="Arial" panose="020B0604020202020204" pitchFamily="34" charset="0"/>
              </a:rPr>
              <a:t>Identify any “Transferable Knowledge” they have learnt that they will carry into other areas of policing?</a:t>
            </a:r>
          </a:p>
          <a:p>
            <a:endParaRPr lang="en-GB" dirty="0"/>
          </a:p>
          <a:p>
            <a:r>
              <a:rPr lang="en-GB" b="1" u="none" dirty="0"/>
              <a:t>Classroom Discussion </a:t>
            </a:r>
          </a:p>
          <a:p>
            <a:r>
              <a:rPr lang="en-GB" b="0" u="none" dirty="0"/>
              <a:t>Refer back to Flipcharts Answers that were placed around the room during the sessions – and ask learners to draw on what they have learnt.</a:t>
            </a:r>
          </a:p>
          <a:p>
            <a:r>
              <a:rPr lang="en-GB" b="0" u="none" dirty="0"/>
              <a:t>**</a:t>
            </a:r>
            <a:r>
              <a:rPr lang="en-GB" b="0" u="none" dirty="0" err="1"/>
              <a:t>i.e</a:t>
            </a:r>
            <a:r>
              <a:rPr lang="en-GB" b="0" u="none" dirty="0"/>
              <a:t> learners completed Flipchart exercise (in line with slide 3) relating to RISK &amp; ESCALTION – ask officers how/where they will use RISK &amp; ESCALTION in their SPO Applications (Answer = Officer MG11 and Victim MG11)</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u="none" dirty="0"/>
              <a:t>**</a:t>
            </a:r>
            <a:r>
              <a:rPr lang="en-GB" b="0" u="none" dirty="0" err="1"/>
              <a:t>i.e</a:t>
            </a:r>
            <a:r>
              <a:rPr lang="en-GB" b="0" u="none" dirty="0"/>
              <a:t> learners completed Flipchart exercise (in line with slide 4) relating to POSITIVE ENFORCEMENT AND PROHBITIONS – ask officers how/where they will use POSITIVE ENFORCEMENT AND PROHBITIONS  in their SPO Applications (Answer = Applications, Reviews and Variations )</a:t>
            </a:r>
          </a:p>
          <a:p>
            <a:endParaRPr lang="en-GB" b="1" u="sng" dirty="0"/>
          </a:p>
        </p:txBody>
      </p:sp>
      <p:sp>
        <p:nvSpPr>
          <p:cNvPr id="4" name="Slide Number Placeholder 3"/>
          <p:cNvSpPr>
            <a:spLocks noGrp="1"/>
          </p:cNvSpPr>
          <p:nvPr>
            <p:ph type="sldNum" sz="quarter" idx="5"/>
          </p:nvPr>
        </p:nvSpPr>
        <p:spPr/>
        <p:txBody>
          <a:bodyPr/>
          <a:lstStyle/>
          <a:p>
            <a:pPr>
              <a:defRPr/>
            </a:pPr>
            <a:fld id="{4740F61A-8335-4E94-9970-A3791AE3000E}" type="slidenum">
              <a:rPr lang="en-GB" altLang="en-US" smtClean="0"/>
              <a:pPr>
                <a:defRPr/>
              </a:pPr>
              <a:t>17</a:t>
            </a:fld>
            <a:endParaRPr lang="en-GB" altLang="en-US"/>
          </a:p>
        </p:txBody>
      </p:sp>
    </p:spTree>
    <p:extLst>
      <p:ext uri="{BB962C8B-B14F-4D97-AF65-F5344CB8AC3E}">
        <p14:creationId xmlns:p14="http://schemas.microsoft.com/office/powerpoint/2010/main" val="1445056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800" dirty="0">
                <a:effectLst/>
                <a:latin typeface="Arial" panose="020B0604020202020204" pitchFamily="34" charset="0"/>
                <a:ea typeface="Times New Roman" panose="02020603050405020304" pitchFamily="18" charset="0"/>
              </a:rPr>
              <a:t>3 step Model for the class debrief which was as follows:</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 What?”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Purpose:​ To review the lesson content to collect information on what was learnt.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Intention:​ To draw out as much information as possible from the class in order to cement.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Example Questions: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arenR"/>
            </a:pPr>
            <a:r>
              <a:rPr lang="en-GB" sz="1800" dirty="0">
                <a:effectLst/>
                <a:latin typeface="Arial" panose="020B0604020202020204" pitchFamily="34" charset="0"/>
                <a:ea typeface="Calibri" panose="020F0502020204030204" pitchFamily="34" charset="0"/>
                <a:cs typeface="Times New Roman" panose="02020603050405020304" pitchFamily="18" charset="0"/>
              </a:rPr>
              <a:t>What happened?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arenR"/>
            </a:pPr>
            <a:r>
              <a:rPr lang="en-GB" sz="1800" dirty="0">
                <a:effectLst/>
                <a:latin typeface="Arial" panose="020B0604020202020204" pitchFamily="34" charset="0"/>
                <a:ea typeface="Calibri" panose="020F0502020204030204" pitchFamily="34" charset="0"/>
                <a:cs typeface="Times New Roman" panose="02020603050405020304" pitchFamily="18" charset="0"/>
              </a:rPr>
              <a:t>What took place during that activity?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arenR"/>
            </a:pPr>
            <a:r>
              <a:rPr lang="en-GB" sz="1800" dirty="0">
                <a:effectLst/>
                <a:latin typeface="Arial" panose="020B0604020202020204" pitchFamily="34" charset="0"/>
                <a:ea typeface="Calibri" panose="020F0502020204030204" pitchFamily="34" charset="0"/>
                <a:cs typeface="Times New Roman" panose="02020603050405020304" pitchFamily="18" charset="0"/>
              </a:rPr>
              <a:t>What did you observe?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 So What?”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Purpose:​ To interpret the learning collected at the “WHAT” stage to draw out the significance of the learning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Intention:​To draw out as much information as possible from the group in relation to learning and to help in my evaluation and reflection as a trainer.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Example Questions: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pPr>
            <a:r>
              <a:rPr lang="en-GB" sz="1800" dirty="0">
                <a:effectLst/>
                <a:latin typeface="Arial" panose="020B0604020202020204" pitchFamily="34" charset="0"/>
                <a:ea typeface="Calibri" panose="020F0502020204030204" pitchFamily="34" charset="0"/>
                <a:cs typeface="Times New Roman" panose="02020603050405020304" pitchFamily="18" charset="0"/>
              </a:rPr>
              <a:t>Why did the teaching work/not 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pPr>
            <a:r>
              <a:rPr lang="en-GB" sz="1800" dirty="0">
                <a:effectLst/>
                <a:latin typeface="Arial" panose="020B0604020202020204" pitchFamily="34" charset="0"/>
                <a:ea typeface="Calibri" panose="020F0502020204030204" pitchFamily="34" charset="0"/>
                <a:cs typeface="Times New Roman" panose="02020603050405020304" pitchFamily="18" charset="0"/>
              </a:rPr>
              <a:t>What problems arose?​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pPr>
            <a:r>
              <a:rPr lang="en-GB" sz="1800" dirty="0">
                <a:effectLst/>
                <a:latin typeface="Arial" panose="020B0604020202020204" pitchFamily="34" charset="0"/>
                <a:ea typeface="Calibri" panose="020F0502020204030204" pitchFamily="34" charset="0"/>
                <a:cs typeface="Times New Roman" panose="02020603050405020304" pitchFamily="18" charset="0"/>
              </a:rPr>
              <a:t>How successful was the knowledge transfer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pPr>
            <a:r>
              <a:rPr lang="en-GB" sz="1800" dirty="0">
                <a:effectLst/>
                <a:latin typeface="Arial" panose="020B0604020202020204" pitchFamily="34" charset="0"/>
                <a:ea typeface="Calibri" panose="020F0502020204030204" pitchFamily="34" charset="0"/>
                <a:cs typeface="Times New Roman" panose="02020603050405020304" pitchFamily="18" charset="0"/>
              </a:rPr>
              <a:t>what was the impact?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 Now What”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Purpose: To link the experience to future scenarios and cases in which they can consider a SPO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Intention:​ To get the learners to think about how they can apply what they have learnt.​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Example Questions: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What can you learn from this?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What might you do differently for Domestic Abuse Victims in the future?​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How can you carry this learning forward?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u="sng" dirty="0"/>
          </a:p>
        </p:txBody>
      </p:sp>
      <p:sp>
        <p:nvSpPr>
          <p:cNvPr id="4" name="Slide Number Placeholder 3"/>
          <p:cNvSpPr>
            <a:spLocks noGrp="1"/>
          </p:cNvSpPr>
          <p:nvPr>
            <p:ph type="sldNum" sz="quarter" idx="5"/>
          </p:nvPr>
        </p:nvSpPr>
        <p:spPr/>
        <p:txBody>
          <a:bodyPr/>
          <a:lstStyle/>
          <a:p>
            <a:pPr>
              <a:defRPr/>
            </a:pPr>
            <a:fld id="{4740F61A-8335-4E94-9970-A3791AE3000E}" type="slidenum">
              <a:rPr lang="en-GB" altLang="en-US" smtClean="0"/>
              <a:pPr>
                <a:defRPr/>
              </a:pPr>
              <a:t>18</a:t>
            </a:fld>
            <a:endParaRPr lang="en-GB" altLang="en-US"/>
          </a:p>
        </p:txBody>
      </p:sp>
    </p:spTree>
    <p:extLst>
      <p:ext uri="{BB962C8B-B14F-4D97-AF65-F5344CB8AC3E}">
        <p14:creationId xmlns:p14="http://schemas.microsoft.com/office/powerpoint/2010/main" val="4038834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E5A92778-F205-A760-BD62-892F18C9B9EF}"/>
              </a:ext>
            </a:extLst>
          </p:cNvPr>
          <p:cNvSpPr>
            <a:spLocks noChangeArrowheads="1"/>
          </p:cNvSpPr>
          <p:nvPr/>
        </p:nvSpPr>
        <p:spPr bwMode="auto">
          <a:xfrm>
            <a:off x="0" y="0"/>
            <a:ext cx="9144000" cy="6858000"/>
          </a:xfrm>
          <a:prstGeom prst="rect">
            <a:avLst/>
          </a:prstGeom>
          <a:solidFill>
            <a:srgbClr val="1F235C"/>
          </a:solidFill>
          <a:ln w="9525">
            <a:solidFill>
              <a:schemeClr val="tx1"/>
            </a:solidFill>
            <a:miter lim="800000"/>
            <a:headEnd/>
            <a:tailEnd/>
          </a:ln>
          <a:effec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a:p>
        </p:txBody>
      </p:sp>
      <p:pic>
        <p:nvPicPr>
          <p:cNvPr id="3" name="Picture 16" descr="GwentPolice CMYK TRR Logo">
            <a:extLst>
              <a:ext uri="{FF2B5EF4-FFF2-40B4-BE49-F238E27FC236}">
                <a16:creationId xmlns:a16="http://schemas.microsoft.com/office/drawing/2014/main" id="{F257AA56-59A5-18E6-840E-5A25214CCDD4}"/>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68538" y="765175"/>
            <a:ext cx="4535487" cy="289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2" name="Rectangle 6"/>
          <p:cNvSpPr>
            <a:spLocks noGrp="1" noChangeArrowheads="1"/>
          </p:cNvSpPr>
          <p:nvPr>
            <p:ph type="ctrTitle"/>
          </p:nvPr>
        </p:nvSpPr>
        <p:spPr>
          <a:xfrm>
            <a:off x="684213" y="4005263"/>
            <a:ext cx="7772400" cy="1152525"/>
          </a:xfrm>
        </p:spPr>
        <p:txBody>
          <a:bodyPr/>
          <a:lstStyle>
            <a:lvl1pPr algn="ctr">
              <a:defRPr sz="2800"/>
            </a:lvl1pPr>
          </a:lstStyle>
          <a:p>
            <a:pPr lvl="0"/>
            <a:r>
              <a:rPr lang="en-GB" noProof="0"/>
              <a:t>Click to edit Master title style</a:t>
            </a:r>
          </a:p>
        </p:txBody>
      </p:sp>
      <p:sp>
        <p:nvSpPr>
          <p:cNvPr id="4106" name="Rectangle 10"/>
          <p:cNvSpPr>
            <a:spLocks noGrp="1" noChangeArrowheads="1"/>
          </p:cNvSpPr>
          <p:nvPr>
            <p:ph type="subTitle" idx="1"/>
          </p:nvPr>
        </p:nvSpPr>
        <p:spPr>
          <a:xfrm>
            <a:off x="1371600" y="5322888"/>
            <a:ext cx="6400800" cy="769937"/>
          </a:xfrm>
        </p:spPr>
        <p:txBody>
          <a:bodyPr/>
          <a:lstStyle>
            <a:lvl1pPr marL="0" indent="0" algn="ctr">
              <a:buFontTx/>
              <a:buNone/>
              <a:defRPr sz="1600">
                <a:solidFill>
                  <a:schemeClr val="bg1"/>
                </a:solidFill>
              </a:defRPr>
            </a:lvl1pPr>
          </a:lstStyle>
          <a:p>
            <a:pPr lvl="0"/>
            <a:r>
              <a:rPr lang="en-GB" noProof="0"/>
              <a:t>Click to edit Master subtitle style</a:t>
            </a:r>
          </a:p>
        </p:txBody>
      </p:sp>
    </p:spTree>
    <p:extLst>
      <p:ext uri="{BB962C8B-B14F-4D97-AF65-F5344CB8AC3E}">
        <p14:creationId xmlns:p14="http://schemas.microsoft.com/office/powerpoint/2010/main" val="3637909049"/>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8">
            <a:extLst>
              <a:ext uri="{FF2B5EF4-FFF2-40B4-BE49-F238E27FC236}">
                <a16:creationId xmlns:a16="http://schemas.microsoft.com/office/drawing/2014/main" id="{459DE17E-C1AC-0DC4-5E11-41B7B8DAD430}"/>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31453023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8">
            <a:extLst>
              <a:ext uri="{FF2B5EF4-FFF2-40B4-BE49-F238E27FC236}">
                <a16:creationId xmlns:a16="http://schemas.microsoft.com/office/drawing/2014/main" id="{81AB8A7E-BBB4-9D75-088D-E51C672D1145}"/>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3155197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68313" y="1341438"/>
            <a:ext cx="4038600" cy="4784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59313" y="1341438"/>
            <a:ext cx="4038600" cy="4784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8">
            <a:extLst>
              <a:ext uri="{FF2B5EF4-FFF2-40B4-BE49-F238E27FC236}">
                <a16:creationId xmlns:a16="http://schemas.microsoft.com/office/drawing/2014/main" id="{38C217C0-45E9-8DE1-A85D-D1F864007EAD}"/>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3507770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8">
            <a:extLst>
              <a:ext uri="{FF2B5EF4-FFF2-40B4-BE49-F238E27FC236}">
                <a16:creationId xmlns:a16="http://schemas.microsoft.com/office/drawing/2014/main" id="{5FD1F463-2D07-653B-5815-98CF189FBEA2}"/>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66240478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8">
            <a:extLst>
              <a:ext uri="{FF2B5EF4-FFF2-40B4-BE49-F238E27FC236}">
                <a16:creationId xmlns:a16="http://schemas.microsoft.com/office/drawing/2014/main" id="{E9AFDB4E-62B3-5B51-1128-3654C0E7742C}"/>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27591110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8">
            <a:extLst>
              <a:ext uri="{FF2B5EF4-FFF2-40B4-BE49-F238E27FC236}">
                <a16:creationId xmlns:a16="http://schemas.microsoft.com/office/drawing/2014/main" id="{39D12374-F5B6-2722-F2B0-66981AD77D9A}"/>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5012974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8">
            <a:extLst>
              <a:ext uri="{FF2B5EF4-FFF2-40B4-BE49-F238E27FC236}">
                <a16:creationId xmlns:a16="http://schemas.microsoft.com/office/drawing/2014/main" id="{66DAF94A-71FD-087A-83BA-A20AD8F7A3E1}"/>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53005123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8">
            <a:extLst>
              <a:ext uri="{FF2B5EF4-FFF2-40B4-BE49-F238E27FC236}">
                <a16:creationId xmlns:a16="http://schemas.microsoft.com/office/drawing/2014/main" id="{3F3698A1-7780-0758-7DD8-647B8488DA65}"/>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86866327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8">
            <a:extLst>
              <a:ext uri="{FF2B5EF4-FFF2-40B4-BE49-F238E27FC236}">
                <a16:creationId xmlns:a16="http://schemas.microsoft.com/office/drawing/2014/main" id="{A0D95310-201F-9080-E203-FE753AF60022}"/>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12063494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78613" y="115888"/>
            <a:ext cx="2070100" cy="60102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68313" y="115888"/>
            <a:ext cx="6057900" cy="6010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8">
            <a:extLst>
              <a:ext uri="{FF2B5EF4-FFF2-40B4-BE49-F238E27FC236}">
                <a16:creationId xmlns:a16="http://schemas.microsoft.com/office/drawing/2014/main" id="{C6C2EEEE-7488-DAE7-DF4E-A99F1F3603BE}"/>
              </a:ext>
            </a:extLst>
          </p:cNvPr>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21610250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41620" y="-20436"/>
            <a:ext cx="9227240"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246032" y="2337059"/>
            <a:ext cx="5490278" cy="1986968"/>
          </a:xfrm>
        </p:spPr>
        <p:txBody>
          <a:bodyPr/>
          <a:lstStyle>
            <a:lvl1pPr>
              <a:defRPr sz="36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2771313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29817" y="-45051"/>
            <a:ext cx="9345266"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1511188" y="118264"/>
            <a:ext cx="7566944" cy="584775"/>
          </a:xfrm>
        </p:spPr>
        <p:txBody>
          <a:bodyPr anchor="ctr">
            <a:noAutofit/>
          </a:bodyPr>
          <a:lstStyle>
            <a:lvl1pPr>
              <a:defRPr sz="24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445989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2" descr="logo-bg-tint-5pc">
            <a:extLst>
              <a:ext uri="{FF2B5EF4-FFF2-40B4-BE49-F238E27FC236}">
                <a16:creationId xmlns:a16="http://schemas.microsoft.com/office/drawing/2014/main" id="{73CD2C9D-A7A1-1A90-42A5-53DB10576BBC}"/>
              </a:ext>
            </a:extLst>
          </p:cNvPr>
          <p:cNvPicPr>
            <a:picLocks noChangeAspect="1" noChangeArrowheads="1"/>
          </p:cNvPicPr>
          <p:nvPr userDrawn="1"/>
        </p:nvPicPr>
        <p:blipFill>
          <a:blip r:embed="rId15">
            <a:extLst>
              <a:ext uri="{28A0092B-C50C-407E-A947-70E740481C1C}">
                <a14:useLocalDpi xmlns:a14="http://schemas.microsoft.com/office/drawing/2010/main" val="0"/>
              </a:ext>
            </a:extLst>
          </a:blip>
          <a:srcRect r="31015" b="17603"/>
          <a:stretch>
            <a:fillRect/>
          </a:stretch>
        </p:blipFill>
        <p:spPr bwMode="auto">
          <a:xfrm>
            <a:off x="4416425" y="260350"/>
            <a:ext cx="4727575" cy="659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3">
            <a:extLst>
              <a:ext uri="{FF2B5EF4-FFF2-40B4-BE49-F238E27FC236}">
                <a16:creationId xmlns:a16="http://schemas.microsoft.com/office/drawing/2014/main" id="{A2B462C2-EEB6-DFD1-8788-1F8FA36FBA7B}"/>
              </a:ext>
            </a:extLst>
          </p:cNvPr>
          <p:cNvSpPr>
            <a:spLocks noGrp="1" noChangeArrowheads="1"/>
          </p:cNvSpPr>
          <p:nvPr>
            <p:ph type="body" idx="1"/>
          </p:nvPr>
        </p:nvSpPr>
        <p:spPr bwMode="auto">
          <a:xfrm>
            <a:off x="468313" y="1341438"/>
            <a:ext cx="8229600"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24">
            <a:extLst>
              <a:ext uri="{FF2B5EF4-FFF2-40B4-BE49-F238E27FC236}">
                <a16:creationId xmlns:a16="http://schemas.microsoft.com/office/drawing/2014/main" id="{0DF9194A-FA20-5BA6-FF20-1B65A9E06EA7}"/>
              </a:ext>
            </a:extLst>
          </p:cNvPr>
          <p:cNvSpPr>
            <a:spLocks noChangeArrowheads="1"/>
          </p:cNvSpPr>
          <p:nvPr userDrawn="1"/>
        </p:nvSpPr>
        <p:spPr bwMode="auto">
          <a:xfrm>
            <a:off x="0" y="0"/>
            <a:ext cx="9144000" cy="981075"/>
          </a:xfrm>
          <a:prstGeom prst="rect">
            <a:avLst/>
          </a:prstGeom>
          <a:solidFill>
            <a:srgbClr val="1F235C"/>
          </a:solidFill>
          <a:ln>
            <a:noFill/>
          </a:ln>
          <a:effec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a:p>
        </p:txBody>
      </p:sp>
      <p:pic>
        <p:nvPicPr>
          <p:cNvPr id="1029" name="Picture 25" descr="GwentPolice-CMYK-SLR-Logo">
            <a:extLst>
              <a:ext uri="{FF2B5EF4-FFF2-40B4-BE49-F238E27FC236}">
                <a16:creationId xmlns:a16="http://schemas.microsoft.com/office/drawing/2014/main" id="{94F7C3A7-25A3-E606-535A-12A2CC19F55A}"/>
              </a:ext>
            </a:extLst>
          </p:cNvPr>
          <p:cNvPicPr>
            <a:picLocks noChangeAspect="1" noChangeArrowheads="1"/>
          </p:cNvPicPr>
          <p:nvPr userDrawn="1"/>
        </p:nvPicPr>
        <p:blipFill>
          <a:blip r:embed="rId16">
            <a:extLst>
              <a:ext uri="{28A0092B-C50C-407E-A947-70E740481C1C}">
                <a14:useLocalDpi xmlns:a14="http://schemas.microsoft.com/office/drawing/2010/main" val="0"/>
              </a:ext>
            </a:extLst>
          </a:blip>
          <a:srcRect r="84103"/>
          <a:stretch>
            <a:fillRect/>
          </a:stretch>
        </p:blipFill>
        <p:spPr bwMode="auto">
          <a:xfrm>
            <a:off x="250825" y="0"/>
            <a:ext cx="720725"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0" name="Rectangle 26">
            <a:extLst>
              <a:ext uri="{FF2B5EF4-FFF2-40B4-BE49-F238E27FC236}">
                <a16:creationId xmlns:a16="http://schemas.microsoft.com/office/drawing/2014/main" id="{6EEC7F9A-D300-B4E3-78E2-1F61871CA9F3}"/>
              </a:ext>
            </a:extLst>
          </p:cNvPr>
          <p:cNvSpPr>
            <a:spLocks noGrp="1" noChangeArrowheads="1"/>
          </p:cNvSpPr>
          <p:nvPr>
            <p:ph type="title"/>
          </p:nvPr>
        </p:nvSpPr>
        <p:spPr bwMode="auto">
          <a:xfrm>
            <a:off x="1042988" y="115888"/>
            <a:ext cx="7705725"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31" name="Rectangle 27">
            <a:extLst>
              <a:ext uri="{FF2B5EF4-FFF2-40B4-BE49-F238E27FC236}">
                <a16:creationId xmlns:a16="http://schemas.microsoft.com/office/drawing/2014/main" id="{3F4D6737-43C2-B39D-F014-FBD06D073B5C}"/>
              </a:ext>
            </a:extLst>
          </p:cNvPr>
          <p:cNvSpPr>
            <a:spLocks noChangeArrowheads="1"/>
          </p:cNvSpPr>
          <p:nvPr userDrawn="1"/>
        </p:nvSpPr>
        <p:spPr bwMode="auto">
          <a:xfrm>
            <a:off x="0" y="6308725"/>
            <a:ext cx="9144000" cy="549275"/>
          </a:xfrm>
          <a:prstGeom prst="rect">
            <a:avLst/>
          </a:prstGeom>
          <a:solidFill>
            <a:srgbClr val="1F235C"/>
          </a:solidFill>
          <a:ln>
            <a:noFill/>
          </a:ln>
          <a:effec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a:p>
        </p:txBody>
      </p:sp>
      <p:sp>
        <p:nvSpPr>
          <p:cNvPr id="1052" name="Rectangle 28">
            <a:extLst>
              <a:ext uri="{FF2B5EF4-FFF2-40B4-BE49-F238E27FC236}">
                <a16:creationId xmlns:a16="http://schemas.microsoft.com/office/drawing/2014/main" id="{AEAE23ED-013D-5FF3-DF33-149EC2A28D35}"/>
              </a:ext>
            </a:extLst>
          </p:cNvPr>
          <p:cNvSpPr>
            <a:spLocks noGrp="1" noChangeArrowheads="1"/>
          </p:cNvSpPr>
          <p:nvPr>
            <p:ph type="ftr" sz="quarter" idx="3"/>
          </p:nvPr>
        </p:nvSpPr>
        <p:spPr bwMode="auto">
          <a:xfrm>
            <a:off x="468313" y="6381750"/>
            <a:ext cx="8207375" cy="360363"/>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solidFill>
                  <a:schemeClr val="bg1"/>
                </a:solidFill>
                <a:latin typeface="Arial" charset="0"/>
              </a:defRPr>
            </a:lvl1pPr>
          </a:lstStyle>
          <a:p>
            <a:pPr>
              <a:defRPr/>
            </a:pPr>
            <a:endParaRPr lang="en-GB"/>
          </a:p>
        </p:txBody>
      </p:sp>
    </p:spTree>
  </p:cSld>
  <p:clrMap bg1="lt1" tx1="dk1" bg2="lt2" tx2="dk2" accent1="accent1" accent2="accent2" accent3="accent3" accent4="accent4" accent5="accent5" accent6="accent6" hlink="hlink" folHlink="folHlink"/>
  <p:sldLayoutIdLst>
    <p:sldLayoutId id="2147483863"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4" r:id="rId12"/>
    <p:sldLayoutId id="2147483865" r:id="rId13"/>
  </p:sldLayoutIdLst>
  <p:hf sldNum="0" hdr="0" ftr="0" dt="0"/>
  <p:txStyles>
    <p:titleStyle>
      <a:lvl1pPr algn="l" rtl="0" eaLnBrk="0" fontAlgn="base" hangingPunct="0">
        <a:spcBef>
          <a:spcPct val="0"/>
        </a:spcBef>
        <a:spcAft>
          <a:spcPct val="0"/>
        </a:spcAft>
        <a:defRPr sz="2400">
          <a:solidFill>
            <a:schemeClr val="bg1"/>
          </a:solidFill>
          <a:latin typeface="+mj-lt"/>
          <a:ea typeface="+mj-ea"/>
          <a:cs typeface="+mj-cs"/>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p:titleStyle>
    <p:body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mailto:JointLegalServices@south-wales.police.uk" TargetMode="Externa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467544" y="3284984"/>
            <a:ext cx="5490278" cy="1512168"/>
          </a:xfrm>
        </p:spPr>
        <p:txBody>
          <a:bodyPr/>
          <a:lstStyle/>
          <a:p>
            <a:pPr>
              <a:lnSpc>
                <a:spcPct val="150000"/>
              </a:lnSpc>
            </a:pPr>
            <a:r>
              <a:rPr lang="en-US" dirty="0">
                <a:latin typeface="Arial"/>
                <a:cs typeface="Arial"/>
              </a:rPr>
              <a:t>Stalking Protection</a:t>
            </a:r>
            <a:br>
              <a:rPr lang="en-US" dirty="0">
                <a:latin typeface="Arial"/>
                <a:cs typeface="Arial"/>
              </a:rPr>
            </a:br>
            <a:r>
              <a:rPr lang="en-US" dirty="0">
                <a:latin typeface="Arial"/>
                <a:cs typeface="Arial"/>
              </a:rPr>
              <a:t>Orders </a:t>
            </a:r>
            <a:br>
              <a:rPr lang="en-US" dirty="0">
                <a:latin typeface="Arial"/>
                <a:cs typeface="Arial"/>
              </a:rPr>
            </a:br>
            <a:br>
              <a:rPr lang="en-US" dirty="0">
                <a:latin typeface="Arial"/>
                <a:cs typeface="Arial"/>
              </a:rPr>
            </a:br>
            <a:endParaRPr lang="en-US" dirty="0"/>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A8E6D4-0948-D074-DD19-0DF32A1B42F0}"/>
              </a:ext>
            </a:extLst>
          </p:cNvPr>
          <p:cNvSpPr/>
          <p:nvPr/>
        </p:nvSpPr>
        <p:spPr>
          <a:xfrm>
            <a:off x="1561758" y="1168472"/>
            <a:ext cx="7582242" cy="557126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Have an increased knowledge of Stalking Protection Orders (SPO) </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Explain criteria for applying for a SPO and how to apply</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Explain Types of Orders available for victim's (Full / Interim) </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Complete a Victim Statement (Victim MG11) to the standard that clearly evidences that the stalking behaviour has taken place in a manner that satisfies the court.</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Complete an Applicant Statement (Officer MG11) </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Understand the “Superintendents Authorisation” element of the process when making an application for a SPO</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Familiarize themselves with a “SPO Checklist” &amp; “SPO Bundle </a:t>
            </a:r>
            <a:r>
              <a:rPr lang="en-GB" sz="1500" spc="-15" dirty="0" err="1">
                <a:solidFill>
                  <a:schemeClr val="accent6"/>
                </a:solidFill>
                <a:effectLst/>
                <a:latin typeface="+mj-lt"/>
                <a:ea typeface="Times New Roman" panose="02020603050405020304" pitchFamily="18" charset="0"/>
              </a:rPr>
              <a:t>Checklistof</a:t>
            </a:r>
            <a:r>
              <a:rPr lang="en-GB" sz="1500" spc="-15" dirty="0">
                <a:solidFill>
                  <a:schemeClr val="accent6"/>
                </a:solidFill>
                <a:effectLst/>
                <a:latin typeface="+mj-lt"/>
                <a:ea typeface="Times New Roman" panose="02020603050405020304" pitchFamily="18" charset="0"/>
              </a:rPr>
              <a:t> actions required</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Understand the Process of the SPO submission </a:t>
            </a:r>
            <a:endParaRPr lang="en-GB" sz="1500" dirty="0">
              <a:solidFill>
                <a:schemeClr val="accent6"/>
              </a:solidFill>
              <a:effectLst/>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a:solidFill>
                  <a:schemeClr val="accent6"/>
                </a:solidFill>
                <a:effectLst/>
                <a:latin typeface="+mj-lt"/>
                <a:ea typeface="Times New Roman" panose="02020603050405020304" pitchFamily="18" charset="0"/>
              </a:rPr>
              <a:t>Explain </a:t>
            </a:r>
            <a:r>
              <a:rPr lang="en-GB" sz="1500" spc="-15" dirty="0">
                <a:solidFill>
                  <a:schemeClr val="accent6"/>
                </a:solidFill>
                <a:effectLst/>
                <a:latin typeface="+mj-lt"/>
                <a:ea typeface="Times New Roman" panose="02020603050405020304" pitchFamily="18" charset="0"/>
              </a:rPr>
              <a:t>the Enforcement, Monitoring, Review, Variation, Closure or Renewal of the SPO and officers role in these stages</a:t>
            </a:r>
            <a:endParaRPr lang="en-GB" sz="1500" dirty="0">
              <a:solidFill>
                <a:schemeClr val="accent6"/>
              </a:solidFill>
              <a:latin typeface="+mj-lt"/>
              <a:ea typeface="Times New Roman" panose="02020603050405020304" pitchFamily="18" charset="0"/>
            </a:endParaRPr>
          </a:p>
          <a:p>
            <a:pPr marL="342900" lvl="0" indent="-342900">
              <a:lnSpc>
                <a:spcPct val="150000"/>
              </a:lnSpc>
              <a:buFont typeface="Symbol" panose="05050102010706020507" pitchFamily="18" charset="2"/>
              <a:buChar char=""/>
            </a:pPr>
            <a:r>
              <a:rPr lang="en-GB" sz="1500" spc="-15" dirty="0">
                <a:solidFill>
                  <a:schemeClr val="accent6"/>
                </a:solidFill>
                <a:effectLst/>
                <a:latin typeface="+mj-lt"/>
                <a:ea typeface="Times New Roman" panose="02020603050405020304" pitchFamily="18" charset="0"/>
              </a:rPr>
              <a:t>Explain what a SPO Breach is, and know the officer responsibilities in line with this.</a:t>
            </a:r>
            <a:endParaRPr lang="en-GB" sz="1500" dirty="0">
              <a:solidFill>
                <a:schemeClr val="accent6"/>
              </a:solidFill>
              <a:latin typeface="+mj-lt"/>
            </a:endParaRPr>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Stalking Protection Order (SPO) </a:t>
            </a:r>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40598" y="755994"/>
            <a:ext cx="7566944" cy="412478"/>
          </a:xfrm>
        </p:spPr>
        <p:txBody>
          <a:bodyPr/>
          <a:lstStyle/>
          <a:p>
            <a:pPr marL="0" indent="0">
              <a:buNone/>
              <a:defRPr/>
            </a:pPr>
            <a:r>
              <a:rPr lang="en-GB" dirty="0"/>
              <a:t>Aims &amp; Objectives </a:t>
            </a:r>
          </a:p>
        </p:txBody>
      </p:sp>
    </p:spTree>
    <p:extLst>
      <p:ext uri="{BB962C8B-B14F-4D97-AF65-F5344CB8AC3E}">
        <p14:creationId xmlns:p14="http://schemas.microsoft.com/office/powerpoint/2010/main" val="442059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A8E6D4-0948-D074-DD19-0DF32A1B42F0}"/>
              </a:ext>
            </a:extLst>
          </p:cNvPr>
          <p:cNvSpPr/>
          <p:nvPr/>
        </p:nvSpPr>
        <p:spPr>
          <a:xfrm>
            <a:off x="1511188" y="2924944"/>
            <a:ext cx="7566944" cy="1584176"/>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Stalking Protection Order (SPO) </a:t>
            </a:r>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23888" y="1052736"/>
            <a:ext cx="7566944" cy="5001419"/>
          </a:xfrm>
        </p:spPr>
        <p:txBody>
          <a:bodyPr/>
          <a:lstStyle/>
          <a:p>
            <a:pPr marL="0" indent="0">
              <a:buNone/>
              <a:defRPr/>
            </a:pPr>
            <a:r>
              <a:rPr lang="en-GB" dirty="0"/>
              <a:t>The Stalking Protection ACT 2019 introduced </a:t>
            </a:r>
            <a:r>
              <a:rPr lang="en-GB" b="1" dirty="0"/>
              <a:t>SPO’s</a:t>
            </a:r>
          </a:p>
          <a:p>
            <a:pPr marL="0" indent="0">
              <a:buNone/>
              <a:defRPr/>
            </a:pPr>
            <a:endParaRPr lang="en-GB" b="1" dirty="0"/>
          </a:p>
          <a:p>
            <a:pPr marL="0" indent="0">
              <a:buNone/>
              <a:defRPr/>
            </a:pPr>
            <a:r>
              <a:rPr lang="en-GB" b="1" dirty="0"/>
              <a:t>They are a pre-conviction intervention to protect victims and prevent stalking behaviours escalating</a:t>
            </a:r>
          </a:p>
          <a:p>
            <a:pPr marL="0" indent="0">
              <a:buNone/>
              <a:defRPr/>
            </a:pPr>
            <a:r>
              <a:rPr lang="en-GB" b="1" dirty="0"/>
              <a:t>They are NOT an alternative to prosecution for stalking offences </a:t>
            </a:r>
          </a:p>
          <a:p>
            <a:pPr marL="0" indent="0">
              <a:buNone/>
              <a:defRPr/>
            </a:pPr>
            <a:endParaRPr lang="en-GB" b="1" dirty="0"/>
          </a:p>
          <a:p>
            <a:pPr marL="0" indent="0">
              <a:buNone/>
              <a:defRPr/>
            </a:pPr>
            <a:r>
              <a:rPr lang="en-GB" b="1" u="sng" dirty="0">
                <a:solidFill>
                  <a:schemeClr val="accent6"/>
                </a:solidFill>
              </a:rPr>
              <a:t>TOP TIPS</a:t>
            </a:r>
          </a:p>
          <a:p>
            <a:pPr>
              <a:defRPr/>
            </a:pPr>
            <a:r>
              <a:rPr lang="en-GB" dirty="0">
                <a:solidFill>
                  <a:schemeClr val="accent6"/>
                </a:solidFill>
              </a:rPr>
              <a:t>Do a chronological list of incidents</a:t>
            </a:r>
          </a:p>
          <a:p>
            <a:pPr>
              <a:defRPr/>
            </a:pPr>
            <a:r>
              <a:rPr lang="en-GB" dirty="0">
                <a:solidFill>
                  <a:schemeClr val="accent6"/>
                </a:solidFill>
              </a:rPr>
              <a:t>Make sure the victim is supported &amp; sign posted</a:t>
            </a:r>
          </a:p>
          <a:p>
            <a:pPr>
              <a:defRPr/>
            </a:pPr>
            <a:r>
              <a:rPr lang="en-GB" dirty="0">
                <a:solidFill>
                  <a:schemeClr val="accent6"/>
                </a:solidFill>
              </a:rPr>
              <a:t>Read guidance</a:t>
            </a:r>
          </a:p>
          <a:p>
            <a:pPr marL="0" indent="0">
              <a:buNone/>
              <a:defRPr/>
            </a:pPr>
            <a:endParaRPr lang="en-GB" b="1" dirty="0"/>
          </a:p>
          <a:p>
            <a:pPr marL="0" indent="0">
              <a:buNone/>
              <a:defRPr/>
            </a:pPr>
            <a:r>
              <a:rPr lang="en-GB" dirty="0"/>
              <a:t>The application for the order is made </a:t>
            </a:r>
            <a:r>
              <a:rPr lang="en-GB" b="1" dirty="0"/>
              <a:t>BY POLICE </a:t>
            </a:r>
            <a:r>
              <a:rPr lang="en-GB" dirty="0"/>
              <a:t>in the</a:t>
            </a:r>
            <a:r>
              <a:rPr lang="en-GB" b="1" dirty="0"/>
              <a:t> MAGISTRATES COURT  </a:t>
            </a:r>
            <a:r>
              <a:rPr lang="en-GB" dirty="0"/>
              <a:t>and can be made in both </a:t>
            </a:r>
            <a:r>
              <a:rPr lang="en-GB" b="1" dirty="0"/>
              <a:t>DOMESTIC and NON-DOMESTIC cases</a:t>
            </a:r>
          </a:p>
          <a:p>
            <a:pPr marL="0" indent="0">
              <a:buNone/>
              <a:defRPr/>
            </a:pPr>
            <a:endParaRPr lang="en-GB" b="1" dirty="0"/>
          </a:p>
          <a:p>
            <a:pPr marL="0" indent="0">
              <a:buNone/>
              <a:defRPr/>
            </a:pPr>
            <a:r>
              <a:rPr lang="en-GB" dirty="0"/>
              <a:t>The order is </a:t>
            </a:r>
            <a:r>
              <a:rPr lang="en-GB" b="1" dirty="0"/>
              <a:t>CIVIL, </a:t>
            </a:r>
            <a:r>
              <a:rPr lang="en-GB" b="1" u="sng" dirty="0"/>
              <a:t>BUT</a:t>
            </a:r>
            <a:r>
              <a:rPr lang="en-GB" b="1" dirty="0"/>
              <a:t> </a:t>
            </a:r>
            <a:r>
              <a:rPr lang="en-GB" dirty="0"/>
              <a:t>any </a:t>
            </a:r>
            <a:r>
              <a:rPr lang="en-GB" b="1" dirty="0"/>
              <a:t>BREACH IS CRIMINAL</a:t>
            </a:r>
          </a:p>
        </p:txBody>
      </p:sp>
    </p:spTree>
    <p:extLst>
      <p:ext uri="{BB962C8B-B14F-4D97-AF65-F5344CB8AC3E}">
        <p14:creationId xmlns:p14="http://schemas.microsoft.com/office/powerpoint/2010/main" val="1999715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46753A-48D0-86BE-73AE-D4B5CBBDD320}"/>
              </a:ext>
            </a:extLst>
          </p:cNvPr>
          <p:cNvSpPr/>
          <p:nvPr/>
        </p:nvSpPr>
        <p:spPr>
          <a:xfrm>
            <a:off x="1511188" y="3558753"/>
            <a:ext cx="7566944" cy="249540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Criteria for applying for a SPO </a:t>
            </a:r>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23888" y="1052736"/>
            <a:ext cx="7566944" cy="5001419"/>
          </a:xfrm>
        </p:spPr>
        <p:txBody>
          <a:bodyPr/>
          <a:lstStyle/>
          <a:p>
            <a:pPr marL="0" indent="0">
              <a:buNone/>
              <a:defRPr/>
            </a:pPr>
            <a:r>
              <a:rPr lang="en-GB" dirty="0"/>
              <a:t>The subject has carried out acts associated with STALKING</a:t>
            </a:r>
            <a:endParaRPr lang="en-GB" b="1" dirty="0"/>
          </a:p>
          <a:p>
            <a:pPr marL="0" indent="0">
              <a:buNone/>
              <a:defRPr/>
            </a:pPr>
            <a:endParaRPr lang="en-GB" b="1" dirty="0"/>
          </a:p>
          <a:p>
            <a:pPr marL="0" indent="0">
              <a:buNone/>
              <a:defRPr/>
            </a:pPr>
            <a:r>
              <a:rPr lang="en-GB" dirty="0"/>
              <a:t>The subject poses a </a:t>
            </a:r>
            <a:r>
              <a:rPr lang="en-GB" u="sng" dirty="0"/>
              <a:t>risk </a:t>
            </a:r>
            <a:r>
              <a:rPr lang="en-GB" dirty="0"/>
              <a:t>of stalking to a person </a:t>
            </a:r>
            <a:r>
              <a:rPr lang="en-GB" b="1" dirty="0"/>
              <a:t>and </a:t>
            </a:r>
            <a:r>
              <a:rPr lang="en-GB" dirty="0"/>
              <a:t>there is </a:t>
            </a:r>
            <a:r>
              <a:rPr lang="en-GB" b="1" dirty="0"/>
              <a:t>reasonable cause to believe </a:t>
            </a:r>
            <a:r>
              <a:rPr lang="en-GB" dirty="0"/>
              <a:t>that the proposed SPO is necessary </a:t>
            </a:r>
            <a:r>
              <a:rPr lang="en-GB" b="1" dirty="0"/>
              <a:t>to protect the other person from risk</a:t>
            </a:r>
            <a:r>
              <a:rPr lang="en-GB" dirty="0"/>
              <a:t> (the person to be protected does not have to have been the victim of the acts mentioned above </a:t>
            </a:r>
            <a:r>
              <a:rPr lang="en-GB" dirty="0" err="1"/>
              <a:t>i.e</a:t>
            </a:r>
            <a:r>
              <a:rPr lang="en-GB" dirty="0"/>
              <a:t> new partner, family member etc)</a:t>
            </a:r>
          </a:p>
          <a:p>
            <a:pPr marL="0" indent="0">
              <a:buNone/>
              <a:defRPr/>
            </a:pPr>
            <a:endParaRPr lang="en-GB" b="1" dirty="0"/>
          </a:p>
          <a:p>
            <a:pPr marL="0" indent="0">
              <a:buNone/>
              <a:defRPr/>
            </a:pPr>
            <a:endParaRPr lang="en-GB" b="1" dirty="0"/>
          </a:p>
          <a:p>
            <a:pPr marL="0" indent="0">
              <a:buNone/>
              <a:defRPr/>
            </a:pPr>
            <a:r>
              <a:rPr lang="en-GB" b="1" u="sng" dirty="0">
                <a:solidFill>
                  <a:schemeClr val="accent6"/>
                </a:solidFill>
              </a:rPr>
              <a:t>TOP TIPS</a:t>
            </a:r>
          </a:p>
          <a:p>
            <a:pPr>
              <a:defRPr/>
            </a:pPr>
            <a:r>
              <a:rPr lang="en-GB" dirty="0">
                <a:solidFill>
                  <a:schemeClr val="accent6"/>
                </a:solidFill>
              </a:rPr>
              <a:t>Do a chronological list of incidents</a:t>
            </a:r>
          </a:p>
          <a:p>
            <a:pPr>
              <a:defRPr/>
            </a:pPr>
            <a:r>
              <a:rPr lang="en-GB" dirty="0">
                <a:solidFill>
                  <a:schemeClr val="accent6"/>
                </a:solidFill>
              </a:rPr>
              <a:t>Do not delay in referring to JLS and progressing application – delay can be fatal to showing necessity</a:t>
            </a:r>
          </a:p>
          <a:p>
            <a:pPr>
              <a:defRPr/>
            </a:pPr>
            <a:r>
              <a:rPr lang="en-GB" dirty="0">
                <a:solidFill>
                  <a:schemeClr val="accent6"/>
                </a:solidFill>
              </a:rPr>
              <a:t>Focus on RISK – needs continual assessment – is risk being managed by other orders/measures of so, why is an SPO necessary</a:t>
            </a:r>
            <a:r>
              <a:rPr lang="en-GB" dirty="0"/>
              <a:t>.</a:t>
            </a:r>
          </a:p>
        </p:txBody>
      </p:sp>
    </p:spTree>
    <p:extLst>
      <p:ext uri="{BB962C8B-B14F-4D97-AF65-F5344CB8AC3E}">
        <p14:creationId xmlns:p14="http://schemas.microsoft.com/office/powerpoint/2010/main" val="1050725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B7C10D-6354-321B-5929-87E4768191A3}"/>
              </a:ext>
            </a:extLst>
          </p:cNvPr>
          <p:cNvSpPr/>
          <p:nvPr/>
        </p:nvSpPr>
        <p:spPr>
          <a:xfrm>
            <a:off x="1511188" y="2761356"/>
            <a:ext cx="7566944" cy="304390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Types of Orders </a:t>
            </a:r>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23888" y="1052736"/>
            <a:ext cx="7566944" cy="5001419"/>
          </a:xfrm>
        </p:spPr>
        <p:txBody>
          <a:bodyPr/>
          <a:lstStyle/>
          <a:p>
            <a:pPr marL="0" indent="0">
              <a:buNone/>
              <a:defRPr/>
            </a:pPr>
            <a:r>
              <a:rPr lang="en-GB" dirty="0"/>
              <a:t>There are </a:t>
            </a:r>
            <a:r>
              <a:rPr lang="en-GB" b="1" dirty="0"/>
              <a:t>TWO</a:t>
            </a:r>
            <a:r>
              <a:rPr lang="en-GB" dirty="0"/>
              <a:t> types of order – </a:t>
            </a:r>
            <a:r>
              <a:rPr lang="en-GB" b="1" dirty="0"/>
              <a:t>FULL</a:t>
            </a:r>
            <a:r>
              <a:rPr lang="en-GB" dirty="0"/>
              <a:t> and </a:t>
            </a:r>
            <a:r>
              <a:rPr lang="en-GB" b="1" dirty="0"/>
              <a:t>INTERIM</a:t>
            </a:r>
          </a:p>
          <a:p>
            <a:pPr marL="0" indent="0">
              <a:buNone/>
              <a:defRPr/>
            </a:pPr>
            <a:endParaRPr lang="en-GB" b="1" dirty="0"/>
          </a:p>
          <a:p>
            <a:pPr marL="0" indent="0">
              <a:buNone/>
              <a:defRPr/>
            </a:pPr>
            <a:r>
              <a:rPr lang="en-GB" b="1" dirty="0"/>
              <a:t>BOTH </a:t>
            </a:r>
            <a:r>
              <a:rPr lang="en-GB" dirty="0"/>
              <a:t>can impose </a:t>
            </a:r>
            <a:r>
              <a:rPr lang="en-GB" b="1" dirty="0"/>
              <a:t>“positive requirements as well as prohibitions” </a:t>
            </a:r>
            <a:r>
              <a:rPr lang="en-GB" b="1" u="sng" dirty="0"/>
              <a:t>appropriate</a:t>
            </a:r>
            <a:r>
              <a:rPr lang="en-GB" b="1" dirty="0"/>
              <a:t> (personalised) </a:t>
            </a:r>
            <a:r>
              <a:rPr lang="en-GB" dirty="0"/>
              <a:t>to the perpetrators stalking behaviour.</a:t>
            </a:r>
          </a:p>
          <a:p>
            <a:pPr marL="0" indent="0">
              <a:buNone/>
              <a:defRPr/>
            </a:pPr>
            <a:endParaRPr lang="en-GB" b="1" dirty="0"/>
          </a:p>
          <a:p>
            <a:pPr marL="0" indent="0">
              <a:buNone/>
              <a:defRPr/>
            </a:pPr>
            <a:endParaRPr lang="en-GB" b="1" dirty="0"/>
          </a:p>
          <a:p>
            <a:pPr marL="0" indent="0">
              <a:buNone/>
              <a:defRPr/>
            </a:pPr>
            <a:r>
              <a:rPr lang="en-GB" b="1" u="sng" dirty="0">
                <a:solidFill>
                  <a:schemeClr val="accent6"/>
                </a:solidFill>
              </a:rPr>
              <a:t>TOP TIPS</a:t>
            </a:r>
          </a:p>
          <a:p>
            <a:pPr>
              <a:defRPr/>
            </a:pPr>
            <a:r>
              <a:rPr lang="en-GB" dirty="0">
                <a:solidFill>
                  <a:schemeClr val="accent6"/>
                </a:solidFill>
              </a:rPr>
              <a:t>Can the terms be </a:t>
            </a:r>
            <a:r>
              <a:rPr lang="en-GB" b="1" dirty="0">
                <a:solidFill>
                  <a:schemeClr val="accent6"/>
                </a:solidFill>
              </a:rPr>
              <a:t>justified</a:t>
            </a:r>
            <a:r>
              <a:rPr lang="en-GB" dirty="0">
                <a:solidFill>
                  <a:schemeClr val="accent6"/>
                </a:solidFill>
              </a:rPr>
              <a:t> – “are they proportionate” (make sure your OIC MG11 states why) </a:t>
            </a:r>
          </a:p>
          <a:p>
            <a:pPr>
              <a:defRPr/>
            </a:pPr>
            <a:r>
              <a:rPr lang="en-GB" dirty="0">
                <a:solidFill>
                  <a:schemeClr val="accent6"/>
                </a:solidFill>
              </a:rPr>
              <a:t>A plan is better than stating distance for certainty </a:t>
            </a:r>
          </a:p>
          <a:p>
            <a:pPr>
              <a:defRPr/>
            </a:pPr>
            <a:r>
              <a:rPr lang="en-GB" dirty="0">
                <a:solidFill>
                  <a:schemeClr val="accent6"/>
                </a:solidFill>
              </a:rPr>
              <a:t>Consider how long any full SPO should last?</a:t>
            </a:r>
          </a:p>
          <a:p>
            <a:pPr>
              <a:defRPr/>
            </a:pPr>
            <a:r>
              <a:rPr lang="en-GB" dirty="0">
                <a:solidFill>
                  <a:schemeClr val="accent6"/>
                </a:solidFill>
              </a:rPr>
              <a:t>If you want the perpetrator to engage with any agency as part of a positive requirement – make sure that agency can accommodate this prior to hearing.</a:t>
            </a:r>
          </a:p>
        </p:txBody>
      </p:sp>
    </p:spTree>
    <p:extLst>
      <p:ext uri="{BB962C8B-B14F-4D97-AF65-F5344CB8AC3E}">
        <p14:creationId xmlns:p14="http://schemas.microsoft.com/office/powerpoint/2010/main" val="1544082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FDD3F7-7EEB-B0B5-9DD0-5E771F134054}"/>
              </a:ext>
            </a:extLst>
          </p:cNvPr>
          <p:cNvSpPr/>
          <p:nvPr/>
        </p:nvSpPr>
        <p:spPr>
          <a:xfrm>
            <a:off x="1523888" y="3789040"/>
            <a:ext cx="7566944" cy="261481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Interim Orders</a:t>
            </a:r>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23888" y="1052736"/>
            <a:ext cx="7566944" cy="5001419"/>
          </a:xfrm>
        </p:spPr>
        <p:txBody>
          <a:bodyPr/>
          <a:lstStyle/>
          <a:p>
            <a:pPr marL="0" indent="0">
              <a:buNone/>
              <a:defRPr/>
            </a:pPr>
            <a:r>
              <a:rPr lang="en-GB" b="1" dirty="0"/>
              <a:t>Interim Order</a:t>
            </a:r>
          </a:p>
          <a:p>
            <a:pPr marL="0" indent="0">
              <a:buNone/>
              <a:defRPr/>
            </a:pPr>
            <a:r>
              <a:rPr lang="en-GB" dirty="0"/>
              <a:t>This is a </a:t>
            </a:r>
            <a:r>
              <a:rPr lang="en-GB" b="1" dirty="0"/>
              <a:t>temporary order </a:t>
            </a:r>
            <a:r>
              <a:rPr lang="en-GB" dirty="0"/>
              <a:t>and can only be for a fixed period (usually until the application for the full SPO is determined) and will cease on Full being granted (if not before) </a:t>
            </a:r>
          </a:p>
          <a:p>
            <a:pPr marL="0" indent="0">
              <a:buNone/>
              <a:defRPr/>
            </a:pPr>
            <a:endParaRPr lang="en-GB" b="1" dirty="0"/>
          </a:p>
          <a:p>
            <a:pPr marL="0" indent="0">
              <a:buNone/>
              <a:defRPr/>
            </a:pPr>
            <a:r>
              <a:rPr lang="en-GB" dirty="0"/>
              <a:t>The threshold for an interim SPO is lower than that required it make a full SPO . For an interim SPO, the court only needs to ‘consider it appropriate to do so</a:t>
            </a:r>
            <a:r>
              <a:rPr lang="en-GB" b="1" dirty="0"/>
              <a:t>’ </a:t>
            </a:r>
          </a:p>
          <a:p>
            <a:pPr marL="0" indent="0">
              <a:buNone/>
              <a:defRPr/>
            </a:pPr>
            <a:endParaRPr lang="en-GB" b="1" dirty="0"/>
          </a:p>
          <a:p>
            <a:pPr marL="0" indent="0">
              <a:buNone/>
              <a:defRPr/>
            </a:pPr>
            <a:endParaRPr lang="en-GB" b="1" dirty="0"/>
          </a:p>
          <a:p>
            <a:pPr marL="0" indent="0">
              <a:buNone/>
              <a:defRPr/>
            </a:pPr>
            <a:r>
              <a:rPr lang="en-GB" b="1" u="sng" dirty="0">
                <a:solidFill>
                  <a:schemeClr val="accent6"/>
                </a:solidFill>
              </a:rPr>
              <a:t>TOP TIPS</a:t>
            </a:r>
          </a:p>
          <a:p>
            <a:pPr marL="285750" indent="-285750">
              <a:buFont typeface="Arial" panose="020B0604020202020204" pitchFamily="34" charset="0"/>
              <a:buChar char="•"/>
              <a:defRPr/>
            </a:pPr>
            <a:r>
              <a:rPr lang="en-GB" dirty="0">
                <a:solidFill>
                  <a:schemeClr val="accent6"/>
                </a:solidFill>
              </a:rPr>
              <a:t>Usually granted at first hearing</a:t>
            </a:r>
          </a:p>
          <a:p>
            <a:pPr marL="285750" indent="-285750">
              <a:buFont typeface="Arial" panose="020B0604020202020204" pitchFamily="34" charset="0"/>
              <a:buChar char="•"/>
              <a:defRPr/>
            </a:pPr>
            <a:r>
              <a:rPr lang="en-GB" dirty="0">
                <a:solidFill>
                  <a:schemeClr val="accent6"/>
                </a:solidFill>
              </a:rPr>
              <a:t>Delay can be fatal – why is order necessary</a:t>
            </a:r>
          </a:p>
          <a:p>
            <a:pPr marL="285750" indent="-285750">
              <a:buFont typeface="Arial" panose="020B0604020202020204" pitchFamily="34" charset="0"/>
              <a:buChar char="•"/>
              <a:defRPr/>
            </a:pPr>
            <a:r>
              <a:rPr lang="en-GB" dirty="0">
                <a:solidFill>
                  <a:schemeClr val="accent6"/>
                </a:solidFill>
              </a:rPr>
              <a:t>Only up to determination of full SPO – not any pending criminal trials.</a:t>
            </a:r>
          </a:p>
          <a:p>
            <a:pPr marL="285750" indent="-285750">
              <a:buFont typeface="Arial" panose="020B0604020202020204" pitchFamily="34" charset="0"/>
              <a:buChar char="•"/>
              <a:defRPr/>
            </a:pPr>
            <a:r>
              <a:rPr lang="en-GB" dirty="0">
                <a:solidFill>
                  <a:schemeClr val="accent6"/>
                </a:solidFill>
              </a:rPr>
              <a:t>Know criminal cases’ timetable if possible (you may be asked at Mags hearing)</a:t>
            </a:r>
          </a:p>
          <a:p>
            <a:pPr marL="0" indent="0">
              <a:buNone/>
              <a:defRPr/>
            </a:pPr>
            <a:endParaRPr lang="en-GB" b="1" dirty="0"/>
          </a:p>
        </p:txBody>
      </p:sp>
    </p:spTree>
    <p:extLst>
      <p:ext uri="{BB962C8B-B14F-4D97-AF65-F5344CB8AC3E}">
        <p14:creationId xmlns:p14="http://schemas.microsoft.com/office/powerpoint/2010/main" val="1582748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6DEAE9D-3BA8-182F-23DD-4AF2EF93018C}"/>
              </a:ext>
            </a:extLst>
          </p:cNvPr>
          <p:cNvSpPr/>
          <p:nvPr/>
        </p:nvSpPr>
        <p:spPr>
          <a:xfrm>
            <a:off x="1515504" y="4597688"/>
            <a:ext cx="7566944" cy="171163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Full Orders</a:t>
            </a:r>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23888" y="1052736"/>
            <a:ext cx="7566944" cy="5001419"/>
          </a:xfrm>
        </p:spPr>
        <p:txBody>
          <a:bodyPr/>
          <a:lstStyle/>
          <a:p>
            <a:pPr marL="0" indent="0">
              <a:buNone/>
              <a:defRPr/>
            </a:pPr>
            <a:r>
              <a:rPr lang="en-GB" b="1" dirty="0"/>
              <a:t>Full Orders</a:t>
            </a:r>
          </a:p>
          <a:p>
            <a:pPr marL="0" indent="0">
              <a:buNone/>
              <a:defRPr/>
            </a:pPr>
            <a:r>
              <a:rPr lang="en-GB" dirty="0"/>
              <a:t>MUST apply for a full SPO, but the same Chief Officer of Police can also seek an interim SPO if the </a:t>
            </a:r>
            <a:r>
              <a:rPr lang="en-GB" b="1" dirty="0"/>
              <a:t>victim is in immediate risk of harm pending prosecution and/or final determination of the full SPO</a:t>
            </a:r>
          </a:p>
          <a:p>
            <a:pPr marL="0" indent="0">
              <a:buNone/>
              <a:defRPr/>
            </a:pPr>
            <a:endParaRPr lang="en-GB" b="1" dirty="0"/>
          </a:p>
          <a:p>
            <a:pPr marL="0" indent="0">
              <a:buNone/>
              <a:defRPr/>
            </a:pPr>
            <a:r>
              <a:rPr lang="en-GB" dirty="0"/>
              <a:t>The burden of proof as to whether the acts were carried out and whether the defendant poses risk associated with stalking will be to the criminal standard</a:t>
            </a:r>
          </a:p>
          <a:p>
            <a:pPr marL="0" indent="0">
              <a:buNone/>
              <a:defRPr/>
            </a:pPr>
            <a:r>
              <a:rPr lang="en-GB" dirty="0"/>
              <a:t>The full order can be for a </a:t>
            </a:r>
            <a:r>
              <a:rPr lang="en-GB" b="1" u="sng" dirty="0"/>
              <a:t>fixed period of not less than two years or until further order</a:t>
            </a:r>
          </a:p>
        </p:txBody>
      </p:sp>
      <p:sp>
        <p:nvSpPr>
          <p:cNvPr id="4" name="TextBox 3">
            <a:extLst>
              <a:ext uri="{FF2B5EF4-FFF2-40B4-BE49-F238E27FC236}">
                <a16:creationId xmlns:a16="http://schemas.microsoft.com/office/drawing/2014/main" id="{332DF047-6205-3045-022D-EBD5AE46D05E}"/>
              </a:ext>
            </a:extLst>
          </p:cNvPr>
          <p:cNvSpPr txBox="1"/>
          <p:nvPr/>
        </p:nvSpPr>
        <p:spPr>
          <a:xfrm>
            <a:off x="1511188" y="4597688"/>
            <a:ext cx="7272808" cy="1477328"/>
          </a:xfrm>
          <a:prstGeom prst="rect">
            <a:avLst/>
          </a:prstGeom>
          <a:noFill/>
        </p:spPr>
        <p:txBody>
          <a:bodyPr wrap="square">
            <a:spAutoFit/>
          </a:bodyPr>
          <a:lstStyle/>
          <a:p>
            <a:pPr marL="0" indent="0">
              <a:buNone/>
              <a:defRPr/>
            </a:pPr>
            <a:r>
              <a:rPr lang="en-GB" b="1" u="sng" dirty="0">
                <a:solidFill>
                  <a:schemeClr val="accent6"/>
                </a:solidFill>
              </a:rPr>
              <a:t>TOP TIPS</a:t>
            </a:r>
          </a:p>
          <a:p>
            <a:pPr marL="285750" indent="-285750">
              <a:buFont typeface="Arial" panose="020B0604020202020204" pitchFamily="34" charset="0"/>
              <a:buChar char="•"/>
              <a:defRPr/>
            </a:pPr>
            <a:r>
              <a:rPr lang="en-GB" dirty="0">
                <a:solidFill>
                  <a:schemeClr val="accent6"/>
                </a:solidFill>
              </a:rPr>
              <a:t>Can rely on hearsay evidence – IF – you serve a hearsay notice – BUT defendant can seek live evidence </a:t>
            </a:r>
          </a:p>
          <a:p>
            <a:pPr marL="285750" indent="-285750">
              <a:buFont typeface="Arial" panose="020B0604020202020204" pitchFamily="34" charset="0"/>
              <a:buChar char="•"/>
              <a:defRPr/>
            </a:pPr>
            <a:r>
              <a:rPr lang="en-GB" dirty="0">
                <a:solidFill>
                  <a:schemeClr val="accent6"/>
                </a:solidFill>
              </a:rPr>
              <a:t>First hand evidence is key which must be corroborated and exhibited</a:t>
            </a:r>
          </a:p>
        </p:txBody>
      </p:sp>
    </p:spTree>
    <p:extLst>
      <p:ext uri="{BB962C8B-B14F-4D97-AF65-F5344CB8AC3E}">
        <p14:creationId xmlns:p14="http://schemas.microsoft.com/office/powerpoint/2010/main" val="1168114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48E5B9-34B4-D18D-6E0B-2FCCDF0078DF}"/>
              </a:ext>
            </a:extLst>
          </p:cNvPr>
          <p:cNvSpPr/>
          <p:nvPr/>
        </p:nvSpPr>
        <p:spPr>
          <a:xfrm>
            <a:off x="1510568" y="3717032"/>
            <a:ext cx="7566944" cy="244827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How to apply for a SPO?</a:t>
            </a:r>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23888" y="1052736"/>
            <a:ext cx="7566944" cy="5001419"/>
          </a:xfrm>
        </p:spPr>
        <p:txBody>
          <a:bodyPr/>
          <a:lstStyle/>
          <a:p>
            <a:pPr marL="0" indent="0">
              <a:buNone/>
              <a:defRPr/>
            </a:pPr>
            <a:r>
              <a:rPr lang="en-GB" b="1" dirty="0"/>
              <a:t>The following forms must be completed:</a:t>
            </a:r>
          </a:p>
          <a:p>
            <a:pPr>
              <a:defRPr/>
            </a:pPr>
            <a:r>
              <a:rPr lang="en-GB" dirty="0"/>
              <a:t>Victim MG11</a:t>
            </a:r>
          </a:p>
          <a:p>
            <a:pPr>
              <a:defRPr/>
            </a:pPr>
            <a:r>
              <a:rPr lang="en-GB" dirty="0"/>
              <a:t>OIC MG11</a:t>
            </a:r>
          </a:p>
          <a:p>
            <a:pPr>
              <a:defRPr/>
            </a:pPr>
            <a:r>
              <a:rPr lang="en-GB" dirty="0"/>
              <a:t>Superintendent Authorisation</a:t>
            </a:r>
          </a:p>
          <a:p>
            <a:pPr>
              <a:defRPr/>
            </a:pPr>
            <a:r>
              <a:rPr lang="en-GB" dirty="0"/>
              <a:t>Application Form</a:t>
            </a:r>
          </a:p>
          <a:p>
            <a:pPr>
              <a:defRPr/>
            </a:pPr>
            <a:r>
              <a:rPr lang="en-GB" dirty="0"/>
              <a:t>SPO Checklist</a:t>
            </a:r>
          </a:p>
          <a:p>
            <a:pPr>
              <a:defRPr/>
            </a:pPr>
            <a:r>
              <a:rPr lang="en-GB" dirty="0"/>
              <a:t>Bundle Checklist </a:t>
            </a:r>
          </a:p>
          <a:p>
            <a:pPr marL="0" indent="0">
              <a:buNone/>
              <a:defRPr/>
            </a:pPr>
            <a:endParaRPr lang="en-GB" b="1" dirty="0"/>
          </a:p>
          <a:p>
            <a:pPr marL="0" indent="0">
              <a:buNone/>
              <a:defRPr/>
            </a:pPr>
            <a:endParaRPr lang="en-GB" b="1" dirty="0"/>
          </a:p>
          <a:p>
            <a:pPr marL="0" indent="0">
              <a:buNone/>
              <a:defRPr/>
            </a:pPr>
            <a:r>
              <a:rPr lang="en-GB" b="1" u="sng" dirty="0">
                <a:solidFill>
                  <a:schemeClr val="accent6"/>
                </a:solidFill>
              </a:rPr>
              <a:t>TOP TIPS</a:t>
            </a:r>
          </a:p>
          <a:p>
            <a:pPr marL="285750" indent="-285750">
              <a:buFont typeface="Arial" panose="020B0604020202020204" pitchFamily="34" charset="0"/>
              <a:buChar char="•"/>
              <a:defRPr/>
            </a:pPr>
            <a:r>
              <a:rPr lang="en-GB" dirty="0">
                <a:solidFill>
                  <a:schemeClr val="accent6"/>
                </a:solidFill>
              </a:rPr>
              <a:t>ALL of these forms will be in the bundle</a:t>
            </a:r>
          </a:p>
          <a:p>
            <a:pPr marL="285750" indent="-285750">
              <a:buFont typeface="Arial" panose="020B0604020202020204" pitchFamily="34" charset="0"/>
              <a:buChar char="•"/>
              <a:defRPr/>
            </a:pPr>
            <a:r>
              <a:rPr lang="en-GB" dirty="0">
                <a:solidFill>
                  <a:schemeClr val="accent6"/>
                </a:solidFill>
              </a:rPr>
              <a:t>There is guidance and exampled of completed MG11/ forms on The Beat</a:t>
            </a:r>
          </a:p>
          <a:p>
            <a:pPr marL="285750" indent="-285750">
              <a:buFont typeface="Arial" panose="020B0604020202020204" pitchFamily="34" charset="0"/>
              <a:buChar char="•"/>
              <a:defRPr/>
            </a:pPr>
            <a:r>
              <a:rPr lang="en-GB" dirty="0">
                <a:solidFill>
                  <a:schemeClr val="accent6"/>
                </a:solidFill>
              </a:rPr>
              <a:t>Redaction – Consider RP’s address, third parties, intel etc</a:t>
            </a:r>
            <a:endParaRPr lang="en-GB" b="1" dirty="0">
              <a:solidFill>
                <a:schemeClr val="accent6"/>
              </a:solidFill>
            </a:endParaRPr>
          </a:p>
        </p:txBody>
      </p:sp>
    </p:spTree>
    <p:extLst>
      <p:ext uri="{BB962C8B-B14F-4D97-AF65-F5344CB8AC3E}">
        <p14:creationId xmlns:p14="http://schemas.microsoft.com/office/powerpoint/2010/main" val="3376702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D9F8421-8A7C-A31F-0A9B-522CAA40C3D3}"/>
              </a:ext>
            </a:extLst>
          </p:cNvPr>
          <p:cNvSpPr/>
          <p:nvPr/>
        </p:nvSpPr>
        <p:spPr>
          <a:xfrm>
            <a:off x="1502804" y="3429000"/>
            <a:ext cx="7566944" cy="2952328"/>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a:extLst>
              <a:ext uri="{FF2B5EF4-FFF2-40B4-BE49-F238E27FC236}">
                <a16:creationId xmlns:a16="http://schemas.microsoft.com/office/drawing/2014/main" id="{7641081A-C4CE-CA99-F0F3-3968180CAE80}"/>
              </a:ext>
            </a:extLst>
          </p:cNvPr>
          <p:cNvSpPr>
            <a:spLocks noGrp="1" noChangeArrowheads="1"/>
          </p:cNvSpPr>
          <p:nvPr>
            <p:ph type="title"/>
          </p:nvPr>
        </p:nvSpPr>
        <p:spPr/>
        <p:txBody>
          <a:bodyPr/>
          <a:lstStyle/>
          <a:p>
            <a:r>
              <a:rPr lang="en-GB" altLang="en-US" dirty="0"/>
              <a:t>Victim MG11                        </a:t>
            </a:r>
            <a:r>
              <a:rPr lang="en-GB" altLang="en-US" sz="1800" dirty="0"/>
              <a:t>(</a:t>
            </a:r>
            <a:r>
              <a:rPr lang="en-GB" sz="1600" kern="0" dirty="0">
                <a:highlight>
                  <a:srgbClr val="FFFF00"/>
                </a:highlight>
              </a:rPr>
              <a:t>See Draft OIC</a:t>
            </a:r>
            <a:r>
              <a:rPr lang="en-GB" sz="1600" dirty="0">
                <a:highlight>
                  <a:srgbClr val="FFFF00"/>
                </a:highlight>
              </a:rPr>
              <a:t> </a:t>
            </a:r>
            <a:r>
              <a:rPr lang="en-GB" sz="1600" kern="0" dirty="0">
                <a:highlight>
                  <a:srgbClr val="FFFF00"/>
                </a:highlight>
              </a:rPr>
              <a:t>MG11 on The Beat)</a:t>
            </a:r>
            <a:endParaRPr lang="en-GB" altLang="en-US" dirty="0"/>
          </a:p>
        </p:txBody>
      </p:sp>
      <p:sp>
        <p:nvSpPr>
          <p:cNvPr id="3" name="Content Placeholder 2">
            <a:extLst>
              <a:ext uri="{FF2B5EF4-FFF2-40B4-BE49-F238E27FC236}">
                <a16:creationId xmlns:a16="http://schemas.microsoft.com/office/drawing/2014/main" id="{9A37D15E-2204-ADA2-2C8E-0D2B77FD3472}"/>
              </a:ext>
            </a:extLst>
          </p:cNvPr>
          <p:cNvSpPr>
            <a:spLocks noGrp="1"/>
          </p:cNvSpPr>
          <p:nvPr>
            <p:ph idx="4294967295"/>
          </p:nvPr>
        </p:nvSpPr>
        <p:spPr>
          <a:xfrm>
            <a:off x="1523888" y="1052736"/>
            <a:ext cx="7566944" cy="5328592"/>
          </a:xfrm>
        </p:spPr>
        <p:txBody>
          <a:bodyPr/>
          <a:lstStyle/>
          <a:p>
            <a:pPr marL="0" indent="0">
              <a:buNone/>
              <a:defRPr/>
            </a:pPr>
            <a:r>
              <a:rPr lang="en-GB" dirty="0"/>
              <a:t>Make sure MG11’s and exhibits </a:t>
            </a:r>
            <a:r>
              <a:rPr lang="en-GB" b="1" dirty="0"/>
              <a:t>clearly show the stalking behaviour </a:t>
            </a:r>
            <a:r>
              <a:rPr lang="en-GB" dirty="0"/>
              <a:t>has taken place (remember FOUR) and document the effect this has had on the victim. For example:</a:t>
            </a:r>
          </a:p>
          <a:p>
            <a:pPr>
              <a:defRPr/>
            </a:pPr>
            <a:r>
              <a:rPr lang="en-GB" dirty="0"/>
              <a:t>Changes to victim's routines</a:t>
            </a:r>
          </a:p>
          <a:p>
            <a:pPr>
              <a:defRPr/>
            </a:pPr>
            <a:r>
              <a:rPr lang="en-GB" dirty="0"/>
              <a:t>Changes to victim's mental health</a:t>
            </a:r>
          </a:p>
          <a:p>
            <a:pPr>
              <a:defRPr/>
            </a:pPr>
            <a:r>
              <a:rPr lang="en-GB" dirty="0"/>
              <a:t>Changes to victim's general wellbeing </a:t>
            </a:r>
          </a:p>
          <a:p>
            <a:pPr marL="0" indent="0">
              <a:buNone/>
              <a:defRPr/>
            </a:pPr>
            <a:endParaRPr lang="en-GB" b="1" u="sng" dirty="0"/>
          </a:p>
          <a:p>
            <a:pPr marL="0" indent="0">
              <a:buNone/>
              <a:defRPr/>
            </a:pPr>
            <a:endParaRPr lang="en-GB" b="1" u="sng" dirty="0"/>
          </a:p>
          <a:p>
            <a:pPr marL="0" indent="0">
              <a:buNone/>
              <a:defRPr/>
            </a:pPr>
            <a:r>
              <a:rPr lang="en-GB" b="1" u="sng" dirty="0">
                <a:solidFill>
                  <a:schemeClr val="accent6"/>
                </a:solidFill>
              </a:rPr>
              <a:t>TOP TIPS</a:t>
            </a:r>
          </a:p>
          <a:p>
            <a:r>
              <a:rPr lang="en-GB" dirty="0">
                <a:solidFill>
                  <a:schemeClr val="accent6"/>
                </a:solidFill>
              </a:rPr>
              <a:t>What are the acts /behaviours the RP says has taken place –  a chronology can be very impactful </a:t>
            </a:r>
          </a:p>
          <a:p>
            <a:r>
              <a:rPr lang="en-GB" dirty="0">
                <a:solidFill>
                  <a:schemeClr val="accent6"/>
                </a:solidFill>
              </a:rPr>
              <a:t>Encourage RP to do a VPS to document how the acts / behaviour affected them (if not in statements)</a:t>
            </a:r>
          </a:p>
          <a:p>
            <a:r>
              <a:rPr lang="en-GB" dirty="0">
                <a:solidFill>
                  <a:schemeClr val="accent6"/>
                </a:solidFill>
              </a:rPr>
              <a:t>Check for corroborating evidence for example:</a:t>
            </a:r>
          </a:p>
          <a:p>
            <a:pPr marL="0" indent="0">
              <a:buNone/>
            </a:pPr>
            <a:r>
              <a:rPr lang="en-GB" dirty="0">
                <a:solidFill>
                  <a:schemeClr val="accent6"/>
                </a:solidFill>
              </a:rPr>
              <a:t>      video / audio footage, screenshots of messages, other witnesses</a:t>
            </a:r>
          </a:p>
          <a:p>
            <a:r>
              <a:rPr lang="en-GB" dirty="0">
                <a:solidFill>
                  <a:schemeClr val="accent6"/>
                </a:solidFill>
              </a:rPr>
              <a:t>Treat as a criminal prosecution </a:t>
            </a:r>
            <a:r>
              <a:rPr lang="en-GB" dirty="0"/>
              <a:t>.</a:t>
            </a:r>
          </a:p>
        </p:txBody>
      </p:sp>
    </p:spTree>
    <p:extLst>
      <p:ext uri="{BB962C8B-B14F-4D97-AF65-F5344CB8AC3E}">
        <p14:creationId xmlns:p14="http://schemas.microsoft.com/office/powerpoint/2010/main" val="3408031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3B96406-55E0-21ED-90F0-2C189915D5B9}"/>
              </a:ext>
            </a:extLst>
          </p:cNvPr>
          <p:cNvSpPr/>
          <p:nvPr/>
        </p:nvSpPr>
        <p:spPr>
          <a:xfrm>
            <a:off x="1511188" y="5013176"/>
            <a:ext cx="7566944" cy="1584176"/>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dirty="0"/>
              <a:t>Applicant MG11 </a:t>
            </a:r>
            <a:r>
              <a:rPr lang="en-GB" sz="2000" b="1" dirty="0"/>
              <a:t>(Your OIC statement) </a:t>
            </a:r>
            <a:r>
              <a:rPr lang="en-GB" sz="1600" kern="0" dirty="0">
                <a:highlight>
                  <a:srgbClr val="FFFF00"/>
                </a:highlight>
              </a:rPr>
              <a:t>(See Draft OIC</a:t>
            </a:r>
            <a:br>
              <a:rPr lang="en-GB" sz="1600" kern="0" dirty="0">
                <a:highlight>
                  <a:srgbClr val="FFFF00"/>
                </a:highlight>
              </a:rPr>
            </a:br>
            <a:r>
              <a:rPr lang="en-GB" sz="1600" kern="0" dirty="0"/>
              <a:t>                                                                                         </a:t>
            </a:r>
            <a:r>
              <a:rPr lang="en-GB" sz="1600" kern="0" dirty="0">
                <a:highlight>
                  <a:srgbClr val="FFFF00"/>
                </a:highlight>
              </a:rPr>
              <a:t>MG11 on The Beat)</a:t>
            </a:r>
            <a:endParaRPr lang="en-GB" dirty="0"/>
          </a:p>
        </p:txBody>
      </p:sp>
      <p:sp>
        <p:nvSpPr>
          <p:cNvPr id="3" name="Content Placeholder 2"/>
          <p:cNvSpPr>
            <a:spLocks noGrp="1"/>
          </p:cNvSpPr>
          <p:nvPr>
            <p:ph idx="4294967295"/>
          </p:nvPr>
        </p:nvSpPr>
        <p:spPr>
          <a:xfrm>
            <a:off x="1511188" y="908720"/>
            <a:ext cx="7741332" cy="5949280"/>
          </a:xfrm>
        </p:spPr>
        <p:txBody>
          <a:bodyPr>
            <a:normAutofit fontScale="92500" lnSpcReduction="20000"/>
          </a:bodyPr>
          <a:lstStyle/>
          <a:p>
            <a:pPr marL="0" indent="0">
              <a:buNone/>
            </a:pPr>
            <a:r>
              <a:rPr lang="en-GB" sz="1900" dirty="0"/>
              <a:t>Ensure your MG11 and exhibits clearly show the behaviour that has taken place is stalking (be mindful of the sign posts as to what to include) by reference to FOUR</a:t>
            </a:r>
          </a:p>
          <a:p>
            <a:pPr marL="0" indent="0">
              <a:buNone/>
            </a:pPr>
            <a:endParaRPr lang="en-GB" sz="1900" dirty="0"/>
          </a:p>
          <a:p>
            <a:pPr marL="0" indent="0">
              <a:buNone/>
            </a:pPr>
            <a:r>
              <a:rPr lang="en-GB" sz="1900" dirty="0"/>
              <a:t>Include any additional information from police records that may amplify or expand victim’s evidence .</a:t>
            </a:r>
          </a:p>
          <a:p>
            <a:pPr marL="0" indent="0">
              <a:buNone/>
            </a:pPr>
            <a:endParaRPr lang="en-GB" sz="1900" dirty="0"/>
          </a:p>
          <a:p>
            <a:pPr marL="0" indent="0">
              <a:buNone/>
            </a:pPr>
            <a:r>
              <a:rPr lang="en-GB" sz="1900" dirty="0"/>
              <a:t>Detail the Police action to date, including bail conditions and any other orders and why this has been ineffective.</a:t>
            </a:r>
          </a:p>
          <a:p>
            <a:pPr marL="0" indent="0">
              <a:buNone/>
            </a:pPr>
            <a:endParaRPr lang="en-GB" sz="1900" dirty="0"/>
          </a:p>
          <a:p>
            <a:pPr marL="0" indent="0">
              <a:buNone/>
            </a:pPr>
            <a:r>
              <a:rPr lang="en-GB" sz="1900" dirty="0"/>
              <a:t>Don’t forget that the calls to Police with the claims against the RP by the Defendant have to be included as well .Whilst on a brief look of just the summary they may seem undermining, they should be investigated as they may have been fabricated as part of the stalking behaviour.</a:t>
            </a:r>
            <a:endParaRPr lang="en-GB" dirty="0">
              <a:solidFill>
                <a:srgbClr val="FF0000"/>
              </a:solidFill>
            </a:endParaRPr>
          </a:p>
          <a:p>
            <a:pPr marL="0" indent="0">
              <a:buNone/>
            </a:pPr>
            <a:endParaRPr lang="en-GB" dirty="0">
              <a:solidFill>
                <a:srgbClr val="FF0000"/>
              </a:solidFill>
            </a:endParaRPr>
          </a:p>
          <a:p>
            <a:pPr marL="0" indent="0">
              <a:buNone/>
            </a:pPr>
            <a:endParaRPr lang="en-GB" b="1" dirty="0">
              <a:solidFill>
                <a:schemeClr val="accent6"/>
              </a:solidFill>
            </a:endParaRPr>
          </a:p>
          <a:p>
            <a:pPr marL="0" indent="0">
              <a:buNone/>
            </a:pPr>
            <a:endParaRPr lang="en-GB" b="1" dirty="0">
              <a:solidFill>
                <a:schemeClr val="accent6"/>
              </a:solidFill>
            </a:endParaRPr>
          </a:p>
          <a:p>
            <a:pPr marL="0" indent="0">
              <a:buNone/>
            </a:pPr>
            <a:r>
              <a:rPr lang="en-GB" b="1" dirty="0">
                <a:solidFill>
                  <a:schemeClr val="accent6"/>
                </a:solidFill>
              </a:rPr>
              <a:t>TOP TIPS: </a:t>
            </a:r>
          </a:p>
          <a:p>
            <a:r>
              <a:rPr lang="en-GB" dirty="0">
                <a:solidFill>
                  <a:schemeClr val="accent6"/>
                </a:solidFill>
              </a:rPr>
              <a:t>Explain inconsistent statements and retaliatory action by RP as a possible reaction to the stalking behaviour .</a:t>
            </a:r>
          </a:p>
          <a:p>
            <a:r>
              <a:rPr lang="en-GB" dirty="0">
                <a:solidFill>
                  <a:schemeClr val="accent6"/>
                </a:solidFill>
              </a:rPr>
              <a:t>Make sure you have done Stalking Assessment Tool and exhibited it to your MG11.</a:t>
            </a:r>
            <a:endParaRPr lang="en-GB" dirty="0">
              <a:solidFill>
                <a:srgbClr val="FF0000"/>
              </a:solidFill>
            </a:endParaRPr>
          </a:p>
          <a:p>
            <a:endParaRPr lang="en-GB" dirty="0"/>
          </a:p>
          <a:p>
            <a:endParaRPr lang="en-GB" dirty="0"/>
          </a:p>
        </p:txBody>
      </p:sp>
    </p:spTree>
    <p:extLst>
      <p:ext uri="{BB962C8B-B14F-4D97-AF65-F5344CB8AC3E}">
        <p14:creationId xmlns:p14="http://schemas.microsoft.com/office/powerpoint/2010/main" val="1009654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FB197D-B511-5D23-40B9-121F862C6F23}"/>
              </a:ext>
            </a:extLst>
          </p:cNvPr>
          <p:cNvSpPr/>
          <p:nvPr/>
        </p:nvSpPr>
        <p:spPr>
          <a:xfrm>
            <a:off x="1526356" y="4221088"/>
            <a:ext cx="7566944" cy="1584176"/>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367136" y="219740"/>
            <a:ext cx="7885384" cy="584775"/>
          </a:xfrm>
        </p:spPr>
        <p:txBody>
          <a:bodyPr>
            <a:noAutofit/>
          </a:bodyPr>
          <a:lstStyle/>
          <a:p>
            <a:r>
              <a:rPr lang="en-GB" sz="1800" b="1" dirty="0"/>
              <a:t>SUPERINTENDENT AUTHORISATION (</a:t>
            </a:r>
            <a:r>
              <a:rPr lang="en-GB" sz="1400" kern="0" dirty="0">
                <a:highlight>
                  <a:srgbClr val="FFFF00"/>
                </a:highlight>
              </a:rPr>
              <a:t>See Superintendents Authorisation </a:t>
            </a:r>
            <a:br>
              <a:rPr lang="en-GB" sz="2000" b="1" dirty="0"/>
            </a:br>
            <a:r>
              <a:rPr lang="en-GB" sz="2000" b="1" dirty="0"/>
              <a:t> </a:t>
            </a:r>
            <a:r>
              <a:rPr lang="en-GB" sz="1800" b="1" dirty="0"/>
              <a:t>TO MAKE APPLICATION                       </a:t>
            </a:r>
            <a:r>
              <a:rPr lang="en-GB" sz="1400" kern="0" dirty="0">
                <a:highlight>
                  <a:srgbClr val="FFFF00"/>
                </a:highlight>
              </a:rPr>
              <a:t>form on The </a:t>
            </a:r>
            <a:r>
              <a:rPr lang="en-GB" sz="1400" dirty="0">
                <a:highlight>
                  <a:srgbClr val="FFFF00"/>
                </a:highlight>
              </a:rPr>
              <a:t>Beat </a:t>
            </a:r>
            <a:r>
              <a:rPr lang="en-GB" sz="1400" kern="0" dirty="0">
                <a:highlight>
                  <a:srgbClr val="FFFF00"/>
                </a:highlight>
              </a:rPr>
              <a:t>for example)</a:t>
            </a:r>
            <a:br>
              <a:rPr lang="en-GB" sz="2000" dirty="0"/>
            </a:br>
            <a:endParaRPr lang="en-GB" sz="2000" dirty="0"/>
          </a:p>
        </p:txBody>
      </p:sp>
      <p:sp>
        <p:nvSpPr>
          <p:cNvPr id="3" name="Content Placeholder 2"/>
          <p:cNvSpPr>
            <a:spLocks noGrp="1"/>
          </p:cNvSpPr>
          <p:nvPr>
            <p:ph idx="4294967295"/>
          </p:nvPr>
        </p:nvSpPr>
        <p:spPr>
          <a:xfrm>
            <a:off x="1555352" y="1268760"/>
            <a:ext cx="7675464" cy="4784725"/>
          </a:xfrm>
        </p:spPr>
        <p:txBody>
          <a:bodyPr/>
          <a:lstStyle/>
          <a:p>
            <a:pPr marL="0" indent="0">
              <a:buNone/>
            </a:pPr>
            <a:r>
              <a:rPr lang="en-GB" dirty="0"/>
              <a:t>The brief circumstances will be the chronology of what has happened.  The applicant completes this section along with the supporting documents section. In this section you list all the evidence you are relying on e.g. SPO Checklist, MG 11’s from all witnesses, CCTV, Call logs etc. </a:t>
            </a:r>
          </a:p>
          <a:p>
            <a:pPr marL="0" indent="0">
              <a:buNone/>
            </a:pPr>
            <a:endParaRPr lang="en-GB" dirty="0"/>
          </a:p>
          <a:p>
            <a:pPr marL="0" indent="0">
              <a:buNone/>
            </a:pPr>
            <a:r>
              <a:rPr lang="en-GB" dirty="0"/>
              <a:t>The Superintendent then completes the grounds for decisions and the JPNHR sections(page 5/7 and 6/7). </a:t>
            </a: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r>
              <a:rPr lang="en-GB" b="1" dirty="0">
                <a:solidFill>
                  <a:schemeClr val="accent6"/>
                </a:solidFill>
              </a:rPr>
              <a:t>TOP TIPS:</a:t>
            </a:r>
          </a:p>
          <a:p>
            <a:r>
              <a:rPr lang="en-GB" dirty="0">
                <a:solidFill>
                  <a:schemeClr val="accent6"/>
                </a:solidFill>
              </a:rPr>
              <a:t>The Superintendent will want to know that JLS have been consulted and commented on the draft application before authorising.</a:t>
            </a:r>
          </a:p>
          <a:p>
            <a:r>
              <a:rPr lang="en-GB" dirty="0">
                <a:solidFill>
                  <a:schemeClr val="accent6"/>
                </a:solidFill>
              </a:rPr>
              <a:t>Redaction </a:t>
            </a:r>
          </a:p>
        </p:txBody>
      </p:sp>
    </p:spTree>
    <p:extLst>
      <p:ext uri="{BB962C8B-B14F-4D97-AF65-F5344CB8AC3E}">
        <p14:creationId xmlns:p14="http://schemas.microsoft.com/office/powerpoint/2010/main" val="3125093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FA0A22B-01DC-4D36-705A-239C2EF64662}"/>
              </a:ext>
            </a:extLst>
          </p:cNvPr>
          <p:cNvSpPr/>
          <p:nvPr/>
        </p:nvSpPr>
        <p:spPr>
          <a:xfrm>
            <a:off x="1513556" y="4293096"/>
            <a:ext cx="7566944" cy="201622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11188" y="332453"/>
            <a:ext cx="7566944" cy="584775"/>
          </a:xfrm>
        </p:spPr>
        <p:txBody>
          <a:bodyPr/>
          <a:lstStyle/>
          <a:p>
            <a:r>
              <a:rPr lang="en-GB" b="1" dirty="0"/>
              <a:t>COMPLAINT FOR AN SPO</a:t>
            </a:r>
            <a:br>
              <a:rPr lang="en-GB" b="1" dirty="0"/>
            </a:br>
            <a:endParaRPr lang="en-GB" dirty="0"/>
          </a:p>
        </p:txBody>
      </p:sp>
      <p:sp>
        <p:nvSpPr>
          <p:cNvPr id="3" name="Content Placeholder 2"/>
          <p:cNvSpPr>
            <a:spLocks noGrp="1"/>
          </p:cNvSpPr>
          <p:nvPr>
            <p:ph idx="4294967295"/>
          </p:nvPr>
        </p:nvSpPr>
        <p:spPr>
          <a:xfrm>
            <a:off x="1511188" y="980728"/>
            <a:ext cx="7632812" cy="5145435"/>
          </a:xfrm>
        </p:spPr>
        <p:txBody>
          <a:bodyPr/>
          <a:lstStyle/>
          <a:p>
            <a:r>
              <a:rPr lang="en-GB" dirty="0"/>
              <a:t>Fill in all sections, at point 3 - the matter of complaint. The grounds can be cut and pasted from the Superintendent's Authorisation where they give the grounds for granting.</a:t>
            </a:r>
          </a:p>
          <a:p>
            <a:endParaRPr lang="en-GB" dirty="0"/>
          </a:p>
          <a:p>
            <a:r>
              <a:rPr lang="en-GB" dirty="0"/>
              <a:t>This form is where you include the prohibitions/ requirements (it is important to consider the views of the victim as well around what prohibitions or requirements will work). Also ensure the prohibitions and requirements address the stalking behaviours. </a:t>
            </a:r>
            <a:endParaRPr lang="en-GB" b="1" dirty="0"/>
          </a:p>
          <a:p>
            <a:endParaRPr lang="en-GB" dirty="0">
              <a:solidFill>
                <a:srgbClr val="FF0000"/>
              </a:solidFill>
            </a:endParaRPr>
          </a:p>
          <a:p>
            <a:endParaRPr lang="en-GB" dirty="0">
              <a:solidFill>
                <a:srgbClr val="FF0000"/>
              </a:solidFill>
            </a:endParaRPr>
          </a:p>
          <a:p>
            <a:endParaRPr lang="en-GB" dirty="0">
              <a:solidFill>
                <a:srgbClr val="FF0000"/>
              </a:solidFill>
            </a:endParaRPr>
          </a:p>
          <a:p>
            <a:pPr marL="0" indent="0">
              <a:buNone/>
            </a:pPr>
            <a:r>
              <a:rPr lang="en-GB" b="1" dirty="0">
                <a:solidFill>
                  <a:schemeClr val="accent6"/>
                </a:solidFill>
              </a:rPr>
              <a:t>TOP TIPS</a:t>
            </a:r>
            <a:r>
              <a:rPr lang="en-GB" dirty="0">
                <a:solidFill>
                  <a:schemeClr val="accent6"/>
                </a:solidFill>
              </a:rPr>
              <a:t>:</a:t>
            </a:r>
          </a:p>
          <a:p>
            <a:r>
              <a:rPr lang="en-GB" dirty="0">
                <a:solidFill>
                  <a:schemeClr val="accent6"/>
                </a:solidFill>
              </a:rPr>
              <a:t>JLS will assist with wording of  prohibitions and/or requirements when reviewing draft application.</a:t>
            </a:r>
          </a:p>
          <a:p>
            <a:r>
              <a:rPr lang="en-GB" dirty="0">
                <a:solidFill>
                  <a:schemeClr val="accent6"/>
                </a:solidFill>
              </a:rPr>
              <a:t>Great chance to make a positive first impression </a:t>
            </a:r>
          </a:p>
          <a:p>
            <a:r>
              <a:rPr lang="en-GB" dirty="0">
                <a:solidFill>
                  <a:schemeClr val="accent6"/>
                </a:solidFill>
              </a:rPr>
              <a:t>Judge may only have read this  before the first hearing </a:t>
            </a:r>
          </a:p>
          <a:p>
            <a:endParaRPr lang="en-GB" dirty="0"/>
          </a:p>
        </p:txBody>
      </p:sp>
    </p:spTree>
    <p:extLst>
      <p:ext uri="{BB962C8B-B14F-4D97-AF65-F5344CB8AC3E}">
        <p14:creationId xmlns:p14="http://schemas.microsoft.com/office/powerpoint/2010/main" val="31403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512F03-3C1D-1F68-D5E4-557D6D078667}"/>
              </a:ext>
            </a:extLst>
          </p:cNvPr>
          <p:cNvSpPr/>
          <p:nvPr/>
        </p:nvSpPr>
        <p:spPr>
          <a:xfrm>
            <a:off x="1511188" y="2573960"/>
            <a:ext cx="7566944" cy="1148243"/>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SPO Checklist</a:t>
            </a:r>
          </a:p>
        </p:txBody>
      </p:sp>
      <p:sp>
        <p:nvSpPr>
          <p:cNvPr id="3" name="Content Placeholder 2"/>
          <p:cNvSpPr>
            <a:spLocks noGrp="1"/>
          </p:cNvSpPr>
          <p:nvPr>
            <p:ph idx="4294967295"/>
          </p:nvPr>
        </p:nvSpPr>
        <p:spPr>
          <a:xfrm>
            <a:off x="1511188" y="1124744"/>
            <a:ext cx="8229600" cy="4784725"/>
          </a:xfrm>
        </p:spPr>
        <p:txBody>
          <a:bodyPr/>
          <a:lstStyle/>
          <a:p>
            <a:r>
              <a:rPr lang="en-GB" dirty="0"/>
              <a:t>This is a useful aide memoire of what needs to be done </a:t>
            </a:r>
          </a:p>
          <a:p>
            <a:r>
              <a:rPr lang="en-GB" dirty="0"/>
              <a:t>This should be done in stages </a:t>
            </a:r>
          </a:p>
          <a:p>
            <a:r>
              <a:rPr lang="en-GB" dirty="0"/>
              <a:t>Final completion when submitting all the forms to JLS </a:t>
            </a:r>
          </a:p>
          <a:p>
            <a:pPr marL="0" indent="0">
              <a:buNone/>
            </a:pPr>
            <a:endParaRPr lang="en-GB" b="1" dirty="0">
              <a:solidFill>
                <a:srgbClr val="FF0000"/>
              </a:solidFill>
            </a:endParaRPr>
          </a:p>
          <a:p>
            <a:pPr marL="0" indent="0">
              <a:buNone/>
            </a:pPr>
            <a:endParaRPr lang="en-GB" b="1" dirty="0">
              <a:solidFill>
                <a:srgbClr val="FF0000"/>
              </a:solidFill>
            </a:endParaRPr>
          </a:p>
          <a:p>
            <a:pPr marL="0" indent="0">
              <a:buNone/>
            </a:pPr>
            <a:r>
              <a:rPr lang="en-GB" b="1" dirty="0">
                <a:solidFill>
                  <a:schemeClr val="accent6"/>
                </a:solidFill>
              </a:rPr>
              <a:t>TOP TIP:</a:t>
            </a:r>
          </a:p>
          <a:p>
            <a:r>
              <a:rPr lang="en-GB" dirty="0">
                <a:solidFill>
                  <a:schemeClr val="accent6"/>
                </a:solidFill>
              </a:rPr>
              <a:t>This will be part of the bundle for the court </a:t>
            </a:r>
          </a:p>
        </p:txBody>
      </p:sp>
      <p:sp>
        <p:nvSpPr>
          <p:cNvPr id="4" name="Title 1">
            <a:extLst>
              <a:ext uri="{FF2B5EF4-FFF2-40B4-BE49-F238E27FC236}">
                <a16:creationId xmlns:a16="http://schemas.microsoft.com/office/drawing/2014/main" id="{CA2A157F-6200-B192-82A6-2E43FFE37D9C}"/>
              </a:ext>
            </a:extLst>
          </p:cNvPr>
          <p:cNvSpPr txBox="1">
            <a:spLocks/>
          </p:cNvSpPr>
          <p:nvPr/>
        </p:nvSpPr>
        <p:spPr bwMode="auto">
          <a:xfrm>
            <a:off x="1577056" y="3803446"/>
            <a:ext cx="756694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Autofit/>
          </a:bodyPr>
          <a:lstStyle>
            <a:lvl1pPr algn="l" rtl="0" eaLnBrk="0" fontAlgn="base" hangingPunct="0">
              <a:spcBef>
                <a:spcPct val="0"/>
              </a:spcBef>
              <a:spcAft>
                <a:spcPct val="0"/>
              </a:spcAft>
              <a:defRPr sz="2400" b="1" i="0">
                <a:solidFill>
                  <a:srgbClr val="0D2A67"/>
                </a:solidFill>
                <a:latin typeface="Arial" panose="020B0604020202020204" pitchFamily="34" charset="0"/>
                <a:ea typeface="+mj-ea"/>
                <a:cs typeface="Arial" panose="020B0604020202020204" pitchFamily="34" charset="0"/>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a:lstStyle>
          <a:p>
            <a:endParaRPr lang="en-GB" kern="0" dirty="0"/>
          </a:p>
          <a:p>
            <a:r>
              <a:rPr lang="en-GB" kern="0" dirty="0"/>
              <a:t>SPO Bundle Checklist </a:t>
            </a:r>
          </a:p>
        </p:txBody>
      </p:sp>
      <p:sp>
        <p:nvSpPr>
          <p:cNvPr id="6" name="TextBox 5">
            <a:extLst>
              <a:ext uri="{FF2B5EF4-FFF2-40B4-BE49-F238E27FC236}">
                <a16:creationId xmlns:a16="http://schemas.microsoft.com/office/drawing/2014/main" id="{23421EC6-46B4-90DF-39CB-AF6040BD64FC}"/>
              </a:ext>
            </a:extLst>
          </p:cNvPr>
          <p:cNvSpPr txBox="1"/>
          <p:nvPr/>
        </p:nvSpPr>
        <p:spPr>
          <a:xfrm>
            <a:off x="1724124" y="4809926"/>
            <a:ext cx="7272808" cy="923330"/>
          </a:xfrm>
          <a:prstGeom prst="rect">
            <a:avLst/>
          </a:prstGeom>
          <a:noFill/>
        </p:spPr>
        <p:txBody>
          <a:bodyPr wrap="square">
            <a:spAutoFit/>
          </a:bodyPr>
          <a:lstStyle/>
          <a:p>
            <a:r>
              <a:rPr lang="en-GB" dirty="0"/>
              <a:t>This is the final checklist  which you can complete to show what you are sending over to legal services and they will complete the rest for court </a:t>
            </a:r>
          </a:p>
        </p:txBody>
      </p:sp>
      <p:cxnSp>
        <p:nvCxnSpPr>
          <p:cNvPr id="8" name="Straight Connector 7">
            <a:extLst>
              <a:ext uri="{FF2B5EF4-FFF2-40B4-BE49-F238E27FC236}">
                <a16:creationId xmlns:a16="http://schemas.microsoft.com/office/drawing/2014/main" id="{2B989BC5-E9E4-8336-9CC2-9F7E8E4199C1}"/>
              </a:ext>
            </a:extLst>
          </p:cNvPr>
          <p:cNvCxnSpPr/>
          <p:nvPr/>
        </p:nvCxnSpPr>
        <p:spPr>
          <a:xfrm>
            <a:off x="1577056" y="3933056"/>
            <a:ext cx="7243416" cy="0"/>
          </a:xfrm>
          <a:prstGeom prst="line">
            <a:avLst/>
          </a:prstGeom>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4116703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9E2B32-E813-6539-0FCF-EE45C46B5780}"/>
              </a:ext>
            </a:extLst>
          </p:cNvPr>
          <p:cNvSpPr/>
          <p:nvPr/>
        </p:nvSpPr>
        <p:spPr>
          <a:xfrm>
            <a:off x="1577056" y="4941168"/>
            <a:ext cx="7566944" cy="1800200"/>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84076" y="260648"/>
            <a:ext cx="7566944" cy="584775"/>
          </a:xfrm>
        </p:spPr>
        <p:txBody>
          <a:bodyPr/>
          <a:lstStyle/>
          <a:p>
            <a:r>
              <a:rPr lang="en-GB" b="1" dirty="0"/>
              <a:t>PROCESS (1)                           </a:t>
            </a:r>
            <a:r>
              <a:rPr lang="en-GB" sz="1800" b="1" dirty="0">
                <a:highlight>
                  <a:srgbClr val="FFFF00"/>
                </a:highlight>
              </a:rPr>
              <a:t>(See Process Flow Chart</a:t>
            </a:r>
            <a:br>
              <a:rPr lang="en-GB" sz="1800" b="1" dirty="0">
                <a:highlight>
                  <a:srgbClr val="FFFF00"/>
                </a:highlight>
              </a:rPr>
            </a:br>
            <a:r>
              <a:rPr lang="en-GB" sz="1800" b="1" dirty="0"/>
              <a:t>                                                                   </a:t>
            </a:r>
            <a:r>
              <a:rPr lang="en-GB" sz="1800" b="1" dirty="0">
                <a:highlight>
                  <a:srgbClr val="FFFF00"/>
                </a:highlight>
              </a:rPr>
              <a:t> for simplified process)</a:t>
            </a:r>
            <a:br>
              <a:rPr lang="en-GB" b="1" dirty="0"/>
            </a:br>
            <a:endParaRPr lang="en-GB" dirty="0"/>
          </a:p>
        </p:txBody>
      </p:sp>
      <p:sp>
        <p:nvSpPr>
          <p:cNvPr id="3" name="Content Placeholder 2"/>
          <p:cNvSpPr>
            <a:spLocks noGrp="1"/>
          </p:cNvSpPr>
          <p:nvPr>
            <p:ph idx="4294967295"/>
          </p:nvPr>
        </p:nvSpPr>
        <p:spPr>
          <a:xfrm>
            <a:off x="1577056" y="980728"/>
            <a:ext cx="7566944" cy="5877272"/>
          </a:xfrm>
        </p:spPr>
        <p:txBody>
          <a:bodyPr>
            <a:normAutofit lnSpcReduction="10000"/>
          </a:bodyPr>
          <a:lstStyle/>
          <a:p>
            <a:pPr marL="0" indent="0">
              <a:buNone/>
            </a:pPr>
            <a:r>
              <a:rPr lang="en-GB" dirty="0"/>
              <a:t>Send initial instructions to  Joint Legal Services by email   </a:t>
            </a:r>
            <a:r>
              <a:rPr lang="en-GB" u="sng" dirty="0">
                <a:hlinkClick r:id="rId2"/>
              </a:rPr>
              <a:t>JointLegalServices@south-wales.police.uk</a:t>
            </a:r>
            <a:r>
              <a:rPr lang="en-GB" dirty="0">
                <a:hlinkClick r:id="rId2"/>
              </a:rPr>
              <a:t> . </a:t>
            </a:r>
            <a:endParaRPr lang="en-GB" dirty="0"/>
          </a:p>
          <a:p>
            <a:pPr>
              <a:buFont typeface="+mj-lt"/>
              <a:buAutoNum type="arabicPeriod"/>
            </a:pPr>
            <a:r>
              <a:rPr lang="en-GB" dirty="0">
                <a:solidFill>
                  <a:schemeClr val="tx1"/>
                </a:solidFill>
              </a:rPr>
              <a:t>File will be allocated to a Lawyer and they will contact you to discuss and advise- initially only the MG11’s and evidence need be sent .</a:t>
            </a:r>
          </a:p>
          <a:p>
            <a:pPr>
              <a:buFont typeface="+mj-lt"/>
              <a:buAutoNum type="arabicPeriod"/>
            </a:pPr>
            <a:r>
              <a:rPr lang="en-GB" dirty="0">
                <a:solidFill>
                  <a:schemeClr val="tx1"/>
                </a:solidFill>
              </a:rPr>
              <a:t>Once evidence completed  OIC seeks Superintendent’s authorisation </a:t>
            </a:r>
          </a:p>
          <a:p>
            <a:pPr>
              <a:buFont typeface="+mj-lt"/>
              <a:buAutoNum type="arabicPeriod"/>
            </a:pPr>
            <a:r>
              <a:rPr lang="en-GB" dirty="0">
                <a:solidFill>
                  <a:schemeClr val="tx1"/>
                </a:solidFill>
              </a:rPr>
              <a:t>OIC then does application form </a:t>
            </a:r>
          </a:p>
          <a:p>
            <a:pPr>
              <a:buFont typeface="+mj-lt"/>
              <a:buAutoNum type="arabicPeriod"/>
            </a:pPr>
            <a:r>
              <a:rPr lang="en-GB" dirty="0">
                <a:solidFill>
                  <a:schemeClr val="tx1"/>
                </a:solidFill>
              </a:rPr>
              <a:t>OIC sends all documents to JLS with OIC’s dates to be avoided </a:t>
            </a:r>
          </a:p>
          <a:p>
            <a:pPr>
              <a:buFont typeface="+mj-lt"/>
              <a:buAutoNum type="arabicPeriod"/>
            </a:pPr>
            <a:r>
              <a:rPr lang="en-GB" dirty="0"/>
              <a:t>JLS will seek dates from the court for initial hearing, OIC  should attend .</a:t>
            </a:r>
          </a:p>
          <a:p>
            <a:pPr>
              <a:buFont typeface="+mj-lt"/>
              <a:buAutoNum type="arabicPeriod"/>
            </a:pPr>
            <a:r>
              <a:rPr lang="en-GB" dirty="0"/>
              <a:t>Application and bundle  served by police within reasonable time before the hearing (at least 7-10 days)</a:t>
            </a:r>
          </a:p>
          <a:p>
            <a:pPr marL="0" indent="0">
              <a:buNone/>
            </a:pPr>
            <a:endParaRPr lang="en-GB" b="1" dirty="0"/>
          </a:p>
          <a:p>
            <a:pPr marL="0" indent="0">
              <a:buNone/>
            </a:pPr>
            <a:r>
              <a:rPr lang="en-GB" b="1" dirty="0"/>
              <a:t>**Remember to keep the victim updated throughout the process**</a:t>
            </a:r>
          </a:p>
          <a:p>
            <a:pPr marL="0" indent="0">
              <a:buNone/>
            </a:pPr>
            <a:endParaRPr lang="en-GB" dirty="0">
              <a:solidFill>
                <a:srgbClr val="FF0000"/>
              </a:solidFill>
            </a:endParaRPr>
          </a:p>
          <a:p>
            <a:pPr marL="0" indent="0">
              <a:buNone/>
            </a:pPr>
            <a:r>
              <a:rPr lang="en-GB" b="1" dirty="0">
                <a:solidFill>
                  <a:schemeClr val="accent6"/>
                </a:solidFill>
              </a:rPr>
              <a:t>TOP TIPS:</a:t>
            </a:r>
          </a:p>
          <a:p>
            <a:r>
              <a:rPr lang="en-GB" dirty="0">
                <a:solidFill>
                  <a:schemeClr val="accent6"/>
                </a:solidFill>
              </a:rPr>
              <a:t>Let JLS know if perpetrator on remand /in prison as may affect service .</a:t>
            </a:r>
          </a:p>
          <a:p>
            <a:r>
              <a:rPr lang="en-GB" dirty="0">
                <a:solidFill>
                  <a:schemeClr val="accent6"/>
                </a:solidFill>
              </a:rPr>
              <a:t>If parallel criminal proceedings make sure OIC is aware of SPO and so are CPS and make sure you are aware of any developments e.g. RO bail conditions </a:t>
            </a:r>
            <a:r>
              <a:rPr lang="en-GB" dirty="0" err="1">
                <a:solidFill>
                  <a:schemeClr val="accent6"/>
                </a:solidFill>
              </a:rPr>
              <a:t>etc</a:t>
            </a:r>
            <a:r>
              <a:rPr lang="en-GB" dirty="0">
                <a:solidFill>
                  <a:schemeClr val="accent6"/>
                </a:solidFill>
              </a:rPr>
              <a:t> .</a:t>
            </a:r>
          </a:p>
        </p:txBody>
      </p:sp>
    </p:spTree>
    <p:extLst>
      <p:ext uri="{BB962C8B-B14F-4D97-AF65-F5344CB8AC3E}">
        <p14:creationId xmlns:p14="http://schemas.microsoft.com/office/powerpoint/2010/main" val="3851443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C2CACD4-5AF3-CED2-9AB9-301C33CF7FC7}"/>
              </a:ext>
            </a:extLst>
          </p:cNvPr>
          <p:cNvSpPr/>
          <p:nvPr/>
        </p:nvSpPr>
        <p:spPr>
          <a:xfrm>
            <a:off x="1476660" y="4869160"/>
            <a:ext cx="7566944" cy="1584176"/>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4294967295"/>
          </p:nvPr>
        </p:nvSpPr>
        <p:spPr>
          <a:xfrm>
            <a:off x="1476660" y="1036637"/>
            <a:ext cx="7343812" cy="5703099"/>
          </a:xfrm>
        </p:spPr>
        <p:txBody>
          <a:bodyPr>
            <a:normAutofit/>
          </a:bodyPr>
          <a:lstStyle/>
          <a:p>
            <a:r>
              <a:rPr lang="en-GB" dirty="0"/>
              <a:t>At initial hearing need to prove :-</a:t>
            </a:r>
          </a:p>
          <a:p>
            <a:pPr>
              <a:buFont typeface="Arial" panose="020B0604020202020204" pitchFamily="34" charset="0"/>
              <a:buChar char="•"/>
            </a:pPr>
            <a:r>
              <a:rPr lang="en-GB" dirty="0"/>
              <a:t> Service of papers on Defendant</a:t>
            </a:r>
          </a:p>
          <a:p>
            <a:pPr>
              <a:buFont typeface="Arial" panose="020B0604020202020204" pitchFamily="34" charset="0"/>
              <a:buChar char="•"/>
            </a:pPr>
            <a:r>
              <a:rPr lang="en-GB" dirty="0"/>
              <a:t>Reasonable notice given of hearing</a:t>
            </a:r>
          </a:p>
          <a:p>
            <a:pPr marL="0" indent="0">
              <a:buNone/>
            </a:pPr>
            <a:r>
              <a:rPr lang="en-GB" dirty="0"/>
              <a:t>If contested directions will be given and trial date sought </a:t>
            </a:r>
          </a:p>
          <a:p>
            <a:pPr marL="0" indent="0">
              <a:buNone/>
            </a:pPr>
            <a:r>
              <a:rPr lang="en-GB" dirty="0"/>
              <a:t>If contested and if sought application for interim SPO will be made</a:t>
            </a:r>
          </a:p>
          <a:p>
            <a:pPr marL="0" indent="0">
              <a:buNone/>
            </a:pPr>
            <a:r>
              <a:rPr lang="en-GB" dirty="0"/>
              <a:t>or</a:t>
            </a:r>
          </a:p>
          <a:p>
            <a:pPr>
              <a:buFont typeface="Arial" panose="020B0604020202020204" pitchFamily="34" charset="0"/>
              <a:buChar char="•"/>
            </a:pPr>
            <a:r>
              <a:rPr lang="en-GB" dirty="0"/>
              <a:t>If not contested application for full SPO will be made and OIC will give oral evidence in terms of MG11 . </a:t>
            </a:r>
          </a:p>
          <a:p>
            <a:pPr>
              <a:buFont typeface="Arial" panose="020B0604020202020204" pitchFamily="34" charset="0"/>
              <a:buChar char="•"/>
            </a:pPr>
            <a:r>
              <a:rPr lang="en-GB" dirty="0"/>
              <a:t>Court usually serves orders made and Lawyer will provide you with a copy .</a:t>
            </a:r>
          </a:p>
          <a:p>
            <a:pPr marL="0" indent="0">
              <a:buNone/>
            </a:pPr>
            <a:endParaRPr lang="en-GB" dirty="0">
              <a:solidFill>
                <a:srgbClr val="FF0000"/>
              </a:solidFill>
            </a:endParaRPr>
          </a:p>
          <a:p>
            <a:pPr marL="0" indent="0">
              <a:buNone/>
            </a:pPr>
            <a:endParaRPr lang="en-GB" dirty="0">
              <a:solidFill>
                <a:srgbClr val="FF0000"/>
              </a:solidFill>
            </a:endParaRPr>
          </a:p>
          <a:p>
            <a:pPr marL="0" indent="0">
              <a:buNone/>
            </a:pPr>
            <a:r>
              <a:rPr lang="en-GB" b="1" dirty="0">
                <a:solidFill>
                  <a:schemeClr val="accent6"/>
                </a:solidFill>
              </a:rPr>
              <a:t>TOP TIPS:</a:t>
            </a:r>
          </a:p>
          <a:p>
            <a:r>
              <a:rPr lang="en-GB" dirty="0">
                <a:solidFill>
                  <a:schemeClr val="accent6"/>
                </a:solidFill>
              </a:rPr>
              <a:t>Make sure you know up to date position </a:t>
            </a:r>
          </a:p>
          <a:p>
            <a:r>
              <a:rPr lang="en-GB" dirty="0">
                <a:solidFill>
                  <a:schemeClr val="accent6"/>
                </a:solidFill>
              </a:rPr>
              <a:t>Have dates to avoid to hand </a:t>
            </a:r>
          </a:p>
          <a:p>
            <a:r>
              <a:rPr lang="en-GB" dirty="0">
                <a:solidFill>
                  <a:schemeClr val="accent6"/>
                </a:solidFill>
              </a:rPr>
              <a:t>Know what to do with any order made to ensure compliance </a:t>
            </a:r>
          </a:p>
          <a:p>
            <a:pPr marL="0" indent="0">
              <a:buNone/>
            </a:pPr>
            <a:endParaRPr lang="en-GB" dirty="0">
              <a:solidFill>
                <a:srgbClr val="FF0000"/>
              </a:solidFill>
            </a:endParaRPr>
          </a:p>
          <a:p>
            <a:pPr>
              <a:buFont typeface="Arial" panose="020B0604020202020204" pitchFamily="34" charset="0"/>
              <a:buChar char="•"/>
            </a:pPr>
            <a:endParaRPr lang="en-GB" dirty="0"/>
          </a:p>
        </p:txBody>
      </p:sp>
      <p:sp>
        <p:nvSpPr>
          <p:cNvPr id="5" name="Title 1">
            <a:extLst>
              <a:ext uri="{FF2B5EF4-FFF2-40B4-BE49-F238E27FC236}">
                <a16:creationId xmlns:a16="http://schemas.microsoft.com/office/drawing/2014/main" id="{CF8AA36C-9883-9AD3-6C2B-1E976A5F22A5}"/>
              </a:ext>
            </a:extLst>
          </p:cNvPr>
          <p:cNvSpPr txBox="1">
            <a:spLocks/>
          </p:cNvSpPr>
          <p:nvPr/>
        </p:nvSpPr>
        <p:spPr bwMode="auto">
          <a:xfrm>
            <a:off x="1611956" y="260648"/>
            <a:ext cx="756694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Autofit/>
          </a:bodyPr>
          <a:lstStyle>
            <a:lvl1pPr algn="l" rtl="0" eaLnBrk="0" fontAlgn="base" hangingPunct="0">
              <a:spcBef>
                <a:spcPct val="0"/>
              </a:spcBef>
              <a:spcAft>
                <a:spcPct val="0"/>
              </a:spcAft>
              <a:defRPr sz="2400" b="1" i="0">
                <a:solidFill>
                  <a:srgbClr val="0D2A67"/>
                </a:solidFill>
                <a:latin typeface="Arial" panose="020B0604020202020204" pitchFamily="34" charset="0"/>
                <a:ea typeface="+mj-ea"/>
                <a:cs typeface="Arial" panose="020B0604020202020204" pitchFamily="34" charset="0"/>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a:lstStyle>
          <a:p>
            <a:r>
              <a:rPr lang="en-GB" kern="0" dirty="0"/>
              <a:t>PROCESS (2)                           </a:t>
            </a:r>
            <a:r>
              <a:rPr lang="en-GB" sz="1800" kern="0" dirty="0">
                <a:highlight>
                  <a:srgbClr val="FFFF00"/>
                </a:highlight>
              </a:rPr>
              <a:t>(See Process Flow Chart</a:t>
            </a:r>
            <a:br>
              <a:rPr lang="en-GB" sz="1800" kern="0" dirty="0">
                <a:highlight>
                  <a:srgbClr val="FFFF00"/>
                </a:highlight>
              </a:rPr>
            </a:br>
            <a:r>
              <a:rPr lang="en-GB" sz="1800" kern="0" dirty="0"/>
              <a:t>                                                                   </a:t>
            </a:r>
            <a:r>
              <a:rPr lang="en-GB" sz="1800" kern="0" dirty="0">
                <a:highlight>
                  <a:srgbClr val="FFFF00"/>
                </a:highlight>
              </a:rPr>
              <a:t> for simplified process )</a:t>
            </a:r>
            <a:br>
              <a:rPr lang="en-GB" kern="0" dirty="0"/>
            </a:br>
            <a:endParaRPr lang="en-GB" kern="0" dirty="0"/>
          </a:p>
        </p:txBody>
      </p:sp>
    </p:spTree>
    <p:extLst>
      <p:ext uri="{BB962C8B-B14F-4D97-AF65-F5344CB8AC3E}">
        <p14:creationId xmlns:p14="http://schemas.microsoft.com/office/powerpoint/2010/main" val="2537026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9700" y="497874"/>
            <a:ext cx="7566944" cy="584775"/>
          </a:xfrm>
        </p:spPr>
        <p:txBody>
          <a:bodyPr/>
          <a:lstStyle/>
          <a:p>
            <a:r>
              <a:rPr lang="en-GB" sz="2200" b="1" dirty="0">
                <a:solidFill>
                  <a:schemeClr val="accent2"/>
                </a:solidFill>
                <a:effectLst/>
                <a:ea typeface="Calibri" panose="020F0502020204030204" pitchFamily="34" charset="0"/>
              </a:rPr>
              <a:t>Enforcement and Monitoring</a:t>
            </a:r>
            <a:br>
              <a:rPr lang="en-GB" sz="2400" dirty="0">
                <a:solidFill>
                  <a:schemeClr val="accent2"/>
                </a:solidFill>
                <a:effectLst/>
                <a:latin typeface="Calibri" panose="020F0502020204030204" pitchFamily="34" charset="0"/>
                <a:ea typeface="Calibri" panose="020F0502020204030204" pitchFamily="34" charset="0"/>
              </a:rPr>
            </a:br>
            <a:br>
              <a:rPr lang="en-GB" b="1" dirty="0">
                <a:solidFill>
                  <a:schemeClr val="accent2"/>
                </a:solidFill>
              </a:rPr>
            </a:br>
            <a:endParaRPr lang="en-GB" dirty="0">
              <a:solidFill>
                <a:schemeClr val="accent2"/>
              </a:solidFill>
            </a:endParaRPr>
          </a:p>
        </p:txBody>
      </p:sp>
      <p:sp>
        <p:nvSpPr>
          <p:cNvPr id="3" name="Content Placeholder 2"/>
          <p:cNvSpPr>
            <a:spLocks noGrp="1"/>
          </p:cNvSpPr>
          <p:nvPr>
            <p:ph idx="4294967295"/>
          </p:nvPr>
        </p:nvSpPr>
        <p:spPr>
          <a:xfrm>
            <a:off x="1403648" y="680749"/>
            <a:ext cx="8229600" cy="4784725"/>
          </a:xfrm>
        </p:spPr>
        <p:txBody>
          <a:bodyPr/>
          <a:lstStyle/>
          <a:p>
            <a:r>
              <a:rPr lang="en-GB" sz="1800" dirty="0">
                <a:effectLst/>
                <a:latin typeface="+mj-lt"/>
                <a:ea typeface="Calibri" panose="020F0502020204030204" pitchFamily="34" charset="0"/>
              </a:rPr>
              <a:t>Ensure that the </a:t>
            </a:r>
            <a:r>
              <a:rPr lang="en-GB" sz="1800" dirty="0">
                <a:effectLst/>
                <a:highlight>
                  <a:srgbClr val="FFFF00"/>
                </a:highlight>
                <a:latin typeface="+mj-lt"/>
                <a:ea typeface="Calibri" panose="020F0502020204030204" pitchFamily="34" charset="0"/>
              </a:rPr>
              <a:t>terms of the SPO are understood and adhered to </a:t>
            </a:r>
            <a:r>
              <a:rPr lang="en-GB" sz="1800" dirty="0">
                <a:effectLst/>
                <a:latin typeface="+mj-lt"/>
                <a:ea typeface="Calibri" panose="020F0502020204030204" pitchFamily="34" charset="0"/>
              </a:rPr>
              <a:t>by all parties.</a:t>
            </a:r>
          </a:p>
          <a:p>
            <a:r>
              <a:rPr lang="en-GB" sz="1800" dirty="0">
                <a:effectLst/>
                <a:highlight>
                  <a:srgbClr val="FFFF00"/>
                </a:highlight>
                <a:latin typeface="+mj-lt"/>
                <a:ea typeface="Calibri" panose="020F0502020204030204" pitchFamily="34" charset="0"/>
              </a:rPr>
              <a:t>Monitor compliance </a:t>
            </a:r>
            <a:r>
              <a:rPr lang="en-GB" sz="1800" dirty="0">
                <a:effectLst/>
                <a:latin typeface="+mj-lt"/>
                <a:ea typeface="Calibri" panose="020F0502020204030204" pitchFamily="34" charset="0"/>
              </a:rPr>
              <a:t>with the order and </a:t>
            </a:r>
            <a:r>
              <a:rPr lang="en-GB" sz="1800" dirty="0">
                <a:effectLst/>
                <a:highlight>
                  <a:srgbClr val="FFFF00"/>
                </a:highlight>
                <a:latin typeface="+mj-lt"/>
                <a:ea typeface="Calibri" panose="020F0502020204030204" pitchFamily="34" charset="0"/>
              </a:rPr>
              <a:t>report any breaches.</a:t>
            </a:r>
          </a:p>
          <a:p>
            <a:r>
              <a:rPr lang="en-GB" sz="1800" dirty="0">
                <a:effectLst/>
                <a:latin typeface="+mj-lt"/>
                <a:ea typeface="Calibri" panose="020F0502020204030204" pitchFamily="34" charset="0"/>
              </a:rPr>
              <a:t>Work closely with the victim and </a:t>
            </a:r>
            <a:r>
              <a:rPr lang="en-GB" sz="1800" dirty="0">
                <a:effectLst/>
                <a:highlight>
                  <a:srgbClr val="FFFF00"/>
                </a:highlight>
                <a:latin typeface="+mj-lt"/>
                <a:ea typeface="Calibri" panose="020F0502020204030204" pitchFamily="34" charset="0"/>
              </a:rPr>
              <a:t>relevant support services </a:t>
            </a:r>
            <a:r>
              <a:rPr lang="en-GB" sz="1800" dirty="0">
                <a:effectLst/>
                <a:latin typeface="+mj-lt"/>
                <a:ea typeface="Calibri" panose="020F0502020204030204" pitchFamily="34" charset="0"/>
              </a:rPr>
              <a:t>to provide </a:t>
            </a:r>
            <a:r>
              <a:rPr lang="en-GB" sz="1800" dirty="0">
                <a:effectLst/>
                <a:highlight>
                  <a:srgbClr val="FFFF00"/>
                </a:highlight>
                <a:latin typeface="+mj-lt"/>
                <a:ea typeface="Calibri" panose="020F0502020204030204" pitchFamily="34" charset="0"/>
              </a:rPr>
              <a:t>ongoing assistance and protection</a:t>
            </a:r>
            <a:r>
              <a:rPr lang="en-GB" sz="1800" dirty="0">
                <a:effectLst/>
                <a:latin typeface="+mj-lt"/>
                <a:ea typeface="Calibri" panose="020F0502020204030204" pitchFamily="34" charset="0"/>
              </a:rPr>
              <a:t>.</a:t>
            </a:r>
          </a:p>
          <a:p>
            <a:pPr marL="0" indent="0">
              <a:lnSpc>
                <a:spcPct val="107000"/>
              </a:lnSpc>
              <a:spcAft>
                <a:spcPts val="800"/>
              </a:spcAft>
              <a:buNone/>
            </a:pPr>
            <a:endParaRPr lang="en-GB" sz="1800" kern="100" dirty="0">
              <a:effectLst/>
              <a:latin typeface="+mj-lt"/>
              <a:ea typeface="Calibri" panose="020F0502020204030204" pitchFamily="34" charset="0"/>
              <a:cs typeface="Times New Roman" panose="02020603050405020304" pitchFamily="18" charset="0"/>
            </a:endParaRPr>
          </a:p>
          <a:p>
            <a:pPr marL="0" indent="0">
              <a:buNone/>
            </a:pPr>
            <a:r>
              <a:rPr lang="en-GB" sz="2200" b="1" dirty="0">
                <a:solidFill>
                  <a:schemeClr val="accent6"/>
                </a:solidFill>
                <a:effectLst/>
                <a:latin typeface="+mj-lt"/>
                <a:ea typeface="Calibri" panose="020F0502020204030204" pitchFamily="34" charset="0"/>
              </a:rPr>
              <a:t>   Review and Variation</a:t>
            </a:r>
            <a:endParaRPr lang="en-GB" sz="2200" dirty="0">
              <a:solidFill>
                <a:schemeClr val="accent6"/>
              </a:solidFill>
              <a:effectLst/>
              <a:latin typeface="+mj-lt"/>
              <a:ea typeface="Calibri" panose="020F0502020204030204" pitchFamily="34" charset="0"/>
            </a:endParaRPr>
          </a:p>
          <a:p>
            <a:r>
              <a:rPr lang="en-GB" sz="1800" dirty="0">
                <a:effectLst/>
                <a:highlight>
                  <a:srgbClr val="FFFF00"/>
                </a:highlight>
                <a:latin typeface="+mj-lt"/>
                <a:ea typeface="Calibri" panose="020F0502020204030204" pitchFamily="34" charset="0"/>
              </a:rPr>
              <a:t>Regularly review the </a:t>
            </a:r>
            <a:r>
              <a:rPr lang="en-GB" sz="1800" dirty="0">
                <a:effectLst/>
                <a:latin typeface="+mj-lt"/>
                <a:ea typeface="Calibri" panose="020F0502020204030204" pitchFamily="34" charset="0"/>
              </a:rPr>
              <a:t>terms of the SPO to </a:t>
            </a:r>
            <a:r>
              <a:rPr lang="en-GB" sz="1800" dirty="0">
                <a:effectLst/>
                <a:highlight>
                  <a:srgbClr val="FFFF00"/>
                </a:highlight>
                <a:latin typeface="+mj-lt"/>
                <a:ea typeface="Calibri" panose="020F0502020204030204" pitchFamily="34" charset="0"/>
              </a:rPr>
              <a:t>assess its effectiveness</a:t>
            </a:r>
            <a:r>
              <a:rPr lang="en-GB" sz="1800" dirty="0">
                <a:effectLst/>
                <a:latin typeface="+mj-lt"/>
                <a:ea typeface="Calibri" panose="020F0502020204030204" pitchFamily="34" charset="0"/>
              </a:rPr>
              <a:t>.</a:t>
            </a:r>
          </a:p>
          <a:p>
            <a:r>
              <a:rPr lang="en-GB" sz="1800" dirty="0">
                <a:effectLst/>
                <a:latin typeface="+mj-lt"/>
                <a:ea typeface="Calibri" panose="020F0502020204030204" pitchFamily="34" charset="0"/>
              </a:rPr>
              <a:t>Consider seeking </a:t>
            </a:r>
            <a:r>
              <a:rPr lang="en-GB" sz="1800" dirty="0">
                <a:effectLst/>
                <a:highlight>
                  <a:srgbClr val="FFFF00"/>
                </a:highlight>
                <a:latin typeface="+mj-lt"/>
                <a:ea typeface="Calibri" panose="020F0502020204030204" pitchFamily="34" charset="0"/>
              </a:rPr>
              <a:t>variations</a:t>
            </a:r>
            <a:r>
              <a:rPr lang="en-GB" sz="1800" dirty="0">
                <a:effectLst/>
                <a:latin typeface="+mj-lt"/>
                <a:ea typeface="Calibri" panose="020F0502020204030204" pitchFamily="34" charset="0"/>
              </a:rPr>
              <a:t> to the order if </a:t>
            </a:r>
            <a:r>
              <a:rPr lang="en-GB" sz="1800" dirty="0">
                <a:effectLst/>
                <a:highlight>
                  <a:srgbClr val="FFFF00"/>
                </a:highlight>
                <a:latin typeface="+mj-lt"/>
                <a:ea typeface="Calibri" panose="020F0502020204030204" pitchFamily="34" charset="0"/>
              </a:rPr>
              <a:t>circumstances change </a:t>
            </a:r>
            <a:r>
              <a:rPr lang="en-GB" sz="1800" dirty="0">
                <a:effectLst/>
                <a:latin typeface="+mj-lt"/>
                <a:ea typeface="Calibri" panose="020F0502020204030204" pitchFamily="34" charset="0"/>
              </a:rPr>
              <a:t>or additional protection is required.</a:t>
            </a:r>
          </a:p>
          <a:p>
            <a:r>
              <a:rPr lang="en-GB" sz="1800" dirty="0">
                <a:effectLst/>
                <a:latin typeface="+mj-lt"/>
                <a:ea typeface="Calibri" panose="020F0502020204030204" pitchFamily="34" charset="0"/>
              </a:rPr>
              <a:t>Consult with legal counsel and the CPS as necessary.</a:t>
            </a:r>
          </a:p>
          <a:p>
            <a:pPr marL="0" indent="0">
              <a:lnSpc>
                <a:spcPct val="107000"/>
              </a:lnSpc>
              <a:spcAft>
                <a:spcPts val="800"/>
              </a:spcAft>
              <a:buNone/>
            </a:pPr>
            <a:endParaRPr lang="en-GB" sz="2400" b="1" u="sng" kern="100" dirty="0">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b="1" dirty="0">
                <a:solidFill>
                  <a:schemeClr val="accent6"/>
                </a:solidFill>
                <a:latin typeface="+mj-lt"/>
                <a:ea typeface="Calibri" panose="020F0502020204030204" pitchFamily="34" charset="0"/>
              </a:rPr>
              <a:t> </a:t>
            </a:r>
            <a:r>
              <a:rPr lang="en-GB" sz="2200" b="1" dirty="0">
                <a:solidFill>
                  <a:schemeClr val="accent6"/>
                </a:solidFill>
                <a:effectLst/>
                <a:latin typeface="+mj-lt"/>
                <a:ea typeface="Calibri" panose="020F0502020204030204" pitchFamily="34" charset="0"/>
              </a:rPr>
              <a:t>Closure or Renewal</a:t>
            </a:r>
            <a:endParaRPr lang="en-GB" sz="2200" dirty="0">
              <a:solidFill>
                <a:schemeClr val="accent6"/>
              </a:solidFill>
              <a:effectLst/>
              <a:latin typeface="+mj-lt"/>
              <a:ea typeface="Calibri" panose="020F0502020204030204" pitchFamily="34" charset="0"/>
            </a:endParaRPr>
          </a:p>
          <a:p>
            <a:r>
              <a:rPr lang="en-GB" sz="1800" dirty="0">
                <a:effectLst/>
                <a:latin typeface="+mj-lt"/>
                <a:ea typeface="Calibri" panose="020F0502020204030204" pitchFamily="34" charset="0"/>
              </a:rPr>
              <a:t>If the stalking behaviour deceases and the victim feels safe, consider applying to have the SPO discharged.</a:t>
            </a:r>
          </a:p>
          <a:p>
            <a:r>
              <a:rPr lang="en-GB" sz="1800" dirty="0">
                <a:effectLst/>
                <a:latin typeface="+mj-lt"/>
                <a:ea typeface="Calibri" panose="020F0502020204030204" pitchFamily="34" charset="0"/>
              </a:rPr>
              <a:t>If </a:t>
            </a:r>
            <a:r>
              <a:rPr lang="en-GB" sz="1800" dirty="0">
                <a:effectLst/>
                <a:highlight>
                  <a:srgbClr val="FFFF00"/>
                </a:highlight>
                <a:latin typeface="+mj-lt"/>
                <a:ea typeface="Calibri" panose="020F0502020204030204" pitchFamily="34" charset="0"/>
              </a:rPr>
              <a:t>ongoing protection is still needed</a:t>
            </a:r>
            <a:r>
              <a:rPr lang="en-GB" sz="1800" dirty="0">
                <a:effectLst/>
                <a:latin typeface="+mj-lt"/>
                <a:ea typeface="Calibri" panose="020F0502020204030204" pitchFamily="34" charset="0"/>
              </a:rPr>
              <a:t>, explore options for </a:t>
            </a:r>
            <a:r>
              <a:rPr lang="en-GB" sz="1800" dirty="0">
                <a:effectLst/>
                <a:highlight>
                  <a:srgbClr val="FFFF00"/>
                </a:highlight>
                <a:latin typeface="+mj-lt"/>
                <a:ea typeface="Calibri" panose="020F0502020204030204" pitchFamily="34" charset="0"/>
              </a:rPr>
              <a:t>renewing</a:t>
            </a:r>
            <a:r>
              <a:rPr lang="en-GB" sz="1800" dirty="0">
                <a:effectLst/>
                <a:latin typeface="+mj-lt"/>
                <a:ea typeface="Calibri" panose="020F0502020204030204" pitchFamily="34" charset="0"/>
              </a:rPr>
              <a:t> the</a:t>
            </a:r>
          </a:p>
          <a:p>
            <a:pPr marL="0" indent="0">
              <a:buNone/>
            </a:pPr>
            <a:r>
              <a:rPr lang="en-GB" dirty="0">
                <a:latin typeface="+mj-lt"/>
                <a:ea typeface="Calibri" panose="020F0502020204030204" pitchFamily="34" charset="0"/>
              </a:rPr>
              <a:t>     </a:t>
            </a:r>
            <a:r>
              <a:rPr lang="en-GB" sz="1800" dirty="0">
                <a:effectLst/>
                <a:latin typeface="+mj-lt"/>
                <a:ea typeface="Calibri" panose="020F0502020204030204" pitchFamily="34" charset="0"/>
              </a:rPr>
              <a:t> SPO as </a:t>
            </a:r>
            <a:r>
              <a:rPr lang="en-GB" sz="1800" dirty="0">
                <a:effectLst/>
                <a:highlight>
                  <a:srgbClr val="FFFF00"/>
                </a:highlight>
                <a:latin typeface="+mj-lt"/>
                <a:ea typeface="Calibri" panose="020F0502020204030204" pitchFamily="34" charset="0"/>
              </a:rPr>
              <a:t>necessary.</a:t>
            </a:r>
            <a:endPar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cxnSp>
        <p:nvCxnSpPr>
          <p:cNvPr id="5" name="Straight Connector 4">
            <a:extLst>
              <a:ext uri="{FF2B5EF4-FFF2-40B4-BE49-F238E27FC236}">
                <a16:creationId xmlns:a16="http://schemas.microsoft.com/office/drawing/2014/main" id="{86927BFC-4572-7BBD-A242-A71C709F7356}"/>
              </a:ext>
            </a:extLst>
          </p:cNvPr>
          <p:cNvCxnSpPr/>
          <p:nvPr/>
        </p:nvCxnSpPr>
        <p:spPr>
          <a:xfrm>
            <a:off x="1509700" y="2492896"/>
            <a:ext cx="7454788" cy="0"/>
          </a:xfrm>
          <a:prstGeom prst="line">
            <a:avLst/>
          </a:prstGeom>
        </p:spPr>
        <p:style>
          <a:lnRef idx="2">
            <a:schemeClr val="accent2"/>
          </a:lnRef>
          <a:fillRef idx="0">
            <a:schemeClr val="accent2"/>
          </a:fillRef>
          <a:effectRef idx="1">
            <a:schemeClr val="accent2"/>
          </a:effectRef>
          <a:fontRef idx="minor">
            <a:schemeClr val="tx1"/>
          </a:fontRef>
        </p:style>
      </p:cxnSp>
      <p:cxnSp>
        <p:nvCxnSpPr>
          <p:cNvPr id="7" name="Straight Connector 6">
            <a:extLst>
              <a:ext uri="{FF2B5EF4-FFF2-40B4-BE49-F238E27FC236}">
                <a16:creationId xmlns:a16="http://schemas.microsoft.com/office/drawing/2014/main" id="{8D91D4C3-EAD6-16C8-2080-0A8A7C61B46D}"/>
              </a:ext>
            </a:extLst>
          </p:cNvPr>
          <p:cNvCxnSpPr/>
          <p:nvPr/>
        </p:nvCxnSpPr>
        <p:spPr>
          <a:xfrm>
            <a:off x="1619672" y="4725144"/>
            <a:ext cx="7128792" cy="0"/>
          </a:xfrm>
          <a:prstGeom prst="line">
            <a:avLst/>
          </a:prstGeom>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4244356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1375D3-FCFF-53A1-9994-F5014BF5E9E1}"/>
              </a:ext>
            </a:extLst>
          </p:cNvPr>
          <p:cNvSpPr/>
          <p:nvPr/>
        </p:nvSpPr>
        <p:spPr>
          <a:xfrm>
            <a:off x="1476660" y="5661248"/>
            <a:ext cx="7566944" cy="100811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dirty="0"/>
              <a:t>Breaches of SPO</a:t>
            </a:r>
            <a:br>
              <a:rPr lang="en-GB" b="1" dirty="0"/>
            </a:br>
            <a:endParaRPr lang="en-GB" dirty="0"/>
          </a:p>
        </p:txBody>
      </p:sp>
      <p:sp>
        <p:nvSpPr>
          <p:cNvPr id="3" name="Content Placeholder 2"/>
          <p:cNvSpPr>
            <a:spLocks noGrp="1"/>
          </p:cNvSpPr>
          <p:nvPr>
            <p:ph idx="4294967295"/>
          </p:nvPr>
        </p:nvSpPr>
        <p:spPr>
          <a:xfrm>
            <a:off x="1511188" y="1036637"/>
            <a:ext cx="7741332" cy="4912643"/>
          </a:xfrm>
        </p:spPr>
        <p:txBody>
          <a:bodyPr/>
          <a:lstStyle/>
          <a:p>
            <a:pPr marL="0" indent="0">
              <a:buNone/>
            </a:pPr>
            <a:r>
              <a:rPr lang="en-GB" dirty="0"/>
              <a:t>Breaches of an ISPO/SPO need to be dealt with </a:t>
            </a:r>
            <a:r>
              <a:rPr lang="en-GB" b="1" dirty="0">
                <a:highlight>
                  <a:srgbClr val="FFFF00"/>
                </a:highlight>
              </a:rPr>
              <a:t>expeditiously.</a:t>
            </a:r>
          </a:p>
          <a:p>
            <a:endParaRPr lang="en-GB" b="0" i="0" dirty="0">
              <a:solidFill>
                <a:srgbClr val="111111"/>
              </a:solidFill>
              <a:effectLst/>
            </a:endParaRPr>
          </a:p>
          <a:p>
            <a:pPr marL="0" indent="0">
              <a:buNone/>
            </a:pPr>
            <a:r>
              <a:rPr lang="en-GB" b="0" i="0" dirty="0">
                <a:solidFill>
                  <a:srgbClr val="111111"/>
                </a:solidFill>
                <a:effectLst/>
              </a:rPr>
              <a:t>Breach of an SPO without a reasonable excuse is a </a:t>
            </a:r>
            <a:r>
              <a:rPr lang="en-GB" b="1" i="0" dirty="0">
                <a:solidFill>
                  <a:srgbClr val="111111"/>
                </a:solidFill>
                <a:effectLst/>
                <a:highlight>
                  <a:srgbClr val="FFFF00"/>
                </a:highlight>
              </a:rPr>
              <a:t>criminal offence</a:t>
            </a:r>
            <a:r>
              <a:rPr lang="en-GB" b="0" i="0" dirty="0">
                <a:solidFill>
                  <a:srgbClr val="111111"/>
                </a:solidFill>
                <a:effectLst/>
                <a:highlight>
                  <a:srgbClr val="FFFF00"/>
                </a:highlight>
              </a:rPr>
              <a:t>.</a:t>
            </a:r>
          </a:p>
          <a:p>
            <a:pPr marL="0" indent="0">
              <a:buNone/>
            </a:pPr>
            <a:r>
              <a:rPr lang="en-GB" b="0" i="0" dirty="0">
                <a:solidFill>
                  <a:srgbClr val="111111"/>
                </a:solidFill>
                <a:effectLst/>
              </a:rPr>
              <a:t>If the respondent ignores the order and engages in prohibited behaviour, the police can arrest them.</a:t>
            </a:r>
          </a:p>
          <a:p>
            <a:pPr marL="0" indent="0">
              <a:buNone/>
            </a:pPr>
            <a:endParaRPr lang="en-GB" b="0" i="0" dirty="0">
              <a:solidFill>
                <a:srgbClr val="111111"/>
              </a:solidFill>
              <a:effectLst/>
            </a:endParaRPr>
          </a:p>
          <a:p>
            <a:pPr marL="0" indent="0">
              <a:buNone/>
            </a:pPr>
            <a:r>
              <a:rPr lang="en-GB" b="0" i="0" dirty="0">
                <a:solidFill>
                  <a:srgbClr val="111111"/>
                </a:solidFill>
                <a:effectLst/>
              </a:rPr>
              <a:t>The consequences for breaching an SPO can include:</a:t>
            </a:r>
          </a:p>
          <a:p>
            <a:pPr marL="0" indent="0">
              <a:buNone/>
            </a:pPr>
            <a:r>
              <a:rPr lang="en-GB" dirty="0">
                <a:solidFill>
                  <a:srgbClr val="111111"/>
                </a:solidFill>
              </a:rPr>
              <a:t>                            </a:t>
            </a:r>
            <a:r>
              <a:rPr lang="en-GB" b="0" i="0" dirty="0">
                <a:solidFill>
                  <a:srgbClr val="111111"/>
                </a:solidFill>
                <a:effectLst/>
              </a:rPr>
              <a:t> </a:t>
            </a:r>
            <a:r>
              <a:rPr lang="en-GB" b="1" i="0" dirty="0">
                <a:solidFill>
                  <a:srgbClr val="111111"/>
                </a:solidFill>
                <a:effectLst/>
                <a:highlight>
                  <a:srgbClr val="FFFF00"/>
                </a:highlight>
              </a:rPr>
              <a:t>imprisonment or fines</a:t>
            </a:r>
            <a:r>
              <a:rPr lang="en-GB" b="0" i="0" dirty="0">
                <a:solidFill>
                  <a:srgbClr val="111111"/>
                </a:solidFill>
                <a:effectLst/>
                <a:highlight>
                  <a:srgbClr val="FFFF00"/>
                </a:highlight>
              </a:rPr>
              <a:t>.</a:t>
            </a:r>
            <a:endParaRPr lang="en-GB" dirty="0">
              <a:solidFill>
                <a:srgbClr val="111111"/>
              </a:solidFill>
              <a:highlight>
                <a:srgbClr val="FFFF00"/>
              </a:highlight>
            </a:endParaRPr>
          </a:p>
          <a:p>
            <a:endParaRPr lang="en-GB" b="0" i="0" dirty="0">
              <a:solidFill>
                <a:srgbClr val="111111"/>
              </a:solidFill>
              <a:effectLst/>
            </a:endParaRPr>
          </a:p>
          <a:p>
            <a:pPr marL="0" indent="0">
              <a:buNone/>
            </a:pPr>
            <a:r>
              <a:rPr lang="en-GB" b="0" i="0" dirty="0">
                <a:solidFill>
                  <a:srgbClr val="111111"/>
                </a:solidFill>
                <a:effectLst/>
              </a:rPr>
              <a:t>Additionally, it is an offence for the respondent to:</a:t>
            </a:r>
          </a:p>
          <a:p>
            <a:r>
              <a:rPr lang="en-GB" b="0" i="0" dirty="0">
                <a:solidFill>
                  <a:srgbClr val="111111"/>
                </a:solidFill>
                <a:effectLst/>
              </a:rPr>
              <a:t>Fail to notify the police of their name and home address within 3 days of the order being made.</a:t>
            </a:r>
          </a:p>
          <a:p>
            <a:r>
              <a:rPr lang="en-GB" b="0" i="0" dirty="0">
                <a:solidFill>
                  <a:srgbClr val="111111"/>
                </a:solidFill>
                <a:effectLst/>
              </a:rPr>
              <a:t>Fail to notify the police of any change of name or home address within a 3-day period after such a change.</a:t>
            </a:r>
          </a:p>
          <a:p>
            <a:endParaRPr lang="en-GB" dirty="0"/>
          </a:p>
          <a:p>
            <a:pPr marL="0" indent="0">
              <a:buNone/>
            </a:pPr>
            <a:r>
              <a:rPr lang="en-GB" b="1" dirty="0"/>
              <a:t>TOP TIPS </a:t>
            </a:r>
          </a:p>
          <a:p>
            <a:r>
              <a:rPr lang="en-GB" dirty="0"/>
              <a:t>If there are breaches, then further offences need to be considered. </a:t>
            </a:r>
          </a:p>
          <a:p>
            <a:endParaRPr lang="en-GB" dirty="0"/>
          </a:p>
        </p:txBody>
      </p:sp>
    </p:spTree>
    <p:extLst>
      <p:ext uri="{BB962C8B-B14F-4D97-AF65-F5344CB8AC3E}">
        <p14:creationId xmlns:p14="http://schemas.microsoft.com/office/powerpoint/2010/main" val="3537169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1375D3-FCFF-53A1-9994-F5014BF5E9E1}"/>
              </a:ext>
            </a:extLst>
          </p:cNvPr>
          <p:cNvSpPr/>
          <p:nvPr/>
        </p:nvSpPr>
        <p:spPr>
          <a:xfrm>
            <a:off x="1763688" y="5368860"/>
            <a:ext cx="6552728" cy="100811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Learning De-Brief </a:t>
            </a:r>
            <a:br>
              <a:rPr lang="en-GB" b="1" dirty="0"/>
            </a:br>
            <a:endParaRPr lang="en-GB" dirty="0"/>
          </a:p>
        </p:txBody>
      </p:sp>
      <p:sp>
        <p:nvSpPr>
          <p:cNvPr id="5" name="Rectangle 4">
            <a:extLst>
              <a:ext uri="{FF2B5EF4-FFF2-40B4-BE49-F238E27FC236}">
                <a16:creationId xmlns:a16="http://schemas.microsoft.com/office/drawing/2014/main" id="{49D63F89-C119-6058-E113-0C2A813BC2FF}"/>
              </a:ext>
            </a:extLst>
          </p:cNvPr>
          <p:cNvSpPr/>
          <p:nvPr/>
        </p:nvSpPr>
        <p:spPr>
          <a:xfrm>
            <a:off x="2195736" y="1522547"/>
            <a:ext cx="5544616" cy="217913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a:extLst>
              <a:ext uri="{FF2B5EF4-FFF2-40B4-BE49-F238E27FC236}">
                <a16:creationId xmlns:a16="http://schemas.microsoft.com/office/drawing/2014/main" id="{11D227D2-6B1B-A0FF-61A4-95A353D46AFF}"/>
              </a:ext>
            </a:extLst>
          </p:cNvPr>
          <p:cNvSpPr txBox="1">
            <a:spLocks/>
          </p:cNvSpPr>
          <p:nvPr/>
        </p:nvSpPr>
        <p:spPr bwMode="auto">
          <a:xfrm>
            <a:off x="3779912" y="2319725"/>
            <a:ext cx="756694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Autofit/>
          </a:bodyPr>
          <a:lstStyle>
            <a:lvl1pPr algn="l" rtl="0" eaLnBrk="0" fontAlgn="base" hangingPunct="0">
              <a:spcBef>
                <a:spcPct val="0"/>
              </a:spcBef>
              <a:spcAft>
                <a:spcPct val="0"/>
              </a:spcAft>
              <a:defRPr sz="2400" b="1" i="0">
                <a:solidFill>
                  <a:srgbClr val="0D2A67"/>
                </a:solidFill>
                <a:latin typeface="Arial" panose="020B0604020202020204" pitchFamily="34" charset="0"/>
                <a:ea typeface="+mj-ea"/>
                <a:cs typeface="Arial" panose="020B0604020202020204" pitchFamily="34" charset="0"/>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a:lstStyle>
          <a:p>
            <a:r>
              <a:rPr lang="en-GB" kern="0" dirty="0"/>
              <a:t>Class De-Brief </a:t>
            </a:r>
            <a:br>
              <a:rPr lang="en-GB" kern="0" dirty="0"/>
            </a:br>
            <a:endParaRPr lang="en-GB" kern="0" dirty="0"/>
          </a:p>
        </p:txBody>
      </p:sp>
      <p:sp>
        <p:nvSpPr>
          <p:cNvPr id="7" name="Title 1">
            <a:extLst>
              <a:ext uri="{FF2B5EF4-FFF2-40B4-BE49-F238E27FC236}">
                <a16:creationId xmlns:a16="http://schemas.microsoft.com/office/drawing/2014/main" id="{DC9565FA-607D-7D4B-D4FE-17D6EBCB9F61}"/>
              </a:ext>
            </a:extLst>
          </p:cNvPr>
          <p:cNvSpPr txBox="1">
            <a:spLocks/>
          </p:cNvSpPr>
          <p:nvPr/>
        </p:nvSpPr>
        <p:spPr bwMode="auto">
          <a:xfrm>
            <a:off x="3956880" y="5792197"/>
            <a:ext cx="7566944"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Autofit/>
          </a:bodyPr>
          <a:lstStyle>
            <a:lvl1pPr algn="l" rtl="0" eaLnBrk="0" fontAlgn="base" hangingPunct="0">
              <a:spcBef>
                <a:spcPct val="0"/>
              </a:spcBef>
              <a:spcAft>
                <a:spcPct val="0"/>
              </a:spcAft>
              <a:defRPr sz="2400" b="1" i="0">
                <a:solidFill>
                  <a:srgbClr val="0D2A67"/>
                </a:solidFill>
                <a:latin typeface="Arial" panose="020B0604020202020204" pitchFamily="34" charset="0"/>
                <a:ea typeface="+mj-ea"/>
                <a:cs typeface="Arial" panose="020B0604020202020204" pitchFamily="34" charset="0"/>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a:lstStyle>
          <a:p>
            <a:r>
              <a:rPr lang="en-GB" kern="0" dirty="0"/>
              <a:t>Questions? </a:t>
            </a:r>
            <a:br>
              <a:rPr lang="en-GB" kern="0" dirty="0"/>
            </a:br>
            <a:endParaRPr lang="en-GB" kern="0" dirty="0"/>
          </a:p>
        </p:txBody>
      </p:sp>
    </p:spTree>
    <p:extLst>
      <p:ext uri="{BB962C8B-B14F-4D97-AF65-F5344CB8AC3E}">
        <p14:creationId xmlns:p14="http://schemas.microsoft.com/office/powerpoint/2010/main" val="3395536211"/>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61a6945-fc41-40d2-8e05-7a216352dda5" xsi:nil="true"/>
    <Toolkit xmlns="a1bd12ea-66e0-4a85-9f40-bd4ed5ac7bda" xsi:nil="true"/>
    <lcf76f155ced4ddcb4097134ff3c332f xmlns="a1bd12ea-66e0-4a85-9f40-bd4ed5ac7bda">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464F488883B9E41AF591824157AE03D" ma:contentTypeVersion="18" ma:contentTypeDescription="Create a new document." ma:contentTypeScope="" ma:versionID="4bdf9b8d371bcd14796fd265e7536c86">
  <xsd:schema xmlns:xsd="http://www.w3.org/2001/XMLSchema" xmlns:xs="http://www.w3.org/2001/XMLSchema" xmlns:p="http://schemas.microsoft.com/office/2006/metadata/properties" xmlns:ns2="a1bd12ea-66e0-4a85-9f40-bd4ed5ac7bda" xmlns:ns3="861a6945-fc41-40d2-8e05-7a216352dda5" targetNamespace="http://schemas.microsoft.com/office/2006/metadata/properties" ma:root="true" ma:fieldsID="06a26d8c1d42851e4668ce29f0a9cff5" ns2:_="" ns3:_="">
    <xsd:import namespace="a1bd12ea-66e0-4a85-9f40-bd4ed5ac7bda"/>
    <xsd:import namespace="861a6945-fc41-40d2-8e05-7a216352dda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Location" minOccurs="0"/>
                <xsd:element ref="ns2:MediaServiceObjectDetectorVersions" minOccurs="0"/>
                <xsd:element ref="ns2:Toolkit"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bd12ea-66e0-4a85-9f40-bd4ed5ac7b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ffa94f5-9538-4d5d-ae72-f19c8bf93f9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Toolkit" ma:index="24" nillable="true" ma:displayName="Toolkit" ma:format="Dropdown" ma:internalName="Toolkit">
      <xsd:simpleType>
        <xsd:restriction base="dms:Note">
          <xsd:maxLength value="255"/>
        </xsd:restriction>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1a6945-fc41-40d2-8e05-7a216352dda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c83cc6c4-4037-44e5-9a5b-fef7806ba63f}" ma:internalName="TaxCatchAll" ma:showField="CatchAllData" ma:web="861a6945-fc41-40d2-8e05-7a216352dda5">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212D61-B4B1-43F5-AB96-B3E4A6CBC942}">
  <ds:schemaRefs>
    <ds:schemaRef ds:uri="a1bd12ea-66e0-4a85-9f40-bd4ed5ac7bda"/>
    <ds:schemaRef ds:uri="http://purl.org/dc/elements/1.1/"/>
    <ds:schemaRef ds:uri="http://purl.org/dc/terms/"/>
    <ds:schemaRef ds:uri="861a6945-fc41-40d2-8e05-7a216352dda5"/>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A2D8EB8-1229-477A-BBC9-D0D6BB1DBB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bd12ea-66e0-4a85-9f40-bd4ed5ac7bda"/>
    <ds:schemaRef ds:uri="861a6945-fc41-40d2-8e05-7a216352dd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D31C7F9-E478-4FC4-8F4B-235E1C4EE64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6254</TotalTime>
  <Words>3228</Words>
  <Application>Microsoft Office PowerPoint</Application>
  <PresentationFormat>On-screen Show (4:3)</PresentationFormat>
  <Paragraphs>282</Paragraphs>
  <Slides>18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Segoe UI</vt:lpstr>
      <vt:lpstr>Symbol</vt:lpstr>
      <vt:lpstr>Times New Roman</vt:lpstr>
      <vt:lpstr>Default Design</vt:lpstr>
      <vt:lpstr>Stalking Protection Orders   </vt:lpstr>
      <vt:lpstr>Stalking Protection Order (SPO) </vt:lpstr>
      <vt:lpstr>Stalking Protection Order (SPO) </vt:lpstr>
      <vt:lpstr>Criteria for applying for a SPO </vt:lpstr>
      <vt:lpstr>Types of Orders </vt:lpstr>
      <vt:lpstr>Interim Orders</vt:lpstr>
      <vt:lpstr>Full Orders</vt:lpstr>
      <vt:lpstr>How to apply for a SPO?</vt:lpstr>
      <vt:lpstr>Victim MG11                        (See Draft OIC MG11 on The Beat)</vt:lpstr>
      <vt:lpstr>Applicant MG11 (Your OIC statement) (See Draft OIC                                                                                          MG11 on The Beat)</vt:lpstr>
      <vt:lpstr>SUPERINTENDENT AUTHORISATION (See Superintendents Authorisation   TO MAKE APPLICATION                       form on The Beat for example) </vt:lpstr>
      <vt:lpstr>COMPLAINT FOR AN SPO </vt:lpstr>
      <vt:lpstr>SPO Checklist</vt:lpstr>
      <vt:lpstr>PROCESS (1)                           (See Process Flow Chart                                                                     for simplified process) </vt:lpstr>
      <vt:lpstr>PowerPoint Presentation</vt:lpstr>
      <vt:lpstr>Enforcement and Monitoring  </vt:lpstr>
      <vt:lpstr>Breaches of SPO </vt:lpstr>
      <vt:lpstr>Learning De-Brief  </vt:lpstr>
    </vt:vector>
  </TitlesOfParts>
  <Company>Target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Keogh, Sophie</cp:lastModifiedBy>
  <cp:revision>133</cp:revision>
  <dcterms:created xsi:type="dcterms:W3CDTF">2005-08-25T14:11:00Z</dcterms:created>
  <dcterms:modified xsi:type="dcterms:W3CDTF">2024-10-30T16:16:47Z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MSIP_Label_f2acd28b-79a3-4a0f-b0ff-4b75658b1549_Enabled">
    <vt:lpwstr>True</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SetDate">
    <vt:lpwstr>2021-04-03T12:05:44.2088486Z</vt:lpwstr>
  </property>
  <property fmtid="{D5CDD505-2E9C-101B-9397-08002B2CF9AE}" pid="8" name="MSIP_Label_f2acd28b-79a3-4a0f-b0ff-4b75658b1549_Name">
    <vt:lpwstr>OFFICIAL</vt:lpwstr>
  </property>
  <property fmtid="{D5CDD505-2E9C-101B-9397-08002B2CF9AE}" pid="9" name="MSIP_Label_f2acd28b-79a3-4a0f-b0ff-4b75658b1549_ActionId">
    <vt:lpwstr>74990b74-c55b-46f2-bbd8-00135482e742</vt:lpwstr>
  </property>
  <property fmtid="{D5CDD505-2E9C-101B-9397-08002B2CF9AE}" pid="10" name="MSIP_Label_f2acd28b-79a3-4a0f-b0ff-4b75658b1549_Extended_MSFT_Method">
    <vt:lpwstr>Automatic</vt:lpwstr>
  </property>
  <property fmtid="{D5CDD505-2E9C-101B-9397-08002B2CF9AE}" pid="11" name="Sensitivity">
    <vt:lpwstr>OFFICIAL</vt:lpwstr>
  </property>
  <property fmtid="{D5CDD505-2E9C-101B-9397-08002B2CF9AE}" pid="12" name="ContentTypeId">
    <vt:lpwstr>0x010100E464F488883B9E41AF591824157AE03D</vt:lpwstr>
  </property>
  <property fmtid="{D5CDD505-2E9C-101B-9397-08002B2CF9AE}" pid="13" name="MediaServiceImageTags">
    <vt:lpwstr/>
  </property>
</Properties>
</file>