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24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00773-A4A8-21D7-D715-C374F65F9D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B1AE8-3255-5FD7-D7AB-F6760CC056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11A03-3C18-83C3-469E-59870A943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D241F-B086-530C-55EF-B40140F9B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F46DB-74D6-13CB-4E56-05FBE1384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294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2B4BF-8F8E-FF06-A044-030549C1B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5E3F1-87DA-9DCC-5E8D-B43941A5C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4191D-E725-7D86-A2D9-DF7C584E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63DCD-BF89-0BD4-72FF-67762C7CD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478CC-48D9-CAE7-231A-6085F2882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03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63139-C412-3E94-C78F-91FC0FCFF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2FAF80-9DCA-36DE-B77C-56FFB2ADC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DBC64-A20E-D5C0-84CC-AB25E6709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424F6-7D1F-9494-2896-F51867C2F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596BB-03A7-8818-9E65-F84D87BFC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372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4407A-BBCC-C62B-5D2F-9F01FA9DC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CE355-8650-1FE7-07A1-B61C175026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91FE73-3296-76CB-5AD5-EA6E8884E1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539A2-256C-EE04-7840-1C0EAE2B7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2AE230-56F7-08F5-4322-4EFFF9410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E8E8C5-2432-D47C-7585-42639BD3B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551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C9D9C-4FED-3AC6-63AE-D8A686F90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6A5E8D-C334-C5EB-79A4-AD03C55B1E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92A494-90C2-7499-F816-7565AF39E4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0FD04E-2674-3486-DFC7-80AF09B1A4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E1E2B7-AB23-A15B-1571-E6E97250A4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07A61D-DAEB-5C5C-EC5E-F6BB0FEB7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18A38D-769F-98B0-7A67-3E417A028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A23479-4BC9-5C4E-719D-30AC06450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2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F8871-BFE7-463F-E4C4-91ED04653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8B86D-4EC2-FA53-57D8-AC10EAC96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ED802B-A9ED-5C3E-719E-7B2F9E7DE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D402-F21A-4C35-27C5-5760DE7D1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983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987634-317F-565F-7320-631C91EEF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CF77D-A0CE-AD59-5154-B38C3CC99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49A6D-1676-9375-A284-D62562BD7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76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7FDDC-B921-48DA-2E0F-19C4E63DD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89D1D-DCE5-9621-73C4-173DE91D9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DA2CBD-AB27-3A09-1C20-67A1A73E7A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A00775-083E-3E23-8A26-4D043FEB2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D6C51C-07C2-2791-9F29-D10EB07F7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28E874-B40F-386C-48A2-636363FBE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114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45898-2EC2-63BE-92CF-68C6CB33A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BCD468-870E-17F5-3070-80999FCF98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045936-D9DE-143B-146E-211E6F1F1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FDA5F-BF02-E7E6-951B-A04C4DE11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F19528-A3E0-DD18-3F6A-54009FB3E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B1D768-4897-56E3-42BE-506493AFE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71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19AD0-218F-6B16-D47C-61061BD4A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D58CD3-251D-B739-E4FA-FECED7FD4A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106E4-5AEC-A0CE-8590-7604B2EF2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C7ED5-1D4C-FF10-5DD4-B42EF5DEF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F3874-B1D7-CAC7-1647-29B7EA07E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353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D13743-B395-4344-D5A0-7593101766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76FD89-AB03-EFC2-6F84-05AA7C62C8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0E10C-C50F-E885-1BBF-64D33467D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FAA05-9477-86F6-DC20-3BAC19250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CBCA2-3BCD-55C4-B81E-D5DDB24E9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134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6D2A62-3A7C-E7ED-78D2-814FFC164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474586-27DD-DF46-5E1B-3A7DE5F4F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E7C0A-2D9C-8299-E0EC-0EC26EE102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B1EFD-B7CF-4F23-83C4-46F8BA664619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6A22A6-2BB4-45F0-88BC-6204B0EB35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E916D-83DF-9898-B75B-D3BEE75C18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C6FE7-7AC2-4F10-9A26-818A777BD8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22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CEDB626-1CAA-D04C-7761-631FC79D98B1}"/>
              </a:ext>
            </a:extLst>
          </p:cNvPr>
          <p:cNvSpPr txBox="1"/>
          <p:nvPr/>
        </p:nvSpPr>
        <p:spPr>
          <a:xfrm>
            <a:off x="881743" y="1763486"/>
            <a:ext cx="98842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 : Cristina Cornea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 : 2117591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: Rodrigo F. Aguilera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: Foreign Languages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20AB5F-B7C5-17B1-936D-601E11DC8367}"/>
              </a:ext>
            </a:extLst>
          </p:cNvPr>
          <p:cNvSpPr txBox="1"/>
          <p:nvPr/>
        </p:nvSpPr>
        <p:spPr>
          <a:xfrm>
            <a:off x="1729648" y="594911"/>
            <a:ext cx="7910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video</a:t>
            </a:r>
          </a:p>
        </p:txBody>
      </p:sp>
    </p:spTree>
    <p:extLst>
      <p:ext uri="{BB962C8B-B14F-4D97-AF65-F5344CB8AC3E}">
        <p14:creationId xmlns:p14="http://schemas.microsoft.com/office/powerpoint/2010/main" val="1687705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Cristina Cornea">
            <a:hlinkClick r:id="" action="ppaction://media"/>
            <a:extLst>
              <a:ext uri="{FF2B5EF4-FFF2-40B4-BE49-F238E27FC236}">
                <a16:creationId xmlns:a16="http://schemas.microsoft.com/office/drawing/2014/main" id="{71EAD913-9B04-1023-206C-F1B70625C2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762467" y="429658"/>
            <a:ext cx="3332396" cy="531604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8755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0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21</Words>
  <Application>Microsoft Office PowerPoint</Application>
  <PresentationFormat>Widescreen</PresentationFormat>
  <Paragraphs>8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Cornea</dc:creator>
  <cp:lastModifiedBy>Cristina Cornea</cp:lastModifiedBy>
  <cp:revision>1</cp:revision>
  <dcterms:created xsi:type="dcterms:W3CDTF">2023-02-09T12:19:56Z</dcterms:created>
  <dcterms:modified xsi:type="dcterms:W3CDTF">2023-02-09T12:44:36Z</dcterms:modified>
</cp:coreProperties>
</file>