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notesSlides/notesSlide1.xml" ContentType="application/vnd.openxmlformats-officedocument.presentationml.notesSlide+xml"/>
  <Override PartName="/ppt/tags/tag5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6.xml" ContentType="application/vnd.openxmlformats-officedocument.presentationml.tags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66" r:id="rId2"/>
    <p:sldId id="265" r:id="rId3"/>
    <p:sldId id="256" r:id="rId4"/>
    <p:sldId id="267" r:id="rId5"/>
    <p:sldId id="268" r:id="rId6"/>
    <p:sldId id="272" r:id="rId7"/>
    <p:sldId id="274" r:id="rId8"/>
    <p:sldId id="259" r:id="rId9"/>
    <p:sldId id="257" r:id="rId10"/>
    <p:sldId id="261" r:id="rId11"/>
    <p:sldId id="264" r:id="rId12"/>
    <p:sldId id="262" r:id="rId13"/>
    <p:sldId id="271" r:id="rId14"/>
    <p:sldId id="277" r:id="rId15"/>
    <p:sldId id="276" r:id="rId16"/>
    <p:sldId id="258" r:id="rId17"/>
    <p:sldId id="273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CC"/>
    <a:srgbClr val="025E18"/>
    <a:srgbClr val="333399"/>
    <a:srgbClr val="800000"/>
    <a:srgbClr val="3333FF"/>
    <a:srgbClr val="008000"/>
    <a:srgbClr val="008080"/>
    <a:srgbClr val="00FF99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1D6833-8716-48BC-BFEF-AD6E1F2BD9C3}" v="519" dt="2023-04-25T21:40:11.4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223" autoAdjust="0"/>
  </p:normalViewPr>
  <p:slideViewPr>
    <p:cSldViewPr snapToGrid="0">
      <p:cViewPr varScale="1">
        <p:scale>
          <a:sx n="72" d="100"/>
          <a:sy n="72" d="100"/>
        </p:scale>
        <p:origin x="1075" y="72"/>
      </p:cViewPr>
      <p:guideLst/>
    </p:cSldViewPr>
  </p:slideViewPr>
  <p:notesTextViewPr>
    <p:cViewPr>
      <p:scale>
        <a:sx n="200" d="100"/>
        <a:sy n="2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yesha Hutchinson" userId="a4813b58d5c2a956" providerId="LiveId" clId="{581D6833-8716-48BC-BFEF-AD6E1F2BD9C3}"/>
    <pc:docChg chg="undo redo custSel addSld delSld modSld sldOrd modShowInfo">
      <pc:chgData name="Ayesha Hutchinson" userId="a4813b58d5c2a956" providerId="LiveId" clId="{581D6833-8716-48BC-BFEF-AD6E1F2BD9C3}" dt="2023-04-25T21:40:11.445" v="6048" actId="1076"/>
      <pc:docMkLst>
        <pc:docMk/>
      </pc:docMkLst>
      <pc:sldChg chg="addSp delSp modSp mod modTransition delAnim modAnim">
        <pc:chgData name="Ayesha Hutchinson" userId="a4813b58d5c2a956" providerId="LiveId" clId="{581D6833-8716-48BC-BFEF-AD6E1F2BD9C3}" dt="2023-04-24T20:03:12.966" v="4772" actId="20577"/>
        <pc:sldMkLst>
          <pc:docMk/>
          <pc:sldMk cId="0" sldId="256"/>
        </pc:sldMkLst>
        <pc:spChg chg="mod">
          <ac:chgData name="Ayesha Hutchinson" userId="a4813b58d5c2a956" providerId="LiveId" clId="{581D6833-8716-48BC-BFEF-AD6E1F2BD9C3}" dt="2023-04-24T20:03:12.966" v="4772" actId="20577"/>
          <ac:spMkLst>
            <pc:docMk/>
            <pc:sldMk cId="0" sldId="256"/>
            <ac:spMk id="3" creationId="{6F371B5E-360E-4779-E0EA-0B9B9E4F0BAB}"/>
          </ac:spMkLst>
        </pc:spChg>
        <pc:picChg chg="add del mod">
          <ac:chgData name="Ayesha Hutchinson" userId="a4813b58d5c2a956" providerId="LiveId" clId="{581D6833-8716-48BC-BFEF-AD6E1F2BD9C3}" dt="2023-04-24T19:58:40.141" v="4734" actId="478"/>
          <ac:picMkLst>
            <pc:docMk/>
            <pc:sldMk cId="0" sldId="256"/>
            <ac:picMk id="9" creationId="{FDBAF5A7-D9ED-A589-5584-C8B17D9757BB}"/>
          </ac:picMkLst>
        </pc:picChg>
      </pc:sldChg>
      <pc:sldChg chg="addSp delSp modSp mod modTransition delAnim modAnim">
        <pc:chgData name="Ayesha Hutchinson" userId="a4813b58d5c2a956" providerId="LiveId" clId="{581D6833-8716-48BC-BFEF-AD6E1F2BD9C3}" dt="2023-04-25T19:12:08.035" v="5664" actId="1076"/>
        <pc:sldMkLst>
          <pc:docMk/>
          <pc:sldMk cId="0" sldId="257"/>
        </pc:sldMkLst>
        <pc:spChg chg="mod">
          <ac:chgData name="Ayesha Hutchinson" userId="a4813b58d5c2a956" providerId="LiveId" clId="{581D6833-8716-48BC-BFEF-AD6E1F2BD9C3}" dt="2023-04-25T19:12:08.035" v="5664" actId="1076"/>
          <ac:spMkLst>
            <pc:docMk/>
            <pc:sldMk cId="0" sldId="257"/>
            <ac:spMk id="7" creationId="{5EDE5773-C943-ED29-52FF-7FBB656867D6}"/>
          </ac:spMkLst>
        </pc:spChg>
        <pc:spChg chg="mod">
          <ac:chgData name="Ayesha Hutchinson" userId="a4813b58d5c2a956" providerId="LiveId" clId="{581D6833-8716-48BC-BFEF-AD6E1F2BD9C3}" dt="2023-04-24T20:05:15.279" v="4792" actId="113"/>
          <ac:spMkLst>
            <pc:docMk/>
            <pc:sldMk cId="0" sldId="257"/>
            <ac:spMk id="10" creationId="{13EC1300-F80B-3196-7966-AF48825104C2}"/>
          </ac:spMkLst>
        </pc:spChg>
        <pc:spChg chg="mod">
          <ac:chgData name="Ayesha Hutchinson" userId="a4813b58d5c2a956" providerId="LiveId" clId="{581D6833-8716-48BC-BFEF-AD6E1F2BD9C3}" dt="2023-04-25T14:56:22.946" v="5405" actId="113"/>
          <ac:spMkLst>
            <pc:docMk/>
            <pc:sldMk cId="0" sldId="257"/>
            <ac:spMk id="11" creationId="{628BB249-7269-0795-EC5A-40DEB877AC4E}"/>
          </ac:spMkLst>
        </pc:spChg>
        <pc:spChg chg="mod">
          <ac:chgData name="Ayesha Hutchinson" userId="a4813b58d5c2a956" providerId="LiveId" clId="{581D6833-8716-48BC-BFEF-AD6E1F2BD9C3}" dt="2023-04-24T20:05:04.903" v="4788" actId="113"/>
          <ac:spMkLst>
            <pc:docMk/>
            <pc:sldMk cId="0" sldId="257"/>
            <ac:spMk id="13" creationId="{05C952A7-5EFE-D02E-762C-0B75C59F5035}"/>
          </ac:spMkLst>
        </pc:spChg>
        <pc:spChg chg="mod">
          <ac:chgData name="Ayesha Hutchinson" userId="a4813b58d5c2a956" providerId="LiveId" clId="{581D6833-8716-48BC-BFEF-AD6E1F2BD9C3}" dt="2023-04-24T20:05:12.881" v="4791" actId="113"/>
          <ac:spMkLst>
            <pc:docMk/>
            <pc:sldMk cId="0" sldId="257"/>
            <ac:spMk id="15" creationId="{17E068CE-00C8-41DC-0917-28418598F2A1}"/>
          </ac:spMkLst>
        </pc:spChg>
        <pc:spChg chg="mod">
          <ac:chgData name="Ayesha Hutchinson" userId="a4813b58d5c2a956" providerId="LiveId" clId="{581D6833-8716-48BC-BFEF-AD6E1F2BD9C3}" dt="2023-04-24T20:04:57.093" v="4785" actId="113"/>
          <ac:spMkLst>
            <pc:docMk/>
            <pc:sldMk cId="0" sldId="257"/>
            <ac:spMk id="17" creationId="{D3785CC0-3EAE-B283-F51F-1E73064DE5AE}"/>
          </ac:spMkLst>
        </pc:spChg>
        <pc:spChg chg="mod">
          <ac:chgData name="Ayesha Hutchinson" userId="a4813b58d5c2a956" providerId="LiveId" clId="{581D6833-8716-48BC-BFEF-AD6E1F2BD9C3}" dt="2023-04-25T14:56:27.631" v="5413" actId="20577"/>
          <ac:spMkLst>
            <pc:docMk/>
            <pc:sldMk cId="0" sldId="257"/>
            <ac:spMk id="19" creationId="{C6725266-BBCD-3549-C492-9C218F7AA616}"/>
          </ac:spMkLst>
        </pc:spChg>
        <pc:picChg chg="add del mod">
          <ac:chgData name="Ayesha Hutchinson" userId="a4813b58d5c2a956" providerId="LiveId" clId="{581D6833-8716-48BC-BFEF-AD6E1F2BD9C3}" dt="2023-04-24T20:20:52.007" v="4984" actId="478"/>
          <ac:picMkLst>
            <pc:docMk/>
            <pc:sldMk cId="0" sldId="257"/>
            <ac:picMk id="22" creationId="{CF71A257-668F-5FBF-8928-441DEB6E6A28}"/>
          </ac:picMkLst>
        </pc:picChg>
      </pc:sldChg>
      <pc:sldChg chg="modSp add del mod modTransition">
        <pc:chgData name="Ayesha Hutchinson" userId="a4813b58d5c2a956" providerId="LiveId" clId="{581D6833-8716-48BC-BFEF-AD6E1F2BD9C3}" dt="2023-04-25T20:15:22.384" v="5918" actId="20577"/>
        <pc:sldMkLst>
          <pc:docMk/>
          <pc:sldMk cId="0" sldId="258"/>
        </pc:sldMkLst>
        <pc:spChg chg="mod">
          <ac:chgData name="Ayesha Hutchinson" userId="a4813b58d5c2a956" providerId="LiveId" clId="{581D6833-8716-48BC-BFEF-AD6E1F2BD9C3}" dt="2023-04-25T19:20:23.909" v="5724" actId="1076"/>
          <ac:spMkLst>
            <pc:docMk/>
            <pc:sldMk cId="0" sldId="258"/>
            <ac:spMk id="2" creationId="{A8E3769D-448B-8078-E696-3E9688F56BDB}"/>
          </ac:spMkLst>
        </pc:spChg>
        <pc:spChg chg="mod">
          <ac:chgData name="Ayesha Hutchinson" userId="a4813b58d5c2a956" providerId="LiveId" clId="{581D6833-8716-48BC-BFEF-AD6E1F2BD9C3}" dt="2023-04-25T20:15:22.384" v="5918" actId="20577"/>
          <ac:spMkLst>
            <pc:docMk/>
            <pc:sldMk cId="0" sldId="258"/>
            <ac:spMk id="3" creationId="{9227D8B3-B5FF-BCB3-79A2-271B09FC7F3F}"/>
          </ac:spMkLst>
        </pc:spChg>
      </pc:sldChg>
      <pc:sldChg chg="addSp delSp modSp mod ord modTransition delAnim modAnim">
        <pc:chgData name="Ayesha Hutchinson" userId="a4813b58d5c2a956" providerId="LiveId" clId="{581D6833-8716-48BC-BFEF-AD6E1F2BD9C3}" dt="2023-04-25T19:13:37.357" v="5683" actId="1076"/>
        <pc:sldMkLst>
          <pc:docMk/>
          <pc:sldMk cId="0" sldId="259"/>
        </pc:sldMkLst>
        <pc:spChg chg="mod">
          <ac:chgData name="Ayesha Hutchinson" userId="a4813b58d5c2a956" providerId="LiveId" clId="{581D6833-8716-48BC-BFEF-AD6E1F2BD9C3}" dt="2023-04-23T17:48:48.683" v="1474" actId="1076"/>
          <ac:spMkLst>
            <pc:docMk/>
            <pc:sldMk cId="0" sldId="259"/>
            <ac:spMk id="2" creationId="{65851873-8755-85B7-7945-7565BBB95C59}"/>
          </ac:spMkLst>
        </pc:spChg>
        <pc:spChg chg="add del mod">
          <ac:chgData name="Ayesha Hutchinson" userId="a4813b58d5c2a956" providerId="LiveId" clId="{581D6833-8716-48BC-BFEF-AD6E1F2BD9C3}" dt="2023-04-23T17:46:26.010" v="1345" actId="478"/>
          <ac:spMkLst>
            <pc:docMk/>
            <pc:sldMk cId="0" sldId="259"/>
            <ac:spMk id="3" creationId="{020B8191-8721-52F7-7647-9FC30E94EC01}"/>
          </ac:spMkLst>
        </pc:spChg>
        <pc:spChg chg="add mod">
          <ac:chgData name="Ayesha Hutchinson" userId="a4813b58d5c2a956" providerId="LiveId" clId="{581D6833-8716-48BC-BFEF-AD6E1F2BD9C3}" dt="2023-04-24T16:47:02.382" v="3744" actId="20577"/>
          <ac:spMkLst>
            <pc:docMk/>
            <pc:sldMk cId="0" sldId="259"/>
            <ac:spMk id="4" creationId="{FE3D9D6D-5A8B-EEF6-A013-E557767D5A38}"/>
          </ac:spMkLst>
        </pc:spChg>
        <pc:spChg chg="add del mod">
          <ac:chgData name="Ayesha Hutchinson" userId="a4813b58d5c2a956" providerId="LiveId" clId="{581D6833-8716-48BC-BFEF-AD6E1F2BD9C3}" dt="2023-04-23T17:49:02.808" v="1478" actId="478"/>
          <ac:spMkLst>
            <pc:docMk/>
            <pc:sldMk cId="0" sldId="259"/>
            <ac:spMk id="6" creationId="{8248AAC5-5A16-9B7D-A909-94B8023C5977}"/>
          </ac:spMkLst>
        </pc:spChg>
        <pc:spChg chg="add mod">
          <ac:chgData name="Ayesha Hutchinson" userId="a4813b58d5c2a956" providerId="LiveId" clId="{581D6833-8716-48BC-BFEF-AD6E1F2BD9C3}" dt="2023-04-23T17:48:43.037" v="1473" actId="113"/>
          <ac:spMkLst>
            <pc:docMk/>
            <pc:sldMk cId="0" sldId="259"/>
            <ac:spMk id="7" creationId="{1D7551F1-83D7-DFF6-263C-A5945FCD77EB}"/>
          </ac:spMkLst>
        </pc:spChg>
        <pc:spChg chg="add del mod">
          <ac:chgData name="Ayesha Hutchinson" userId="a4813b58d5c2a956" providerId="LiveId" clId="{581D6833-8716-48BC-BFEF-AD6E1F2BD9C3}" dt="2023-04-23T17:52:55.597" v="1548" actId="478"/>
          <ac:spMkLst>
            <pc:docMk/>
            <pc:sldMk cId="0" sldId="259"/>
            <ac:spMk id="8" creationId="{03610F69-81C3-9B9D-9111-981B56A97DBF}"/>
          </ac:spMkLst>
        </pc:spChg>
        <pc:spChg chg="add mod">
          <ac:chgData name="Ayesha Hutchinson" userId="a4813b58d5c2a956" providerId="LiveId" clId="{581D6833-8716-48BC-BFEF-AD6E1F2BD9C3}" dt="2023-04-25T19:13:37.357" v="5683" actId="1076"/>
          <ac:spMkLst>
            <pc:docMk/>
            <pc:sldMk cId="0" sldId="259"/>
            <ac:spMk id="15" creationId="{C0EB7B28-B6A6-F86A-5F2C-50F5F977A1F9}"/>
          </ac:spMkLst>
        </pc:spChg>
        <pc:picChg chg="add del mod">
          <ac:chgData name="Ayesha Hutchinson" userId="a4813b58d5c2a956" providerId="LiveId" clId="{581D6833-8716-48BC-BFEF-AD6E1F2BD9C3}" dt="2023-04-23T17:52:18.139" v="1539" actId="931"/>
          <ac:picMkLst>
            <pc:docMk/>
            <pc:sldMk cId="0" sldId="259"/>
            <ac:picMk id="10" creationId="{9493B6D7-C7F4-2B8D-B542-8CBB3176C44F}"/>
          </ac:picMkLst>
        </pc:picChg>
        <pc:picChg chg="add del mod">
          <ac:chgData name="Ayesha Hutchinson" userId="a4813b58d5c2a956" providerId="LiveId" clId="{581D6833-8716-48BC-BFEF-AD6E1F2BD9C3}" dt="2023-04-23T17:52:18.139" v="1539" actId="931"/>
          <ac:picMkLst>
            <pc:docMk/>
            <pc:sldMk cId="0" sldId="259"/>
            <ac:picMk id="12" creationId="{4994B87B-2688-CDC7-8EDA-1C75B4693990}"/>
          </ac:picMkLst>
        </pc:picChg>
        <pc:picChg chg="add mod modCrop">
          <ac:chgData name="Ayesha Hutchinson" userId="a4813b58d5c2a956" providerId="LiveId" clId="{581D6833-8716-48BC-BFEF-AD6E1F2BD9C3}" dt="2023-04-24T16:44:05.371" v="3739" actId="1076"/>
          <ac:picMkLst>
            <pc:docMk/>
            <pc:sldMk cId="0" sldId="259"/>
            <ac:picMk id="14" creationId="{666AC051-30F8-EA53-4332-2CF7EEDB5061}"/>
          </ac:picMkLst>
        </pc:picChg>
        <pc:picChg chg="add del mod">
          <ac:chgData name="Ayesha Hutchinson" userId="a4813b58d5c2a956" providerId="LiveId" clId="{581D6833-8716-48BC-BFEF-AD6E1F2BD9C3}" dt="2023-04-24T20:20:58.766" v="4985" actId="478"/>
          <ac:picMkLst>
            <pc:docMk/>
            <pc:sldMk cId="0" sldId="259"/>
            <ac:picMk id="20" creationId="{A5D80B77-9E57-A575-7BF9-C08C6A0426F0}"/>
          </ac:picMkLst>
        </pc:picChg>
        <pc:picChg chg="add del mod">
          <ac:chgData name="Ayesha Hutchinson" userId="a4813b58d5c2a956" providerId="LiveId" clId="{581D6833-8716-48BC-BFEF-AD6E1F2BD9C3}" dt="2023-04-24T20:21:11.887" v="4987" actId="478"/>
          <ac:picMkLst>
            <pc:docMk/>
            <pc:sldMk cId="0" sldId="259"/>
            <ac:picMk id="21" creationId="{6F4F01D5-D6BC-42AC-A7EB-8E9DCC034FE2}"/>
          </ac:picMkLst>
        </pc:picChg>
        <pc:picChg chg="add del mod">
          <ac:chgData name="Ayesha Hutchinson" userId="a4813b58d5c2a956" providerId="LiveId" clId="{581D6833-8716-48BC-BFEF-AD6E1F2BD9C3}" dt="2023-04-23T17:57:56.136" v="1573" actId="478"/>
          <ac:picMkLst>
            <pc:docMk/>
            <pc:sldMk cId="0" sldId="259"/>
            <ac:picMk id="3074" creationId="{FC0446DD-0DEF-CA89-6F31-B9FB0B34EAE5}"/>
          </ac:picMkLst>
        </pc:picChg>
        <pc:picChg chg="add del mod">
          <ac:chgData name="Ayesha Hutchinson" userId="a4813b58d5c2a956" providerId="LiveId" clId="{581D6833-8716-48BC-BFEF-AD6E1F2BD9C3}" dt="2023-04-23T17:57:37.478" v="1567"/>
          <ac:picMkLst>
            <pc:docMk/>
            <pc:sldMk cId="0" sldId="259"/>
            <ac:picMk id="3076" creationId="{07514894-C83A-A24C-F403-0449E663BA3D}"/>
          </ac:picMkLst>
        </pc:picChg>
        <pc:picChg chg="add mod">
          <ac:chgData name="Ayesha Hutchinson" userId="a4813b58d5c2a956" providerId="LiveId" clId="{581D6833-8716-48BC-BFEF-AD6E1F2BD9C3}" dt="2023-04-24T16:44:08.779" v="3740" actId="1076"/>
          <ac:picMkLst>
            <pc:docMk/>
            <pc:sldMk cId="0" sldId="259"/>
            <ac:picMk id="3078" creationId="{B56873D8-4BF3-22E3-BC49-EB6A6E06C332}"/>
          </ac:picMkLst>
        </pc:picChg>
        <pc:picChg chg="add mod">
          <ac:chgData name="Ayesha Hutchinson" userId="a4813b58d5c2a956" providerId="LiveId" clId="{581D6833-8716-48BC-BFEF-AD6E1F2BD9C3}" dt="2023-04-23T18:04:27.183" v="1584" actId="1440"/>
          <ac:picMkLst>
            <pc:docMk/>
            <pc:sldMk cId="0" sldId="259"/>
            <ac:picMk id="3080" creationId="{59C60707-1F7D-247A-1C04-7DC21F196948}"/>
          </ac:picMkLst>
        </pc:picChg>
      </pc:sldChg>
      <pc:sldChg chg="addSp delSp modSp del mod ord delAnim modAnim">
        <pc:chgData name="Ayesha Hutchinson" userId="a4813b58d5c2a956" providerId="LiveId" clId="{581D6833-8716-48BC-BFEF-AD6E1F2BD9C3}" dt="2023-04-25T15:23:02.885" v="5491" actId="2696"/>
        <pc:sldMkLst>
          <pc:docMk/>
          <pc:sldMk cId="0" sldId="260"/>
        </pc:sldMkLst>
        <pc:spChg chg="mod">
          <ac:chgData name="Ayesha Hutchinson" userId="a4813b58d5c2a956" providerId="LiveId" clId="{581D6833-8716-48BC-BFEF-AD6E1F2BD9C3}" dt="2023-04-24T20:18:45.803" v="4944" actId="14100"/>
          <ac:spMkLst>
            <pc:docMk/>
            <pc:sldMk cId="0" sldId="260"/>
            <ac:spMk id="2" creationId="{C7F4283C-2781-9793-9C9E-0370918A6F7A}"/>
          </ac:spMkLst>
        </pc:spChg>
        <pc:spChg chg="add mod">
          <ac:chgData name="Ayesha Hutchinson" userId="a4813b58d5c2a956" providerId="LiveId" clId="{581D6833-8716-48BC-BFEF-AD6E1F2BD9C3}" dt="2023-04-24T20:18:54.586" v="4947" actId="1076"/>
          <ac:spMkLst>
            <pc:docMk/>
            <pc:sldMk cId="0" sldId="260"/>
            <ac:spMk id="3" creationId="{0944856D-FB23-D244-2298-A59991631318}"/>
          </ac:spMkLst>
        </pc:spChg>
        <pc:spChg chg="add del mod">
          <ac:chgData name="Ayesha Hutchinson" userId="a4813b58d5c2a956" providerId="LiveId" clId="{581D6833-8716-48BC-BFEF-AD6E1F2BD9C3}" dt="2023-04-24T20:18:46.841" v="4946"/>
          <ac:spMkLst>
            <pc:docMk/>
            <pc:sldMk cId="0" sldId="260"/>
            <ac:spMk id="10" creationId="{1E039D79-7215-64A5-D4BB-6778C874D81D}"/>
          </ac:spMkLst>
        </pc:spChg>
        <pc:picChg chg="add del mod">
          <ac:chgData name="Ayesha Hutchinson" userId="a4813b58d5c2a956" providerId="LiveId" clId="{581D6833-8716-48BC-BFEF-AD6E1F2BD9C3}" dt="2023-04-24T20:09:01.754" v="4838" actId="478"/>
          <ac:picMkLst>
            <pc:docMk/>
            <pc:sldMk cId="0" sldId="260"/>
            <ac:picMk id="6" creationId="{E81D353B-509B-718D-E394-5AB0FA6CE08F}"/>
          </ac:picMkLst>
        </pc:picChg>
        <pc:picChg chg="add mod">
          <ac:chgData name="Ayesha Hutchinson" userId="a4813b58d5c2a956" providerId="LiveId" clId="{581D6833-8716-48BC-BFEF-AD6E1F2BD9C3}" dt="2023-04-24T20:17:59.386" v="4931" actId="1076"/>
          <ac:picMkLst>
            <pc:docMk/>
            <pc:sldMk cId="0" sldId="260"/>
            <ac:picMk id="7" creationId="{4CCB7684-4E0D-48BD-9838-94F36D36FBB9}"/>
          </ac:picMkLst>
        </pc:picChg>
        <pc:picChg chg="add mod">
          <ac:chgData name="Ayesha Hutchinson" userId="a4813b58d5c2a956" providerId="LiveId" clId="{581D6833-8716-48BC-BFEF-AD6E1F2BD9C3}" dt="2023-04-24T20:17:48.262" v="4928" actId="14100"/>
          <ac:picMkLst>
            <pc:docMk/>
            <pc:sldMk cId="0" sldId="260"/>
            <ac:picMk id="9" creationId="{ED44ACDD-9761-FFEE-8704-FDE504E2E92A}"/>
          </ac:picMkLst>
        </pc:picChg>
      </pc:sldChg>
      <pc:sldChg chg="add del">
        <pc:chgData name="Ayesha Hutchinson" userId="a4813b58d5c2a956" providerId="LiveId" clId="{581D6833-8716-48BC-BFEF-AD6E1F2BD9C3}" dt="2023-04-25T15:23:44.453" v="5495"/>
        <pc:sldMkLst>
          <pc:docMk/>
          <pc:sldMk cId="3156837275" sldId="260"/>
        </pc:sldMkLst>
      </pc:sldChg>
      <pc:sldChg chg="addSp delSp modSp mod modTransition delAnim modAnim">
        <pc:chgData name="Ayesha Hutchinson" userId="a4813b58d5c2a956" providerId="LiveId" clId="{581D6833-8716-48BC-BFEF-AD6E1F2BD9C3}" dt="2023-04-25T19:12:47.300" v="5672" actId="1076"/>
        <pc:sldMkLst>
          <pc:docMk/>
          <pc:sldMk cId="0" sldId="261"/>
        </pc:sldMkLst>
        <pc:spChg chg="mod">
          <ac:chgData name="Ayesha Hutchinson" userId="a4813b58d5c2a956" providerId="LiveId" clId="{581D6833-8716-48BC-BFEF-AD6E1F2BD9C3}" dt="2023-04-25T19:00:30.941" v="5610" actId="27636"/>
          <ac:spMkLst>
            <pc:docMk/>
            <pc:sldMk cId="0" sldId="261"/>
            <ac:spMk id="2" creationId="{BC1DED6A-7745-96B3-B28C-A7E7BFEFF90F}"/>
          </ac:spMkLst>
        </pc:spChg>
        <pc:spChg chg="add mod">
          <ac:chgData name="Ayesha Hutchinson" userId="a4813b58d5c2a956" providerId="LiveId" clId="{581D6833-8716-48BC-BFEF-AD6E1F2BD9C3}" dt="2023-04-25T19:12:47.300" v="5672" actId="1076"/>
          <ac:spMkLst>
            <pc:docMk/>
            <pc:sldMk cId="0" sldId="261"/>
            <ac:spMk id="6" creationId="{A832AE80-EFC7-DC59-C831-1EEAF64372BC}"/>
          </ac:spMkLst>
        </pc:spChg>
        <pc:picChg chg="mod">
          <ac:chgData name="Ayesha Hutchinson" userId="a4813b58d5c2a956" providerId="LiveId" clId="{581D6833-8716-48BC-BFEF-AD6E1F2BD9C3}" dt="2023-04-25T19:03:10.930" v="5631" actId="1076"/>
          <ac:picMkLst>
            <pc:docMk/>
            <pc:sldMk cId="0" sldId="261"/>
            <ac:picMk id="3" creationId="{B2BA015B-06CE-C7C0-9EC2-2261768573A4}"/>
          </ac:picMkLst>
        </pc:picChg>
        <pc:picChg chg="mod">
          <ac:chgData name="Ayesha Hutchinson" userId="a4813b58d5c2a956" providerId="LiveId" clId="{581D6833-8716-48BC-BFEF-AD6E1F2BD9C3}" dt="2023-04-25T19:03:05.831" v="5629" actId="1076"/>
          <ac:picMkLst>
            <pc:docMk/>
            <pc:sldMk cId="0" sldId="261"/>
            <ac:picMk id="4" creationId="{9F6978C3-F97D-A0CA-E485-EA7A44412914}"/>
          </ac:picMkLst>
        </pc:picChg>
        <pc:picChg chg="mod">
          <ac:chgData name="Ayesha Hutchinson" userId="a4813b58d5c2a956" providerId="LiveId" clId="{581D6833-8716-48BC-BFEF-AD6E1F2BD9C3}" dt="2023-04-25T19:03:01.924" v="5627" actId="1076"/>
          <ac:picMkLst>
            <pc:docMk/>
            <pc:sldMk cId="0" sldId="261"/>
            <ac:picMk id="5" creationId="{03421CDC-FC57-3BD2-FC45-9FF72AA1A206}"/>
          </ac:picMkLst>
        </pc:picChg>
        <pc:picChg chg="add del mod">
          <ac:chgData name="Ayesha Hutchinson" userId="a4813b58d5c2a956" providerId="LiveId" clId="{581D6833-8716-48BC-BFEF-AD6E1F2BD9C3}" dt="2023-04-24T20:20:47.796" v="4983" actId="478"/>
          <ac:picMkLst>
            <pc:docMk/>
            <pc:sldMk cId="0" sldId="261"/>
            <ac:picMk id="9" creationId="{5FC8EC3A-8AF7-78EE-ABE2-46DD20539BD2}"/>
          </ac:picMkLst>
        </pc:picChg>
      </pc:sldChg>
      <pc:sldChg chg="addSp delSp modSp mod ord modTransition delAnim modAnim">
        <pc:chgData name="Ayesha Hutchinson" userId="a4813b58d5c2a956" providerId="LiveId" clId="{581D6833-8716-48BC-BFEF-AD6E1F2BD9C3}" dt="2023-04-25T11:24:49.834" v="5164"/>
        <pc:sldMkLst>
          <pc:docMk/>
          <pc:sldMk cId="0" sldId="262"/>
        </pc:sldMkLst>
        <pc:spChg chg="mod">
          <ac:chgData name="Ayesha Hutchinson" userId="a4813b58d5c2a956" providerId="LiveId" clId="{581D6833-8716-48BC-BFEF-AD6E1F2BD9C3}" dt="2023-04-24T19:25:07.703" v="4656"/>
          <ac:spMkLst>
            <pc:docMk/>
            <pc:sldMk cId="0" sldId="262"/>
            <ac:spMk id="2" creationId="{BA8FD1EE-59DD-CE70-AAA7-95DFE4CF0E0E}"/>
          </ac:spMkLst>
        </pc:spChg>
        <pc:spChg chg="add del mod">
          <ac:chgData name="Ayesha Hutchinson" userId="a4813b58d5c2a956" providerId="LiveId" clId="{581D6833-8716-48BC-BFEF-AD6E1F2BD9C3}" dt="2023-04-24T20:08:56.924" v="4837" actId="478"/>
          <ac:spMkLst>
            <pc:docMk/>
            <pc:sldMk cId="0" sldId="262"/>
            <ac:spMk id="15" creationId="{E641F232-6BEF-3751-47B4-FC730D7B5CBC}"/>
          </ac:spMkLst>
        </pc:spChg>
        <pc:picChg chg="mod">
          <ac:chgData name="Ayesha Hutchinson" userId="a4813b58d5c2a956" providerId="LiveId" clId="{581D6833-8716-48BC-BFEF-AD6E1F2BD9C3}" dt="2023-04-23T18:19:32.348" v="1681" actId="1076"/>
          <ac:picMkLst>
            <pc:docMk/>
            <pc:sldMk cId="0" sldId="262"/>
            <ac:picMk id="11" creationId="{63F4DCF4-0AAD-702A-225A-69B911CA2D98}"/>
          </ac:picMkLst>
        </pc:picChg>
        <pc:picChg chg="del mod">
          <ac:chgData name="Ayesha Hutchinson" userId="a4813b58d5c2a956" providerId="LiveId" clId="{581D6833-8716-48BC-BFEF-AD6E1F2BD9C3}" dt="2023-04-23T18:15:08.073" v="1665" actId="21"/>
          <ac:picMkLst>
            <pc:docMk/>
            <pc:sldMk cId="0" sldId="262"/>
            <ac:picMk id="12" creationId="{E53DEA56-0FBC-E1DA-29CC-8F2741F89899}"/>
          </ac:picMkLst>
        </pc:picChg>
        <pc:picChg chg="add mod">
          <ac:chgData name="Ayesha Hutchinson" userId="a4813b58d5c2a956" providerId="LiveId" clId="{581D6833-8716-48BC-BFEF-AD6E1F2BD9C3}" dt="2023-04-23T18:19:40.545" v="1682" actId="1076"/>
          <ac:picMkLst>
            <pc:docMk/>
            <pc:sldMk cId="0" sldId="262"/>
            <ac:picMk id="13" creationId="{4A6CD1E7-C18F-8FFF-B935-E8C7B88F59A1}"/>
          </ac:picMkLst>
        </pc:picChg>
        <pc:picChg chg="add del mod">
          <ac:chgData name="Ayesha Hutchinson" userId="a4813b58d5c2a956" providerId="LiveId" clId="{581D6833-8716-48BC-BFEF-AD6E1F2BD9C3}" dt="2023-04-24T20:08:44.192" v="4836" actId="478"/>
          <ac:picMkLst>
            <pc:docMk/>
            <pc:sldMk cId="0" sldId="262"/>
            <ac:picMk id="18" creationId="{6EECA88E-E31A-518F-3B1C-AE787C6A9142}"/>
          </ac:picMkLst>
        </pc:picChg>
      </pc:sldChg>
      <pc:sldChg chg="modSp del mod ord modTransition">
        <pc:chgData name="Ayesha Hutchinson" userId="a4813b58d5c2a956" providerId="LiveId" clId="{581D6833-8716-48BC-BFEF-AD6E1F2BD9C3}" dt="2023-04-24T19:23:35.538" v="4655" actId="2696"/>
        <pc:sldMkLst>
          <pc:docMk/>
          <pc:sldMk cId="0" sldId="263"/>
        </pc:sldMkLst>
        <pc:spChg chg="mod">
          <ac:chgData name="Ayesha Hutchinson" userId="a4813b58d5c2a956" providerId="LiveId" clId="{581D6833-8716-48BC-BFEF-AD6E1F2BD9C3}" dt="2023-04-24T16:47:26.360" v="3746" actId="1076"/>
          <ac:spMkLst>
            <pc:docMk/>
            <pc:sldMk cId="0" sldId="263"/>
            <ac:spMk id="2" creationId="{63BBD682-FDB8-8953-9B05-7D54F24FB374}"/>
          </ac:spMkLst>
        </pc:spChg>
      </pc:sldChg>
      <pc:sldChg chg="addSp delSp modSp mod modTransition delAnim modAnim">
        <pc:chgData name="Ayesha Hutchinson" userId="a4813b58d5c2a956" providerId="LiveId" clId="{581D6833-8716-48BC-BFEF-AD6E1F2BD9C3}" dt="2023-04-25T19:05:48.257" v="5642"/>
        <pc:sldMkLst>
          <pc:docMk/>
          <pc:sldMk cId="0" sldId="264"/>
        </pc:sldMkLst>
        <pc:spChg chg="add del mod">
          <ac:chgData name="Ayesha Hutchinson" userId="a4813b58d5c2a956" providerId="LiveId" clId="{581D6833-8716-48BC-BFEF-AD6E1F2BD9C3}" dt="2023-04-24T16:28:40.800" v="3713" actId="478"/>
          <ac:spMkLst>
            <pc:docMk/>
            <pc:sldMk cId="0" sldId="264"/>
            <ac:spMk id="2" creationId="{214E2918-9450-CF71-B4E3-EC2B18DDA11C}"/>
          </ac:spMkLst>
        </pc:spChg>
        <pc:spChg chg="add mod">
          <ac:chgData name="Ayesha Hutchinson" userId="a4813b58d5c2a956" providerId="LiveId" clId="{581D6833-8716-48BC-BFEF-AD6E1F2BD9C3}" dt="2023-04-25T11:22:53.917" v="5147" actId="207"/>
          <ac:spMkLst>
            <pc:docMk/>
            <pc:sldMk cId="0" sldId="264"/>
            <ac:spMk id="3" creationId="{07DB6D6E-8D1B-834F-BF09-19A4A4C7B17B}"/>
          </ac:spMkLst>
        </pc:spChg>
        <pc:spChg chg="add mod">
          <ac:chgData name="Ayesha Hutchinson" userId="a4813b58d5c2a956" providerId="LiveId" clId="{581D6833-8716-48BC-BFEF-AD6E1F2BD9C3}" dt="2023-04-24T20:08:37.843" v="4835" actId="1036"/>
          <ac:spMkLst>
            <pc:docMk/>
            <pc:sldMk cId="0" sldId="264"/>
            <ac:spMk id="7" creationId="{88350F52-B8D1-0A2E-394F-B03F9008E2E0}"/>
          </ac:spMkLst>
        </pc:spChg>
        <pc:spChg chg="add del mod">
          <ac:chgData name="Ayesha Hutchinson" userId="a4813b58d5c2a956" providerId="LiveId" clId="{581D6833-8716-48BC-BFEF-AD6E1F2BD9C3}" dt="2023-04-22T12:12:01.887" v="605" actId="478"/>
          <ac:spMkLst>
            <pc:docMk/>
            <pc:sldMk cId="0" sldId="264"/>
            <ac:spMk id="15" creationId="{03089D71-7FF6-680A-E978-D1EB5C730C94}"/>
          </ac:spMkLst>
        </pc:spChg>
        <pc:spChg chg="add mod">
          <ac:chgData name="Ayesha Hutchinson" userId="a4813b58d5c2a956" providerId="LiveId" clId="{581D6833-8716-48BC-BFEF-AD6E1F2BD9C3}" dt="2023-04-25T11:22:02.956" v="5136" actId="113"/>
          <ac:spMkLst>
            <pc:docMk/>
            <pc:sldMk cId="0" sldId="264"/>
            <ac:spMk id="16" creationId="{E6756151-1DAD-597C-8CF8-4E7A62A9A33F}"/>
          </ac:spMkLst>
        </pc:spChg>
        <pc:spChg chg="add mod">
          <ac:chgData name="Ayesha Hutchinson" userId="a4813b58d5c2a956" providerId="LiveId" clId="{581D6833-8716-48BC-BFEF-AD6E1F2BD9C3}" dt="2023-04-25T15:52:13.893" v="5596" actId="113"/>
          <ac:spMkLst>
            <pc:docMk/>
            <pc:sldMk cId="0" sldId="264"/>
            <ac:spMk id="17" creationId="{2CBC2B4A-FAF3-CB3E-1F40-B8DF374DA91E}"/>
          </ac:spMkLst>
        </pc:spChg>
        <pc:spChg chg="add del mod">
          <ac:chgData name="Ayesha Hutchinson" userId="a4813b58d5c2a956" providerId="LiveId" clId="{581D6833-8716-48BC-BFEF-AD6E1F2BD9C3}" dt="2023-04-22T12:24:33.273" v="714" actId="478"/>
          <ac:spMkLst>
            <pc:docMk/>
            <pc:sldMk cId="0" sldId="264"/>
            <ac:spMk id="18" creationId="{729D7652-265D-BF14-7260-1DDEED2A4268}"/>
          </ac:spMkLst>
        </pc:spChg>
        <pc:spChg chg="add del mod">
          <ac:chgData name="Ayesha Hutchinson" userId="a4813b58d5c2a956" providerId="LiveId" clId="{581D6833-8716-48BC-BFEF-AD6E1F2BD9C3}" dt="2023-04-22T12:22:08.815" v="706" actId="478"/>
          <ac:spMkLst>
            <pc:docMk/>
            <pc:sldMk cId="0" sldId="264"/>
            <ac:spMk id="19" creationId="{C0945EAF-ED55-5EBE-90BC-9AC1C7BBE099}"/>
          </ac:spMkLst>
        </pc:spChg>
        <pc:spChg chg="add del mod">
          <ac:chgData name="Ayesha Hutchinson" userId="a4813b58d5c2a956" providerId="LiveId" clId="{581D6833-8716-48BC-BFEF-AD6E1F2BD9C3}" dt="2023-04-22T12:11:21.802" v="596" actId="478"/>
          <ac:spMkLst>
            <pc:docMk/>
            <pc:sldMk cId="0" sldId="264"/>
            <ac:spMk id="20" creationId="{F5D15F39-334C-6677-4361-13B1A61F03B2}"/>
          </ac:spMkLst>
        </pc:spChg>
        <pc:spChg chg="add del mod">
          <ac:chgData name="Ayesha Hutchinson" userId="a4813b58d5c2a956" providerId="LiveId" clId="{581D6833-8716-48BC-BFEF-AD6E1F2BD9C3}" dt="2023-04-22T12:14:04.401" v="619" actId="478"/>
          <ac:spMkLst>
            <pc:docMk/>
            <pc:sldMk cId="0" sldId="264"/>
            <ac:spMk id="21" creationId="{62F231B7-C736-9CC0-F1A2-7E80E2762973}"/>
          </ac:spMkLst>
        </pc:spChg>
        <pc:spChg chg="add del mod">
          <ac:chgData name="Ayesha Hutchinson" userId="a4813b58d5c2a956" providerId="LiveId" clId="{581D6833-8716-48BC-BFEF-AD6E1F2BD9C3}" dt="2023-04-22T12:18:32.707" v="645" actId="478"/>
          <ac:spMkLst>
            <pc:docMk/>
            <pc:sldMk cId="0" sldId="264"/>
            <ac:spMk id="23" creationId="{4D7CD982-ED66-7E80-6571-5C1210B14765}"/>
          </ac:spMkLst>
        </pc:spChg>
        <pc:spChg chg="add mod">
          <ac:chgData name="Ayesha Hutchinson" userId="a4813b58d5c2a956" providerId="LiveId" clId="{581D6833-8716-48BC-BFEF-AD6E1F2BD9C3}" dt="2023-04-25T19:05:31.860" v="5640" actId="1076"/>
          <ac:spMkLst>
            <pc:docMk/>
            <pc:sldMk cId="0" sldId="264"/>
            <ac:spMk id="24" creationId="{EAE34EC9-B5E8-FB90-821F-42D47133346B}"/>
          </ac:spMkLst>
        </pc:spChg>
        <pc:spChg chg="add mod">
          <ac:chgData name="Ayesha Hutchinson" userId="a4813b58d5c2a956" providerId="LiveId" clId="{581D6833-8716-48BC-BFEF-AD6E1F2BD9C3}" dt="2023-04-25T11:22:45.387" v="5146" actId="207"/>
          <ac:spMkLst>
            <pc:docMk/>
            <pc:sldMk cId="0" sldId="264"/>
            <ac:spMk id="25" creationId="{5957B386-42E3-57AD-4C7A-2C4612183948}"/>
          </ac:spMkLst>
        </pc:spChg>
        <pc:spChg chg="add del mod">
          <ac:chgData name="Ayesha Hutchinson" userId="a4813b58d5c2a956" providerId="LiveId" clId="{581D6833-8716-48BC-BFEF-AD6E1F2BD9C3}" dt="2023-04-22T12:25:37.351" v="733"/>
          <ac:spMkLst>
            <pc:docMk/>
            <pc:sldMk cId="0" sldId="264"/>
            <ac:spMk id="26" creationId="{04186FEA-71FF-A3F1-2646-0C9CF88E76EF}"/>
          </ac:spMkLst>
        </pc:spChg>
        <pc:spChg chg="add del mod">
          <ac:chgData name="Ayesha Hutchinson" userId="a4813b58d5c2a956" providerId="LiveId" clId="{581D6833-8716-48BC-BFEF-AD6E1F2BD9C3}" dt="2023-04-24T20:08:03.675" v="4812" actId="478"/>
          <ac:spMkLst>
            <pc:docMk/>
            <pc:sldMk cId="0" sldId="264"/>
            <ac:spMk id="27" creationId="{CA0C758C-B6F6-2D3D-F4A4-DBB7237E5134}"/>
          </ac:spMkLst>
        </pc:spChg>
        <pc:grpChg chg="del">
          <ac:chgData name="Ayesha Hutchinson" userId="a4813b58d5c2a956" providerId="LiveId" clId="{581D6833-8716-48BC-BFEF-AD6E1F2BD9C3}" dt="2023-04-22T10:32:41.559" v="452" actId="478"/>
          <ac:grpSpMkLst>
            <pc:docMk/>
            <pc:sldMk cId="0" sldId="264"/>
            <ac:grpSpMk id="2" creationId="{E3312A5C-8ECE-70AD-CC40-CA3B9C33B9F0}"/>
          </ac:grpSpMkLst>
        </pc:grpChg>
        <pc:picChg chg="add del mod">
          <ac:chgData name="Ayesha Hutchinson" userId="a4813b58d5c2a956" providerId="LiveId" clId="{581D6833-8716-48BC-BFEF-AD6E1F2BD9C3}" dt="2023-04-24T20:06:11.102" v="4794" actId="478"/>
          <ac:picMkLst>
            <pc:docMk/>
            <pc:sldMk cId="0" sldId="264"/>
            <ac:picMk id="6" creationId="{57B60480-48FB-1C6E-C85B-D27AB56BEF02}"/>
          </ac:picMkLst>
        </pc:picChg>
        <pc:picChg chg="add mod">
          <ac:chgData name="Ayesha Hutchinson" userId="a4813b58d5c2a956" providerId="LiveId" clId="{581D6833-8716-48BC-BFEF-AD6E1F2BD9C3}" dt="2023-04-22T12:17:25.266" v="642" actId="1076"/>
          <ac:picMkLst>
            <pc:docMk/>
            <pc:sldMk cId="0" sldId="264"/>
            <ac:picMk id="22" creationId="{198C76FF-B8B0-0330-ED41-12AF57365328}"/>
          </ac:picMkLst>
        </pc:picChg>
        <pc:picChg chg="add mod">
          <ac:chgData name="Ayesha Hutchinson" userId="a4813b58d5c2a956" providerId="LiveId" clId="{581D6833-8716-48BC-BFEF-AD6E1F2BD9C3}" dt="2023-04-22T12:12:06.712" v="606" actId="1440"/>
          <ac:picMkLst>
            <pc:docMk/>
            <pc:sldMk cId="0" sldId="264"/>
            <ac:picMk id="1026" creationId="{9EBAA7B4-E016-18EB-BDEC-B5D144D0F6BF}"/>
          </ac:picMkLst>
        </pc:picChg>
        <pc:picChg chg="add mod">
          <ac:chgData name="Ayesha Hutchinson" userId="a4813b58d5c2a956" providerId="LiveId" clId="{581D6833-8716-48BC-BFEF-AD6E1F2BD9C3}" dt="2023-04-22T12:21:53.533" v="702" actId="1076"/>
          <ac:picMkLst>
            <pc:docMk/>
            <pc:sldMk cId="0" sldId="264"/>
            <ac:picMk id="1028" creationId="{2F6843A1-B523-A615-137A-AFB7001CFA39}"/>
          </ac:picMkLst>
        </pc:picChg>
      </pc:sldChg>
      <pc:sldChg chg="addSp delSp modSp mod modTransition delAnim modAnim">
        <pc:chgData name="Ayesha Hutchinson" userId="a4813b58d5c2a956" providerId="LiveId" clId="{581D6833-8716-48BC-BFEF-AD6E1F2BD9C3}" dt="2023-04-25T14:59:47.826" v="5417"/>
        <pc:sldMkLst>
          <pc:docMk/>
          <pc:sldMk cId="3645659894" sldId="265"/>
        </pc:sldMkLst>
        <pc:spChg chg="mod">
          <ac:chgData name="Ayesha Hutchinson" userId="a4813b58d5c2a956" providerId="LiveId" clId="{581D6833-8716-48BC-BFEF-AD6E1F2BD9C3}" dt="2023-04-25T11:00:32.423" v="5000" actId="20577"/>
          <ac:spMkLst>
            <pc:docMk/>
            <pc:sldMk cId="3645659894" sldId="265"/>
            <ac:spMk id="3" creationId="{55F272B7-6403-E1D4-FF2A-DEA03E694630}"/>
          </ac:spMkLst>
        </pc:spChg>
        <pc:picChg chg="add del mod">
          <ac:chgData name="Ayesha Hutchinson" userId="a4813b58d5c2a956" providerId="LiveId" clId="{581D6833-8716-48BC-BFEF-AD6E1F2BD9C3}" dt="2023-04-24T20:21:39.609" v="4993" actId="478"/>
          <ac:picMkLst>
            <pc:docMk/>
            <pc:sldMk cId="3645659894" sldId="265"/>
            <ac:picMk id="7" creationId="{910866BE-CC43-3CD8-FA85-235E4C25F566}"/>
          </ac:picMkLst>
        </pc:picChg>
      </pc:sldChg>
      <pc:sldChg chg="addSp delSp modSp mod delAnim">
        <pc:chgData name="Ayesha Hutchinson" userId="a4813b58d5c2a956" providerId="LiveId" clId="{581D6833-8716-48BC-BFEF-AD6E1F2BD9C3}" dt="2023-04-25T15:13:03.634" v="5421" actId="113"/>
        <pc:sldMkLst>
          <pc:docMk/>
          <pc:sldMk cId="2977310240" sldId="266"/>
        </pc:sldMkLst>
        <pc:spChg chg="mod">
          <ac:chgData name="Ayesha Hutchinson" userId="a4813b58d5c2a956" providerId="LiveId" clId="{581D6833-8716-48BC-BFEF-AD6E1F2BD9C3}" dt="2023-04-25T15:13:03.634" v="5421" actId="113"/>
          <ac:spMkLst>
            <pc:docMk/>
            <pc:sldMk cId="2977310240" sldId="266"/>
            <ac:spMk id="3" creationId="{0368BC0C-C8FA-C042-A51C-7830ADFB9407}"/>
          </ac:spMkLst>
        </pc:spChg>
        <pc:picChg chg="add del mod">
          <ac:chgData name="Ayesha Hutchinson" userId="a4813b58d5c2a956" providerId="LiveId" clId="{581D6833-8716-48BC-BFEF-AD6E1F2BD9C3}" dt="2023-04-24T20:21:44.281" v="4994" actId="478"/>
          <ac:picMkLst>
            <pc:docMk/>
            <pc:sldMk cId="2977310240" sldId="266"/>
            <ac:picMk id="7" creationId="{92C84402-11CB-4C46-39EE-C857440C79E6}"/>
          </ac:picMkLst>
        </pc:picChg>
      </pc:sldChg>
      <pc:sldChg chg="addSp delSp modSp mod modTransition delAnim modAnim">
        <pc:chgData name="Ayesha Hutchinson" userId="a4813b58d5c2a956" providerId="LiveId" clId="{581D6833-8716-48BC-BFEF-AD6E1F2BD9C3}" dt="2023-04-25T11:46:27.933" v="5247" actId="1076"/>
        <pc:sldMkLst>
          <pc:docMk/>
          <pc:sldMk cId="1970548234" sldId="267"/>
        </pc:sldMkLst>
        <pc:spChg chg="mod">
          <ac:chgData name="Ayesha Hutchinson" userId="a4813b58d5c2a956" providerId="LiveId" clId="{581D6833-8716-48BC-BFEF-AD6E1F2BD9C3}" dt="2023-04-24T20:03:36.497" v="4774" actId="113"/>
          <ac:spMkLst>
            <pc:docMk/>
            <pc:sldMk cId="1970548234" sldId="267"/>
            <ac:spMk id="2" creationId="{CC76B7A5-8A61-D401-42C5-6485BD251E45}"/>
          </ac:spMkLst>
        </pc:spChg>
        <pc:spChg chg="mod">
          <ac:chgData name="Ayesha Hutchinson" userId="a4813b58d5c2a956" providerId="LiveId" clId="{581D6833-8716-48BC-BFEF-AD6E1F2BD9C3}" dt="2023-04-25T11:46:24.990" v="5246" actId="14100"/>
          <ac:spMkLst>
            <pc:docMk/>
            <pc:sldMk cId="1970548234" sldId="267"/>
            <ac:spMk id="4" creationId="{7966CB49-7851-24CD-8961-8C980DF7BC04}"/>
          </ac:spMkLst>
        </pc:spChg>
        <pc:spChg chg="mod">
          <ac:chgData name="Ayesha Hutchinson" userId="a4813b58d5c2a956" providerId="LiveId" clId="{581D6833-8716-48BC-BFEF-AD6E1F2BD9C3}" dt="2023-04-25T11:46:27.933" v="5247" actId="1076"/>
          <ac:spMkLst>
            <pc:docMk/>
            <pc:sldMk cId="1970548234" sldId="267"/>
            <ac:spMk id="7" creationId="{6B8DDCE3-8A67-2D84-5E30-91689AA5C4FE}"/>
          </ac:spMkLst>
        </pc:spChg>
        <pc:spChg chg="add mod">
          <ac:chgData name="Ayesha Hutchinson" userId="a4813b58d5c2a956" providerId="LiveId" clId="{581D6833-8716-48BC-BFEF-AD6E1F2BD9C3}" dt="2023-04-22T10:07:59.822" v="446" actId="14100"/>
          <ac:spMkLst>
            <pc:docMk/>
            <pc:sldMk cId="1970548234" sldId="267"/>
            <ac:spMk id="8" creationId="{87BFFA80-962B-B922-9F25-E7112E12C3D2}"/>
          </ac:spMkLst>
        </pc:spChg>
        <pc:picChg chg="add del mod">
          <ac:chgData name="Ayesha Hutchinson" userId="a4813b58d5c2a956" providerId="LiveId" clId="{581D6833-8716-48BC-BFEF-AD6E1F2BD9C3}" dt="2023-04-24T20:21:35.764" v="4992" actId="478"/>
          <ac:picMkLst>
            <pc:docMk/>
            <pc:sldMk cId="1970548234" sldId="267"/>
            <ac:picMk id="14" creationId="{CBCCCDF8-F8B8-1C92-C216-1206656999A2}"/>
          </ac:picMkLst>
        </pc:picChg>
      </pc:sldChg>
      <pc:sldChg chg="addSp delSp modSp mod ord modTransition delAnim modAnim modShow modNotesTx">
        <pc:chgData name="Ayesha Hutchinson" userId="a4813b58d5c2a956" providerId="LiveId" clId="{581D6833-8716-48BC-BFEF-AD6E1F2BD9C3}" dt="2023-04-25T11:47:25.451" v="5255"/>
        <pc:sldMkLst>
          <pc:docMk/>
          <pc:sldMk cId="969369516" sldId="268"/>
        </pc:sldMkLst>
        <pc:spChg chg="mod">
          <ac:chgData name="Ayesha Hutchinson" userId="a4813b58d5c2a956" providerId="LiveId" clId="{581D6833-8716-48BC-BFEF-AD6E1F2BD9C3}" dt="2023-04-23T18:06:36.124" v="1615" actId="20577"/>
          <ac:spMkLst>
            <pc:docMk/>
            <pc:sldMk cId="969369516" sldId="268"/>
            <ac:spMk id="2" creationId="{7905C942-F833-4350-109D-A1D2F3D413CE}"/>
          </ac:spMkLst>
        </pc:spChg>
        <pc:spChg chg="mod">
          <ac:chgData name="Ayesha Hutchinson" userId="a4813b58d5c2a956" providerId="LiveId" clId="{581D6833-8716-48BC-BFEF-AD6E1F2BD9C3}" dt="2023-04-24T12:04:54.646" v="2767" actId="1076"/>
          <ac:spMkLst>
            <pc:docMk/>
            <pc:sldMk cId="969369516" sldId="268"/>
            <ac:spMk id="3" creationId="{D8D34FF9-68D3-7AE1-735B-B7D6C85FD619}"/>
          </ac:spMkLst>
        </pc:spChg>
        <pc:spChg chg="add mod">
          <ac:chgData name="Ayesha Hutchinson" userId="a4813b58d5c2a956" providerId="LiveId" clId="{581D6833-8716-48BC-BFEF-AD6E1F2BD9C3}" dt="2023-04-24T15:50:53.439" v="3557" actId="20577"/>
          <ac:spMkLst>
            <pc:docMk/>
            <pc:sldMk cId="969369516" sldId="268"/>
            <ac:spMk id="4" creationId="{0CF646E7-69A6-746C-A3BF-A2FA13B282D8}"/>
          </ac:spMkLst>
        </pc:spChg>
        <pc:spChg chg="add mod">
          <ac:chgData name="Ayesha Hutchinson" userId="a4813b58d5c2a956" providerId="LiveId" clId="{581D6833-8716-48BC-BFEF-AD6E1F2BD9C3}" dt="2023-04-24T15:50:33.348" v="3554" actId="207"/>
          <ac:spMkLst>
            <pc:docMk/>
            <pc:sldMk cId="969369516" sldId="268"/>
            <ac:spMk id="6" creationId="{C53A4692-54BA-7F02-46CB-B8782CA40B43}"/>
          </ac:spMkLst>
        </pc:spChg>
        <pc:spChg chg="add mod">
          <ac:chgData name="Ayesha Hutchinson" userId="a4813b58d5c2a956" providerId="LiveId" clId="{581D6833-8716-48BC-BFEF-AD6E1F2BD9C3}" dt="2023-04-24T11:56:08.093" v="2528" actId="14100"/>
          <ac:spMkLst>
            <pc:docMk/>
            <pc:sldMk cId="969369516" sldId="268"/>
            <ac:spMk id="8" creationId="{93315C06-4413-FA3A-7D55-2B8D3583A3BC}"/>
          </ac:spMkLst>
        </pc:spChg>
        <pc:spChg chg="add del mod">
          <ac:chgData name="Ayesha Hutchinson" userId="a4813b58d5c2a956" providerId="LiveId" clId="{581D6833-8716-48BC-BFEF-AD6E1F2BD9C3}" dt="2023-04-21T15:29:51.992" v="272" actId="478"/>
          <ac:spMkLst>
            <pc:docMk/>
            <pc:sldMk cId="969369516" sldId="268"/>
            <ac:spMk id="10" creationId="{316DD481-D9D2-98A7-972C-60F67D287B7F}"/>
          </ac:spMkLst>
        </pc:spChg>
        <pc:spChg chg="add mod">
          <ac:chgData name="Ayesha Hutchinson" userId="a4813b58d5c2a956" providerId="LiveId" clId="{581D6833-8716-48BC-BFEF-AD6E1F2BD9C3}" dt="2023-04-23T17:16:11.830" v="1131" actId="404"/>
          <ac:spMkLst>
            <pc:docMk/>
            <pc:sldMk cId="969369516" sldId="268"/>
            <ac:spMk id="11" creationId="{30C854A9-839A-9DFF-2B71-35F2E52B910A}"/>
          </ac:spMkLst>
        </pc:spChg>
        <pc:picChg chg="add mod">
          <ac:chgData name="Ayesha Hutchinson" userId="a4813b58d5c2a956" providerId="LiveId" clId="{581D6833-8716-48BC-BFEF-AD6E1F2BD9C3}" dt="2023-04-25T11:04:16.621" v="5003" actId="1076"/>
          <ac:picMkLst>
            <pc:docMk/>
            <pc:sldMk cId="969369516" sldId="268"/>
            <ac:picMk id="5" creationId="{BBF8EDF4-8C47-5968-717F-440B01BA6CB8}"/>
          </ac:picMkLst>
        </pc:picChg>
        <pc:picChg chg="add mod">
          <ac:chgData name="Ayesha Hutchinson" userId="a4813b58d5c2a956" providerId="LiveId" clId="{581D6833-8716-48BC-BFEF-AD6E1F2BD9C3}" dt="2023-04-23T17:13:16.241" v="1112" actId="1076"/>
          <ac:picMkLst>
            <pc:docMk/>
            <pc:sldMk cId="969369516" sldId="268"/>
            <ac:picMk id="7" creationId="{33880386-83E7-8D16-BF47-57FB1CEA676F}"/>
          </ac:picMkLst>
        </pc:picChg>
        <pc:picChg chg="add mod">
          <ac:chgData name="Ayesha Hutchinson" userId="a4813b58d5c2a956" providerId="LiveId" clId="{581D6833-8716-48BC-BFEF-AD6E1F2BD9C3}" dt="2023-04-21T15:26:49.707" v="248" actId="1076"/>
          <ac:picMkLst>
            <pc:docMk/>
            <pc:sldMk cId="969369516" sldId="268"/>
            <ac:picMk id="9" creationId="{EB8D7024-CA6C-4448-79A2-006A56227B6F}"/>
          </ac:picMkLst>
        </pc:picChg>
        <pc:picChg chg="add del mod">
          <ac:chgData name="Ayesha Hutchinson" userId="a4813b58d5c2a956" providerId="LiveId" clId="{581D6833-8716-48BC-BFEF-AD6E1F2BD9C3}" dt="2023-04-24T20:21:31.009" v="4991" actId="478"/>
          <ac:picMkLst>
            <pc:docMk/>
            <pc:sldMk cId="969369516" sldId="268"/>
            <ac:picMk id="20" creationId="{D63B2B3F-DF83-4BCF-B0AD-EA7E43F43D76}"/>
          </ac:picMkLst>
        </pc:picChg>
        <pc:picChg chg="add mod">
          <ac:chgData name="Ayesha Hutchinson" userId="a4813b58d5c2a956" providerId="LiveId" clId="{581D6833-8716-48BC-BFEF-AD6E1F2BD9C3}" dt="2023-04-21T15:33:53.882" v="280" actId="1076"/>
          <ac:picMkLst>
            <pc:docMk/>
            <pc:sldMk cId="969369516" sldId="268"/>
            <ac:picMk id="1026" creationId="{0D43FB47-CECF-D7B4-5F0D-6CD0408F9283}"/>
          </ac:picMkLst>
        </pc:picChg>
        <pc:picChg chg="add del mod">
          <ac:chgData name="Ayesha Hutchinson" userId="a4813b58d5c2a956" providerId="LiveId" clId="{581D6833-8716-48BC-BFEF-AD6E1F2BD9C3}" dt="2023-04-21T15:33:34.914" v="279" actId="478"/>
          <ac:picMkLst>
            <pc:docMk/>
            <pc:sldMk cId="969369516" sldId="268"/>
            <ac:picMk id="1028" creationId="{14FA5256-FE4A-78F7-56F4-8470A2BCB77F}"/>
          </ac:picMkLst>
        </pc:picChg>
      </pc:sldChg>
      <pc:sldChg chg="addSp delSp modSp del mod setBg">
        <pc:chgData name="Ayesha Hutchinson" userId="a4813b58d5c2a956" providerId="LiveId" clId="{581D6833-8716-48BC-BFEF-AD6E1F2BD9C3}" dt="2023-04-24T16:43:40.258" v="3737" actId="2696"/>
        <pc:sldMkLst>
          <pc:docMk/>
          <pc:sldMk cId="4262653131" sldId="269"/>
        </pc:sldMkLst>
        <pc:spChg chg="mod">
          <ac:chgData name="Ayesha Hutchinson" userId="a4813b58d5c2a956" providerId="LiveId" clId="{581D6833-8716-48BC-BFEF-AD6E1F2BD9C3}" dt="2023-04-23T17:31:30.408" v="1154" actId="26606"/>
          <ac:spMkLst>
            <pc:docMk/>
            <pc:sldMk cId="4262653131" sldId="269"/>
            <ac:spMk id="2" creationId="{F3E6D716-C448-2369-46AC-6BF392C71904}"/>
          </ac:spMkLst>
        </pc:spChg>
        <pc:spChg chg="del">
          <ac:chgData name="Ayesha Hutchinson" userId="a4813b58d5c2a956" providerId="LiveId" clId="{581D6833-8716-48BC-BFEF-AD6E1F2BD9C3}" dt="2023-04-23T17:31:17.882" v="1151"/>
          <ac:spMkLst>
            <pc:docMk/>
            <pc:sldMk cId="4262653131" sldId="269"/>
            <ac:spMk id="3" creationId="{130F21D7-E92C-16B4-0A59-927D01A02732}"/>
          </ac:spMkLst>
        </pc:spChg>
        <pc:spChg chg="mod">
          <ac:chgData name="Ayesha Hutchinson" userId="a4813b58d5c2a956" providerId="LiveId" clId="{581D6833-8716-48BC-BFEF-AD6E1F2BD9C3}" dt="2023-04-23T17:31:30.408" v="1154" actId="26606"/>
          <ac:spMkLst>
            <pc:docMk/>
            <pc:sldMk cId="4262653131" sldId="269"/>
            <ac:spMk id="4" creationId="{B93084F6-3BB4-6FE7-26D8-62FED6415DA2}"/>
          </ac:spMkLst>
        </pc:spChg>
        <pc:spChg chg="add del mod">
          <ac:chgData name="Ayesha Hutchinson" userId="a4813b58d5c2a956" providerId="LiveId" clId="{581D6833-8716-48BC-BFEF-AD6E1F2BD9C3}" dt="2023-04-23T17:31:34.986" v="1156" actId="478"/>
          <ac:spMkLst>
            <pc:docMk/>
            <pc:sldMk cId="4262653131" sldId="269"/>
            <ac:spMk id="5" creationId="{180CE57F-B8D7-8ECF-86D2-609E2BC75DF5}"/>
          </ac:spMkLst>
        </pc:spChg>
        <pc:spChg chg="add del">
          <ac:chgData name="Ayesha Hutchinson" userId="a4813b58d5c2a956" providerId="LiveId" clId="{581D6833-8716-48BC-BFEF-AD6E1F2BD9C3}" dt="2023-04-23T17:31:30.408" v="1154" actId="26606"/>
          <ac:spMkLst>
            <pc:docMk/>
            <pc:sldMk cId="4262653131" sldId="269"/>
            <ac:spMk id="1031" creationId="{F13C74B1-5B17-4795-BED0-7140497B445A}"/>
          </ac:spMkLst>
        </pc:spChg>
        <pc:spChg chg="add del">
          <ac:chgData name="Ayesha Hutchinson" userId="a4813b58d5c2a956" providerId="LiveId" clId="{581D6833-8716-48BC-BFEF-AD6E1F2BD9C3}" dt="2023-04-23T17:31:30.408" v="1154" actId="26606"/>
          <ac:spMkLst>
            <pc:docMk/>
            <pc:sldMk cId="4262653131" sldId="269"/>
            <ac:spMk id="1033" creationId="{D4974D33-8DC5-464E-8C6D-BE58F0669C17}"/>
          </ac:spMkLst>
        </pc:spChg>
        <pc:picChg chg="add del mod">
          <ac:chgData name="Ayesha Hutchinson" userId="a4813b58d5c2a956" providerId="LiveId" clId="{581D6833-8716-48BC-BFEF-AD6E1F2BD9C3}" dt="2023-04-23T17:31:33.076" v="1155" actId="478"/>
          <ac:picMkLst>
            <pc:docMk/>
            <pc:sldMk cId="4262653131" sldId="269"/>
            <ac:picMk id="1026" creationId="{5445CB08-5ABE-1FD8-52BE-8C4636DF2EB4}"/>
          </ac:picMkLst>
        </pc:picChg>
        <pc:picChg chg="add mod">
          <ac:chgData name="Ayesha Hutchinson" userId="a4813b58d5c2a956" providerId="LiveId" clId="{581D6833-8716-48BC-BFEF-AD6E1F2BD9C3}" dt="2023-04-23T17:31:47.124" v="1161" actId="1076"/>
          <ac:picMkLst>
            <pc:docMk/>
            <pc:sldMk cId="4262653131" sldId="269"/>
            <ac:picMk id="1028" creationId="{5B445FC4-B02D-7DA2-57E5-85C094AB1B86}"/>
          </ac:picMkLst>
        </pc:picChg>
      </pc:sldChg>
      <pc:sldChg chg="addSp delSp modSp del mod ord">
        <pc:chgData name="Ayesha Hutchinson" userId="a4813b58d5c2a956" providerId="LiveId" clId="{581D6833-8716-48BC-BFEF-AD6E1F2BD9C3}" dt="2023-04-24T16:43:47.581" v="3738" actId="2696"/>
        <pc:sldMkLst>
          <pc:docMk/>
          <pc:sldMk cId="40342313" sldId="270"/>
        </pc:sldMkLst>
        <pc:spChg chg="del">
          <ac:chgData name="Ayesha Hutchinson" userId="a4813b58d5c2a956" providerId="LiveId" clId="{581D6833-8716-48BC-BFEF-AD6E1F2BD9C3}" dt="2023-04-23T17:08:31.348" v="960" actId="478"/>
          <ac:spMkLst>
            <pc:docMk/>
            <pc:sldMk cId="40342313" sldId="270"/>
            <ac:spMk id="2" creationId="{E08D3006-93CC-9BCE-E3BA-EEF49E4D11D4}"/>
          </ac:spMkLst>
        </pc:spChg>
        <pc:spChg chg="del mod">
          <ac:chgData name="Ayesha Hutchinson" userId="a4813b58d5c2a956" providerId="LiveId" clId="{581D6833-8716-48BC-BFEF-AD6E1F2BD9C3}" dt="2023-04-23T17:34:39.409" v="1173" actId="478"/>
          <ac:spMkLst>
            <pc:docMk/>
            <pc:sldMk cId="40342313" sldId="270"/>
            <ac:spMk id="3" creationId="{305C0FAC-D137-BBCD-4874-996EF1E946BD}"/>
          </ac:spMkLst>
        </pc:spChg>
        <pc:picChg chg="add del mod">
          <ac:chgData name="Ayesha Hutchinson" userId="a4813b58d5c2a956" providerId="LiveId" clId="{581D6833-8716-48BC-BFEF-AD6E1F2BD9C3}" dt="2023-04-23T17:34:21.806" v="1167" actId="478"/>
          <ac:picMkLst>
            <pc:docMk/>
            <pc:sldMk cId="40342313" sldId="270"/>
            <ac:picMk id="2050" creationId="{4B64E89D-9A30-12BF-B515-6701CB4B0239}"/>
          </ac:picMkLst>
        </pc:picChg>
        <pc:picChg chg="add mod">
          <ac:chgData name="Ayesha Hutchinson" userId="a4813b58d5c2a956" providerId="LiveId" clId="{581D6833-8716-48BC-BFEF-AD6E1F2BD9C3}" dt="2023-04-23T17:34:34.467" v="1172" actId="1076"/>
          <ac:picMkLst>
            <pc:docMk/>
            <pc:sldMk cId="40342313" sldId="270"/>
            <ac:picMk id="2052" creationId="{F9022D57-4D35-06FF-1C01-02423E158979}"/>
          </ac:picMkLst>
        </pc:picChg>
      </pc:sldChg>
      <pc:sldChg chg="addSp delSp modSp new mod ord modTransition delAnim modAnim">
        <pc:chgData name="Ayesha Hutchinson" userId="a4813b58d5c2a956" providerId="LiveId" clId="{581D6833-8716-48BC-BFEF-AD6E1F2BD9C3}" dt="2023-04-25T20:16:13.276" v="5953" actId="1076"/>
        <pc:sldMkLst>
          <pc:docMk/>
          <pc:sldMk cId="3316720358" sldId="271"/>
        </pc:sldMkLst>
        <pc:spChg chg="del">
          <ac:chgData name="Ayesha Hutchinson" userId="a4813b58d5c2a956" providerId="LiveId" clId="{581D6833-8716-48BC-BFEF-AD6E1F2BD9C3}" dt="2023-04-24T19:27:24.855" v="4677" actId="478"/>
          <ac:spMkLst>
            <pc:docMk/>
            <pc:sldMk cId="3316720358" sldId="271"/>
            <ac:spMk id="2" creationId="{838D421D-502C-C811-CD91-4987F52739A6}"/>
          </ac:spMkLst>
        </pc:spChg>
        <pc:spChg chg="del">
          <ac:chgData name="Ayesha Hutchinson" userId="a4813b58d5c2a956" providerId="LiveId" clId="{581D6833-8716-48BC-BFEF-AD6E1F2BD9C3}" dt="2023-04-24T19:27:29.332" v="4679" actId="478"/>
          <ac:spMkLst>
            <pc:docMk/>
            <pc:sldMk cId="3316720358" sldId="271"/>
            <ac:spMk id="3" creationId="{4FBF37DB-CB55-3C66-509F-B4F2EA2EEDEE}"/>
          </ac:spMkLst>
        </pc:spChg>
        <pc:spChg chg="del">
          <ac:chgData name="Ayesha Hutchinson" userId="a4813b58d5c2a956" providerId="LiveId" clId="{581D6833-8716-48BC-BFEF-AD6E1F2BD9C3}" dt="2023-04-24T19:27:27.229" v="4678" actId="478"/>
          <ac:spMkLst>
            <pc:docMk/>
            <pc:sldMk cId="3316720358" sldId="271"/>
            <ac:spMk id="4" creationId="{C0780B93-281A-4673-6031-F4607D6B8E18}"/>
          </ac:spMkLst>
        </pc:spChg>
        <pc:spChg chg="add mod">
          <ac:chgData name="Ayesha Hutchinson" userId="a4813b58d5c2a956" providerId="LiveId" clId="{581D6833-8716-48BC-BFEF-AD6E1F2BD9C3}" dt="2023-04-25T20:16:13.276" v="5953" actId="1076"/>
          <ac:spMkLst>
            <pc:docMk/>
            <pc:sldMk cId="3316720358" sldId="271"/>
            <ac:spMk id="8" creationId="{16501185-BD10-B1C9-8614-B06A7FFC4E41}"/>
          </ac:spMkLst>
        </pc:spChg>
        <pc:picChg chg="add mod modCrop">
          <ac:chgData name="Ayesha Hutchinson" userId="a4813b58d5c2a956" providerId="LiveId" clId="{581D6833-8716-48BC-BFEF-AD6E1F2BD9C3}" dt="2023-04-25T11:26:19.659" v="5179" actId="14100"/>
          <ac:picMkLst>
            <pc:docMk/>
            <pc:sldMk cId="3316720358" sldId="271"/>
            <ac:picMk id="6" creationId="{656496B4-5041-E01B-924C-3A00343F5976}"/>
          </ac:picMkLst>
        </pc:picChg>
        <pc:picChg chg="add mod">
          <ac:chgData name="Ayesha Hutchinson" userId="a4813b58d5c2a956" providerId="LiveId" clId="{581D6833-8716-48BC-BFEF-AD6E1F2BD9C3}" dt="2023-04-24T19:30:27.903" v="4728" actId="1076"/>
          <ac:picMkLst>
            <pc:docMk/>
            <pc:sldMk cId="3316720358" sldId="271"/>
            <ac:picMk id="9" creationId="{8FFF5A84-F98D-4BC1-157B-E14655BD645F}"/>
          </ac:picMkLst>
        </pc:picChg>
        <pc:picChg chg="add del mod ord">
          <ac:chgData name="Ayesha Hutchinson" userId="a4813b58d5c2a956" providerId="LiveId" clId="{581D6833-8716-48BC-BFEF-AD6E1F2BD9C3}" dt="2023-04-24T19:29:43.825" v="4722" actId="478"/>
          <ac:picMkLst>
            <pc:docMk/>
            <pc:sldMk cId="3316720358" sldId="271"/>
            <ac:picMk id="11" creationId="{638FE18B-BBDF-152B-F686-26DF0E775D0F}"/>
          </ac:picMkLst>
        </pc:picChg>
        <pc:picChg chg="add del mod ord">
          <ac:chgData name="Ayesha Hutchinson" userId="a4813b58d5c2a956" providerId="LiveId" clId="{581D6833-8716-48BC-BFEF-AD6E1F2BD9C3}" dt="2023-04-24T19:29:43.825" v="4722" actId="478"/>
          <ac:picMkLst>
            <pc:docMk/>
            <pc:sldMk cId="3316720358" sldId="271"/>
            <ac:picMk id="13" creationId="{158CBE10-8983-1816-827C-71231B1719FE}"/>
          </ac:picMkLst>
        </pc:picChg>
        <pc:picChg chg="add mod">
          <ac:chgData name="Ayesha Hutchinson" userId="a4813b58d5c2a956" providerId="LiveId" clId="{581D6833-8716-48BC-BFEF-AD6E1F2BD9C3}" dt="2023-04-25T11:26:29.810" v="5181" actId="1076"/>
          <ac:picMkLst>
            <pc:docMk/>
            <pc:sldMk cId="3316720358" sldId="271"/>
            <ac:picMk id="15" creationId="{A8E8083E-C3A9-A5A6-A295-1E01A98D0A70}"/>
          </ac:picMkLst>
        </pc:picChg>
        <pc:picChg chg="add mod">
          <ac:chgData name="Ayesha Hutchinson" userId="a4813b58d5c2a956" providerId="LiveId" clId="{581D6833-8716-48BC-BFEF-AD6E1F2BD9C3}" dt="2023-04-25T11:26:26.728" v="5180" actId="1076"/>
          <ac:picMkLst>
            <pc:docMk/>
            <pc:sldMk cId="3316720358" sldId="271"/>
            <ac:picMk id="17" creationId="{8D690C2B-560D-B5AE-B4AF-1034B15BB52D}"/>
          </ac:picMkLst>
        </pc:picChg>
        <pc:picChg chg="add del mod">
          <ac:chgData name="Ayesha Hutchinson" userId="a4813b58d5c2a956" providerId="LiveId" clId="{581D6833-8716-48BC-BFEF-AD6E1F2BD9C3}" dt="2023-04-24T20:20:35.889" v="4982" actId="478"/>
          <ac:picMkLst>
            <pc:docMk/>
            <pc:sldMk cId="3316720358" sldId="271"/>
            <ac:picMk id="20" creationId="{17B432FC-0305-F815-9979-3C80F6472A54}"/>
          </ac:picMkLst>
        </pc:picChg>
      </pc:sldChg>
      <pc:sldChg chg="addSp delSp modSp new mod ord modTransition delAnim modAnim modNotesTx">
        <pc:chgData name="Ayesha Hutchinson" userId="a4813b58d5c2a956" providerId="LiveId" clId="{581D6833-8716-48BC-BFEF-AD6E1F2BD9C3}" dt="2023-04-25T21:38:27.439" v="6042" actId="1076"/>
        <pc:sldMkLst>
          <pc:docMk/>
          <pc:sldMk cId="2627026847" sldId="272"/>
        </pc:sldMkLst>
        <pc:spChg chg="mod">
          <ac:chgData name="Ayesha Hutchinson" userId="a4813b58d5c2a956" providerId="LiveId" clId="{581D6833-8716-48BC-BFEF-AD6E1F2BD9C3}" dt="2023-04-25T15:15:02.455" v="5427" actId="1076"/>
          <ac:spMkLst>
            <pc:docMk/>
            <pc:sldMk cId="2627026847" sldId="272"/>
            <ac:spMk id="2" creationId="{9894F17C-6AEF-7715-A028-0C8060C8BA76}"/>
          </ac:spMkLst>
        </pc:spChg>
        <pc:spChg chg="add del mod">
          <ac:chgData name="Ayesha Hutchinson" userId="a4813b58d5c2a956" providerId="LiveId" clId="{581D6833-8716-48BC-BFEF-AD6E1F2BD9C3}" dt="2023-04-24T12:03:10.212" v="2756" actId="478"/>
          <ac:spMkLst>
            <pc:docMk/>
            <pc:sldMk cId="2627026847" sldId="272"/>
            <ac:spMk id="3" creationId="{FA449E44-82D7-FD5C-6AA8-E3D2FA142C63}"/>
          </ac:spMkLst>
        </pc:spChg>
        <pc:spChg chg="add del mod">
          <ac:chgData name="Ayesha Hutchinson" userId="a4813b58d5c2a956" providerId="LiveId" clId="{581D6833-8716-48BC-BFEF-AD6E1F2BD9C3}" dt="2023-04-24T12:03:07.816" v="2755" actId="478"/>
          <ac:spMkLst>
            <pc:docMk/>
            <pc:sldMk cId="2627026847" sldId="272"/>
            <ac:spMk id="4" creationId="{A22B3DE9-C288-628C-4ED0-5959355A545C}"/>
          </ac:spMkLst>
        </pc:spChg>
        <pc:spChg chg="add mod">
          <ac:chgData name="Ayesha Hutchinson" userId="a4813b58d5c2a956" providerId="LiveId" clId="{581D6833-8716-48BC-BFEF-AD6E1F2BD9C3}" dt="2023-04-25T15:19:45.388" v="5488" actId="1076"/>
          <ac:spMkLst>
            <pc:docMk/>
            <pc:sldMk cId="2627026847" sldId="272"/>
            <ac:spMk id="7" creationId="{435E094A-B595-67FD-3B2E-6AECABA9621E}"/>
          </ac:spMkLst>
        </pc:spChg>
        <pc:spChg chg="add mod">
          <ac:chgData name="Ayesha Hutchinson" userId="a4813b58d5c2a956" providerId="LiveId" clId="{581D6833-8716-48BC-BFEF-AD6E1F2BD9C3}" dt="2023-04-25T21:38:27.439" v="6042" actId="1076"/>
          <ac:spMkLst>
            <pc:docMk/>
            <pc:sldMk cId="2627026847" sldId="272"/>
            <ac:spMk id="10" creationId="{84751C09-A635-520E-2398-16967EA632C4}"/>
          </ac:spMkLst>
        </pc:spChg>
        <pc:spChg chg="add del mod">
          <ac:chgData name="Ayesha Hutchinson" userId="a4813b58d5c2a956" providerId="LiveId" clId="{581D6833-8716-48BC-BFEF-AD6E1F2BD9C3}" dt="2023-04-24T12:35:30.269" v="3097"/>
          <ac:spMkLst>
            <pc:docMk/>
            <pc:sldMk cId="2627026847" sldId="272"/>
            <ac:spMk id="11" creationId="{ED7CB275-B564-E801-CA5E-228B78DE40E8}"/>
          </ac:spMkLst>
        </pc:spChg>
        <pc:spChg chg="add del mod">
          <ac:chgData name="Ayesha Hutchinson" userId="a4813b58d5c2a956" providerId="LiveId" clId="{581D6833-8716-48BC-BFEF-AD6E1F2BD9C3}" dt="2023-04-24T15:56:36.359" v="3573" actId="478"/>
          <ac:spMkLst>
            <pc:docMk/>
            <pc:sldMk cId="2627026847" sldId="272"/>
            <ac:spMk id="12" creationId="{485B1D7D-4F1D-F31C-67C0-25071862B74A}"/>
          </ac:spMkLst>
        </pc:spChg>
        <pc:spChg chg="add mod">
          <ac:chgData name="Ayesha Hutchinson" userId="a4813b58d5c2a956" providerId="LiveId" clId="{581D6833-8716-48BC-BFEF-AD6E1F2BD9C3}" dt="2023-04-25T15:16:10.475" v="5448" actId="1076"/>
          <ac:spMkLst>
            <pc:docMk/>
            <pc:sldMk cId="2627026847" sldId="272"/>
            <ac:spMk id="21" creationId="{4494BE27-661F-474A-5F73-B3DD96AB44F5}"/>
          </ac:spMkLst>
        </pc:spChg>
        <pc:spChg chg="add mod">
          <ac:chgData name="Ayesha Hutchinson" userId="a4813b58d5c2a956" providerId="LiveId" clId="{581D6833-8716-48BC-BFEF-AD6E1F2BD9C3}" dt="2023-04-25T15:17:09.068" v="5471" actId="1076"/>
          <ac:spMkLst>
            <pc:docMk/>
            <pc:sldMk cId="2627026847" sldId="272"/>
            <ac:spMk id="22" creationId="{62F83FAE-D363-B709-CC57-358007CD4615}"/>
          </ac:spMkLst>
        </pc:spChg>
        <pc:spChg chg="add mod">
          <ac:chgData name="Ayesha Hutchinson" userId="a4813b58d5c2a956" providerId="LiveId" clId="{581D6833-8716-48BC-BFEF-AD6E1F2BD9C3}" dt="2023-04-25T15:18:33.545" v="5484" actId="1076"/>
          <ac:spMkLst>
            <pc:docMk/>
            <pc:sldMk cId="2627026847" sldId="272"/>
            <ac:spMk id="23" creationId="{B2DDB4B7-6125-77C3-5F4E-25ED42F0AA55}"/>
          </ac:spMkLst>
        </pc:spChg>
        <pc:picChg chg="add mod">
          <ac:chgData name="Ayesha Hutchinson" userId="a4813b58d5c2a956" providerId="LiveId" clId="{581D6833-8716-48BC-BFEF-AD6E1F2BD9C3}" dt="2023-04-25T15:17:58.703" v="5474" actId="1076"/>
          <ac:picMkLst>
            <pc:docMk/>
            <pc:sldMk cId="2627026847" sldId="272"/>
            <ac:picMk id="6" creationId="{A5FFDAAB-EF72-F665-52B9-59D895EF1525}"/>
          </ac:picMkLst>
        </pc:picChg>
        <pc:picChg chg="add del mod">
          <ac:chgData name="Ayesha Hutchinson" userId="a4813b58d5c2a956" providerId="LiveId" clId="{581D6833-8716-48BC-BFEF-AD6E1F2BD9C3}" dt="2023-04-24T12:10:11.765" v="2783" actId="478"/>
          <ac:picMkLst>
            <pc:docMk/>
            <pc:sldMk cId="2627026847" sldId="272"/>
            <ac:picMk id="9" creationId="{366700A6-DF99-E063-2E15-F63B07BC9B64}"/>
          </ac:picMkLst>
        </pc:picChg>
        <pc:picChg chg="add del mod modCrop">
          <ac:chgData name="Ayesha Hutchinson" userId="a4813b58d5c2a956" providerId="LiveId" clId="{581D6833-8716-48BC-BFEF-AD6E1F2BD9C3}" dt="2023-04-24T15:51:22.508" v="3559" actId="478"/>
          <ac:picMkLst>
            <pc:docMk/>
            <pc:sldMk cId="2627026847" sldId="272"/>
            <ac:picMk id="14" creationId="{2D343D9E-E328-B836-0CB5-5F303461F7ED}"/>
          </ac:picMkLst>
        </pc:picChg>
        <pc:picChg chg="add del mod">
          <ac:chgData name="Ayesha Hutchinson" userId="a4813b58d5c2a956" providerId="LiveId" clId="{581D6833-8716-48BC-BFEF-AD6E1F2BD9C3}" dt="2023-04-24T20:21:27.122" v="4990" actId="478"/>
          <ac:picMkLst>
            <pc:docMk/>
            <pc:sldMk cId="2627026847" sldId="272"/>
            <ac:picMk id="20" creationId="{47AA9FD3-9DCC-7CD5-4CA7-D869B4069883}"/>
          </ac:picMkLst>
        </pc:picChg>
        <pc:picChg chg="add mod">
          <ac:chgData name="Ayesha Hutchinson" userId="a4813b58d5c2a956" providerId="LiveId" clId="{581D6833-8716-48BC-BFEF-AD6E1F2BD9C3}" dt="2023-04-25T15:19:45.388" v="5488" actId="1076"/>
          <ac:picMkLst>
            <pc:docMk/>
            <pc:sldMk cId="2627026847" sldId="272"/>
            <ac:picMk id="4098" creationId="{0ABA0F33-840A-B5C3-3582-61A7662A6C08}"/>
          </ac:picMkLst>
        </pc:picChg>
      </pc:sldChg>
      <pc:sldChg chg="modSp new del mod">
        <pc:chgData name="Ayesha Hutchinson" userId="a4813b58d5c2a956" providerId="LiveId" clId="{581D6833-8716-48BC-BFEF-AD6E1F2BD9C3}" dt="2023-04-24T11:31:05.810" v="2285" actId="680"/>
        <pc:sldMkLst>
          <pc:docMk/>
          <pc:sldMk cId="2850668733" sldId="273"/>
        </pc:sldMkLst>
        <pc:spChg chg="mod">
          <ac:chgData name="Ayesha Hutchinson" userId="a4813b58d5c2a956" providerId="LiveId" clId="{581D6833-8716-48BC-BFEF-AD6E1F2BD9C3}" dt="2023-04-24T11:31:05.129" v="2284" actId="20577"/>
          <ac:spMkLst>
            <pc:docMk/>
            <pc:sldMk cId="2850668733" sldId="273"/>
            <ac:spMk id="2" creationId="{86C999AF-07CA-96E9-FB7E-695E525E2888}"/>
          </ac:spMkLst>
        </pc:spChg>
      </pc:sldChg>
      <pc:sldChg chg="addSp delSp modSp add mod">
        <pc:chgData name="Ayesha Hutchinson" userId="a4813b58d5c2a956" providerId="LiveId" clId="{581D6833-8716-48BC-BFEF-AD6E1F2BD9C3}" dt="2023-04-25T20:15:28.614" v="5920" actId="20577"/>
        <pc:sldMkLst>
          <pc:docMk/>
          <pc:sldMk cId="3076323533" sldId="273"/>
        </pc:sldMkLst>
        <pc:spChg chg="mod">
          <ac:chgData name="Ayesha Hutchinson" userId="a4813b58d5c2a956" providerId="LiveId" clId="{581D6833-8716-48BC-BFEF-AD6E1F2BD9C3}" dt="2023-04-25T19:20:16.418" v="5722" actId="1076"/>
          <ac:spMkLst>
            <pc:docMk/>
            <pc:sldMk cId="3076323533" sldId="273"/>
            <ac:spMk id="2" creationId="{A8E3769D-448B-8078-E696-3E9688F56BDB}"/>
          </ac:spMkLst>
        </pc:spChg>
        <pc:spChg chg="add del mod">
          <ac:chgData name="Ayesha Hutchinson" userId="a4813b58d5c2a956" providerId="LiveId" clId="{581D6833-8716-48BC-BFEF-AD6E1F2BD9C3}" dt="2023-04-24T13:49:57.257" v="3162" actId="47"/>
          <ac:spMkLst>
            <pc:docMk/>
            <pc:sldMk cId="3076323533" sldId="273"/>
            <ac:spMk id="3" creationId="{9227D8B3-B5FF-BCB3-79A2-271B09FC7F3F}"/>
          </ac:spMkLst>
        </pc:spChg>
        <pc:spChg chg="add mod">
          <ac:chgData name="Ayesha Hutchinson" userId="a4813b58d5c2a956" providerId="LiveId" clId="{581D6833-8716-48BC-BFEF-AD6E1F2BD9C3}" dt="2023-04-25T20:15:28.614" v="5920" actId="20577"/>
          <ac:spMkLst>
            <pc:docMk/>
            <pc:sldMk cId="3076323533" sldId="273"/>
            <ac:spMk id="4" creationId="{6F05429F-0ED6-300C-6D27-C6163A868321}"/>
          </ac:spMkLst>
        </pc:spChg>
      </pc:sldChg>
      <pc:sldChg chg="add del">
        <pc:chgData name="Ayesha Hutchinson" userId="a4813b58d5c2a956" providerId="LiveId" clId="{581D6833-8716-48BC-BFEF-AD6E1F2BD9C3}" dt="2023-04-24T13:49:59.267" v="3163"/>
        <pc:sldMkLst>
          <pc:docMk/>
          <pc:sldMk cId="54175368" sldId="274"/>
        </pc:sldMkLst>
      </pc:sldChg>
      <pc:sldChg chg="addSp delSp modSp new mod modTransition delAnim modAnim modNotesTx">
        <pc:chgData name="Ayesha Hutchinson" userId="a4813b58d5c2a956" providerId="LiveId" clId="{581D6833-8716-48BC-BFEF-AD6E1F2BD9C3}" dt="2023-04-25T15:44:50.694" v="5593" actId="20577"/>
        <pc:sldMkLst>
          <pc:docMk/>
          <pc:sldMk cId="2705996701" sldId="274"/>
        </pc:sldMkLst>
        <pc:spChg chg="add del mod">
          <ac:chgData name="Ayesha Hutchinson" userId="a4813b58d5c2a956" providerId="LiveId" clId="{581D6833-8716-48BC-BFEF-AD6E1F2BD9C3}" dt="2023-04-24T16:50:33.721" v="3783" actId="478"/>
          <ac:spMkLst>
            <pc:docMk/>
            <pc:sldMk cId="2705996701" sldId="274"/>
            <ac:spMk id="2" creationId="{4A19B309-04D9-989C-2A4F-E77130003C43}"/>
          </ac:spMkLst>
        </pc:spChg>
        <pc:spChg chg="add del mod">
          <ac:chgData name="Ayesha Hutchinson" userId="a4813b58d5c2a956" providerId="LiveId" clId="{581D6833-8716-48BC-BFEF-AD6E1F2BD9C3}" dt="2023-04-24T16:30:42.214" v="3724" actId="478"/>
          <ac:spMkLst>
            <pc:docMk/>
            <pc:sldMk cId="2705996701" sldId="274"/>
            <ac:spMk id="3" creationId="{94D1E1D0-E359-DAAB-EF3F-F69CDDC5D11A}"/>
          </ac:spMkLst>
        </pc:spChg>
        <pc:spChg chg="add del mod">
          <ac:chgData name="Ayesha Hutchinson" userId="a4813b58d5c2a956" providerId="LiveId" clId="{581D6833-8716-48BC-BFEF-AD6E1F2BD9C3}" dt="2023-04-24T18:51:55.331" v="4089" actId="478"/>
          <ac:spMkLst>
            <pc:docMk/>
            <pc:sldMk cId="2705996701" sldId="274"/>
            <ac:spMk id="5" creationId="{592761A6-BB91-AA2D-D9D4-A4918F87CF14}"/>
          </ac:spMkLst>
        </pc:spChg>
        <pc:spChg chg="add del mod">
          <ac:chgData name="Ayesha Hutchinson" userId="a4813b58d5c2a956" providerId="LiveId" clId="{581D6833-8716-48BC-BFEF-AD6E1F2BD9C3}" dt="2023-04-25T12:19:42.549" v="5337" actId="478"/>
          <ac:spMkLst>
            <pc:docMk/>
            <pc:sldMk cId="2705996701" sldId="274"/>
            <ac:spMk id="7" creationId="{FDC6D638-2787-D1D6-A0E1-212329FA132B}"/>
          </ac:spMkLst>
        </pc:spChg>
        <pc:spChg chg="add mod">
          <ac:chgData name="Ayesha Hutchinson" userId="a4813b58d5c2a956" providerId="LiveId" clId="{581D6833-8716-48BC-BFEF-AD6E1F2BD9C3}" dt="2023-04-25T11:14:25.010" v="5067" actId="20577"/>
          <ac:spMkLst>
            <pc:docMk/>
            <pc:sldMk cId="2705996701" sldId="274"/>
            <ac:spMk id="9" creationId="{13AE5D4D-B94E-22CB-E48C-2349255A8283}"/>
          </ac:spMkLst>
        </pc:spChg>
        <pc:spChg chg="add mod">
          <ac:chgData name="Ayesha Hutchinson" userId="a4813b58d5c2a956" providerId="LiveId" clId="{581D6833-8716-48BC-BFEF-AD6E1F2BD9C3}" dt="2023-04-25T12:21:21.370" v="5369" actId="14100"/>
          <ac:spMkLst>
            <pc:docMk/>
            <pc:sldMk cId="2705996701" sldId="274"/>
            <ac:spMk id="11" creationId="{68A49B42-D6BC-79DE-C57C-51B0A0F6A286}"/>
          </ac:spMkLst>
        </pc:spChg>
        <pc:spChg chg="add mod">
          <ac:chgData name="Ayesha Hutchinson" userId="a4813b58d5c2a956" providerId="LiveId" clId="{581D6833-8716-48BC-BFEF-AD6E1F2BD9C3}" dt="2023-04-25T15:31:16.737" v="5512" actId="14100"/>
          <ac:spMkLst>
            <pc:docMk/>
            <pc:sldMk cId="2705996701" sldId="274"/>
            <ac:spMk id="13" creationId="{9AF711E9-AE41-9CE7-C927-244D3F5CD82E}"/>
          </ac:spMkLst>
        </pc:spChg>
        <pc:spChg chg="add mod">
          <ac:chgData name="Ayesha Hutchinson" userId="a4813b58d5c2a956" providerId="LiveId" clId="{581D6833-8716-48BC-BFEF-AD6E1F2BD9C3}" dt="2023-04-25T11:13:11.449" v="5057" actId="1076"/>
          <ac:spMkLst>
            <pc:docMk/>
            <pc:sldMk cId="2705996701" sldId="274"/>
            <ac:spMk id="14" creationId="{0A24AFEC-39AC-11E0-FE0A-2F62CF34B9E0}"/>
          </ac:spMkLst>
        </pc:spChg>
        <pc:picChg chg="add del mod">
          <ac:chgData name="Ayesha Hutchinson" userId="a4813b58d5c2a956" providerId="LiveId" clId="{581D6833-8716-48BC-BFEF-AD6E1F2BD9C3}" dt="2023-04-24T16:50:47.821" v="3786" actId="478"/>
          <ac:picMkLst>
            <pc:docMk/>
            <pc:sldMk cId="2705996701" sldId="274"/>
            <ac:picMk id="4" creationId="{2A41EAE2-8861-3613-2DF9-0622E10AE6C5}"/>
          </ac:picMkLst>
        </pc:picChg>
        <pc:picChg chg="add del mod">
          <ac:chgData name="Ayesha Hutchinson" userId="a4813b58d5c2a956" providerId="LiveId" clId="{581D6833-8716-48BC-BFEF-AD6E1F2BD9C3}" dt="2023-04-24T20:21:22.918" v="4989" actId="478"/>
          <ac:picMkLst>
            <pc:docMk/>
            <pc:sldMk cId="2705996701" sldId="274"/>
            <ac:picMk id="17" creationId="{AE975E5F-7CC7-AAFF-5F30-C49845D3136C}"/>
          </ac:picMkLst>
        </pc:picChg>
        <pc:picChg chg="add del mod">
          <ac:chgData name="Ayesha Hutchinson" userId="a4813b58d5c2a956" providerId="LiveId" clId="{581D6833-8716-48BC-BFEF-AD6E1F2BD9C3}" dt="2023-04-25T15:30:45.497" v="5504" actId="478"/>
          <ac:picMkLst>
            <pc:docMk/>
            <pc:sldMk cId="2705996701" sldId="274"/>
            <ac:picMk id="19" creationId="{E6A8876D-E7C0-8DA3-13F3-600A39997BE6}"/>
          </ac:picMkLst>
        </pc:picChg>
        <pc:picChg chg="add mod modCrop">
          <ac:chgData name="Ayesha Hutchinson" userId="a4813b58d5c2a956" providerId="LiveId" clId="{581D6833-8716-48BC-BFEF-AD6E1F2BD9C3}" dt="2023-04-25T15:31:02.497" v="5508" actId="14100"/>
          <ac:picMkLst>
            <pc:docMk/>
            <pc:sldMk cId="2705996701" sldId="274"/>
            <ac:picMk id="21" creationId="{2CA30247-DADE-F807-EC79-9697B8453EE1}"/>
          </ac:picMkLst>
        </pc:picChg>
        <pc:picChg chg="add del mod">
          <ac:chgData name="Ayesha Hutchinson" userId="a4813b58d5c2a956" providerId="LiveId" clId="{581D6833-8716-48BC-BFEF-AD6E1F2BD9C3}" dt="2023-04-24T16:30:33.289" v="3720" actId="478"/>
          <ac:picMkLst>
            <pc:docMk/>
            <pc:sldMk cId="2705996701" sldId="274"/>
            <ac:picMk id="5122" creationId="{60FFD827-8CEC-A881-558F-119DF819E481}"/>
          </ac:picMkLst>
        </pc:picChg>
      </pc:sldChg>
      <pc:sldChg chg="addSp delSp modSp new del mod ord modTransition delAnim modAnim">
        <pc:chgData name="Ayesha Hutchinson" userId="a4813b58d5c2a956" providerId="LiveId" clId="{581D6833-8716-48BC-BFEF-AD6E1F2BD9C3}" dt="2023-04-25T21:24:04.907" v="6009" actId="2696"/>
        <pc:sldMkLst>
          <pc:docMk/>
          <pc:sldMk cId="934831519" sldId="275"/>
        </pc:sldMkLst>
        <pc:spChg chg="add del mod">
          <ac:chgData name="Ayesha Hutchinson" userId="a4813b58d5c2a956" providerId="LiveId" clId="{581D6833-8716-48BC-BFEF-AD6E1F2BD9C3}" dt="2023-04-25T21:23:52.507" v="6005" actId="478"/>
          <ac:spMkLst>
            <pc:docMk/>
            <pc:sldMk cId="934831519" sldId="275"/>
            <ac:spMk id="3" creationId="{D537D2F9-2BC1-0DCE-2274-3936876071B1}"/>
          </ac:spMkLst>
        </pc:spChg>
        <pc:spChg chg="add del mod">
          <ac:chgData name="Ayesha Hutchinson" userId="a4813b58d5c2a956" providerId="LiveId" clId="{581D6833-8716-48BC-BFEF-AD6E1F2BD9C3}" dt="2023-04-25T11:18:16.509" v="5110"/>
          <ac:spMkLst>
            <pc:docMk/>
            <pc:sldMk cId="934831519" sldId="275"/>
            <ac:spMk id="7" creationId="{BD8BF13C-5964-F71B-61FC-09413C7278E6}"/>
          </ac:spMkLst>
        </pc:spChg>
        <pc:spChg chg="add del mod">
          <ac:chgData name="Ayesha Hutchinson" userId="a4813b58d5c2a956" providerId="LiveId" clId="{581D6833-8716-48BC-BFEF-AD6E1F2BD9C3}" dt="2023-04-25T15:23:55.803" v="5496" actId="478"/>
          <ac:spMkLst>
            <pc:docMk/>
            <pc:sldMk cId="934831519" sldId="275"/>
            <ac:spMk id="9" creationId="{F6045FE6-5B7C-FE9F-D528-D3DED06FE9A5}"/>
          </ac:spMkLst>
        </pc:spChg>
        <pc:spChg chg="add del mod">
          <ac:chgData name="Ayesha Hutchinson" userId="a4813b58d5c2a956" providerId="LiveId" clId="{581D6833-8716-48BC-BFEF-AD6E1F2BD9C3}" dt="2023-04-25T21:23:59.451" v="6007" actId="478"/>
          <ac:spMkLst>
            <pc:docMk/>
            <pc:sldMk cId="934831519" sldId="275"/>
            <ac:spMk id="10" creationId="{C142ADE4-847F-A09E-BE88-92580788B4D8}"/>
          </ac:spMkLst>
        </pc:spChg>
        <pc:picChg chg="add del mod">
          <ac:chgData name="Ayesha Hutchinson" userId="a4813b58d5c2a956" providerId="LiveId" clId="{581D6833-8716-48BC-BFEF-AD6E1F2BD9C3}" dt="2023-04-25T21:23:48.991" v="6004" actId="478"/>
          <ac:picMkLst>
            <pc:docMk/>
            <pc:sldMk cId="934831519" sldId="275"/>
            <ac:picMk id="2" creationId="{36D5DC4E-C4CE-EFBB-99F8-0EC4A3DDFD25}"/>
          </ac:picMkLst>
        </pc:picChg>
        <pc:picChg chg="add del mod">
          <ac:chgData name="Ayesha Hutchinson" userId="a4813b58d5c2a956" providerId="LiveId" clId="{581D6833-8716-48BC-BFEF-AD6E1F2BD9C3}" dt="2023-04-24T20:21:18.934" v="4988" actId="478"/>
          <ac:picMkLst>
            <pc:docMk/>
            <pc:sldMk cId="934831519" sldId="275"/>
            <ac:picMk id="6" creationId="{D8271B3F-83DE-7A24-8662-3959A2D8BFA3}"/>
          </ac:picMkLst>
        </pc:picChg>
        <pc:picChg chg="add del mod">
          <ac:chgData name="Ayesha Hutchinson" userId="a4813b58d5c2a956" providerId="LiveId" clId="{581D6833-8716-48BC-BFEF-AD6E1F2BD9C3}" dt="2023-04-25T15:17:31.951" v="5472" actId="478"/>
          <ac:picMkLst>
            <pc:docMk/>
            <pc:sldMk cId="934831519" sldId="275"/>
            <ac:picMk id="8" creationId="{238A74B8-F2E0-F5F6-3C2E-2CE0E8446452}"/>
          </ac:picMkLst>
        </pc:picChg>
      </pc:sldChg>
      <pc:sldChg chg="new del">
        <pc:chgData name="Ayesha Hutchinson" userId="a4813b58d5c2a956" providerId="LiveId" clId="{581D6833-8716-48BC-BFEF-AD6E1F2BD9C3}" dt="2023-04-24T20:19:35.550" v="4951" actId="2696"/>
        <pc:sldMkLst>
          <pc:docMk/>
          <pc:sldMk cId="1945397005" sldId="276"/>
        </pc:sldMkLst>
      </pc:sldChg>
      <pc:sldChg chg="addSp delSp modSp new mod modTransition">
        <pc:chgData name="Ayesha Hutchinson" userId="a4813b58d5c2a956" providerId="LiveId" clId="{581D6833-8716-48BC-BFEF-AD6E1F2BD9C3}" dt="2023-04-25T21:39:05.847" v="6045" actId="1076"/>
        <pc:sldMkLst>
          <pc:docMk/>
          <pc:sldMk cId="2507072802" sldId="276"/>
        </pc:sldMkLst>
        <pc:spChg chg="mod">
          <ac:chgData name="Ayesha Hutchinson" userId="a4813b58d5c2a956" providerId="LiveId" clId="{581D6833-8716-48BC-BFEF-AD6E1F2BD9C3}" dt="2023-04-25T21:39:05.847" v="6045" actId="1076"/>
          <ac:spMkLst>
            <pc:docMk/>
            <pc:sldMk cId="2507072802" sldId="276"/>
            <ac:spMk id="2" creationId="{F37FB001-B37C-8167-BF3B-5C559E77BB38}"/>
          </ac:spMkLst>
        </pc:spChg>
        <pc:spChg chg="del">
          <ac:chgData name="Ayesha Hutchinson" userId="a4813b58d5c2a956" providerId="LiveId" clId="{581D6833-8716-48BC-BFEF-AD6E1F2BD9C3}" dt="2023-04-24T20:20:02.662" v="4979" actId="478"/>
          <ac:spMkLst>
            <pc:docMk/>
            <pc:sldMk cId="2507072802" sldId="276"/>
            <ac:spMk id="3" creationId="{FD27FFD0-E6A8-B087-2D79-EA4BC1817735}"/>
          </ac:spMkLst>
        </pc:spChg>
        <pc:picChg chg="add mod">
          <ac:chgData name="Ayesha Hutchinson" userId="a4813b58d5c2a956" providerId="LiveId" clId="{581D6833-8716-48BC-BFEF-AD6E1F2BD9C3}" dt="2023-04-25T11:27:44.269" v="5184" actId="14100"/>
          <ac:picMkLst>
            <pc:docMk/>
            <pc:sldMk cId="2507072802" sldId="276"/>
            <ac:picMk id="5" creationId="{265CE712-A820-2009-2DCD-D49055C9DAB7}"/>
          </ac:picMkLst>
        </pc:picChg>
      </pc:sldChg>
      <pc:sldChg chg="add del">
        <pc:chgData name="Ayesha Hutchinson" userId="a4813b58d5c2a956" providerId="LiveId" clId="{581D6833-8716-48BC-BFEF-AD6E1F2BD9C3}" dt="2023-04-25T15:23:43.697" v="5494"/>
        <pc:sldMkLst>
          <pc:docMk/>
          <pc:sldMk cId="1013882360" sldId="277"/>
        </pc:sldMkLst>
      </pc:sldChg>
      <pc:sldChg chg="addSp delSp modSp mod modAnim">
        <pc:chgData name="Ayesha Hutchinson" userId="a4813b58d5c2a956" providerId="LiveId" clId="{581D6833-8716-48BC-BFEF-AD6E1F2BD9C3}" dt="2023-04-25T21:40:11.445" v="6048" actId="1076"/>
        <pc:sldMkLst>
          <pc:docMk/>
          <pc:sldMk cId="3338932957" sldId="277"/>
        </pc:sldMkLst>
        <pc:spChg chg="del">
          <ac:chgData name="Ayesha Hutchinson" userId="a4813b58d5c2a956" providerId="LiveId" clId="{581D6833-8716-48BC-BFEF-AD6E1F2BD9C3}" dt="2023-04-25T21:23:19.569" v="6000" actId="478"/>
          <ac:spMkLst>
            <pc:docMk/>
            <pc:sldMk cId="3338932957" sldId="277"/>
            <ac:spMk id="2" creationId="{F37FB001-B37C-8167-BF3B-5C559E77BB38}"/>
          </ac:spMkLst>
        </pc:spChg>
        <pc:spChg chg="add del mod">
          <ac:chgData name="Ayesha Hutchinson" userId="a4813b58d5c2a956" providerId="LiveId" clId="{581D6833-8716-48BC-BFEF-AD6E1F2BD9C3}" dt="2023-04-25T21:23:25.033" v="6002" actId="478"/>
          <ac:spMkLst>
            <pc:docMk/>
            <pc:sldMk cId="3338932957" sldId="277"/>
            <ac:spMk id="4" creationId="{851FF3AA-E90C-C57C-5F66-D559B3E06A60}"/>
          </ac:spMkLst>
        </pc:spChg>
        <pc:spChg chg="add mod">
          <ac:chgData name="Ayesha Hutchinson" userId="a4813b58d5c2a956" providerId="LiveId" clId="{581D6833-8716-48BC-BFEF-AD6E1F2BD9C3}" dt="2023-04-25T21:24:35.341" v="6014" actId="14100"/>
          <ac:spMkLst>
            <pc:docMk/>
            <pc:sldMk cId="3338932957" sldId="277"/>
            <ac:spMk id="7" creationId="{158601F1-CDFA-B3D3-0EE2-FA416F7429D4}"/>
          </ac:spMkLst>
        </pc:spChg>
        <pc:spChg chg="add mod ord">
          <ac:chgData name="Ayesha Hutchinson" userId="a4813b58d5c2a956" providerId="LiveId" clId="{581D6833-8716-48BC-BFEF-AD6E1F2BD9C3}" dt="2023-04-25T21:40:02.120" v="6046" actId="1076"/>
          <ac:spMkLst>
            <pc:docMk/>
            <pc:sldMk cId="3338932957" sldId="277"/>
            <ac:spMk id="8" creationId="{9B814C01-3DEB-4218-59BD-4096DC4DDD52}"/>
          </ac:spMkLst>
        </pc:spChg>
        <pc:picChg chg="del">
          <ac:chgData name="Ayesha Hutchinson" userId="a4813b58d5c2a956" providerId="LiveId" clId="{581D6833-8716-48BC-BFEF-AD6E1F2BD9C3}" dt="2023-04-25T21:23:22.790" v="6001" actId="478"/>
          <ac:picMkLst>
            <pc:docMk/>
            <pc:sldMk cId="3338932957" sldId="277"/>
            <ac:picMk id="5" creationId="{265CE712-A820-2009-2DCD-D49055C9DAB7}"/>
          </ac:picMkLst>
        </pc:picChg>
        <pc:picChg chg="add mod">
          <ac:chgData name="Ayesha Hutchinson" userId="a4813b58d5c2a956" providerId="LiveId" clId="{581D6833-8716-48BC-BFEF-AD6E1F2BD9C3}" dt="2023-04-25T21:24:24.946" v="6012" actId="1076"/>
          <ac:picMkLst>
            <pc:docMk/>
            <pc:sldMk cId="3338932957" sldId="277"/>
            <ac:picMk id="6" creationId="{C897D1C2-D3F4-C344-E1F0-0D217DFA9E28}"/>
          </ac:picMkLst>
        </pc:picChg>
        <pc:picChg chg="add mod">
          <ac:chgData name="Ayesha Hutchinson" userId="a4813b58d5c2a956" providerId="LiveId" clId="{581D6833-8716-48BC-BFEF-AD6E1F2BD9C3}" dt="2023-04-25T21:40:11.445" v="6048" actId="1076"/>
          <ac:picMkLst>
            <pc:docMk/>
            <pc:sldMk cId="3338932957" sldId="277"/>
            <ac:picMk id="6146" creationId="{17B53B9E-AD07-6CBF-D31A-573AD604A133}"/>
          </ac:picMkLst>
        </pc:picChg>
      </pc:sldChg>
      <pc:sldChg chg="new del">
        <pc:chgData name="Ayesha Hutchinson" userId="a4813b58d5c2a956" providerId="LiveId" clId="{581D6833-8716-48BC-BFEF-AD6E1F2BD9C3}" dt="2023-04-25T19:26:48.109" v="5740" actId="2696"/>
        <pc:sldMkLst>
          <pc:docMk/>
          <pc:sldMk cId="3894963296" sldId="27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47DDE6-9014-410C-B9D1-D8F751CF2844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A50EFA-1093-4B65-B3C1-A207977B2E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237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Cooper (2008) &amp; McLeod (2015) states that qualitative research accepts human attitudes and experiences, which are </a:t>
            </a:r>
            <a:r>
              <a:rPr lang="en-US" sz="12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moulded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by personal and cultural influences. </a:t>
            </a: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Shenton (2004) states that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quantitative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studies are perceived as more scientific and objective in quantifying attitudes using a larger number of participants, with more reproducible results.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A50EFA-1093-4B65-B3C1-A207977B2E4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239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dirty="0"/>
              <a:t>Confirmation bias</a:t>
            </a:r>
          </a:p>
          <a:p>
            <a:r>
              <a:rPr lang="en-US" dirty="0"/>
              <a:t>Is the tendency to search for information that confirms a certain view that someone holds, while ignoring alternative information that challenges that view.</a:t>
            </a:r>
            <a:endParaRPr lang="en-US" b="1" dirty="0"/>
          </a:p>
          <a:p>
            <a:r>
              <a:rPr lang="en-GB" dirty="0"/>
              <a:t>Sometimes research can be stepping stones towards the end goal.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A50EFA-1093-4B65-B3C1-A207977B2E4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0872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dirty="0">
                <a:latin typeface="Century Gothic" panose="020B0502020202020204" pitchFamily="34" charset="0"/>
              </a:rPr>
              <a:t>Nursing researchers need to have a sound knowledge of the ethical principles that guide nursing practice as nursing research itself needs to be able to ethically contribute to the body of EBP.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A50EFA-1093-4B65-B3C1-A207977B2E4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7150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A50EFA-1093-4B65-B3C1-A207977B2E4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6842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902C0-954A-A6F7-2D71-B80B5C34A09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84208" y="685800"/>
            <a:ext cx="8001000" cy="2971800"/>
          </a:xfrm>
        </p:spPr>
        <p:txBody>
          <a:bodyPr anchor="b"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690686-AC59-D805-6E53-45A7507C97E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84208" y="3843863"/>
            <a:ext cx="6400800" cy="1947333"/>
          </a:xfrm>
        </p:spPr>
        <p:txBody>
          <a:bodyPr anchor="t"/>
          <a:lstStyle>
            <a:lvl1pPr marL="0" indent="0">
              <a:buNone/>
              <a:defRPr sz="21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466C02-4F5D-FC3E-DD1C-EFF878F6228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3E5E545-2B33-4D43-A217-DB3E6E2F3937}" type="datetime1">
              <a:rPr lang="en-GB"/>
              <a:pPr lvl="0"/>
              <a:t>25/04/2023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B3B5CD-3021-C087-5701-5451DB16428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C490C9-5946-73D7-9DB1-72C30876037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F2BE870-A922-49EB-A919-2228313767E3}" type="slidenum">
              <a:t>‹#›</a:t>
            </a:fld>
            <a:endParaRPr lang="en-GB"/>
          </a:p>
        </p:txBody>
      </p:sp>
      <p:cxnSp>
        <p:nvCxnSpPr>
          <p:cNvPr id="7" name="Straight Connector 15">
            <a:extLst>
              <a:ext uri="{FF2B5EF4-FFF2-40B4-BE49-F238E27FC236}">
                <a16:creationId xmlns:a16="http://schemas.microsoft.com/office/drawing/2014/main" id="{DAFCA652-81C1-F578-5584-B87459A8CC83}"/>
              </a:ext>
            </a:extLst>
          </p:cNvPr>
          <p:cNvCxnSpPr/>
          <p:nvPr/>
        </p:nvCxnSpPr>
        <p:spPr>
          <a:xfrm flipH="1">
            <a:off x="8228008" y="8467"/>
            <a:ext cx="3810003" cy="3810003"/>
          </a:xfrm>
          <a:prstGeom prst="straightConnector1">
            <a:avLst/>
          </a:prstGeom>
          <a:noFill/>
          <a:ln w="12701" cap="rnd">
            <a:solidFill>
              <a:srgbClr val="FFFFFF"/>
            </a:solidFill>
            <a:prstDash val="solid"/>
          </a:ln>
        </p:spPr>
      </p:cxnSp>
      <p:cxnSp>
        <p:nvCxnSpPr>
          <p:cNvPr id="8" name="Straight Connector 16">
            <a:extLst>
              <a:ext uri="{FF2B5EF4-FFF2-40B4-BE49-F238E27FC236}">
                <a16:creationId xmlns:a16="http://schemas.microsoft.com/office/drawing/2014/main" id="{43E0C663-DBF9-6E96-EE91-6E968281AB8F}"/>
              </a:ext>
            </a:extLst>
          </p:cNvPr>
          <p:cNvCxnSpPr/>
          <p:nvPr/>
        </p:nvCxnSpPr>
        <p:spPr>
          <a:xfrm flipH="1">
            <a:off x="6108173" y="91540"/>
            <a:ext cx="6080650" cy="6080660"/>
          </a:xfrm>
          <a:prstGeom prst="straightConnector1">
            <a:avLst/>
          </a:prstGeom>
          <a:noFill/>
          <a:ln w="12701" cap="rnd">
            <a:solidFill>
              <a:srgbClr val="FFFFFF"/>
            </a:solidFill>
            <a:prstDash val="solid"/>
          </a:ln>
        </p:spPr>
      </p:cxnSp>
      <p:cxnSp>
        <p:nvCxnSpPr>
          <p:cNvPr id="9" name="Straight Connector 18">
            <a:extLst>
              <a:ext uri="{FF2B5EF4-FFF2-40B4-BE49-F238E27FC236}">
                <a16:creationId xmlns:a16="http://schemas.microsoft.com/office/drawing/2014/main" id="{86BE1BC7-611E-67E8-FF52-57EC3C441FF6}"/>
              </a:ext>
            </a:extLst>
          </p:cNvPr>
          <p:cNvCxnSpPr/>
          <p:nvPr/>
        </p:nvCxnSpPr>
        <p:spPr>
          <a:xfrm flipH="1">
            <a:off x="7235820" y="228600"/>
            <a:ext cx="4953003" cy="4953003"/>
          </a:xfrm>
          <a:prstGeom prst="straightConnector1">
            <a:avLst/>
          </a:prstGeom>
          <a:noFill/>
          <a:ln w="12701" cap="rnd">
            <a:solidFill>
              <a:srgbClr val="FFFFFF"/>
            </a:solidFill>
            <a:prstDash val="solid"/>
          </a:ln>
        </p:spPr>
      </p:cxnSp>
      <p:cxnSp>
        <p:nvCxnSpPr>
          <p:cNvPr id="10" name="Straight Connector 20">
            <a:extLst>
              <a:ext uri="{FF2B5EF4-FFF2-40B4-BE49-F238E27FC236}">
                <a16:creationId xmlns:a16="http://schemas.microsoft.com/office/drawing/2014/main" id="{E882D88B-BAAF-A3D9-1130-341700F5D287}"/>
              </a:ext>
            </a:extLst>
          </p:cNvPr>
          <p:cNvCxnSpPr/>
          <p:nvPr/>
        </p:nvCxnSpPr>
        <p:spPr>
          <a:xfrm flipH="1">
            <a:off x="7335838" y="32278"/>
            <a:ext cx="4852985" cy="4852986"/>
          </a:xfrm>
          <a:prstGeom prst="straightConnector1">
            <a:avLst/>
          </a:prstGeom>
          <a:noFill/>
          <a:ln w="31747" cap="rnd">
            <a:solidFill>
              <a:srgbClr val="FFFFFF"/>
            </a:solidFill>
            <a:prstDash val="solid"/>
          </a:ln>
        </p:spPr>
      </p:cxnSp>
      <p:cxnSp>
        <p:nvCxnSpPr>
          <p:cNvPr id="11" name="Straight Connector 22">
            <a:extLst>
              <a:ext uri="{FF2B5EF4-FFF2-40B4-BE49-F238E27FC236}">
                <a16:creationId xmlns:a16="http://schemas.microsoft.com/office/drawing/2014/main" id="{5059FB39-03E7-2E69-5F15-37F604D1EC4E}"/>
              </a:ext>
            </a:extLst>
          </p:cNvPr>
          <p:cNvCxnSpPr/>
          <p:nvPr/>
        </p:nvCxnSpPr>
        <p:spPr>
          <a:xfrm flipH="1">
            <a:off x="7845423" y="609603"/>
            <a:ext cx="4343400" cy="4343400"/>
          </a:xfrm>
          <a:prstGeom prst="straightConnector1">
            <a:avLst/>
          </a:prstGeom>
          <a:noFill/>
          <a:ln w="31747" cap="rnd">
            <a:solidFill>
              <a:srgbClr val="FFFFFF"/>
            </a:solidFill>
            <a:prstDash val="solid"/>
          </a:ln>
        </p:spPr>
      </p:cxnSp>
    </p:spTree>
    <p:extLst>
      <p:ext uri="{BB962C8B-B14F-4D97-AF65-F5344CB8AC3E}">
        <p14:creationId xmlns:p14="http://schemas.microsoft.com/office/powerpoint/2010/main" val="3344120749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445BD-08E4-AE0D-57C9-A3AD25C6C74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F559C1-0915-55EF-6928-D70F3E4B6AC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043DF8-B98D-669E-972E-D0A399282F7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620FBA1-A80C-48E7-B7A8-A59948A8D569}" type="datetime1">
              <a:rPr lang="en-GB"/>
              <a:pPr lvl="0"/>
              <a:t>25/04/2023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555C66-CD59-5F1A-6B07-649FDC91F3D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C2BDBC-D624-66C7-B15F-028986DAB3B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D4C3D87-B7C4-4B19-9D7C-F2DB24D515D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594314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A1D8F-0065-D6D2-C5C2-788939D1A4D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4208" y="2006595"/>
            <a:ext cx="8534396" cy="2281601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4FA6CE-F17F-2301-7696-9E247A93B63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4208" y="4495803"/>
            <a:ext cx="8534396" cy="1498601"/>
          </a:xfrm>
        </p:spPr>
        <p:txBody>
          <a:bodyPr anchor="t"/>
          <a:lstStyle>
            <a:lvl1pPr marL="0" indent="0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27A111-85E1-99E4-3B16-D2DA82C05DC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E147C67-2BD3-4900-AD85-22CD997D0352}" type="datetime1">
              <a:rPr lang="en-GB"/>
              <a:pPr lvl="0"/>
              <a:t>25/04/2023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554AEA-FEFF-0EA9-AEEB-1BB77579F3A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8AC84F-1C31-CF4C-D598-768C5DDA6A4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D58B5D2-0D9C-4BBE-BEEE-B23E124758B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691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3911E-B03D-6FBA-9342-47F23BA27FF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714450-DFBC-FD17-3E57-67BB6E5E952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84208" y="685800"/>
            <a:ext cx="4937659" cy="361526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804E1E-A92A-7488-CB26-CFFD3FCB0ABC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808131" y="685800"/>
            <a:ext cx="4934477" cy="361526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BCA14D-816F-53E6-DE2A-1089DAFE03C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1EA9BC-88B8-4D57-A1A1-B5C20EFD8E3C}" type="datetime1">
              <a:rPr lang="en-GB"/>
              <a:pPr lvl="0"/>
              <a:t>25/04/2023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39DB34-5080-3E41-F4C7-F2776DF1E35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108BF0-0174-5D42-C13E-F1851242430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2E3410D-9045-4169-8AA6-B2C550DD26F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5050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7F266-A753-4B54-BFD8-16892A6B174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90CD08-2D8B-DF9C-6FD5-76C3926853E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72080" y="685800"/>
            <a:ext cx="4649788" cy="576264"/>
          </a:xfrm>
        </p:spPr>
        <p:txBody>
          <a:bodyPr anchor="b">
            <a:noAutofit/>
          </a:bodyPr>
          <a:lstStyle>
            <a:lvl1pPr marL="0" indent="0">
              <a:spcBef>
                <a:spcPts val="700"/>
              </a:spcBef>
              <a:buNone/>
              <a:defRPr sz="28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B5DA2C-B7B3-9F55-0A22-06215DAC09A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84208" y="1270531"/>
            <a:ext cx="4937659" cy="3030541"/>
          </a:xfrm>
        </p:spPr>
        <p:txBody>
          <a:bodyPr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5DC9040-29FB-55C5-8029-2EB4CFA0CA6E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079068" y="685800"/>
            <a:ext cx="4665131" cy="576264"/>
          </a:xfrm>
        </p:spPr>
        <p:txBody>
          <a:bodyPr anchor="b">
            <a:noAutofit/>
          </a:bodyPr>
          <a:lstStyle>
            <a:lvl1pPr marL="0" indent="0">
              <a:spcBef>
                <a:spcPts val="700"/>
              </a:spcBef>
              <a:buNone/>
              <a:defRPr sz="28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3DDF53-E9DF-7EFD-F2CF-D04A44FB84FC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806540" y="1262064"/>
            <a:ext cx="4929192" cy="3030541"/>
          </a:xfrm>
        </p:spPr>
        <p:txBody>
          <a:bodyPr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B07942-1BF1-97E7-0153-923661F0DB5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1D445B3-8D4B-446A-B792-C16AEE9A14B6}" type="datetime1">
              <a:rPr lang="en-GB"/>
              <a:pPr lvl="0"/>
              <a:t>25/04/2023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E13AA65-D1B8-D888-4C23-4766B4AA576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CCB64A-7F5E-D336-E8F0-C97FB86E7B8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0FF1061-DD52-4324-90EC-99FC92368B7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7389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831F6-C743-9009-9E41-7CA485D5C52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C78630-AF58-C83D-F3EE-BE95B311E6D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2E05842-D03E-4178-9CC7-75EC12CBC031}" type="datetime1">
              <a:rPr lang="en-GB"/>
              <a:pPr lvl="0"/>
              <a:t>25/04/2023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FEB736-0DDE-74F4-D2B7-B246A27CF18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2B50F0-A5AF-8072-DAAE-20F5382B83E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0472A06-A96D-4294-AA1E-23C97F12DC4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039212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B8FB95-55C1-E463-388D-10D499BEB9D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D72DF8-974D-4D6F-86FE-CCEE3FA5CDC3}" type="datetime1">
              <a:rPr lang="en-GB"/>
              <a:pPr lvl="0"/>
              <a:t>25/04/2023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D54213-AA1B-6914-588F-93D4667D6BD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8AD97F-C341-674D-D04F-BF7F8569740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0F8C5C5-D3F3-441A-AECC-A42F88A7833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6352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02FDB-4312-664B-DC84-B7F99C0049F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85008" y="685800"/>
            <a:ext cx="3657600" cy="1371600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9FD4F-BA7A-60B7-5267-7B6ED99FE7E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84208" y="685800"/>
            <a:ext cx="5943600" cy="530860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FD2E59-DB4E-0C59-A076-F390006C6ED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7085008" y="2209803"/>
            <a:ext cx="3657600" cy="2091269"/>
          </a:xfrm>
        </p:spPr>
        <p:txBody>
          <a:bodyPr anchor="t"/>
          <a:lstStyle>
            <a:lvl1pPr marL="0" indent="0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2EB202-8E2C-E75B-3819-7E08FCC4FF4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9DEAE2A-630A-48EA-8729-EDB5A1ACF5A3}" type="datetime1">
              <a:rPr lang="en-GB"/>
              <a:pPr lvl="0"/>
              <a:t>25/04/2023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B49D8E-BC18-9524-61BD-409EC8D2FE3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C74998-10A0-F0DA-D2DC-176CFA69658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415A39-D270-4A54-9608-839A512479E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4730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A6D09-AD86-732B-763E-EC305C0D5E5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22811" y="1447796"/>
            <a:ext cx="6019796" cy="1143000"/>
          </a:xfrm>
        </p:spPr>
        <p:txBody>
          <a:bodyPr anchor="b"/>
          <a:lstStyle>
            <a:lvl1pPr>
              <a:defRPr sz="2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6EF4E7C-CE27-B17B-A09B-C31843E52186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989015" y="914400"/>
            <a:ext cx="3280976" cy="4572000"/>
          </a:xfrm>
          <a:ln w="15873">
            <a:solidFill>
              <a:srgbClr val="FFFFFF">
                <a:alpha val="40000"/>
              </a:srgbClr>
            </a:solidFill>
            <a:prstDash val="solid"/>
          </a:ln>
        </p:spPr>
        <p:txBody>
          <a:bodyPr anchor="t"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49EC74-B8FC-8781-3A21-3A97B6FFBEE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4722811" y="2777069"/>
            <a:ext cx="6021388" cy="2048932"/>
          </a:xfrm>
        </p:spPr>
        <p:txBody>
          <a:bodyPr anchor="t"/>
          <a:lstStyle>
            <a:lvl1pPr marL="0" indent="0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74B0D0-0936-2F6B-4EAD-4A3A6B86378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EBE115A-8BE4-4457-BE54-BC3617384961}" type="datetime1">
              <a:rPr lang="en-GB"/>
              <a:pPr lvl="0"/>
              <a:t>25/04/2023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2CBD33-95C3-27A4-7FD7-473B6C1F5C1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6C88F3-2987-6146-1367-DE89AE38BC0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167B331-E93C-48E0-A200-201D691C8A7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7779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E05BB-1463-33B7-E700-1827F36BF1E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C27059-21AB-3FD5-CFFD-F3E28FCE4ED0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85800" y="533396"/>
            <a:ext cx="10818815" cy="3124203"/>
          </a:xfrm>
          <a:ln w="15873">
            <a:solidFill>
              <a:srgbClr val="FFFFFF">
                <a:alpha val="40000"/>
              </a:srgbClr>
            </a:solidFill>
            <a:prstDash val="solid"/>
          </a:ln>
        </p:spPr>
        <p:txBody>
          <a:bodyPr anchor="t"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CD1D2512-44D2-C64D-F6B0-24245D67E11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4400" y="3843863"/>
            <a:ext cx="8304205" cy="457200"/>
          </a:xfrm>
        </p:spPr>
        <p:txBody>
          <a:bodyPr anchor="t"/>
          <a:lstStyle>
            <a:lvl1pPr marL="0" indent="0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2">
            <a:extLst>
              <a:ext uri="{FF2B5EF4-FFF2-40B4-BE49-F238E27FC236}">
                <a16:creationId xmlns:a16="http://schemas.microsoft.com/office/drawing/2014/main" id="{8FBBAB96-4D73-3D19-915D-65BE4B79538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FC10554-DCE0-4173-96FC-73E3F5B64C55}" type="datetime1">
              <a:rPr lang="en-GB"/>
              <a:pPr lvl="0"/>
              <a:t>25/04/2023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75B0791-4C6F-0E99-9C08-6925827851B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4">
            <a:extLst>
              <a:ext uri="{FF2B5EF4-FFF2-40B4-BE49-F238E27FC236}">
                <a16:creationId xmlns:a16="http://schemas.microsoft.com/office/drawing/2014/main" id="{7078DE82-A59B-34A3-DE00-7492B782898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34649E0-002A-4F19-905E-3DC16254EBA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0800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43FBF-3A7F-04D1-B7B1-3D965F39477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4208" y="685800"/>
            <a:ext cx="10058400" cy="2743200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CEB468-4526-BE56-C197-11271C88F9A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4208" y="4114800"/>
            <a:ext cx="8535988" cy="1879604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801F31-2809-F03D-9D34-E14D989D799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448DFB-44FC-4C8A-97B2-99A8FB6A72CC}" type="datetime1">
              <a:rPr lang="en-GB"/>
              <a:pPr lvl="0"/>
              <a:t>25/04/2023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2381D6-E18C-24B9-7078-EB050C8C833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A681B-E966-950D-9DC4-ADE398400DC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1776ABA-E75C-4C3F-872B-8AE73A06BA7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0193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71862-31EA-20DB-DD0E-6531BAFB962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41408" y="685800"/>
            <a:ext cx="9144000" cy="2743200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D7ABA07E-820E-3F25-0A80-E85C53412F0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446215" y="3429000"/>
            <a:ext cx="8534396" cy="381003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DB1AA69-AC92-0BB2-61EE-4DD3E39AA5A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4208" y="4301063"/>
            <a:ext cx="8534396" cy="1684864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8692345-17E6-3891-3785-6A3F837FC09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FE0DEBE-C2B9-4701-BB1B-C0A14DE1FCF6}" type="datetime1">
              <a:rPr lang="en-GB"/>
              <a:pPr lvl="0"/>
              <a:t>25/04/2023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CF62CE6-A2E9-96D1-90DE-67970F92784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7167FE9-45AF-E816-4487-5E05652B4DB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B2B2DDD-B99C-451B-A159-D52E2AA51513}" type="slidenum">
              <a:t>‹#›</a:t>
            </a:fld>
            <a:endParaRPr lang="en-GB"/>
          </a:p>
        </p:txBody>
      </p:sp>
      <p:sp>
        <p:nvSpPr>
          <p:cNvPr id="8" name="TextBox 13">
            <a:extLst>
              <a:ext uri="{FF2B5EF4-FFF2-40B4-BE49-F238E27FC236}">
                <a16:creationId xmlns:a16="http://schemas.microsoft.com/office/drawing/2014/main" id="{0D26341F-5738-6DFA-CA62-F78CE6B7A856}"/>
              </a:ext>
            </a:extLst>
          </p:cNvPr>
          <p:cNvSpPr txBox="1"/>
          <p:nvPr/>
        </p:nvSpPr>
        <p:spPr>
          <a:xfrm>
            <a:off x="531815" y="812224"/>
            <a:ext cx="609603" cy="5847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“</a:t>
            </a:r>
          </a:p>
        </p:txBody>
      </p:sp>
      <p:sp>
        <p:nvSpPr>
          <p:cNvPr id="9" name="TextBox 14">
            <a:extLst>
              <a:ext uri="{FF2B5EF4-FFF2-40B4-BE49-F238E27FC236}">
                <a16:creationId xmlns:a16="http://schemas.microsoft.com/office/drawing/2014/main" id="{709A4EF1-30F0-A33F-63C9-46A7CAD35671}"/>
              </a:ext>
            </a:extLst>
          </p:cNvPr>
          <p:cNvSpPr txBox="1"/>
          <p:nvPr/>
        </p:nvSpPr>
        <p:spPr>
          <a:xfrm>
            <a:off x="10285408" y="2768602"/>
            <a:ext cx="609603" cy="5847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744013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2DDD4-14F2-B46C-C940-D0D682EA04A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4208" y="3429000"/>
            <a:ext cx="8534396" cy="16974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9ABED7-CCAB-FA7D-DB7D-251F33C4926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4208" y="5132984"/>
            <a:ext cx="8535988" cy="860395"/>
          </a:xfrm>
        </p:spPr>
        <p:txBody>
          <a:bodyPr anchor="t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F27A10-18E5-4492-92C5-BEE0CA3B854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D69BE75-48CB-4798-AE4E-BFCAD4DE5458}" type="datetime1">
              <a:rPr lang="en-GB"/>
              <a:pPr lvl="0"/>
              <a:t>25/04/2023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1B3AFE-69B0-68F0-035E-E95AC060056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5B9BEF-1608-40B4-2AF3-124043A71DD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BD3D8CE-00FA-4F0A-B467-ABAA36CE38D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1179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B95502-37B1-0FBA-31BA-F7A89BCF5BE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41408" y="685800"/>
            <a:ext cx="9144000" cy="2743200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03BAB0E5-7FED-4E92-FDF4-3ABBAC74990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4208" y="3928536"/>
            <a:ext cx="8534396" cy="1049868"/>
          </a:xfrm>
        </p:spPr>
        <p:txBody>
          <a:bodyPr anchor="b"/>
          <a:lstStyle>
            <a:lvl1pPr marL="0">
              <a:spcBef>
                <a:spcPts val="0"/>
              </a:spcBef>
              <a:buNone/>
              <a:defRPr sz="2400" cap="all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177EA18-39E1-F38B-1BC1-B664DDD11DB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4208" y="4978395"/>
            <a:ext cx="8534396" cy="1015998"/>
          </a:xfrm>
        </p:spPr>
        <p:txBody>
          <a:bodyPr anchor="t"/>
          <a:lstStyle>
            <a:lvl1pPr marL="0" indent="0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35FF254-0AE9-5C75-5937-D1741518754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743FA21-7196-48F4-A3AA-79A5BD71D9C8}" type="datetime1">
              <a:rPr lang="en-GB"/>
              <a:pPr lvl="0"/>
              <a:t>25/04/2023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2A1E712-2D7D-6429-93E9-F12C762B40C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15F7F28-D1BC-73BF-330D-7065EA49498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AAAF47C-1EE0-47AC-BA10-FB9B770FF6D6}" type="slidenum">
              <a:t>‹#›</a:t>
            </a:fld>
            <a:endParaRPr lang="en-GB"/>
          </a:p>
        </p:txBody>
      </p:sp>
      <p:sp>
        <p:nvSpPr>
          <p:cNvPr id="8" name="TextBox 10">
            <a:extLst>
              <a:ext uri="{FF2B5EF4-FFF2-40B4-BE49-F238E27FC236}">
                <a16:creationId xmlns:a16="http://schemas.microsoft.com/office/drawing/2014/main" id="{2B2D6717-CC81-B030-A567-9E9347D1464C}"/>
              </a:ext>
            </a:extLst>
          </p:cNvPr>
          <p:cNvSpPr txBox="1"/>
          <p:nvPr/>
        </p:nvSpPr>
        <p:spPr>
          <a:xfrm>
            <a:off x="531815" y="812224"/>
            <a:ext cx="609603" cy="5847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“</a:t>
            </a:r>
          </a:p>
        </p:txBody>
      </p:sp>
      <p:sp>
        <p:nvSpPr>
          <p:cNvPr id="9" name="TextBox 11">
            <a:extLst>
              <a:ext uri="{FF2B5EF4-FFF2-40B4-BE49-F238E27FC236}">
                <a16:creationId xmlns:a16="http://schemas.microsoft.com/office/drawing/2014/main" id="{147E063D-90CC-30BB-277A-60B0EF166539}"/>
              </a:ext>
            </a:extLst>
          </p:cNvPr>
          <p:cNvSpPr txBox="1"/>
          <p:nvPr/>
        </p:nvSpPr>
        <p:spPr>
          <a:xfrm>
            <a:off x="10285408" y="2768602"/>
            <a:ext cx="609603" cy="5847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068773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CFB7B-541C-1F3E-8343-FC1B73A182F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4208" y="685800"/>
            <a:ext cx="10058400" cy="27432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4AF7594A-8C1E-F7A4-BCC7-626037F388E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4208" y="3928536"/>
            <a:ext cx="8534396" cy="838203"/>
          </a:xfrm>
        </p:spPr>
        <p:txBody>
          <a:bodyPr anchor="b"/>
          <a:lstStyle>
            <a:lvl1pPr marL="0">
              <a:spcBef>
                <a:spcPts val="0"/>
              </a:spcBef>
              <a:buNone/>
              <a:defRPr sz="2400" cap="all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7089898-591E-1AD4-0479-875721B6596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4208" y="4766730"/>
            <a:ext cx="8534396" cy="1227664"/>
          </a:xfrm>
        </p:spPr>
        <p:txBody>
          <a:bodyPr anchor="t"/>
          <a:lstStyle>
            <a:lvl1pPr marL="0" indent="0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764ACFE-8AC1-C2E2-C879-AF910512E3B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8604B20-8E4B-4FB7-A96E-88168FA0A2F2}" type="datetime1">
              <a:rPr lang="en-GB"/>
              <a:pPr lvl="0"/>
              <a:t>25/04/2023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758A311-2CD5-AE38-1F30-E19176D7DFB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F41E14C-4FED-BA86-68A2-749AC5C01C7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B32F6C5-C994-4698-9BD1-B228D5AA9E6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2319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3AB29-ABF5-06F7-BA02-5D4F6C011F3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FACF81-1ED7-0B8B-91F0-E8A959743658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D5EF0-F7FE-00AD-D588-FE3D3F20741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B0B13A-AF7A-44E1-936C-1C4558568B84}" type="datetime1">
              <a:rPr lang="en-GB"/>
              <a:pPr lvl="0"/>
              <a:t>25/04/2023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FB0D69-AF43-B297-0442-C8B8CC92C80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577E19-C3BD-54DF-DBEA-FE434FF6FB2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5D6ACE6-9F8E-4AD8-9618-F2C9F5C1CEB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0764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FA7199-1133-D8B7-3EE1-4689122D6E53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685208" y="685800"/>
            <a:ext cx="2057400" cy="4572000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A641B8-8C08-AEDF-E1C0-67ABB17D83DC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4" cy="5308604"/>
          </a:xfrm>
        </p:spPr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9FA9FC-1FD4-D82E-A731-5D56BCAABEA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EF82D4C-7D61-49E3-B014-0547DDD9FF22}" type="datetime1">
              <a:rPr lang="en-GB"/>
              <a:pPr lvl="0"/>
              <a:t>25/04/2023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EC9317-AF69-96C7-FDE8-04694B2AF5E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E15867-E868-3DDD-7F34-BBD9EBECB65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02F147F-BA42-40F2-8516-A74265AF53D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5262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64D4EF"/>
            </a:gs>
            <a:gs pos="100000">
              <a:srgbClr val="06588E"/>
            </a:gs>
          </a:gsLst>
          <a:lin ang="612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BA278671-54B6-74C4-6F3F-128B3E9D2FCC}"/>
              </a:ext>
            </a:extLst>
          </p:cNvPr>
          <p:cNvGrpSpPr/>
          <p:nvPr/>
        </p:nvGrpSpPr>
        <p:grpSpPr>
          <a:xfrm>
            <a:off x="9206965" y="2963332"/>
            <a:ext cx="2981858" cy="3208868"/>
            <a:chOff x="9206965" y="2963332"/>
            <a:chExt cx="2981858" cy="3208868"/>
          </a:xfrm>
        </p:grpSpPr>
        <p:cxnSp>
          <p:nvCxnSpPr>
            <p:cNvPr id="3" name="Straight Connector 7">
              <a:extLst>
                <a:ext uri="{FF2B5EF4-FFF2-40B4-BE49-F238E27FC236}">
                  <a16:creationId xmlns:a16="http://schemas.microsoft.com/office/drawing/2014/main" id="{9250401C-9694-B01D-9178-1D309387C8E7}"/>
                </a:ext>
              </a:extLst>
            </p:cNvPr>
            <p:cNvCxnSpPr/>
            <p:nvPr/>
          </p:nvCxnSpPr>
          <p:spPr>
            <a:xfrm flipH="1">
              <a:off x="11276015" y="2963332"/>
              <a:ext cx="912808" cy="912809"/>
            </a:xfrm>
            <a:prstGeom prst="straightConnector1">
              <a:avLst/>
            </a:prstGeom>
            <a:noFill/>
            <a:ln w="9528" cap="rnd">
              <a:solidFill>
                <a:srgbClr val="FFFFFF"/>
              </a:solidFill>
              <a:prstDash val="solid"/>
            </a:ln>
          </p:spPr>
        </p:cxnSp>
        <p:cxnSp>
          <p:nvCxnSpPr>
            <p:cNvPr id="4" name="Straight Connector 8">
              <a:extLst>
                <a:ext uri="{FF2B5EF4-FFF2-40B4-BE49-F238E27FC236}">
                  <a16:creationId xmlns:a16="http://schemas.microsoft.com/office/drawing/2014/main" id="{3E1339E9-F782-EC2B-A388-C36C2E50BAB4}"/>
                </a:ext>
              </a:extLst>
            </p:cNvPr>
            <p:cNvCxnSpPr/>
            <p:nvPr/>
          </p:nvCxnSpPr>
          <p:spPr>
            <a:xfrm flipH="1">
              <a:off x="9206965" y="3190341"/>
              <a:ext cx="2981858" cy="2981859"/>
            </a:xfrm>
            <a:prstGeom prst="straightConnector1">
              <a:avLst/>
            </a:prstGeom>
            <a:noFill/>
            <a:ln w="9528" cap="rnd">
              <a:solidFill>
                <a:srgbClr val="FFFFFF"/>
              </a:solidFill>
              <a:prstDash val="solid"/>
            </a:ln>
          </p:spPr>
        </p:cxnSp>
        <p:cxnSp>
          <p:nvCxnSpPr>
            <p:cNvPr id="5" name="Straight Connector 9">
              <a:extLst>
                <a:ext uri="{FF2B5EF4-FFF2-40B4-BE49-F238E27FC236}">
                  <a16:creationId xmlns:a16="http://schemas.microsoft.com/office/drawing/2014/main" id="{368EEF83-4F6F-6929-3683-C9AA9DA08B71}"/>
                </a:ext>
              </a:extLst>
            </p:cNvPr>
            <p:cNvCxnSpPr/>
            <p:nvPr/>
          </p:nvCxnSpPr>
          <p:spPr>
            <a:xfrm flipH="1">
              <a:off x="10292294" y="3285064"/>
              <a:ext cx="1896529" cy="1896539"/>
            </a:xfrm>
            <a:prstGeom prst="straightConnector1">
              <a:avLst/>
            </a:prstGeom>
            <a:noFill/>
            <a:ln w="9528" cap="rnd">
              <a:solidFill>
                <a:srgbClr val="FFFFFF"/>
              </a:solidFill>
              <a:prstDash val="solid"/>
            </a:ln>
          </p:spPr>
        </p:cxnSp>
        <p:cxnSp>
          <p:nvCxnSpPr>
            <p:cNvPr id="6" name="Straight Connector 10">
              <a:extLst>
                <a:ext uri="{FF2B5EF4-FFF2-40B4-BE49-F238E27FC236}">
                  <a16:creationId xmlns:a16="http://schemas.microsoft.com/office/drawing/2014/main" id="{238461E8-06F0-C256-3E4F-915020EB047D}"/>
                </a:ext>
              </a:extLst>
            </p:cNvPr>
            <p:cNvCxnSpPr/>
            <p:nvPr/>
          </p:nvCxnSpPr>
          <p:spPr>
            <a:xfrm flipH="1">
              <a:off x="10443106" y="3131079"/>
              <a:ext cx="1745717" cy="1745717"/>
            </a:xfrm>
            <a:prstGeom prst="straightConnector1">
              <a:avLst/>
            </a:prstGeom>
            <a:noFill/>
            <a:ln w="28575" cap="rnd">
              <a:solidFill>
                <a:srgbClr val="FFFFFF"/>
              </a:solidFill>
              <a:prstDash val="solid"/>
            </a:ln>
          </p:spPr>
        </p:cxnSp>
        <p:cxnSp>
          <p:nvCxnSpPr>
            <p:cNvPr id="7" name="Straight Connector 11">
              <a:extLst>
                <a:ext uri="{FF2B5EF4-FFF2-40B4-BE49-F238E27FC236}">
                  <a16:creationId xmlns:a16="http://schemas.microsoft.com/office/drawing/2014/main" id="{5879502C-D91D-58FC-EE90-954B586DCAB8}"/>
                </a:ext>
              </a:extLst>
            </p:cNvPr>
            <p:cNvCxnSpPr/>
            <p:nvPr/>
          </p:nvCxnSpPr>
          <p:spPr>
            <a:xfrm flipH="1">
              <a:off x="10918822" y="3683002"/>
              <a:ext cx="1270001" cy="1270001"/>
            </a:xfrm>
            <a:prstGeom prst="straightConnector1">
              <a:avLst/>
            </a:prstGeom>
            <a:noFill/>
            <a:ln w="28575" cap="rnd">
              <a:solidFill>
                <a:srgbClr val="FFFFFF"/>
              </a:solidFill>
              <a:prstDash val="solid"/>
            </a:ln>
          </p:spPr>
        </p:cxnSp>
      </p:grp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AB699DBF-F2E8-09C7-D9FC-41ACEC1BF52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4208" y="4487335"/>
            <a:ext cx="8534396" cy="150706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B7E08E4-A308-36ED-CD3C-24A988559C0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4208" y="685800"/>
            <a:ext cx="8534396" cy="361526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B3018D2E-EFC8-A3FC-00A9-A9078D3C1978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9904415" y="6172200"/>
            <a:ext cx="1600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0A304A"/>
                </a:solidFill>
                <a:uFillTx/>
                <a:latin typeface="Century Gothic"/>
              </a:defRPr>
            </a:lvl1pPr>
          </a:lstStyle>
          <a:p>
            <a:pPr lvl="0"/>
            <a:fld id="{04CB572D-EB6E-409F-9392-AD767F85AA6D}" type="datetime1">
              <a:rPr lang="en-GB"/>
              <a:pPr lvl="0"/>
              <a:t>25/04/2023</a:t>
            </a:fld>
            <a:endParaRPr lang="en-GB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A7E9C224-5BB1-208F-34C1-9AC11A7CE662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84208" y="6172200"/>
            <a:ext cx="7543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0A304A"/>
                </a:solidFill>
                <a:uFillTx/>
                <a:latin typeface="Century Gothic"/>
              </a:defRPr>
            </a:lvl1pPr>
          </a:lstStyle>
          <a:p>
            <a:pPr lvl="0"/>
            <a:endParaRPr lang="en-GB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AFB0D6B1-E8CC-BC8E-3DB6-82825D284EA1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363196" y="5578470"/>
            <a:ext cx="1142241" cy="66992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3200" b="0" i="0" u="none" strike="noStrike" kern="1200" cap="none" spc="0" baseline="0">
                <a:solidFill>
                  <a:srgbClr val="0A304A"/>
                </a:solidFill>
                <a:uFillTx/>
                <a:latin typeface="Century Gothic"/>
              </a:defRPr>
            </a:lvl1pPr>
          </a:lstStyle>
          <a:p>
            <a:pPr lvl="0"/>
            <a:fld id="{E1272334-6AF4-442F-ABF2-062E9CB9744A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3600" b="0" i="0" u="none" strike="noStrike" kern="1200" cap="all" spc="0" baseline="0">
          <a:solidFill>
            <a:srgbClr val="FFFFFF"/>
          </a:solidFill>
          <a:uFillTx/>
          <a:latin typeface="Century Gothic"/>
        </a:defRPr>
      </a:lvl1pPr>
    </p:titleStyle>
    <p:bodyStyle>
      <a:lvl1pPr marL="285750" marR="0" lvl="0" indent="-285750" algn="l" defTabSz="457200" rtl="0" fontAlgn="auto" hangingPunct="1">
        <a:lnSpc>
          <a:spcPct val="100000"/>
        </a:lnSpc>
        <a:spcBef>
          <a:spcPts val="500"/>
        </a:spcBef>
        <a:spcAft>
          <a:spcPts val="600"/>
        </a:spcAft>
        <a:buClr>
          <a:srgbClr val="FFFFFF"/>
        </a:buClr>
        <a:buSzPct val="80000"/>
        <a:buFont typeface="Wingdings 3" pitchFamily="18"/>
        <a:buChar char=""/>
        <a:tabLst/>
        <a:defRPr lang="en-US" sz="2000" b="0" i="0" u="none" strike="noStrike" kern="1200" cap="none" spc="0" baseline="0">
          <a:solidFill>
            <a:srgbClr val="0F496F"/>
          </a:solidFill>
          <a:uFillTx/>
          <a:latin typeface="Century Gothic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FFFFFF"/>
        </a:buClr>
        <a:buSzPct val="80000"/>
        <a:buFont typeface="Wingdings 3" pitchFamily="18"/>
        <a:buChar char=""/>
        <a:tabLst/>
        <a:defRPr lang="en-US" sz="1800" b="0" i="0" u="none" strike="noStrike" kern="1200" cap="none" spc="0" baseline="0">
          <a:solidFill>
            <a:srgbClr val="0F496F"/>
          </a:solidFill>
          <a:uFillTx/>
          <a:latin typeface="Century Gothic"/>
        </a:defRPr>
      </a:lvl2pPr>
      <a:lvl3pPr marL="1200150" marR="0" lvl="2" indent="-285750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FFFFFF"/>
        </a:buClr>
        <a:buSzPct val="80000"/>
        <a:buFont typeface="Wingdings 3" pitchFamily="18"/>
        <a:buChar char=""/>
        <a:tabLst/>
        <a:defRPr lang="en-US" sz="1600" b="0" i="0" u="none" strike="noStrike" kern="1200" cap="none" spc="0" baseline="0">
          <a:solidFill>
            <a:srgbClr val="0F496F"/>
          </a:solidFill>
          <a:uFillTx/>
          <a:latin typeface="Century Gothic"/>
        </a:defRPr>
      </a:lvl3pPr>
      <a:lvl4pPr marL="1543050" marR="0" lvl="3" indent="-171450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FFFFFF"/>
        </a:buClr>
        <a:buSzPct val="80000"/>
        <a:buFont typeface="Wingdings 3" pitchFamily="18"/>
        <a:buChar char=""/>
        <a:tabLst/>
        <a:defRPr lang="en-US" sz="1400" b="0" i="0" u="none" strike="noStrike" kern="1200" cap="none" spc="0" baseline="0">
          <a:solidFill>
            <a:srgbClr val="0F496F"/>
          </a:solidFill>
          <a:uFillTx/>
          <a:latin typeface="Century Gothic"/>
        </a:defRPr>
      </a:lvl4pPr>
      <a:lvl5pPr marL="2000250" marR="0" lvl="4" indent="-171450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FFFFFF"/>
        </a:buClr>
        <a:buSzPct val="80000"/>
        <a:buFont typeface="Wingdings 3" pitchFamily="18"/>
        <a:buChar char=""/>
        <a:tabLst/>
        <a:defRPr lang="en-US" sz="1400" b="0" i="0" u="none" strike="noStrike" kern="1200" cap="none" spc="0" baseline="0">
          <a:solidFill>
            <a:srgbClr val="0F496F"/>
          </a:solidFill>
          <a:uFillTx/>
          <a:latin typeface="Century Gothic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4.xml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image" Target="../media/image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5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6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jpeg"/><Relationship Id="rId5" Type="http://schemas.openxmlformats.org/officeDocument/2006/relationships/image" Target="../media/image14.jp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4.jpeg"/><Relationship Id="rId4" Type="http://schemas.openxmlformats.org/officeDocument/2006/relationships/image" Target="../media/image23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organisations/medical-research-council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BC08F-4522-E9EF-B21C-27DF5883433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Evidence Based Practice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68BC0C-C8FA-C042-A51C-7830ADFB940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3200" b="1" dirty="0"/>
              <a:t>Ayesha Hutchinson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2977310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71"/>
    </mc:Choice>
    <mc:Fallback xmlns="">
      <p:transition spd="slow" advTm="4371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272B7-6403-E1D4-FF2A-DEA03E6946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07" y="685800"/>
            <a:ext cx="9492179" cy="5095568"/>
          </a:xfrm>
        </p:spPr>
        <p:txBody>
          <a:bodyPr/>
          <a:lstStyle/>
          <a:p>
            <a:r>
              <a:rPr lang="en-US" sz="4000" dirty="0"/>
              <a:t>Aim</a:t>
            </a:r>
          </a:p>
          <a:p>
            <a:r>
              <a:rPr lang="en-US" sz="4000" dirty="0"/>
              <a:t>To show how evidence-based practice (EBP) has influenced current practices in health and social care</a:t>
            </a:r>
          </a:p>
          <a:p>
            <a:r>
              <a:rPr lang="en-US" sz="4000" dirty="0"/>
              <a:t>Focus on Moving and Handling</a:t>
            </a:r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45659894"/>
      </p:ext>
    </p:extLst>
  </p:cSld>
  <p:clrMapOvr>
    <a:masterClrMapping/>
  </p:clrMapOvr>
  <p:transition spd="slow" advTm="26947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9CF2E-D008-B45F-4C6C-162B4C99B0A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566221" y="529851"/>
            <a:ext cx="8095998" cy="1850923"/>
          </a:xfrm>
        </p:spPr>
        <p:txBody>
          <a:bodyPr>
            <a:normAutofit/>
          </a:bodyPr>
          <a:lstStyle/>
          <a:p>
            <a:pPr lvl="0"/>
            <a:r>
              <a:rPr lang="en-GB" sz="4300" dirty="0"/>
              <a:t>Contents</a:t>
            </a:r>
            <a:br>
              <a:rPr lang="en-GB" sz="4300" dirty="0"/>
            </a:br>
            <a:endParaRPr lang="en-GB" sz="43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371B5E-360E-4779-E0EA-0B9B9E4F0BA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66220" y="2054392"/>
            <a:ext cx="7606230" cy="2803358"/>
          </a:xfrm>
        </p:spPr>
        <p:txBody>
          <a:bodyPr>
            <a:normAutofit lnSpcReduction="10000"/>
          </a:bodyPr>
          <a:lstStyle/>
          <a:p>
            <a:pPr lvl="0"/>
            <a:r>
              <a:rPr lang="en-US" sz="3200" dirty="0"/>
              <a:t>What is evidence-based practice?</a:t>
            </a:r>
          </a:p>
          <a:p>
            <a:pPr lvl="0"/>
            <a:r>
              <a:rPr lang="en-US" sz="3200" dirty="0"/>
              <a:t>What is moving and handling?</a:t>
            </a:r>
          </a:p>
          <a:p>
            <a:pPr lvl="0"/>
            <a:r>
              <a:rPr lang="en-GB" sz="3200" dirty="0"/>
              <a:t>How EBP has influenced moving and handling procedures?</a:t>
            </a:r>
          </a:p>
          <a:p>
            <a:pPr lvl="0"/>
            <a:r>
              <a:rPr lang="en-GB" sz="3200" dirty="0"/>
              <a:t>Sharing personal experiences</a:t>
            </a:r>
          </a:p>
        </p:txBody>
      </p:sp>
    </p:spTree>
    <p:custDataLst>
      <p:tags r:id="rId1"/>
    </p:custDataLst>
  </p:cSld>
  <p:clrMapOvr>
    <a:masterClrMapping/>
  </p:clrMapOvr>
  <p:transition spd="slow" advTm="26898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6B7A5-8A61-D401-42C5-6485BD251E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511" y="353883"/>
            <a:ext cx="4955458" cy="997970"/>
          </a:xfrm>
        </p:spPr>
        <p:txBody>
          <a:bodyPr/>
          <a:lstStyle/>
          <a:p>
            <a:r>
              <a:rPr lang="en-US" b="1" dirty="0">
                <a:solidFill>
                  <a:srgbClr val="C00000"/>
                </a:solidFill>
              </a:rPr>
              <a:t>What is Evidence-based Practice?</a:t>
            </a:r>
            <a:endParaRPr lang="en-GB" b="1" dirty="0">
              <a:solidFill>
                <a:srgbClr val="C00000"/>
              </a:solidFill>
            </a:endParaRPr>
          </a:p>
        </p:txBody>
      </p:sp>
      <p:pic>
        <p:nvPicPr>
          <p:cNvPr id="6" name="Picture Placeholder 5" descr="Confused Meow">
            <a:extLst>
              <a:ext uri="{FF2B5EF4-FFF2-40B4-BE49-F238E27FC236}">
                <a16:creationId xmlns:a16="http://schemas.microsoft.com/office/drawing/2014/main" id="{0F41485B-AA06-0F86-9DD4-FE23F4214E4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15" r="14115"/>
          <a:stretch>
            <a:fillRect/>
          </a:stretch>
        </p:blipFill>
        <p:spPr>
          <a:xfrm>
            <a:off x="578511" y="1725022"/>
            <a:ext cx="2807058" cy="3911601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66CB49-7851-24CD-8961-8C980DF7BC04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4218039" y="2688771"/>
            <a:ext cx="7395450" cy="3171794"/>
          </a:xfrm>
        </p:spPr>
        <p:txBody>
          <a:bodyPr>
            <a:normAutofit/>
          </a:bodyPr>
          <a:lstStyle/>
          <a:p>
            <a:r>
              <a:rPr lang="en-US" sz="2200" b="1" dirty="0"/>
              <a:t>Part 1: Research is one of many forms of evidence.  </a:t>
            </a:r>
          </a:p>
          <a:p>
            <a:endParaRPr lang="en-US" sz="2200" b="1" dirty="0"/>
          </a:p>
          <a:p>
            <a:r>
              <a:rPr lang="en-US" sz="2200" b="1" dirty="0"/>
              <a:t>Part 2: Implementation of research </a:t>
            </a:r>
          </a:p>
          <a:p>
            <a:endParaRPr lang="en-US" sz="2200" b="1" dirty="0"/>
          </a:p>
          <a:p>
            <a:r>
              <a:rPr lang="en-US" sz="2200" b="1" dirty="0"/>
              <a:t>Huge gap between research and practice. </a:t>
            </a:r>
          </a:p>
          <a:p>
            <a:endParaRPr lang="en-GB" sz="20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8DDCE3-8A67-2D84-5E30-91689AA5C4FE}"/>
              </a:ext>
            </a:extLst>
          </p:cNvPr>
          <p:cNvSpPr txBox="1"/>
          <p:nvPr/>
        </p:nvSpPr>
        <p:spPr>
          <a:xfrm>
            <a:off x="5213953" y="1294135"/>
            <a:ext cx="523076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Practice based on evidence.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7BFFA80-962B-B922-9F25-E7112E12C3D2}"/>
              </a:ext>
            </a:extLst>
          </p:cNvPr>
          <p:cNvSpPr txBox="1"/>
          <p:nvPr/>
        </p:nvSpPr>
        <p:spPr>
          <a:xfrm>
            <a:off x="9468465" y="5860565"/>
            <a:ext cx="19524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(Jolley, 2020)</a:t>
            </a:r>
            <a:endParaRPr lang="en-GB" sz="24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70548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42130">
        <p:split orient="vert"/>
      </p:transition>
    </mc:Choice>
    <mc:Fallback xmlns="">
      <p:transition spd="slow" advTm="42130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5C942-F833-4350-109D-A1D2F3D413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30088" y="2686799"/>
            <a:ext cx="6433790" cy="984211"/>
          </a:xfrm>
        </p:spPr>
        <p:txBody>
          <a:bodyPr/>
          <a:lstStyle/>
          <a:p>
            <a:pPr algn="ctr"/>
            <a:r>
              <a:rPr lang="en-US" b="1" dirty="0"/>
              <a:t>Types of evidence</a:t>
            </a:r>
            <a:endParaRPr lang="en-GB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D34FF9-68D3-7AE1-735B-B7D6C85FD6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78223" y="5160636"/>
            <a:ext cx="2062972" cy="846676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rgbClr val="92D050"/>
                </a:solidFill>
                <a:latin typeface="Cascadia Mono SemiBold" panose="020B0609020000020004" pitchFamily="49" charset="0"/>
                <a:ea typeface="Cascadia Mono SemiBold" panose="020B0609020000020004" pitchFamily="49" charset="0"/>
                <a:cs typeface="Cascadia Mono SemiBold" panose="020B0609020000020004" pitchFamily="49" charset="0"/>
              </a:rPr>
              <a:t>Facts</a:t>
            </a:r>
            <a:endParaRPr lang="en-GB" sz="4000" b="1" dirty="0">
              <a:solidFill>
                <a:srgbClr val="92D050"/>
              </a:solidFill>
              <a:latin typeface="Cascadia Mono SemiBold" panose="020B0609020000020004" pitchFamily="49" charset="0"/>
              <a:ea typeface="Cascadia Mono SemiBold" panose="020B0609020000020004" pitchFamily="49" charset="0"/>
              <a:cs typeface="Cascadia Mono SemiBold" panose="020B0609020000020004" pitchFamily="49" charset="0"/>
            </a:endParaRPr>
          </a:p>
        </p:txBody>
      </p:sp>
      <p:pic>
        <p:nvPicPr>
          <p:cNvPr id="5" name="Picture 4" descr="Bright spiral-bound notebooks">
            <a:extLst>
              <a:ext uri="{FF2B5EF4-FFF2-40B4-BE49-F238E27FC236}">
                <a16:creationId xmlns:a16="http://schemas.microsoft.com/office/drawing/2014/main" id="{BBF8EDF4-8C47-5968-717F-440B01BA6C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117" y="4515503"/>
            <a:ext cx="2594275" cy="1730478"/>
          </a:xfrm>
          <a:prstGeom prst="rect">
            <a:avLst/>
          </a:prstGeom>
        </p:spPr>
      </p:pic>
      <p:pic>
        <p:nvPicPr>
          <p:cNvPr id="7" name="Picture 6" descr="Reading cartoon bee">
            <a:extLst>
              <a:ext uri="{FF2B5EF4-FFF2-40B4-BE49-F238E27FC236}">
                <a16:creationId xmlns:a16="http://schemas.microsoft.com/office/drawing/2014/main" id="{33880386-83E7-8D16-BF47-57FB1CEA676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2604" y="3258743"/>
            <a:ext cx="2062972" cy="2743484"/>
          </a:xfrm>
          <a:prstGeom prst="rect">
            <a:avLst/>
          </a:prstGeom>
        </p:spPr>
      </p:pic>
      <p:pic>
        <p:nvPicPr>
          <p:cNvPr id="1026" name="Picture 2" descr="Clip Art Questionnaire Vector Graphics Survey Methodology Image, PNG ...">
            <a:extLst>
              <a:ext uri="{FF2B5EF4-FFF2-40B4-BE49-F238E27FC236}">
                <a16:creationId xmlns:a16="http://schemas.microsoft.com/office/drawing/2014/main" id="{0D43FB47-CECF-D7B4-5F0D-6CD0408F928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47" t="1579" r="2669"/>
          <a:stretch/>
        </p:blipFill>
        <p:spPr bwMode="auto">
          <a:xfrm>
            <a:off x="9091310" y="520557"/>
            <a:ext cx="2227350" cy="2320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artoon bee with magnifying glass">
            <a:extLst>
              <a:ext uri="{FF2B5EF4-FFF2-40B4-BE49-F238E27FC236}">
                <a16:creationId xmlns:a16="http://schemas.microsoft.com/office/drawing/2014/main" id="{EB8D7024-CA6C-4448-79A2-006A56227B6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123" y="371168"/>
            <a:ext cx="2175549" cy="246980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0C854A9-839A-9DFF-2B71-35F2E52B910A}"/>
              </a:ext>
            </a:extLst>
          </p:cNvPr>
          <p:cNvSpPr txBox="1"/>
          <p:nvPr/>
        </p:nvSpPr>
        <p:spPr>
          <a:xfrm>
            <a:off x="3060392" y="392292"/>
            <a:ext cx="4755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rgbClr val="7030A0"/>
                </a:solidFill>
                <a:latin typeface="Cascadia Mono SemiBold" panose="020B0609020000020004" pitchFamily="49" charset="0"/>
                <a:ea typeface="Cascadia Mono SemiBold" panose="020B0609020000020004" pitchFamily="49" charset="0"/>
                <a:cs typeface="Cascadia Mono SemiBold" panose="020B0609020000020004" pitchFamily="49" charset="0"/>
              </a:rPr>
              <a:t>Studies or Trials</a:t>
            </a:r>
            <a:endParaRPr lang="en-GB" sz="3200" dirty="0">
              <a:solidFill>
                <a:srgbClr val="7030A0"/>
              </a:solidFill>
              <a:latin typeface="Cascadia Mono SemiBold" panose="020B0609020000020004" pitchFamily="49" charset="0"/>
              <a:ea typeface="Cascadia Mono SemiBold" panose="020B0609020000020004" pitchFamily="49" charset="0"/>
              <a:cs typeface="Cascadia Mono SemiBold" panose="020B0609020000020004" pitchFamily="49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F646E7-69A6-746C-A3BF-A2FA13B282D8}"/>
              </a:ext>
            </a:extLst>
          </p:cNvPr>
          <p:cNvSpPr txBox="1"/>
          <p:nvPr/>
        </p:nvSpPr>
        <p:spPr>
          <a:xfrm>
            <a:off x="5368342" y="6321711"/>
            <a:ext cx="67394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(Rada, 2023), </a:t>
            </a:r>
            <a:r>
              <a:rPr lang="en-US" sz="2000" b="0" i="0" u="none" strike="noStrike" dirty="0">
                <a:solidFill>
                  <a:srgbClr val="C00000"/>
                </a:solidFill>
                <a:effectLst/>
              </a:rPr>
              <a:t>(Cooper, 2008), (McLeod, 2015), 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</a:rPr>
              <a:t>(Shenton, 2004).</a:t>
            </a:r>
            <a:endParaRPr lang="en-GB" sz="2000" dirty="0">
              <a:solidFill>
                <a:srgbClr val="FF0066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3A4692-54BA-7F02-46CB-B8782CA40B43}"/>
              </a:ext>
            </a:extLst>
          </p:cNvPr>
          <p:cNvSpPr txBox="1"/>
          <p:nvPr/>
        </p:nvSpPr>
        <p:spPr>
          <a:xfrm>
            <a:off x="5368342" y="1506322"/>
            <a:ext cx="24471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FF0066"/>
                </a:solidFill>
                <a:latin typeface="Century Gothic" panose="020B0502020202020204" pitchFamily="34" charset="0"/>
              </a:rPr>
              <a:t>Qualitative</a:t>
            </a:r>
            <a:endParaRPr lang="en-GB" sz="3200" b="1" dirty="0">
              <a:solidFill>
                <a:srgbClr val="FF0066"/>
              </a:solidFill>
              <a:latin typeface="Century Gothic" panose="020B0502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3315C06-4413-FA3A-7D55-2B8D3583A3BC}"/>
              </a:ext>
            </a:extLst>
          </p:cNvPr>
          <p:cNvSpPr txBox="1"/>
          <p:nvPr/>
        </p:nvSpPr>
        <p:spPr>
          <a:xfrm>
            <a:off x="3629025" y="4630485"/>
            <a:ext cx="27295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2060"/>
                </a:solidFill>
                <a:latin typeface="Century Gothic" panose="020B0502020202020204" pitchFamily="34" charset="0"/>
              </a:rPr>
              <a:t>Quantitative</a:t>
            </a:r>
            <a:r>
              <a:rPr lang="en-US" b="1" dirty="0">
                <a:solidFill>
                  <a:srgbClr val="002060"/>
                </a:solidFill>
                <a:latin typeface="Century Gothic" panose="020B0502020202020204" pitchFamily="34" charset="0"/>
              </a:rPr>
              <a:t> </a:t>
            </a:r>
            <a:endParaRPr lang="en-GB" b="1" dirty="0">
              <a:solidFill>
                <a:srgbClr val="002060"/>
              </a:solidFill>
              <a:latin typeface="Century Gothic" panose="020B0502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69369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94994">
        <p14:reveal/>
      </p:transition>
    </mc:Choice>
    <mc:Fallback xmlns="">
      <p:transition spd="slow" advTm="9499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0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1" grpId="0"/>
      <p:bldP spid="6" grpId="0"/>
      <p:bldP spid="6" grpId="1"/>
      <p:bldP spid="8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4F17C-6AEF-7715-A028-0C8060C8B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137" y="604839"/>
            <a:ext cx="8520113" cy="902437"/>
          </a:xfrm>
        </p:spPr>
        <p:txBody>
          <a:bodyPr>
            <a:normAutofit/>
          </a:bodyPr>
          <a:lstStyle/>
          <a:p>
            <a:r>
              <a:rPr lang="en-US" sz="3100" b="1" dirty="0">
                <a:solidFill>
                  <a:schemeClr val="tx1"/>
                </a:solidFill>
              </a:rPr>
              <a:t>Not all research brings desired results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6" name="Picture 5" descr="Round stepping stones placed in water">
            <a:extLst>
              <a:ext uri="{FF2B5EF4-FFF2-40B4-BE49-F238E27FC236}">
                <a16:creationId xmlns:a16="http://schemas.microsoft.com/office/drawing/2014/main" id="{A5FFDAAB-EF72-F665-52B9-59D895EF152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595" y="1741714"/>
            <a:ext cx="7486570" cy="4491942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35E094A-B595-67FD-3B2E-6AECABA9621E}"/>
              </a:ext>
            </a:extLst>
          </p:cNvPr>
          <p:cNvSpPr txBox="1"/>
          <p:nvPr/>
        </p:nvSpPr>
        <p:spPr>
          <a:xfrm>
            <a:off x="8612248" y="2160707"/>
            <a:ext cx="33907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Confirmation bias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4751C09-A635-520E-2398-16967EA632C4}"/>
              </a:ext>
            </a:extLst>
          </p:cNvPr>
          <p:cNvSpPr txBox="1"/>
          <p:nvPr/>
        </p:nvSpPr>
        <p:spPr>
          <a:xfrm>
            <a:off x="8612248" y="6253161"/>
            <a:ext cx="33907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latin typeface="Century Gothic" panose="020B0502020202020204" pitchFamily="34" charset="0"/>
              </a:rPr>
              <a:t>(</a:t>
            </a:r>
            <a:r>
              <a:rPr lang="en-US" sz="1800" b="1" dirty="0" err="1">
                <a:latin typeface="Century Gothic" panose="020B0502020202020204" pitchFamily="34" charset="0"/>
              </a:rPr>
              <a:t>Dibbets</a:t>
            </a:r>
            <a:r>
              <a:rPr lang="en-US" sz="1800" b="1" dirty="0">
                <a:latin typeface="Century Gothic" panose="020B0502020202020204" pitchFamily="34" charset="0"/>
              </a:rPr>
              <a:t> and </a:t>
            </a:r>
            <a:r>
              <a:rPr lang="en-US" sz="1800" b="1" dirty="0" err="1">
                <a:latin typeface="Century Gothic" panose="020B0502020202020204" pitchFamily="34" charset="0"/>
              </a:rPr>
              <a:t>Meesters</a:t>
            </a:r>
            <a:r>
              <a:rPr lang="en-US" sz="1800" b="1" dirty="0">
                <a:latin typeface="Century Gothic" panose="020B0502020202020204" pitchFamily="34" charset="0"/>
              </a:rPr>
              <a:t>, 2020)</a:t>
            </a:r>
            <a:endParaRPr lang="en-GB" b="1" dirty="0"/>
          </a:p>
        </p:txBody>
      </p:sp>
      <p:pic>
        <p:nvPicPr>
          <p:cNvPr id="4098" name="Picture 2" descr="Tik Tok, taking you to every corner of China | diggit magazine">
            <a:extLst>
              <a:ext uri="{FF2B5EF4-FFF2-40B4-BE49-F238E27FC236}">
                <a16:creationId xmlns:a16="http://schemas.microsoft.com/office/drawing/2014/main" id="{0ABA0F33-840A-B5C3-3582-61A7662A6C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1278" y="2938106"/>
            <a:ext cx="2332676" cy="2332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4494BE27-661F-474A-5F73-B3DD96AB44F5}"/>
              </a:ext>
            </a:extLst>
          </p:cNvPr>
          <p:cNvSpPr txBox="1"/>
          <p:nvPr/>
        </p:nvSpPr>
        <p:spPr>
          <a:xfrm>
            <a:off x="4296880" y="3642779"/>
            <a:ext cx="15675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Mistakes</a:t>
            </a:r>
            <a:endParaRPr lang="en-GB" sz="2400" b="1" dirty="0">
              <a:solidFill>
                <a:schemeClr val="bg1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2F83FAE-D363-B709-CC57-358007CD4615}"/>
              </a:ext>
            </a:extLst>
          </p:cNvPr>
          <p:cNvSpPr txBox="1"/>
          <p:nvPr/>
        </p:nvSpPr>
        <p:spPr>
          <a:xfrm>
            <a:off x="2242457" y="4501925"/>
            <a:ext cx="19346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Improvement</a:t>
            </a:r>
            <a:endParaRPr lang="en-GB" sz="2400" b="1" dirty="0">
              <a:solidFill>
                <a:schemeClr val="bg1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2DDB4B7-6125-77C3-5F4E-25ED42F0AA55}"/>
              </a:ext>
            </a:extLst>
          </p:cNvPr>
          <p:cNvSpPr txBox="1"/>
          <p:nvPr/>
        </p:nvSpPr>
        <p:spPr>
          <a:xfrm>
            <a:off x="6007760" y="3088781"/>
            <a:ext cx="3712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</a:rPr>
              <a:t>?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27026847"/>
      </p:ext>
    </p:extLst>
  </p:cSld>
  <p:clrMapOvr>
    <a:masterClrMapping/>
  </p:clrMapOvr>
  <p:transition spd="slow" advTm="105455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13AE5D4D-B94E-22CB-E48C-2349255A8283}"/>
              </a:ext>
            </a:extLst>
          </p:cNvPr>
          <p:cNvSpPr txBox="1"/>
          <p:nvPr/>
        </p:nvSpPr>
        <p:spPr>
          <a:xfrm>
            <a:off x="8477250" y="5826434"/>
            <a:ext cx="341947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effectLst/>
                <a:latin typeface="Century Gothic" panose="020B0502020202020204" pitchFamily="34" charset="0"/>
              </a:rPr>
              <a:t>(Department of Health, 2005)</a:t>
            </a:r>
          </a:p>
          <a:p>
            <a:r>
              <a:rPr lang="en-GB" b="1" dirty="0">
                <a:latin typeface="Century Gothic" panose="020B0502020202020204" pitchFamily="34" charset="0"/>
              </a:rPr>
              <a:t>(</a:t>
            </a:r>
            <a:r>
              <a:rPr lang="en-GB" b="1" dirty="0" err="1">
                <a:latin typeface="Century Gothic" panose="020B0502020202020204" pitchFamily="34" charset="0"/>
              </a:rPr>
              <a:t>Ingham</a:t>
            </a:r>
            <a:r>
              <a:rPr lang="en-GB" b="1" dirty="0">
                <a:latin typeface="Century Gothic" panose="020B0502020202020204" pitchFamily="34" charset="0"/>
              </a:rPr>
              <a:t>-Broomfield, 2017)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A49B42-D6BC-79DE-C57C-51B0A0F6A286}"/>
              </a:ext>
            </a:extLst>
          </p:cNvPr>
          <p:cNvSpPr txBox="1"/>
          <p:nvPr/>
        </p:nvSpPr>
        <p:spPr>
          <a:xfrm>
            <a:off x="457201" y="1741295"/>
            <a:ext cx="9154885" cy="9335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>
              <a:spcBef>
                <a:spcPts val="0"/>
              </a:spcBef>
              <a:spcAft>
                <a:spcPts val="800"/>
              </a:spcAft>
            </a:pPr>
            <a:r>
              <a:rPr lang="en-US" sz="2400" b="1" i="1" dirty="0">
                <a:solidFill>
                  <a:srgbClr val="002060"/>
                </a:solidFill>
                <a:effectLst/>
                <a:latin typeface="Century Gothic" panose="020B0502020202020204" pitchFamily="34" charset="0"/>
              </a:rPr>
              <a:t>“The dignity, rights, safety and wellbeing of participants </a:t>
            </a:r>
            <a:endParaRPr lang="en-US" sz="2400" b="1" dirty="0">
              <a:solidFill>
                <a:srgbClr val="002060"/>
              </a:solidFill>
              <a:effectLst/>
              <a:latin typeface="Century Gothic" panose="020B0502020202020204" pitchFamily="34" charset="0"/>
            </a:endParaRPr>
          </a:p>
          <a:p>
            <a:pPr rtl="0">
              <a:spcBef>
                <a:spcPts val="0"/>
              </a:spcBef>
              <a:spcAft>
                <a:spcPts val="800"/>
              </a:spcAft>
            </a:pPr>
            <a:r>
              <a:rPr lang="en-US" sz="2400" b="1" i="1" dirty="0">
                <a:solidFill>
                  <a:srgbClr val="002060"/>
                </a:solidFill>
                <a:effectLst/>
                <a:latin typeface="Century Gothic" panose="020B0502020202020204" pitchFamily="34" charset="0"/>
              </a:rPr>
              <a:t>must be the primary consideration of any research study”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AF711E9-AE41-9CE7-C927-244D3F5CD82E}"/>
              </a:ext>
            </a:extLst>
          </p:cNvPr>
          <p:cNvSpPr txBox="1"/>
          <p:nvPr/>
        </p:nvSpPr>
        <p:spPr>
          <a:xfrm>
            <a:off x="4702630" y="3429000"/>
            <a:ext cx="731520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>
              <a:spcBef>
                <a:spcPts val="0"/>
              </a:spcBef>
              <a:spcAft>
                <a:spcPts val="800"/>
              </a:spcAft>
            </a:pPr>
            <a:r>
              <a:rPr lang="en-US" sz="2400" b="1" dirty="0">
                <a:solidFill>
                  <a:srgbClr val="002060"/>
                </a:solidFill>
                <a:latin typeface="Century Gothic" panose="020B0502020202020204" pitchFamily="34" charset="0"/>
              </a:rPr>
              <a:t>“Any research involving patients, service users, care professionals or volunteers, or their organs, tissue or data, is reviewed independently to ensure it meets ethical standards”</a:t>
            </a:r>
            <a:endParaRPr lang="en-GB" sz="2400" b="1" dirty="0">
              <a:solidFill>
                <a:srgbClr val="002060"/>
              </a:solidFill>
              <a:latin typeface="Century Gothic" panose="020B0502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A24AFEC-39AC-11E0-FE0A-2F62CF34B9E0}"/>
              </a:ext>
            </a:extLst>
          </p:cNvPr>
          <p:cNvSpPr txBox="1"/>
          <p:nvPr/>
        </p:nvSpPr>
        <p:spPr>
          <a:xfrm>
            <a:off x="2262188" y="452226"/>
            <a:ext cx="78009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rgbClr val="7030A0"/>
                </a:solidFill>
                <a:latin typeface="Cascadia Code SemiBold" panose="020B0609020000020004" pitchFamily="49" charset="0"/>
                <a:ea typeface="Cascadia Code SemiBold" panose="020B0609020000020004" pitchFamily="49" charset="0"/>
                <a:cs typeface="Cascadia Code SemiBold" panose="020B0609020000020004" pitchFamily="49" charset="0"/>
              </a:rPr>
              <a:t>Ethical Consideration</a:t>
            </a:r>
            <a:endParaRPr lang="en-GB" sz="4800" b="1" dirty="0">
              <a:solidFill>
                <a:srgbClr val="7030A0"/>
              </a:solidFill>
              <a:latin typeface="Cascadia Code SemiBold" panose="020B0609020000020004" pitchFamily="49" charset="0"/>
              <a:ea typeface="Cascadia Code SemiBold" panose="020B0609020000020004" pitchFamily="49" charset="0"/>
              <a:cs typeface="Cascadia Code SemiBold" panose="020B0609020000020004" pitchFamily="49" charset="0"/>
            </a:endParaRPr>
          </a:p>
        </p:txBody>
      </p:sp>
      <p:pic>
        <p:nvPicPr>
          <p:cNvPr id="21" name="Picture 20" descr="A vintage weighing scales">
            <a:extLst>
              <a:ext uri="{FF2B5EF4-FFF2-40B4-BE49-F238E27FC236}">
                <a16:creationId xmlns:a16="http://schemas.microsoft.com/office/drawing/2014/main" id="{2CA30247-DADE-F807-EC79-9697B8453EE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9004"/>
          <a:stretch/>
        </p:blipFill>
        <p:spPr>
          <a:xfrm>
            <a:off x="783771" y="3344142"/>
            <a:ext cx="3419475" cy="3128623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05996701"/>
      </p:ext>
    </p:extLst>
  </p:cSld>
  <p:clrMapOvr>
    <a:masterClrMapping/>
  </p:clrMapOvr>
  <p:transition spd="slow" advTm="206174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51873-8755-85B7-7945-7565BBB95C5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31807" y="301110"/>
            <a:ext cx="4792668" cy="104775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manual handling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E3D9D6D-5A8B-EEF6-A013-E557767D5A38}"/>
              </a:ext>
            </a:extLst>
          </p:cNvPr>
          <p:cNvSpPr txBox="1">
            <a:spLocks/>
          </p:cNvSpPr>
          <p:nvPr/>
        </p:nvSpPr>
        <p:spPr>
          <a:xfrm>
            <a:off x="846133" y="3714750"/>
            <a:ext cx="5468942" cy="274689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3600" b="0" i="0" u="none" strike="noStrike" kern="1200" cap="all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r>
              <a:rPr lang="en-US" sz="3600" b="0" i="0" dirty="0">
                <a:solidFill>
                  <a:schemeClr val="tx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</a:rPr>
              <a:t>lifting, putting down, pushing, pulling, carrying or moving loads</a:t>
            </a:r>
            <a:endParaRPr lang="en-US" b="1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D7551F1-83D7-DFF6-263C-A5945FCD77EB}"/>
              </a:ext>
            </a:extLst>
          </p:cNvPr>
          <p:cNvSpPr txBox="1">
            <a:spLocks/>
          </p:cNvSpPr>
          <p:nvPr/>
        </p:nvSpPr>
        <p:spPr>
          <a:xfrm>
            <a:off x="531807" y="1348860"/>
            <a:ext cx="5857875" cy="209072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3600" b="0" i="0" u="none" strike="noStrike" kern="1200" cap="all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r>
              <a:rPr lang="en-US" dirty="0">
                <a:solidFill>
                  <a:srgbClr val="002060"/>
                </a:solidFill>
              </a:rPr>
              <a:t>Transporting or supporting a load by hand or bodily force</a:t>
            </a:r>
          </a:p>
        </p:txBody>
      </p:sp>
      <p:pic>
        <p:nvPicPr>
          <p:cNvPr id="14" name="Picture 13" descr="Yellow mug with smiley face">
            <a:extLst>
              <a:ext uri="{FF2B5EF4-FFF2-40B4-BE49-F238E27FC236}">
                <a16:creationId xmlns:a16="http://schemas.microsoft.com/office/drawing/2014/main" id="{666AC051-30F8-EA53-4332-2CF7EEDB506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5771" r="15638"/>
          <a:stretch/>
        </p:blipFill>
        <p:spPr>
          <a:xfrm>
            <a:off x="6450798" y="181504"/>
            <a:ext cx="3135318" cy="2334711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3078" name="Picture 6" descr="No photo description available.">
            <a:extLst>
              <a:ext uri="{FF2B5EF4-FFF2-40B4-BE49-F238E27FC236}">
                <a16:creationId xmlns:a16="http://schemas.microsoft.com/office/drawing/2014/main" id="{B56873D8-4BF3-22E3-BC49-EB6A6E06C33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37" r="4365"/>
          <a:stretch/>
        </p:blipFill>
        <p:spPr bwMode="auto">
          <a:xfrm>
            <a:off x="6450798" y="3714750"/>
            <a:ext cx="3135319" cy="2850356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No photo description available.">
            <a:extLst>
              <a:ext uri="{FF2B5EF4-FFF2-40B4-BE49-F238E27FC236}">
                <a16:creationId xmlns:a16="http://schemas.microsoft.com/office/drawing/2014/main" id="{59C60707-1F7D-247A-1C04-7DC21F1969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9057" y="1290081"/>
            <a:ext cx="3000375" cy="300037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0EB7B28-B6A6-F86A-5F2C-50F5F977A1F9}"/>
              </a:ext>
            </a:extLst>
          </p:cNvPr>
          <p:cNvSpPr txBox="1"/>
          <p:nvPr/>
        </p:nvSpPr>
        <p:spPr>
          <a:xfrm>
            <a:off x="9721840" y="5399033"/>
            <a:ext cx="266948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(</a:t>
            </a:r>
            <a:r>
              <a:rPr lang="en-US" sz="2000" b="1" dirty="0">
                <a:solidFill>
                  <a:srgbClr val="000000"/>
                </a:solidFill>
                <a:latin typeface="Century Gothic"/>
              </a:rPr>
              <a:t>Health and Safety Executive</a:t>
            </a:r>
            <a:r>
              <a:rPr lang="en-US" sz="2000" b="1" dirty="0"/>
              <a:t>, 2023)</a:t>
            </a:r>
            <a:endParaRPr lang="en-GB" sz="2000" b="1" dirty="0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Tm="23696">
        <p15:prstTrans prst="pageCurlDouble"/>
      </p:transition>
    </mc:Choice>
    <mc:Fallback xmlns="">
      <p:transition spd="slow" advTm="2369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Content Placeholder 2">
            <a:extLst>
              <a:ext uri="{FF2B5EF4-FFF2-40B4-BE49-F238E27FC236}">
                <a16:creationId xmlns:a16="http://schemas.microsoft.com/office/drawing/2014/main" id="{744C5BA5-DBD8-3B88-E03E-2E486F0A305D}"/>
              </a:ext>
            </a:extLst>
          </p:cNvPr>
          <p:cNvGrpSpPr/>
          <p:nvPr/>
        </p:nvGrpSpPr>
        <p:grpSpPr>
          <a:xfrm>
            <a:off x="2397458" y="457199"/>
            <a:ext cx="6970411" cy="4919919"/>
            <a:chOff x="1031460" y="625475"/>
            <a:chExt cx="6940964" cy="524192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73E465FF-2BE7-A326-51DB-11B1E57CCF9F}"/>
                </a:ext>
              </a:extLst>
            </p:cNvPr>
            <p:cNvSpPr/>
            <p:nvPr/>
          </p:nvSpPr>
          <p:spPr>
            <a:xfrm flipV="1">
              <a:off x="1031460" y="625475"/>
              <a:ext cx="6940964" cy="487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5873" cap="rnd">
              <a:solidFill>
                <a:srgbClr val="054361"/>
              </a:solidFill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13EC1300-F80B-3196-7966-AF48825104C2}"/>
                </a:ext>
              </a:extLst>
            </p:cNvPr>
            <p:cNvSpPr/>
            <p:nvPr/>
          </p:nvSpPr>
          <p:spPr>
            <a:xfrm>
              <a:off x="1031460" y="625477"/>
              <a:ext cx="1563286" cy="524192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75608"/>
                <a:gd name="f7" fmla="val 5241926"/>
                <a:gd name="f8" fmla="+- 0 0 -90"/>
                <a:gd name="f9" fmla="*/ f3 1 1875608"/>
                <a:gd name="f10" fmla="*/ f4 1 524192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875608"/>
                <a:gd name="f19" fmla="*/ f15 1 5241926"/>
                <a:gd name="f20" fmla="*/ 0 f16 1"/>
                <a:gd name="f21" fmla="*/ 0 f15 1"/>
                <a:gd name="f22" fmla="*/ 1875608 f16 1"/>
                <a:gd name="f23" fmla="*/ 5241926 f15 1"/>
                <a:gd name="f24" fmla="+- f17 0 f1"/>
                <a:gd name="f25" fmla="*/ f20 1 1875608"/>
                <a:gd name="f26" fmla="*/ f21 1 5241926"/>
                <a:gd name="f27" fmla="*/ f22 1 1875608"/>
                <a:gd name="f28" fmla="*/ f23 1 524192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875608" h="524192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rnd">
              <a:noFill/>
              <a:prstDash val="solid"/>
            </a:ln>
          </p:spPr>
          <p:txBody>
            <a:bodyPr vert="horz" wrap="square" lIns="91440" tIns="91440" rIns="91440" bIns="91440" anchor="t" anchorCtr="0" compatLnSpc="1">
              <a:noAutofit/>
            </a:bodyPr>
            <a:lstStyle/>
            <a:p>
              <a:pPr marL="0" marR="0" lvl="0" indent="0" algn="l" defTabSz="106680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400" b="1" i="0" u="none" strike="noStrike" kern="1200" cap="none" spc="0" baseline="0" dirty="0">
                  <a:solidFill>
                    <a:srgbClr val="002060"/>
                  </a:solidFill>
                  <a:uFillTx/>
                  <a:latin typeface="Century Gothic"/>
                </a:rPr>
                <a:t>Moving and Handling covers; </a:t>
              </a: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628BB249-7269-0795-EC5A-40DEB877AC4E}"/>
                </a:ext>
              </a:extLst>
            </p:cNvPr>
            <p:cNvSpPr/>
            <p:nvPr/>
          </p:nvSpPr>
          <p:spPr>
            <a:xfrm>
              <a:off x="2695468" y="674872"/>
              <a:ext cx="5271241" cy="98798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71241"/>
                <a:gd name="f7" fmla="val 987980"/>
                <a:gd name="f8" fmla="+- 0 0 -90"/>
                <a:gd name="f9" fmla="*/ f3 1 5271241"/>
                <a:gd name="f10" fmla="*/ f4 1 98798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271241"/>
                <a:gd name="f19" fmla="*/ f15 1 987980"/>
                <a:gd name="f20" fmla="*/ 0 f16 1"/>
                <a:gd name="f21" fmla="*/ 0 f15 1"/>
                <a:gd name="f22" fmla="*/ 5271241 f16 1"/>
                <a:gd name="f23" fmla="*/ 987980 f15 1"/>
                <a:gd name="f24" fmla="+- f17 0 f1"/>
                <a:gd name="f25" fmla="*/ f20 1 5271241"/>
                <a:gd name="f26" fmla="*/ f21 1 987980"/>
                <a:gd name="f27" fmla="*/ f22 1 5271241"/>
                <a:gd name="f28" fmla="*/ f23 1 98798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271241" h="98798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rnd">
              <a:noFill/>
              <a:prstDash val="solid"/>
            </a:ln>
          </p:spPr>
          <p:txBody>
            <a:bodyPr vert="horz" wrap="square" lIns="160020" tIns="160020" rIns="160020" bIns="160020" anchor="t" anchorCtr="0" compatLnSpc="1">
              <a:noAutofit/>
            </a:bodyPr>
            <a:lstStyle/>
            <a:p>
              <a:pPr marL="0" marR="0" lvl="0" indent="0" algn="l" defTabSz="186690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4000" b="1" i="0" u="none" strike="noStrike" kern="1200" cap="none" spc="0" baseline="0" dirty="0">
                  <a:solidFill>
                    <a:srgbClr val="002060"/>
                  </a:solidFill>
                  <a:uFillTx/>
                  <a:latin typeface="Century Gothic"/>
                </a:rPr>
                <a:t>People</a:t>
              </a: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9BF1B34-ADAF-F96C-CE1C-D1FA4435D19D}"/>
                </a:ext>
              </a:extLst>
            </p:cNvPr>
            <p:cNvSpPr/>
            <p:nvPr/>
          </p:nvSpPr>
          <p:spPr>
            <a:xfrm>
              <a:off x="2594747" y="1662854"/>
              <a:ext cx="5371962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5873" cap="rnd">
              <a:solidFill>
                <a:srgbClr val="BCC0C5"/>
              </a:solidFill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5C952A7-5EFE-D02E-762C-0B75C59F5035}"/>
                </a:ext>
              </a:extLst>
            </p:cNvPr>
            <p:cNvSpPr/>
            <p:nvPr/>
          </p:nvSpPr>
          <p:spPr>
            <a:xfrm>
              <a:off x="2695468" y="1712250"/>
              <a:ext cx="5271241" cy="98798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71241"/>
                <a:gd name="f7" fmla="val 987980"/>
                <a:gd name="f8" fmla="+- 0 0 -90"/>
                <a:gd name="f9" fmla="*/ f3 1 5271241"/>
                <a:gd name="f10" fmla="*/ f4 1 98798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271241"/>
                <a:gd name="f19" fmla="*/ f15 1 987980"/>
                <a:gd name="f20" fmla="*/ 0 f16 1"/>
                <a:gd name="f21" fmla="*/ 0 f15 1"/>
                <a:gd name="f22" fmla="*/ 5271241 f16 1"/>
                <a:gd name="f23" fmla="*/ 987980 f15 1"/>
                <a:gd name="f24" fmla="+- f17 0 f1"/>
                <a:gd name="f25" fmla="*/ f20 1 5271241"/>
                <a:gd name="f26" fmla="*/ f21 1 987980"/>
                <a:gd name="f27" fmla="*/ f22 1 5271241"/>
                <a:gd name="f28" fmla="*/ f23 1 98798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271241" h="98798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rnd">
              <a:noFill/>
              <a:prstDash val="solid"/>
            </a:ln>
          </p:spPr>
          <p:txBody>
            <a:bodyPr vert="horz" wrap="square" lIns="160020" tIns="160020" rIns="160020" bIns="160020" anchor="t" anchorCtr="0" compatLnSpc="1">
              <a:noAutofit/>
            </a:bodyPr>
            <a:lstStyle/>
            <a:p>
              <a:pPr marL="0" marR="0" lvl="0" indent="0" algn="l" defTabSz="186690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4000" b="1" i="0" u="none" strike="noStrike" kern="1200" cap="none" spc="0" baseline="0" dirty="0">
                  <a:solidFill>
                    <a:srgbClr val="002060"/>
                  </a:solidFill>
                  <a:uFillTx/>
                  <a:latin typeface="Century Gothic"/>
                </a:rPr>
                <a:t>Laundry</a:t>
              </a: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4C8752B-B7A7-1111-31A0-064BF949E2C2}"/>
                </a:ext>
              </a:extLst>
            </p:cNvPr>
            <p:cNvSpPr/>
            <p:nvPr/>
          </p:nvSpPr>
          <p:spPr>
            <a:xfrm>
              <a:off x="2594747" y="2700232"/>
              <a:ext cx="5371962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5873" cap="rnd">
              <a:solidFill>
                <a:srgbClr val="BCC0C5"/>
              </a:solidFill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7E068CE-00C8-41DC-0917-28418598F2A1}"/>
                </a:ext>
              </a:extLst>
            </p:cNvPr>
            <p:cNvSpPr/>
            <p:nvPr/>
          </p:nvSpPr>
          <p:spPr>
            <a:xfrm>
              <a:off x="2695468" y="2749628"/>
              <a:ext cx="5271241" cy="98798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71241"/>
                <a:gd name="f7" fmla="val 987980"/>
                <a:gd name="f8" fmla="+- 0 0 -90"/>
                <a:gd name="f9" fmla="*/ f3 1 5271241"/>
                <a:gd name="f10" fmla="*/ f4 1 98798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271241"/>
                <a:gd name="f19" fmla="*/ f15 1 987980"/>
                <a:gd name="f20" fmla="*/ 0 f16 1"/>
                <a:gd name="f21" fmla="*/ 0 f15 1"/>
                <a:gd name="f22" fmla="*/ 5271241 f16 1"/>
                <a:gd name="f23" fmla="*/ 987980 f15 1"/>
                <a:gd name="f24" fmla="+- f17 0 f1"/>
                <a:gd name="f25" fmla="*/ f20 1 5271241"/>
                <a:gd name="f26" fmla="*/ f21 1 987980"/>
                <a:gd name="f27" fmla="*/ f22 1 5271241"/>
                <a:gd name="f28" fmla="*/ f23 1 98798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271241" h="98798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rnd">
              <a:noFill/>
              <a:prstDash val="solid"/>
            </a:ln>
          </p:spPr>
          <p:txBody>
            <a:bodyPr vert="horz" wrap="square" lIns="160020" tIns="160020" rIns="160020" bIns="160020" anchor="t" anchorCtr="0" compatLnSpc="1">
              <a:noAutofit/>
            </a:bodyPr>
            <a:lstStyle/>
            <a:p>
              <a:pPr marL="0" marR="0" lvl="0" indent="0" algn="l" defTabSz="186690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4000" b="1" i="0" u="none" strike="noStrike" kern="1200" cap="none" spc="0" baseline="0" dirty="0">
                  <a:solidFill>
                    <a:srgbClr val="002060"/>
                  </a:solidFill>
                  <a:uFillTx/>
                  <a:latin typeface="Century Gothic"/>
                </a:rPr>
                <a:t>Catering</a:t>
              </a:r>
              <a:r>
                <a:rPr lang="en-US" sz="4000" b="0" i="0" u="none" strike="noStrike" kern="1200" cap="none" spc="0" baseline="0" dirty="0">
                  <a:solidFill>
                    <a:srgbClr val="FFFFFF"/>
                  </a:solidFill>
                  <a:uFillTx/>
                  <a:latin typeface="Century Gothic"/>
                </a:rPr>
                <a:t> </a:t>
              </a:r>
              <a:r>
                <a:rPr lang="en-US" sz="4000" b="1" i="0" u="none" strike="noStrike" kern="1200" cap="none" spc="0" baseline="0" dirty="0">
                  <a:solidFill>
                    <a:srgbClr val="002060"/>
                  </a:solidFill>
                  <a:uFillTx/>
                  <a:latin typeface="Century Gothic"/>
                </a:rPr>
                <a:t>supplies</a:t>
              </a:r>
              <a:r>
                <a:rPr lang="en-US" sz="4000" b="0" i="0" u="none" strike="noStrike" kern="1200" cap="none" spc="0" baseline="0" dirty="0">
                  <a:solidFill>
                    <a:srgbClr val="FFFFFF"/>
                  </a:solidFill>
                  <a:uFillTx/>
                  <a:latin typeface="Century Gothic"/>
                </a:rPr>
                <a:t> </a:t>
              </a: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F0FF1B8-A9C1-D444-5DEC-FF5C1F43BBFE}"/>
                </a:ext>
              </a:extLst>
            </p:cNvPr>
            <p:cNvSpPr/>
            <p:nvPr/>
          </p:nvSpPr>
          <p:spPr>
            <a:xfrm>
              <a:off x="2594747" y="3737609"/>
              <a:ext cx="5371962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5873" cap="rnd">
              <a:solidFill>
                <a:srgbClr val="BCC0C5"/>
              </a:solidFill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3785CC0-3EAE-B283-F51F-1E73064DE5AE}"/>
                </a:ext>
              </a:extLst>
            </p:cNvPr>
            <p:cNvSpPr/>
            <p:nvPr/>
          </p:nvSpPr>
          <p:spPr>
            <a:xfrm>
              <a:off x="2695468" y="3787005"/>
              <a:ext cx="5271241" cy="98798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71241"/>
                <a:gd name="f7" fmla="val 987980"/>
                <a:gd name="f8" fmla="+- 0 0 -90"/>
                <a:gd name="f9" fmla="*/ f3 1 5271241"/>
                <a:gd name="f10" fmla="*/ f4 1 98798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271241"/>
                <a:gd name="f19" fmla="*/ f15 1 987980"/>
                <a:gd name="f20" fmla="*/ 0 f16 1"/>
                <a:gd name="f21" fmla="*/ 0 f15 1"/>
                <a:gd name="f22" fmla="*/ 5271241 f16 1"/>
                <a:gd name="f23" fmla="*/ 987980 f15 1"/>
                <a:gd name="f24" fmla="+- f17 0 f1"/>
                <a:gd name="f25" fmla="*/ f20 1 5271241"/>
                <a:gd name="f26" fmla="*/ f21 1 987980"/>
                <a:gd name="f27" fmla="*/ f22 1 5271241"/>
                <a:gd name="f28" fmla="*/ f23 1 98798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271241" h="98798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rnd">
              <a:noFill/>
              <a:prstDash val="solid"/>
            </a:ln>
          </p:spPr>
          <p:txBody>
            <a:bodyPr vert="horz" wrap="square" lIns="160020" tIns="160020" rIns="160020" bIns="160020" anchor="t" anchorCtr="0" compatLnSpc="1">
              <a:noAutofit/>
            </a:bodyPr>
            <a:lstStyle/>
            <a:p>
              <a:pPr marL="0" marR="0" lvl="0" indent="0" algn="l" defTabSz="186690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4000" b="1" i="0" u="none" strike="noStrike" kern="1200" cap="none" spc="0" baseline="0" dirty="0">
                  <a:solidFill>
                    <a:srgbClr val="002060"/>
                  </a:solidFill>
                  <a:uFillTx/>
                  <a:latin typeface="Century Gothic"/>
                </a:rPr>
                <a:t>Waste</a:t>
              </a: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178888D-B487-7D19-134B-4DDB3F93538C}"/>
                </a:ext>
              </a:extLst>
            </p:cNvPr>
            <p:cNvSpPr/>
            <p:nvPr/>
          </p:nvSpPr>
          <p:spPr>
            <a:xfrm>
              <a:off x="2594747" y="4774987"/>
              <a:ext cx="5371962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5873" cap="rnd">
              <a:solidFill>
                <a:srgbClr val="BCC0C5"/>
              </a:solidFill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C6725266-BBCD-3549-C492-9C218F7AA616}"/>
                </a:ext>
              </a:extLst>
            </p:cNvPr>
            <p:cNvSpPr/>
            <p:nvPr/>
          </p:nvSpPr>
          <p:spPr>
            <a:xfrm>
              <a:off x="2695468" y="4824392"/>
              <a:ext cx="5271241" cy="98798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71241"/>
                <a:gd name="f7" fmla="val 987980"/>
                <a:gd name="f8" fmla="+- 0 0 -90"/>
                <a:gd name="f9" fmla="*/ f3 1 5271241"/>
                <a:gd name="f10" fmla="*/ f4 1 98798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271241"/>
                <a:gd name="f19" fmla="*/ f15 1 987980"/>
                <a:gd name="f20" fmla="*/ 0 f16 1"/>
                <a:gd name="f21" fmla="*/ 0 f15 1"/>
                <a:gd name="f22" fmla="*/ 5271241 f16 1"/>
                <a:gd name="f23" fmla="*/ 987980 f15 1"/>
                <a:gd name="f24" fmla="+- f17 0 f1"/>
                <a:gd name="f25" fmla="*/ f20 1 5271241"/>
                <a:gd name="f26" fmla="*/ f21 1 987980"/>
                <a:gd name="f27" fmla="*/ f22 1 5271241"/>
                <a:gd name="f28" fmla="*/ f23 1 98798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271241" h="98798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rnd">
              <a:noFill/>
              <a:prstDash val="solid"/>
            </a:ln>
          </p:spPr>
          <p:txBody>
            <a:bodyPr vert="horz" wrap="square" lIns="160020" tIns="160020" rIns="160020" bIns="160020" anchor="t" anchorCtr="0" compatLnSpc="1">
              <a:noAutofit/>
            </a:bodyPr>
            <a:lstStyle/>
            <a:p>
              <a:pPr defTabSz="1866903">
                <a:lnSpc>
                  <a:spcPct val="90000"/>
                </a:lnSpc>
                <a:spcAft>
                  <a:spcPts val="180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4000" b="1" dirty="0">
                  <a:solidFill>
                    <a:srgbClr val="002060"/>
                  </a:solidFill>
                  <a:latin typeface="Century Gothic"/>
                </a:rPr>
                <a:t>E</a:t>
              </a:r>
              <a:r>
                <a:rPr lang="en-US" sz="4000" b="1" i="0" u="none" strike="noStrike" kern="1200" cap="none" spc="0" baseline="0" dirty="0">
                  <a:solidFill>
                    <a:srgbClr val="002060"/>
                  </a:solidFill>
                  <a:uFillTx/>
                  <a:latin typeface="Century Gothic"/>
                </a:rPr>
                <a:t>quipment</a:t>
              </a:r>
              <a:r>
                <a:rPr lang="en-US" sz="4000" b="0" i="0" u="none" strike="noStrike" kern="1200" cap="none" spc="0" baseline="0" dirty="0">
                  <a:solidFill>
                    <a:srgbClr val="002060"/>
                  </a:solidFill>
                  <a:uFillTx/>
                  <a:latin typeface="Century Gothic"/>
                </a:rPr>
                <a:t> </a:t>
              </a: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705A497-691E-B51B-9BB2-E159E29B2BDD}"/>
                </a:ext>
              </a:extLst>
            </p:cNvPr>
            <p:cNvSpPr/>
            <p:nvPr/>
          </p:nvSpPr>
          <p:spPr>
            <a:xfrm>
              <a:off x="2594747" y="5812374"/>
              <a:ext cx="5371962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5873" cap="rnd">
              <a:solidFill>
                <a:srgbClr val="BCC0C5"/>
              </a:solidFill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</p:grpSp>
      <p:pic>
        <p:nvPicPr>
          <p:cNvPr id="3" name="Picture 2" descr="Patient lift color icon. Physically disabled people lifter device ...">
            <a:extLst>
              <a:ext uri="{FF2B5EF4-FFF2-40B4-BE49-F238E27FC236}">
                <a16:creationId xmlns:a16="http://schemas.microsoft.com/office/drawing/2014/main" id="{7A005D39-D839-A8FE-3DE9-806970918CD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6666"/>
          <a:stretch>
            <a:fillRect/>
          </a:stretch>
        </p:blipFill>
        <p:spPr>
          <a:xfrm>
            <a:off x="620749" y="457200"/>
            <a:ext cx="1494861" cy="2169642"/>
          </a:xfrm>
          <a:prstGeom prst="rect">
            <a:avLst/>
          </a:prstGeom>
          <a:noFill/>
          <a:ln w="127001" cap="sq">
            <a:solidFill>
              <a:srgbClr val="000000"/>
            </a:solidFill>
            <a:prstDash val="solid"/>
            <a:miter/>
          </a:ln>
          <a:effectLst>
            <a:outerShdw dist="50794" dir="2700000" algn="tl">
              <a:srgbClr val="000000">
                <a:alpha val="40000"/>
              </a:srgbClr>
            </a:outerShdw>
          </a:effectLst>
        </p:spPr>
      </p:pic>
      <p:pic>
        <p:nvPicPr>
          <p:cNvPr id="4" name="Picture 5" descr="Pile of pink clothes in washing basket">
            <a:extLst>
              <a:ext uri="{FF2B5EF4-FFF2-40B4-BE49-F238E27FC236}">
                <a16:creationId xmlns:a16="http://schemas.microsoft.com/office/drawing/2014/main" id="{F54A4FAA-CC45-2200-BD3C-DFA6D25C472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700" t="9066" r="5687"/>
          <a:stretch>
            <a:fillRect/>
          </a:stretch>
        </p:blipFill>
        <p:spPr>
          <a:xfrm>
            <a:off x="9649718" y="479045"/>
            <a:ext cx="1921529" cy="1981203"/>
          </a:xfrm>
          <a:prstGeom prst="rect">
            <a:avLst/>
          </a:prstGeom>
          <a:noFill/>
          <a:ln w="127001" cap="sq">
            <a:solidFill>
              <a:srgbClr val="000000"/>
            </a:solidFill>
            <a:prstDash val="solid"/>
            <a:miter/>
          </a:ln>
          <a:effectLst>
            <a:outerShdw dist="50794" dir="2700000" algn="tl">
              <a:srgbClr val="000000">
                <a:alpha val="40000"/>
              </a:srgbClr>
            </a:outerShdw>
          </a:effectLst>
        </p:spPr>
      </p:pic>
      <p:pic>
        <p:nvPicPr>
          <p:cNvPr id="5" name="Picture 6" descr="Strawberry pancakes and coffee">
            <a:extLst>
              <a:ext uri="{FF2B5EF4-FFF2-40B4-BE49-F238E27FC236}">
                <a16:creationId xmlns:a16="http://schemas.microsoft.com/office/drawing/2014/main" id="{5D281F1D-0A8A-2187-B08B-41DC289F52B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8140" b="11980"/>
          <a:stretch>
            <a:fillRect/>
          </a:stretch>
        </p:blipFill>
        <p:spPr>
          <a:xfrm>
            <a:off x="7414472" y="3799927"/>
            <a:ext cx="2732611" cy="1959952"/>
          </a:xfrm>
          <a:prstGeom prst="rect">
            <a:avLst/>
          </a:prstGeom>
          <a:noFill/>
          <a:ln w="127001" cap="sq">
            <a:solidFill>
              <a:srgbClr val="000000"/>
            </a:solidFill>
            <a:prstDash val="solid"/>
            <a:miter/>
          </a:ln>
          <a:effectLst>
            <a:outerShdw dist="50794" dir="2700000" algn="tl">
              <a:srgbClr val="000000">
                <a:alpha val="40000"/>
              </a:srgbClr>
            </a:outerShdw>
          </a:effectLst>
        </p:spPr>
      </p:pic>
      <p:pic>
        <p:nvPicPr>
          <p:cNvPr id="6" name="Picture 7" descr="Daughter bonding with father in wheelchair">
            <a:extLst>
              <a:ext uri="{FF2B5EF4-FFF2-40B4-BE49-F238E27FC236}">
                <a16:creationId xmlns:a16="http://schemas.microsoft.com/office/drawing/2014/main" id="{050ACED9-CF81-803B-9ED8-DC1DB7E2451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8293" t="7021"/>
          <a:stretch>
            <a:fillRect/>
          </a:stretch>
        </p:blipFill>
        <p:spPr>
          <a:xfrm>
            <a:off x="583752" y="4299005"/>
            <a:ext cx="2003971" cy="1520281"/>
          </a:xfrm>
          <a:prstGeom prst="rect">
            <a:avLst/>
          </a:prstGeom>
          <a:noFill/>
          <a:ln w="127001" cap="sq">
            <a:solidFill>
              <a:srgbClr val="000000"/>
            </a:solidFill>
            <a:prstDash val="solid"/>
            <a:miter/>
          </a:ln>
          <a:effectLst>
            <a:outerShdw dist="50794" dir="2700000" algn="tl">
              <a:srgbClr val="000000">
                <a:alpha val="40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EDE5773-C943-ED29-52FF-7FBB656867D6}"/>
              </a:ext>
            </a:extLst>
          </p:cNvPr>
          <p:cNvSpPr txBox="1"/>
          <p:nvPr/>
        </p:nvSpPr>
        <p:spPr>
          <a:xfrm>
            <a:off x="7783018" y="6194289"/>
            <a:ext cx="42966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i="0" u="none" strike="noStrike" kern="1200" cap="none" spc="0" baseline="0" dirty="0">
                <a:solidFill>
                  <a:srgbClr val="000000"/>
                </a:solidFill>
                <a:uFillTx/>
                <a:latin typeface="Century Gothic"/>
              </a:rPr>
              <a:t>(Health and Safety Executive, 2023a)</a:t>
            </a:r>
            <a:endParaRPr lang="en-GB" b="1" dirty="0"/>
          </a:p>
        </p:txBody>
      </p:sp>
    </p:spTree>
  </p:cSld>
  <p:clrMapOvr>
    <a:masterClrMapping/>
  </p:clrMapOvr>
  <p:transition spd="slow" advTm="26041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BC1DED6A-7745-96B3-B28C-A7E7BFEFF90F}"/>
              </a:ext>
            </a:extLst>
          </p:cNvPr>
          <p:cNvSpPr txBox="1"/>
          <p:nvPr/>
        </p:nvSpPr>
        <p:spPr>
          <a:xfrm>
            <a:off x="448007" y="644248"/>
            <a:ext cx="6600493" cy="509932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rmAutofit fontScale="85000" lnSpcReduction="10000"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5100" b="0" i="0" u="none" strike="noStrike" kern="1200" cap="none" spc="0" baseline="0" dirty="0">
                <a:solidFill>
                  <a:srgbClr val="111111"/>
                </a:solidFill>
                <a:uFillTx/>
                <a:latin typeface="Arial" pitchFamily="34"/>
              </a:rPr>
              <a:t>Poor practice can lead to: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buClr>
                <a:srgbClr val="FFFFFF"/>
              </a:buClr>
              <a:buSzPct val="80000"/>
              <a:buFont typeface="Wingdings" panose="05000000000000000000" pitchFamily="2" charset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5100" b="0" i="0" u="none" strike="noStrike" kern="1200" cap="none" spc="0" baseline="0" dirty="0">
                <a:solidFill>
                  <a:srgbClr val="111111"/>
                </a:solidFill>
                <a:uFillTx/>
                <a:latin typeface="Arial" pitchFamily="34"/>
              </a:rPr>
              <a:t>Back pain and musculoskeletal disorders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buClr>
                <a:srgbClr val="FFFFFF"/>
              </a:buClr>
              <a:buSzPct val="80000"/>
              <a:buFont typeface="Wingdings" panose="05000000000000000000" pitchFamily="2" charset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5100" b="0" i="0" u="none" strike="noStrike" kern="1200" cap="none" spc="0" baseline="0" dirty="0">
                <a:solidFill>
                  <a:srgbClr val="111111"/>
                </a:solidFill>
                <a:uFillTx/>
                <a:latin typeface="Arial" pitchFamily="34"/>
              </a:rPr>
              <a:t>Accidents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buClr>
                <a:srgbClr val="FFFFFF"/>
              </a:buClr>
              <a:buSzPct val="80000"/>
              <a:buFont typeface="Wingdings" panose="05000000000000000000" pitchFamily="2" charset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5100" b="0" i="0" u="none" strike="noStrike" kern="1200" cap="none" spc="0" baseline="0" dirty="0">
                <a:solidFill>
                  <a:srgbClr val="111111"/>
                </a:solidFill>
                <a:uFillTx/>
                <a:latin typeface="Arial" pitchFamily="34"/>
              </a:rPr>
              <a:t>Discomfort 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buClr>
                <a:srgbClr val="FFFFFF"/>
              </a:buClr>
              <a:buSzPct val="80000"/>
              <a:buFont typeface="Wingdings" panose="05000000000000000000" pitchFamily="2" charset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5100" dirty="0">
                <a:solidFill>
                  <a:srgbClr val="111111"/>
                </a:solidFill>
                <a:latin typeface="Arial" pitchFamily="34"/>
              </a:rPr>
              <a:t>L</a:t>
            </a:r>
            <a:r>
              <a:rPr lang="en-US" sz="5100" b="0" i="0" u="none" strike="noStrike" kern="1200" cap="none" spc="0" baseline="0" dirty="0">
                <a:solidFill>
                  <a:srgbClr val="111111"/>
                </a:solidFill>
                <a:uFillTx/>
                <a:latin typeface="Arial" pitchFamily="34"/>
              </a:rPr>
              <a:t>ack of dignity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 dirty="0">
              <a:solidFill>
                <a:srgbClr val="FFFFFF"/>
              </a:solidFill>
              <a:uFillTx/>
              <a:latin typeface="Century Gothic"/>
            </a:endParaRPr>
          </a:p>
        </p:txBody>
      </p:sp>
      <p:pic>
        <p:nvPicPr>
          <p:cNvPr id="3" name="Picture 2" descr="New Evidence for Back Pain Management - Yeronga Chiropractic and ...">
            <a:extLst>
              <a:ext uri="{FF2B5EF4-FFF2-40B4-BE49-F238E27FC236}">
                <a16:creationId xmlns:a16="http://schemas.microsoft.com/office/drawing/2014/main" id="{B2BA015B-06CE-C7C0-9EC2-2261768573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8901393" y="453129"/>
            <a:ext cx="2771267" cy="266018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4" name="Picture 4" descr="Cause of Stabbing Ankle Pain that Comes and Goes » Scary Symptoms">
            <a:extLst>
              <a:ext uri="{FF2B5EF4-FFF2-40B4-BE49-F238E27FC236}">
                <a16:creationId xmlns:a16="http://schemas.microsoft.com/office/drawing/2014/main" id="{9F6978C3-F97D-A0CA-E485-EA7A4441291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8901393" y="4376058"/>
            <a:ext cx="2842600" cy="1895066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5" name="Picture 6" descr="Dignity and respect course for health and social care workers">
            <a:extLst>
              <a:ext uri="{FF2B5EF4-FFF2-40B4-BE49-F238E27FC236}">
                <a16:creationId xmlns:a16="http://schemas.microsoft.com/office/drawing/2014/main" id="{03421CDC-FC57-3BD2-FC45-9FF72AA1A20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5667236" y="2554144"/>
            <a:ext cx="2564434" cy="2227699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832AE80-EFC7-DC59-C831-1EEAF64372BC}"/>
              </a:ext>
            </a:extLst>
          </p:cNvPr>
          <p:cNvSpPr txBox="1"/>
          <p:nvPr/>
        </p:nvSpPr>
        <p:spPr>
          <a:xfrm>
            <a:off x="4122900" y="6071069"/>
            <a:ext cx="44436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(</a:t>
            </a:r>
            <a:r>
              <a:rPr lang="en-US" sz="2000" b="1" dirty="0">
                <a:solidFill>
                  <a:srgbClr val="000000"/>
                </a:solidFill>
                <a:latin typeface="Century Gothic"/>
              </a:rPr>
              <a:t>Health and Safety Executive</a:t>
            </a:r>
            <a:r>
              <a:rPr lang="en-US" sz="2000" b="1" dirty="0"/>
              <a:t>, 2023)</a:t>
            </a:r>
            <a:endParaRPr lang="en-GB" sz="20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20016">
        <p14:doors dir="vert"/>
      </p:transition>
    </mc:Choice>
    <mc:Fallback xmlns="">
      <p:transition spd="slow" advTm="2001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6756151-1DAD-597C-8CF8-4E7A62A9A33F}"/>
              </a:ext>
            </a:extLst>
          </p:cNvPr>
          <p:cNvSpPr/>
          <p:nvPr/>
        </p:nvSpPr>
        <p:spPr>
          <a:xfrm>
            <a:off x="10013367" y="5380768"/>
            <a:ext cx="129715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dirty="0">
                <a:solidFill>
                  <a:srgbClr val="800000"/>
                </a:solidFill>
              </a:rPr>
              <a:t>Sling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80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CBC2B4A-FAF3-CB3E-1F40-B8DF374DA91E}"/>
              </a:ext>
            </a:extLst>
          </p:cNvPr>
          <p:cNvSpPr/>
          <p:nvPr/>
        </p:nvSpPr>
        <p:spPr>
          <a:xfrm>
            <a:off x="9583766" y="561222"/>
            <a:ext cx="177279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dirty="0">
                <a:solidFill>
                  <a:schemeClr val="accent4">
                    <a:lumMod val="75000"/>
                  </a:schemeClr>
                </a:solidFill>
              </a:rPr>
              <a:t>Steady</a:t>
            </a:r>
            <a:endParaRPr lang="en-US" sz="5400" b="1" cap="none" spc="0" dirty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Medical wheelchair cartoon Royalty Free Vector Image">
            <a:extLst>
              <a:ext uri="{FF2B5EF4-FFF2-40B4-BE49-F238E27FC236}">
                <a16:creationId xmlns:a16="http://schemas.microsoft.com/office/drawing/2014/main" id="{9EBAA7B4-E016-18EB-BDEC-B5D144D0F6B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649"/>
          <a:stretch/>
        </p:blipFill>
        <p:spPr bwMode="auto">
          <a:xfrm>
            <a:off x="598817" y="2236879"/>
            <a:ext cx="2512842" cy="2187637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1" descr="Patient lift color icon. Physically disabled people lifter device ...">
            <a:extLst>
              <a:ext uri="{FF2B5EF4-FFF2-40B4-BE49-F238E27FC236}">
                <a16:creationId xmlns:a16="http://schemas.microsoft.com/office/drawing/2014/main" id="{198C76FF-B8B0-0330-ED41-12AF5736532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6666"/>
          <a:stretch>
            <a:fillRect/>
          </a:stretch>
        </p:blipFill>
        <p:spPr>
          <a:xfrm>
            <a:off x="9694606" y="2163852"/>
            <a:ext cx="1743348" cy="2530296"/>
          </a:xfrm>
          <a:prstGeom prst="rect">
            <a:avLst/>
          </a:prstGeom>
          <a:noFill/>
          <a:ln w="127001" cap="sq">
            <a:solidFill>
              <a:srgbClr val="000000"/>
            </a:solidFill>
            <a:prstDash val="solid"/>
            <a:miter/>
          </a:ln>
          <a:effectLst>
            <a:outerShdw dist="50794" dir="2700000" algn="tl">
              <a:srgbClr val="000000">
                <a:alpha val="40000"/>
              </a:srgbClr>
            </a:outerShdw>
          </a:effectLst>
        </p:spPr>
      </p:pic>
      <p:pic>
        <p:nvPicPr>
          <p:cNvPr id="1028" name="Picture 4" descr="cartoon bed png 20 free Cliparts | Download images on Clipground 2022">
            <a:extLst>
              <a:ext uri="{FF2B5EF4-FFF2-40B4-BE49-F238E27FC236}">
                <a16:creationId xmlns:a16="http://schemas.microsoft.com/office/drawing/2014/main" id="{2F6843A1-B523-A615-137A-AFB7001CFA3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46" t="4731" r="11074" b="5840"/>
          <a:stretch/>
        </p:blipFill>
        <p:spPr bwMode="auto">
          <a:xfrm>
            <a:off x="4857674" y="2566551"/>
            <a:ext cx="2966172" cy="1724898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itle 1">
            <a:extLst>
              <a:ext uri="{FF2B5EF4-FFF2-40B4-BE49-F238E27FC236}">
                <a16:creationId xmlns:a16="http://schemas.microsoft.com/office/drawing/2014/main" id="{EAE34EC9-B5E8-FB90-821F-42D47133346B}"/>
              </a:ext>
            </a:extLst>
          </p:cNvPr>
          <p:cNvSpPr txBox="1">
            <a:spLocks/>
          </p:cNvSpPr>
          <p:nvPr/>
        </p:nvSpPr>
        <p:spPr>
          <a:xfrm>
            <a:off x="4579740" y="413037"/>
            <a:ext cx="3522041" cy="149442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3600" b="0" i="0" u="none" strike="noStrike" kern="1200" cap="all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pPr algn="ctr"/>
            <a:r>
              <a:rPr lang="en-GB" b="1" dirty="0">
                <a:solidFill>
                  <a:srgbClr val="002060"/>
                </a:solidFill>
              </a:rPr>
              <a:t>types of equipment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957B386-42E3-57AD-4C7A-2C4612183948}"/>
              </a:ext>
            </a:extLst>
          </p:cNvPr>
          <p:cNvSpPr/>
          <p:nvPr/>
        </p:nvSpPr>
        <p:spPr>
          <a:xfrm>
            <a:off x="4019551" y="5305425"/>
            <a:ext cx="4594726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b="1" dirty="0">
                <a:solidFill>
                  <a:srgbClr val="333399"/>
                </a:solidFill>
              </a:rPr>
              <a:t>Walking aids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7DB6D6E-8D1B-834F-BF09-19A4A4C7B17B}"/>
              </a:ext>
            </a:extLst>
          </p:cNvPr>
          <p:cNvSpPr/>
          <p:nvPr/>
        </p:nvSpPr>
        <p:spPr>
          <a:xfrm>
            <a:off x="1111401" y="5176843"/>
            <a:ext cx="164179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dirty="0">
                <a:solidFill>
                  <a:srgbClr val="025E18"/>
                </a:solidFill>
              </a:rPr>
              <a:t>Camel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8350F52-B8D1-0A2E-394F-B03F9008E2E0}"/>
              </a:ext>
            </a:extLst>
          </p:cNvPr>
          <p:cNvSpPr txBox="1"/>
          <p:nvPr/>
        </p:nvSpPr>
        <p:spPr>
          <a:xfrm>
            <a:off x="765252" y="697677"/>
            <a:ext cx="25128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6600CC"/>
                </a:solidFill>
              </a:rPr>
              <a:t>Slide sheet</a:t>
            </a:r>
            <a:endParaRPr lang="en-GB" sz="3600" b="1" dirty="0">
              <a:solidFill>
                <a:srgbClr val="6600CC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Tm="16766">
        <p14:prism/>
      </p:transition>
    </mc:Choice>
    <mc:Fallback xmlns="">
      <p:transition spd="slow" advTm="1676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25" grpId="0"/>
      <p:bldP spid="3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gradFill>
          <a:gsLst>
            <a:gs pos="0">
              <a:srgbClr val="64D4EF"/>
            </a:gs>
            <a:gs pos="100000">
              <a:srgbClr val="06588E"/>
            </a:gs>
          </a:gsLst>
          <a:lin ang="612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>
            <a:extLst>
              <a:ext uri="{FF2B5EF4-FFF2-40B4-BE49-F238E27FC236}">
                <a16:creationId xmlns:a16="http://schemas.microsoft.com/office/drawing/2014/main" id="{BA8FD1EE-59DD-CE70-AAA7-95DFE4CF0E0E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gradFill>
            <a:gsLst>
              <a:gs pos="0">
                <a:srgbClr val="64D4EF"/>
              </a:gs>
              <a:gs pos="100000">
                <a:srgbClr val="06588E"/>
              </a:gs>
            </a:gsLst>
            <a:lin ang="6120000"/>
          </a:gra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/>
              <a:t>Policy of hoist = in home and public </a:t>
            </a:r>
            <a:br>
              <a:rPr lang="en-US"/>
            </a:br>
            <a:r>
              <a:rPr lang="en-US"/>
              <a:t>2 ppl REF/research</a:t>
            </a: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5573F2A-D3D8-E040-2963-A8E7A77E8B5F}"/>
              </a:ext>
            </a:extLst>
          </p:cNvPr>
          <p:cNvSpPr txBox="1"/>
          <p:nvPr/>
        </p:nvSpPr>
        <p:spPr>
          <a:xfrm>
            <a:off x="665637" y="4473674"/>
            <a:ext cx="9552553" cy="1233251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800" b="0" i="0" u="none" strike="noStrike" kern="1200" cap="all" spc="0" baseline="0" dirty="0">
                <a:solidFill>
                  <a:srgbClr val="FFFFFF"/>
                </a:solidFill>
                <a:uFillTx/>
                <a:latin typeface="Century Gothic"/>
              </a:rPr>
              <a:t>Hoist </a:t>
            </a:r>
            <a:r>
              <a:rPr lang="en-US" sz="4800" b="0" i="0" u="none" strike="noStrike" kern="1200" cap="all" spc="0" baseline="0" dirty="0">
                <a:solidFill>
                  <a:srgbClr val="FFFFFF"/>
                </a:solidFill>
                <a:uFillTx/>
                <a:latin typeface="Wingdings" pitchFamily="2"/>
              </a:rPr>
              <a:t></a:t>
            </a:r>
            <a:r>
              <a:rPr lang="en-US" sz="4800" b="0" i="0" u="none" strike="noStrike" kern="1200" cap="all" spc="0" baseline="0" dirty="0">
                <a:solidFill>
                  <a:srgbClr val="FFFFFF"/>
                </a:solidFill>
                <a:uFillTx/>
                <a:latin typeface="Century Gothic"/>
              </a:rPr>
              <a:t> 2 person Job</a:t>
            </a:r>
          </a:p>
        </p:txBody>
      </p:sp>
      <p:grpSp>
        <p:nvGrpSpPr>
          <p:cNvPr id="4" name="Group 12">
            <a:extLst>
              <a:ext uri="{FF2B5EF4-FFF2-40B4-BE49-F238E27FC236}">
                <a16:creationId xmlns:a16="http://schemas.microsoft.com/office/drawing/2014/main" id="{2DEC024E-C3AC-D986-E283-BE412A9E2A51}"/>
              </a:ext>
            </a:extLst>
          </p:cNvPr>
          <p:cNvGrpSpPr/>
          <p:nvPr/>
        </p:nvGrpSpPr>
        <p:grpSpPr>
          <a:xfrm>
            <a:off x="9206965" y="2963332"/>
            <a:ext cx="2981858" cy="3208868"/>
            <a:chOff x="9206965" y="2963332"/>
            <a:chExt cx="2981858" cy="3208868"/>
          </a:xfrm>
        </p:grpSpPr>
        <p:cxnSp>
          <p:nvCxnSpPr>
            <p:cNvPr id="5" name="Straight Connector 13">
              <a:extLst>
                <a:ext uri="{FF2B5EF4-FFF2-40B4-BE49-F238E27FC236}">
                  <a16:creationId xmlns:a16="http://schemas.microsoft.com/office/drawing/2014/main" id="{09D456B7-A9C7-B3B0-00BB-C2FD5E01B6EE}"/>
                </a:ext>
              </a:extLst>
            </p:cNvPr>
            <p:cNvCxnSpPr/>
            <p:nvPr/>
          </p:nvCxnSpPr>
          <p:spPr>
            <a:xfrm flipH="1">
              <a:off x="11276015" y="2963332"/>
              <a:ext cx="912808" cy="912809"/>
            </a:xfrm>
            <a:prstGeom prst="straightConnector1">
              <a:avLst/>
            </a:prstGeom>
            <a:noFill/>
            <a:ln w="9528" cap="rnd">
              <a:solidFill>
                <a:srgbClr val="FFFFFF"/>
              </a:solidFill>
              <a:prstDash val="solid"/>
            </a:ln>
          </p:spPr>
        </p:cxnSp>
        <p:cxnSp>
          <p:nvCxnSpPr>
            <p:cNvPr id="6" name="Straight Connector 14">
              <a:extLst>
                <a:ext uri="{FF2B5EF4-FFF2-40B4-BE49-F238E27FC236}">
                  <a16:creationId xmlns:a16="http://schemas.microsoft.com/office/drawing/2014/main" id="{35DB8D01-D0B1-1085-B0C1-9100F45E17EF}"/>
                </a:ext>
              </a:extLst>
            </p:cNvPr>
            <p:cNvCxnSpPr/>
            <p:nvPr/>
          </p:nvCxnSpPr>
          <p:spPr>
            <a:xfrm flipH="1">
              <a:off x="9206965" y="3190341"/>
              <a:ext cx="2981858" cy="2981859"/>
            </a:xfrm>
            <a:prstGeom prst="straightConnector1">
              <a:avLst/>
            </a:prstGeom>
            <a:noFill/>
            <a:ln w="9528" cap="rnd">
              <a:solidFill>
                <a:srgbClr val="FFFFFF"/>
              </a:solidFill>
              <a:prstDash val="solid"/>
            </a:ln>
          </p:spPr>
        </p:cxnSp>
        <p:cxnSp>
          <p:nvCxnSpPr>
            <p:cNvPr id="7" name="Straight Connector 15">
              <a:extLst>
                <a:ext uri="{FF2B5EF4-FFF2-40B4-BE49-F238E27FC236}">
                  <a16:creationId xmlns:a16="http://schemas.microsoft.com/office/drawing/2014/main" id="{5FA3F150-4644-942D-BFA2-CF0A268FB803}"/>
                </a:ext>
              </a:extLst>
            </p:cNvPr>
            <p:cNvCxnSpPr/>
            <p:nvPr/>
          </p:nvCxnSpPr>
          <p:spPr>
            <a:xfrm flipH="1">
              <a:off x="10292294" y="3285064"/>
              <a:ext cx="1896529" cy="1896539"/>
            </a:xfrm>
            <a:prstGeom prst="straightConnector1">
              <a:avLst/>
            </a:prstGeom>
            <a:noFill/>
            <a:ln w="9528" cap="rnd">
              <a:solidFill>
                <a:srgbClr val="FFFFFF"/>
              </a:solidFill>
              <a:prstDash val="solid"/>
            </a:ln>
          </p:spPr>
        </p:cxnSp>
        <p:cxnSp>
          <p:nvCxnSpPr>
            <p:cNvPr id="8" name="Straight Connector 16">
              <a:extLst>
                <a:ext uri="{FF2B5EF4-FFF2-40B4-BE49-F238E27FC236}">
                  <a16:creationId xmlns:a16="http://schemas.microsoft.com/office/drawing/2014/main" id="{12BE9B7A-C3D4-0923-B426-10B71EA44C90}"/>
                </a:ext>
              </a:extLst>
            </p:cNvPr>
            <p:cNvCxnSpPr/>
            <p:nvPr/>
          </p:nvCxnSpPr>
          <p:spPr>
            <a:xfrm flipH="1">
              <a:off x="10443106" y="3131079"/>
              <a:ext cx="1745717" cy="1745717"/>
            </a:xfrm>
            <a:prstGeom prst="straightConnector1">
              <a:avLst/>
            </a:prstGeom>
            <a:noFill/>
            <a:ln w="28575" cap="rnd">
              <a:solidFill>
                <a:srgbClr val="FFFFFF"/>
              </a:solidFill>
              <a:prstDash val="solid"/>
            </a:ln>
          </p:spPr>
        </p:cxnSp>
        <p:cxnSp>
          <p:nvCxnSpPr>
            <p:cNvPr id="9" name="Straight Connector 17">
              <a:extLst>
                <a:ext uri="{FF2B5EF4-FFF2-40B4-BE49-F238E27FC236}">
                  <a16:creationId xmlns:a16="http://schemas.microsoft.com/office/drawing/2014/main" id="{97A55A38-1925-A7D0-0867-6FB3EA889F80}"/>
                </a:ext>
              </a:extLst>
            </p:cNvPr>
            <p:cNvCxnSpPr/>
            <p:nvPr/>
          </p:nvCxnSpPr>
          <p:spPr>
            <a:xfrm flipH="1">
              <a:off x="10918822" y="3683002"/>
              <a:ext cx="1270001" cy="1270001"/>
            </a:xfrm>
            <a:prstGeom prst="straightConnector1">
              <a:avLst/>
            </a:prstGeom>
            <a:noFill/>
            <a:ln w="28575" cap="rnd">
              <a:solidFill>
                <a:srgbClr val="FFFFFF"/>
              </a:solidFill>
              <a:prstDash val="solid"/>
            </a:ln>
          </p:spPr>
        </p:cxnSp>
      </p:grpSp>
      <p:sp>
        <p:nvSpPr>
          <p:cNvPr id="10" name="Snip Diagonal Corner Rectangle 12">
            <a:extLst>
              <a:ext uri="{FF2B5EF4-FFF2-40B4-BE49-F238E27FC236}">
                <a16:creationId xmlns:a16="http://schemas.microsoft.com/office/drawing/2014/main" id="{C508F2A3-CB35-6A64-09DE-3E95FDEA5A80}"/>
              </a:ext>
            </a:extLst>
          </p:cNvPr>
          <p:cNvSpPr>
            <a:spLocks noMove="1" noResize="1"/>
          </p:cNvSpPr>
          <p:nvPr/>
        </p:nvSpPr>
        <p:spPr>
          <a:xfrm>
            <a:off x="672248" y="690847"/>
            <a:ext cx="9615665" cy="3584585"/>
          </a:xfrm>
          <a:custGeom>
            <a:avLst>
              <a:gd name="f6" fmla="val 12305"/>
              <a:gd name="f7" fmla="val 0"/>
            </a:avLst>
            <a:gdLst>
              <a:gd name="f2" fmla="val w"/>
              <a:gd name="f3" fmla="val h"/>
              <a:gd name="f4" fmla="val ss"/>
              <a:gd name="f5" fmla="val 0"/>
              <a:gd name="f6" fmla="val 12305"/>
              <a:gd name="f7" fmla="val 0"/>
              <a:gd name="f8" fmla="abs f2"/>
              <a:gd name="f9" fmla="abs f3"/>
              <a:gd name="f10" fmla="abs f4"/>
              <a:gd name="f11" fmla="val f5"/>
              <a:gd name="f12" fmla="val f6"/>
              <a:gd name="f13" fmla="val f7"/>
              <a:gd name="f14" fmla="?: f8 f2 1"/>
              <a:gd name="f15" fmla="?: f9 f3 1"/>
              <a:gd name="f16" fmla="?: f10 f4 1"/>
              <a:gd name="f17" fmla="*/ f14 1 21600"/>
              <a:gd name="f18" fmla="*/ f15 1 21600"/>
              <a:gd name="f19" fmla="*/ 21600 f14 1"/>
              <a:gd name="f20" fmla="*/ 21600 f15 1"/>
              <a:gd name="f21" fmla="min f18 f17"/>
              <a:gd name="f22" fmla="*/ f19 1 f16"/>
              <a:gd name="f23" fmla="*/ f20 1 f16"/>
              <a:gd name="f24" fmla="val f22"/>
              <a:gd name="f25" fmla="val f23"/>
              <a:gd name="f26" fmla="*/ f11 f21 1"/>
              <a:gd name="f27" fmla="+- f25 0 f11"/>
              <a:gd name="f28" fmla="+- f24 0 f11"/>
              <a:gd name="f29" fmla="*/ f24 f21 1"/>
              <a:gd name="f30" fmla="*/ f25 f21 1"/>
              <a:gd name="f31" fmla="min f28 f27"/>
              <a:gd name="f32" fmla="*/ f31 f12 1"/>
              <a:gd name="f33" fmla="*/ f31 f13 1"/>
              <a:gd name="f34" fmla="*/ f32 1 100000"/>
              <a:gd name="f35" fmla="*/ f33 1 100000"/>
              <a:gd name="f36" fmla="+- f24 0 f34"/>
              <a:gd name="f37" fmla="+- f25 0 f34"/>
              <a:gd name="f38" fmla="+- f24 0 f35"/>
              <a:gd name="f39" fmla="+- f25 0 f35"/>
              <a:gd name="f40" fmla="+- f34 0 f35"/>
              <a:gd name="f41" fmla="*/ f34 f21 1"/>
              <a:gd name="f42" fmla="*/ f35 f21 1"/>
              <a:gd name="f43" fmla="?: f40 f34 f35"/>
              <a:gd name="f44" fmla="*/ f38 f21 1"/>
              <a:gd name="f45" fmla="*/ f37 f21 1"/>
              <a:gd name="f46" fmla="*/ f36 f21 1"/>
              <a:gd name="f47" fmla="*/ f39 f21 1"/>
              <a:gd name="f48" fmla="*/ f43 1 2"/>
              <a:gd name="f49" fmla="+- f24 0 f48"/>
              <a:gd name="f50" fmla="+- f25 0 f48"/>
              <a:gd name="f51" fmla="*/ f48 f21 1"/>
              <a:gd name="f52" fmla="*/ f49 f21 1"/>
              <a:gd name="f53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51" t="f51" r="f52" b="f53"/>
            <a:pathLst>
              <a:path>
                <a:moveTo>
                  <a:pt x="f41" y="f26"/>
                </a:moveTo>
                <a:lnTo>
                  <a:pt x="f44" y="f26"/>
                </a:lnTo>
                <a:lnTo>
                  <a:pt x="f29" y="f42"/>
                </a:lnTo>
                <a:lnTo>
                  <a:pt x="f29" y="f45"/>
                </a:lnTo>
                <a:lnTo>
                  <a:pt x="f46" y="f30"/>
                </a:lnTo>
                <a:lnTo>
                  <a:pt x="f42" y="f30"/>
                </a:lnTo>
                <a:lnTo>
                  <a:pt x="f26" y="f47"/>
                </a:lnTo>
                <a:lnTo>
                  <a:pt x="f26" y="f41"/>
                </a:lnTo>
                <a:close/>
              </a:path>
            </a:pathLst>
          </a:custGeom>
          <a:solidFill>
            <a:srgbClr val="FFFFFF"/>
          </a:solidFill>
          <a:ln w="15873" cap="rnd">
            <a:solidFill>
              <a:srgbClr val="FFFFFF">
                <a:alpha val="40000"/>
              </a:srgbClr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pic>
        <p:nvPicPr>
          <p:cNvPr id="11" name="Picture 2" descr="Baby calf naming contest doubles school breakfast participation | Food ...">
            <a:extLst>
              <a:ext uri="{FF2B5EF4-FFF2-40B4-BE49-F238E27FC236}">
                <a16:creationId xmlns:a16="http://schemas.microsoft.com/office/drawing/2014/main" id="{63F4DCF4-0AAD-702A-225A-69B911CA2D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11" r="10500" b="-1"/>
          <a:stretch>
            <a:fillRect/>
          </a:stretch>
        </p:blipFill>
        <p:spPr>
          <a:xfrm>
            <a:off x="944635" y="852278"/>
            <a:ext cx="5582960" cy="3280830"/>
          </a:xfrm>
          <a:prstGeom prst="rect">
            <a:avLst/>
          </a:prstGeom>
          <a:noFill/>
          <a:ln w="127001" cap="sq">
            <a:solidFill>
              <a:srgbClr val="000000"/>
            </a:solidFill>
            <a:prstDash val="solid"/>
            <a:miter/>
          </a:ln>
          <a:effectLst>
            <a:outerShdw dist="50794" dir="2700000" algn="tl">
              <a:srgbClr val="000000">
                <a:alpha val="40000"/>
              </a:srgbClr>
            </a:outerShdw>
          </a:effectLst>
        </p:spPr>
      </p:pic>
      <p:pic>
        <p:nvPicPr>
          <p:cNvPr id="13" name="Picture 12" descr="Patient lift color icon. Physically disabled people lifter device ...">
            <a:extLst>
              <a:ext uri="{FF2B5EF4-FFF2-40B4-BE49-F238E27FC236}">
                <a16:creationId xmlns:a16="http://schemas.microsoft.com/office/drawing/2014/main" id="{4A6CD1E7-C18F-8FFF-B935-E8C7B88F59A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6666"/>
          <a:stretch>
            <a:fillRect/>
          </a:stretch>
        </p:blipFill>
        <p:spPr>
          <a:xfrm>
            <a:off x="7612924" y="833169"/>
            <a:ext cx="2273624" cy="3299939"/>
          </a:xfrm>
          <a:prstGeom prst="rect">
            <a:avLst/>
          </a:prstGeom>
          <a:noFill/>
          <a:ln w="127001" cap="sq">
            <a:solidFill>
              <a:srgbClr val="000000"/>
            </a:solidFill>
            <a:prstDash val="solid"/>
            <a:miter/>
          </a:ln>
          <a:effectLst>
            <a:outerShdw dist="50794" dir="2700000" algn="tl">
              <a:srgbClr val="000000">
                <a:alpha val="40000"/>
              </a:srgbClr>
            </a:outerShdw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105151">
        <p:blinds dir="vert"/>
      </p:transition>
    </mc:Choice>
    <mc:Fallback xmlns="">
      <p:transition spd="slow" advTm="105151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56496B4-5041-E01B-924C-3A00343F59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562" t="14446" r="20937" b="17777"/>
          <a:stretch/>
        </p:blipFill>
        <p:spPr>
          <a:xfrm>
            <a:off x="5033961" y="217714"/>
            <a:ext cx="7006473" cy="562361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6501185-BD10-B1C9-8614-B06A7FFC4E41}"/>
              </a:ext>
            </a:extLst>
          </p:cNvPr>
          <p:cNvSpPr txBox="1"/>
          <p:nvPr/>
        </p:nvSpPr>
        <p:spPr>
          <a:xfrm>
            <a:off x="7165148" y="6164819"/>
            <a:ext cx="487528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(Health and Safety Executive, 2023b)</a:t>
            </a:r>
            <a:endParaRPr lang="en-GB" sz="2400" b="1" dirty="0"/>
          </a:p>
        </p:txBody>
      </p:sp>
      <p:pic>
        <p:nvPicPr>
          <p:cNvPr id="9" name="Picture 8" descr="Patient lift color icon. Physically disabled people lifter device ...">
            <a:extLst>
              <a:ext uri="{FF2B5EF4-FFF2-40B4-BE49-F238E27FC236}">
                <a16:creationId xmlns:a16="http://schemas.microsoft.com/office/drawing/2014/main" id="{8FFF5A84-F98D-4BC1-157B-E14655BD645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6666"/>
          <a:stretch>
            <a:fillRect/>
          </a:stretch>
        </p:blipFill>
        <p:spPr>
          <a:xfrm>
            <a:off x="486038" y="676274"/>
            <a:ext cx="1743348" cy="2530296"/>
          </a:xfrm>
          <a:prstGeom prst="rect">
            <a:avLst/>
          </a:prstGeom>
          <a:noFill/>
          <a:ln w="127001" cap="sq">
            <a:solidFill>
              <a:srgbClr val="000000"/>
            </a:solidFill>
            <a:prstDash val="solid"/>
            <a:miter/>
          </a:ln>
          <a:effectLst>
            <a:outerShdw dist="50794" dir="2700000" algn="tl">
              <a:srgbClr val="000000">
                <a:alpha val="40000"/>
              </a:srgbClr>
            </a:outerShdw>
          </a:effectLst>
        </p:spPr>
      </p:pic>
      <p:pic>
        <p:nvPicPr>
          <p:cNvPr id="15" name="Picture 14" descr="Colorful patterned textiles">
            <a:extLst>
              <a:ext uri="{FF2B5EF4-FFF2-40B4-BE49-F238E27FC236}">
                <a16:creationId xmlns:a16="http://schemas.microsoft.com/office/drawing/2014/main" id="{A8E8083E-C3A9-A5A6-A295-1E01A98D0A7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287" y="4083309"/>
            <a:ext cx="3572933" cy="200977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17" name="Picture 16" descr="Blue car wheel">
            <a:extLst>
              <a:ext uri="{FF2B5EF4-FFF2-40B4-BE49-F238E27FC236}">
                <a16:creationId xmlns:a16="http://schemas.microsoft.com/office/drawing/2014/main" id="{8D690C2B-560D-B5AE-B4AF-1034B15BB52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6476" y="1023621"/>
            <a:ext cx="1828800" cy="182880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167203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Tm="113882">
        <p15:prstTrans prst="drape"/>
      </p:transition>
    </mc:Choice>
    <mc:Fallback xmlns="">
      <p:transition spd="slow" advTm="11388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>
            <a:extLst>
              <a:ext uri="{FF2B5EF4-FFF2-40B4-BE49-F238E27FC236}">
                <a16:creationId xmlns:a16="http://schemas.microsoft.com/office/drawing/2014/main" id="{C897D1C2-D3F4-C344-E1F0-0D217DFA9E2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37" t="12460" r="10587" b="12776"/>
          <a:stretch/>
        </p:blipFill>
        <p:spPr bwMode="auto">
          <a:xfrm>
            <a:off x="3233737" y="354448"/>
            <a:ext cx="5724525" cy="614910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58601F1-CDFA-B3D3-0EE2-FA416F7429D4}"/>
              </a:ext>
            </a:extLst>
          </p:cNvPr>
          <p:cNvSpPr txBox="1"/>
          <p:nvPr/>
        </p:nvSpPr>
        <p:spPr>
          <a:xfrm>
            <a:off x="6720569" y="6134220"/>
            <a:ext cx="5547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(National Institute for Health and Care Excellence, 2023)</a:t>
            </a:r>
            <a:endParaRPr lang="en-GB" b="1" dirty="0"/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17B53B9E-AD07-6CBF-D31A-573AD604A13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07" b="5168"/>
          <a:stretch/>
        </p:blipFill>
        <p:spPr bwMode="auto">
          <a:xfrm>
            <a:off x="7055388" y="265836"/>
            <a:ext cx="4769275" cy="6326328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B814C01-3DEB-4218-59BD-4096DC4DDD52}"/>
              </a:ext>
            </a:extLst>
          </p:cNvPr>
          <p:cNvSpPr txBox="1"/>
          <p:nvPr/>
        </p:nvSpPr>
        <p:spPr>
          <a:xfrm>
            <a:off x="367336" y="223306"/>
            <a:ext cx="635419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>
                <a:solidFill>
                  <a:srgbClr val="6600CC"/>
                </a:solidFill>
                <a:latin typeface="Century Gothic" panose="020B0502020202020204" pitchFamily="34" charset="0"/>
              </a:rPr>
              <a:t>Improvement begins with I</a:t>
            </a:r>
            <a:endParaRPr lang="en-GB" sz="6600" b="1" dirty="0">
              <a:solidFill>
                <a:srgbClr val="6600CC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8932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FB001-B37C-8167-BF3B-5C559E77BB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2668" y="1306285"/>
            <a:ext cx="5555332" cy="2971800"/>
          </a:xfrm>
        </p:spPr>
        <p:txBody>
          <a:bodyPr/>
          <a:lstStyle/>
          <a:p>
            <a:r>
              <a:rPr lang="en-US" dirty="0">
                <a:solidFill>
                  <a:srgbClr val="6600CC"/>
                </a:solidFill>
              </a:rPr>
              <a:t>Thank you</a:t>
            </a:r>
            <a:br>
              <a:rPr lang="en-US" dirty="0">
                <a:solidFill>
                  <a:srgbClr val="6600CC"/>
                </a:solidFill>
              </a:rPr>
            </a:br>
            <a:br>
              <a:rPr lang="en-US" dirty="0">
                <a:solidFill>
                  <a:srgbClr val="6600CC"/>
                </a:solidFill>
              </a:rPr>
            </a:br>
            <a:r>
              <a:rPr lang="en-US" dirty="0">
                <a:solidFill>
                  <a:srgbClr val="6600CC"/>
                </a:solidFill>
              </a:rPr>
              <a:t>any questions?</a:t>
            </a:r>
            <a:endParaRPr lang="en-GB" dirty="0">
              <a:solidFill>
                <a:srgbClr val="6600CC"/>
              </a:solidFill>
            </a:endParaRPr>
          </a:p>
        </p:txBody>
      </p:sp>
      <p:pic>
        <p:nvPicPr>
          <p:cNvPr id="5" name="Picture 4" descr="Hello Meow">
            <a:extLst>
              <a:ext uri="{FF2B5EF4-FFF2-40B4-BE49-F238E27FC236}">
                <a16:creationId xmlns:a16="http://schemas.microsoft.com/office/drawing/2014/main" id="{265CE712-A820-2009-2DCD-D49055C9DA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457" y="1306285"/>
            <a:ext cx="3962400" cy="396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072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3769D-448B-8078-E696-3E9688F56BD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76300" y="650178"/>
            <a:ext cx="2160068" cy="664112"/>
          </a:xfrm>
        </p:spPr>
        <p:txBody>
          <a:bodyPr>
            <a:normAutofit fontScale="90000"/>
          </a:bodyPr>
          <a:lstStyle/>
          <a:p>
            <a:pPr lvl="0"/>
            <a:r>
              <a:rPr lang="en-US" sz="2800" dirty="0"/>
              <a:t>References</a:t>
            </a:r>
            <a:endParaRPr lang="en-GB" sz="28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227D8B3-B5FF-BCB3-79A2-271B09FC7F3F}"/>
              </a:ext>
            </a:extLst>
          </p:cNvPr>
          <p:cNvSpPr txBox="1"/>
          <p:nvPr/>
        </p:nvSpPr>
        <p:spPr>
          <a:xfrm>
            <a:off x="376300" y="1511837"/>
            <a:ext cx="11439400" cy="4031873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1" i="0" u="none" strike="noStrike" dirty="0">
                <a:effectLst/>
                <a:latin typeface="Century Gothic" panose="020B0502020202020204" pitchFamily="34" charset="0"/>
              </a:rPr>
              <a:t>Cooper, M. (2008) </a:t>
            </a:r>
            <a:r>
              <a:rPr lang="en-US" sz="1600" b="1" i="1" u="none" strike="noStrike" dirty="0">
                <a:effectLst/>
                <a:latin typeface="Century Gothic" panose="020B0502020202020204" pitchFamily="34" charset="0"/>
              </a:rPr>
              <a:t>Essential Research Findings in Counselling and Psychotherapy.</a:t>
            </a:r>
            <a:r>
              <a:rPr lang="en-US" sz="1600" b="1" i="0" u="none" strike="noStrike" dirty="0">
                <a:effectLst/>
                <a:latin typeface="Century Gothic" panose="020B0502020202020204" pitchFamily="34" charset="0"/>
              </a:rPr>
              <a:t> Sage : London.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600" b="1" i="0" u="none" strike="noStrike" dirty="0">
              <a:effectLst/>
              <a:latin typeface="Century Gothic" panose="020B0502020202020204" pitchFamily="34" charset="0"/>
            </a:endParaRPr>
          </a:p>
          <a:p>
            <a:pPr defTabSz="4572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1" dirty="0">
                <a:latin typeface="Century Gothic" panose="020B0502020202020204" pitchFamily="34" charset="0"/>
              </a:rPr>
              <a:t>Department of Health (2005) </a:t>
            </a:r>
            <a:r>
              <a:rPr lang="en-US" sz="1600" b="1" i="1" dirty="0">
                <a:latin typeface="Century Gothic" panose="020B0502020202020204" pitchFamily="34" charset="0"/>
              </a:rPr>
              <a:t>Research Governance Framework for Health and Social Care. Available at: </a:t>
            </a:r>
            <a:r>
              <a:rPr lang="en-US" sz="1600" b="1" dirty="0">
                <a:latin typeface="Century Gothic" panose="020B0502020202020204" pitchFamily="34" charset="0"/>
              </a:rPr>
              <a:t>Research Governance Framework for Health and Social Care (publishing.service.gov.uk) (Accessed on 23</a:t>
            </a:r>
            <a:r>
              <a:rPr lang="en-US" sz="1600" b="1" baseline="30000" dirty="0">
                <a:latin typeface="Century Gothic" panose="020B0502020202020204" pitchFamily="34" charset="0"/>
              </a:rPr>
              <a:t>rd</a:t>
            </a:r>
            <a:r>
              <a:rPr lang="en-US" sz="1600" b="1" dirty="0">
                <a:latin typeface="Century Gothic" panose="020B0502020202020204" pitchFamily="34" charset="0"/>
              </a:rPr>
              <a:t> April 2023).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600" b="0" i="0" u="none" strike="noStrike" dirty="0">
              <a:effectLst/>
              <a:latin typeface="Century Gothic" panose="020B0502020202020204" pitchFamily="34" charset="0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1" dirty="0" err="1">
                <a:latin typeface="Century Gothic" panose="020B0502020202020204" pitchFamily="34" charset="0"/>
              </a:rPr>
              <a:t>Dibbets</a:t>
            </a:r>
            <a:r>
              <a:rPr lang="en-US" sz="1600" b="1" dirty="0">
                <a:latin typeface="Century Gothic" panose="020B0502020202020204" pitchFamily="34" charset="0"/>
              </a:rPr>
              <a:t>, P. and </a:t>
            </a:r>
            <a:r>
              <a:rPr lang="en-US" sz="1600" b="1" dirty="0" err="1">
                <a:latin typeface="Century Gothic" panose="020B0502020202020204" pitchFamily="34" charset="0"/>
              </a:rPr>
              <a:t>Meesters</a:t>
            </a:r>
            <a:r>
              <a:rPr lang="en-US" sz="1600" b="1" dirty="0">
                <a:latin typeface="Century Gothic" panose="020B0502020202020204" pitchFamily="34" charset="0"/>
              </a:rPr>
              <a:t>, C. (2020) ‘Disconfirmation of confirmation bias: The influence of counter-attitudinal information’, </a:t>
            </a:r>
            <a:r>
              <a:rPr lang="en-US" sz="1600" b="1" i="1" dirty="0">
                <a:latin typeface="Century Gothic" panose="020B0502020202020204" pitchFamily="34" charset="0"/>
              </a:rPr>
              <a:t>Current Psychology</a:t>
            </a:r>
            <a:r>
              <a:rPr lang="en-US" sz="1600" b="1" dirty="0">
                <a:latin typeface="Century Gothic" panose="020B0502020202020204" pitchFamily="34" charset="0"/>
              </a:rPr>
              <a:t>, 41, pp. 2327-2333.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600" dirty="0">
              <a:latin typeface="Century Gothic" panose="020B0502020202020204" pitchFamily="34" charset="0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1" i="0" u="none" strike="noStrike" dirty="0">
                <a:effectLst/>
                <a:latin typeface="Century Gothic" panose="020B0502020202020204" pitchFamily="34" charset="0"/>
              </a:rPr>
              <a:t>Health and Safety Executive (2023) </a:t>
            </a:r>
            <a:r>
              <a:rPr lang="en-US" sz="1600" b="1" i="1" u="none" strike="noStrike" dirty="0">
                <a:effectLst/>
                <a:latin typeface="Century Gothic" panose="020B0502020202020204" pitchFamily="34" charset="0"/>
              </a:rPr>
              <a:t>Manual handling at work. </a:t>
            </a:r>
            <a:r>
              <a:rPr lang="en-US" sz="1600" b="1" u="none" strike="noStrike" dirty="0">
                <a:effectLst/>
                <a:latin typeface="Century Gothic" panose="020B0502020202020204" pitchFamily="34" charset="0"/>
              </a:rPr>
              <a:t>Available at</a:t>
            </a:r>
            <a:r>
              <a:rPr lang="en-US" sz="1600" b="1" strike="noStrike" dirty="0">
                <a:effectLst/>
                <a:latin typeface="Century Gothic" panose="020B0502020202020204" pitchFamily="34" charset="0"/>
              </a:rPr>
              <a:t>: </a:t>
            </a:r>
            <a:r>
              <a:rPr lang="en-GB" sz="1600" b="1" dirty="0">
                <a:latin typeface="Century Gothic" panose="020B0502020202020204" pitchFamily="34" charset="0"/>
              </a:rPr>
              <a:t>Manual handling at work - Musculoskeletal disorders – HSE (Accessed on 20</a:t>
            </a:r>
            <a:r>
              <a:rPr lang="en-GB" sz="1600" b="1" baseline="30000" dirty="0">
                <a:latin typeface="Century Gothic" panose="020B0502020202020204" pitchFamily="34" charset="0"/>
              </a:rPr>
              <a:t>th</a:t>
            </a:r>
            <a:r>
              <a:rPr lang="en-GB" sz="1600" b="1" dirty="0">
                <a:latin typeface="Century Gothic" panose="020B0502020202020204" pitchFamily="34" charset="0"/>
              </a:rPr>
              <a:t> April 2023).</a:t>
            </a:r>
            <a:endParaRPr lang="en-US" sz="1600" b="1" i="0" u="none" strike="noStrike" dirty="0">
              <a:effectLst/>
              <a:latin typeface="Century Gothic" panose="020B0502020202020204" pitchFamily="34" charset="0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600" b="1" i="0" u="none" strike="noStrike" dirty="0">
              <a:effectLst/>
              <a:latin typeface="Century Gothic" panose="020B0502020202020204" pitchFamily="34" charset="0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1" i="0" u="none" strike="noStrike" kern="1200" cap="none" spc="0" baseline="0" dirty="0">
                <a:uFillTx/>
                <a:latin typeface="Century Gothic" panose="020B0502020202020204" pitchFamily="34" charset="0"/>
              </a:rPr>
              <a:t>Health and Safety Executive (2023a) </a:t>
            </a:r>
            <a:r>
              <a:rPr lang="en-US" sz="1600" b="1" i="1" u="none" strike="noStrike" kern="1200" cap="none" spc="0" baseline="0" dirty="0">
                <a:uFillTx/>
                <a:latin typeface="Century Gothic" panose="020B0502020202020204" pitchFamily="34" charset="0"/>
              </a:rPr>
              <a:t>Moving and handling in health and social care.</a:t>
            </a:r>
            <a:r>
              <a:rPr lang="en-US" sz="1600" b="1" i="0" u="none" strike="noStrike" kern="1200" cap="none" spc="0" baseline="0" dirty="0">
                <a:uFillTx/>
                <a:latin typeface="Century Gothic" panose="020B0502020202020204" pitchFamily="34" charset="0"/>
              </a:rPr>
              <a:t> Available at: Moving and handling in health and social care (hse.gov.uk) (Accessed on 16</a:t>
            </a:r>
            <a:r>
              <a:rPr lang="en-US" sz="1600" b="1" i="0" u="none" strike="noStrike" kern="1200" cap="none" spc="0" baseline="30000" dirty="0">
                <a:uFillTx/>
                <a:latin typeface="Century Gothic" panose="020B0502020202020204" pitchFamily="34" charset="0"/>
              </a:rPr>
              <a:t>th</a:t>
            </a:r>
            <a:r>
              <a:rPr lang="en-US" sz="1600" b="1" i="0" u="none" strike="noStrike" kern="1200" cap="none" spc="0" baseline="0" dirty="0">
                <a:uFillTx/>
                <a:latin typeface="Century Gothic" panose="020B0502020202020204" pitchFamily="34" charset="0"/>
              </a:rPr>
              <a:t> April 2023).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600" b="1" i="0" u="none" strike="noStrike" kern="1200" cap="none" spc="0" baseline="0" dirty="0">
              <a:uFillTx/>
              <a:latin typeface="Century Gothic" panose="020B0502020202020204" pitchFamily="34" charset="0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1" i="0" u="none" strike="noStrike" kern="1200" cap="none" spc="0" baseline="0" dirty="0">
                <a:uFillTx/>
                <a:latin typeface="Century Gothic" panose="020B0502020202020204" pitchFamily="34" charset="0"/>
              </a:rPr>
              <a:t>Health and Safety Executive (2023b) </a:t>
            </a:r>
            <a:r>
              <a:rPr lang="en-US" sz="1600" b="1" i="1" u="none" strike="noStrike" kern="1200" cap="none" spc="0" baseline="0" dirty="0">
                <a:uFillTx/>
                <a:latin typeface="Century Gothic" panose="020B0502020202020204" pitchFamily="34" charset="0"/>
              </a:rPr>
              <a:t>Case study 2 – Health Services, Equipment fit for purpose. </a:t>
            </a:r>
            <a:r>
              <a:rPr lang="en-US" sz="1600" b="1" i="0" u="none" strike="noStrike" kern="1200" cap="none" spc="0" baseline="0" dirty="0">
                <a:uFillTx/>
                <a:latin typeface="Century Gothic" panose="020B0502020202020204" pitchFamily="34" charset="0"/>
              </a:rPr>
              <a:t>Available at: </a:t>
            </a:r>
            <a:r>
              <a:rPr lang="en-US" sz="1600" b="1" dirty="0">
                <a:latin typeface="Century Gothic" panose="020B0502020202020204" pitchFamily="34" charset="0"/>
              </a:rPr>
              <a:t>Equipment fit for purpose - Health services case study – MSD (Accessed on 20</a:t>
            </a:r>
            <a:r>
              <a:rPr lang="en-US" sz="1600" b="1" baseline="30000" dirty="0">
                <a:latin typeface="Century Gothic" panose="020B0502020202020204" pitchFamily="34" charset="0"/>
              </a:rPr>
              <a:t>th</a:t>
            </a:r>
            <a:r>
              <a:rPr lang="en-US" sz="1600" b="1" dirty="0">
                <a:latin typeface="Century Gothic" panose="020B0502020202020204" pitchFamily="34" charset="0"/>
              </a:rPr>
              <a:t> April 2023).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3769D-448B-8078-E696-3E9688F56BD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5775" y="493843"/>
            <a:ext cx="3909947" cy="933757"/>
          </a:xfrm>
        </p:spPr>
        <p:txBody>
          <a:bodyPr/>
          <a:lstStyle/>
          <a:p>
            <a:pPr lvl="0"/>
            <a:r>
              <a:rPr lang="en-US" sz="2400" dirty="0"/>
              <a:t>References continued</a:t>
            </a:r>
            <a:endParaRPr lang="en-GB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227D8B3-B5FF-BCB3-79A2-271B09FC7F3F}"/>
              </a:ext>
            </a:extLst>
          </p:cNvPr>
          <p:cNvSpPr txBox="1"/>
          <p:nvPr/>
        </p:nvSpPr>
        <p:spPr>
          <a:xfrm>
            <a:off x="376303" y="1273712"/>
            <a:ext cx="11439400" cy="3077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1" i="0" u="none" strike="noStrike" kern="1200" cap="none" spc="0" baseline="0" dirty="0">
              <a:uFillTx/>
              <a:latin typeface="Century Gothic" panose="020B0502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F05429F-0ED6-300C-6D27-C6163A868321}"/>
              </a:ext>
            </a:extLst>
          </p:cNvPr>
          <p:cNvSpPr txBox="1"/>
          <p:nvPr/>
        </p:nvSpPr>
        <p:spPr>
          <a:xfrm>
            <a:off x="485775" y="1581489"/>
            <a:ext cx="1132992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i="0" u="none" strike="noStrike" kern="1200" cap="none" spc="0" baseline="0" dirty="0">
                <a:uFillTx/>
                <a:latin typeface="Century Gothic" panose="020B0502020202020204" pitchFamily="34" charset="0"/>
              </a:rPr>
              <a:t>Ingham-Broomfield, R. (2017) ‘A nurses’ guide to ethical considerations and the process for ethical approval of nursing research’, </a:t>
            </a:r>
            <a:r>
              <a:rPr lang="en-US" sz="1600" b="1" i="1" u="none" strike="noStrike" kern="1200" cap="none" spc="0" baseline="0" dirty="0">
                <a:uFillTx/>
                <a:latin typeface="Century Gothic" panose="020B0502020202020204" pitchFamily="34" charset="0"/>
              </a:rPr>
              <a:t>Australian Journal of Advanced </a:t>
            </a:r>
            <a:r>
              <a:rPr lang="en-US" sz="1600" b="1" i="1" dirty="0">
                <a:latin typeface="Century Gothic" panose="020B0502020202020204" pitchFamily="34" charset="0"/>
              </a:rPr>
              <a:t>N</a:t>
            </a:r>
            <a:r>
              <a:rPr lang="en-US" sz="1600" b="1" i="1" u="none" strike="noStrike" kern="1200" cap="none" spc="0" baseline="0" dirty="0">
                <a:uFillTx/>
                <a:latin typeface="Century Gothic" panose="020B0502020202020204" pitchFamily="34" charset="0"/>
              </a:rPr>
              <a:t>ursing</a:t>
            </a:r>
            <a:r>
              <a:rPr lang="en-US" sz="1600" b="1" i="0" u="none" strike="noStrike" kern="1200" cap="none" spc="0" baseline="0" dirty="0">
                <a:uFillTx/>
                <a:latin typeface="Century Gothic" panose="020B0502020202020204" pitchFamily="34" charset="0"/>
              </a:rPr>
              <a:t>, 35(1), pp. 40–47.</a:t>
            </a:r>
          </a:p>
          <a:p>
            <a:endParaRPr lang="en-US" sz="1600" b="1" i="0" u="none" strike="noStrike" kern="1200" cap="none" spc="0" baseline="0" dirty="0">
              <a:uFillTx/>
              <a:latin typeface="Century Gothic" panose="020B0502020202020204" pitchFamily="34" charset="0"/>
            </a:endParaRPr>
          </a:p>
          <a:p>
            <a:r>
              <a:rPr lang="en-US" sz="1600" b="1" i="0" u="none" strike="noStrike" kern="1200" cap="none" spc="0" baseline="0" dirty="0">
                <a:uFillTx/>
                <a:latin typeface="Century Gothic" panose="020B0502020202020204" pitchFamily="34" charset="0"/>
              </a:rPr>
              <a:t>Jolley, J. (2020) </a:t>
            </a:r>
            <a:r>
              <a:rPr lang="en-US" sz="1600" b="1" i="1" u="none" strike="noStrike" kern="1200" cap="none" spc="0" baseline="0" dirty="0">
                <a:uFillTx/>
                <a:latin typeface="Century Gothic" panose="020B0502020202020204" pitchFamily="34" charset="0"/>
              </a:rPr>
              <a:t>Introducing research and evidence-based practice for nursing and healthcare professionals.</a:t>
            </a:r>
            <a:r>
              <a:rPr lang="en-US" sz="1600" b="1" i="0" u="none" strike="noStrike" kern="1200" cap="none" spc="0" baseline="0" dirty="0">
                <a:uFillTx/>
                <a:latin typeface="Century Gothic" panose="020B0502020202020204" pitchFamily="34" charset="0"/>
              </a:rPr>
              <a:t> </a:t>
            </a:r>
            <a:r>
              <a:rPr lang="en-US" sz="1600" b="1" dirty="0">
                <a:latin typeface="Century Gothic" panose="020B0502020202020204" pitchFamily="34" charset="0"/>
              </a:rPr>
              <a:t>3</a:t>
            </a:r>
            <a:r>
              <a:rPr lang="en-US" sz="1600" b="1" baseline="30000" dirty="0">
                <a:latin typeface="Century Gothic" panose="020B0502020202020204" pitchFamily="34" charset="0"/>
              </a:rPr>
              <a:t>rd</a:t>
            </a:r>
            <a:r>
              <a:rPr lang="en-US" sz="1600" b="1" dirty="0">
                <a:latin typeface="Century Gothic" panose="020B0502020202020204" pitchFamily="34" charset="0"/>
              </a:rPr>
              <a:t> </a:t>
            </a:r>
            <a:r>
              <a:rPr lang="en-US" sz="1600" b="1" dirty="0" err="1">
                <a:latin typeface="Century Gothic" panose="020B0502020202020204" pitchFamily="34" charset="0"/>
              </a:rPr>
              <a:t>edn</a:t>
            </a:r>
            <a:r>
              <a:rPr lang="en-US" sz="1600" b="1" i="0" u="none" strike="noStrike" kern="1200" cap="none" spc="0" baseline="0" dirty="0">
                <a:uFillTx/>
                <a:latin typeface="Century Gothic" panose="020B0502020202020204" pitchFamily="34" charset="0"/>
              </a:rPr>
              <a:t>. Milton Park, Abingdon, Oxon: Routledge.</a:t>
            </a:r>
          </a:p>
          <a:p>
            <a:endParaRPr lang="en-US" sz="1600" b="1" i="0" u="none" strike="noStrike" dirty="0">
              <a:effectLst/>
              <a:latin typeface="Century Gothic" panose="020B0502020202020204" pitchFamily="34" charset="0"/>
            </a:endParaRPr>
          </a:p>
          <a:p>
            <a:r>
              <a:rPr lang="en-US" sz="1600" b="1" i="0" u="none" strike="noStrike" dirty="0">
                <a:effectLst/>
                <a:latin typeface="Century Gothic" panose="020B0502020202020204" pitchFamily="34" charset="0"/>
              </a:rPr>
              <a:t>McLeod, J. (2015) </a:t>
            </a:r>
            <a:r>
              <a:rPr lang="en-US" sz="1600" b="1" i="1" u="none" strike="noStrike" dirty="0">
                <a:effectLst/>
                <a:latin typeface="Century Gothic" panose="020B0502020202020204" pitchFamily="34" charset="0"/>
              </a:rPr>
              <a:t>Doing Research in counselling and psychotherapy</a:t>
            </a:r>
            <a:r>
              <a:rPr lang="en-US" sz="1600" b="1" i="0" u="none" strike="noStrike" dirty="0">
                <a:effectLst/>
                <a:latin typeface="Century Gothic" panose="020B0502020202020204" pitchFamily="34" charset="0"/>
              </a:rPr>
              <a:t>. London : Sage.</a:t>
            </a:r>
            <a:endParaRPr lang="en-US" sz="1600" b="1" i="0" u="none" strike="noStrike" kern="1200" cap="none" spc="0" baseline="0" dirty="0">
              <a:uFillTx/>
              <a:latin typeface="Century Gothic" panose="020B0502020202020204" pitchFamily="34" charset="0"/>
            </a:endParaRPr>
          </a:p>
          <a:p>
            <a:endParaRPr lang="en-US" sz="1600" b="1" dirty="0">
              <a:latin typeface="Century Gothic" panose="020B0502020202020204" pitchFamily="34" charset="0"/>
            </a:endParaRPr>
          </a:p>
          <a:p>
            <a:r>
              <a:rPr lang="en-US" sz="1600" b="1" dirty="0">
                <a:latin typeface="Century Gothic" panose="020B0502020202020204" pitchFamily="34" charset="0"/>
              </a:rPr>
              <a:t>National Institute for Health and Care Excellence (2023) </a:t>
            </a:r>
            <a:r>
              <a:rPr lang="en-US" sz="1600" b="1" i="1" dirty="0">
                <a:latin typeface="Century Gothic" panose="020B0502020202020204" pitchFamily="34" charset="0"/>
              </a:rPr>
              <a:t>Practical steps to improving services using NICE guidance. </a:t>
            </a:r>
            <a:r>
              <a:rPr lang="en-US" sz="1600" b="1" dirty="0">
                <a:latin typeface="Century Gothic" panose="020B0502020202020204" pitchFamily="34" charset="0"/>
              </a:rPr>
              <a:t>Available at: Practical steps to improving services using NICE guidance (Accessed 23</a:t>
            </a:r>
            <a:r>
              <a:rPr lang="en-US" sz="1600" b="1" baseline="30000" dirty="0">
                <a:latin typeface="Century Gothic" panose="020B0502020202020204" pitchFamily="34" charset="0"/>
              </a:rPr>
              <a:t>rd</a:t>
            </a:r>
            <a:r>
              <a:rPr lang="en-US" sz="1600" b="1" dirty="0">
                <a:latin typeface="Century Gothic" panose="020B0502020202020204" pitchFamily="34" charset="0"/>
              </a:rPr>
              <a:t> April 2023).</a:t>
            </a:r>
          </a:p>
          <a:p>
            <a:endParaRPr lang="en-US" sz="1600" dirty="0">
              <a:latin typeface="Century Gothic" panose="020B0502020202020204" pitchFamily="34" charset="0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sz="1600" b="1" dirty="0">
                <a:latin typeface="Century Gothic" panose="020B0502020202020204" pitchFamily="34" charset="0"/>
              </a:rPr>
              <a:t>Rada, G. (2023) </a:t>
            </a:r>
            <a:r>
              <a:rPr lang="en-US" sz="1600" b="1" i="1" dirty="0">
                <a:latin typeface="Century Gothic" panose="020B0502020202020204" pitchFamily="34" charset="0"/>
              </a:rPr>
              <a:t>What is the best evidence and how to find it. </a:t>
            </a:r>
            <a:r>
              <a:rPr lang="en-US" sz="1600" b="1" dirty="0">
                <a:latin typeface="Century Gothic" panose="020B0502020202020204" pitchFamily="34" charset="0"/>
              </a:rPr>
              <a:t>Available at: What is the best evidence and how to find it | BMJ Best Practice (Accessed on 18</a:t>
            </a:r>
            <a:r>
              <a:rPr lang="en-US" sz="1600" b="1" baseline="30000" dirty="0">
                <a:latin typeface="Century Gothic" panose="020B0502020202020204" pitchFamily="34" charset="0"/>
              </a:rPr>
              <a:t>th</a:t>
            </a:r>
            <a:r>
              <a:rPr lang="en-US" sz="1600" b="1" dirty="0">
                <a:latin typeface="Century Gothic" panose="020B0502020202020204" pitchFamily="34" charset="0"/>
              </a:rPr>
              <a:t> April 2023).</a:t>
            </a:r>
          </a:p>
          <a:p>
            <a:endParaRPr lang="en-US" sz="1600" dirty="0">
              <a:latin typeface="Century Gothic" panose="020B0502020202020204" pitchFamily="34" charset="0"/>
            </a:endParaRPr>
          </a:p>
          <a:p>
            <a:r>
              <a:rPr lang="en-US" sz="1600" b="1" i="0" u="none" strike="noStrike" dirty="0">
                <a:effectLst/>
                <a:latin typeface="Century Gothic" panose="020B0502020202020204" pitchFamily="34" charset="0"/>
              </a:rPr>
              <a:t>Shenton, A. K. (2004) </a:t>
            </a:r>
            <a:r>
              <a:rPr lang="en-US" sz="1600" b="1" i="1" u="none" strike="noStrike" dirty="0">
                <a:effectLst/>
                <a:latin typeface="Century Gothic" panose="020B0502020202020204" pitchFamily="34" charset="0"/>
              </a:rPr>
              <a:t>Strategies for Ensuring Trustworthiness in Qualitative Research Projects.</a:t>
            </a:r>
            <a:r>
              <a:rPr lang="en-US" sz="1600" b="1" i="0" u="none" strike="noStrike" dirty="0">
                <a:effectLst/>
                <a:latin typeface="Century Gothic" panose="020B0502020202020204" pitchFamily="34" charset="0"/>
              </a:rPr>
              <a:t> Available at : https://eric.ed.gov/?id=EJ792970 (Accessed on 19</a:t>
            </a:r>
            <a:r>
              <a:rPr lang="en-US" sz="1600" b="1" i="0" u="none" strike="noStrike" baseline="30000" dirty="0">
                <a:effectLst/>
                <a:latin typeface="Century Gothic" panose="020B0502020202020204" pitchFamily="34" charset="0"/>
              </a:rPr>
              <a:t>th</a:t>
            </a:r>
            <a:r>
              <a:rPr lang="en-US" sz="1600" b="1" i="0" u="none" strike="noStrike" dirty="0">
                <a:effectLst/>
                <a:latin typeface="Century Gothic" panose="020B0502020202020204" pitchFamily="34" charset="0"/>
              </a:rPr>
              <a:t> April 2023).</a:t>
            </a:r>
            <a:endParaRPr lang="en-GB" sz="1600" b="1" i="0" u="none" strike="noStrike" kern="1200" cap="none" spc="0" baseline="0" dirty="0">
              <a:uFillTx/>
              <a:latin typeface="Century Gothic" panose="020B0502020202020204" pitchFamily="34" charset="0"/>
            </a:endParaRPr>
          </a:p>
          <a:p>
            <a:endParaRPr lang="en-GB" sz="1400" dirty="0"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632353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7|16.5|5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|15|3.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6|6.3|10.1|3.2|8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5.7|2.3|2.5|2.5|1.8|4.8|4.5|4.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4|25.1|48.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.7|5.9"/>
</p:tagLst>
</file>

<file path=ppt/theme/theme1.xml><?xml version="1.0" encoding="utf-8"?>
<a:theme xmlns:a="http://schemas.openxmlformats.org/drawingml/2006/main" name="Sl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8622</TotalTime>
  <Words>886</Words>
  <Application>Microsoft Office PowerPoint</Application>
  <PresentationFormat>Widescreen</PresentationFormat>
  <Paragraphs>99</Paragraphs>
  <Slides>17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Arial</vt:lpstr>
      <vt:lpstr>Calibri</vt:lpstr>
      <vt:lpstr>Cascadia Code SemiBold</vt:lpstr>
      <vt:lpstr>Cascadia Mono SemiBold</vt:lpstr>
      <vt:lpstr>Century Gothic</vt:lpstr>
      <vt:lpstr>Wingdings</vt:lpstr>
      <vt:lpstr>Wingdings 3</vt:lpstr>
      <vt:lpstr>Slice</vt:lpstr>
      <vt:lpstr>Evidence Based Practice</vt:lpstr>
      <vt:lpstr>PowerPoint Presentation</vt:lpstr>
      <vt:lpstr>Contents </vt:lpstr>
      <vt:lpstr>What is Evidence-based Practice?</vt:lpstr>
      <vt:lpstr>Types of evidence</vt:lpstr>
      <vt:lpstr>Not all research brings desired results</vt:lpstr>
      <vt:lpstr>PowerPoint Presentation</vt:lpstr>
      <vt:lpstr>manual handling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  any questions?</vt:lpstr>
      <vt:lpstr>References</vt:lpstr>
      <vt:lpstr>References continued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Moving and Handling in health and social care</dc:title>
  <dc:creator>Ayesha Hutchinson</dc:creator>
  <cp:lastModifiedBy>Ayesha Hutchinson</cp:lastModifiedBy>
  <cp:revision>6</cp:revision>
  <dcterms:created xsi:type="dcterms:W3CDTF">2023-04-16T15:57:16Z</dcterms:created>
  <dcterms:modified xsi:type="dcterms:W3CDTF">2023-04-25T21:40:20Z</dcterms:modified>
</cp:coreProperties>
</file>