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FA8426-0560-4454-8645-3D689F1ACAAD}" v="2" dt="2022-05-25T15:26:09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ed Kabeer" userId="563cd73e971ee64a" providerId="LiveId" clId="{A0FA8426-0560-4454-8645-3D689F1ACAAD}"/>
    <pc:docChg chg="custSel modSld">
      <pc:chgData name="Muhammed Kabeer" userId="563cd73e971ee64a" providerId="LiveId" clId="{A0FA8426-0560-4454-8645-3D689F1ACAAD}" dt="2022-05-25T15:26:11.281" v="9" actId="962"/>
      <pc:docMkLst>
        <pc:docMk/>
      </pc:docMkLst>
      <pc:sldChg chg="addSp delSp modSp mod">
        <pc:chgData name="Muhammed Kabeer" userId="563cd73e971ee64a" providerId="LiveId" clId="{A0FA8426-0560-4454-8645-3D689F1ACAAD}" dt="2022-05-25T15:26:11.281" v="9" actId="962"/>
        <pc:sldMkLst>
          <pc:docMk/>
          <pc:sldMk cId="3724925700" sldId="256"/>
        </pc:sldMkLst>
        <pc:picChg chg="add del mod">
          <ac:chgData name="Muhammed Kabeer" userId="563cd73e971ee64a" providerId="LiveId" clId="{A0FA8426-0560-4454-8645-3D689F1ACAAD}" dt="2022-05-25T15:25:37.937" v="6" actId="21"/>
          <ac:picMkLst>
            <pc:docMk/>
            <pc:sldMk cId="3724925700" sldId="256"/>
            <ac:picMk id="3" creationId="{F9AE57B5-A9C5-557F-58DD-56BAB17EF47E}"/>
          </ac:picMkLst>
        </pc:picChg>
        <pc:picChg chg="add mod">
          <ac:chgData name="Muhammed Kabeer" userId="563cd73e971ee64a" providerId="LiveId" clId="{A0FA8426-0560-4454-8645-3D689F1ACAAD}" dt="2022-05-25T15:26:11.281" v="9" actId="962"/>
          <ac:picMkLst>
            <pc:docMk/>
            <pc:sldMk cId="3724925700" sldId="256"/>
            <ac:picMk id="4" creationId="{A59799F5-1098-38B6-C5BF-FDF6EF7D9B3C}"/>
          </ac:picMkLst>
        </pc:picChg>
        <pc:picChg chg="del">
          <ac:chgData name="Muhammed Kabeer" userId="563cd73e971ee64a" providerId="LiveId" clId="{A0FA8426-0560-4454-8645-3D689F1ACAAD}" dt="2022-05-18T19:05:33.584" v="0" actId="21"/>
          <ac:picMkLst>
            <pc:docMk/>
            <pc:sldMk cId="3724925700" sldId="256"/>
            <ac:picMk id="7" creationId="{1DF1AB1B-C7A9-EE80-F025-7F69541428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DEC77-EFA3-5109-1440-56A64AF109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AD2FAC-9DA5-4348-94A1-D29C54563D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666E6-3C16-4CFF-E284-A1B33435C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F3C51-4FF0-6557-6FDC-5EA4DB2CB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870DC-E9FF-5BCD-9B9D-CBD585642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83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8F297-78EA-1D22-25C0-35A356E0D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D6EE6-BC7D-CF87-1639-3C4C688F5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6F22C-42BC-89CA-40D2-02218FC06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CF62B-758B-ABBD-B561-5FDB2D559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05FF2-7CFD-4D82-C746-39CB37805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774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D7B55-F617-BEAC-E49C-C5D153296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6C8EE-9D0B-682C-52BC-93F833D92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772D1-C68B-F32B-0C1E-0E4851A0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4761A-B3AC-544B-3FB1-2ADBB9B0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54526-DE42-D61E-FAD9-3B6997027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80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6D08B-200D-0F13-B069-EA1A25905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B4625-A3FC-7F16-05CB-9AD3E4113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034B09-832A-C372-E1D6-D95EE8E7D6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C79834-B8D3-74C6-B159-C557D438E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98952-5439-52E7-8046-E45AA1C44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A179FB-E212-9178-7D89-43F501FA0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5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8BC71-8895-48A5-7564-D31232164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401672-08C1-9F5F-2A0D-A351280854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43B97-0225-EA9B-0451-2D709166E1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5E2B1D-5CD5-9D3A-2D65-3460E29FB7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247036-967E-987A-1ACB-8C38B14741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F7357F-8A72-BB57-F710-BF320E235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66609F-D97E-172B-E7B6-D2A360F0B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70863F-1AA6-839C-3655-E0C5674AA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32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DEB08-CF72-AB70-D0A3-447E493AB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F2832-F0F1-AF5B-A9CD-547AEFE1A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073F5-258F-712F-3D19-0B94D2A36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EC6C09-C7B5-19ED-C96D-E709F85AA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00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F16C7E-89EE-49B8-466D-4E585BF1D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36E580-835E-03B2-B078-40ED9CEF8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AB2C10-FC6E-52DC-7B54-95A60AB59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212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790A-062E-CC27-2E8C-238558E47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494B-A18A-9953-20FD-05233CE30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51B611-7D32-4DC3-7629-A0EE31719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27540-C70E-8117-13DB-D31504A69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D8666C-DEA2-2AE0-F1C7-3CE63C3F5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B90DF7-66BE-1C99-44EA-D593CEE4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30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F131A-6C83-75C2-A353-92B03508C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E5A3C1-3FD9-CCA2-DA9C-BAF28FC0C0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9DD32-2EB4-8816-9F5A-0DE14851AF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77788A-8CED-EDAE-4B28-229C7B38B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A7E63-C063-7D51-4935-F66E1FBD5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B677F-DC45-7CF4-AAFA-7EBA8B4BA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45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49C43-D5A6-012C-2CB2-159E990FF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8CD191-68C8-5D48-4924-19954F7D97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42F46-5D12-FE89-F132-9B03928FB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D811A-D83E-DB03-A977-44B30373C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F7A78-4D34-6874-6B8B-D9915FD86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479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B2B071-A915-02DE-A787-33B62F7DDC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39BE5-CBEE-CAAD-AA98-75E4D99956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DF765-0D48-BE44-2D67-F5608DFFE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A2A9F-4369-A736-3371-496F63ECC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6A0D6-A209-74F9-6A27-021DC5916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13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A4BAB7-3B96-0293-497A-1643ED74B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867C4-F325-43B6-04AB-336C73FC7A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94EFB-2215-C8EA-8AF8-D50F335235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003F6-4BEB-4BD6-ACB9-A0A881FF36ED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12F42-5F5B-2321-2749-67151C7890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0D4F7-36EE-20A0-A037-26580D86D6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B6911-6BAE-4399-B69D-1F2463926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1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BCBB471-EBB4-5BDC-5678-501B808A834A}"/>
              </a:ext>
            </a:extLst>
          </p:cNvPr>
          <p:cNvSpPr txBox="1"/>
          <p:nvPr/>
        </p:nvSpPr>
        <p:spPr>
          <a:xfrm flipV="1">
            <a:off x="-32657" y="0"/>
            <a:ext cx="65314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" dirty="0">
                <a:solidFill>
                  <a:schemeClr val="bg1"/>
                </a:solidFill>
              </a:rPr>
              <a:t>This is my business card for Gran Hotel Bali where I am the hotel manager. Both contact details and job position can be seen on the card.</a:t>
            </a:r>
            <a:endParaRPr lang="en-GB" sz="100" dirty="0">
              <a:solidFill>
                <a:schemeClr val="bg1"/>
              </a:solidFill>
            </a:endParaRPr>
          </a:p>
        </p:txBody>
      </p:sp>
      <p:pic>
        <p:nvPicPr>
          <p:cNvPr id="4" name="Picture 3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59799F5-1098-38B6-C5BF-FDF6EF7D9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389" y="1075996"/>
            <a:ext cx="8221222" cy="470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925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29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2022-05-16T18:31:39Z</dcterms:created>
  <dcterms:modified xsi:type="dcterms:W3CDTF">2022-05-25T15:26:18Z</dcterms:modified>
</cp:coreProperties>
</file>