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72" r:id="rId4"/>
  </p:sldMasterIdLst>
  <p:notesMasterIdLst>
    <p:notesMasterId r:id="rId36"/>
  </p:notesMasterIdLst>
  <p:handoutMasterIdLst>
    <p:handoutMasterId r:id="rId37"/>
  </p:handoutMasterIdLst>
  <p:sldIdLst>
    <p:sldId id="274" r:id="rId5"/>
    <p:sldId id="275" r:id="rId6"/>
    <p:sldId id="301" r:id="rId7"/>
    <p:sldId id="276" r:id="rId8"/>
    <p:sldId id="278" r:id="rId9"/>
    <p:sldId id="279" r:id="rId10"/>
    <p:sldId id="280" r:id="rId11"/>
    <p:sldId id="303" r:id="rId12"/>
    <p:sldId id="302" r:id="rId13"/>
    <p:sldId id="304" r:id="rId14"/>
    <p:sldId id="305" r:id="rId15"/>
    <p:sldId id="298" r:id="rId16"/>
    <p:sldId id="281" r:id="rId17"/>
    <p:sldId id="297" r:id="rId18"/>
    <p:sldId id="306" r:id="rId19"/>
    <p:sldId id="282" r:id="rId20"/>
    <p:sldId id="283" r:id="rId21"/>
    <p:sldId id="284" r:id="rId22"/>
    <p:sldId id="285" r:id="rId23"/>
    <p:sldId id="286" r:id="rId24"/>
    <p:sldId id="287" r:id="rId25"/>
    <p:sldId id="288" r:id="rId26"/>
    <p:sldId id="289" r:id="rId27"/>
    <p:sldId id="293" r:id="rId28"/>
    <p:sldId id="290" r:id="rId29"/>
    <p:sldId id="291" r:id="rId30"/>
    <p:sldId id="292" r:id="rId31"/>
    <p:sldId id="294" r:id="rId32"/>
    <p:sldId id="295" r:id="rId33"/>
    <p:sldId id="296" r:id="rId34"/>
    <p:sldId id="300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AB900"/>
    <a:srgbClr val="000000"/>
    <a:srgbClr val="5959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7CE84F3-28C3-443E-9E96-99CF82512B78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703" autoAdjust="0"/>
  </p:normalViewPr>
  <p:slideViewPr>
    <p:cSldViewPr snapToGrid="0">
      <p:cViewPr varScale="1">
        <p:scale>
          <a:sx n="63" d="100"/>
          <a:sy n="63" d="100"/>
        </p:scale>
        <p:origin x="72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8" d="100"/>
          <a:sy n="58" d="100"/>
        </p:scale>
        <p:origin x="2965" y="4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6E33EC2-9EC5-4E10-9144-86E86613D31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F9F941-E752-4BD2-BA91-874CE8E1C01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3DD978-A294-4268-829C-55C7EB5D9910}" type="datetimeFigureOut">
              <a:rPr lang="en-US" smtClean="0"/>
              <a:t>9/6/2019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7F5445-1C7B-4CE5-97AA-11FE3B0D1DF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39B5BE-3C96-4779-BAFC-FA6CC51DA2A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6CA8D4-27C8-4D41-90BD-AED8D47A3C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50471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2E9404-0252-4823-AD24-A092A5EE9433}" type="datetimeFigureOut">
              <a:rPr lang="en-US" smtClean="0"/>
              <a:t>9/6/2019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F972E0-5198-46C6-8EFE-44A646AD96E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6914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template for students to design a field trip to a location for other students to view. Includes directions to the student of what to include on each slide and what content should be considered.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345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9/6/2019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F0A33C-B6D6-454E-A4EA-5198AC78DEE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B941F392-55E3-4875-A0A8-7C2B611343C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165359" y="599983"/>
            <a:ext cx="638175" cy="53975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buNone/>
              <a:defRPr sz="2800">
                <a:solidFill>
                  <a:schemeClr val="bg1"/>
                </a:solidFill>
              </a:defRPr>
            </a:lvl2pPr>
            <a:lvl3pPr marL="457200" indent="0" algn="ctr">
              <a:buNone/>
              <a:defRPr sz="2800">
                <a:solidFill>
                  <a:schemeClr val="bg1"/>
                </a:solidFill>
              </a:defRPr>
            </a:lvl3pPr>
            <a:lvl4pPr marL="685800" indent="0" algn="ctr">
              <a:buNone/>
              <a:defRPr sz="2800">
                <a:solidFill>
                  <a:schemeClr val="bg1"/>
                </a:solidFill>
              </a:defRPr>
            </a:lvl4pPr>
            <a:lvl5pPr marL="914400" indent="0" algn="ctr"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8" name="Text Placeholder 16">
            <a:extLst>
              <a:ext uri="{FF2B5EF4-FFF2-40B4-BE49-F238E27FC236}">
                <a16:creationId xmlns:a16="http://schemas.microsoft.com/office/drawing/2014/main" id="{792D370F-01D2-4F21-BE9F-9951674A658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805594" y="1242501"/>
            <a:ext cx="638175" cy="53975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buNone/>
              <a:defRPr sz="2800">
                <a:solidFill>
                  <a:schemeClr val="bg1"/>
                </a:solidFill>
              </a:defRPr>
            </a:lvl2pPr>
            <a:lvl3pPr marL="457200" indent="0" algn="ctr">
              <a:buNone/>
              <a:defRPr sz="2800">
                <a:solidFill>
                  <a:schemeClr val="bg1"/>
                </a:solidFill>
              </a:defRPr>
            </a:lvl3pPr>
            <a:lvl4pPr marL="685800" indent="0" algn="ctr">
              <a:buNone/>
              <a:defRPr sz="2800">
                <a:solidFill>
                  <a:schemeClr val="bg1"/>
                </a:solidFill>
              </a:defRPr>
            </a:lvl4pPr>
            <a:lvl5pPr marL="914400" indent="0" algn="ctr"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9" name="Text Placeholder 16">
            <a:extLst>
              <a:ext uri="{FF2B5EF4-FFF2-40B4-BE49-F238E27FC236}">
                <a16:creationId xmlns:a16="http://schemas.microsoft.com/office/drawing/2014/main" id="{F0D26AC6-BA38-4193-A559-92272875835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165359" y="1885019"/>
            <a:ext cx="638175" cy="53975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buNone/>
              <a:defRPr sz="2800"/>
            </a:lvl2pPr>
            <a:lvl3pPr marL="457200" indent="0" algn="ctr">
              <a:buNone/>
              <a:defRPr sz="2800"/>
            </a:lvl3pPr>
            <a:lvl4pPr marL="685800" indent="0" algn="ctr">
              <a:buNone/>
              <a:defRPr sz="2800"/>
            </a:lvl4pPr>
            <a:lvl5pPr marL="914400" indent="0" algn="ctr">
              <a:buNone/>
              <a:defRPr sz="28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E8BC1B5E-B477-4CD0-996D-5614FE4B3FE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527184" y="1238157"/>
            <a:ext cx="638175" cy="53975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buNone/>
              <a:defRPr sz="2800"/>
            </a:lvl2pPr>
            <a:lvl3pPr marL="457200" indent="0" algn="ctr">
              <a:buNone/>
              <a:defRPr sz="2800"/>
            </a:lvl3pPr>
            <a:lvl4pPr marL="685800" indent="0" algn="ctr">
              <a:buNone/>
              <a:defRPr sz="2800"/>
            </a:lvl4pPr>
            <a:lvl5pPr marL="914400" indent="0" algn="ctr">
              <a:buNone/>
              <a:defRPr sz="28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 bwMode="blackWhite">
          <a:xfrm>
            <a:off x="4311650" y="1512376"/>
            <a:ext cx="3568700" cy="1809943"/>
          </a:xfrm>
          <a:noFill/>
          <a:ln w="38100">
            <a:noFill/>
          </a:ln>
        </p:spPr>
        <p:txBody>
          <a:bodyPr lIns="274320" rIns="274320" anchor="ctr" anchorCtr="0">
            <a:normAutofit/>
          </a:bodyPr>
          <a:lstStyle>
            <a:lvl1pPr algn="ctr">
              <a:defRPr sz="3800" cap="none" baseline="0">
                <a:solidFill>
                  <a:schemeClr val="tx1"/>
                </a:solidFill>
                <a:latin typeface="+mj-lt"/>
                <a:ea typeface="Verdana" panose="020B0604030504040204" pitchFamily="34" charset="0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11650" y="3322319"/>
            <a:ext cx="3568700" cy="2023304"/>
          </a:xfrm>
          <a:noFill/>
        </p:spPr>
        <p:txBody>
          <a:bodyPr anchor="ctr" anchorCtr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15302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black">
          <a:xfrm>
            <a:off x="688624" y="594360"/>
            <a:ext cx="10893775" cy="1962150"/>
          </a:xfrm>
          <a:noFill/>
          <a:ln w="38100">
            <a:solidFill>
              <a:schemeClr val="bg1"/>
            </a:solidFill>
          </a:ln>
        </p:spPr>
        <p:txBody>
          <a:bodyPr lIns="72000" tIns="72000" rIns="72000" bIns="72000" anchor="t" anchorCtr="0">
            <a:normAutofit/>
          </a:bodyPr>
          <a:lstStyle>
            <a:lvl1pPr algn="l">
              <a:defRPr sz="4000" cap="none" spc="0" baseline="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699108" y="2084071"/>
            <a:ext cx="10883292" cy="3501154"/>
          </a:xfrm>
        </p:spPr>
        <p:txBody>
          <a:bodyPr numCol="2" spcCol="108000">
            <a:normAutofit/>
          </a:bodyPr>
          <a:lstStyle>
            <a:lvl1pPr marL="2286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1pPr>
            <a:lvl2pPr marL="4572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2pPr>
            <a:lvl3pPr marL="6858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3pPr>
            <a:lvl4pPr marL="9144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4pPr>
            <a:lvl5pPr marL="11430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256090" y="6234888"/>
            <a:ext cx="2025832" cy="323968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9/6/2019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895599" y="6238816"/>
            <a:ext cx="4229101" cy="32004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916161" y="5804577"/>
            <a:ext cx="365760" cy="36576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42F0A33C-B6D6-454E-A4EA-5198AC78DEE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C5B8FA8-6A22-40E7-B3E9-A963C93B51FA}"/>
              </a:ext>
            </a:extLst>
          </p:cNvPr>
          <p:cNvSpPr/>
          <p:nvPr userDrawn="1"/>
        </p:nvSpPr>
        <p:spPr>
          <a:xfrm>
            <a:off x="-15240" y="2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58204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p Slide">
    <p:bg bwMode="lt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B1E50CE-2A10-414D-A44D-9CE008E33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 bwMode="white">
          <a:xfrm>
            <a:off x="0" y="0"/>
            <a:ext cx="12192000" cy="6858000"/>
          </a:xfrm>
          <a:solidFill>
            <a:schemeClr val="tx1"/>
          </a:solidFill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BFBB01-2158-40AB-B652-ED00805909B1}"/>
              </a:ext>
            </a:extLst>
          </p:cNvPr>
          <p:cNvSpPr/>
          <p:nvPr userDrawn="1"/>
        </p:nvSpPr>
        <p:spPr>
          <a:xfrm rot="5400000">
            <a:off x="5657999" y="340659"/>
            <a:ext cx="864000" cy="1220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9/6/2019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251855" y="6236208"/>
            <a:ext cx="5901189" cy="320040"/>
          </a:xfrm>
        </p:spPr>
        <p:txBody>
          <a:bodyPr/>
          <a:lstStyle>
            <a:lvl1pPr>
              <a:defRPr>
                <a:solidFill>
                  <a:schemeClr val="bg1">
                    <a:alpha val="7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9A01CDD-F399-4646-90ED-E57A0E6099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black">
          <a:xfrm>
            <a:off x="7748789" y="246231"/>
            <a:ext cx="3787891" cy="957729"/>
          </a:xfrm>
          <a:noFill/>
          <a:ln>
            <a:noFill/>
          </a:ln>
        </p:spPr>
        <p:txBody>
          <a:bodyPr anchor="b" anchorCtr="0">
            <a:normAutofit/>
          </a:bodyPr>
          <a:lstStyle>
            <a:lvl1pPr algn="r">
              <a:defRPr sz="4000" b="0" cap="none" baseline="0">
                <a:solidFill>
                  <a:schemeClr val="accent2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452D643-DA50-4240-9810-A9BBB972882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092439" y="1343510"/>
            <a:ext cx="3383905" cy="4472513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228600" indent="0" algn="r">
              <a:buNone/>
              <a:defRPr sz="2000">
                <a:solidFill>
                  <a:schemeClr val="bg1"/>
                </a:solidFill>
              </a:defRPr>
            </a:lvl2pPr>
            <a:lvl3pPr marL="457200" indent="0" algn="r">
              <a:buNone/>
              <a:defRPr sz="2000">
                <a:solidFill>
                  <a:schemeClr val="bg1"/>
                </a:solidFill>
              </a:defRPr>
            </a:lvl3pPr>
            <a:lvl4pPr marL="685800" indent="0" algn="r">
              <a:buNone/>
              <a:defRPr sz="2000">
                <a:solidFill>
                  <a:schemeClr val="bg1"/>
                </a:solidFill>
              </a:defRPr>
            </a:lvl4pPr>
            <a:lvl5pPr marL="914400" indent="0" algn="r">
              <a:buNone/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4591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blackWhite">
          <a:xfrm>
            <a:off x="883920" y="592183"/>
            <a:ext cx="5750440" cy="1810379"/>
          </a:xfrm>
          <a:noFill/>
          <a:ln>
            <a:noFill/>
          </a:ln>
        </p:spPr>
        <p:txBody>
          <a:bodyPr lIns="0" anchor="t" anchorCtr="0">
            <a:noAutofit/>
          </a:bodyPr>
          <a:lstStyle>
            <a:lvl1pPr marL="0" indent="0" algn="l" defTabSz="0">
              <a:buFont typeface="Arial" panose="020B0604020202020204" pitchFamily="34" charset="0"/>
              <a:buNone/>
              <a:defRPr sz="4000" cap="none" spc="0" baseline="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97200" y="0"/>
            <a:ext cx="5700896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 bwMode="white">
          <a:xfrm>
            <a:off x="632071" y="2417802"/>
            <a:ext cx="5297398" cy="3710855"/>
          </a:xfrm>
        </p:spPr>
        <p:txBody>
          <a:bodyPr anchor="t" anchorCtr="1">
            <a:normAutofit/>
          </a:bodyPr>
          <a:lstStyle>
            <a:lvl1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38386F08-408F-4BD2-A5F9-1FF72E18D3C3}" type="datetimeFigureOut">
              <a:rPr lang="en-US" noProof="0" smtClean="0"/>
              <a:t>9/6/2019</a:t>
            </a:fld>
            <a:endParaRPr lang="en-US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91309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C226BE6-63BD-4193-A5B9-87DBDF176AB9}"/>
              </a:ext>
            </a:extLst>
          </p:cNvPr>
          <p:cNvSpPr/>
          <p:nvPr userDrawn="1"/>
        </p:nvSpPr>
        <p:spPr>
          <a:xfrm rot="5400000">
            <a:off x="5712000" y="-5718344"/>
            <a:ext cx="756000" cy="1220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4175220" y="3508040"/>
            <a:ext cx="3841560" cy="3420000"/>
          </a:xfrm>
          <a:noFill/>
          <a:ln>
            <a:noFill/>
          </a:ln>
        </p:spPr>
        <p:txBody>
          <a:bodyPr anchor="ctr" anchorCtr="1">
            <a:noAutofit/>
          </a:bodyPr>
          <a:lstStyle>
            <a:lvl1pPr algn="l">
              <a:defRPr sz="2400" cap="none">
                <a:solidFill>
                  <a:schemeClr val="tx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404860" y="1005840"/>
            <a:ext cx="3497580" cy="5593080"/>
          </a:xfrm>
        </p:spPr>
        <p:txBody>
          <a:bodyPr anchor="t" anchorCtr="0">
            <a:normAutofit/>
          </a:bodyPr>
          <a:lstStyle>
            <a:lvl1pPr marL="285750" indent="-285750" algn="l"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8629149" y="6254056"/>
            <a:ext cx="2753746" cy="323968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38386F08-408F-4BD2-A5F9-1FF72E18D3C3}" type="datetimeFigureOut">
              <a:rPr lang="en-US" noProof="0" smtClean="0"/>
              <a:t>9/6/2019</a:t>
            </a:fld>
            <a:endParaRPr lang="en-US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0175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>
          <a:xfrm>
            <a:off x="11566642" y="6233160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A010B646-69BD-42FF-80B8-7A065EA6A284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293917" y="996684"/>
            <a:ext cx="3497580" cy="5593080"/>
          </a:xfrm>
        </p:spPr>
        <p:txBody>
          <a:bodyPr anchor="t" anchorCtr="0">
            <a:normAutofit/>
          </a:bodyPr>
          <a:lstStyle>
            <a:lvl1pPr marL="285750" indent="-285750" algn="l"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10544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459962" y="6324918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2B21E085-4E62-4EC9-A5F1-16523F1959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black">
          <a:xfrm>
            <a:off x="6942215" y="426720"/>
            <a:ext cx="4699941" cy="1188720"/>
          </a:xfrm>
          <a:noFill/>
          <a:ln>
            <a:noFill/>
          </a:ln>
        </p:spPr>
        <p:txBody>
          <a:bodyPr/>
          <a:lstStyle>
            <a:lvl1pPr algn="l">
              <a:defRPr cap="none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FFCDFB3A-4CE3-463F-8C40-B15E3F5CFCA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048876" y="1818152"/>
            <a:ext cx="4045844" cy="4277848"/>
          </a:xfrm>
          <a:noFill/>
        </p:spPr>
        <p:txBody>
          <a:bodyPr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228600" indent="0" algn="l">
              <a:buNone/>
              <a:defRPr>
                <a:solidFill>
                  <a:schemeClr val="tx1"/>
                </a:solidFill>
              </a:defRPr>
            </a:lvl2pPr>
            <a:lvl3pPr marL="457200" indent="0" algn="l">
              <a:buNone/>
              <a:defRPr>
                <a:solidFill>
                  <a:schemeClr val="tx1"/>
                </a:solidFill>
              </a:defRPr>
            </a:lvl3pPr>
            <a:lvl4pPr marL="685800" indent="0" algn="l">
              <a:buNone/>
              <a:defRPr>
                <a:solidFill>
                  <a:schemeClr val="tx1"/>
                </a:solidFill>
              </a:defRPr>
            </a:lvl4pPr>
            <a:lvl5pPr marL="914400" indent="0" algn="l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644389" y="6345814"/>
            <a:ext cx="2753746" cy="323968"/>
          </a:xfrm>
        </p:spPr>
        <p:txBody>
          <a:bodyPr/>
          <a:lstStyle/>
          <a:p>
            <a:fld id="{38386F08-408F-4BD2-A5F9-1FF72E18D3C3}" type="datetimeFigureOut">
              <a:rPr lang="en-US" noProof="0" smtClean="0"/>
              <a:t>9/6/2019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7200" y="6403848"/>
            <a:ext cx="5901189" cy="320040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D356109-298D-4C51-9DC7-DC74594DC220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32155" y="396240"/>
            <a:ext cx="5927725" cy="5989638"/>
          </a:xfrm>
          <a:ln w="38100">
            <a:solidFill>
              <a:schemeClr val="accent2"/>
            </a:solidFill>
          </a:ln>
        </p:spPr>
        <p:txBody>
          <a:bodyPr/>
          <a:lstStyle/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4070FEF-D9D1-45DF-A806-9CA5B8270E72}"/>
              </a:ext>
            </a:extLst>
          </p:cNvPr>
          <p:cNvSpPr/>
          <p:nvPr userDrawn="1"/>
        </p:nvSpPr>
        <p:spPr>
          <a:xfrm>
            <a:off x="-15240" y="-1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9" name="Straight Connector 8" descr="decorative element">
            <a:extLst>
              <a:ext uri="{FF2B5EF4-FFF2-40B4-BE49-F238E27FC236}">
                <a16:creationId xmlns:a16="http://schemas.microsoft.com/office/drawing/2014/main" id="{167C85F9-C124-4D12-B4AC-317A35D7151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141749" y="1720670"/>
            <a:ext cx="3780000" cy="0"/>
          </a:xfrm>
          <a:prstGeom prst="line">
            <a:avLst/>
          </a:prstGeom>
          <a:ln w="31750">
            <a:solidFill>
              <a:schemeClr val="accent2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2941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DE53EE8-1567-4A1C-B5FB-9243D17B161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096000" y="0"/>
            <a:ext cx="6096000" cy="6858000"/>
          </a:xfrm>
          <a:solidFill>
            <a:schemeClr val="tx1">
              <a:lumMod val="50000"/>
              <a:lumOff val="50000"/>
            </a:schemeClr>
          </a:solidFill>
        </p:spPr>
        <p:txBody>
          <a:bodyPr/>
          <a:lstStyle/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145CB378-10E3-4D4E-82B7-47858EDEE57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62827" y="543339"/>
            <a:ext cx="5040000" cy="5765661"/>
          </a:xfrm>
          <a:ln w="38100">
            <a:solidFill>
              <a:schemeClr val="bg1"/>
            </a:solidFill>
          </a:ln>
        </p:spPr>
        <p:txBody>
          <a:bodyPr/>
          <a:lstStyle/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537045" y="6358084"/>
            <a:ext cx="2753746" cy="323968"/>
          </a:xfrm>
        </p:spPr>
        <p:txBody>
          <a:bodyPr/>
          <a:lstStyle/>
          <a:p>
            <a:fld id="{38386F08-408F-4BD2-A5F9-1FF72E18D3C3}" type="datetimeFigureOut">
              <a:rPr lang="en-US" noProof="0" smtClean="0"/>
              <a:t>9/6/2019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04361" y="6382908"/>
            <a:ext cx="5901189" cy="320040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474538" y="6337188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AA2BF3C7-5EFF-4508-B560-D9A68D3F722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704361" y="164690"/>
            <a:ext cx="4593772" cy="2624056"/>
          </a:xfrm>
          <a:noFill/>
          <a:ln>
            <a:noFill/>
          </a:ln>
        </p:spPr>
        <p:txBody>
          <a:bodyPr anchor="t" anchorCtr="0">
            <a:noAutofit/>
          </a:bodyPr>
          <a:lstStyle>
            <a:lvl1pPr>
              <a:defRPr sz="400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7D64B51-A9B6-4A76-949F-5769931247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04361" y="3233530"/>
            <a:ext cx="4593771" cy="2902590"/>
          </a:xfrm>
        </p:spPr>
        <p:txBody>
          <a:bodyPr>
            <a:normAutofit/>
          </a:bodyPr>
          <a:lstStyle>
            <a:lvl1pPr marL="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1pPr>
            <a:lvl2pPr marL="22860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2pPr>
            <a:lvl3pPr marL="45720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3pPr>
            <a:lvl4pPr marL="68580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4pPr>
            <a:lvl5pPr marL="91440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00114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blackWhite">
          <a:xfrm>
            <a:off x="6712900" y="407684"/>
            <a:ext cx="4910096" cy="2257167"/>
          </a:xfrm>
          <a:noFill/>
          <a:ln>
            <a:noFill/>
          </a:ln>
        </p:spPr>
        <p:txBody>
          <a:bodyPr anchor="ctr" anchorCtr="0">
            <a:normAutofit/>
          </a:bodyPr>
          <a:lstStyle>
            <a:lvl1pPr algn="l">
              <a:defRPr sz="4000">
                <a:solidFill>
                  <a:srgbClr val="262626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 bwMode="white">
          <a:xfrm>
            <a:off x="6780414" y="3019130"/>
            <a:ext cx="4584265" cy="3159033"/>
          </a:xfrm>
        </p:spPr>
        <p:txBody>
          <a:bodyPr anchor="t" anchorCtr="1">
            <a:normAutofit/>
          </a:bodyPr>
          <a:lstStyle>
            <a:lvl1pPr marL="0" indent="0" algn="l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9/6/2019</a:t>
            </a:fld>
            <a:endParaRPr lang="en-US" noProof="0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1FEC71D9-8368-4022-BA35-B43400F9250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27320" y="407684"/>
            <a:ext cx="5625849" cy="577047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891621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9/6/2019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BE4AA6-ED36-4D3B-ABD8-3BA6059C308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3744516" y="1127369"/>
            <a:ext cx="4703084" cy="1188720"/>
          </a:xfrm>
          <a:noFill/>
          <a:ln>
            <a:noFill/>
          </a:ln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94707B9-0409-43FA-B052-6AE401D767C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44516" y="2263081"/>
            <a:ext cx="4702968" cy="3909119"/>
          </a:xfrm>
          <a:noFill/>
          <a:ln>
            <a:noFill/>
          </a:ln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228600" indent="0" algn="ctr">
              <a:buNone/>
              <a:defRPr>
                <a:solidFill>
                  <a:schemeClr val="bg1"/>
                </a:solidFill>
              </a:defRPr>
            </a:lvl2pPr>
            <a:lvl3pPr marL="457200" indent="0" algn="ctr">
              <a:buNone/>
              <a:defRPr>
                <a:solidFill>
                  <a:schemeClr val="bg1"/>
                </a:solidFill>
              </a:defRPr>
            </a:lvl3pPr>
            <a:lvl4pPr marL="685800" indent="0" algn="ctr">
              <a:buNone/>
              <a:defRPr>
                <a:solidFill>
                  <a:schemeClr val="bg1"/>
                </a:solidFill>
              </a:defRPr>
            </a:lvl4pPr>
            <a:lvl5pPr marL="91440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52560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 bwMode="blackWhite">
          <a:xfrm>
            <a:off x="1600200" y="2386744"/>
            <a:ext cx="8991600" cy="1645920"/>
          </a:xfrm>
          <a:noFill/>
          <a:ln w="38100">
            <a:solidFill>
              <a:srgbClr val="FFFFFF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2400">
                <a:solidFill>
                  <a:srgbClr val="262626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9/6/2019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87374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268440A-E3ED-426B-A1F8-1D7557F9584D}"/>
              </a:ext>
            </a:extLst>
          </p:cNvPr>
          <p:cNvSpPr/>
          <p:nvPr userDrawn="1"/>
        </p:nvSpPr>
        <p:spPr>
          <a:xfrm>
            <a:off x="0" y="3648173"/>
            <a:ext cx="12192000" cy="320982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 bwMode="blackWhite">
          <a:xfrm>
            <a:off x="1600200" y="1887121"/>
            <a:ext cx="8991600" cy="1645920"/>
          </a:xfrm>
          <a:noFill/>
          <a:ln w="38100">
            <a:solidFill>
              <a:srgbClr val="FFFFFF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9/6/2019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496345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gray">
          <a:noFill/>
          <a:ln>
            <a:solidFill>
              <a:schemeClr val="accent2"/>
            </a:solidFill>
          </a:ln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9/6/2019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B668FB-6A04-4C02-A197-0044D616A95A}"/>
              </a:ext>
            </a:extLst>
          </p:cNvPr>
          <p:cNvSpPr/>
          <p:nvPr userDrawn="1"/>
        </p:nvSpPr>
        <p:spPr>
          <a:xfrm>
            <a:off x="-15240" y="-1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386430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gray">
          <a:noFill/>
          <a:ln>
            <a:noFill/>
          </a:ln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9/6/2019</a:t>
            </a:fld>
            <a:endParaRPr lang="en-US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72FC25-236C-4A4E-83A6-4EBE36B8339C}"/>
              </a:ext>
            </a:extLst>
          </p:cNvPr>
          <p:cNvSpPr/>
          <p:nvPr userDrawn="1"/>
        </p:nvSpPr>
        <p:spPr>
          <a:xfrm>
            <a:off x="-15240" y="-1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95522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583436" y="2313433"/>
            <a:ext cx="4270248" cy="70408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400" b="1" dirty="0">
                <a:solidFill>
                  <a:schemeClr val="bg1"/>
                </a:solidFill>
              </a:defRPr>
            </a:lvl1pPr>
          </a:lstStyle>
          <a:p>
            <a:pPr marL="228600" lvl="0" indent="-228600"/>
            <a:r>
              <a:rPr lang="en-US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1583436" y="3143250"/>
            <a:ext cx="4270248" cy="259677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9/6/2019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Title 9"/>
          <p:cNvSpPr>
            <a:spLocks noGrp="1"/>
          </p:cNvSpPr>
          <p:nvPr>
            <p:ph type="title" hasCustomPrompt="1"/>
          </p:nvPr>
        </p:nvSpPr>
        <p:spPr bwMode="gray">
          <a:noFill/>
          <a:ln>
            <a:solidFill>
              <a:schemeClr val="bg1"/>
            </a:solidFill>
          </a:ln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7CC6D812-2BC4-484A-A3B0-D751943CAC28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304927" y="2313433"/>
            <a:ext cx="4270248" cy="704088"/>
          </a:xfrm>
        </p:spPr>
        <p:txBody>
          <a:bodyPr anchor="b"/>
          <a:lstStyle>
            <a:lvl1pPr marL="0" indent="0">
              <a:buFont typeface="Arial" panose="020B0604020202020204" pitchFamily="34" charset="0"/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744509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459962" y="6324918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644389" y="6345814"/>
            <a:ext cx="2753746" cy="323968"/>
          </a:xfrm>
        </p:spPr>
        <p:txBody>
          <a:bodyPr/>
          <a:lstStyle/>
          <a:p>
            <a:fld id="{38386F08-408F-4BD2-A5F9-1FF72E18D3C3}" type="datetimeFigureOut">
              <a:rPr lang="en-US" noProof="0" smtClean="0"/>
              <a:t>9/6/2019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7200" y="6403848"/>
            <a:ext cx="5901189" cy="320040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4070FEF-D9D1-45DF-A806-9CA5B8270E72}"/>
              </a:ext>
            </a:extLst>
          </p:cNvPr>
          <p:cNvSpPr/>
          <p:nvPr userDrawn="1"/>
        </p:nvSpPr>
        <p:spPr>
          <a:xfrm>
            <a:off x="-15240" y="-1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C8A7AD-2B2B-4A1B-8A04-1B8223844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3463130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9/6/2019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30181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Autofit/>
          </a:bodyPr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t>9/6/2019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53149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79" r:id="rId3"/>
    <p:sldLayoutId id="2147483681" r:id="rId4"/>
    <p:sldLayoutId id="2147483690" r:id="rId5"/>
    <p:sldLayoutId id="2147483666" r:id="rId6"/>
    <p:sldLayoutId id="2147483687" r:id="rId7"/>
    <p:sldLayoutId id="2147483680" r:id="rId8"/>
    <p:sldLayoutId id="2147483688" r:id="rId9"/>
    <p:sldLayoutId id="2147483673" r:id="rId10"/>
    <p:sldLayoutId id="2147483692" r:id="rId11"/>
    <p:sldLayoutId id="2147483674" r:id="rId12"/>
    <p:sldLayoutId id="2147483676" r:id="rId13"/>
    <p:sldLayoutId id="2147483677" r:id="rId14"/>
    <p:sldLayoutId id="2147483691" r:id="rId15"/>
    <p:sldLayoutId id="2147483689" r:id="rId16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kern="1200" cap="none" spc="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4DB4774-6C88-4182-9622-B0F68F5AC5B3}"/>
              </a:ext>
            </a:extLst>
          </p:cNvPr>
          <p:cNvPicPr>
            <a:picLocks/>
          </p:cNvPicPr>
          <p:nvPr/>
        </p:nvPicPr>
        <p:blipFill>
          <a:blip r:embed="rId3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905104"/>
          </a:xfrm>
          <a:prstGeom prst="rect">
            <a:avLst/>
          </a:prstGeom>
          <a:effectLst>
            <a:glow rad="127000">
              <a:schemeClr val="accent1">
                <a:alpha val="64000"/>
              </a:schemeClr>
            </a:glow>
            <a:outerShdw blurRad="1244600" dist="1689100" dir="5400000" algn="ctr" rotWithShape="0">
              <a:srgbClr val="000000">
                <a:alpha val="17000"/>
              </a:srgbClr>
            </a:outerShdw>
          </a:effectLst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73785415-E552-4742-B0A5-FC1ECF293E4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/>
          <p:nvPr/>
        </p:nvSpPr>
        <p:spPr>
          <a:xfrm>
            <a:off x="3557847" y="1437564"/>
            <a:ext cx="5004262" cy="3917436"/>
          </a:xfrm>
          <a:prstGeom prst="rect">
            <a:avLst/>
          </a:prstGeom>
          <a:solidFill>
            <a:schemeClr val="accent2">
              <a:alpha val="80000"/>
            </a:schemeClr>
          </a:solidFill>
          <a:ln>
            <a:noFill/>
          </a:ln>
          <a:effectLst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Title 36">
            <a:extLst>
              <a:ext uri="{FF2B5EF4-FFF2-40B4-BE49-F238E27FC236}">
                <a16:creationId xmlns:a16="http://schemas.microsoft.com/office/drawing/2014/main" id="{1C44CABD-3945-420B-A1E8-0D3E5F523E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59760" y="1512376"/>
            <a:ext cx="5963920" cy="1809943"/>
          </a:xfrm>
        </p:spPr>
        <p:txBody>
          <a:bodyPr>
            <a:noAutofit/>
          </a:bodyPr>
          <a:lstStyle/>
          <a:p>
            <a:r>
              <a:rPr lang="en-US" sz="36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36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36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ECAD6007/C</a:t>
            </a:r>
            <a:br>
              <a:rPr lang="en-US" sz="36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400" b="1" dirty="0" err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Pwy</a:t>
            </a:r>
            <a:r>
              <a:rPr lang="en-US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400" b="1" dirty="0" err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wyf</a:t>
            </a:r>
            <a:r>
              <a:rPr lang="en-US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400" b="1" dirty="0" err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yn</a:t>
            </a:r>
            <a:r>
              <a:rPr lang="en-US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400" b="1" dirty="0" err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eu</a:t>
            </a:r>
            <a:r>
              <a:rPr lang="en-US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400" b="1" dirty="0" err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dysgu</a:t>
            </a:r>
            <a:r>
              <a:rPr lang="en-US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  <a:br>
              <a:rPr lang="en-US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Who am I teaching?</a:t>
            </a:r>
            <a:endParaRPr lang="en-US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8" name="Subtitle 37">
            <a:extLst>
              <a:ext uri="{FF2B5EF4-FFF2-40B4-BE49-F238E27FC236}">
                <a16:creationId xmlns:a16="http://schemas.microsoft.com/office/drawing/2014/main" id="{6ED6B106-CA53-428B-8BF0-1BC5768C05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8803" y="3364415"/>
            <a:ext cx="5402349" cy="2023304"/>
          </a:xfrm>
        </p:spPr>
        <p:txBody>
          <a:bodyPr>
            <a:normAutofit/>
          </a:bodyPr>
          <a:lstStyle/>
          <a:p>
            <a:r>
              <a:rPr lang="en-US" sz="2800" b="1" dirty="0" err="1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Pwy</a:t>
            </a:r>
            <a:r>
              <a:rPr lang="en-US" sz="2800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yw</a:t>
            </a:r>
            <a:r>
              <a:rPr lang="en-US" sz="2800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pwy</a:t>
            </a:r>
            <a:r>
              <a:rPr lang="en-US" sz="2800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 Who’s who?</a:t>
            </a:r>
          </a:p>
          <a:p>
            <a:r>
              <a:rPr lang="en-US" sz="2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Carys Jennings, Nanna Ryder, Tom Cox </a:t>
            </a:r>
            <a:endParaRPr lang="en-US" sz="28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B7897E6-775C-4603-8153-D078160E1E3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/>
          <p:nvPr/>
        </p:nvCxnSpPr>
        <p:spPr>
          <a:xfrm>
            <a:off x="4514706" y="3542834"/>
            <a:ext cx="2952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Rectangle 67">
            <a:extLst>
              <a:ext uri="{FF2B5EF4-FFF2-40B4-BE49-F238E27FC236}">
                <a16:creationId xmlns:a16="http://schemas.microsoft.com/office/drawing/2014/main" id="{7EF755C8-D22F-4585-A846-467B938E12D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242000" y="1437564"/>
            <a:ext cx="3708000" cy="3982873"/>
          </a:xfrm>
          <a:prstGeom prst="rect">
            <a:avLst/>
          </a:prstGeom>
          <a:noFill/>
          <a:ln w="31750"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345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185745" y="-2215055"/>
            <a:ext cx="20631150" cy="11706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1397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Ceisiwch </a:t>
            </a:r>
            <a:r>
              <a:rPr lang="cy-GB" dirty="0" err="1" smtClean="0"/>
              <a:t>gofio’r</a:t>
            </a:r>
            <a:r>
              <a:rPr lang="cy-GB" dirty="0" smtClean="0"/>
              <a:t> geiriau...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93814" y="2097618"/>
            <a:ext cx="11060852" cy="3501154"/>
          </a:xfrm>
        </p:spPr>
        <p:txBody>
          <a:bodyPr>
            <a:normAutofit/>
          </a:bodyPr>
          <a:lstStyle/>
          <a:p>
            <a:r>
              <a:rPr lang="en-GB" sz="2800" dirty="0" err="1"/>
              <a:t>Dyf</a:t>
            </a:r>
            <a:r>
              <a:rPr lang="en-GB" sz="2800" dirty="0"/>
              <a:t> </a:t>
            </a:r>
            <a:r>
              <a:rPr lang="en-GB" sz="2800" dirty="0" err="1"/>
              <a:t>aldo</a:t>
            </a:r>
            <a:r>
              <a:rPr lang="en-GB" sz="2800" dirty="0"/>
              <a:t> </a:t>
            </a:r>
            <a:r>
              <a:rPr lang="en-GB" sz="2800" dirty="0" err="1" smtClean="0"/>
              <a:t>ncadyr</a:t>
            </a:r>
            <a:r>
              <a:rPr lang="en-GB" sz="2800" dirty="0" smtClean="0"/>
              <a:t>  </a:t>
            </a:r>
            <a:r>
              <a:rPr lang="en-GB" sz="2800" dirty="0" err="1" smtClean="0"/>
              <a:t>ygar</a:t>
            </a:r>
            <a:r>
              <a:rPr lang="en-GB" sz="2800" dirty="0" smtClean="0"/>
              <a:t> </a:t>
            </a:r>
            <a:r>
              <a:rPr lang="en-GB" sz="2800" dirty="0" err="1"/>
              <a:t>reg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790661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39757" y="409904"/>
            <a:ext cx="8926069" cy="5956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581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8385" y="646387"/>
            <a:ext cx="8899030" cy="5901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5899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34662" y="-2542027"/>
            <a:ext cx="15400118" cy="10696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82366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6923" y="185853"/>
            <a:ext cx="8084638" cy="6568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3093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" y="203199"/>
            <a:ext cx="5250180" cy="350012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80252"/>
            <a:ext cx="3356927" cy="251445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3580" y="203199"/>
            <a:ext cx="1905000" cy="1905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963920" y="2519680"/>
            <a:ext cx="59232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 smtClean="0"/>
              <a:t>Darllen sut i’w wneud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 smtClean="0"/>
              <a:t>Eglurhad gan rywun ar lafar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 smtClean="0"/>
              <a:t>Cyfarwyddiadau ar bapur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 smtClean="0"/>
              <a:t>Rhywun yn modelu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 smtClean="0"/>
              <a:t>Fidio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 smtClean="0"/>
              <a:t>Cael Prawf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 smtClean="0"/>
              <a:t>Cwis dewis o blith 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 smtClean="0"/>
              <a:t>Cadw nodiadau wrth wrando/ gwylio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35696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232" y="230293"/>
            <a:ext cx="9977888" cy="6143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1472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88720" y="165608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5400" b="1" dirty="0" smtClean="0"/>
              <a:t>Beth ddylem ddysgu?</a:t>
            </a:r>
            <a:endParaRPr lang="en-GB" sz="5400" b="1" dirty="0"/>
          </a:p>
        </p:txBody>
      </p:sp>
    </p:spTree>
    <p:extLst>
      <p:ext uri="{BB962C8B-B14F-4D97-AF65-F5344CB8AC3E}">
        <p14:creationId xmlns:p14="http://schemas.microsoft.com/office/powerpoint/2010/main" val="2375584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659" y="487680"/>
            <a:ext cx="4687410" cy="603504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1309" y="741680"/>
            <a:ext cx="5090160" cy="509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9208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226" y="514773"/>
            <a:ext cx="10321014" cy="6197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71460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6470" y="0"/>
            <a:ext cx="8715451" cy="6315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154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0481" y="778933"/>
            <a:ext cx="9333440" cy="5953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851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2960" y="1345228"/>
            <a:ext cx="7372584" cy="518765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062196" y="497840"/>
            <a:ext cx="7403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 smtClean="0"/>
              <a:t>Arferion y Meddwl / </a:t>
            </a:r>
            <a:r>
              <a:rPr lang="cy-GB" sz="3600" dirty="0" err="1" smtClean="0"/>
              <a:t>Habits</a:t>
            </a:r>
            <a:r>
              <a:rPr lang="cy-GB" sz="3600" dirty="0" smtClean="0"/>
              <a:t> of </a:t>
            </a:r>
            <a:r>
              <a:rPr lang="cy-GB" sz="3600" dirty="0" err="1" smtClean="0"/>
              <a:t>Mind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316228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46" y="0"/>
            <a:ext cx="7326535" cy="6804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6358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094" y="194173"/>
            <a:ext cx="6831106" cy="6084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1075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5059" y="329152"/>
            <a:ext cx="9311298" cy="6462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0401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6399" y="710304"/>
            <a:ext cx="8980114" cy="160595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7059" y="2700960"/>
            <a:ext cx="8427103" cy="201027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0675" y="4823674"/>
            <a:ext cx="8951819" cy="1816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6616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113" y="537882"/>
            <a:ext cx="7873663" cy="6003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2894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6580" y="600363"/>
            <a:ext cx="9132905" cy="5585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5238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5692" y="0"/>
            <a:ext cx="5970781" cy="6610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64772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387" y="0"/>
            <a:ext cx="8710506" cy="6629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4918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8506" y="1225973"/>
            <a:ext cx="7860664" cy="5216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588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2639" y="569832"/>
            <a:ext cx="7077180" cy="6288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2028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7092" y="1225580"/>
            <a:ext cx="6948253" cy="5026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4725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4507" y="995680"/>
            <a:ext cx="7612380" cy="5784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6915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439" y="-115147"/>
            <a:ext cx="7655849" cy="6973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785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6454" y="0"/>
            <a:ext cx="7144626" cy="6746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6727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6196" y="372532"/>
            <a:ext cx="7557058" cy="6563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6238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3956" y="480167"/>
            <a:ext cx="8175412" cy="6032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293498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Custom 10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89732948_Virtual field trip_RVA_v4.potx" id="{D5327314-4ABE-4FA3-A970-063A298A971D}" vid="{3433CD16-A6C1-4434-8A42-CCC2BC6B04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10BCAE0-0F0E-4D40-98F9-5333DE74302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B0764C4-A3D3-4D44-A5D4-7F16AA0BDF2F}">
  <ds:schemaRefs>
    <ds:schemaRef ds:uri="http://purl.org/dc/terms/"/>
    <ds:schemaRef ds:uri="http://schemas.microsoft.com/office/2006/documentManagement/typ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71af3243-3dd4-4a8d-8c0d-dd76da1f02a5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3F06319-8903-43B2-A6AD-98B911A6C57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Virtual field trip</Template>
  <TotalTime>0</TotalTime>
  <Words>102</Words>
  <Application>Microsoft Office PowerPoint</Application>
  <PresentationFormat>Widescreen</PresentationFormat>
  <Paragraphs>17</Paragraphs>
  <Slides>31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Calibri</vt:lpstr>
      <vt:lpstr>Tahoma</vt:lpstr>
      <vt:lpstr>Verdana</vt:lpstr>
      <vt:lpstr>Wingdings</vt:lpstr>
      <vt:lpstr>Parcel</vt:lpstr>
      <vt:lpstr> ECAD6007/C Pwy wyf yn eu dysgu? Who am I teaching?</vt:lpstr>
      <vt:lpstr>PowerPoint Presentation</vt:lpstr>
      <vt:lpstr>Ceisiwch gofio’r geiriau...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2019-07-18T14:57:39Z</dcterms:created>
  <dcterms:modified xsi:type="dcterms:W3CDTF">2019-09-06T14:01:57Z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