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60" r:id="rId5"/>
    <p:sldId id="261" r:id="rId6"/>
    <p:sldId id="262" r:id="rId7"/>
    <p:sldId id="263" r:id="rId8"/>
    <p:sldId id="264" r:id="rId9"/>
    <p:sldId id="266" r:id="rId10"/>
    <p:sldId id="267" r:id="rId11"/>
    <p:sldId id="268" r:id="rId12"/>
    <p:sldId id="269" r:id="rId13"/>
    <p:sldId id="270" r:id="rId14"/>
    <p:sldId id="271" r:id="rId15"/>
  </p:sldIdLst>
  <p:sldSz cx="9144000" cy="6858000" type="screen4x3"/>
  <p:notesSz cx="6858000" cy="9144000"/>
  <p:embeddedFontLst>
    <p:embeddedFont>
      <p:font typeface="Open Sans" panose="020B0606030504020204" pitchFamily="34"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h1/jlaPQ2oq9rhrJX3ou3VOSqVP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1566" y="78"/>
      </p:cViewPr>
      <p:guideLst>
        <p:guide orient="horz" pos="2160"/>
        <p:guide pos="2880"/>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customschemas.google.com/relationships/presentationmetadata" Target="metadata"/><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76" name="Google Shape;76;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82" name="Google Shape;82;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1" name="Google Shape;91;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92" name="Google Shape;92;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09" name="Google Shape;109;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16" name="Google Shape;116;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8" name="Google Shape;128;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9" name="Google Shape;129;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36" name="Google Shape;136;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2ed63e9d508_0_2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2ed63e9d508_0_2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4" name="Google Shape;144;g2ed63e9d508_0_25: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2ed63e9d508_0_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9" name="Google Shape;159;g2ed63e9d508_0_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627427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6" name="Google Shape;166;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73" name="Google Shape;173;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2e8d5468710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79" name="Google Shape;179;g2e8d5468710_0_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2e8d5468710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85" name="Google Shape;185;g2e8d5468710_0_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2e8d5468710_0_2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91" name="Google Shape;191;g2e8d5468710_0_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12"/>
          <p:cNvSpPr txBox="1">
            <a:spLocks noGrp="1"/>
          </p:cNvSpPr>
          <p:nvPr>
            <p:ph type="ctrTitle"/>
          </p:nvPr>
        </p:nvSpPr>
        <p:spPr>
          <a:xfrm>
            <a:off x="683568" y="1988840"/>
            <a:ext cx="7772400" cy="14700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6" name="Google Shape;16;p12"/>
          <p:cNvSpPr txBox="1">
            <a:spLocks noGrp="1"/>
          </p:cNvSpPr>
          <p:nvPr>
            <p:ph type="subTitle" idx="1"/>
          </p:nvPr>
        </p:nvSpPr>
        <p:spPr>
          <a:xfrm>
            <a:off x="1369368" y="3744615"/>
            <a:ext cx="6400800" cy="1752600"/>
          </a:xfrm>
          <a:prstGeom prst="rect">
            <a:avLst/>
          </a:prstGeom>
          <a:noFill/>
          <a:ln>
            <a:noFill/>
          </a:ln>
        </p:spPr>
        <p:txBody>
          <a:bodyPr spcFirstLastPara="1" wrap="square" lIns="91425" tIns="45700" rIns="91425" bIns="45700" anchor="t" anchorCtr="0">
            <a:normAutofit/>
          </a:bodyPr>
          <a:lstStyle>
            <a:lvl1pPr lvl="0" algn="ctr" rtl="0">
              <a:lnSpc>
                <a:spcPct val="100000"/>
              </a:lnSpc>
              <a:spcBef>
                <a:spcPts val="640"/>
              </a:spcBef>
              <a:spcAft>
                <a:spcPts val="0"/>
              </a:spcAft>
              <a:buClr>
                <a:srgbClr val="888888"/>
              </a:buClr>
              <a:buSzPts val="3200"/>
              <a:buNone/>
              <a:defRPr>
                <a:solidFill>
                  <a:srgbClr val="888888"/>
                </a:solidFill>
              </a:defRPr>
            </a:lvl1pPr>
            <a:lvl2pPr lvl="1" algn="ctr" rtl="0">
              <a:lnSpc>
                <a:spcPct val="100000"/>
              </a:lnSpc>
              <a:spcBef>
                <a:spcPts val="560"/>
              </a:spcBef>
              <a:spcAft>
                <a:spcPts val="0"/>
              </a:spcAft>
              <a:buClr>
                <a:srgbClr val="888888"/>
              </a:buClr>
              <a:buSzPts val="2800"/>
              <a:buNone/>
              <a:defRPr>
                <a:solidFill>
                  <a:srgbClr val="888888"/>
                </a:solidFill>
              </a:defRPr>
            </a:lvl2pPr>
            <a:lvl3pPr lvl="2" algn="ctr" rtl="0">
              <a:lnSpc>
                <a:spcPct val="100000"/>
              </a:lnSpc>
              <a:spcBef>
                <a:spcPts val="480"/>
              </a:spcBef>
              <a:spcAft>
                <a:spcPts val="0"/>
              </a:spcAft>
              <a:buClr>
                <a:srgbClr val="888888"/>
              </a:buClr>
              <a:buSzPts val="2400"/>
              <a:buNone/>
              <a:defRPr>
                <a:solidFill>
                  <a:srgbClr val="888888"/>
                </a:solidFill>
              </a:defRPr>
            </a:lvl3pPr>
            <a:lvl4pPr lvl="3" algn="ctr" rtl="0">
              <a:lnSpc>
                <a:spcPct val="100000"/>
              </a:lnSpc>
              <a:spcBef>
                <a:spcPts val="400"/>
              </a:spcBef>
              <a:spcAft>
                <a:spcPts val="0"/>
              </a:spcAft>
              <a:buClr>
                <a:srgbClr val="888888"/>
              </a:buClr>
              <a:buSzPts val="2000"/>
              <a:buNone/>
              <a:defRPr>
                <a:solidFill>
                  <a:srgbClr val="888888"/>
                </a:solidFill>
              </a:defRPr>
            </a:lvl4pPr>
            <a:lvl5pPr lvl="4" algn="ctr" rtl="0">
              <a:lnSpc>
                <a:spcPct val="100000"/>
              </a:lnSpc>
              <a:spcBef>
                <a:spcPts val="400"/>
              </a:spcBef>
              <a:spcAft>
                <a:spcPts val="0"/>
              </a:spcAft>
              <a:buClr>
                <a:srgbClr val="888888"/>
              </a:buClr>
              <a:buSzPts val="2000"/>
              <a:buNone/>
              <a:defRPr>
                <a:solidFill>
                  <a:srgbClr val="888888"/>
                </a:solidFill>
              </a:defRPr>
            </a:lvl5pPr>
            <a:lvl6pPr lvl="5" algn="ctr" rtl="0">
              <a:lnSpc>
                <a:spcPct val="100000"/>
              </a:lnSpc>
              <a:spcBef>
                <a:spcPts val="400"/>
              </a:spcBef>
              <a:spcAft>
                <a:spcPts val="0"/>
              </a:spcAft>
              <a:buClr>
                <a:srgbClr val="888888"/>
              </a:buClr>
              <a:buSzPts val="2000"/>
              <a:buNone/>
              <a:defRPr>
                <a:solidFill>
                  <a:srgbClr val="888888"/>
                </a:solidFill>
              </a:defRPr>
            </a:lvl6pPr>
            <a:lvl7pPr lvl="6" algn="ctr" rtl="0">
              <a:lnSpc>
                <a:spcPct val="100000"/>
              </a:lnSpc>
              <a:spcBef>
                <a:spcPts val="400"/>
              </a:spcBef>
              <a:spcAft>
                <a:spcPts val="0"/>
              </a:spcAft>
              <a:buClr>
                <a:srgbClr val="888888"/>
              </a:buClr>
              <a:buSzPts val="2000"/>
              <a:buNone/>
              <a:defRPr>
                <a:solidFill>
                  <a:srgbClr val="888888"/>
                </a:solidFill>
              </a:defRPr>
            </a:lvl7pPr>
            <a:lvl8pPr lvl="7" algn="ctr" rtl="0">
              <a:lnSpc>
                <a:spcPct val="100000"/>
              </a:lnSpc>
              <a:spcBef>
                <a:spcPts val="400"/>
              </a:spcBef>
              <a:spcAft>
                <a:spcPts val="0"/>
              </a:spcAft>
              <a:buClr>
                <a:srgbClr val="888888"/>
              </a:buClr>
              <a:buSzPts val="2000"/>
              <a:buNone/>
              <a:defRPr>
                <a:solidFill>
                  <a:srgbClr val="888888"/>
                </a:solidFill>
              </a:defRPr>
            </a:lvl8pPr>
            <a:lvl9pPr lvl="8" algn="ctr" rtl="0">
              <a:lnSpc>
                <a:spcPct val="100000"/>
              </a:lnSpc>
              <a:spcBef>
                <a:spcPts val="400"/>
              </a:spcBef>
              <a:spcAft>
                <a:spcPts val="0"/>
              </a:spcAft>
              <a:buClr>
                <a:srgbClr val="888888"/>
              </a:buClr>
              <a:buSzPts val="2000"/>
              <a:buNone/>
              <a:defRPr>
                <a:solidFill>
                  <a:srgbClr val="888888"/>
                </a:solidFill>
              </a:defRPr>
            </a:lvl9pPr>
          </a:lstStyle>
          <a:p>
            <a:endParaRPr/>
          </a:p>
        </p:txBody>
      </p:sp>
      <p:sp>
        <p:nvSpPr>
          <p:cNvPr id="17" name="Google Shape;17;p12"/>
          <p:cNvSpPr txBox="1">
            <a:spLocks noGrp="1"/>
          </p:cNvSpPr>
          <p:nvPr>
            <p:ph type="dt" idx="10"/>
          </p:nvPr>
        </p:nvSpPr>
        <p:spPr>
          <a:xfrm>
            <a:off x="395536" y="6525344"/>
            <a:ext cx="971100" cy="2184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18" name="Google Shape;18;p12"/>
          <p:cNvSpPr txBox="1">
            <a:spLocks noGrp="1"/>
          </p:cNvSpPr>
          <p:nvPr>
            <p:ph type="ftr" idx="11"/>
          </p:nvPr>
        </p:nvSpPr>
        <p:spPr>
          <a:xfrm>
            <a:off x="4139952" y="6381328"/>
            <a:ext cx="2895600" cy="3651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9pPr>
          </a:lstStyle>
          <a:p>
            <a:endParaRPr/>
          </a:p>
        </p:txBody>
      </p:sp>
      <p:sp>
        <p:nvSpPr>
          <p:cNvPr id="19" name="Google Shape;19;p12"/>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2" name="Google Shape;22;p13"/>
          <p:cNvSpPr txBox="1">
            <a:spLocks noGrp="1"/>
          </p:cNvSpPr>
          <p:nvPr>
            <p:ph type="body" idx="1"/>
          </p:nvPr>
        </p:nvSpPr>
        <p:spPr>
          <a:xfrm>
            <a:off x="457200" y="1600201"/>
            <a:ext cx="8229600" cy="3917100"/>
          </a:xfrm>
          <a:prstGeom prst="rect">
            <a:avLst/>
          </a:prstGeom>
          <a:noFill/>
          <a:ln>
            <a:noFill/>
          </a:ln>
        </p:spPr>
        <p:txBody>
          <a:bodyPr spcFirstLastPara="1" wrap="square" lIns="91425" tIns="45700" rIns="91425" bIns="45700" anchor="t" anchorCtr="0">
            <a:normAutofit/>
          </a:bodyPr>
          <a:lstStyle>
            <a:lvl1pPr marL="457200" lvl="0" indent="-342900" algn="l" rtl="0">
              <a:lnSpc>
                <a:spcPct val="100000"/>
              </a:lnSpc>
              <a:spcBef>
                <a:spcPts val="360"/>
              </a:spcBef>
              <a:spcAft>
                <a:spcPts val="0"/>
              </a:spcAft>
              <a:buClr>
                <a:schemeClr val="dk1"/>
              </a:buClr>
              <a:buSzPts val="1800"/>
              <a:buChar char="•"/>
              <a:defRPr/>
            </a:lvl1pPr>
            <a:lvl2pPr marL="914400" lvl="1" indent="-342900" algn="l" rtl="0">
              <a:lnSpc>
                <a:spcPct val="100000"/>
              </a:lnSpc>
              <a:spcBef>
                <a:spcPts val="360"/>
              </a:spcBef>
              <a:spcAft>
                <a:spcPts val="0"/>
              </a:spcAft>
              <a:buClr>
                <a:schemeClr val="dk1"/>
              </a:buClr>
              <a:buSzPts val="1800"/>
              <a:buChar char="–"/>
              <a:defRPr/>
            </a:lvl2pPr>
            <a:lvl3pPr marL="1371600" lvl="2" indent="-342900" algn="l" rtl="0">
              <a:lnSpc>
                <a:spcPct val="100000"/>
              </a:lnSpc>
              <a:spcBef>
                <a:spcPts val="360"/>
              </a:spcBef>
              <a:spcAft>
                <a:spcPts val="0"/>
              </a:spcAft>
              <a:buClr>
                <a:schemeClr val="dk1"/>
              </a:buClr>
              <a:buSzPts val="1800"/>
              <a:buChar char="•"/>
              <a:defRPr/>
            </a:lvl3pPr>
            <a:lvl4pPr marL="1828800" lvl="3" indent="-342900" algn="l" rtl="0">
              <a:lnSpc>
                <a:spcPct val="100000"/>
              </a:lnSpc>
              <a:spcBef>
                <a:spcPts val="360"/>
              </a:spcBef>
              <a:spcAft>
                <a:spcPts val="0"/>
              </a:spcAft>
              <a:buClr>
                <a:schemeClr val="dk1"/>
              </a:buClr>
              <a:buSzPts val="1800"/>
              <a:buChar char="–"/>
              <a:defRPr/>
            </a:lvl4pPr>
            <a:lvl5pPr marL="2286000" lvl="4" indent="-342900" algn="l" rtl="0">
              <a:lnSpc>
                <a:spcPct val="100000"/>
              </a:lnSpc>
              <a:spcBef>
                <a:spcPts val="360"/>
              </a:spcBef>
              <a:spcAft>
                <a:spcPts val="0"/>
              </a:spcAft>
              <a:buClr>
                <a:schemeClr val="dk1"/>
              </a:buClr>
              <a:buSzPts val="1800"/>
              <a:buChar char="»"/>
              <a:defRPr/>
            </a:lvl5pPr>
            <a:lvl6pPr marL="2743200" lvl="5" indent="-342900" algn="l" rtl="0">
              <a:lnSpc>
                <a:spcPct val="100000"/>
              </a:lnSpc>
              <a:spcBef>
                <a:spcPts val="360"/>
              </a:spcBef>
              <a:spcAft>
                <a:spcPts val="0"/>
              </a:spcAft>
              <a:buClr>
                <a:schemeClr val="dk1"/>
              </a:buClr>
              <a:buSzPts val="1800"/>
              <a:buChar char="•"/>
              <a:defRPr/>
            </a:lvl6pPr>
            <a:lvl7pPr marL="3200400" lvl="6" indent="-342900" algn="l" rtl="0">
              <a:lnSpc>
                <a:spcPct val="100000"/>
              </a:lnSpc>
              <a:spcBef>
                <a:spcPts val="360"/>
              </a:spcBef>
              <a:spcAft>
                <a:spcPts val="0"/>
              </a:spcAft>
              <a:buClr>
                <a:schemeClr val="dk1"/>
              </a:buClr>
              <a:buSzPts val="1800"/>
              <a:buChar char="•"/>
              <a:defRPr/>
            </a:lvl7pPr>
            <a:lvl8pPr marL="3657600" lvl="7" indent="-342900" algn="l" rtl="0">
              <a:lnSpc>
                <a:spcPct val="100000"/>
              </a:lnSpc>
              <a:spcBef>
                <a:spcPts val="360"/>
              </a:spcBef>
              <a:spcAft>
                <a:spcPts val="0"/>
              </a:spcAft>
              <a:buClr>
                <a:schemeClr val="dk1"/>
              </a:buClr>
              <a:buSzPts val="1800"/>
              <a:buChar char="•"/>
              <a:defRPr/>
            </a:lvl8pPr>
            <a:lvl9pPr marL="4114800" lvl="8" indent="-342900" algn="l" rtl="0">
              <a:lnSpc>
                <a:spcPct val="100000"/>
              </a:lnSpc>
              <a:spcBef>
                <a:spcPts val="360"/>
              </a:spcBef>
              <a:spcAft>
                <a:spcPts val="0"/>
              </a:spcAft>
              <a:buClr>
                <a:schemeClr val="dk1"/>
              </a:buClr>
              <a:buSzPts val="1800"/>
              <a:buChar char="•"/>
              <a:defRPr/>
            </a:lvl9pPr>
          </a:lstStyle>
          <a:p>
            <a:endParaRPr/>
          </a:p>
        </p:txBody>
      </p:sp>
      <p:sp>
        <p:nvSpPr>
          <p:cNvPr id="23" name="Google Shape;23;p13"/>
          <p:cNvSpPr txBox="1">
            <a:spLocks noGrp="1"/>
          </p:cNvSpPr>
          <p:nvPr>
            <p:ph type="dt" idx="10"/>
          </p:nvPr>
        </p:nvSpPr>
        <p:spPr>
          <a:xfrm>
            <a:off x="251520" y="6525344"/>
            <a:ext cx="971100" cy="2184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4" name="Google Shape;24;p13"/>
          <p:cNvSpPr txBox="1">
            <a:spLocks noGrp="1"/>
          </p:cNvSpPr>
          <p:nvPr>
            <p:ph type="ftr" idx="11"/>
          </p:nvPr>
        </p:nvSpPr>
        <p:spPr>
          <a:xfrm>
            <a:off x="3131840" y="6461780"/>
            <a:ext cx="2895600" cy="3651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9pPr>
          </a:lstStyle>
          <a:p>
            <a:endParaRPr/>
          </a:p>
        </p:txBody>
      </p:sp>
      <p:sp>
        <p:nvSpPr>
          <p:cNvPr id="25" name="Google Shape;25;p13"/>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14"/>
          <p:cNvSpPr txBox="1">
            <a:spLocks noGrp="1"/>
          </p:cNvSpPr>
          <p:nvPr>
            <p:ph type="title"/>
          </p:nvPr>
        </p:nvSpPr>
        <p:spPr>
          <a:xfrm>
            <a:off x="683568" y="3993083"/>
            <a:ext cx="7772400" cy="1362000"/>
          </a:xfrm>
          <a:prstGeom prst="rect">
            <a:avLst/>
          </a:prstGeom>
          <a:noFill/>
          <a:ln>
            <a:noFill/>
          </a:ln>
        </p:spPr>
        <p:txBody>
          <a:bodyPr spcFirstLastPara="1" wrap="square" lIns="91425" tIns="45700" rIns="91425" bIns="45700" anchor="t" anchorCtr="0">
            <a:normAutofit/>
          </a:bodyPr>
          <a:lstStyle>
            <a:lvl1pPr lvl="0" algn="l" rtl="0">
              <a:lnSpc>
                <a:spcPct val="100000"/>
              </a:lnSpc>
              <a:spcBef>
                <a:spcPts val="0"/>
              </a:spcBef>
              <a:spcAft>
                <a:spcPts val="0"/>
              </a:spcAft>
              <a:buClr>
                <a:schemeClr val="dk1"/>
              </a:buClr>
              <a:buSzPts val="4000"/>
              <a:buFont typeface="Open Sans"/>
              <a:buNone/>
              <a:defRPr sz="4000" b="1" cap="none"/>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28" name="Google Shape;28;p14"/>
          <p:cNvSpPr txBox="1">
            <a:spLocks noGrp="1"/>
          </p:cNvSpPr>
          <p:nvPr>
            <p:ph type="body" idx="1"/>
          </p:nvPr>
        </p:nvSpPr>
        <p:spPr>
          <a:xfrm>
            <a:off x="683568" y="2492896"/>
            <a:ext cx="7772400" cy="1500300"/>
          </a:xfrm>
          <a:prstGeom prst="rect">
            <a:avLst/>
          </a:prstGeom>
          <a:noFill/>
          <a:ln>
            <a:noFill/>
          </a:ln>
        </p:spPr>
        <p:txBody>
          <a:bodyPr spcFirstLastPara="1" wrap="square" lIns="91425" tIns="45700" rIns="91425" bIns="45700" anchor="b" anchorCtr="0">
            <a:normAutofit/>
          </a:bodyPr>
          <a:lstStyle>
            <a:lvl1pPr marL="457200" lvl="0" indent="-228600" algn="l" rtl="0">
              <a:lnSpc>
                <a:spcPct val="100000"/>
              </a:lnSpc>
              <a:spcBef>
                <a:spcPts val="400"/>
              </a:spcBef>
              <a:spcAft>
                <a:spcPts val="0"/>
              </a:spcAft>
              <a:buClr>
                <a:srgbClr val="888888"/>
              </a:buClr>
              <a:buSzPts val="2000"/>
              <a:buNone/>
              <a:defRPr sz="2000">
                <a:solidFill>
                  <a:srgbClr val="888888"/>
                </a:solidFill>
              </a:defRPr>
            </a:lvl1pPr>
            <a:lvl2pPr marL="914400" lvl="1" indent="-228600" algn="l" rtl="0">
              <a:lnSpc>
                <a:spcPct val="100000"/>
              </a:lnSpc>
              <a:spcBef>
                <a:spcPts val="360"/>
              </a:spcBef>
              <a:spcAft>
                <a:spcPts val="0"/>
              </a:spcAft>
              <a:buClr>
                <a:srgbClr val="888888"/>
              </a:buClr>
              <a:buSzPts val="1800"/>
              <a:buNone/>
              <a:defRPr sz="1800">
                <a:solidFill>
                  <a:srgbClr val="888888"/>
                </a:solidFill>
              </a:defRPr>
            </a:lvl2pPr>
            <a:lvl3pPr marL="1371600" lvl="2" indent="-228600" algn="l" rtl="0">
              <a:lnSpc>
                <a:spcPct val="100000"/>
              </a:lnSpc>
              <a:spcBef>
                <a:spcPts val="320"/>
              </a:spcBef>
              <a:spcAft>
                <a:spcPts val="0"/>
              </a:spcAft>
              <a:buClr>
                <a:srgbClr val="888888"/>
              </a:buClr>
              <a:buSzPts val="1600"/>
              <a:buNone/>
              <a:defRPr sz="1600">
                <a:solidFill>
                  <a:srgbClr val="888888"/>
                </a:solidFill>
              </a:defRPr>
            </a:lvl3pPr>
            <a:lvl4pPr marL="1828800" lvl="3" indent="-228600" algn="l" rtl="0">
              <a:lnSpc>
                <a:spcPct val="100000"/>
              </a:lnSpc>
              <a:spcBef>
                <a:spcPts val="280"/>
              </a:spcBef>
              <a:spcAft>
                <a:spcPts val="0"/>
              </a:spcAft>
              <a:buClr>
                <a:srgbClr val="888888"/>
              </a:buClr>
              <a:buSzPts val="1400"/>
              <a:buNone/>
              <a:defRPr sz="1400">
                <a:solidFill>
                  <a:srgbClr val="888888"/>
                </a:solidFill>
              </a:defRPr>
            </a:lvl4pPr>
            <a:lvl5pPr marL="2286000" lvl="4" indent="-228600" algn="l" rtl="0">
              <a:lnSpc>
                <a:spcPct val="100000"/>
              </a:lnSpc>
              <a:spcBef>
                <a:spcPts val="280"/>
              </a:spcBef>
              <a:spcAft>
                <a:spcPts val="0"/>
              </a:spcAft>
              <a:buClr>
                <a:srgbClr val="888888"/>
              </a:buClr>
              <a:buSzPts val="1400"/>
              <a:buNone/>
              <a:defRPr sz="1400">
                <a:solidFill>
                  <a:srgbClr val="888888"/>
                </a:solidFill>
              </a:defRPr>
            </a:lvl5pPr>
            <a:lvl6pPr marL="2743200" lvl="5" indent="-228600" algn="l" rtl="0">
              <a:lnSpc>
                <a:spcPct val="100000"/>
              </a:lnSpc>
              <a:spcBef>
                <a:spcPts val="280"/>
              </a:spcBef>
              <a:spcAft>
                <a:spcPts val="0"/>
              </a:spcAft>
              <a:buClr>
                <a:srgbClr val="888888"/>
              </a:buClr>
              <a:buSzPts val="1400"/>
              <a:buNone/>
              <a:defRPr sz="1400">
                <a:solidFill>
                  <a:srgbClr val="888888"/>
                </a:solidFill>
              </a:defRPr>
            </a:lvl6pPr>
            <a:lvl7pPr marL="3200400" lvl="6" indent="-228600" algn="l" rtl="0">
              <a:lnSpc>
                <a:spcPct val="100000"/>
              </a:lnSpc>
              <a:spcBef>
                <a:spcPts val="280"/>
              </a:spcBef>
              <a:spcAft>
                <a:spcPts val="0"/>
              </a:spcAft>
              <a:buClr>
                <a:srgbClr val="888888"/>
              </a:buClr>
              <a:buSzPts val="1400"/>
              <a:buNone/>
              <a:defRPr sz="1400">
                <a:solidFill>
                  <a:srgbClr val="888888"/>
                </a:solidFill>
              </a:defRPr>
            </a:lvl7pPr>
            <a:lvl8pPr marL="3657600" lvl="7" indent="-228600" algn="l" rtl="0">
              <a:lnSpc>
                <a:spcPct val="100000"/>
              </a:lnSpc>
              <a:spcBef>
                <a:spcPts val="280"/>
              </a:spcBef>
              <a:spcAft>
                <a:spcPts val="0"/>
              </a:spcAft>
              <a:buClr>
                <a:srgbClr val="888888"/>
              </a:buClr>
              <a:buSzPts val="1400"/>
              <a:buNone/>
              <a:defRPr sz="1400">
                <a:solidFill>
                  <a:srgbClr val="888888"/>
                </a:solidFill>
              </a:defRPr>
            </a:lvl8pPr>
            <a:lvl9pPr marL="4114800" lvl="8" indent="-228600" algn="l" rtl="0">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29" name="Google Shape;29;p14"/>
          <p:cNvSpPr txBox="1">
            <a:spLocks noGrp="1"/>
          </p:cNvSpPr>
          <p:nvPr>
            <p:ph type="dt" idx="10"/>
          </p:nvPr>
        </p:nvSpPr>
        <p:spPr>
          <a:xfrm>
            <a:off x="251520" y="6525344"/>
            <a:ext cx="971100" cy="2184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0" name="Google Shape;30;p14"/>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3" name="Google Shape;33;p15"/>
          <p:cNvSpPr txBox="1">
            <a:spLocks noGrp="1"/>
          </p:cNvSpPr>
          <p:nvPr>
            <p:ph type="body" idx="1"/>
          </p:nvPr>
        </p:nvSpPr>
        <p:spPr>
          <a:xfrm>
            <a:off x="457200" y="1600201"/>
            <a:ext cx="4038600" cy="3989100"/>
          </a:xfrm>
          <a:prstGeom prst="rect">
            <a:avLst/>
          </a:prstGeom>
          <a:noFill/>
          <a:ln>
            <a:noFill/>
          </a:ln>
        </p:spPr>
        <p:txBody>
          <a:bodyPr spcFirstLastPara="1" wrap="square" lIns="91425" tIns="45700" rIns="91425" bIns="45700" anchor="t" anchorCtr="0">
            <a:normAutofit/>
          </a:bodyPr>
          <a:lstStyle>
            <a:lvl1pPr marL="457200" lvl="0" indent="-406400" algn="l" rtl="0">
              <a:lnSpc>
                <a:spcPct val="100000"/>
              </a:lnSpc>
              <a:spcBef>
                <a:spcPts val="560"/>
              </a:spcBef>
              <a:spcAft>
                <a:spcPts val="0"/>
              </a:spcAft>
              <a:buClr>
                <a:schemeClr val="dk1"/>
              </a:buClr>
              <a:buSzPts val="2800"/>
              <a:buChar char="•"/>
              <a:defRPr sz="2800"/>
            </a:lvl1pPr>
            <a:lvl2pPr marL="914400" lvl="1" indent="-381000" algn="l" rtl="0">
              <a:lnSpc>
                <a:spcPct val="100000"/>
              </a:lnSpc>
              <a:spcBef>
                <a:spcPts val="480"/>
              </a:spcBef>
              <a:spcAft>
                <a:spcPts val="0"/>
              </a:spcAft>
              <a:buClr>
                <a:schemeClr val="dk1"/>
              </a:buClr>
              <a:buSzPts val="2400"/>
              <a:buChar char="–"/>
              <a:defRPr sz="2400"/>
            </a:lvl2pPr>
            <a:lvl3pPr marL="1371600" lvl="2" indent="-355600" algn="l" rtl="0">
              <a:lnSpc>
                <a:spcPct val="100000"/>
              </a:lnSpc>
              <a:spcBef>
                <a:spcPts val="400"/>
              </a:spcBef>
              <a:spcAft>
                <a:spcPts val="0"/>
              </a:spcAft>
              <a:buClr>
                <a:schemeClr val="dk1"/>
              </a:buClr>
              <a:buSzPts val="2000"/>
              <a:buChar char="•"/>
              <a:defRPr sz="2000"/>
            </a:lvl3pPr>
            <a:lvl4pPr marL="1828800" lvl="3" indent="-342900" algn="l" rtl="0">
              <a:lnSpc>
                <a:spcPct val="100000"/>
              </a:lnSpc>
              <a:spcBef>
                <a:spcPts val="360"/>
              </a:spcBef>
              <a:spcAft>
                <a:spcPts val="0"/>
              </a:spcAft>
              <a:buClr>
                <a:schemeClr val="dk1"/>
              </a:buClr>
              <a:buSzPts val="1800"/>
              <a:buChar char="–"/>
              <a:defRPr sz="1800"/>
            </a:lvl4pPr>
            <a:lvl5pPr marL="2286000" lvl="4" indent="-342900" algn="l" rtl="0">
              <a:lnSpc>
                <a:spcPct val="100000"/>
              </a:lnSpc>
              <a:spcBef>
                <a:spcPts val="360"/>
              </a:spcBef>
              <a:spcAft>
                <a:spcPts val="0"/>
              </a:spcAft>
              <a:buClr>
                <a:schemeClr val="dk1"/>
              </a:buClr>
              <a:buSzPts val="1800"/>
              <a:buChar char="»"/>
              <a:defRPr sz="1800"/>
            </a:lvl5pPr>
            <a:lvl6pPr marL="2743200" lvl="5" indent="-342900" algn="l" rtl="0">
              <a:lnSpc>
                <a:spcPct val="100000"/>
              </a:lnSpc>
              <a:spcBef>
                <a:spcPts val="360"/>
              </a:spcBef>
              <a:spcAft>
                <a:spcPts val="0"/>
              </a:spcAft>
              <a:buClr>
                <a:schemeClr val="dk1"/>
              </a:buClr>
              <a:buSzPts val="1800"/>
              <a:buChar char="•"/>
              <a:defRPr sz="1800"/>
            </a:lvl6pPr>
            <a:lvl7pPr marL="3200400" lvl="6" indent="-342900" algn="l" rtl="0">
              <a:lnSpc>
                <a:spcPct val="100000"/>
              </a:lnSpc>
              <a:spcBef>
                <a:spcPts val="360"/>
              </a:spcBef>
              <a:spcAft>
                <a:spcPts val="0"/>
              </a:spcAft>
              <a:buClr>
                <a:schemeClr val="dk1"/>
              </a:buClr>
              <a:buSzPts val="1800"/>
              <a:buChar char="•"/>
              <a:defRPr sz="1800"/>
            </a:lvl7pPr>
            <a:lvl8pPr marL="3657600" lvl="7" indent="-342900" algn="l" rtl="0">
              <a:lnSpc>
                <a:spcPct val="100000"/>
              </a:lnSpc>
              <a:spcBef>
                <a:spcPts val="360"/>
              </a:spcBef>
              <a:spcAft>
                <a:spcPts val="0"/>
              </a:spcAft>
              <a:buClr>
                <a:schemeClr val="dk1"/>
              </a:buClr>
              <a:buSzPts val="1800"/>
              <a:buChar char="•"/>
              <a:defRPr sz="1800"/>
            </a:lvl8pPr>
            <a:lvl9pPr marL="4114800" lvl="8" indent="-342900" algn="l" rtl="0">
              <a:lnSpc>
                <a:spcPct val="100000"/>
              </a:lnSpc>
              <a:spcBef>
                <a:spcPts val="360"/>
              </a:spcBef>
              <a:spcAft>
                <a:spcPts val="0"/>
              </a:spcAft>
              <a:buClr>
                <a:schemeClr val="dk1"/>
              </a:buClr>
              <a:buSzPts val="1800"/>
              <a:buChar char="•"/>
              <a:defRPr sz="1800"/>
            </a:lvl9pPr>
          </a:lstStyle>
          <a:p>
            <a:endParaRPr/>
          </a:p>
        </p:txBody>
      </p:sp>
      <p:sp>
        <p:nvSpPr>
          <p:cNvPr id="34" name="Google Shape;34;p15"/>
          <p:cNvSpPr txBox="1">
            <a:spLocks noGrp="1"/>
          </p:cNvSpPr>
          <p:nvPr>
            <p:ph type="body" idx="2"/>
          </p:nvPr>
        </p:nvSpPr>
        <p:spPr>
          <a:xfrm>
            <a:off x="4648200" y="1600201"/>
            <a:ext cx="4038600" cy="3989100"/>
          </a:xfrm>
          <a:prstGeom prst="rect">
            <a:avLst/>
          </a:prstGeom>
          <a:noFill/>
          <a:ln>
            <a:noFill/>
          </a:ln>
        </p:spPr>
        <p:txBody>
          <a:bodyPr spcFirstLastPara="1" wrap="square" lIns="91425" tIns="45700" rIns="91425" bIns="45700" anchor="t" anchorCtr="0">
            <a:normAutofit/>
          </a:bodyPr>
          <a:lstStyle>
            <a:lvl1pPr marL="457200" lvl="0" indent="-406400" algn="l" rtl="0">
              <a:lnSpc>
                <a:spcPct val="100000"/>
              </a:lnSpc>
              <a:spcBef>
                <a:spcPts val="560"/>
              </a:spcBef>
              <a:spcAft>
                <a:spcPts val="0"/>
              </a:spcAft>
              <a:buClr>
                <a:schemeClr val="dk1"/>
              </a:buClr>
              <a:buSzPts val="2800"/>
              <a:buChar char="•"/>
              <a:defRPr sz="2800"/>
            </a:lvl1pPr>
            <a:lvl2pPr marL="914400" lvl="1" indent="-381000" algn="l" rtl="0">
              <a:lnSpc>
                <a:spcPct val="100000"/>
              </a:lnSpc>
              <a:spcBef>
                <a:spcPts val="480"/>
              </a:spcBef>
              <a:spcAft>
                <a:spcPts val="0"/>
              </a:spcAft>
              <a:buClr>
                <a:schemeClr val="dk1"/>
              </a:buClr>
              <a:buSzPts val="2400"/>
              <a:buChar char="–"/>
              <a:defRPr sz="2400"/>
            </a:lvl2pPr>
            <a:lvl3pPr marL="1371600" lvl="2" indent="-355600" algn="l" rtl="0">
              <a:lnSpc>
                <a:spcPct val="100000"/>
              </a:lnSpc>
              <a:spcBef>
                <a:spcPts val="400"/>
              </a:spcBef>
              <a:spcAft>
                <a:spcPts val="0"/>
              </a:spcAft>
              <a:buClr>
                <a:schemeClr val="dk1"/>
              </a:buClr>
              <a:buSzPts val="2000"/>
              <a:buChar char="•"/>
              <a:defRPr sz="2000"/>
            </a:lvl3pPr>
            <a:lvl4pPr marL="1828800" lvl="3" indent="-342900" algn="l" rtl="0">
              <a:lnSpc>
                <a:spcPct val="100000"/>
              </a:lnSpc>
              <a:spcBef>
                <a:spcPts val="360"/>
              </a:spcBef>
              <a:spcAft>
                <a:spcPts val="0"/>
              </a:spcAft>
              <a:buClr>
                <a:schemeClr val="dk1"/>
              </a:buClr>
              <a:buSzPts val="1800"/>
              <a:buChar char="–"/>
              <a:defRPr sz="1800"/>
            </a:lvl4pPr>
            <a:lvl5pPr marL="2286000" lvl="4" indent="-342900" algn="l" rtl="0">
              <a:lnSpc>
                <a:spcPct val="100000"/>
              </a:lnSpc>
              <a:spcBef>
                <a:spcPts val="360"/>
              </a:spcBef>
              <a:spcAft>
                <a:spcPts val="0"/>
              </a:spcAft>
              <a:buClr>
                <a:schemeClr val="dk1"/>
              </a:buClr>
              <a:buSzPts val="1800"/>
              <a:buChar char="»"/>
              <a:defRPr sz="1800"/>
            </a:lvl5pPr>
            <a:lvl6pPr marL="2743200" lvl="5" indent="-342900" algn="l" rtl="0">
              <a:lnSpc>
                <a:spcPct val="100000"/>
              </a:lnSpc>
              <a:spcBef>
                <a:spcPts val="360"/>
              </a:spcBef>
              <a:spcAft>
                <a:spcPts val="0"/>
              </a:spcAft>
              <a:buClr>
                <a:schemeClr val="dk1"/>
              </a:buClr>
              <a:buSzPts val="1800"/>
              <a:buChar char="•"/>
              <a:defRPr sz="1800"/>
            </a:lvl6pPr>
            <a:lvl7pPr marL="3200400" lvl="6" indent="-342900" algn="l" rtl="0">
              <a:lnSpc>
                <a:spcPct val="100000"/>
              </a:lnSpc>
              <a:spcBef>
                <a:spcPts val="360"/>
              </a:spcBef>
              <a:spcAft>
                <a:spcPts val="0"/>
              </a:spcAft>
              <a:buClr>
                <a:schemeClr val="dk1"/>
              </a:buClr>
              <a:buSzPts val="1800"/>
              <a:buChar char="•"/>
              <a:defRPr sz="1800"/>
            </a:lvl7pPr>
            <a:lvl8pPr marL="3657600" lvl="7" indent="-342900" algn="l" rtl="0">
              <a:lnSpc>
                <a:spcPct val="100000"/>
              </a:lnSpc>
              <a:spcBef>
                <a:spcPts val="360"/>
              </a:spcBef>
              <a:spcAft>
                <a:spcPts val="0"/>
              </a:spcAft>
              <a:buClr>
                <a:schemeClr val="dk1"/>
              </a:buClr>
              <a:buSzPts val="1800"/>
              <a:buChar char="•"/>
              <a:defRPr sz="1800"/>
            </a:lvl8pPr>
            <a:lvl9pPr marL="4114800" lvl="8" indent="-342900" algn="l" rtl="0">
              <a:lnSpc>
                <a:spcPct val="100000"/>
              </a:lnSpc>
              <a:spcBef>
                <a:spcPts val="360"/>
              </a:spcBef>
              <a:spcAft>
                <a:spcPts val="0"/>
              </a:spcAft>
              <a:buClr>
                <a:schemeClr val="dk1"/>
              </a:buClr>
              <a:buSzPts val="1800"/>
              <a:buChar char="•"/>
              <a:defRPr sz="1800"/>
            </a:lvl9pPr>
          </a:lstStyle>
          <a:p>
            <a:endParaRPr/>
          </a:p>
        </p:txBody>
      </p:sp>
      <p:sp>
        <p:nvSpPr>
          <p:cNvPr id="35" name="Google Shape;35;p15"/>
          <p:cNvSpPr txBox="1">
            <a:spLocks noGrp="1"/>
          </p:cNvSpPr>
          <p:nvPr>
            <p:ph type="dt" idx="10"/>
          </p:nvPr>
        </p:nvSpPr>
        <p:spPr>
          <a:xfrm>
            <a:off x="251520" y="6525344"/>
            <a:ext cx="971100" cy="2184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6" name="Google Shape;36;p15"/>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Clr>
                <a:schemeClr val="dk1"/>
              </a:buClr>
              <a:buSzPts val="4400"/>
              <a:buFont typeface="Open Sans"/>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39" name="Google Shape;39;p16"/>
          <p:cNvSpPr txBox="1">
            <a:spLocks noGrp="1"/>
          </p:cNvSpPr>
          <p:nvPr>
            <p:ph type="body" idx="1"/>
          </p:nvPr>
        </p:nvSpPr>
        <p:spPr>
          <a:xfrm>
            <a:off x="457200" y="1535113"/>
            <a:ext cx="4040100" cy="639900"/>
          </a:xfrm>
          <a:prstGeom prst="rect">
            <a:avLst/>
          </a:prstGeom>
          <a:noFill/>
          <a:ln>
            <a:noFill/>
          </a:ln>
        </p:spPr>
        <p:txBody>
          <a:bodyPr spcFirstLastPara="1" wrap="square" lIns="91425" tIns="45700" rIns="91425" bIns="45700" anchor="b" anchorCtr="0">
            <a:normAutofit/>
          </a:bodyPr>
          <a:lstStyle>
            <a:lvl1pPr marL="457200" lvl="0" indent="-228600" algn="l" rtl="0">
              <a:lnSpc>
                <a:spcPct val="100000"/>
              </a:lnSpc>
              <a:spcBef>
                <a:spcPts val="480"/>
              </a:spcBef>
              <a:spcAft>
                <a:spcPts val="0"/>
              </a:spcAft>
              <a:buClr>
                <a:schemeClr val="dk1"/>
              </a:buClr>
              <a:buSzPts val="2400"/>
              <a:buNone/>
              <a:defRPr sz="2400" b="1"/>
            </a:lvl1pPr>
            <a:lvl2pPr marL="914400" lvl="1" indent="-228600" algn="l" rtl="0">
              <a:lnSpc>
                <a:spcPct val="100000"/>
              </a:lnSpc>
              <a:spcBef>
                <a:spcPts val="400"/>
              </a:spcBef>
              <a:spcAft>
                <a:spcPts val="0"/>
              </a:spcAft>
              <a:buClr>
                <a:schemeClr val="dk1"/>
              </a:buClr>
              <a:buSzPts val="2000"/>
              <a:buNone/>
              <a:defRPr sz="2000" b="1"/>
            </a:lvl2pPr>
            <a:lvl3pPr marL="1371600" lvl="2" indent="-228600" algn="l" rtl="0">
              <a:lnSpc>
                <a:spcPct val="100000"/>
              </a:lnSpc>
              <a:spcBef>
                <a:spcPts val="360"/>
              </a:spcBef>
              <a:spcAft>
                <a:spcPts val="0"/>
              </a:spcAft>
              <a:buClr>
                <a:schemeClr val="dk1"/>
              </a:buClr>
              <a:buSzPts val="1800"/>
              <a:buNone/>
              <a:defRPr sz="1800" b="1"/>
            </a:lvl3pPr>
            <a:lvl4pPr marL="1828800" lvl="3" indent="-228600" algn="l" rtl="0">
              <a:lnSpc>
                <a:spcPct val="100000"/>
              </a:lnSpc>
              <a:spcBef>
                <a:spcPts val="320"/>
              </a:spcBef>
              <a:spcAft>
                <a:spcPts val="0"/>
              </a:spcAft>
              <a:buClr>
                <a:schemeClr val="dk1"/>
              </a:buClr>
              <a:buSzPts val="1600"/>
              <a:buNone/>
              <a:defRPr sz="1600" b="1"/>
            </a:lvl4pPr>
            <a:lvl5pPr marL="2286000" lvl="4" indent="-228600" algn="l" rtl="0">
              <a:lnSpc>
                <a:spcPct val="100000"/>
              </a:lnSpc>
              <a:spcBef>
                <a:spcPts val="320"/>
              </a:spcBef>
              <a:spcAft>
                <a:spcPts val="0"/>
              </a:spcAft>
              <a:buClr>
                <a:schemeClr val="dk1"/>
              </a:buClr>
              <a:buSzPts val="1600"/>
              <a:buNone/>
              <a:defRPr sz="1600" b="1"/>
            </a:lvl5pPr>
            <a:lvl6pPr marL="2743200" lvl="5" indent="-228600" algn="l" rtl="0">
              <a:lnSpc>
                <a:spcPct val="100000"/>
              </a:lnSpc>
              <a:spcBef>
                <a:spcPts val="320"/>
              </a:spcBef>
              <a:spcAft>
                <a:spcPts val="0"/>
              </a:spcAft>
              <a:buClr>
                <a:schemeClr val="dk1"/>
              </a:buClr>
              <a:buSzPts val="1600"/>
              <a:buNone/>
              <a:defRPr sz="1600" b="1"/>
            </a:lvl6pPr>
            <a:lvl7pPr marL="3200400" lvl="6" indent="-228600" algn="l" rtl="0">
              <a:lnSpc>
                <a:spcPct val="100000"/>
              </a:lnSpc>
              <a:spcBef>
                <a:spcPts val="320"/>
              </a:spcBef>
              <a:spcAft>
                <a:spcPts val="0"/>
              </a:spcAft>
              <a:buClr>
                <a:schemeClr val="dk1"/>
              </a:buClr>
              <a:buSzPts val="1600"/>
              <a:buNone/>
              <a:defRPr sz="1600" b="1"/>
            </a:lvl7pPr>
            <a:lvl8pPr marL="3657600" lvl="7" indent="-228600" algn="l" rtl="0">
              <a:lnSpc>
                <a:spcPct val="100000"/>
              </a:lnSpc>
              <a:spcBef>
                <a:spcPts val="320"/>
              </a:spcBef>
              <a:spcAft>
                <a:spcPts val="0"/>
              </a:spcAft>
              <a:buClr>
                <a:schemeClr val="dk1"/>
              </a:buClr>
              <a:buSzPts val="1600"/>
              <a:buNone/>
              <a:defRPr sz="1600" b="1"/>
            </a:lvl8pPr>
            <a:lvl9pPr marL="4114800" lvl="8" indent="-228600" algn="l" rtl="0">
              <a:lnSpc>
                <a:spcPct val="100000"/>
              </a:lnSpc>
              <a:spcBef>
                <a:spcPts val="320"/>
              </a:spcBef>
              <a:spcAft>
                <a:spcPts val="0"/>
              </a:spcAft>
              <a:buClr>
                <a:schemeClr val="dk1"/>
              </a:buClr>
              <a:buSzPts val="1600"/>
              <a:buNone/>
              <a:defRPr sz="1600" b="1"/>
            </a:lvl9pPr>
          </a:lstStyle>
          <a:p>
            <a:endParaRPr/>
          </a:p>
        </p:txBody>
      </p:sp>
      <p:sp>
        <p:nvSpPr>
          <p:cNvPr id="40" name="Google Shape;40;p16"/>
          <p:cNvSpPr txBox="1">
            <a:spLocks noGrp="1"/>
          </p:cNvSpPr>
          <p:nvPr>
            <p:ph type="body" idx="2"/>
          </p:nvPr>
        </p:nvSpPr>
        <p:spPr>
          <a:xfrm>
            <a:off x="457200" y="2174875"/>
            <a:ext cx="4040100" cy="3414300"/>
          </a:xfrm>
          <a:prstGeom prst="rect">
            <a:avLst/>
          </a:prstGeom>
          <a:noFill/>
          <a:ln>
            <a:noFill/>
          </a:ln>
        </p:spPr>
        <p:txBody>
          <a:bodyPr spcFirstLastPara="1" wrap="square" lIns="91425" tIns="45700" rIns="91425" bIns="45700" anchor="t" anchorCtr="0">
            <a:normAutofit/>
          </a:bodyPr>
          <a:lstStyle>
            <a:lvl1pPr marL="457200" lvl="0" indent="-381000" algn="l" rtl="0">
              <a:lnSpc>
                <a:spcPct val="100000"/>
              </a:lnSpc>
              <a:spcBef>
                <a:spcPts val="480"/>
              </a:spcBef>
              <a:spcAft>
                <a:spcPts val="0"/>
              </a:spcAft>
              <a:buClr>
                <a:schemeClr val="dk1"/>
              </a:buClr>
              <a:buSzPts val="2400"/>
              <a:buChar char="•"/>
              <a:defRPr sz="2400"/>
            </a:lvl1pPr>
            <a:lvl2pPr marL="914400" lvl="1" indent="-355600" algn="l" rtl="0">
              <a:lnSpc>
                <a:spcPct val="100000"/>
              </a:lnSpc>
              <a:spcBef>
                <a:spcPts val="400"/>
              </a:spcBef>
              <a:spcAft>
                <a:spcPts val="0"/>
              </a:spcAft>
              <a:buClr>
                <a:schemeClr val="dk1"/>
              </a:buClr>
              <a:buSzPts val="2000"/>
              <a:buChar char="–"/>
              <a:defRPr sz="2000"/>
            </a:lvl2pPr>
            <a:lvl3pPr marL="1371600" lvl="2" indent="-342900" algn="l" rtl="0">
              <a:lnSpc>
                <a:spcPct val="100000"/>
              </a:lnSpc>
              <a:spcBef>
                <a:spcPts val="360"/>
              </a:spcBef>
              <a:spcAft>
                <a:spcPts val="0"/>
              </a:spcAft>
              <a:buClr>
                <a:schemeClr val="dk1"/>
              </a:buClr>
              <a:buSzPts val="1800"/>
              <a:buChar char="•"/>
              <a:defRPr sz="1800"/>
            </a:lvl3pPr>
            <a:lvl4pPr marL="1828800" lvl="3" indent="-330200" algn="l" rtl="0">
              <a:lnSpc>
                <a:spcPct val="100000"/>
              </a:lnSpc>
              <a:spcBef>
                <a:spcPts val="320"/>
              </a:spcBef>
              <a:spcAft>
                <a:spcPts val="0"/>
              </a:spcAft>
              <a:buClr>
                <a:schemeClr val="dk1"/>
              </a:buClr>
              <a:buSzPts val="1600"/>
              <a:buChar char="–"/>
              <a:defRPr sz="1600"/>
            </a:lvl4pPr>
            <a:lvl5pPr marL="2286000" lvl="4" indent="-330200" algn="l" rtl="0">
              <a:lnSpc>
                <a:spcPct val="100000"/>
              </a:lnSpc>
              <a:spcBef>
                <a:spcPts val="320"/>
              </a:spcBef>
              <a:spcAft>
                <a:spcPts val="0"/>
              </a:spcAft>
              <a:buClr>
                <a:schemeClr val="dk1"/>
              </a:buClr>
              <a:buSzPts val="1600"/>
              <a:buChar char="»"/>
              <a:defRPr sz="1600"/>
            </a:lvl5pPr>
            <a:lvl6pPr marL="2743200" lvl="5" indent="-330200" algn="l" rtl="0">
              <a:lnSpc>
                <a:spcPct val="100000"/>
              </a:lnSpc>
              <a:spcBef>
                <a:spcPts val="320"/>
              </a:spcBef>
              <a:spcAft>
                <a:spcPts val="0"/>
              </a:spcAft>
              <a:buClr>
                <a:schemeClr val="dk1"/>
              </a:buClr>
              <a:buSzPts val="1600"/>
              <a:buChar char="•"/>
              <a:defRPr sz="1600"/>
            </a:lvl6pPr>
            <a:lvl7pPr marL="3200400" lvl="6" indent="-330200" algn="l" rtl="0">
              <a:lnSpc>
                <a:spcPct val="100000"/>
              </a:lnSpc>
              <a:spcBef>
                <a:spcPts val="320"/>
              </a:spcBef>
              <a:spcAft>
                <a:spcPts val="0"/>
              </a:spcAft>
              <a:buClr>
                <a:schemeClr val="dk1"/>
              </a:buClr>
              <a:buSzPts val="1600"/>
              <a:buChar char="•"/>
              <a:defRPr sz="1600"/>
            </a:lvl7pPr>
            <a:lvl8pPr marL="3657600" lvl="7" indent="-330200" algn="l" rtl="0">
              <a:lnSpc>
                <a:spcPct val="100000"/>
              </a:lnSpc>
              <a:spcBef>
                <a:spcPts val="320"/>
              </a:spcBef>
              <a:spcAft>
                <a:spcPts val="0"/>
              </a:spcAft>
              <a:buClr>
                <a:schemeClr val="dk1"/>
              </a:buClr>
              <a:buSzPts val="1600"/>
              <a:buChar char="•"/>
              <a:defRPr sz="1600"/>
            </a:lvl8pPr>
            <a:lvl9pPr marL="4114800" lvl="8" indent="-330200" algn="l" rtl="0">
              <a:lnSpc>
                <a:spcPct val="100000"/>
              </a:lnSpc>
              <a:spcBef>
                <a:spcPts val="320"/>
              </a:spcBef>
              <a:spcAft>
                <a:spcPts val="0"/>
              </a:spcAft>
              <a:buClr>
                <a:schemeClr val="dk1"/>
              </a:buClr>
              <a:buSzPts val="1600"/>
              <a:buChar char="•"/>
              <a:defRPr sz="1600"/>
            </a:lvl9pPr>
          </a:lstStyle>
          <a:p>
            <a:endParaRPr/>
          </a:p>
        </p:txBody>
      </p:sp>
      <p:sp>
        <p:nvSpPr>
          <p:cNvPr id="41" name="Google Shape;41;p16"/>
          <p:cNvSpPr txBox="1">
            <a:spLocks noGrp="1"/>
          </p:cNvSpPr>
          <p:nvPr>
            <p:ph type="body" idx="3"/>
          </p:nvPr>
        </p:nvSpPr>
        <p:spPr>
          <a:xfrm>
            <a:off x="4645025" y="1535113"/>
            <a:ext cx="4041900" cy="639900"/>
          </a:xfrm>
          <a:prstGeom prst="rect">
            <a:avLst/>
          </a:prstGeom>
          <a:noFill/>
          <a:ln>
            <a:noFill/>
          </a:ln>
        </p:spPr>
        <p:txBody>
          <a:bodyPr spcFirstLastPara="1" wrap="square" lIns="91425" tIns="45700" rIns="91425" bIns="45700" anchor="b" anchorCtr="0">
            <a:normAutofit/>
          </a:bodyPr>
          <a:lstStyle>
            <a:lvl1pPr marL="457200" lvl="0" indent="-228600" algn="l" rtl="0">
              <a:lnSpc>
                <a:spcPct val="100000"/>
              </a:lnSpc>
              <a:spcBef>
                <a:spcPts val="480"/>
              </a:spcBef>
              <a:spcAft>
                <a:spcPts val="0"/>
              </a:spcAft>
              <a:buClr>
                <a:schemeClr val="dk1"/>
              </a:buClr>
              <a:buSzPts val="2400"/>
              <a:buNone/>
              <a:defRPr sz="2400" b="1"/>
            </a:lvl1pPr>
            <a:lvl2pPr marL="914400" lvl="1" indent="-228600" algn="l" rtl="0">
              <a:lnSpc>
                <a:spcPct val="100000"/>
              </a:lnSpc>
              <a:spcBef>
                <a:spcPts val="400"/>
              </a:spcBef>
              <a:spcAft>
                <a:spcPts val="0"/>
              </a:spcAft>
              <a:buClr>
                <a:schemeClr val="dk1"/>
              </a:buClr>
              <a:buSzPts val="2000"/>
              <a:buNone/>
              <a:defRPr sz="2000" b="1"/>
            </a:lvl2pPr>
            <a:lvl3pPr marL="1371600" lvl="2" indent="-228600" algn="l" rtl="0">
              <a:lnSpc>
                <a:spcPct val="100000"/>
              </a:lnSpc>
              <a:spcBef>
                <a:spcPts val="360"/>
              </a:spcBef>
              <a:spcAft>
                <a:spcPts val="0"/>
              </a:spcAft>
              <a:buClr>
                <a:schemeClr val="dk1"/>
              </a:buClr>
              <a:buSzPts val="1800"/>
              <a:buNone/>
              <a:defRPr sz="1800" b="1"/>
            </a:lvl3pPr>
            <a:lvl4pPr marL="1828800" lvl="3" indent="-228600" algn="l" rtl="0">
              <a:lnSpc>
                <a:spcPct val="100000"/>
              </a:lnSpc>
              <a:spcBef>
                <a:spcPts val="320"/>
              </a:spcBef>
              <a:spcAft>
                <a:spcPts val="0"/>
              </a:spcAft>
              <a:buClr>
                <a:schemeClr val="dk1"/>
              </a:buClr>
              <a:buSzPts val="1600"/>
              <a:buNone/>
              <a:defRPr sz="1600" b="1"/>
            </a:lvl4pPr>
            <a:lvl5pPr marL="2286000" lvl="4" indent="-228600" algn="l" rtl="0">
              <a:lnSpc>
                <a:spcPct val="100000"/>
              </a:lnSpc>
              <a:spcBef>
                <a:spcPts val="320"/>
              </a:spcBef>
              <a:spcAft>
                <a:spcPts val="0"/>
              </a:spcAft>
              <a:buClr>
                <a:schemeClr val="dk1"/>
              </a:buClr>
              <a:buSzPts val="1600"/>
              <a:buNone/>
              <a:defRPr sz="1600" b="1"/>
            </a:lvl5pPr>
            <a:lvl6pPr marL="2743200" lvl="5" indent="-228600" algn="l" rtl="0">
              <a:lnSpc>
                <a:spcPct val="100000"/>
              </a:lnSpc>
              <a:spcBef>
                <a:spcPts val="320"/>
              </a:spcBef>
              <a:spcAft>
                <a:spcPts val="0"/>
              </a:spcAft>
              <a:buClr>
                <a:schemeClr val="dk1"/>
              </a:buClr>
              <a:buSzPts val="1600"/>
              <a:buNone/>
              <a:defRPr sz="1600" b="1"/>
            </a:lvl6pPr>
            <a:lvl7pPr marL="3200400" lvl="6" indent="-228600" algn="l" rtl="0">
              <a:lnSpc>
                <a:spcPct val="100000"/>
              </a:lnSpc>
              <a:spcBef>
                <a:spcPts val="320"/>
              </a:spcBef>
              <a:spcAft>
                <a:spcPts val="0"/>
              </a:spcAft>
              <a:buClr>
                <a:schemeClr val="dk1"/>
              </a:buClr>
              <a:buSzPts val="1600"/>
              <a:buNone/>
              <a:defRPr sz="1600" b="1"/>
            </a:lvl7pPr>
            <a:lvl8pPr marL="3657600" lvl="7" indent="-228600" algn="l" rtl="0">
              <a:lnSpc>
                <a:spcPct val="100000"/>
              </a:lnSpc>
              <a:spcBef>
                <a:spcPts val="320"/>
              </a:spcBef>
              <a:spcAft>
                <a:spcPts val="0"/>
              </a:spcAft>
              <a:buClr>
                <a:schemeClr val="dk1"/>
              </a:buClr>
              <a:buSzPts val="1600"/>
              <a:buNone/>
              <a:defRPr sz="1600" b="1"/>
            </a:lvl8pPr>
            <a:lvl9pPr marL="4114800" lvl="8" indent="-228600" algn="l" rtl="0">
              <a:lnSpc>
                <a:spcPct val="100000"/>
              </a:lnSpc>
              <a:spcBef>
                <a:spcPts val="320"/>
              </a:spcBef>
              <a:spcAft>
                <a:spcPts val="0"/>
              </a:spcAft>
              <a:buClr>
                <a:schemeClr val="dk1"/>
              </a:buClr>
              <a:buSzPts val="1600"/>
              <a:buNone/>
              <a:defRPr sz="1600" b="1"/>
            </a:lvl9pPr>
          </a:lstStyle>
          <a:p>
            <a:endParaRPr/>
          </a:p>
        </p:txBody>
      </p:sp>
      <p:sp>
        <p:nvSpPr>
          <p:cNvPr id="42" name="Google Shape;42;p16"/>
          <p:cNvSpPr txBox="1">
            <a:spLocks noGrp="1"/>
          </p:cNvSpPr>
          <p:nvPr>
            <p:ph type="body" idx="4"/>
          </p:nvPr>
        </p:nvSpPr>
        <p:spPr>
          <a:xfrm>
            <a:off x="4645025" y="2174875"/>
            <a:ext cx="4041900" cy="3414300"/>
          </a:xfrm>
          <a:prstGeom prst="rect">
            <a:avLst/>
          </a:prstGeom>
          <a:noFill/>
          <a:ln>
            <a:noFill/>
          </a:ln>
        </p:spPr>
        <p:txBody>
          <a:bodyPr spcFirstLastPara="1" wrap="square" lIns="91425" tIns="45700" rIns="91425" bIns="45700" anchor="t" anchorCtr="0">
            <a:normAutofit/>
          </a:bodyPr>
          <a:lstStyle>
            <a:lvl1pPr marL="457200" lvl="0" indent="-381000" algn="l" rtl="0">
              <a:lnSpc>
                <a:spcPct val="100000"/>
              </a:lnSpc>
              <a:spcBef>
                <a:spcPts val="480"/>
              </a:spcBef>
              <a:spcAft>
                <a:spcPts val="0"/>
              </a:spcAft>
              <a:buClr>
                <a:schemeClr val="dk1"/>
              </a:buClr>
              <a:buSzPts val="2400"/>
              <a:buChar char="•"/>
              <a:defRPr sz="2400"/>
            </a:lvl1pPr>
            <a:lvl2pPr marL="914400" lvl="1" indent="-355600" algn="l" rtl="0">
              <a:lnSpc>
                <a:spcPct val="100000"/>
              </a:lnSpc>
              <a:spcBef>
                <a:spcPts val="400"/>
              </a:spcBef>
              <a:spcAft>
                <a:spcPts val="0"/>
              </a:spcAft>
              <a:buClr>
                <a:schemeClr val="dk1"/>
              </a:buClr>
              <a:buSzPts val="2000"/>
              <a:buChar char="–"/>
              <a:defRPr sz="2000"/>
            </a:lvl2pPr>
            <a:lvl3pPr marL="1371600" lvl="2" indent="-342900" algn="l" rtl="0">
              <a:lnSpc>
                <a:spcPct val="100000"/>
              </a:lnSpc>
              <a:spcBef>
                <a:spcPts val="360"/>
              </a:spcBef>
              <a:spcAft>
                <a:spcPts val="0"/>
              </a:spcAft>
              <a:buClr>
                <a:schemeClr val="dk1"/>
              </a:buClr>
              <a:buSzPts val="1800"/>
              <a:buChar char="•"/>
              <a:defRPr sz="1800"/>
            </a:lvl3pPr>
            <a:lvl4pPr marL="1828800" lvl="3" indent="-330200" algn="l" rtl="0">
              <a:lnSpc>
                <a:spcPct val="100000"/>
              </a:lnSpc>
              <a:spcBef>
                <a:spcPts val="320"/>
              </a:spcBef>
              <a:spcAft>
                <a:spcPts val="0"/>
              </a:spcAft>
              <a:buClr>
                <a:schemeClr val="dk1"/>
              </a:buClr>
              <a:buSzPts val="1600"/>
              <a:buChar char="–"/>
              <a:defRPr sz="1600"/>
            </a:lvl4pPr>
            <a:lvl5pPr marL="2286000" lvl="4" indent="-330200" algn="l" rtl="0">
              <a:lnSpc>
                <a:spcPct val="100000"/>
              </a:lnSpc>
              <a:spcBef>
                <a:spcPts val="320"/>
              </a:spcBef>
              <a:spcAft>
                <a:spcPts val="0"/>
              </a:spcAft>
              <a:buClr>
                <a:schemeClr val="dk1"/>
              </a:buClr>
              <a:buSzPts val="1600"/>
              <a:buChar char="»"/>
              <a:defRPr sz="1600"/>
            </a:lvl5pPr>
            <a:lvl6pPr marL="2743200" lvl="5" indent="-330200" algn="l" rtl="0">
              <a:lnSpc>
                <a:spcPct val="100000"/>
              </a:lnSpc>
              <a:spcBef>
                <a:spcPts val="320"/>
              </a:spcBef>
              <a:spcAft>
                <a:spcPts val="0"/>
              </a:spcAft>
              <a:buClr>
                <a:schemeClr val="dk1"/>
              </a:buClr>
              <a:buSzPts val="1600"/>
              <a:buChar char="•"/>
              <a:defRPr sz="1600"/>
            </a:lvl6pPr>
            <a:lvl7pPr marL="3200400" lvl="6" indent="-330200" algn="l" rtl="0">
              <a:lnSpc>
                <a:spcPct val="100000"/>
              </a:lnSpc>
              <a:spcBef>
                <a:spcPts val="320"/>
              </a:spcBef>
              <a:spcAft>
                <a:spcPts val="0"/>
              </a:spcAft>
              <a:buClr>
                <a:schemeClr val="dk1"/>
              </a:buClr>
              <a:buSzPts val="1600"/>
              <a:buChar char="•"/>
              <a:defRPr sz="1600"/>
            </a:lvl7pPr>
            <a:lvl8pPr marL="3657600" lvl="7" indent="-330200" algn="l" rtl="0">
              <a:lnSpc>
                <a:spcPct val="100000"/>
              </a:lnSpc>
              <a:spcBef>
                <a:spcPts val="320"/>
              </a:spcBef>
              <a:spcAft>
                <a:spcPts val="0"/>
              </a:spcAft>
              <a:buClr>
                <a:schemeClr val="dk1"/>
              </a:buClr>
              <a:buSzPts val="1600"/>
              <a:buChar char="•"/>
              <a:defRPr sz="1600"/>
            </a:lvl8pPr>
            <a:lvl9pPr marL="4114800" lvl="8" indent="-330200" algn="l" rtl="0">
              <a:lnSpc>
                <a:spcPct val="100000"/>
              </a:lnSpc>
              <a:spcBef>
                <a:spcPts val="320"/>
              </a:spcBef>
              <a:spcAft>
                <a:spcPts val="0"/>
              </a:spcAft>
              <a:buClr>
                <a:schemeClr val="dk1"/>
              </a:buClr>
              <a:buSzPts val="1600"/>
              <a:buChar char="•"/>
              <a:defRPr sz="1600"/>
            </a:lvl9pPr>
          </a:lstStyle>
          <a:p>
            <a:endParaRPr/>
          </a:p>
        </p:txBody>
      </p:sp>
      <p:sp>
        <p:nvSpPr>
          <p:cNvPr id="43" name="Google Shape;43;p16"/>
          <p:cNvSpPr txBox="1">
            <a:spLocks noGrp="1"/>
          </p:cNvSpPr>
          <p:nvPr>
            <p:ph type="dt" idx="10"/>
          </p:nvPr>
        </p:nvSpPr>
        <p:spPr>
          <a:xfrm>
            <a:off x="251520" y="6525344"/>
            <a:ext cx="971100" cy="2184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4" name="Google Shape;44;p16"/>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7" name="Google Shape;47;p17"/>
          <p:cNvSpPr txBox="1">
            <a:spLocks noGrp="1"/>
          </p:cNvSpPr>
          <p:nvPr>
            <p:ph type="dt" idx="10"/>
          </p:nvPr>
        </p:nvSpPr>
        <p:spPr>
          <a:xfrm>
            <a:off x="251520" y="6525344"/>
            <a:ext cx="971100" cy="2184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18"/>
          <p:cNvSpPr txBox="1">
            <a:spLocks noGrp="1"/>
          </p:cNvSpPr>
          <p:nvPr>
            <p:ph type="dt" idx="10"/>
          </p:nvPr>
        </p:nvSpPr>
        <p:spPr>
          <a:xfrm>
            <a:off x="251520" y="6525344"/>
            <a:ext cx="971100" cy="2184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1" name="Google Shape;51;p18"/>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19"/>
          <p:cNvSpPr txBox="1">
            <a:spLocks noGrp="1"/>
          </p:cNvSpPr>
          <p:nvPr>
            <p:ph type="title"/>
          </p:nvPr>
        </p:nvSpPr>
        <p:spPr>
          <a:xfrm>
            <a:off x="457200" y="273050"/>
            <a:ext cx="3008400" cy="1162200"/>
          </a:xfrm>
          <a:prstGeom prst="rect">
            <a:avLst/>
          </a:prstGeom>
          <a:noFill/>
          <a:ln>
            <a:noFill/>
          </a:ln>
        </p:spPr>
        <p:txBody>
          <a:bodyPr spcFirstLastPara="1" wrap="square" lIns="91425" tIns="45700" rIns="91425" bIns="45700" anchor="b" anchorCtr="0">
            <a:normAutofit/>
          </a:bodyPr>
          <a:lstStyle>
            <a:lvl1pPr lvl="0" algn="l" rtl="0">
              <a:lnSpc>
                <a:spcPct val="100000"/>
              </a:lnSpc>
              <a:spcBef>
                <a:spcPts val="0"/>
              </a:spcBef>
              <a:spcAft>
                <a:spcPts val="0"/>
              </a:spcAft>
              <a:buClr>
                <a:schemeClr val="dk1"/>
              </a:buClr>
              <a:buSzPts val="2000"/>
              <a:buFont typeface="Open Sans"/>
              <a:buNone/>
              <a:defRPr sz="2000" b="1"/>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4" name="Google Shape;54;p19"/>
          <p:cNvSpPr txBox="1">
            <a:spLocks noGrp="1"/>
          </p:cNvSpPr>
          <p:nvPr>
            <p:ph type="body" idx="1"/>
          </p:nvPr>
        </p:nvSpPr>
        <p:spPr>
          <a:xfrm>
            <a:off x="3575050" y="273050"/>
            <a:ext cx="5111700" cy="5172300"/>
          </a:xfrm>
          <a:prstGeom prst="rect">
            <a:avLst/>
          </a:prstGeom>
          <a:noFill/>
          <a:ln>
            <a:noFill/>
          </a:ln>
        </p:spPr>
        <p:txBody>
          <a:bodyPr spcFirstLastPara="1" wrap="square" lIns="91425" tIns="45700" rIns="91425" bIns="45700" anchor="t" anchorCtr="0">
            <a:normAutofit/>
          </a:bodyPr>
          <a:lstStyle>
            <a:lvl1pPr marL="457200" lvl="0" indent="-431800" algn="l" rtl="0">
              <a:lnSpc>
                <a:spcPct val="100000"/>
              </a:lnSpc>
              <a:spcBef>
                <a:spcPts val="640"/>
              </a:spcBef>
              <a:spcAft>
                <a:spcPts val="0"/>
              </a:spcAft>
              <a:buClr>
                <a:schemeClr val="dk1"/>
              </a:buClr>
              <a:buSzPts val="3200"/>
              <a:buChar char="•"/>
              <a:defRPr sz="3200"/>
            </a:lvl1pPr>
            <a:lvl2pPr marL="914400" lvl="1" indent="-406400" algn="l" rtl="0">
              <a:lnSpc>
                <a:spcPct val="100000"/>
              </a:lnSpc>
              <a:spcBef>
                <a:spcPts val="560"/>
              </a:spcBef>
              <a:spcAft>
                <a:spcPts val="0"/>
              </a:spcAft>
              <a:buClr>
                <a:schemeClr val="dk1"/>
              </a:buClr>
              <a:buSzPts val="2800"/>
              <a:buChar char="–"/>
              <a:defRPr sz="2800"/>
            </a:lvl2pPr>
            <a:lvl3pPr marL="1371600" lvl="2" indent="-381000" algn="l" rtl="0">
              <a:lnSpc>
                <a:spcPct val="100000"/>
              </a:lnSpc>
              <a:spcBef>
                <a:spcPts val="480"/>
              </a:spcBef>
              <a:spcAft>
                <a:spcPts val="0"/>
              </a:spcAft>
              <a:buClr>
                <a:schemeClr val="dk1"/>
              </a:buClr>
              <a:buSzPts val="2400"/>
              <a:buChar char="•"/>
              <a:defRPr sz="2400"/>
            </a:lvl3pPr>
            <a:lvl4pPr marL="1828800" lvl="3" indent="-355600" algn="l" rtl="0">
              <a:lnSpc>
                <a:spcPct val="100000"/>
              </a:lnSpc>
              <a:spcBef>
                <a:spcPts val="400"/>
              </a:spcBef>
              <a:spcAft>
                <a:spcPts val="0"/>
              </a:spcAft>
              <a:buClr>
                <a:schemeClr val="dk1"/>
              </a:buClr>
              <a:buSzPts val="2000"/>
              <a:buChar char="–"/>
              <a:defRPr sz="2000"/>
            </a:lvl4pPr>
            <a:lvl5pPr marL="2286000" lvl="4" indent="-355600" algn="l" rtl="0">
              <a:lnSpc>
                <a:spcPct val="100000"/>
              </a:lnSpc>
              <a:spcBef>
                <a:spcPts val="400"/>
              </a:spcBef>
              <a:spcAft>
                <a:spcPts val="0"/>
              </a:spcAft>
              <a:buClr>
                <a:schemeClr val="dk1"/>
              </a:buClr>
              <a:buSzPts val="2000"/>
              <a:buChar char="»"/>
              <a:defRPr sz="2000"/>
            </a:lvl5pPr>
            <a:lvl6pPr marL="2743200" lvl="5" indent="-355600" algn="l" rtl="0">
              <a:lnSpc>
                <a:spcPct val="100000"/>
              </a:lnSpc>
              <a:spcBef>
                <a:spcPts val="400"/>
              </a:spcBef>
              <a:spcAft>
                <a:spcPts val="0"/>
              </a:spcAft>
              <a:buClr>
                <a:schemeClr val="dk1"/>
              </a:buClr>
              <a:buSzPts val="2000"/>
              <a:buChar char="•"/>
              <a:defRPr sz="2000"/>
            </a:lvl6pPr>
            <a:lvl7pPr marL="3200400" lvl="6" indent="-355600" algn="l" rtl="0">
              <a:lnSpc>
                <a:spcPct val="100000"/>
              </a:lnSpc>
              <a:spcBef>
                <a:spcPts val="400"/>
              </a:spcBef>
              <a:spcAft>
                <a:spcPts val="0"/>
              </a:spcAft>
              <a:buClr>
                <a:schemeClr val="dk1"/>
              </a:buClr>
              <a:buSzPts val="2000"/>
              <a:buChar char="•"/>
              <a:defRPr sz="2000"/>
            </a:lvl7pPr>
            <a:lvl8pPr marL="3657600" lvl="7" indent="-355600" algn="l" rtl="0">
              <a:lnSpc>
                <a:spcPct val="100000"/>
              </a:lnSpc>
              <a:spcBef>
                <a:spcPts val="400"/>
              </a:spcBef>
              <a:spcAft>
                <a:spcPts val="0"/>
              </a:spcAft>
              <a:buClr>
                <a:schemeClr val="dk1"/>
              </a:buClr>
              <a:buSzPts val="2000"/>
              <a:buChar char="•"/>
              <a:defRPr sz="2000"/>
            </a:lvl8pPr>
            <a:lvl9pPr marL="4114800" lvl="8" indent="-355600" algn="l" rtl="0">
              <a:lnSpc>
                <a:spcPct val="100000"/>
              </a:lnSpc>
              <a:spcBef>
                <a:spcPts val="400"/>
              </a:spcBef>
              <a:spcAft>
                <a:spcPts val="0"/>
              </a:spcAft>
              <a:buClr>
                <a:schemeClr val="dk1"/>
              </a:buClr>
              <a:buSzPts val="2000"/>
              <a:buChar char="•"/>
              <a:defRPr sz="2000"/>
            </a:lvl9pPr>
          </a:lstStyle>
          <a:p>
            <a:endParaRPr/>
          </a:p>
        </p:txBody>
      </p:sp>
      <p:sp>
        <p:nvSpPr>
          <p:cNvPr id="55" name="Google Shape;55;p19"/>
          <p:cNvSpPr txBox="1">
            <a:spLocks noGrp="1"/>
          </p:cNvSpPr>
          <p:nvPr>
            <p:ph type="body" idx="2"/>
          </p:nvPr>
        </p:nvSpPr>
        <p:spPr>
          <a:xfrm>
            <a:off x="457200" y="1435100"/>
            <a:ext cx="3008400" cy="4029900"/>
          </a:xfrm>
          <a:prstGeom prst="rect">
            <a:avLst/>
          </a:prstGeom>
          <a:noFill/>
          <a:ln>
            <a:noFill/>
          </a:ln>
        </p:spPr>
        <p:txBody>
          <a:bodyPr spcFirstLastPara="1" wrap="square" lIns="91425" tIns="45700" rIns="91425" bIns="45700" anchor="t" anchorCtr="0">
            <a:normAutofit/>
          </a:bodyPr>
          <a:lstStyle>
            <a:lvl1pPr marL="457200" lvl="0" indent="-228600" algn="l" rtl="0">
              <a:lnSpc>
                <a:spcPct val="100000"/>
              </a:lnSpc>
              <a:spcBef>
                <a:spcPts val="280"/>
              </a:spcBef>
              <a:spcAft>
                <a:spcPts val="0"/>
              </a:spcAft>
              <a:buClr>
                <a:schemeClr val="dk1"/>
              </a:buClr>
              <a:buSzPts val="1400"/>
              <a:buNone/>
              <a:defRPr sz="1400"/>
            </a:lvl1pPr>
            <a:lvl2pPr marL="914400" lvl="1" indent="-228600" algn="l" rtl="0">
              <a:lnSpc>
                <a:spcPct val="100000"/>
              </a:lnSpc>
              <a:spcBef>
                <a:spcPts val="240"/>
              </a:spcBef>
              <a:spcAft>
                <a:spcPts val="0"/>
              </a:spcAft>
              <a:buClr>
                <a:schemeClr val="dk1"/>
              </a:buClr>
              <a:buSzPts val="1200"/>
              <a:buNone/>
              <a:defRPr sz="1200"/>
            </a:lvl2pPr>
            <a:lvl3pPr marL="1371600" lvl="2" indent="-228600" algn="l" rtl="0">
              <a:lnSpc>
                <a:spcPct val="100000"/>
              </a:lnSpc>
              <a:spcBef>
                <a:spcPts val="200"/>
              </a:spcBef>
              <a:spcAft>
                <a:spcPts val="0"/>
              </a:spcAft>
              <a:buClr>
                <a:schemeClr val="dk1"/>
              </a:buClr>
              <a:buSzPts val="1000"/>
              <a:buNone/>
              <a:defRPr sz="1000"/>
            </a:lvl3pPr>
            <a:lvl4pPr marL="1828800" lvl="3" indent="-228600" algn="l" rtl="0">
              <a:lnSpc>
                <a:spcPct val="100000"/>
              </a:lnSpc>
              <a:spcBef>
                <a:spcPts val="180"/>
              </a:spcBef>
              <a:spcAft>
                <a:spcPts val="0"/>
              </a:spcAft>
              <a:buClr>
                <a:schemeClr val="dk1"/>
              </a:buClr>
              <a:buSzPts val="900"/>
              <a:buNone/>
              <a:defRPr sz="900"/>
            </a:lvl4pPr>
            <a:lvl5pPr marL="2286000" lvl="4" indent="-228600" algn="l" rtl="0">
              <a:lnSpc>
                <a:spcPct val="100000"/>
              </a:lnSpc>
              <a:spcBef>
                <a:spcPts val="180"/>
              </a:spcBef>
              <a:spcAft>
                <a:spcPts val="0"/>
              </a:spcAft>
              <a:buClr>
                <a:schemeClr val="dk1"/>
              </a:buClr>
              <a:buSzPts val="900"/>
              <a:buNone/>
              <a:defRPr sz="900"/>
            </a:lvl5pPr>
            <a:lvl6pPr marL="2743200" lvl="5" indent="-228600" algn="l" rtl="0">
              <a:lnSpc>
                <a:spcPct val="100000"/>
              </a:lnSpc>
              <a:spcBef>
                <a:spcPts val="180"/>
              </a:spcBef>
              <a:spcAft>
                <a:spcPts val="0"/>
              </a:spcAft>
              <a:buClr>
                <a:schemeClr val="dk1"/>
              </a:buClr>
              <a:buSzPts val="900"/>
              <a:buNone/>
              <a:defRPr sz="900"/>
            </a:lvl6pPr>
            <a:lvl7pPr marL="3200400" lvl="6" indent="-228600" algn="l" rtl="0">
              <a:lnSpc>
                <a:spcPct val="100000"/>
              </a:lnSpc>
              <a:spcBef>
                <a:spcPts val="180"/>
              </a:spcBef>
              <a:spcAft>
                <a:spcPts val="0"/>
              </a:spcAft>
              <a:buClr>
                <a:schemeClr val="dk1"/>
              </a:buClr>
              <a:buSzPts val="900"/>
              <a:buNone/>
              <a:defRPr sz="900"/>
            </a:lvl7pPr>
            <a:lvl8pPr marL="3657600" lvl="7" indent="-228600" algn="l" rtl="0">
              <a:lnSpc>
                <a:spcPct val="100000"/>
              </a:lnSpc>
              <a:spcBef>
                <a:spcPts val="180"/>
              </a:spcBef>
              <a:spcAft>
                <a:spcPts val="0"/>
              </a:spcAft>
              <a:buClr>
                <a:schemeClr val="dk1"/>
              </a:buClr>
              <a:buSzPts val="900"/>
              <a:buNone/>
              <a:defRPr sz="900"/>
            </a:lvl8pPr>
            <a:lvl9pPr marL="4114800" lvl="8" indent="-228600" algn="l" rtl="0">
              <a:lnSpc>
                <a:spcPct val="100000"/>
              </a:lnSpc>
              <a:spcBef>
                <a:spcPts val="180"/>
              </a:spcBef>
              <a:spcAft>
                <a:spcPts val="0"/>
              </a:spcAft>
              <a:buClr>
                <a:schemeClr val="dk1"/>
              </a:buClr>
              <a:buSzPts val="900"/>
              <a:buNone/>
              <a:defRPr sz="900"/>
            </a:lvl9pPr>
          </a:lstStyle>
          <a:p>
            <a:endParaRPr/>
          </a:p>
        </p:txBody>
      </p:sp>
      <p:sp>
        <p:nvSpPr>
          <p:cNvPr id="56" name="Google Shape;56;p19"/>
          <p:cNvSpPr txBox="1">
            <a:spLocks noGrp="1"/>
          </p:cNvSpPr>
          <p:nvPr>
            <p:ph type="dt" idx="10"/>
          </p:nvPr>
        </p:nvSpPr>
        <p:spPr>
          <a:xfrm>
            <a:off x="251520" y="6525344"/>
            <a:ext cx="971100" cy="2184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57" name="Google Shape;57;p19"/>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20"/>
          <p:cNvSpPr txBox="1">
            <a:spLocks noGrp="1"/>
          </p:cNvSpPr>
          <p:nvPr>
            <p:ph type="title"/>
          </p:nvPr>
        </p:nvSpPr>
        <p:spPr>
          <a:xfrm>
            <a:off x="1792288" y="4509120"/>
            <a:ext cx="5486400" cy="566700"/>
          </a:xfrm>
          <a:prstGeom prst="rect">
            <a:avLst/>
          </a:prstGeom>
          <a:noFill/>
          <a:ln>
            <a:noFill/>
          </a:ln>
        </p:spPr>
        <p:txBody>
          <a:bodyPr spcFirstLastPara="1" wrap="square" lIns="91425" tIns="45700" rIns="91425" bIns="45700" anchor="b" anchorCtr="0">
            <a:normAutofit/>
          </a:bodyPr>
          <a:lstStyle>
            <a:lvl1pPr lvl="0" algn="l" rtl="0">
              <a:lnSpc>
                <a:spcPct val="100000"/>
              </a:lnSpc>
              <a:spcBef>
                <a:spcPts val="0"/>
              </a:spcBef>
              <a:spcAft>
                <a:spcPts val="0"/>
              </a:spcAft>
              <a:buClr>
                <a:schemeClr val="dk1"/>
              </a:buClr>
              <a:buSzPts val="2000"/>
              <a:buFont typeface="Open Sans"/>
              <a:buNone/>
              <a:defRPr sz="2000" b="1"/>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60" name="Google Shape;60;p20"/>
          <p:cNvSpPr>
            <a:spLocks noGrp="1"/>
          </p:cNvSpPr>
          <p:nvPr>
            <p:ph type="pic" idx="2"/>
          </p:nvPr>
        </p:nvSpPr>
        <p:spPr>
          <a:xfrm>
            <a:off x="1792288" y="612775"/>
            <a:ext cx="5486400" cy="3824400"/>
          </a:xfrm>
          <a:prstGeom prst="rect">
            <a:avLst/>
          </a:prstGeom>
          <a:noFill/>
          <a:ln>
            <a:noFill/>
          </a:ln>
        </p:spPr>
      </p:sp>
      <p:sp>
        <p:nvSpPr>
          <p:cNvPr id="61" name="Google Shape;61;p20"/>
          <p:cNvSpPr txBox="1">
            <a:spLocks noGrp="1"/>
          </p:cNvSpPr>
          <p:nvPr>
            <p:ph type="body" idx="1"/>
          </p:nvPr>
        </p:nvSpPr>
        <p:spPr>
          <a:xfrm>
            <a:off x="1792288" y="5157192"/>
            <a:ext cx="5486400" cy="432000"/>
          </a:xfrm>
          <a:prstGeom prst="rect">
            <a:avLst/>
          </a:prstGeom>
          <a:noFill/>
          <a:ln>
            <a:noFill/>
          </a:ln>
        </p:spPr>
        <p:txBody>
          <a:bodyPr spcFirstLastPara="1" wrap="square" lIns="91425" tIns="45700" rIns="91425" bIns="45700" anchor="t" anchorCtr="0">
            <a:normAutofit/>
          </a:bodyPr>
          <a:lstStyle>
            <a:lvl1pPr marL="457200" lvl="0" indent="-228600" algn="l" rtl="0">
              <a:lnSpc>
                <a:spcPct val="100000"/>
              </a:lnSpc>
              <a:spcBef>
                <a:spcPts val="280"/>
              </a:spcBef>
              <a:spcAft>
                <a:spcPts val="0"/>
              </a:spcAft>
              <a:buClr>
                <a:schemeClr val="dk1"/>
              </a:buClr>
              <a:buSzPts val="1400"/>
              <a:buNone/>
              <a:defRPr sz="1400"/>
            </a:lvl1pPr>
            <a:lvl2pPr marL="914400" lvl="1" indent="-228600" algn="l" rtl="0">
              <a:lnSpc>
                <a:spcPct val="100000"/>
              </a:lnSpc>
              <a:spcBef>
                <a:spcPts val="240"/>
              </a:spcBef>
              <a:spcAft>
                <a:spcPts val="0"/>
              </a:spcAft>
              <a:buClr>
                <a:schemeClr val="dk1"/>
              </a:buClr>
              <a:buSzPts val="1200"/>
              <a:buNone/>
              <a:defRPr sz="1200"/>
            </a:lvl2pPr>
            <a:lvl3pPr marL="1371600" lvl="2" indent="-228600" algn="l" rtl="0">
              <a:lnSpc>
                <a:spcPct val="100000"/>
              </a:lnSpc>
              <a:spcBef>
                <a:spcPts val="200"/>
              </a:spcBef>
              <a:spcAft>
                <a:spcPts val="0"/>
              </a:spcAft>
              <a:buClr>
                <a:schemeClr val="dk1"/>
              </a:buClr>
              <a:buSzPts val="1000"/>
              <a:buNone/>
              <a:defRPr sz="1000"/>
            </a:lvl3pPr>
            <a:lvl4pPr marL="1828800" lvl="3" indent="-228600" algn="l" rtl="0">
              <a:lnSpc>
                <a:spcPct val="100000"/>
              </a:lnSpc>
              <a:spcBef>
                <a:spcPts val="180"/>
              </a:spcBef>
              <a:spcAft>
                <a:spcPts val="0"/>
              </a:spcAft>
              <a:buClr>
                <a:schemeClr val="dk1"/>
              </a:buClr>
              <a:buSzPts val="900"/>
              <a:buNone/>
              <a:defRPr sz="900"/>
            </a:lvl4pPr>
            <a:lvl5pPr marL="2286000" lvl="4" indent="-228600" algn="l" rtl="0">
              <a:lnSpc>
                <a:spcPct val="100000"/>
              </a:lnSpc>
              <a:spcBef>
                <a:spcPts val="180"/>
              </a:spcBef>
              <a:spcAft>
                <a:spcPts val="0"/>
              </a:spcAft>
              <a:buClr>
                <a:schemeClr val="dk1"/>
              </a:buClr>
              <a:buSzPts val="900"/>
              <a:buNone/>
              <a:defRPr sz="900"/>
            </a:lvl5pPr>
            <a:lvl6pPr marL="2743200" lvl="5" indent="-228600" algn="l" rtl="0">
              <a:lnSpc>
                <a:spcPct val="100000"/>
              </a:lnSpc>
              <a:spcBef>
                <a:spcPts val="180"/>
              </a:spcBef>
              <a:spcAft>
                <a:spcPts val="0"/>
              </a:spcAft>
              <a:buClr>
                <a:schemeClr val="dk1"/>
              </a:buClr>
              <a:buSzPts val="900"/>
              <a:buNone/>
              <a:defRPr sz="900"/>
            </a:lvl6pPr>
            <a:lvl7pPr marL="3200400" lvl="6" indent="-228600" algn="l" rtl="0">
              <a:lnSpc>
                <a:spcPct val="100000"/>
              </a:lnSpc>
              <a:spcBef>
                <a:spcPts val="180"/>
              </a:spcBef>
              <a:spcAft>
                <a:spcPts val="0"/>
              </a:spcAft>
              <a:buClr>
                <a:schemeClr val="dk1"/>
              </a:buClr>
              <a:buSzPts val="900"/>
              <a:buNone/>
              <a:defRPr sz="900"/>
            </a:lvl7pPr>
            <a:lvl8pPr marL="3657600" lvl="7" indent="-228600" algn="l" rtl="0">
              <a:lnSpc>
                <a:spcPct val="100000"/>
              </a:lnSpc>
              <a:spcBef>
                <a:spcPts val="180"/>
              </a:spcBef>
              <a:spcAft>
                <a:spcPts val="0"/>
              </a:spcAft>
              <a:buClr>
                <a:schemeClr val="dk1"/>
              </a:buClr>
              <a:buSzPts val="900"/>
              <a:buNone/>
              <a:defRPr sz="900"/>
            </a:lvl8pPr>
            <a:lvl9pPr marL="4114800" lvl="8" indent="-228600" algn="l" rtl="0">
              <a:lnSpc>
                <a:spcPct val="100000"/>
              </a:lnSpc>
              <a:spcBef>
                <a:spcPts val="180"/>
              </a:spcBef>
              <a:spcAft>
                <a:spcPts val="0"/>
              </a:spcAft>
              <a:buClr>
                <a:schemeClr val="dk1"/>
              </a:buClr>
              <a:buSzPts val="900"/>
              <a:buNone/>
              <a:defRPr sz="900"/>
            </a:lvl9pPr>
          </a:lstStyle>
          <a:p>
            <a:endParaRPr/>
          </a:p>
        </p:txBody>
      </p:sp>
      <p:sp>
        <p:nvSpPr>
          <p:cNvPr id="62" name="Google Shape;62;p20"/>
          <p:cNvSpPr txBox="1">
            <a:spLocks noGrp="1"/>
          </p:cNvSpPr>
          <p:nvPr>
            <p:ph type="dt" idx="10"/>
          </p:nvPr>
        </p:nvSpPr>
        <p:spPr>
          <a:xfrm>
            <a:off x="251520" y="6525344"/>
            <a:ext cx="971100" cy="2184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63" name="Google Shape;63;p20"/>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66" name="Google Shape;66;p21"/>
          <p:cNvSpPr txBox="1">
            <a:spLocks noGrp="1"/>
          </p:cNvSpPr>
          <p:nvPr>
            <p:ph type="body" idx="1"/>
          </p:nvPr>
        </p:nvSpPr>
        <p:spPr>
          <a:xfrm rot="5400000">
            <a:off x="2613450" y="-556049"/>
            <a:ext cx="3917100" cy="8229600"/>
          </a:xfrm>
          <a:prstGeom prst="rect">
            <a:avLst/>
          </a:prstGeom>
          <a:noFill/>
          <a:ln>
            <a:noFill/>
          </a:ln>
        </p:spPr>
        <p:txBody>
          <a:bodyPr spcFirstLastPara="1" wrap="square" lIns="91425" tIns="45700" rIns="91425" bIns="45700" anchor="t" anchorCtr="0">
            <a:normAutofit/>
          </a:bodyPr>
          <a:lstStyle>
            <a:lvl1pPr marL="457200" lvl="0" indent="-342900" algn="l" rtl="0">
              <a:lnSpc>
                <a:spcPct val="100000"/>
              </a:lnSpc>
              <a:spcBef>
                <a:spcPts val="360"/>
              </a:spcBef>
              <a:spcAft>
                <a:spcPts val="0"/>
              </a:spcAft>
              <a:buClr>
                <a:schemeClr val="dk1"/>
              </a:buClr>
              <a:buSzPts val="1800"/>
              <a:buChar char="•"/>
              <a:defRPr/>
            </a:lvl1pPr>
            <a:lvl2pPr marL="914400" lvl="1" indent="-342900" algn="l" rtl="0">
              <a:lnSpc>
                <a:spcPct val="100000"/>
              </a:lnSpc>
              <a:spcBef>
                <a:spcPts val="360"/>
              </a:spcBef>
              <a:spcAft>
                <a:spcPts val="0"/>
              </a:spcAft>
              <a:buClr>
                <a:schemeClr val="dk1"/>
              </a:buClr>
              <a:buSzPts val="1800"/>
              <a:buChar char="–"/>
              <a:defRPr/>
            </a:lvl2pPr>
            <a:lvl3pPr marL="1371600" lvl="2" indent="-342900" algn="l" rtl="0">
              <a:lnSpc>
                <a:spcPct val="100000"/>
              </a:lnSpc>
              <a:spcBef>
                <a:spcPts val="360"/>
              </a:spcBef>
              <a:spcAft>
                <a:spcPts val="0"/>
              </a:spcAft>
              <a:buClr>
                <a:schemeClr val="dk1"/>
              </a:buClr>
              <a:buSzPts val="1800"/>
              <a:buChar char="•"/>
              <a:defRPr/>
            </a:lvl3pPr>
            <a:lvl4pPr marL="1828800" lvl="3" indent="-342900" algn="l" rtl="0">
              <a:lnSpc>
                <a:spcPct val="100000"/>
              </a:lnSpc>
              <a:spcBef>
                <a:spcPts val="360"/>
              </a:spcBef>
              <a:spcAft>
                <a:spcPts val="0"/>
              </a:spcAft>
              <a:buClr>
                <a:schemeClr val="dk1"/>
              </a:buClr>
              <a:buSzPts val="1800"/>
              <a:buChar char="–"/>
              <a:defRPr/>
            </a:lvl4pPr>
            <a:lvl5pPr marL="2286000" lvl="4" indent="-342900" algn="l" rtl="0">
              <a:lnSpc>
                <a:spcPct val="100000"/>
              </a:lnSpc>
              <a:spcBef>
                <a:spcPts val="360"/>
              </a:spcBef>
              <a:spcAft>
                <a:spcPts val="0"/>
              </a:spcAft>
              <a:buClr>
                <a:schemeClr val="dk1"/>
              </a:buClr>
              <a:buSzPts val="1800"/>
              <a:buChar char="»"/>
              <a:defRPr/>
            </a:lvl5pPr>
            <a:lvl6pPr marL="2743200" lvl="5" indent="-342900" algn="l" rtl="0">
              <a:lnSpc>
                <a:spcPct val="100000"/>
              </a:lnSpc>
              <a:spcBef>
                <a:spcPts val="360"/>
              </a:spcBef>
              <a:spcAft>
                <a:spcPts val="0"/>
              </a:spcAft>
              <a:buClr>
                <a:schemeClr val="dk1"/>
              </a:buClr>
              <a:buSzPts val="1800"/>
              <a:buChar char="•"/>
              <a:defRPr/>
            </a:lvl6pPr>
            <a:lvl7pPr marL="3200400" lvl="6" indent="-342900" algn="l" rtl="0">
              <a:lnSpc>
                <a:spcPct val="100000"/>
              </a:lnSpc>
              <a:spcBef>
                <a:spcPts val="360"/>
              </a:spcBef>
              <a:spcAft>
                <a:spcPts val="0"/>
              </a:spcAft>
              <a:buClr>
                <a:schemeClr val="dk1"/>
              </a:buClr>
              <a:buSzPts val="1800"/>
              <a:buChar char="•"/>
              <a:defRPr/>
            </a:lvl7pPr>
            <a:lvl8pPr marL="3657600" lvl="7" indent="-342900" algn="l" rtl="0">
              <a:lnSpc>
                <a:spcPct val="100000"/>
              </a:lnSpc>
              <a:spcBef>
                <a:spcPts val="360"/>
              </a:spcBef>
              <a:spcAft>
                <a:spcPts val="0"/>
              </a:spcAft>
              <a:buClr>
                <a:schemeClr val="dk1"/>
              </a:buClr>
              <a:buSzPts val="1800"/>
              <a:buChar char="•"/>
              <a:defRPr/>
            </a:lvl8pPr>
            <a:lvl9pPr marL="4114800" lvl="8" indent="-342900" algn="l" rtl="0">
              <a:lnSpc>
                <a:spcPct val="100000"/>
              </a:lnSpc>
              <a:spcBef>
                <a:spcPts val="360"/>
              </a:spcBef>
              <a:spcAft>
                <a:spcPts val="0"/>
              </a:spcAft>
              <a:buClr>
                <a:schemeClr val="dk1"/>
              </a:buClr>
              <a:buSzPts val="1800"/>
              <a:buChar char="•"/>
              <a:defRPr/>
            </a:lvl9pPr>
          </a:lstStyle>
          <a:p>
            <a:endParaRPr/>
          </a:p>
        </p:txBody>
      </p:sp>
      <p:sp>
        <p:nvSpPr>
          <p:cNvPr id="67" name="Google Shape;67;p21"/>
          <p:cNvSpPr txBox="1">
            <a:spLocks noGrp="1"/>
          </p:cNvSpPr>
          <p:nvPr>
            <p:ph type="dt" idx="10"/>
          </p:nvPr>
        </p:nvSpPr>
        <p:spPr>
          <a:xfrm>
            <a:off x="251520" y="6525344"/>
            <a:ext cx="971100" cy="2184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68" name="Google Shape;68;p21"/>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22"/>
          <p:cNvSpPr txBox="1">
            <a:spLocks noGrp="1"/>
          </p:cNvSpPr>
          <p:nvPr>
            <p:ph type="title"/>
          </p:nvPr>
        </p:nvSpPr>
        <p:spPr>
          <a:xfrm rot="5400000">
            <a:off x="5036850" y="1867189"/>
            <a:ext cx="5242500" cy="2057400"/>
          </a:xfrm>
          <a:prstGeom prst="rect">
            <a:avLst/>
          </a:prstGeom>
          <a:noFill/>
          <a:ln>
            <a:noFill/>
          </a:ln>
        </p:spPr>
        <p:txBody>
          <a:bodyPr spcFirstLastPara="1" wrap="square" lIns="91425" tIns="45700" rIns="91425" bIns="45700" anchor="ctr" anchorCtr="0">
            <a:normAutofit/>
          </a:bodyPr>
          <a:lstStyle>
            <a:lvl1pPr lvl="0" algn="ctr" rtl="0">
              <a:lnSpc>
                <a:spcPct val="100000"/>
              </a:lnSpc>
              <a:spcBef>
                <a:spcPts val="0"/>
              </a:spcBef>
              <a:spcAft>
                <a:spcPts val="0"/>
              </a:spcAft>
              <a:buClr>
                <a:schemeClr val="dk1"/>
              </a:buClr>
              <a:buSzPts val="18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71" name="Google Shape;71;p22"/>
          <p:cNvSpPr txBox="1">
            <a:spLocks noGrp="1"/>
          </p:cNvSpPr>
          <p:nvPr>
            <p:ph type="body" idx="1"/>
          </p:nvPr>
        </p:nvSpPr>
        <p:spPr>
          <a:xfrm rot="5400000">
            <a:off x="845850" y="-114011"/>
            <a:ext cx="5242500" cy="6019800"/>
          </a:xfrm>
          <a:prstGeom prst="rect">
            <a:avLst/>
          </a:prstGeom>
          <a:noFill/>
          <a:ln>
            <a:noFill/>
          </a:ln>
        </p:spPr>
        <p:txBody>
          <a:bodyPr spcFirstLastPara="1" wrap="square" lIns="91425" tIns="45700" rIns="91425" bIns="45700" anchor="t" anchorCtr="0">
            <a:normAutofit/>
          </a:bodyPr>
          <a:lstStyle>
            <a:lvl1pPr marL="457200" lvl="0" indent="-342900" algn="l" rtl="0">
              <a:lnSpc>
                <a:spcPct val="100000"/>
              </a:lnSpc>
              <a:spcBef>
                <a:spcPts val="360"/>
              </a:spcBef>
              <a:spcAft>
                <a:spcPts val="0"/>
              </a:spcAft>
              <a:buClr>
                <a:schemeClr val="dk1"/>
              </a:buClr>
              <a:buSzPts val="1800"/>
              <a:buChar char="•"/>
              <a:defRPr/>
            </a:lvl1pPr>
            <a:lvl2pPr marL="914400" lvl="1" indent="-342900" algn="l" rtl="0">
              <a:lnSpc>
                <a:spcPct val="100000"/>
              </a:lnSpc>
              <a:spcBef>
                <a:spcPts val="360"/>
              </a:spcBef>
              <a:spcAft>
                <a:spcPts val="0"/>
              </a:spcAft>
              <a:buClr>
                <a:schemeClr val="dk1"/>
              </a:buClr>
              <a:buSzPts val="1800"/>
              <a:buChar char="–"/>
              <a:defRPr/>
            </a:lvl2pPr>
            <a:lvl3pPr marL="1371600" lvl="2" indent="-342900" algn="l" rtl="0">
              <a:lnSpc>
                <a:spcPct val="100000"/>
              </a:lnSpc>
              <a:spcBef>
                <a:spcPts val="360"/>
              </a:spcBef>
              <a:spcAft>
                <a:spcPts val="0"/>
              </a:spcAft>
              <a:buClr>
                <a:schemeClr val="dk1"/>
              </a:buClr>
              <a:buSzPts val="1800"/>
              <a:buChar char="•"/>
              <a:defRPr/>
            </a:lvl3pPr>
            <a:lvl4pPr marL="1828800" lvl="3" indent="-342900" algn="l" rtl="0">
              <a:lnSpc>
                <a:spcPct val="100000"/>
              </a:lnSpc>
              <a:spcBef>
                <a:spcPts val="360"/>
              </a:spcBef>
              <a:spcAft>
                <a:spcPts val="0"/>
              </a:spcAft>
              <a:buClr>
                <a:schemeClr val="dk1"/>
              </a:buClr>
              <a:buSzPts val="1800"/>
              <a:buChar char="–"/>
              <a:defRPr/>
            </a:lvl4pPr>
            <a:lvl5pPr marL="2286000" lvl="4" indent="-342900" algn="l" rtl="0">
              <a:lnSpc>
                <a:spcPct val="100000"/>
              </a:lnSpc>
              <a:spcBef>
                <a:spcPts val="360"/>
              </a:spcBef>
              <a:spcAft>
                <a:spcPts val="0"/>
              </a:spcAft>
              <a:buClr>
                <a:schemeClr val="dk1"/>
              </a:buClr>
              <a:buSzPts val="1800"/>
              <a:buChar char="»"/>
              <a:defRPr/>
            </a:lvl5pPr>
            <a:lvl6pPr marL="2743200" lvl="5" indent="-342900" algn="l" rtl="0">
              <a:lnSpc>
                <a:spcPct val="100000"/>
              </a:lnSpc>
              <a:spcBef>
                <a:spcPts val="360"/>
              </a:spcBef>
              <a:spcAft>
                <a:spcPts val="0"/>
              </a:spcAft>
              <a:buClr>
                <a:schemeClr val="dk1"/>
              </a:buClr>
              <a:buSzPts val="1800"/>
              <a:buChar char="•"/>
              <a:defRPr/>
            </a:lvl6pPr>
            <a:lvl7pPr marL="3200400" lvl="6" indent="-342900" algn="l" rtl="0">
              <a:lnSpc>
                <a:spcPct val="100000"/>
              </a:lnSpc>
              <a:spcBef>
                <a:spcPts val="360"/>
              </a:spcBef>
              <a:spcAft>
                <a:spcPts val="0"/>
              </a:spcAft>
              <a:buClr>
                <a:schemeClr val="dk1"/>
              </a:buClr>
              <a:buSzPts val="1800"/>
              <a:buChar char="•"/>
              <a:defRPr/>
            </a:lvl7pPr>
            <a:lvl8pPr marL="3657600" lvl="7" indent="-342900" algn="l" rtl="0">
              <a:lnSpc>
                <a:spcPct val="100000"/>
              </a:lnSpc>
              <a:spcBef>
                <a:spcPts val="360"/>
              </a:spcBef>
              <a:spcAft>
                <a:spcPts val="0"/>
              </a:spcAft>
              <a:buClr>
                <a:schemeClr val="dk1"/>
              </a:buClr>
              <a:buSzPts val="1800"/>
              <a:buChar char="•"/>
              <a:defRPr/>
            </a:lvl8pPr>
            <a:lvl9pPr marL="4114800" lvl="8" indent="-342900" algn="l" rtl="0">
              <a:lnSpc>
                <a:spcPct val="100000"/>
              </a:lnSpc>
              <a:spcBef>
                <a:spcPts val="360"/>
              </a:spcBef>
              <a:spcAft>
                <a:spcPts val="0"/>
              </a:spcAft>
              <a:buClr>
                <a:schemeClr val="dk1"/>
              </a:buClr>
              <a:buSzPts val="1800"/>
              <a:buChar char="•"/>
              <a:defRPr/>
            </a:lvl9pPr>
          </a:lstStyle>
          <a:p>
            <a:endParaRPr/>
          </a:p>
        </p:txBody>
      </p:sp>
      <p:sp>
        <p:nvSpPr>
          <p:cNvPr id="72" name="Google Shape;72;p22"/>
          <p:cNvSpPr txBox="1">
            <a:spLocks noGrp="1"/>
          </p:cNvSpPr>
          <p:nvPr>
            <p:ph type="dt" idx="10"/>
          </p:nvPr>
        </p:nvSpPr>
        <p:spPr>
          <a:xfrm>
            <a:off x="251520" y="6525344"/>
            <a:ext cx="971100" cy="218400"/>
          </a:xfrm>
          <a:prstGeom prst="rect">
            <a:avLst/>
          </a:prstGeom>
          <a:noFill/>
          <a:ln>
            <a:noFill/>
          </a:ln>
        </p:spPr>
        <p:txBody>
          <a:bodyPr spcFirstLastPara="1" wrap="square" lIns="91425" tIns="45700" rIns="91425" bIns="45700" anchor="ctr" anchorCtr="0">
            <a:noAutofit/>
          </a:bodyPr>
          <a:lstStyle>
            <a:lvl1pPr lvl="0" algn="ctr" rtl="0">
              <a:lnSpc>
                <a:spcPct val="100000"/>
              </a:lnSpc>
              <a:spcBef>
                <a:spcPts val="0"/>
              </a:spcBef>
              <a:spcAft>
                <a:spcPts val="0"/>
              </a:spcAft>
              <a:buSzPts val="1400"/>
              <a:buNone/>
              <a:defRPr/>
            </a:lvl1pPr>
            <a:lvl2pPr lvl="1" algn="l" rtl="0">
              <a:lnSpc>
                <a:spcPct val="100000"/>
              </a:lnSpc>
              <a:spcBef>
                <a:spcPts val="0"/>
              </a:spcBef>
              <a:spcAft>
                <a:spcPts val="0"/>
              </a:spcAft>
              <a:buSzPts val="1400"/>
              <a:buNone/>
              <a:defRPr/>
            </a:lvl2pPr>
            <a:lvl3pPr lvl="2" algn="l" rtl="0">
              <a:lnSpc>
                <a:spcPct val="100000"/>
              </a:lnSpc>
              <a:spcBef>
                <a:spcPts val="0"/>
              </a:spcBef>
              <a:spcAft>
                <a:spcPts val="0"/>
              </a:spcAft>
              <a:buSzPts val="1400"/>
              <a:buNone/>
              <a:defRPr/>
            </a:lvl3pPr>
            <a:lvl4pPr lvl="3" algn="l" rtl="0">
              <a:lnSpc>
                <a:spcPct val="100000"/>
              </a:lnSpc>
              <a:spcBef>
                <a:spcPts val="0"/>
              </a:spcBef>
              <a:spcAft>
                <a:spcPts val="0"/>
              </a:spcAft>
              <a:buSzPts val="1400"/>
              <a:buNone/>
              <a:defRPr/>
            </a:lvl4pPr>
            <a:lvl5pPr lvl="4" algn="l" rtl="0">
              <a:lnSpc>
                <a:spcPct val="100000"/>
              </a:lnSpc>
              <a:spcBef>
                <a:spcPts val="0"/>
              </a:spcBef>
              <a:spcAft>
                <a:spcPts val="0"/>
              </a:spcAft>
              <a:buSzPts val="1400"/>
              <a:buNone/>
              <a:defRPr/>
            </a:lvl5pPr>
            <a:lvl6pPr lvl="5" algn="l" rtl="0">
              <a:lnSpc>
                <a:spcPct val="100000"/>
              </a:lnSpc>
              <a:spcBef>
                <a:spcPts val="0"/>
              </a:spcBef>
              <a:spcAft>
                <a:spcPts val="0"/>
              </a:spcAft>
              <a:buSzPts val="1400"/>
              <a:buNone/>
              <a:defRPr/>
            </a:lvl6pPr>
            <a:lvl7pPr lvl="6" algn="l" rtl="0">
              <a:lnSpc>
                <a:spcPct val="100000"/>
              </a:lnSpc>
              <a:spcBef>
                <a:spcPts val="0"/>
              </a:spcBef>
              <a:spcAft>
                <a:spcPts val="0"/>
              </a:spcAft>
              <a:buSzPts val="1400"/>
              <a:buNone/>
              <a:defRPr/>
            </a:lvl7pPr>
            <a:lvl8pPr lvl="7" algn="l" rtl="0">
              <a:lnSpc>
                <a:spcPct val="100000"/>
              </a:lnSpc>
              <a:spcBef>
                <a:spcPts val="0"/>
              </a:spcBef>
              <a:spcAft>
                <a:spcPts val="0"/>
              </a:spcAft>
              <a:buSzPts val="1400"/>
              <a:buNone/>
              <a:defRPr/>
            </a:lvl8pPr>
            <a:lvl9pPr lvl="8" algn="l" rtl="0">
              <a:lnSpc>
                <a:spcPct val="100000"/>
              </a:lnSpc>
              <a:spcBef>
                <a:spcPts val="0"/>
              </a:spcBef>
              <a:spcAft>
                <a:spcPts val="0"/>
              </a:spcAft>
              <a:buSzPts val="1400"/>
              <a:buNone/>
              <a:defRPr/>
            </a:lvl9pPr>
          </a:lstStyle>
          <a:p>
            <a:endParaRPr/>
          </a:p>
        </p:txBody>
      </p:sp>
      <p:sp>
        <p:nvSpPr>
          <p:cNvPr id="73" name="Google Shape;73;p22"/>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Open Sans"/>
              <a:buNone/>
              <a:defRPr sz="4400" b="0" i="0" u="none" strike="noStrike" cap="none">
                <a:solidFill>
                  <a:schemeClr val="dk1"/>
                </a:solidFill>
                <a:latin typeface="Open Sans"/>
                <a:ea typeface="Open Sans"/>
                <a:cs typeface="Open Sans"/>
                <a:sym typeface="Open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1"/>
          <p:cNvSpPr txBox="1">
            <a:spLocks noGrp="1"/>
          </p:cNvSpPr>
          <p:nvPr>
            <p:ph type="body" idx="1"/>
          </p:nvPr>
        </p:nvSpPr>
        <p:spPr>
          <a:xfrm>
            <a:off x="457200" y="1600201"/>
            <a:ext cx="8229600" cy="3917100"/>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1"/>
          <p:cNvSpPr txBox="1">
            <a:spLocks noGrp="1"/>
          </p:cNvSpPr>
          <p:nvPr>
            <p:ph type="dt" idx="10"/>
          </p:nvPr>
        </p:nvSpPr>
        <p:spPr>
          <a:xfrm>
            <a:off x="251520" y="6525344"/>
            <a:ext cx="971100" cy="2184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050" b="0" i="0" u="none" strike="noStrike" cap="none">
                <a:solidFill>
                  <a:srgbClr val="888888"/>
                </a:solidFill>
                <a:latin typeface="Open Sans"/>
                <a:ea typeface="Open Sans"/>
                <a:cs typeface="Open Sans"/>
                <a:sym typeface="Open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9pPr>
          </a:lstStyle>
          <a:p>
            <a:endParaRPr/>
          </a:p>
        </p:txBody>
      </p:sp>
      <p:sp>
        <p:nvSpPr>
          <p:cNvPr id="13" name="Google Shape;13;p11"/>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wooden-tile/e/equality.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111%2Fhex.12597" TargetMode="External"/><Relationship Id="rId3" Type="http://schemas.openxmlformats.org/officeDocument/2006/relationships/hyperlink" Target="http://dx.doi.org/10.5772/intechopen.79455" TargetMode="External"/><Relationship Id="rId7" Type="http://schemas.openxmlformats.org/officeDocument/2006/relationships/hyperlink" Target="https://doi.org/10.3390%2Fhealthcare10112293"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doi.org/10.5001%2Fomj.2020.40" TargetMode="External"/><Relationship Id="rId5" Type="http://schemas.openxmlformats.org/officeDocument/2006/relationships/hyperlink" Target="https://doi.org/10.1186/s12889-021-10630-1" TargetMode="External"/><Relationship Id="rId4" Type="http://schemas.openxmlformats.org/officeDocument/2006/relationships/hyperlink" Target="https://doi.org/10.7861%2Ffhj.2020-0217" TargetMode="External"/><Relationship Id="rId9" Type="http://schemas.openxmlformats.org/officeDocument/2006/relationships/hyperlink" Target="https://www.gov.uk/government/publications/a-plan-for-digital-health-and-social-care/a-plan-for-digital-health-and-social-care"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16/j.ssmmh.2023.100241" TargetMode="External"/><Relationship Id="rId3" Type="http://schemas.openxmlformats.org/officeDocument/2006/relationships/hyperlink" Target="https://www.fastercapital.com/content/Community-building--Digital-Inclusion--Digital-Inclusion--Connecting-the-Community-in-the-Digital-Age.html#Introduction-to-Digital-Inclusion" TargetMode="External"/><Relationship Id="rId7" Type="http://schemas.openxmlformats.org/officeDocument/2006/relationships/hyperlink" Target="https://doi.org/10.7759%2Fcureus.33737"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mygp.com/" TargetMode="External"/><Relationship Id="rId5" Type="http://schemas.openxmlformats.org/officeDocument/2006/relationships/hyperlink" Target="https://doi.org/10.1371%2Fjournal.pone.0216112" TargetMode="External"/><Relationship Id="rId10" Type="http://schemas.openxmlformats.org/officeDocument/2006/relationships/hyperlink" Target="https://greenwich-cvs.org.uk/services/bame-communities-communities-of-faith-and-arts-heritage-and-culture" TargetMode="External"/><Relationship Id="rId4" Type="http://schemas.openxmlformats.org/officeDocument/2006/relationships/hyperlink" Target="https://www.greenwich-health.com/" TargetMode="External"/><Relationship Id="rId9" Type="http://schemas.openxmlformats.org/officeDocument/2006/relationships/hyperlink" Target="https://livewellgreenwich.org.uk/"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kingsfund.org.uk/insight-and-analysis/long-reads/health-people-ethnic-minority-groups-england" TargetMode="External"/><Relationship Id="rId3" Type="http://schemas.openxmlformats.org/officeDocument/2006/relationships/hyperlink" Target="https://doi.org/10.1136/bmjopen-2016-012337" TargetMode="External"/><Relationship Id="rId7" Type="http://schemas.openxmlformats.org/officeDocument/2006/relationships/hyperlink" Target="https://www.gov.uk/government/publications/health-disparities-and-health-inequalities-applying-all-our-health/health-disparities-and-health-inequalities-applying-all-our-health"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ons.gov.uk/visualisations/censusareachanges/E09000011" TargetMode="External"/><Relationship Id="rId5" Type="http://schemas.openxmlformats.org/officeDocument/2006/relationships/hyperlink" Target="https://www.england.nhs.uk/about/equality/equality-hub/national-healthcare-inequalities-improvement-programme/" TargetMode="External"/><Relationship Id="rId4" Type="http://schemas.openxmlformats.org/officeDocument/2006/relationships/hyperlink" Target="https://www.nhsapp.service.nhs.uk/login" TargetMode="External"/><Relationship Id="rId9" Type="http://schemas.openxmlformats.org/officeDocument/2006/relationships/hyperlink" Target="https://www.royalgreenwich.gov.uk/info/200313/population_and_demographics/2163/population_characteristics/3"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ncbi.nlm.nih.gov/books/NBK568721/" TargetMode="External"/><Relationship Id="rId3" Type="http://schemas.openxmlformats.org/officeDocument/2006/relationships/hyperlink" Target="https://www.royalgreenwich.gov.uk/download/downloads/id/5644/royal_borough_of_greenwich_allocations_scheme.pdf" TargetMode="External"/><Relationship Id="rId7" Type="http://schemas.openxmlformats.org/officeDocument/2006/relationships/hyperlink" Target="https://doi.org/10.3390%2Fijerph20043407"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selmind.org.uk/" TargetMode="External"/><Relationship Id="rId5" Type="http://schemas.openxmlformats.org/officeDocument/2006/relationships/hyperlink" Target="https://doi.org/10.1192%2Fj.eurpsy.2021.2216" TargetMode="External"/><Relationship Id="rId4" Type="http://schemas.openxmlformats.org/officeDocument/2006/relationships/hyperlink" Target="https://committees.royalgreenwich.gov.uk/Data/Health%20&amp;%20Wellbeing%20Board/202109081400/Agenda/6.1%20Greenwich%20Covid-19%20Recovery%20and%20Reset%20Plan%202020%20-2022.pdf" TargetMode="External"/><Relationship Id="rId9" Type="http://schemas.openxmlformats.org/officeDocument/2006/relationships/hyperlink" Target="https://scholarworks.waldenu.edu/cgi/viewcontent.cgi?article=15860&amp;context=dissert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
          <p:cNvSpPr txBox="1">
            <a:spLocks noGrp="1"/>
          </p:cNvSpPr>
          <p:nvPr>
            <p:ph type="ctrTitle"/>
          </p:nvPr>
        </p:nvSpPr>
        <p:spPr>
          <a:xfrm>
            <a:off x="334200" y="1283314"/>
            <a:ext cx="8475600" cy="23649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lt1"/>
              </a:buClr>
              <a:buSzPts val="4400"/>
              <a:buFont typeface="Open Sans"/>
              <a:buNone/>
            </a:pPr>
            <a:r>
              <a:rPr lang="en-GB" sz="3400" b="1" dirty="0">
                <a:solidFill>
                  <a:schemeClr val="lt1"/>
                </a:solidFill>
              </a:rPr>
              <a:t>Component 1:</a:t>
            </a:r>
            <a:br>
              <a:rPr lang="en-GB" sz="3400" b="1" dirty="0">
                <a:solidFill>
                  <a:schemeClr val="lt1"/>
                </a:solidFill>
              </a:rPr>
            </a:br>
            <a:r>
              <a:rPr lang="en-GB" sz="3400" b="1" dirty="0">
                <a:solidFill>
                  <a:schemeClr val="lt1"/>
                </a:solidFill>
              </a:rPr>
              <a:t>Community Care and Development: A</a:t>
            </a:r>
            <a:endParaRPr sz="3400" b="1" dirty="0">
              <a:solidFill>
                <a:schemeClr val="lt1"/>
              </a:solidFill>
            </a:endParaRPr>
          </a:p>
          <a:p>
            <a:pPr marL="0" lvl="0" indent="0" algn="ctr" rtl="0">
              <a:lnSpc>
                <a:spcPct val="100000"/>
              </a:lnSpc>
              <a:spcBef>
                <a:spcPts val="0"/>
              </a:spcBef>
              <a:spcAft>
                <a:spcPts val="0"/>
              </a:spcAft>
              <a:buClr>
                <a:schemeClr val="lt1"/>
              </a:buClr>
              <a:buSzPts val="4400"/>
              <a:buFont typeface="Open Sans"/>
              <a:buNone/>
            </a:pPr>
            <a:r>
              <a:rPr lang="en-GB" sz="3400" b="1" dirty="0">
                <a:solidFill>
                  <a:schemeClr val="lt1"/>
                </a:solidFill>
              </a:rPr>
              <a:t>Focus on BAME Communities in</a:t>
            </a:r>
            <a:endParaRPr sz="3400" b="1" dirty="0">
              <a:solidFill>
                <a:schemeClr val="lt1"/>
              </a:solidFill>
            </a:endParaRPr>
          </a:p>
          <a:p>
            <a:pPr marL="0" lvl="0" indent="0" algn="ctr" rtl="0">
              <a:lnSpc>
                <a:spcPct val="100000"/>
              </a:lnSpc>
              <a:spcBef>
                <a:spcPts val="0"/>
              </a:spcBef>
              <a:spcAft>
                <a:spcPts val="0"/>
              </a:spcAft>
              <a:buClr>
                <a:schemeClr val="lt1"/>
              </a:buClr>
              <a:buSzPts val="4400"/>
              <a:buFont typeface="Open Sans"/>
              <a:buNone/>
            </a:pPr>
            <a:r>
              <a:rPr lang="en-GB" sz="3400" b="1" dirty="0">
                <a:solidFill>
                  <a:schemeClr val="lt1"/>
                </a:solidFill>
              </a:rPr>
              <a:t>Greenwich</a:t>
            </a:r>
            <a:endParaRPr sz="3400" b="1" dirty="0">
              <a:solidFill>
                <a:schemeClr val="lt1"/>
              </a:solidFill>
            </a:endParaRPr>
          </a:p>
        </p:txBody>
      </p:sp>
      <p:sp>
        <p:nvSpPr>
          <p:cNvPr id="79" name="Google Shape;79;p1"/>
          <p:cNvSpPr txBox="1"/>
          <p:nvPr/>
        </p:nvSpPr>
        <p:spPr>
          <a:xfrm>
            <a:off x="504900" y="3783125"/>
            <a:ext cx="8304900" cy="22164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300"/>
              <a:buFont typeface="Arial"/>
              <a:buNone/>
            </a:pPr>
            <a:r>
              <a:rPr lang="en-GB" sz="2300" b="1" i="0" u="none" strike="noStrike" cap="none" dirty="0">
                <a:solidFill>
                  <a:schemeClr val="lt1"/>
                </a:solidFill>
                <a:latin typeface="Open Sans"/>
                <a:ea typeface="Open Sans"/>
                <a:cs typeface="Open Sans"/>
                <a:sym typeface="Open Sans"/>
              </a:rPr>
              <a:t>Module Name: Community Care and Development</a:t>
            </a:r>
            <a:endParaRPr sz="2300" b="1" i="0" u="none" strike="noStrike" cap="none" dirty="0">
              <a:solidFill>
                <a:schemeClr val="lt1"/>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300"/>
              <a:buFont typeface="Arial"/>
              <a:buNone/>
            </a:pPr>
            <a:r>
              <a:rPr lang="en-GB" sz="2300" b="1" i="0" u="none" strike="noStrike" cap="none" dirty="0">
                <a:solidFill>
                  <a:schemeClr val="lt1"/>
                </a:solidFill>
                <a:latin typeface="Open Sans"/>
                <a:ea typeface="Open Sans"/>
                <a:cs typeface="Open Sans"/>
                <a:sym typeface="Open Sans"/>
              </a:rPr>
              <a:t>Code: BMHP6022</a:t>
            </a:r>
            <a:endParaRPr sz="2300" b="1" i="0" u="none" strike="noStrike" cap="none" dirty="0">
              <a:solidFill>
                <a:schemeClr val="lt1"/>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300"/>
              <a:buFont typeface="Arial"/>
              <a:buNone/>
            </a:pPr>
            <a:r>
              <a:rPr lang="en-GB" sz="2300" b="1" i="0" u="none" strike="noStrike" cap="none" dirty="0">
                <a:solidFill>
                  <a:schemeClr val="lt1"/>
                </a:solidFill>
                <a:latin typeface="Open Sans"/>
                <a:ea typeface="Open Sans"/>
                <a:cs typeface="Open Sans"/>
                <a:sym typeface="Open Sans"/>
              </a:rPr>
              <a:t>Programme: BSc (Hons) Health and Social Care</a:t>
            </a:r>
            <a:endParaRPr sz="2300" b="1" i="0" u="none" strike="noStrike" cap="none" dirty="0">
              <a:solidFill>
                <a:schemeClr val="lt1"/>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300"/>
              <a:buFont typeface="Arial"/>
              <a:buNone/>
            </a:pPr>
            <a:r>
              <a:rPr lang="en-GB" sz="2300" b="1" dirty="0">
                <a:solidFill>
                  <a:schemeClr val="lt1"/>
                </a:solidFill>
                <a:latin typeface="Open Sans"/>
                <a:ea typeface="Open Sans"/>
                <a:cs typeface="Open Sans"/>
                <a:sym typeface="Open Sans"/>
              </a:rPr>
              <a:t>Lecturers name: Jolly Nwankwo</a:t>
            </a:r>
            <a:endParaRPr sz="2300" b="1" dirty="0">
              <a:solidFill>
                <a:schemeClr val="lt1"/>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300"/>
              <a:buFont typeface="Arial"/>
              <a:buNone/>
            </a:pPr>
            <a:r>
              <a:rPr lang="en-GB" sz="2300" b="1" dirty="0">
                <a:solidFill>
                  <a:schemeClr val="lt1"/>
                </a:solidFill>
                <a:latin typeface="Open Sans"/>
                <a:ea typeface="Open Sans"/>
                <a:cs typeface="Open Sans"/>
                <a:sym typeface="Open Sans"/>
              </a:rPr>
              <a:t>Student number: 2021934</a:t>
            </a:r>
            <a:endParaRPr sz="2300" b="1" dirty="0">
              <a:solidFill>
                <a:schemeClr val="lt1"/>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300"/>
              <a:buFont typeface="Arial"/>
              <a:buNone/>
            </a:pPr>
            <a:r>
              <a:rPr lang="en-GB" sz="2300" b="1" dirty="0">
                <a:solidFill>
                  <a:schemeClr val="lt1"/>
                </a:solidFill>
                <a:latin typeface="Open Sans"/>
                <a:ea typeface="Open Sans"/>
                <a:cs typeface="Open Sans"/>
                <a:sym typeface="Open Sans"/>
              </a:rPr>
              <a:t>Student name: Joyce </a:t>
            </a:r>
            <a:r>
              <a:rPr lang="en-GB" sz="2300" b="1" dirty="0" err="1">
                <a:solidFill>
                  <a:schemeClr val="lt1"/>
                </a:solidFill>
                <a:latin typeface="Open Sans"/>
                <a:ea typeface="Open Sans"/>
                <a:cs typeface="Open Sans"/>
                <a:sym typeface="Open Sans"/>
              </a:rPr>
              <a:t>Opokuu</a:t>
            </a:r>
            <a:r>
              <a:rPr lang="en-GB" sz="2300" b="1" dirty="0">
                <a:solidFill>
                  <a:schemeClr val="lt1"/>
                </a:solidFill>
                <a:latin typeface="Open Sans"/>
                <a:ea typeface="Open Sans"/>
                <a:cs typeface="Open Sans"/>
                <a:sym typeface="Open Sans"/>
              </a:rPr>
              <a:t>-Baah</a:t>
            </a:r>
            <a:endParaRPr sz="2300" b="1" dirty="0">
              <a:solidFill>
                <a:schemeClr val="lt1"/>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2"/>
          <p:cNvSpPr txBox="1">
            <a:spLocks noGrp="1"/>
          </p:cNvSpPr>
          <p:nvPr>
            <p:ph type="title"/>
          </p:nvPr>
        </p:nvSpPr>
        <p:spPr>
          <a:xfrm>
            <a:off x="457200" y="-12"/>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400"/>
              <a:buFont typeface="Open Sans"/>
              <a:buNone/>
            </a:pPr>
            <a:r>
              <a:rPr lang="en-GB" b="1"/>
              <a:t>Introduction</a:t>
            </a:r>
            <a:endParaRPr/>
          </a:p>
        </p:txBody>
      </p:sp>
      <p:sp>
        <p:nvSpPr>
          <p:cNvPr id="85" name="Google Shape;85;p2"/>
          <p:cNvSpPr txBox="1">
            <a:spLocks noGrp="1"/>
          </p:cNvSpPr>
          <p:nvPr>
            <p:ph type="body" idx="1"/>
          </p:nvPr>
        </p:nvSpPr>
        <p:spPr>
          <a:xfrm>
            <a:off x="112325" y="1143000"/>
            <a:ext cx="8952900" cy="4555500"/>
          </a:xfrm>
          <a:prstGeom prst="rect">
            <a:avLst/>
          </a:prstGeom>
          <a:noFill/>
          <a:ln>
            <a:noFill/>
          </a:ln>
        </p:spPr>
        <p:txBody>
          <a:bodyPr spcFirstLastPara="1" wrap="square" lIns="91425" tIns="45700" rIns="91425" bIns="45700" anchor="ctr" anchorCtr="0">
            <a:noAutofit/>
          </a:bodyPr>
          <a:lstStyle/>
          <a:p>
            <a:pPr marL="0" lvl="0" indent="0" algn="l" rtl="0">
              <a:lnSpc>
                <a:spcPct val="150000"/>
              </a:lnSpc>
              <a:spcBef>
                <a:spcPts val="0"/>
              </a:spcBef>
              <a:spcAft>
                <a:spcPts val="0"/>
              </a:spcAft>
              <a:buSzPts val="1800"/>
              <a:buNone/>
            </a:pPr>
            <a:r>
              <a:rPr lang="en-GB" sz="1300">
                <a:latin typeface="Arial"/>
                <a:ea typeface="Arial"/>
                <a:cs typeface="Arial"/>
                <a:sym typeface="Arial"/>
              </a:rPr>
              <a:t>This project aims to thoroughly evaluate and address the health and social care needs of BAME (Black, Asian, and Minority Ethnic) communities in Greenwich, UK. Research shows that these groups face challenges such as poor service access and higher rates of mental health and metabolic illnesses. </a:t>
            </a:r>
            <a:endParaRPr sz="1300">
              <a:latin typeface="Arial"/>
              <a:ea typeface="Arial"/>
              <a:cs typeface="Arial"/>
              <a:sym typeface="Arial"/>
            </a:endParaRPr>
          </a:p>
          <a:p>
            <a:pPr marL="0" lvl="0" indent="0" algn="l" rtl="0">
              <a:lnSpc>
                <a:spcPct val="150000"/>
              </a:lnSpc>
              <a:spcBef>
                <a:spcPts val="0"/>
              </a:spcBef>
              <a:spcAft>
                <a:spcPts val="0"/>
              </a:spcAft>
              <a:buSzPts val="1800"/>
              <a:buNone/>
            </a:pPr>
            <a:endParaRPr sz="1300">
              <a:latin typeface="Arial"/>
              <a:ea typeface="Arial"/>
              <a:cs typeface="Arial"/>
              <a:sym typeface="Arial"/>
            </a:endParaRPr>
          </a:p>
          <a:p>
            <a:pPr marL="0" lvl="0" indent="0" algn="l" rtl="0">
              <a:lnSpc>
                <a:spcPct val="150000"/>
              </a:lnSpc>
              <a:spcBef>
                <a:spcPts val="0"/>
              </a:spcBef>
              <a:spcAft>
                <a:spcPts val="0"/>
              </a:spcAft>
              <a:buSzPts val="1800"/>
              <a:buNone/>
            </a:pPr>
            <a:endParaRPr sz="1300">
              <a:latin typeface="Arial"/>
              <a:ea typeface="Arial"/>
              <a:cs typeface="Arial"/>
              <a:sym typeface="Arial"/>
            </a:endParaRPr>
          </a:p>
          <a:p>
            <a:pPr marL="0" lvl="0" indent="0" algn="l" rtl="0">
              <a:lnSpc>
                <a:spcPct val="150000"/>
              </a:lnSpc>
              <a:spcBef>
                <a:spcPts val="0"/>
              </a:spcBef>
              <a:spcAft>
                <a:spcPts val="0"/>
              </a:spcAft>
              <a:buSzPts val="1800"/>
              <a:buNone/>
            </a:pPr>
            <a:endParaRPr sz="1300">
              <a:latin typeface="Arial"/>
              <a:ea typeface="Arial"/>
              <a:cs typeface="Arial"/>
              <a:sym typeface="Arial"/>
            </a:endParaRPr>
          </a:p>
          <a:p>
            <a:pPr marL="0" lvl="0" indent="0" algn="l" rtl="0">
              <a:lnSpc>
                <a:spcPct val="150000"/>
              </a:lnSpc>
              <a:spcBef>
                <a:spcPts val="0"/>
              </a:spcBef>
              <a:spcAft>
                <a:spcPts val="0"/>
              </a:spcAft>
              <a:buSzPts val="1800"/>
              <a:buNone/>
            </a:pPr>
            <a:endParaRPr sz="1300">
              <a:latin typeface="Arial"/>
              <a:ea typeface="Arial"/>
              <a:cs typeface="Arial"/>
              <a:sym typeface="Arial"/>
            </a:endParaRPr>
          </a:p>
          <a:p>
            <a:pPr marL="0" lvl="0" indent="0" algn="l" rtl="0">
              <a:lnSpc>
                <a:spcPct val="150000"/>
              </a:lnSpc>
              <a:spcBef>
                <a:spcPts val="0"/>
              </a:spcBef>
              <a:spcAft>
                <a:spcPts val="0"/>
              </a:spcAft>
              <a:buSzPts val="1800"/>
              <a:buNone/>
            </a:pPr>
            <a:endParaRPr sz="1300">
              <a:latin typeface="Arial"/>
              <a:ea typeface="Arial"/>
              <a:cs typeface="Arial"/>
              <a:sym typeface="Arial"/>
            </a:endParaRPr>
          </a:p>
          <a:p>
            <a:pPr marL="0" lvl="0" indent="0" algn="l" rtl="0">
              <a:lnSpc>
                <a:spcPct val="150000"/>
              </a:lnSpc>
              <a:spcBef>
                <a:spcPts val="0"/>
              </a:spcBef>
              <a:spcAft>
                <a:spcPts val="0"/>
              </a:spcAft>
              <a:buSzPts val="1800"/>
              <a:buNone/>
            </a:pPr>
            <a:endParaRPr sz="1300">
              <a:latin typeface="Arial"/>
              <a:ea typeface="Arial"/>
              <a:cs typeface="Arial"/>
              <a:sym typeface="Arial"/>
            </a:endParaRPr>
          </a:p>
          <a:p>
            <a:pPr marL="0" lvl="0" indent="0" algn="l" rtl="0">
              <a:lnSpc>
                <a:spcPct val="150000"/>
              </a:lnSpc>
              <a:spcBef>
                <a:spcPts val="0"/>
              </a:spcBef>
              <a:spcAft>
                <a:spcPts val="0"/>
              </a:spcAft>
              <a:buSzPts val="1800"/>
              <a:buNone/>
            </a:pPr>
            <a:endParaRPr sz="1300">
              <a:latin typeface="Arial"/>
              <a:ea typeface="Arial"/>
              <a:cs typeface="Arial"/>
              <a:sym typeface="Arial"/>
            </a:endParaRPr>
          </a:p>
          <a:p>
            <a:pPr marL="0" lvl="0" indent="0" algn="l" rtl="0">
              <a:lnSpc>
                <a:spcPct val="150000"/>
              </a:lnSpc>
              <a:spcBef>
                <a:spcPts val="0"/>
              </a:spcBef>
              <a:spcAft>
                <a:spcPts val="0"/>
              </a:spcAft>
              <a:buSzPts val="1800"/>
              <a:buNone/>
            </a:pPr>
            <a:endParaRPr sz="1300">
              <a:latin typeface="Arial"/>
              <a:ea typeface="Arial"/>
              <a:cs typeface="Arial"/>
              <a:sym typeface="Arial"/>
            </a:endParaRPr>
          </a:p>
          <a:p>
            <a:pPr marL="0" lvl="0" indent="0" algn="l" rtl="0">
              <a:lnSpc>
                <a:spcPct val="150000"/>
              </a:lnSpc>
              <a:spcBef>
                <a:spcPts val="0"/>
              </a:spcBef>
              <a:spcAft>
                <a:spcPts val="0"/>
              </a:spcAft>
              <a:buSzPts val="1800"/>
              <a:buNone/>
            </a:pPr>
            <a:r>
              <a:rPr lang="en-GB" sz="1300">
                <a:latin typeface="Arial"/>
                <a:ea typeface="Arial"/>
                <a:cs typeface="Arial"/>
                <a:sym typeface="Arial"/>
              </a:rPr>
              <a:t>A study by Memon et al. (2016) identified barriers such as long waiting times, language obstacles, poor communication, cultural insensitivity, and lack of awareness, affecting the relationship between service user s and providers. Additionally, the project will explore the role of innovative digital technologies in improving the delivery of health information and services to these communities (Stoumpos, Kitsios, and Talias, 2023).</a:t>
            </a:r>
            <a:endParaRPr sz="1300">
              <a:latin typeface="Arial"/>
              <a:ea typeface="Arial"/>
              <a:cs typeface="Arial"/>
              <a:sym typeface="Arial"/>
            </a:endParaRPr>
          </a:p>
        </p:txBody>
      </p:sp>
      <p:pic>
        <p:nvPicPr>
          <p:cNvPr id="86" name="Google Shape;86;p2" title="HD wallpaper: greenwich, united kingdom, london, architecure ..."/>
          <p:cNvPicPr preferRelativeResize="0"/>
          <p:nvPr/>
        </p:nvPicPr>
        <p:blipFill>
          <a:blip r:embed="rId3">
            <a:alphaModFix/>
          </a:blip>
          <a:stretch>
            <a:fillRect/>
          </a:stretch>
        </p:blipFill>
        <p:spPr>
          <a:xfrm>
            <a:off x="2871200" y="2146700"/>
            <a:ext cx="3401600" cy="2268980"/>
          </a:xfrm>
          <a:prstGeom prst="rect">
            <a:avLst/>
          </a:prstGeom>
          <a:noFill/>
          <a:ln>
            <a:noFill/>
          </a:ln>
        </p:spPr>
      </p:pic>
      <p:sp>
        <p:nvSpPr>
          <p:cNvPr id="87" name="Google Shape;87;p2"/>
          <p:cNvSpPr txBox="1"/>
          <p:nvPr/>
        </p:nvSpPr>
        <p:spPr>
          <a:xfrm>
            <a:off x="676150" y="2923738"/>
            <a:ext cx="1390800" cy="714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3200" b="1">
                <a:solidFill>
                  <a:schemeClr val="dk1"/>
                </a:solidFill>
                <a:latin typeface="Open Sans"/>
                <a:ea typeface="Open Sans"/>
                <a:cs typeface="Open Sans"/>
                <a:sym typeface="Open Sans"/>
              </a:rPr>
              <a:t>Royal</a:t>
            </a:r>
            <a:endParaRPr sz="3200" b="1">
              <a:solidFill>
                <a:schemeClr val="dk1"/>
              </a:solidFill>
              <a:latin typeface="Open Sans"/>
              <a:ea typeface="Open Sans"/>
              <a:cs typeface="Open Sans"/>
              <a:sym typeface="Open Sans"/>
            </a:endParaRPr>
          </a:p>
        </p:txBody>
      </p:sp>
      <p:sp>
        <p:nvSpPr>
          <p:cNvPr id="88" name="Google Shape;88;p2"/>
          <p:cNvSpPr txBox="1"/>
          <p:nvPr/>
        </p:nvSpPr>
        <p:spPr>
          <a:xfrm>
            <a:off x="6535950" y="2923725"/>
            <a:ext cx="2376000" cy="714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3200" b="1">
                <a:solidFill>
                  <a:schemeClr val="dk1"/>
                </a:solidFill>
                <a:latin typeface="Open Sans"/>
                <a:ea typeface="Open Sans"/>
                <a:cs typeface="Open Sans"/>
                <a:sym typeface="Open Sans"/>
              </a:rPr>
              <a:t>Greenwich</a:t>
            </a:r>
            <a:endParaRPr sz="3200" b="1">
              <a:solidFill>
                <a:schemeClr val="dk1"/>
              </a:solidFill>
              <a:latin typeface="Open Sans"/>
              <a:ea typeface="Open Sans"/>
              <a:cs typeface="Open Sans"/>
              <a:sym typeface="Open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3"/>
          <p:cNvSpPr txBox="1">
            <a:spLocks noGrp="1"/>
          </p:cNvSpPr>
          <p:nvPr>
            <p:ph type="title"/>
          </p:nvPr>
        </p:nvSpPr>
        <p:spPr>
          <a:xfrm>
            <a:off x="282619" y="217828"/>
            <a:ext cx="9311085" cy="11430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50000"/>
              </a:lnSpc>
              <a:spcBef>
                <a:spcPts val="640"/>
              </a:spcBef>
              <a:spcAft>
                <a:spcPts val="0"/>
              </a:spcAft>
              <a:buClr>
                <a:schemeClr val="dk1"/>
              </a:buClr>
              <a:buSzPct val="43243"/>
              <a:buFont typeface="Arial"/>
              <a:buNone/>
            </a:pPr>
            <a:r>
              <a:rPr lang="en-GB" b="1" dirty="0">
                <a:latin typeface="Arial"/>
                <a:ea typeface="Arial"/>
                <a:cs typeface="Arial"/>
                <a:sym typeface="Arial"/>
              </a:rPr>
              <a:t>Demographics of Royal Greenwich</a:t>
            </a:r>
            <a:endParaRPr sz="7400" dirty="0"/>
          </a:p>
        </p:txBody>
      </p:sp>
      <p:sp>
        <p:nvSpPr>
          <p:cNvPr id="95" name="Google Shape;95;p3"/>
          <p:cNvSpPr txBox="1">
            <a:spLocks noGrp="1"/>
          </p:cNvSpPr>
          <p:nvPr>
            <p:ph type="body" idx="1"/>
          </p:nvPr>
        </p:nvSpPr>
        <p:spPr>
          <a:xfrm>
            <a:off x="447793" y="954219"/>
            <a:ext cx="8248413" cy="4712063"/>
          </a:xfrm>
          <a:prstGeom prst="rect">
            <a:avLst/>
          </a:prstGeom>
          <a:noFill/>
          <a:ln>
            <a:noFill/>
          </a:ln>
        </p:spPr>
        <p:txBody>
          <a:bodyPr spcFirstLastPara="1" wrap="square" lIns="91425" tIns="45700" rIns="91425" bIns="45700" anchor="t" anchorCtr="0">
            <a:normAutofit fontScale="70000" lnSpcReduction="20000"/>
          </a:bodyPr>
          <a:lstStyle/>
          <a:p>
            <a:pPr marL="0" lvl="0" indent="0" algn="l" rtl="0">
              <a:lnSpc>
                <a:spcPct val="150000"/>
              </a:lnSpc>
              <a:spcBef>
                <a:spcPts val="640"/>
              </a:spcBef>
              <a:spcAft>
                <a:spcPts val="0"/>
              </a:spcAft>
              <a:buClr>
                <a:schemeClr val="dk1"/>
              </a:buClr>
              <a:buSzPct val="228571"/>
              <a:buNone/>
            </a:pPr>
            <a:endParaRPr sz="1400" b="1" dirty="0">
              <a:latin typeface="Arial"/>
              <a:ea typeface="Arial"/>
              <a:cs typeface="Arial"/>
              <a:sym typeface="Arial"/>
            </a:endParaRPr>
          </a:p>
          <a:p>
            <a:pPr marL="0" lvl="0" indent="0" algn="l" rtl="0">
              <a:lnSpc>
                <a:spcPct val="150000"/>
              </a:lnSpc>
              <a:spcBef>
                <a:spcPts val="640"/>
              </a:spcBef>
              <a:spcAft>
                <a:spcPts val="0"/>
              </a:spcAft>
              <a:buClr>
                <a:schemeClr val="dk1"/>
              </a:buClr>
              <a:buSzPct val="144796"/>
              <a:buNone/>
            </a:pPr>
            <a:endParaRPr sz="2210" dirty="0">
              <a:latin typeface="Arial"/>
              <a:ea typeface="Arial"/>
              <a:cs typeface="Arial"/>
              <a:sym typeface="Arial"/>
            </a:endParaRPr>
          </a:p>
          <a:p>
            <a:pPr marL="0" lvl="0" indent="0" algn="l" rtl="0">
              <a:lnSpc>
                <a:spcPct val="150000"/>
              </a:lnSpc>
              <a:spcBef>
                <a:spcPts val="640"/>
              </a:spcBef>
              <a:spcAft>
                <a:spcPts val="0"/>
              </a:spcAft>
              <a:buClr>
                <a:schemeClr val="dk1"/>
              </a:buClr>
              <a:buSzPct val="144796"/>
              <a:buNone/>
            </a:pPr>
            <a:r>
              <a:rPr lang="en-GB" sz="2210" dirty="0">
                <a:latin typeface="Arial"/>
                <a:ea typeface="Arial"/>
                <a:cs typeface="Arial"/>
                <a:sym typeface="Arial"/>
              </a:rPr>
              <a:t>Greenwich is a culturally diverse borough in London with a population of approximately 289,100 as of the 2021 Census. Around 40% of this population identifies as BAME, including Black African, Black Caribbean, South Asian, and other ethnic groups (ONS, 2023). Within this, 21% identified as "Black, Black British, Black Welsh, Caribbean, or African," while 13.2% identified as "Asian, Asian British, or Asian Welsh." This diversity is also reflected in religious affiliations, with over half of Greenwich residents identifying as Christian and a quarter stating 'no religion' (Royal Borough of Greenwich, 2024). </a:t>
            </a:r>
          </a:p>
          <a:p>
            <a:pPr marL="0" lvl="0" indent="0" algn="l" rtl="0">
              <a:lnSpc>
                <a:spcPct val="150000"/>
              </a:lnSpc>
              <a:spcBef>
                <a:spcPts val="640"/>
              </a:spcBef>
              <a:spcAft>
                <a:spcPts val="0"/>
              </a:spcAft>
              <a:buClr>
                <a:schemeClr val="dk1"/>
              </a:buClr>
              <a:buSzPct val="144796"/>
              <a:buNone/>
            </a:pPr>
            <a:r>
              <a:rPr lang="en-GB" sz="2400" dirty="0">
                <a:latin typeface="Arial"/>
                <a:ea typeface="Arial"/>
                <a:cs typeface="Arial"/>
                <a:sym typeface="Arial"/>
              </a:rPr>
              <a:t>Smoking and obesity significantly contribute to premature mortality and morbidity. These health risks are strongly linked with poor Covid-19 outcomes, and Greenwich has higher proportions of smokers and obesity than most areas in London.</a:t>
            </a:r>
            <a:endParaRPr sz="2210" dirty="0">
              <a:latin typeface="Arial"/>
              <a:ea typeface="Arial"/>
              <a:cs typeface="Arial"/>
              <a:sym typeface="Arial"/>
            </a:endParaRPr>
          </a:p>
          <a:p>
            <a:pPr marL="0" lvl="0" indent="0" algn="l" rtl="0">
              <a:lnSpc>
                <a:spcPct val="150000"/>
              </a:lnSpc>
              <a:spcBef>
                <a:spcPts val="640"/>
              </a:spcBef>
              <a:spcAft>
                <a:spcPts val="0"/>
              </a:spcAft>
              <a:buClr>
                <a:schemeClr val="dk1"/>
              </a:buClr>
              <a:buSzPct val="290909"/>
              <a:buNone/>
            </a:pPr>
            <a:endParaRPr sz="1100" dirty="0">
              <a:latin typeface="Arial"/>
              <a:ea typeface="Arial"/>
              <a:cs typeface="Arial"/>
              <a:sym typeface="Arial"/>
            </a:endParaRPr>
          </a:p>
          <a:p>
            <a:pPr marL="0" lvl="0" indent="0" algn="l" rtl="0">
              <a:lnSpc>
                <a:spcPct val="150000"/>
              </a:lnSpc>
              <a:spcBef>
                <a:spcPts val="640"/>
              </a:spcBef>
              <a:spcAft>
                <a:spcPts val="0"/>
              </a:spcAft>
              <a:buClr>
                <a:schemeClr val="dk1"/>
              </a:buClr>
              <a:buSzPct val="290909"/>
              <a:buNone/>
            </a:pPr>
            <a:endParaRPr sz="1100" dirty="0">
              <a:latin typeface="Arial"/>
              <a:ea typeface="Arial"/>
              <a:cs typeface="Arial"/>
              <a:sym typeface="Arial"/>
            </a:endParaRPr>
          </a:p>
          <a:p>
            <a:pPr marL="0" lvl="0" indent="0" algn="l" rtl="0">
              <a:lnSpc>
                <a:spcPct val="150000"/>
              </a:lnSpc>
              <a:spcBef>
                <a:spcPts val="640"/>
              </a:spcBef>
              <a:spcAft>
                <a:spcPts val="0"/>
              </a:spcAft>
              <a:buClr>
                <a:schemeClr val="dk1"/>
              </a:buClr>
              <a:buSzPct val="290909"/>
              <a:buNone/>
            </a:pPr>
            <a:endParaRPr sz="1100" dirty="0">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pic>
        <p:nvPicPr>
          <p:cNvPr id="113" name="Google Shape;113;p4"/>
          <p:cNvPicPr preferRelativeResize="0"/>
          <p:nvPr/>
        </p:nvPicPr>
        <p:blipFill rotWithShape="1">
          <a:blip r:embed="rId3">
            <a:alphaModFix/>
          </a:blip>
          <a:srcRect/>
          <a:stretch/>
        </p:blipFill>
        <p:spPr>
          <a:xfrm>
            <a:off x="2807375" y="1296996"/>
            <a:ext cx="3529250" cy="4058013"/>
          </a:xfrm>
          <a:prstGeom prst="rect">
            <a:avLst/>
          </a:prstGeom>
          <a:noFill/>
          <a:ln>
            <a:noFill/>
          </a:ln>
        </p:spPr>
      </p:pic>
      <p:sp>
        <p:nvSpPr>
          <p:cNvPr id="111" name="Google Shape;111;p4"/>
          <p:cNvSpPr txBox="1">
            <a:spLocks noGrp="1"/>
          </p:cNvSpPr>
          <p:nvPr>
            <p:ph type="title"/>
          </p:nvPr>
        </p:nvSpPr>
        <p:spPr>
          <a:xfrm>
            <a:off x="167100" y="64100"/>
            <a:ext cx="8923500" cy="6003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3960"/>
              <a:buFont typeface="Open Sans"/>
              <a:buNone/>
            </a:pPr>
            <a:r>
              <a:rPr lang="en-GB" sz="3359" b="1"/>
              <a:t>Stakeholders involved in the program</a:t>
            </a:r>
            <a:endParaRPr sz="3359"/>
          </a:p>
        </p:txBody>
      </p:sp>
      <p:sp>
        <p:nvSpPr>
          <p:cNvPr id="112" name="Google Shape;112;p4"/>
          <p:cNvSpPr txBox="1">
            <a:spLocks noGrp="1"/>
          </p:cNvSpPr>
          <p:nvPr>
            <p:ph type="body" idx="1"/>
          </p:nvPr>
        </p:nvSpPr>
        <p:spPr>
          <a:xfrm>
            <a:off x="0" y="787331"/>
            <a:ext cx="3057993" cy="5496904"/>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640"/>
              </a:spcBef>
              <a:spcAft>
                <a:spcPts val="0"/>
              </a:spcAft>
              <a:buSzPct val="168334"/>
              <a:buNone/>
            </a:pPr>
            <a:endParaRPr sz="4000" b="1" dirty="0">
              <a:latin typeface="Arial"/>
              <a:ea typeface="Arial"/>
              <a:cs typeface="Arial"/>
              <a:sym typeface="Arial"/>
            </a:endParaRPr>
          </a:p>
          <a:p>
            <a:pPr marL="0" lvl="0" indent="0" algn="l" rtl="0">
              <a:lnSpc>
                <a:spcPct val="100000"/>
              </a:lnSpc>
              <a:spcBef>
                <a:spcPts val="640"/>
              </a:spcBef>
              <a:spcAft>
                <a:spcPts val="0"/>
              </a:spcAft>
              <a:buSzPct val="119256"/>
              <a:buNone/>
            </a:pPr>
            <a:endParaRPr sz="1900" dirty="0">
              <a:latin typeface="Arial"/>
              <a:ea typeface="Arial"/>
              <a:cs typeface="Arial"/>
              <a:sym typeface="Arial"/>
            </a:endParaRPr>
          </a:p>
          <a:p>
            <a:pPr marL="457200" lvl="0" indent="-307586" algn="l" rtl="0">
              <a:lnSpc>
                <a:spcPct val="100000"/>
              </a:lnSpc>
              <a:spcBef>
                <a:spcPts val="640"/>
              </a:spcBef>
              <a:spcAft>
                <a:spcPts val="0"/>
              </a:spcAft>
              <a:buSzPct val="100000"/>
              <a:buFont typeface="Arial"/>
              <a:buChar char="•"/>
            </a:pPr>
            <a:r>
              <a:rPr lang="en-GB" sz="1900" b="1" dirty="0">
                <a:latin typeface="Arial"/>
                <a:ea typeface="Arial"/>
                <a:cs typeface="Arial"/>
                <a:sym typeface="Arial"/>
              </a:rPr>
              <a:t>Community Members</a:t>
            </a:r>
            <a:endParaRPr sz="1900" dirty="0">
              <a:latin typeface="Arial"/>
              <a:ea typeface="Arial"/>
              <a:cs typeface="Arial"/>
              <a:sym typeface="Arial"/>
            </a:endParaRPr>
          </a:p>
          <a:p>
            <a:pPr marL="457200" lvl="0" indent="-307586" algn="l" rtl="0">
              <a:lnSpc>
                <a:spcPct val="100000"/>
              </a:lnSpc>
              <a:spcBef>
                <a:spcPts val="640"/>
              </a:spcBef>
              <a:spcAft>
                <a:spcPts val="0"/>
              </a:spcAft>
              <a:buSzPct val="100000"/>
              <a:buFont typeface="Arial"/>
              <a:buChar char="•"/>
            </a:pPr>
            <a:r>
              <a:rPr lang="en-GB" sz="1900" b="1" dirty="0">
                <a:latin typeface="Arial"/>
                <a:ea typeface="Arial"/>
                <a:cs typeface="Arial"/>
                <a:sym typeface="Arial"/>
              </a:rPr>
              <a:t>Healthcare Providers</a:t>
            </a:r>
          </a:p>
          <a:p>
            <a:pPr marL="457200" lvl="0" indent="-307586" algn="l" rtl="0">
              <a:lnSpc>
                <a:spcPct val="100000"/>
              </a:lnSpc>
              <a:spcBef>
                <a:spcPts val="640"/>
              </a:spcBef>
              <a:spcAft>
                <a:spcPts val="0"/>
              </a:spcAft>
              <a:buSzPct val="100000"/>
              <a:buFont typeface="Arial"/>
              <a:buChar char="•"/>
            </a:pPr>
            <a:r>
              <a:rPr lang="en-GB" sz="1900" b="1" dirty="0">
                <a:latin typeface="Arial"/>
                <a:ea typeface="Arial"/>
                <a:cs typeface="Arial"/>
                <a:sym typeface="Arial"/>
              </a:rPr>
              <a:t>Educational Institutions</a:t>
            </a:r>
          </a:p>
          <a:p>
            <a:pPr marL="457200" lvl="0" indent="-307586" algn="l" rtl="0">
              <a:lnSpc>
                <a:spcPct val="100000"/>
              </a:lnSpc>
              <a:spcBef>
                <a:spcPts val="640"/>
              </a:spcBef>
              <a:spcAft>
                <a:spcPts val="0"/>
              </a:spcAft>
              <a:buSzPct val="100000"/>
              <a:buFont typeface="Arial"/>
              <a:buChar char="•"/>
            </a:pPr>
            <a:r>
              <a:rPr lang="en-GB" sz="1900" b="1" dirty="0">
                <a:latin typeface="Arial"/>
                <a:ea typeface="Arial"/>
                <a:cs typeface="Arial"/>
                <a:sym typeface="Arial"/>
              </a:rPr>
              <a:t>Local Government and Policy Makers</a:t>
            </a:r>
          </a:p>
          <a:p>
            <a:pPr marL="149614" lvl="0" indent="0" algn="l" rtl="0">
              <a:lnSpc>
                <a:spcPct val="100000"/>
              </a:lnSpc>
              <a:spcBef>
                <a:spcPts val="640"/>
              </a:spcBef>
              <a:spcAft>
                <a:spcPts val="0"/>
              </a:spcAft>
              <a:buSzPct val="100000"/>
              <a:buNone/>
            </a:pPr>
            <a:endParaRPr lang="en-GB" sz="4000" b="1" dirty="0">
              <a:latin typeface="Arial"/>
              <a:ea typeface="Arial"/>
              <a:cs typeface="Arial"/>
              <a:sym typeface="Arial"/>
            </a:endParaRPr>
          </a:p>
        </p:txBody>
      </p:sp>
      <p:sp>
        <p:nvSpPr>
          <p:cNvPr id="2" name="TextBox 1">
            <a:extLst>
              <a:ext uri="{FF2B5EF4-FFF2-40B4-BE49-F238E27FC236}">
                <a16:creationId xmlns:a16="http://schemas.microsoft.com/office/drawing/2014/main" id="{11D736A5-F6D7-1922-86D6-C0278BD97D99}"/>
              </a:ext>
            </a:extLst>
          </p:cNvPr>
          <p:cNvSpPr txBox="1"/>
          <p:nvPr/>
        </p:nvSpPr>
        <p:spPr>
          <a:xfrm>
            <a:off x="6717233" y="2074783"/>
            <a:ext cx="4853533" cy="2708434"/>
          </a:xfrm>
          <a:prstGeom prst="rect">
            <a:avLst/>
          </a:prstGeom>
          <a:noFill/>
        </p:spPr>
        <p:txBody>
          <a:bodyPr wrap="square" rtlCol="0">
            <a:spAutoFit/>
          </a:bodyPr>
          <a:lstStyle/>
          <a:p>
            <a:pPr indent="-307586">
              <a:lnSpc>
                <a:spcPct val="170000"/>
              </a:lnSpc>
              <a:spcBef>
                <a:spcPts val="640"/>
              </a:spcBef>
              <a:buSzPct val="100000"/>
              <a:buFont typeface="Arial" panose="020B0604020202020204" pitchFamily="34" charset="0"/>
              <a:buChar char="•"/>
            </a:pPr>
            <a:r>
              <a:rPr lang="en-US" sz="1600" b="1" dirty="0"/>
              <a:t>Participation</a:t>
            </a:r>
          </a:p>
          <a:p>
            <a:pPr indent="-307586">
              <a:lnSpc>
                <a:spcPct val="170000"/>
              </a:lnSpc>
              <a:spcBef>
                <a:spcPts val="640"/>
              </a:spcBef>
              <a:buSzPct val="100000"/>
              <a:buFont typeface="Arial" panose="020B0604020202020204" pitchFamily="34" charset="0"/>
              <a:buChar char="•"/>
            </a:pPr>
            <a:r>
              <a:rPr lang="en-US" sz="1600" b="1" dirty="0"/>
              <a:t>Barrier removal</a:t>
            </a:r>
          </a:p>
          <a:p>
            <a:pPr indent="-307586">
              <a:lnSpc>
                <a:spcPct val="170000"/>
              </a:lnSpc>
              <a:spcBef>
                <a:spcPts val="640"/>
              </a:spcBef>
              <a:buSzPct val="100000"/>
              <a:buFont typeface="Arial" panose="020B0604020202020204" pitchFamily="34" charset="0"/>
              <a:buChar char="•"/>
            </a:pPr>
            <a:r>
              <a:rPr lang="en-US" sz="1600" b="1" dirty="0"/>
              <a:t>Transparency</a:t>
            </a:r>
          </a:p>
          <a:p>
            <a:pPr indent="-307586">
              <a:lnSpc>
                <a:spcPct val="170000"/>
              </a:lnSpc>
              <a:spcBef>
                <a:spcPts val="640"/>
              </a:spcBef>
              <a:buSzPct val="100000"/>
              <a:buFont typeface="Arial" panose="020B0604020202020204" pitchFamily="34" charset="0"/>
              <a:buChar char="•"/>
            </a:pPr>
            <a:r>
              <a:rPr lang="en-US" sz="1600" b="1" dirty="0"/>
              <a:t>Accountability</a:t>
            </a:r>
          </a:p>
          <a:p>
            <a:pPr indent="-307586">
              <a:lnSpc>
                <a:spcPct val="170000"/>
              </a:lnSpc>
              <a:spcBef>
                <a:spcPts val="640"/>
              </a:spcBef>
              <a:buSzPct val="100000"/>
              <a:buFont typeface="Arial" panose="020B0604020202020204" pitchFamily="34" charset="0"/>
              <a:buChar char="•"/>
            </a:pPr>
            <a:r>
              <a:rPr lang="en-US" sz="1600" b="1" dirty="0"/>
              <a:t>Local power</a:t>
            </a:r>
            <a:r>
              <a:rPr lang="en-US" sz="1600" dirty="0"/>
              <a:t>.</a:t>
            </a:r>
            <a:endParaRPr lang="en-US" sz="1600" dirty="0">
              <a:latin typeface="Arial"/>
              <a:ea typeface="Arial"/>
              <a:cs typeface="Arial"/>
              <a:sym typeface="Arial"/>
            </a:endParaRP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5"/>
          <p:cNvSpPr txBox="1">
            <a:spLocks noGrp="1"/>
          </p:cNvSpPr>
          <p:nvPr>
            <p:ph type="title"/>
          </p:nvPr>
        </p:nvSpPr>
        <p:spPr>
          <a:xfrm>
            <a:off x="150300" y="0"/>
            <a:ext cx="8843400" cy="12732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3960"/>
              <a:buFont typeface="Open Sans"/>
              <a:buNone/>
            </a:pPr>
            <a:r>
              <a:rPr lang="en-GB" sz="2960" b="1"/>
              <a:t>Use of digital media and technologies for community development</a:t>
            </a:r>
            <a:endParaRPr sz="2960"/>
          </a:p>
        </p:txBody>
      </p:sp>
      <p:sp>
        <p:nvSpPr>
          <p:cNvPr id="119" name="Google Shape;119;p5"/>
          <p:cNvSpPr txBox="1">
            <a:spLocks noGrp="1"/>
          </p:cNvSpPr>
          <p:nvPr>
            <p:ph type="body" idx="1"/>
          </p:nvPr>
        </p:nvSpPr>
        <p:spPr>
          <a:xfrm>
            <a:off x="1719400" y="917625"/>
            <a:ext cx="5490600" cy="4191000"/>
          </a:xfrm>
          <a:prstGeom prst="rect">
            <a:avLst/>
          </a:prstGeom>
          <a:noFill/>
          <a:ln>
            <a:noFill/>
          </a:ln>
        </p:spPr>
        <p:txBody>
          <a:bodyPr spcFirstLastPara="1" wrap="square" lIns="91425" tIns="45700" rIns="91425" bIns="45700" anchor="t" anchorCtr="0">
            <a:normAutofit lnSpcReduction="10000"/>
          </a:bodyPr>
          <a:lstStyle/>
          <a:p>
            <a:pPr marL="342900" lvl="0" indent="-139700" algn="l" rtl="0">
              <a:lnSpc>
                <a:spcPct val="150000"/>
              </a:lnSpc>
              <a:spcBef>
                <a:spcPts val="0"/>
              </a:spcBef>
              <a:spcAft>
                <a:spcPts val="0"/>
              </a:spcAft>
              <a:buClr>
                <a:schemeClr val="dk1"/>
              </a:buClr>
              <a:buSzPts val="3200"/>
              <a:buNone/>
            </a:pPr>
            <a:endParaRPr sz="1100" b="1" dirty="0">
              <a:latin typeface="Arial"/>
              <a:ea typeface="Arial"/>
              <a:cs typeface="Arial"/>
              <a:sym typeface="Arial"/>
            </a:endParaRPr>
          </a:p>
          <a:p>
            <a:pPr marL="342900" lvl="0" indent="-139700" algn="l" rtl="0">
              <a:lnSpc>
                <a:spcPct val="150000"/>
              </a:lnSpc>
              <a:spcBef>
                <a:spcPts val="0"/>
              </a:spcBef>
              <a:spcAft>
                <a:spcPts val="0"/>
              </a:spcAft>
              <a:buClr>
                <a:schemeClr val="dk1"/>
              </a:buClr>
              <a:buSzPts val="3200"/>
              <a:buNone/>
            </a:pPr>
            <a:endParaRPr sz="1100" b="1" dirty="0">
              <a:latin typeface="Arial"/>
              <a:ea typeface="Arial"/>
              <a:cs typeface="Arial"/>
              <a:sym typeface="Arial"/>
            </a:endParaRPr>
          </a:p>
          <a:p>
            <a:pPr marL="342900" lvl="0" indent="-139700" algn="l" rtl="0">
              <a:lnSpc>
                <a:spcPct val="150000"/>
              </a:lnSpc>
              <a:spcBef>
                <a:spcPts val="0"/>
              </a:spcBef>
              <a:spcAft>
                <a:spcPts val="0"/>
              </a:spcAft>
              <a:buClr>
                <a:schemeClr val="dk1"/>
              </a:buClr>
              <a:buSzPts val="3200"/>
              <a:buNone/>
            </a:pPr>
            <a:endParaRPr sz="1100" b="1" dirty="0">
              <a:latin typeface="Arial"/>
              <a:ea typeface="Arial"/>
              <a:cs typeface="Arial"/>
              <a:sym typeface="Arial"/>
            </a:endParaRPr>
          </a:p>
          <a:p>
            <a:pPr marL="342900" lvl="0" indent="-139700" algn="l" rtl="0">
              <a:lnSpc>
                <a:spcPct val="150000"/>
              </a:lnSpc>
              <a:spcBef>
                <a:spcPts val="0"/>
              </a:spcBef>
              <a:spcAft>
                <a:spcPts val="0"/>
              </a:spcAft>
              <a:buClr>
                <a:schemeClr val="dk1"/>
              </a:buClr>
              <a:buSzPts val="3200"/>
              <a:buNone/>
            </a:pPr>
            <a:endParaRPr sz="1100" b="1" dirty="0">
              <a:latin typeface="Arial"/>
              <a:ea typeface="Arial"/>
              <a:cs typeface="Arial"/>
              <a:sym typeface="Arial"/>
            </a:endParaRPr>
          </a:p>
          <a:p>
            <a:pPr marL="342900" lvl="0" indent="-139700" algn="l" rtl="0">
              <a:lnSpc>
                <a:spcPct val="150000"/>
              </a:lnSpc>
              <a:spcBef>
                <a:spcPts val="0"/>
              </a:spcBef>
              <a:spcAft>
                <a:spcPts val="0"/>
              </a:spcAft>
              <a:buClr>
                <a:schemeClr val="dk1"/>
              </a:buClr>
              <a:buSzPts val="3200"/>
              <a:buNone/>
            </a:pPr>
            <a:r>
              <a:rPr lang="en-GB" sz="1300" b="1" dirty="0">
                <a:latin typeface="Arial"/>
                <a:ea typeface="Arial"/>
                <a:cs typeface="Arial"/>
                <a:sym typeface="Arial"/>
              </a:rPr>
              <a:t>Digital media and technologies play a crucial role in modern community development, especially in enhancing healthcare access and information dissemination. Key technologies include:</a:t>
            </a:r>
            <a:endParaRPr sz="1300" b="1" dirty="0">
              <a:latin typeface="Arial"/>
              <a:ea typeface="Arial"/>
              <a:cs typeface="Arial"/>
              <a:sym typeface="Arial"/>
            </a:endParaRPr>
          </a:p>
          <a:p>
            <a:pPr marL="0" lvl="0" indent="0" algn="l" rtl="0">
              <a:lnSpc>
                <a:spcPct val="150000"/>
              </a:lnSpc>
              <a:spcBef>
                <a:spcPts val="0"/>
              </a:spcBef>
              <a:spcAft>
                <a:spcPts val="0"/>
              </a:spcAft>
              <a:buNone/>
            </a:pPr>
            <a:endParaRPr sz="1300" dirty="0">
              <a:latin typeface="Arial"/>
              <a:ea typeface="Arial"/>
              <a:cs typeface="Arial"/>
              <a:sym typeface="Arial"/>
            </a:endParaRPr>
          </a:p>
          <a:p>
            <a:pPr marL="457200" lvl="0" indent="0" algn="l" rtl="0">
              <a:lnSpc>
                <a:spcPct val="150000"/>
              </a:lnSpc>
              <a:spcBef>
                <a:spcPts val="0"/>
              </a:spcBef>
              <a:spcAft>
                <a:spcPts val="0"/>
              </a:spcAft>
              <a:buSzPts val="1800"/>
              <a:buNone/>
            </a:pPr>
            <a:endParaRPr sz="1300" dirty="0">
              <a:latin typeface="Arial"/>
              <a:ea typeface="Arial"/>
              <a:cs typeface="Arial"/>
              <a:sym typeface="Arial"/>
            </a:endParaRPr>
          </a:p>
          <a:p>
            <a:pPr marL="457200" lvl="0" indent="-311150" algn="l" rtl="0">
              <a:lnSpc>
                <a:spcPct val="150000"/>
              </a:lnSpc>
              <a:spcBef>
                <a:spcPts val="0"/>
              </a:spcBef>
              <a:spcAft>
                <a:spcPts val="0"/>
              </a:spcAft>
              <a:buSzPts val="1300"/>
              <a:buFont typeface="Arial"/>
              <a:buChar char="•"/>
            </a:pPr>
            <a:r>
              <a:rPr lang="en-GB" sz="1300" b="1" dirty="0">
                <a:latin typeface="Arial"/>
                <a:ea typeface="Arial"/>
                <a:cs typeface="Arial"/>
                <a:sym typeface="Arial"/>
              </a:rPr>
              <a:t>Social Media Platforms: </a:t>
            </a:r>
            <a:r>
              <a:rPr lang="en-GB" sz="1300" dirty="0">
                <a:latin typeface="Arial"/>
                <a:ea typeface="Arial"/>
                <a:cs typeface="Arial"/>
                <a:sym typeface="Arial"/>
              </a:rPr>
              <a:t>Social media, including Twitter, YouTube, TikTok, Facebook, Snapchat, Instagram, WhatsApp, and blogs, make health information available, promote health campaigns, and connect community members (Kanchan and </a:t>
            </a:r>
            <a:r>
              <a:rPr lang="en-GB" sz="1300" dirty="0" err="1">
                <a:latin typeface="Arial"/>
                <a:ea typeface="Arial"/>
                <a:cs typeface="Arial"/>
                <a:sym typeface="Arial"/>
              </a:rPr>
              <a:t>Gaidhane</a:t>
            </a:r>
            <a:r>
              <a:rPr lang="en-GB" sz="1300" dirty="0">
                <a:latin typeface="Arial"/>
                <a:ea typeface="Arial"/>
                <a:cs typeface="Arial"/>
                <a:sym typeface="Arial"/>
              </a:rPr>
              <a:t>, 2023).</a:t>
            </a:r>
            <a:endParaRPr sz="1300" dirty="0">
              <a:latin typeface="Arial"/>
              <a:ea typeface="Arial"/>
              <a:cs typeface="Arial"/>
              <a:sym typeface="Arial"/>
            </a:endParaRPr>
          </a:p>
        </p:txBody>
      </p:sp>
      <p:pic>
        <p:nvPicPr>
          <p:cNvPr id="120" name="Google Shape;120;p5" title="File:Instagram logo 2022.svg - Wikipedia"/>
          <p:cNvPicPr preferRelativeResize="0"/>
          <p:nvPr/>
        </p:nvPicPr>
        <p:blipFill>
          <a:blip r:embed="rId3">
            <a:alphaModFix/>
          </a:blip>
          <a:stretch>
            <a:fillRect/>
          </a:stretch>
        </p:blipFill>
        <p:spPr>
          <a:xfrm>
            <a:off x="334425" y="2573604"/>
            <a:ext cx="1273201" cy="1273201"/>
          </a:xfrm>
          <a:prstGeom prst="rect">
            <a:avLst/>
          </a:prstGeom>
          <a:noFill/>
          <a:ln>
            <a:noFill/>
          </a:ln>
        </p:spPr>
      </p:pic>
      <p:pic>
        <p:nvPicPr>
          <p:cNvPr id="121" name="Google Shape;121;p5" title="File:Twitter and X logos.svg - Wikimedia Commons"/>
          <p:cNvPicPr preferRelativeResize="0"/>
          <p:nvPr/>
        </p:nvPicPr>
        <p:blipFill>
          <a:blip r:embed="rId4">
            <a:alphaModFix/>
          </a:blip>
          <a:stretch>
            <a:fillRect/>
          </a:stretch>
        </p:blipFill>
        <p:spPr>
          <a:xfrm rot="-8">
            <a:off x="6686212" y="4612188"/>
            <a:ext cx="2307476" cy="970099"/>
          </a:xfrm>
          <a:prstGeom prst="rect">
            <a:avLst/>
          </a:prstGeom>
          <a:noFill/>
          <a:ln>
            <a:noFill/>
          </a:ln>
        </p:spPr>
      </p:pic>
      <p:pic>
        <p:nvPicPr>
          <p:cNvPr id="122" name="Google Shape;122;p5" title="File:YouTube social white square (2017).svg - Wikimedia Commons"/>
          <p:cNvPicPr preferRelativeResize="0"/>
          <p:nvPr/>
        </p:nvPicPr>
        <p:blipFill>
          <a:blip r:embed="rId5">
            <a:alphaModFix/>
          </a:blip>
          <a:stretch>
            <a:fillRect/>
          </a:stretch>
        </p:blipFill>
        <p:spPr>
          <a:xfrm>
            <a:off x="150300" y="819073"/>
            <a:ext cx="1944525" cy="1638149"/>
          </a:xfrm>
          <a:prstGeom prst="rect">
            <a:avLst/>
          </a:prstGeom>
          <a:noFill/>
          <a:ln>
            <a:noFill/>
          </a:ln>
        </p:spPr>
      </p:pic>
      <p:pic>
        <p:nvPicPr>
          <p:cNvPr id="123" name="Google Shape;123;p5" title="File:Facebook Logo (2019).svg - Wikipedia"/>
          <p:cNvPicPr preferRelativeResize="0"/>
          <p:nvPr/>
        </p:nvPicPr>
        <p:blipFill>
          <a:blip r:embed="rId6">
            <a:alphaModFix/>
          </a:blip>
          <a:stretch>
            <a:fillRect/>
          </a:stretch>
        </p:blipFill>
        <p:spPr>
          <a:xfrm>
            <a:off x="5446600" y="1139050"/>
            <a:ext cx="3547101" cy="687250"/>
          </a:xfrm>
          <a:prstGeom prst="rect">
            <a:avLst/>
          </a:prstGeom>
          <a:noFill/>
          <a:ln>
            <a:noFill/>
          </a:ln>
        </p:spPr>
      </p:pic>
      <p:pic>
        <p:nvPicPr>
          <p:cNvPr id="124" name="Google Shape;124;p5" title="File:Whatsapp logo.svg - Wikimedia Commons"/>
          <p:cNvPicPr preferRelativeResize="0"/>
          <p:nvPr/>
        </p:nvPicPr>
        <p:blipFill>
          <a:blip r:embed="rId7">
            <a:alphaModFix/>
          </a:blip>
          <a:stretch>
            <a:fillRect/>
          </a:stretch>
        </p:blipFill>
        <p:spPr>
          <a:xfrm>
            <a:off x="150300" y="4612177"/>
            <a:ext cx="3257324" cy="1183325"/>
          </a:xfrm>
          <a:prstGeom prst="rect">
            <a:avLst/>
          </a:prstGeom>
          <a:noFill/>
          <a:ln>
            <a:noFill/>
          </a:ln>
        </p:spPr>
      </p:pic>
      <p:pic>
        <p:nvPicPr>
          <p:cNvPr id="125" name="Google Shape;125;p5" title="TikTok icon | Free SVG"/>
          <p:cNvPicPr preferRelativeResize="0"/>
          <p:nvPr/>
        </p:nvPicPr>
        <p:blipFill>
          <a:blip r:embed="rId8">
            <a:alphaModFix/>
          </a:blip>
          <a:stretch>
            <a:fillRect/>
          </a:stretch>
        </p:blipFill>
        <p:spPr>
          <a:xfrm>
            <a:off x="7536375" y="2573599"/>
            <a:ext cx="1371049" cy="13710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6"/>
          <p:cNvSpPr txBox="1">
            <a:spLocks noGrp="1"/>
          </p:cNvSpPr>
          <p:nvPr>
            <p:ph type="title"/>
          </p:nvPr>
        </p:nvSpPr>
        <p:spPr>
          <a:xfrm>
            <a:off x="457200" y="229663"/>
            <a:ext cx="8229600" cy="7971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3960"/>
              <a:buFont typeface="Open Sans"/>
              <a:buNone/>
            </a:pPr>
            <a:r>
              <a:rPr lang="en-GB" sz="2960" b="1"/>
              <a:t>legislation and policy impact the support and growth of  a community</a:t>
            </a:r>
            <a:endParaRPr sz="2960"/>
          </a:p>
        </p:txBody>
      </p:sp>
      <p:sp>
        <p:nvSpPr>
          <p:cNvPr id="132" name="Google Shape;132;p6"/>
          <p:cNvSpPr txBox="1">
            <a:spLocks noGrp="1"/>
          </p:cNvSpPr>
          <p:nvPr>
            <p:ph type="body" idx="1"/>
          </p:nvPr>
        </p:nvSpPr>
        <p:spPr>
          <a:xfrm>
            <a:off x="47273" y="1210134"/>
            <a:ext cx="8145300" cy="42171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SzPts val="1800"/>
              <a:buNone/>
            </a:pPr>
            <a:r>
              <a:rPr lang="en-GB" sz="1600" b="1" dirty="0">
                <a:latin typeface="Arial"/>
                <a:ea typeface="Arial"/>
                <a:cs typeface="Arial"/>
                <a:sym typeface="Arial"/>
              </a:rPr>
              <a:t>Several legislative and policy frameworks support the health and social care needs of BAME communities:</a:t>
            </a:r>
            <a:endParaRPr sz="1600" b="1" dirty="0">
              <a:latin typeface="Arial"/>
              <a:ea typeface="Arial"/>
              <a:cs typeface="Arial"/>
              <a:sym typeface="Arial"/>
            </a:endParaRPr>
          </a:p>
          <a:p>
            <a:pPr marL="0" lvl="0" indent="0" algn="l" rtl="0">
              <a:lnSpc>
                <a:spcPct val="150000"/>
              </a:lnSpc>
              <a:spcBef>
                <a:spcPts val="0"/>
              </a:spcBef>
              <a:spcAft>
                <a:spcPts val="0"/>
              </a:spcAft>
              <a:buSzPts val="1800"/>
              <a:buNone/>
            </a:pPr>
            <a:endParaRPr lang="en-GB" sz="1600" dirty="0">
              <a:latin typeface="Arial"/>
              <a:ea typeface="Arial"/>
              <a:cs typeface="Arial"/>
              <a:sym typeface="Arial"/>
            </a:endParaRPr>
          </a:p>
          <a:p>
            <a:pPr marL="0" lvl="0" indent="0" algn="l" rtl="0">
              <a:lnSpc>
                <a:spcPct val="150000"/>
              </a:lnSpc>
              <a:spcBef>
                <a:spcPts val="0"/>
              </a:spcBef>
              <a:spcAft>
                <a:spcPts val="0"/>
              </a:spcAft>
              <a:buSzPts val="1800"/>
              <a:buNone/>
            </a:pPr>
            <a:endParaRPr sz="1600" dirty="0">
              <a:latin typeface="Arial"/>
              <a:ea typeface="Arial"/>
              <a:cs typeface="Arial"/>
              <a:sym typeface="Arial"/>
            </a:endParaRPr>
          </a:p>
          <a:p>
            <a:pPr marL="457200" lvl="0" indent="-311150" algn="l" rtl="0">
              <a:lnSpc>
                <a:spcPct val="150000"/>
              </a:lnSpc>
              <a:spcBef>
                <a:spcPts val="0"/>
              </a:spcBef>
              <a:spcAft>
                <a:spcPts val="0"/>
              </a:spcAft>
              <a:buSzPts val="1300"/>
              <a:buChar char="●"/>
            </a:pPr>
            <a:r>
              <a:rPr lang="en-GB" sz="1600" dirty="0">
                <a:latin typeface="Arial"/>
                <a:ea typeface="Arial"/>
                <a:cs typeface="Arial"/>
                <a:sym typeface="Arial"/>
              </a:rPr>
              <a:t>Equality Act 2010</a:t>
            </a:r>
            <a:endParaRPr sz="1600" dirty="0">
              <a:latin typeface="Arial"/>
              <a:ea typeface="Arial"/>
              <a:cs typeface="Arial"/>
              <a:sym typeface="Arial"/>
            </a:endParaRPr>
          </a:p>
          <a:p>
            <a:pPr marL="457200" lvl="0" indent="-311150" algn="l" rtl="0">
              <a:lnSpc>
                <a:spcPct val="150000"/>
              </a:lnSpc>
              <a:spcBef>
                <a:spcPts val="0"/>
              </a:spcBef>
              <a:spcAft>
                <a:spcPts val="0"/>
              </a:spcAft>
              <a:buSzPts val="1300"/>
              <a:buChar char="●"/>
            </a:pPr>
            <a:r>
              <a:rPr lang="en-GB" sz="1600" dirty="0">
                <a:latin typeface="Arial"/>
                <a:ea typeface="Arial"/>
                <a:cs typeface="Arial"/>
                <a:sym typeface="Arial"/>
              </a:rPr>
              <a:t>Public Health policies (Gov.Uk.2015)</a:t>
            </a:r>
          </a:p>
          <a:p>
            <a:pPr marL="457200" lvl="0" indent="-311150" algn="l" rtl="0">
              <a:lnSpc>
                <a:spcPct val="150000"/>
              </a:lnSpc>
              <a:spcBef>
                <a:spcPts val="0"/>
              </a:spcBef>
              <a:spcAft>
                <a:spcPts val="0"/>
              </a:spcAft>
              <a:buSzPts val="1300"/>
              <a:buChar char="●"/>
            </a:pPr>
            <a:r>
              <a:rPr lang="en-GB" sz="1600" dirty="0">
                <a:latin typeface="Arial"/>
                <a:ea typeface="Arial"/>
                <a:cs typeface="Arial"/>
                <a:sym typeface="Arial"/>
              </a:rPr>
              <a:t>Sex Discrimination Act 1975</a:t>
            </a:r>
            <a:endParaRPr sz="1600" dirty="0">
              <a:latin typeface="Arial"/>
              <a:ea typeface="Arial"/>
              <a:cs typeface="Arial"/>
              <a:sym typeface="Arial"/>
            </a:endParaRPr>
          </a:p>
          <a:p>
            <a:pPr marL="457200" lvl="0" indent="-311150" algn="l" rtl="0">
              <a:lnSpc>
                <a:spcPct val="150000"/>
              </a:lnSpc>
              <a:spcBef>
                <a:spcPts val="0"/>
              </a:spcBef>
              <a:spcAft>
                <a:spcPts val="0"/>
              </a:spcAft>
              <a:buSzPts val="1300"/>
              <a:buChar char="●"/>
            </a:pPr>
            <a:r>
              <a:rPr lang="en-GB" sz="1600" dirty="0">
                <a:latin typeface="Arial"/>
                <a:ea typeface="Arial"/>
                <a:cs typeface="Arial"/>
                <a:sym typeface="Arial"/>
              </a:rPr>
              <a:t>Department of health and social care, 2022.</a:t>
            </a:r>
            <a:endParaRPr sz="1600" dirty="0">
              <a:latin typeface="Arial"/>
              <a:ea typeface="Arial"/>
              <a:cs typeface="Arial"/>
              <a:sym typeface="Arial"/>
            </a:endParaRPr>
          </a:p>
          <a:p>
            <a:pPr marL="457200" lvl="0" indent="-311150" algn="l" rtl="0">
              <a:lnSpc>
                <a:spcPct val="150000"/>
              </a:lnSpc>
              <a:spcBef>
                <a:spcPts val="0"/>
              </a:spcBef>
              <a:spcAft>
                <a:spcPts val="0"/>
              </a:spcAft>
              <a:buSzPts val="1300"/>
              <a:buChar char="●"/>
            </a:pPr>
            <a:r>
              <a:rPr lang="en-GB" sz="1600" dirty="0">
                <a:latin typeface="Arial"/>
                <a:ea typeface="Arial"/>
                <a:cs typeface="Arial"/>
                <a:sym typeface="Arial"/>
              </a:rPr>
              <a:t>Human rights 1998</a:t>
            </a:r>
            <a:endParaRPr sz="1600" dirty="0">
              <a:latin typeface="Arial"/>
              <a:ea typeface="Arial"/>
              <a:cs typeface="Arial"/>
              <a:sym typeface="Arial"/>
            </a:endParaRPr>
          </a:p>
          <a:p>
            <a:pPr marL="0" lvl="0" indent="0" algn="l" rtl="0">
              <a:lnSpc>
                <a:spcPct val="150000"/>
              </a:lnSpc>
              <a:spcBef>
                <a:spcPts val="0"/>
              </a:spcBef>
              <a:spcAft>
                <a:spcPts val="0"/>
              </a:spcAft>
              <a:buSzPts val="1800"/>
              <a:buNone/>
            </a:pPr>
            <a:endParaRPr sz="1300" dirty="0">
              <a:latin typeface="Arial"/>
              <a:ea typeface="Arial"/>
              <a:cs typeface="Arial"/>
              <a:sym typeface="Arial"/>
            </a:endParaRPr>
          </a:p>
          <a:p>
            <a:pPr marL="0" lvl="0" indent="0" algn="l" rtl="0">
              <a:lnSpc>
                <a:spcPct val="150000"/>
              </a:lnSpc>
              <a:spcBef>
                <a:spcPts val="0"/>
              </a:spcBef>
              <a:spcAft>
                <a:spcPts val="0"/>
              </a:spcAft>
              <a:buNone/>
            </a:pPr>
            <a:endParaRPr sz="1300" b="1" dirty="0">
              <a:latin typeface="Arial"/>
              <a:ea typeface="Arial"/>
              <a:cs typeface="Arial"/>
              <a:sym typeface="Arial"/>
            </a:endParaRPr>
          </a:p>
          <a:p>
            <a:pPr marL="457200" lvl="0" indent="0" algn="l" rtl="0">
              <a:lnSpc>
                <a:spcPct val="150000"/>
              </a:lnSpc>
              <a:spcBef>
                <a:spcPts val="0"/>
              </a:spcBef>
              <a:spcAft>
                <a:spcPts val="0"/>
              </a:spcAft>
              <a:buSzPts val="1800"/>
              <a:buNone/>
            </a:pPr>
            <a:endParaRPr sz="1300" dirty="0">
              <a:latin typeface="Arial"/>
              <a:ea typeface="Arial"/>
              <a:cs typeface="Arial"/>
              <a:sym typeface="Arial"/>
            </a:endParaRPr>
          </a:p>
          <a:p>
            <a:pPr marL="457200" lvl="0" indent="0" algn="l" rtl="0">
              <a:lnSpc>
                <a:spcPct val="150000"/>
              </a:lnSpc>
              <a:spcBef>
                <a:spcPts val="0"/>
              </a:spcBef>
              <a:spcAft>
                <a:spcPts val="0"/>
              </a:spcAft>
              <a:buNone/>
            </a:pPr>
            <a:endParaRPr sz="1100" dirty="0">
              <a:latin typeface="Arial"/>
              <a:ea typeface="Arial"/>
              <a:cs typeface="Arial"/>
              <a:sym typeface="Arial"/>
            </a:endParaRPr>
          </a:p>
        </p:txBody>
      </p:sp>
      <p:pic>
        <p:nvPicPr>
          <p:cNvPr id="6" name="Picture 5" descr="A wooden letter tiles on a stand">
            <a:extLst>
              <a:ext uri="{FF2B5EF4-FFF2-40B4-BE49-F238E27FC236}">
                <a16:creationId xmlns:a16="http://schemas.microsoft.com/office/drawing/2014/main" id="{53500136-B0C2-E525-3C15-F2F5E10ACA3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572000" y="2169825"/>
            <a:ext cx="4435217" cy="2956811"/>
          </a:xfrm>
          <a:prstGeom prst="rect">
            <a:avLst/>
          </a:prstGeom>
        </p:spPr>
      </p:pic>
      <p:sp>
        <p:nvSpPr>
          <p:cNvPr id="7" name="TextBox 6">
            <a:extLst>
              <a:ext uri="{FF2B5EF4-FFF2-40B4-BE49-F238E27FC236}">
                <a16:creationId xmlns:a16="http://schemas.microsoft.com/office/drawing/2014/main" id="{E6CF9769-0E33-32FA-85C9-356805A1AFB4}"/>
              </a:ext>
            </a:extLst>
          </p:cNvPr>
          <p:cNvSpPr txBox="1"/>
          <p:nvPr/>
        </p:nvSpPr>
        <p:spPr>
          <a:xfrm>
            <a:off x="-2023573" y="6096000"/>
            <a:ext cx="9144000" cy="230832"/>
          </a:xfrm>
          <a:prstGeom prst="rect">
            <a:avLst/>
          </a:prstGeom>
          <a:noFill/>
        </p:spPr>
        <p:txBody>
          <a:bodyPr wrap="square" rtlCol="0">
            <a:spAutoFit/>
          </a:bodyPr>
          <a:lstStyle/>
          <a:p>
            <a:r>
              <a:rPr lang="en-GB" sz="900">
                <a:hlinkClick r:id="rId4" tooltip="https://www.thebluediamondgallery.com/wooden-tile/e/equality.html"/>
              </a:rPr>
              <a:t>This Photo</a:t>
            </a:r>
            <a:r>
              <a:rPr lang="en-GB" sz="900"/>
              <a:t> by Unknown Author is licensed under </a:t>
            </a:r>
            <a:r>
              <a:rPr lang="en-GB" sz="900">
                <a:hlinkClick r:id="rId5" tooltip="https://creativecommons.org/licenses/by-sa/3.0/"/>
              </a:rPr>
              <a:t>CC BY-SA</a:t>
            </a:r>
            <a:endParaRPr lang="en-GB" sz="9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00000"/>
              </a:lnSpc>
              <a:spcBef>
                <a:spcPts val="0"/>
              </a:spcBef>
              <a:spcAft>
                <a:spcPts val="0"/>
              </a:spcAft>
              <a:buClr>
                <a:schemeClr val="dk1"/>
              </a:buClr>
              <a:buSzPct val="100000"/>
              <a:buFont typeface="Open Sans"/>
              <a:buNone/>
            </a:pPr>
            <a:r>
              <a:rPr lang="en-GB" b="1"/>
              <a:t>Barriers/obstacles to community development</a:t>
            </a:r>
            <a:endParaRPr/>
          </a:p>
        </p:txBody>
      </p:sp>
      <p:sp>
        <p:nvSpPr>
          <p:cNvPr id="139" name="Google Shape;139;p7"/>
          <p:cNvSpPr txBox="1">
            <a:spLocks noGrp="1"/>
          </p:cNvSpPr>
          <p:nvPr>
            <p:ph type="body" idx="1"/>
          </p:nvPr>
        </p:nvSpPr>
        <p:spPr>
          <a:xfrm>
            <a:off x="457200" y="1470489"/>
            <a:ext cx="8229600" cy="39171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3200"/>
              <a:buNone/>
            </a:pPr>
            <a:r>
              <a:rPr lang="en-GB" sz="1600" b="1" dirty="0">
                <a:latin typeface="Arial"/>
                <a:ea typeface="Arial"/>
                <a:cs typeface="Arial"/>
                <a:sym typeface="Arial"/>
              </a:rPr>
              <a:t>Several barriers can impede community development:</a:t>
            </a:r>
            <a:endParaRPr sz="1600" b="1" dirty="0">
              <a:latin typeface="Arial"/>
              <a:ea typeface="Arial"/>
              <a:cs typeface="Arial"/>
              <a:sym typeface="Arial"/>
            </a:endParaRPr>
          </a:p>
          <a:p>
            <a:pPr marL="0" lvl="0" indent="0" algn="l" rtl="0">
              <a:lnSpc>
                <a:spcPct val="150000"/>
              </a:lnSpc>
              <a:spcBef>
                <a:spcPts val="0"/>
              </a:spcBef>
              <a:spcAft>
                <a:spcPts val="0"/>
              </a:spcAft>
              <a:buClr>
                <a:schemeClr val="dk1"/>
              </a:buClr>
              <a:buSzPts val="3200"/>
              <a:buNone/>
            </a:pPr>
            <a:endParaRPr sz="1600" b="1" dirty="0">
              <a:latin typeface="Arial"/>
              <a:ea typeface="Arial"/>
              <a:cs typeface="Arial"/>
              <a:sym typeface="Arial"/>
            </a:endParaRPr>
          </a:p>
          <a:p>
            <a:pPr marL="457200" lvl="0" indent="-311150" algn="l" rtl="0">
              <a:lnSpc>
                <a:spcPct val="150000"/>
              </a:lnSpc>
              <a:spcBef>
                <a:spcPts val="0"/>
              </a:spcBef>
              <a:spcAft>
                <a:spcPts val="0"/>
              </a:spcAft>
              <a:buSzPts val="1300"/>
              <a:buChar char="●"/>
            </a:pPr>
            <a:r>
              <a:rPr lang="en-GB" sz="1600" dirty="0">
                <a:latin typeface="Arial"/>
                <a:ea typeface="Arial"/>
                <a:cs typeface="Arial"/>
                <a:sym typeface="Arial"/>
              </a:rPr>
              <a:t>Lack of communication</a:t>
            </a:r>
            <a:endParaRPr sz="1600" dirty="0">
              <a:latin typeface="Arial"/>
              <a:ea typeface="Arial"/>
              <a:cs typeface="Arial"/>
              <a:sym typeface="Arial"/>
            </a:endParaRPr>
          </a:p>
          <a:p>
            <a:pPr marL="457200" lvl="0" indent="-311150" algn="l" rtl="0">
              <a:lnSpc>
                <a:spcPct val="150000"/>
              </a:lnSpc>
              <a:spcBef>
                <a:spcPts val="0"/>
              </a:spcBef>
              <a:spcAft>
                <a:spcPts val="0"/>
              </a:spcAft>
              <a:buSzPts val="1300"/>
              <a:buChar char="●"/>
            </a:pPr>
            <a:r>
              <a:rPr lang="en-GB" sz="1600" dirty="0">
                <a:latin typeface="Arial"/>
                <a:ea typeface="Arial"/>
                <a:cs typeface="Arial"/>
                <a:sym typeface="Arial"/>
              </a:rPr>
              <a:t>Lack of Affordable Housing</a:t>
            </a:r>
            <a:endParaRPr sz="1600" dirty="0">
              <a:latin typeface="Arial"/>
              <a:ea typeface="Arial"/>
              <a:cs typeface="Arial"/>
              <a:sym typeface="Arial"/>
            </a:endParaRPr>
          </a:p>
          <a:p>
            <a:pPr marL="457200" lvl="0" indent="-311150" algn="l" rtl="0">
              <a:lnSpc>
                <a:spcPct val="150000"/>
              </a:lnSpc>
              <a:spcBef>
                <a:spcPts val="0"/>
              </a:spcBef>
              <a:spcAft>
                <a:spcPts val="0"/>
              </a:spcAft>
              <a:buSzPts val="1300"/>
              <a:buChar char="●"/>
            </a:pPr>
            <a:r>
              <a:rPr lang="en-GB" sz="1600" dirty="0">
                <a:latin typeface="Arial"/>
                <a:ea typeface="Arial"/>
                <a:cs typeface="Arial"/>
                <a:sym typeface="Arial"/>
              </a:rPr>
              <a:t>Discrimination and stigmatisation</a:t>
            </a:r>
            <a:endParaRPr sz="1600" dirty="0">
              <a:latin typeface="Arial"/>
              <a:ea typeface="Arial"/>
              <a:cs typeface="Arial"/>
              <a:sym typeface="Arial"/>
            </a:endParaRPr>
          </a:p>
          <a:p>
            <a:pPr marL="457200" lvl="0" indent="-311150" algn="l" rtl="0">
              <a:lnSpc>
                <a:spcPct val="150000"/>
              </a:lnSpc>
              <a:spcBef>
                <a:spcPts val="0"/>
              </a:spcBef>
              <a:spcAft>
                <a:spcPts val="0"/>
              </a:spcAft>
              <a:buSzPts val="1300"/>
              <a:buChar char="●"/>
            </a:pPr>
            <a:r>
              <a:rPr lang="en-GB" sz="1600" dirty="0">
                <a:latin typeface="Arial"/>
                <a:ea typeface="Arial"/>
                <a:cs typeface="Arial"/>
                <a:sym typeface="Arial"/>
              </a:rPr>
              <a:t>Family conflict and Instability</a:t>
            </a:r>
            <a:endParaRPr sz="1600" dirty="0">
              <a:latin typeface="Arial"/>
              <a:ea typeface="Arial"/>
              <a:cs typeface="Arial"/>
              <a:sym typeface="Arial"/>
            </a:endParaRPr>
          </a:p>
          <a:p>
            <a:pPr marL="457200" lvl="0" indent="-311150" algn="l" rtl="0">
              <a:lnSpc>
                <a:spcPct val="150000"/>
              </a:lnSpc>
              <a:spcBef>
                <a:spcPts val="0"/>
              </a:spcBef>
              <a:spcAft>
                <a:spcPts val="0"/>
              </a:spcAft>
              <a:buSzPts val="1300"/>
              <a:buChar char="●"/>
            </a:pPr>
            <a:r>
              <a:rPr lang="en-GB" sz="1600" dirty="0">
                <a:latin typeface="Arial"/>
                <a:ea typeface="Arial"/>
                <a:cs typeface="Arial"/>
                <a:sym typeface="Arial"/>
              </a:rPr>
              <a:t>Mental Health and substance misuse</a:t>
            </a:r>
            <a:endParaRPr sz="1600" dirty="0">
              <a:latin typeface="Arial"/>
              <a:ea typeface="Arial"/>
              <a:cs typeface="Arial"/>
              <a:sym typeface="Arial"/>
            </a:endParaRPr>
          </a:p>
          <a:p>
            <a:pPr marL="457200" lvl="0" indent="-311150" algn="l" rtl="0">
              <a:lnSpc>
                <a:spcPct val="150000"/>
              </a:lnSpc>
              <a:spcBef>
                <a:spcPts val="0"/>
              </a:spcBef>
              <a:spcAft>
                <a:spcPts val="0"/>
              </a:spcAft>
              <a:buSzPts val="1300"/>
              <a:buChar char="●"/>
            </a:pPr>
            <a:r>
              <a:rPr lang="en-GB" sz="1600" dirty="0">
                <a:latin typeface="Arial"/>
                <a:ea typeface="Arial"/>
                <a:cs typeface="Arial"/>
                <a:sym typeface="Arial"/>
              </a:rPr>
              <a:t>Educational disrupt</a:t>
            </a:r>
            <a:endParaRPr sz="1600" dirty="0">
              <a:latin typeface="Arial"/>
              <a:ea typeface="Arial"/>
              <a:cs typeface="Arial"/>
              <a:sym typeface="Arial"/>
            </a:endParaRPr>
          </a:p>
          <a:p>
            <a:pPr marL="0" lvl="0" indent="0" algn="l" rtl="0">
              <a:lnSpc>
                <a:spcPct val="150000"/>
              </a:lnSpc>
              <a:spcBef>
                <a:spcPts val="0"/>
              </a:spcBef>
              <a:spcAft>
                <a:spcPts val="0"/>
              </a:spcAft>
              <a:buClr>
                <a:schemeClr val="dk1"/>
              </a:buClr>
              <a:buSzPts val="3200"/>
              <a:buNone/>
            </a:pPr>
            <a:endParaRPr sz="1100" dirty="0">
              <a:latin typeface="Arial"/>
              <a:ea typeface="Arial"/>
              <a:cs typeface="Arial"/>
              <a:sym typeface="Arial"/>
            </a:endParaRPr>
          </a:p>
        </p:txBody>
      </p:sp>
      <p:pic>
        <p:nvPicPr>
          <p:cNvPr id="140" name="Google Shape;140;p7" title="Community Free Stock Photo - Public Domain Pictures"/>
          <p:cNvPicPr preferRelativeResize="0"/>
          <p:nvPr/>
        </p:nvPicPr>
        <p:blipFill>
          <a:blip r:embed="rId3">
            <a:alphaModFix/>
          </a:blip>
          <a:stretch>
            <a:fillRect/>
          </a:stretch>
        </p:blipFill>
        <p:spPr>
          <a:xfrm>
            <a:off x="4572000" y="1913225"/>
            <a:ext cx="4332157" cy="352721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g2ed63e9d508_0_25"/>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GB" b="1"/>
              <a:t>Conflict theory</a:t>
            </a:r>
            <a:endParaRPr b="1"/>
          </a:p>
        </p:txBody>
      </p:sp>
      <p:sp>
        <p:nvSpPr>
          <p:cNvPr id="147" name="Google Shape;147;g2ed63e9d508_0_25"/>
          <p:cNvSpPr txBox="1">
            <a:spLocks noGrp="1"/>
          </p:cNvSpPr>
          <p:nvPr>
            <p:ph type="body" idx="1"/>
          </p:nvPr>
        </p:nvSpPr>
        <p:spPr>
          <a:xfrm>
            <a:off x="226950" y="1553600"/>
            <a:ext cx="4114800" cy="3917100"/>
          </a:xfrm>
          <a:prstGeom prst="rect">
            <a:avLst/>
          </a:prstGeom>
        </p:spPr>
        <p:txBody>
          <a:bodyPr spcFirstLastPara="1" wrap="square" lIns="91425" tIns="45700" rIns="91425" bIns="45700" anchor="t" anchorCtr="0">
            <a:normAutofit fontScale="77500" lnSpcReduction="20000"/>
          </a:bodyPr>
          <a:lstStyle/>
          <a:p>
            <a:pPr marL="457200" lvl="0" indent="-312261" algn="l" rtl="0">
              <a:lnSpc>
                <a:spcPct val="150000"/>
              </a:lnSpc>
              <a:spcBef>
                <a:spcPts val="360"/>
              </a:spcBef>
              <a:spcAft>
                <a:spcPts val="0"/>
              </a:spcAft>
              <a:buSzPct val="100000"/>
              <a:buChar char="●"/>
            </a:pPr>
            <a:r>
              <a:rPr lang="en-GB" sz="1700">
                <a:latin typeface="Arial"/>
                <a:ea typeface="Arial"/>
                <a:cs typeface="Arial"/>
                <a:sym typeface="Arial"/>
              </a:rPr>
              <a:t>Conflict theory, associated with Karl Marx, is a theory that views society as being in a state of perpetual conflict due to competition for limited resources.</a:t>
            </a:r>
            <a:endParaRPr sz="1700">
              <a:latin typeface="Arial"/>
              <a:ea typeface="Arial"/>
              <a:cs typeface="Arial"/>
              <a:sym typeface="Arial"/>
            </a:endParaRPr>
          </a:p>
          <a:p>
            <a:pPr marL="0" lvl="0" indent="0" algn="l" rtl="0">
              <a:lnSpc>
                <a:spcPct val="150000"/>
              </a:lnSpc>
              <a:spcBef>
                <a:spcPts val="360"/>
              </a:spcBef>
              <a:spcAft>
                <a:spcPts val="0"/>
              </a:spcAft>
              <a:buSzPct val="50147"/>
              <a:buNone/>
            </a:pPr>
            <a:r>
              <a:rPr lang="en-GB" sz="1700" b="1">
                <a:latin typeface="Arial"/>
                <a:ea typeface="Arial"/>
                <a:cs typeface="Arial"/>
                <a:sym typeface="Arial"/>
              </a:rPr>
              <a:t>Systemic Barriers and Discrimination :</a:t>
            </a:r>
            <a:r>
              <a:rPr lang="en-GB" sz="1700">
                <a:latin typeface="Arial"/>
                <a:ea typeface="Arial"/>
                <a:cs typeface="Arial"/>
                <a:sym typeface="Arial"/>
              </a:rPr>
              <a:t> </a:t>
            </a:r>
            <a:endParaRPr sz="1700">
              <a:latin typeface="Arial"/>
              <a:ea typeface="Arial"/>
              <a:cs typeface="Arial"/>
              <a:sym typeface="Arial"/>
            </a:endParaRPr>
          </a:p>
          <a:p>
            <a:pPr marL="457200" lvl="0" indent="-312261" algn="l" rtl="0">
              <a:lnSpc>
                <a:spcPct val="150000"/>
              </a:lnSpc>
              <a:spcBef>
                <a:spcPts val="360"/>
              </a:spcBef>
              <a:spcAft>
                <a:spcPts val="0"/>
              </a:spcAft>
              <a:buSzPct val="100000"/>
              <a:buChar char="●"/>
            </a:pPr>
            <a:r>
              <a:rPr lang="en-GB" sz="1700">
                <a:latin typeface="Arial"/>
                <a:ea typeface="Arial"/>
                <a:cs typeface="Arial"/>
                <a:sym typeface="Arial"/>
              </a:rPr>
              <a:t>Highlights obstacles BAME communities face in accessing health and social care services.</a:t>
            </a:r>
            <a:endParaRPr sz="1700">
              <a:latin typeface="Arial"/>
              <a:ea typeface="Arial"/>
              <a:cs typeface="Arial"/>
              <a:sym typeface="Arial"/>
            </a:endParaRPr>
          </a:p>
          <a:p>
            <a:pPr marL="457200" lvl="0" indent="-312261" algn="l" rtl="0">
              <a:lnSpc>
                <a:spcPct val="150000"/>
              </a:lnSpc>
              <a:spcBef>
                <a:spcPts val="0"/>
              </a:spcBef>
              <a:spcAft>
                <a:spcPts val="0"/>
              </a:spcAft>
              <a:buSzPct val="100000"/>
              <a:buChar char="●"/>
            </a:pPr>
            <a:r>
              <a:rPr lang="en-GB" sz="1700">
                <a:latin typeface="Arial"/>
                <a:ea typeface="Arial"/>
                <a:cs typeface="Arial"/>
                <a:sym typeface="Arial"/>
              </a:rPr>
              <a:t>Lead to unequal health outcomes (McCartney et al., 2021).</a:t>
            </a:r>
            <a:endParaRPr sz="1700">
              <a:latin typeface="Arial"/>
              <a:ea typeface="Arial"/>
              <a:cs typeface="Arial"/>
              <a:sym typeface="Arial"/>
            </a:endParaRPr>
          </a:p>
          <a:p>
            <a:pPr marL="0" lvl="0" indent="0" algn="l" rtl="0">
              <a:lnSpc>
                <a:spcPct val="150000"/>
              </a:lnSpc>
              <a:spcBef>
                <a:spcPts val="360"/>
              </a:spcBef>
              <a:spcAft>
                <a:spcPts val="0"/>
              </a:spcAft>
              <a:buSzPct val="50147"/>
              <a:buNone/>
            </a:pPr>
            <a:r>
              <a:rPr lang="en-GB" sz="1700" b="1">
                <a:latin typeface="Arial"/>
                <a:ea typeface="Arial"/>
                <a:cs typeface="Arial"/>
                <a:sym typeface="Arial"/>
              </a:rPr>
              <a:t>Catalysts for Social Change :</a:t>
            </a:r>
            <a:endParaRPr sz="1700">
              <a:latin typeface="Arial"/>
              <a:ea typeface="Arial"/>
              <a:cs typeface="Arial"/>
              <a:sym typeface="Arial"/>
            </a:endParaRPr>
          </a:p>
          <a:p>
            <a:pPr marL="457200" lvl="0" indent="-312261" algn="l" rtl="0">
              <a:lnSpc>
                <a:spcPct val="150000"/>
              </a:lnSpc>
              <a:spcBef>
                <a:spcPts val="360"/>
              </a:spcBef>
              <a:spcAft>
                <a:spcPts val="0"/>
              </a:spcAft>
              <a:buSzPct val="100000"/>
              <a:buChar char="●"/>
            </a:pPr>
            <a:r>
              <a:rPr lang="en-GB" sz="1700">
                <a:latin typeface="Arial"/>
                <a:ea typeface="Arial"/>
                <a:cs typeface="Arial"/>
                <a:sym typeface="Arial"/>
              </a:rPr>
              <a:t>Conflicts can drive social change and reforms in community development initiatives (Barkan, 2018).</a:t>
            </a:r>
            <a:endParaRPr sz="1700">
              <a:latin typeface="Arial"/>
              <a:ea typeface="Arial"/>
              <a:cs typeface="Arial"/>
              <a:sym typeface="Arial"/>
            </a:endParaRPr>
          </a:p>
        </p:txBody>
      </p:sp>
      <p:pic>
        <p:nvPicPr>
          <p:cNvPr id="148" name="Google Shape;148;g2ed63e9d508_0_25" title="Conflict Resolution Illustration | Illustration depicting fo… | Flickr"/>
          <p:cNvPicPr preferRelativeResize="0"/>
          <p:nvPr/>
        </p:nvPicPr>
        <p:blipFill>
          <a:blip r:embed="rId3">
            <a:alphaModFix/>
          </a:blip>
          <a:stretch>
            <a:fillRect/>
          </a:stretch>
        </p:blipFill>
        <p:spPr>
          <a:xfrm>
            <a:off x="4572000" y="1783851"/>
            <a:ext cx="4385426" cy="310062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g2ed63e9d508_0_6"/>
          <p:cNvSpPr txBox="1">
            <a:spLocks noGrp="1"/>
          </p:cNvSpPr>
          <p:nvPr>
            <p:ph type="title"/>
          </p:nvPr>
        </p:nvSpPr>
        <p:spPr>
          <a:xfrm>
            <a:off x="2062394" y="256010"/>
            <a:ext cx="5019211" cy="7347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00000"/>
              </a:lnSpc>
              <a:spcBef>
                <a:spcPts val="0"/>
              </a:spcBef>
              <a:spcAft>
                <a:spcPts val="0"/>
              </a:spcAft>
              <a:buClr>
                <a:schemeClr val="dk1"/>
              </a:buClr>
              <a:buSzPct val="100000"/>
              <a:buFont typeface="Open Sans"/>
              <a:buNone/>
            </a:pPr>
            <a:r>
              <a:rPr lang="en-GB" b="1" dirty="0"/>
              <a:t>Recommendations</a:t>
            </a:r>
            <a:endParaRPr dirty="0"/>
          </a:p>
        </p:txBody>
      </p:sp>
      <p:sp>
        <p:nvSpPr>
          <p:cNvPr id="162" name="Google Shape;162;g2ed63e9d508_0_6"/>
          <p:cNvSpPr txBox="1">
            <a:spLocks noGrp="1"/>
          </p:cNvSpPr>
          <p:nvPr>
            <p:ph type="body" idx="1"/>
          </p:nvPr>
        </p:nvSpPr>
        <p:spPr>
          <a:xfrm>
            <a:off x="148689" y="990710"/>
            <a:ext cx="8846620" cy="54567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SzPts val="1018"/>
              <a:buNone/>
            </a:pPr>
            <a:endParaRPr lang="en-US" sz="1600" dirty="0">
              <a:latin typeface="Arial"/>
              <a:ea typeface="Arial"/>
              <a:cs typeface="Arial"/>
              <a:sym typeface="Arial"/>
            </a:endParaRPr>
          </a:p>
          <a:p>
            <a:pPr marL="457200" lvl="0" indent="-312261" algn="l" rtl="0">
              <a:lnSpc>
                <a:spcPct val="150000"/>
              </a:lnSpc>
              <a:spcBef>
                <a:spcPts val="0"/>
              </a:spcBef>
              <a:spcAft>
                <a:spcPts val="0"/>
              </a:spcAft>
              <a:buSzPts val="1318"/>
              <a:buFont typeface="Arial"/>
              <a:buChar char="•"/>
            </a:pPr>
            <a:r>
              <a:rPr lang="en-US" sz="1600" b="1" dirty="0">
                <a:latin typeface="Arial"/>
                <a:ea typeface="Arial"/>
                <a:cs typeface="Arial"/>
                <a:sym typeface="Arial"/>
              </a:rPr>
              <a:t>Anti-Discrimination Policies:</a:t>
            </a:r>
            <a:r>
              <a:rPr lang="en-US" sz="1600" dirty="0">
                <a:latin typeface="Arial"/>
                <a:ea typeface="Arial"/>
                <a:cs typeface="Arial"/>
                <a:sym typeface="Arial"/>
              </a:rPr>
              <a:t> Strengthen policies and training programs to combat discrimination and promote equality in healthcare and other services. Clinicians should be informed of historical and current events and recommendations to increase diversity and decrease discrimination in healthcare settings (</a:t>
            </a:r>
            <a:r>
              <a:rPr lang="en-US" sz="1600" dirty="0" err="1">
                <a:latin typeface="Arial"/>
                <a:ea typeface="Arial"/>
                <a:cs typeface="Arial"/>
                <a:sym typeface="Arial"/>
              </a:rPr>
              <a:t>Togioka</a:t>
            </a:r>
            <a:r>
              <a:rPr lang="en-US" sz="1600" dirty="0">
                <a:latin typeface="Arial"/>
                <a:ea typeface="Arial"/>
                <a:cs typeface="Arial"/>
                <a:sym typeface="Arial"/>
              </a:rPr>
              <a:t>, </a:t>
            </a:r>
            <a:r>
              <a:rPr lang="en-US" sz="1600" dirty="0" err="1">
                <a:latin typeface="Arial"/>
                <a:ea typeface="Arial"/>
                <a:cs typeface="Arial"/>
                <a:sym typeface="Arial"/>
              </a:rPr>
              <a:t>Duvivier</a:t>
            </a:r>
            <a:r>
              <a:rPr lang="en-US" sz="1600" dirty="0">
                <a:latin typeface="Arial"/>
                <a:ea typeface="Arial"/>
                <a:cs typeface="Arial"/>
                <a:sym typeface="Arial"/>
              </a:rPr>
              <a:t>, and Young, 2024).</a:t>
            </a:r>
          </a:p>
          <a:p>
            <a:pPr marL="457200" lvl="0" indent="0" algn="l" rtl="0">
              <a:lnSpc>
                <a:spcPct val="150000"/>
              </a:lnSpc>
              <a:spcBef>
                <a:spcPts val="0"/>
              </a:spcBef>
              <a:spcAft>
                <a:spcPts val="0"/>
              </a:spcAft>
              <a:buSzPts val="1018"/>
              <a:buNone/>
            </a:pPr>
            <a:endParaRPr lang="en-US" sz="1600" dirty="0">
              <a:latin typeface="Arial"/>
              <a:ea typeface="Arial"/>
              <a:cs typeface="Arial"/>
              <a:sym typeface="Arial"/>
            </a:endParaRPr>
          </a:p>
          <a:p>
            <a:pPr marL="457200" lvl="0" indent="-312261" algn="l" rtl="0">
              <a:lnSpc>
                <a:spcPct val="150000"/>
              </a:lnSpc>
              <a:spcBef>
                <a:spcPts val="0"/>
              </a:spcBef>
              <a:spcAft>
                <a:spcPts val="0"/>
              </a:spcAft>
              <a:buSzPts val="1318"/>
              <a:buFont typeface="Arial"/>
              <a:buChar char="•"/>
            </a:pPr>
            <a:r>
              <a:rPr lang="en-US" sz="1600" b="1" dirty="0">
                <a:latin typeface="Arial"/>
                <a:ea typeface="Arial"/>
                <a:cs typeface="Arial"/>
                <a:sym typeface="Arial"/>
              </a:rPr>
              <a:t>Collaboration with Stakeholders:</a:t>
            </a:r>
            <a:r>
              <a:rPr lang="en-US" sz="1600" dirty="0">
                <a:latin typeface="Arial"/>
                <a:ea typeface="Arial"/>
                <a:cs typeface="Arial"/>
                <a:sym typeface="Arial"/>
              </a:rPr>
              <a:t> Enhance collaboration between healthcare providers, educational institutions, non-profit organizations, and government bodies to create a holistic approach to community development. Population health is influenced by many factors, including social and economic conditions, public policies, and living and working environments (</a:t>
            </a:r>
            <a:r>
              <a:rPr lang="en-US" sz="1600" dirty="0" err="1">
                <a:latin typeface="Arial"/>
                <a:ea typeface="Arial"/>
                <a:cs typeface="Arial"/>
                <a:sym typeface="Arial"/>
              </a:rPr>
              <a:t>Alderwick</a:t>
            </a:r>
            <a:r>
              <a:rPr lang="en-US" sz="1600" dirty="0">
                <a:latin typeface="Arial"/>
                <a:ea typeface="Arial"/>
                <a:cs typeface="Arial"/>
                <a:sym typeface="Arial"/>
              </a:rPr>
              <a:t> et al., 2021).</a:t>
            </a:r>
          </a:p>
        </p:txBody>
      </p:sp>
    </p:spTree>
    <p:extLst>
      <p:ext uri="{BB962C8B-B14F-4D97-AF65-F5344CB8AC3E}">
        <p14:creationId xmlns:p14="http://schemas.microsoft.com/office/powerpoint/2010/main" val="3799623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9"/>
          <p:cNvSpPr txBox="1">
            <a:spLocks noGrp="1"/>
          </p:cNvSpPr>
          <p:nvPr>
            <p:ph type="title"/>
          </p:nvPr>
        </p:nvSpPr>
        <p:spPr>
          <a:xfrm>
            <a:off x="0" y="0"/>
            <a:ext cx="44571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400"/>
              <a:buFont typeface="Open Sans"/>
              <a:buNone/>
            </a:pPr>
            <a:r>
              <a:rPr lang="en-GB" b="1"/>
              <a:t>Conclusion </a:t>
            </a:r>
            <a:endParaRPr/>
          </a:p>
        </p:txBody>
      </p:sp>
      <p:sp>
        <p:nvSpPr>
          <p:cNvPr id="169" name="Google Shape;169;p9"/>
          <p:cNvSpPr txBox="1">
            <a:spLocks noGrp="1"/>
          </p:cNvSpPr>
          <p:nvPr>
            <p:ph type="body" idx="1"/>
          </p:nvPr>
        </p:nvSpPr>
        <p:spPr>
          <a:xfrm>
            <a:off x="4160850" y="115125"/>
            <a:ext cx="4983000" cy="5542500"/>
          </a:xfrm>
          <a:prstGeom prst="rect">
            <a:avLst/>
          </a:prstGeom>
          <a:noFill/>
          <a:ln>
            <a:noFill/>
          </a:ln>
        </p:spPr>
        <p:txBody>
          <a:bodyPr spcFirstLastPara="1" wrap="square" lIns="91425" tIns="45700" rIns="91425" bIns="45700" anchor="ctr" anchorCtr="0">
            <a:normAutofit/>
          </a:bodyPr>
          <a:lstStyle/>
          <a:p>
            <a:pPr marL="0" lvl="0" indent="0" algn="l" rtl="0">
              <a:lnSpc>
                <a:spcPct val="150000"/>
              </a:lnSpc>
              <a:spcBef>
                <a:spcPts val="0"/>
              </a:spcBef>
              <a:spcAft>
                <a:spcPts val="0"/>
              </a:spcAft>
              <a:buSzPts val="1800"/>
              <a:buNone/>
            </a:pPr>
            <a:r>
              <a:rPr lang="en-GB" sz="1300">
                <a:latin typeface="Arial"/>
                <a:ea typeface="Arial"/>
                <a:cs typeface="Arial"/>
                <a:sym typeface="Arial"/>
              </a:rPr>
              <a:t>The Community Care and Development project for BAME communities in Greenwich highlights the need for tailored health and social care interventions that address cultural and socioeconomic challenges. By leveraging digital technologies, enhancing community engagement, and promoting anti-discrimination policies, barriers like language difficulties, socioeconomic disparities, and systemic prejudice can be mitigated. Collaborative efforts among stakeholders, including healthcare providers, educational institutions, and local government, are crucial for creating a holistic and equitable approach to community development. Prioritizing culturally sensitive services and digital inclusion ensures that the diverse needs of Greenwich's BAME communities are effectively met (Memon et al., 2016). Research has emphasized the importance of addressing care inequalities (Dawson et al., 2018) and recognizing the higher incidences of specific health conditions among these groups (Ajayi, 2021).</a:t>
            </a:r>
            <a:endParaRPr sz="1300">
              <a:latin typeface="Arial"/>
              <a:ea typeface="Arial"/>
              <a:cs typeface="Arial"/>
              <a:sym typeface="Arial"/>
            </a:endParaRPr>
          </a:p>
        </p:txBody>
      </p:sp>
      <p:pic>
        <p:nvPicPr>
          <p:cNvPr id="170" name="Google Shape;170;p9" title="Conclusions - Free of Charge Creative Commons Typewriter image"/>
          <p:cNvPicPr preferRelativeResize="0"/>
          <p:nvPr/>
        </p:nvPicPr>
        <p:blipFill>
          <a:blip r:embed="rId3">
            <a:alphaModFix/>
          </a:blip>
          <a:stretch>
            <a:fillRect/>
          </a:stretch>
        </p:blipFill>
        <p:spPr>
          <a:xfrm>
            <a:off x="0" y="1827975"/>
            <a:ext cx="4076226" cy="277445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10"/>
          <p:cNvSpPr txBox="1">
            <a:spLocks noGrp="1"/>
          </p:cNvSpPr>
          <p:nvPr>
            <p:ph type="title"/>
          </p:nvPr>
        </p:nvSpPr>
        <p:spPr>
          <a:xfrm>
            <a:off x="567475" y="94171"/>
            <a:ext cx="8229600" cy="7947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400"/>
              <a:buFont typeface="Open Sans"/>
              <a:buNone/>
            </a:pPr>
            <a:r>
              <a:rPr lang="en-GB" b="1"/>
              <a:t>Reference.</a:t>
            </a:r>
            <a:endParaRPr/>
          </a:p>
        </p:txBody>
      </p:sp>
      <p:sp>
        <p:nvSpPr>
          <p:cNvPr id="176" name="Google Shape;176;p10"/>
          <p:cNvSpPr txBox="1">
            <a:spLocks noGrp="1"/>
          </p:cNvSpPr>
          <p:nvPr>
            <p:ph type="body" idx="1"/>
          </p:nvPr>
        </p:nvSpPr>
        <p:spPr>
          <a:xfrm>
            <a:off x="203875" y="808800"/>
            <a:ext cx="8782800" cy="4708500"/>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Agunwa, C.C. and Obi, E.I. (2018). Cultural sensitivities and health. Current issues in global health.</a:t>
            </a:r>
            <a:r>
              <a:rPr lang="en-GB" sz="1100" i="1">
                <a:latin typeface="Arial"/>
                <a:ea typeface="Arial"/>
                <a:cs typeface="Arial"/>
                <a:sym typeface="Arial"/>
              </a:rPr>
              <a:t> London: IntechOpen, p.29. </a:t>
            </a:r>
            <a:r>
              <a:rPr lang="en-GB" sz="1100">
                <a:latin typeface="Arial"/>
                <a:ea typeface="Arial"/>
                <a:cs typeface="Arial"/>
                <a:sym typeface="Arial"/>
              </a:rPr>
              <a:t>Available at: </a:t>
            </a:r>
            <a:r>
              <a:rPr lang="en-GB" sz="1100" u="sng">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http://dx.doi.org/10.5772/intechopen.79455</a:t>
            </a:r>
            <a:r>
              <a:rPr lang="en-GB" sz="1100">
                <a:latin typeface="Arial"/>
                <a:ea typeface="Arial"/>
                <a:cs typeface="Arial"/>
                <a:sym typeface="Arial"/>
              </a:rPr>
              <a:t> (Accessed: 27th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Ajayi, O. (2021). A perspective on health inequalities in BAME communities and how to improve access to primary care.</a:t>
            </a:r>
            <a:r>
              <a:rPr lang="en-GB" sz="1100" i="1">
                <a:latin typeface="Arial"/>
                <a:ea typeface="Arial"/>
                <a:cs typeface="Arial"/>
                <a:sym typeface="Arial"/>
              </a:rPr>
              <a:t> Future healthcare journal, 8(1), p.36.</a:t>
            </a:r>
            <a:r>
              <a:rPr lang="en-GB" sz="1100">
                <a:latin typeface="Arial"/>
                <a:ea typeface="Arial"/>
                <a:cs typeface="Arial"/>
                <a:sym typeface="Arial"/>
              </a:rPr>
              <a:t> Available at: </a:t>
            </a:r>
            <a:r>
              <a:rPr lang="en-GB" sz="1100" u="sng">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https://doi.org/10.7861%2Ffhj.2020-0217</a:t>
            </a:r>
            <a:r>
              <a:rPr lang="en-GB" sz="1100">
                <a:latin typeface="Arial"/>
                <a:ea typeface="Arial"/>
                <a:cs typeface="Arial"/>
                <a:sym typeface="Arial"/>
              </a:rPr>
              <a:t> (Accessed: 23rd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Alderwick, H., Hutchings, A., Briggs, A. et al. (2021). The impacts of collaboration between local health care and non-health care organizations and factors shaping how they work: a systematic review of reviews.</a:t>
            </a:r>
            <a:r>
              <a:rPr lang="en-GB" sz="1100" i="1">
                <a:latin typeface="Arial"/>
                <a:ea typeface="Arial"/>
                <a:cs typeface="Arial"/>
                <a:sym typeface="Arial"/>
              </a:rPr>
              <a:t> BMC Public Health 21, 753.</a:t>
            </a:r>
            <a:r>
              <a:rPr lang="en-GB" sz="1100">
                <a:latin typeface="Arial"/>
                <a:ea typeface="Arial"/>
                <a:cs typeface="Arial"/>
                <a:sym typeface="Arial"/>
              </a:rPr>
              <a:t> Available at:  </a:t>
            </a:r>
            <a:r>
              <a:rPr lang="en-GB" sz="1100" u="sng">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https://doi.org/10.1186/s12889-021-10630-1</a:t>
            </a:r>
            <a:r>
              <a:rPr lang="en-GB" sz="1100">
                <a:latin typeface="Arial"/>
                <a:ea typeface="Arial"/>
                <a:cs typeface="Arial"/>
                <a:sym typeface="Arial"/>
              </a:rPr>
              <a:t> (Accessed: 27th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Al Shamsi, H., Almutairi, A.G., Al Mashrafi, S. and Al Kalbani, T. (2020). Implications of language barriers for healthcare: a systematic review. </a:t>
            </a:r>
            <a:r>
              <a:rPr lang="en-GB" sz="1100" i="1">
                <a:latin typeface="Arial"/>
                <a:ea typeface="Arial"/>
                <a:cs typeface="Arial"/>
                <a:sym typeface="Arial"/>
              </a:rPr>
              <a:t>Oman medical journal, 35(2), p.e122</a:t>
            </a:r>
            <a:r>
              <a:rPr lang="en-GB" sz="1100">
                <a:latin typeface="Arial"/>
                <a:ea typeface="Arial"/>
                <a:cs typeface="Arial"/>
                <a:sym typeface="Arial"/>
              </a:rPr>
              <a:t>. Available at: </a:t>
            </a:r>
            <a:r>
              <a:rPr lang="en-GB" sz="1100" u="sng">
                <a:solidFill>
                  <a:srgbClr val="1155CC"/>
                </a:solidFill>
                <a:latin typeface="Arial"/>
                <a:ea typeface="Arial"/>
                <a:cs typeface="Arial"/>
                <a:sym typeface="Arial"/>
                <a:hlinkClick r:id="rId6">
                  <a:extLst>
                    <a:ext uri="{A12FA001-AC4F-418D-AE19-62706E023703}">
                      <ahyp:hlinkClr xmlns:ahyp="http://schemas.microsoft.com/office/drawing/2018/hyperlinkcolor" val="tx"/>
                    </a:ext>
                  </a:extLst>
                </a:hlinkClick>
              </a:rPr>
              <a:t>https://doi.org/10.5001%2Fomj.2020.40</a:t>
            </a:r>
            <a:r>
              <a:rPr lang="en-GB" sz="1100">
                <a:latin typeface="Arial"/>
                <a:ea typeface="Arial"/>
                <a:cs typeface="Arial"/>
                <a:sym typeface="Arial"/>
              </a:rPr>
              <a:t> (Accessed: 26th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Bouabida, K., Lebouché, B. and Pomey, M.P. (2022), November. Telehealth and COVID-19 pandemic: an overview of the telehealth use, advantages, challenges, and opportunities during COVID-19 pandemic</a:t>
            </a:r>
            <a:r>
              <a:rPr lang="en-GB" sz="1100" i="1">
                <a:latin typeface="Arial"/>
                <a:ea typeface="Arial"/>
                <a:cs typeface="Arial"/>
                <a:sym typeface="Arial"/>
              </a:rPr>
              <a:t>. In Healthcare (Vol. 10, No. 11, p. 2293). MDPI</a:t>
            </a:r>
            <a:r>
              <a:rPr lang="en-GB" sz="1100">
                <a:latin typeface="Arial"/>
                <a:ea typeface="Arial"/>
                <a:cs typeface="Arial"/>
                <a:sym typeface="Arial"/>
              </a:rPr>
              <a:t>. Available at: </a:t>
            </a:r>
            <a:r>
              <a:rPr lang="en-GB" sz="1100" u="sng">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https://doi.org/10.3390%2Fhealthcare10112293</a:t>
            </a:r>
            <a:r>
              <a:rPr lang="en-GB" sz="1100">
                <a:latin typeface="Arial"/>
                <a:ea typeface="Arial"/>
                <a:cs typeface="Arial"/>
                <a:sym typeface="Arial"/>
              </a:rPr>
              <a:t> (Accessed: 23rd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Dawson, S., Campbell, S.M., Giles, S.J., Morris, R.L. and Cheraghi‐Sohi, S. (2018). Black and minority ethnic group involvement in health and social care research: a systematic review. </a:t>
            </a:r>
            <a:r>
              <a:rPr lang="en-GB" sz="1100" i="1">
                <a:latin typeface="Arial"/>
                <a:ea typeface="Arial"/>
                <a:cs typeface="Arial"/>
                <a:sym typeface="Arial"/>
              </a:rPr>
              <a:t>Health Expectations, 21(1), pp.3-22. </a:t>
            </a:r>
            <a:r>
              <a:rPr lang="en-GB" sz="1100">
                <a:latin typeface="Arial"/>
                <a:ea typeface="Arial"/>
                <a:cs typeface="Arial"/>
                <a:sym typeface="Arial"/>
              </a:rPr>
              <a:t>Available at: </a:t>
            </a:r>
            <a:r>
              <a:rPr lang="en-GB" sz="1100" u="sng">
                <a:solidFill>
                  <a:srgbClr val="1155CC"/>
                </a:solidFill>
                <a:latin typeface="Arial"/>
                <a:ea typeface="Arial"/>
                <a:cs typeface="Arial"/>
                <a:sym typeface="Arial"/>
                <a:hlinkClick r:id="rId8">
                  <a:extLst>
                    <a:ext uri="{A12FA001-AC4F-418D-AE19-62706E023703}">
                      <ahyp:hlinkClr xmlns:ahyp="http://schemas.microsoft.com/office/drawing/2018/hyperlinkcolor" val="tx"/>
                    </a:ext>
                  </a:extLst>
                </a:hlinkClick>
              </a:rPr>
              <a:t>https://doi.org/10.1111%2Fhex.12597</a:t>
            </a:r>
            <a:r>
              <a:rPr lang="en-GB" sz="1100">
                <a:latin typeface="Arial"/>
                <a:ea typeface="Arial"/>
                <a:cs typeface="Arial"/>
                <a:sym typeface="Arial"/>
              </a:rPr>
              <a:t> (Accessed: 23rd June, 2024). </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Department of Health and Social Care (2022). A plan for digital health and social care,. Available at: </a:t>
            </a:r>
            <a:r>
              <a:rPr lang="en-GB" sz="1100" u="sng">
                <a:solidFill>
                  <a:srgbClr val="1155CC"/>
                </a:solidFill>
                <a:latin typeface="Arial"/>
                <a:ea typeface="Arial"/>
                <a:cs typeface="Arial"/>
                <a:sym typeface="Arial"/>
                <a:hlinkClick r:id="rId9">
                  <a:extLst>
                    <a:ext uri="{A12FA001-AC4F-418D-AE19-62706E023703}">
                      <ahyp:hlinkClr xmlns:ahyp="http://schemas.microsoft.com/office/drawing/2018/hyperlinkcolor" val="tx"/>
                    </a:ext>
                  </a:extLst>
                </a:hlinkClick>
              </a:rPr>
              <a:t>https://www.gov.uk/government/publications/a-plan-for-digital-health-and-social-care/a-plan-for-digital-health-and-social-care</a:t>
            </a:r>
            <a:r>
              <a:rPr lang="en-GB" sz="1100">
                <a:latin typeface="Arial"/>
                <a:ea typeface="Arial"/>
                <a:cs typeface="Arial"/>
                <a:sym typeface="Arial"/>
              </a:rPr>
              <a:t> (Accessed: 26th June, 2024).</a:t>
            </a:r>
            <a:endParaRPr sz="1100">
              <a:latin typeface="Arial"/>
              <a:ea typeface="Arial"/>
              <a:cs typeface="Arial"/>
              <a:sym typeface="Arial"/>
            </a:endParaRPr>
          </a:p>
          <a:p>
            <a:pPr marL="0" lvl="0" indent="0" algn="l" rtl="0">
              <a:lnSpc>
                <a:spcPct val="150000"/>
              </a:lnSpc>
              <a:spcBef>
                <a:spcPts val="0"/>
              </a:spcBef>
              <a:spcAft>
                <a:spcPts val="0"/>
              </a:spcAft>
              <a:buClr>
                <a:schemeClr val="dk1"/>
              </a:buClr>
              <a:buSzPts val="3200"/>
              <a:buNone/>
            </a:pPr>
            <a:endParaRPr sz="1100">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g2e8d5468710_0_10"/>
          <p:cNvSpPr txBox="1">
            <a:spLocks noGrp="1"/>
          </p:cNvSpPr>
          <p:nvPr>
            <p:ph type="title"/>
          </p:nvPr>
        </p:nvSpPr>
        <p:spPr>
          <a:xfrm>
            <a:off x="567475" y="94171"/>
            <a:ext cx="8229600" cy="7947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400"/>
              <a:buFont typeface="Open Sans"/>
              <a:buNone/>
            </a:pPr>
            <a:r>
              <a:rPr lang="en-GB" b="1"/>
              <a:t>Reference.</a:t>
            </a:r>
            <a:endParaRPr/>
          </a:p>
        </p:txBody>
      </p:sp>
      <p:sp>
        <p:nvSpPr>
          <p:cNvPr id="182" name="Google Shape;182;g2e8d5468710_0_10"/>
          <p:cNvSpPr txBox="1">
            <a:spLocks noGrp="1"/>
          </p:cNvSpPr>
          <p:nvPr>
            <p:ph type="body" idx="1"/>
          </p:nvPr>
        </p:nvSpPr>
        <p:spPr>
          <a:xfrm>
            <a:off x="203875" y="808800"/>
            <a:ext cx="8782800" cy="4708500"/>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Faster Capital (2024). Community building: Digital Inclusion: Digital Inclusion: Connecting the Community in the Digital Age. Available at: </a:t>
            </a:r>
            <a:r>
              <a:rPr lang="en-GB" sz="1100" u="sng">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https://www.fastercapital.com/content/Community-building--Digital-Inclusion--Digital-Inclusion--Connecting-the-Community-in-the-Digital-Age.html#Introduction-to-Digital-Inclusion</a:t>
            </a:r>
            <a:r>
              <a:rPr lang="en-GB" sz="1100">
                <a:latin typeface="Arial"/>
                <a:ea typeface="Arial"/>
                <a:cs typeface="Arial"/>
                <a:sym typeface="Arial"/>
              </a:rPr>
              <a:t> (Accessed: 27th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Greenwich Health (2024). GREENWICH HEALTH: Giving The Residents Of  Greenwich The Primary Care It Deserves. Available at: </a:t>
            </a:r>
            <a:r>
              <a:rPr lang="en-GB" sz="1100" u="sng">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https://www.greenwich-health.com/</a:t>
            </a:r>
            <a:r>
              <a:rPr lang="en-GB" sz="1100">
                <a:latin typeface="Arial"/>
                <a:ea typeface="Arial"/>
                <a:cs typeface="Arial"/>
                <a:sym typeface="Arial"/>
              </a:rPr>
              <a:t> (Accessed: 25th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Haldane, V., Chuah, F.L., Srivastava, A., Singh, S.R., Koh, G.C., Seng, C.K. and Legido-Quigley, H. (2019). Community participation in health services development, implementation, and evaluation: A systematic review of empowerment, health, community, and process outcomes. </a:t>
            </a:r>
            <a:r>
              <a:rPr lang="en-GB" sz="1100" i="1">
                <a:latin typeface="Arial"/>
                <a:ea typeface="Arial"/>
                <a:cs typeface="Arial"/>
                <a:sym typeface="Arial"/>
              </a:rPr>
              <a:t>PloS one, 14(5), p.e0216112.</a:t>
            </a:r>
            <a:r>
              <a:rPr lang="en-GB" sz="1100">
                <a:latin typeface="Arial"/>
                <a:ea typeface="Arial"/>
                <a:cs typeface="Arial"/>
                <a:sym typeface="Arial"/>
              </a:rPr>
              <a:t> Available at: </a:t>
            </a:r>
            <a:r>
              <a:rPr lang="en-GB" sz="1100" u="sng">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https://doi.org/10.1371%2Fjournal.pone.0216112</a:t>
            </a:r>
            <a:r>
              <a:rPr lang="en-GB" sz="1100">
                <a:latin typeface="Arial"/>
                <a:ea typeface="Arial"/>
                <a:cs typeface="Arial"/>
                <a:sym typeface="Arial"/>
              </a:rPr>
              <a:t> (Accessed: 27th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iPlato (2022). MyGP: One app for all your healthcare needs. Available at: </a:t>
            </a:r>
            <a:r>
              <a:rPr lang="en-GB" sz="1100" u="sng">
                <a:solidFill>
                  <a:srgbClr val="1155CC"/>
                </a:solidFill>
                <a:latin typeface="Arial"/>
                <a:ea typeface="Arial"/>
                <a:cs typeface="Arial"/>
                <a:sym typeface="Arial"/>
                <a:hlinkClick r:id="rId6">
                  <a:extLst>
                    <a:ext uri="{A12FA001-AC4F-418D-AE19-62706E023703}">
                      <ahyp:hlinkClr xmlns:ahyp="http://schemas.microsoft.com/office/drawing/2018/hyperlinkcolor" val="tx"/>
                    </a:ext>
                  </a:extLst>
                </a:hlinkClick>
              </a:rPr>
              <a:t>https://www.mygp.com/</a:t>
            </a:r>
            <a:r>
              <a:rPr lang="en-GB" sz="1100">
                <a:latin typeface="Arial"/>
                <a:ea typeface="Arial"/>
                <a:cs typeface="Arial"/>
                <a:sym typeface="Arial"/>
              </a:rPr>
              <a:t> (Accessed: 25th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Kanchan, S. and Gaidhane, A. (2023). Social media role and its impact on public health: A narrative review. </a:t>
            </a:r>
            <a:r>
              <a:rPr lang="en-GB" sz="1100" i="1">
                <a:latin typeface="Arial"/>
                <a:ea typeface="Arial"/>
                <a:cs typeface="Arial"/>
                <a:sym typeface="Arial"/>
              </a:rPr>
              <a:t>Cureus, 15(1)</a:t>
            </a:r>
            <a:r>
              <a:rPr lang="en-GB" sz="1100">
                <a:latin typeface="Arial"/>
                <a:ea typeface="Arial"/>
                <a:cs typeface="Arial"/>
                <a:sym typeface="Arial"/>
              </a:rPr>
              <a:t>. Available at: </a:t>
            </a:r>
            <a:r>
              <a:rPr lang="en-GB" sz="1100" u="sng">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https://doi.org/10.7759%2Fcureus.33737</a:t>
            </a:r>
            <a:r>
              <a:rPr lang="en-GB" sz="1100">
                <a:latin typeface="Arial"/>
                <a:ea typeface="Arial"/>
                <a:cs typeface="Arial"/>
                <a:sym typeface="Arial"/>
              </a:rPr>
              <a:t> (Accessed: 25th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Kozelka, E.E., Acquilano, S.C., Al-Abdulmunem, M., Guarino, S., Elwyn, G., Drake, R.E. and Carpenter-Song, E. (2023). Documenting the digital divide: Identifying barriers to digital mental health access among people with serious mental illness in community settings. </a:t>
            </a:r>
            <a:r>
              <a:rPr lang="en-GB" sz="1100" i="1">
                <a:latin typeface="Arial"/>
                <a:ea typeface="Arial"/>
                <a:cs typeface="Arial"/>
                <a:sym typeface="Arial"/>
              </a:rPr>
              <a:t>SSM-Mental Health, 4, p.100241.</a:t>
            </a:r>
            <a:r>
              <a:rPr lang="en-GB" sz="1100">
                <a:latin typeface="Arial"/>
                <a:ea typeface="Arial"/>
                <a:cs typeface="Arial"/>
                <a:sym typeface="Arial"/>
              </a:rPr>
              <a:t> Available at: </a:t>
            </a:r>
            <a:r>
              <a:rPr lang="en-GB" sz="1100" u="sng">
                <a:solidFill>
                  <a:srgbClr val="1155CC"/>
                </a:solidFill>
                <a:latin typeface="Arial"/>
                <a:ea typeface="Arial"/>
                <a:cs typeface="Arial"/>
                <a:sym typeface="Arial"/>
                <a:hlinkClick r:id="rId8">
                  <a:extLst>
                    <a:ext uri="{A12FA001-AC4F-418D-AE19-62706E023703}">
                      <ahyp:hlinkClr xmlns:ahyp="http://schemas.microsoft.com/office/drawing/2018/hyperlinkcolor" val="tx"/>
                    </a:ext>
                  </a:extLst>
                </a:hlinkClick>
              </a:rPr>
              <a:t>https://doi.org/10.1016/j.ssmmh.2023.100241</a:t>
            </a:r>
            <a:r>
              <a:rPr lang="en-GB" sz="1100">
                <a:latin typeface="Arial"/>
                <a:ea typeface="Arial"/>
                <a:cs typeface="Arial"/>
                <a:sym typeface="Arial"/>
              </a:rPr>
              <a:t> (Accessed: 26th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Live well greenwich (2024). Here to Listen and Advice. Available at: </a:t>
            </a:r>
            <a:r>
              <a:rPr lang="en-GB" sz="1100" u="sng">
                <a:solidFill>
                  <a:srgbClr val="1155CC"/>
                </a:solidFill>
                <a:latin typeface="Arial"/>
                <a:ea typeface="Arial"/>
                <a:cs typeface="Arial"/>
                <a:sym typeface="Arial"/>
                <a:hlinkClick r:id="rId9">
                  <a:extLst>
                    <a:ext uri="{A12FA001-AC4F-418D-AE19-62706E023703}">
                      <ahyp:hlinkClr xmlns:ahyp="http://schemas.microsoft.com/office/drawing/2018/hyperlinkcolor" val="tx"/>
                    </a:ext>
                  </a:extLst>
                </a:hlinkClick>
              </a:rPr>
              <a:t>https://livewellgreenwich.org.uk/</a:t>
            </a:r>
            <a:r>
              <a:rPr lang="en-GB" sz="1100">
                <a:latin typeface="Arial"/>
                <a:ea typeface="Arial"/>
                <a:cs typeface="Arial"/>
                <a:sym typeface="Arial"/>
              </a:rPr>
              <a:t> / (Accessed: 25th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Metro GAVS (2024). BAME Communities, Communities of Faith, and Arts, Heritage, and Culture. Available at: </a:t>
            </a:r>
            <a:r>
              <a:rPr lang="en-GB" sz="1100" u="sng">
                <a:solidFill>
                  <a:srgbClr val="1155CC"/>
                </a:solidFill>
                <a:latin typeface="Arial"/>
                <a:ea typeface="Arial"/>
                <a:cs typeface="Arial"/>
                <a:sym typeface="Arial"/>
                <a:hlinkClick r:id="rId10">
                  <a:extLst>
                    <a:ext uri="{A12FA001-AC4F-418D-AE19-62706E023703}">
                      <ahyp:hlinkClr xmlns:ahyp="http://schemas.microsoft.com/office/drawing/2018/hyperlinkcolor" val="tx"/>
                    </a:ext>
                  </a:extLst>
                </a:hlinkClick>
              </a:rPr>
              <a:t>https://greenwich-cvs.org.uk/services/bame-communities-communities-of-faith-and-arts-heritage-and-culture</a:t>
            </a:r>
            <a:r>
              <a:rPr lang="en-GB" sz="1100">
                <a:latin typeface="Arial"/>
                <a:ea typeface="Arial"/>
                <a:cs typeface="Arial"/>
                <a:sym typeface="Arial"/>
              </a:rPr>
              <a:t>  (Accessed: 25th June, 2024).</a:t>
            </a:r>
            <a:endParaRPr sz="1100">
              <a:latin typeface="Arial"/>
              <a:ea typeface="Arial"/>
              <a:cs typeface="Arial"/>
              <a:sym typeface="Arial"/>
            </a:endParaRPr>
          </a:p>
          <a:p>
            <a:pPr marL="0" lvl="0" indent="0" algn="l" rtl="0">
              <a:lnSpc>
                <a:spcPct val="150000"/>
              </a:lnSpc>
              <a:spcBef>
                <a:spcPts val="0"/>
              </a:spcBef>
              <a:spcAft>
                <a:spcPts val="0"/>
              </a:spcAft>
              <a:buSzPts val="1800"/>
              <a:buNone/>
            </a:pPr>
            <a:endParaRPr sz="1100">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g2e8d5468710_0_15"/>
          <p:cNvSpPr txBox="1">
            <a:spLocks noGrp="1"/>
          </p:cNvSpPr>
          <p:nvPr>
            <p:ph type="title"/>
          </p:nvPr>
        </p:nvSpPr>
        <p:spPr>
          <a:xfrm>
            <a:off x="567475" y="94171"/>
            <a:ext cx="8229600" cy="7947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400"/>
              <a:buFont typeface="Open Sans"/>
              <a:buNone/>
            </a:pPr>
            <a:r>
              <a:rPr lang="en-GB" b="1"/>
              <a:t>Reference.</a:t>
            </a:r>
            <a:endParaRPr/>
          </a:p>
        </p:txBody>
      </p:sp>
      <p:sp>
        <p:nvSpPr>
          <p:cNvPr id="188" name="Google Shape;188;g2e8d5468710_0_15"/>
          <p:cNvSpPr txBox="1">
            <a:spLocks noGrp="1"/>
          </p:cNvSpPr>
          <p:nvPr>
            <p:ph type="body" idx="1"/>
          </p:nvPr>
        </p:nvSpPr>
        <p:spPr>
          <a:xfrm>
            <a:off x="203875" y="808800"/>
            <a:ext cx="8782800" cy="4708500"/>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Memon, A., Taylor, K., Mohebati, L.M., Sundin, J., Cooper, M., Scanlon, T. and De Visser, R. (2016). Perceived barriers to accessing mental health services among black and minority ethnic (BME) communities: a qualitative study in Southeast England. </a:t>
            </a:r>
            <a:r>
              <a:rPr lang="en-GB" sz="1100" i="1">
                <a:latin typeface="Arial"/>
                <a:ea typeface="Arial"/>
                <a:cs typeface="Arial"/>
                <a:sym typeface="Arial"/>
              </a:rPr>
              <a:t>BMJ open, 6(11), p.e012337. </a:t>
            </a:r>
            <a:r>
              <a:rPr lang="en-GB" sz="1100">
                <a:latin typeface="Arial"/>
                <a:ea typeface="Arial"/>
                <a:cs typeface="Arial"/>
                <a:sym typeface="Arial"/>
              </a:rPr>
              <a:t>Available at: </a:t>
            </a:r>
            <a:r>
              <a:rPr lang="en-GB" sz="1100" u="sng">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https://doi.org/10.1136/bmjopen-2016-012337</a:t>
            </a:r>
            <a:r>
              <a:rPr lang="en-GB" sz="1100">
                <a:latin typeface="Arial"/>
                <a:ea typeface="Arial"/>
                <a:cs typeface="Arial"/>
                <a:sym typeface="Arial"/>
              </a:rPr>
              <a:t> (Accessed: 23rd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National Health Service (2024). Access your NHS services. Available at; </a:t>
            </a:r>
            <a:r>
              <a:rPr lang="en-GB" sz="1100" u="sng">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https://www.nhsapp.service.nhs.uk/login</a:t>
            </a:r>
            <a:r>
              <a:rPr lang="en-GB" sz="1100">
                <a:latin typeface="Arial"/>
                <a:ea typeface="Arial"/>
                <a:cs typeface="Arial"/>
                <a:sym typeface="Arial"/>
              </a:rPr>
              <a:t> (Accessed: 25th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National Health Service (2024). National Healthcare Inequalities Improvement Programme. AVailable at: </a:t>
            </a:r>
            <a:r>
              <a:rPr lang="en-GB" sz="1100" u="sng">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https://www.england.nhs.uk/about/equality/equality-hub/national-healthcare-inequalities-improvement-programme/</a:t>
            </a:r>
            <a:r>
              <a:rPr lang="en-GB" sz="1100">
                <a:latin typeface="Arial"/>
                <a:ea typeface="Arial"/>
                <a:cs typeface="Arial"/>
                <a:sym typeface="Arial"/>
              </a:rPr>
              <a:t> (Accessed: 26th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Office for National Statistics (2023). How life has changed in Greenwich: Census 2021. Available at: </a:t>
            </a:r>
            <a:r>
              <a:rPr lang="en-GB" sz="1100" u="sng">
                <a:solidFill>
                  <a:srgbClr val="1155CC"/>
                </a:solidFill>
                <a:latin typeface="Arial"/>
                <a:ea typeface="Arial"/>
                <a:cs typeface="Arial"/>
                <a:sym typeface="Arial"/>
                <a:hlinkClick r:id="rId6">
                  <a:extLst>
                    <a:ext uri="{A12FA001-AC4F-418D-AE19-62706E023703}">
                      <ahyp:hlinkClr xmlns:ahyp="http://schemas.microsoft.com/office/drawing/2018/hyperlinkcolor" val="tx"/>
                    </a:ext>
                  </a:extLst>
                </a:hlinkClick>
              </a:rPr>
              <a:t>https://www.ons.gov.uk/visualisations/censusareachanges/E09000011</a:t>
            </a:r>
            <a:r>
              <a:rPr lang="en-GB" sz="1100">
                <a:latin typeface="Arial"/>
                <a:ea typeface="Arial"/>
                <a:cs typeface="Arial"/>
                <a:sym typeface="Arial"/>
              </a:rPr>
              <a:t> (Accessed: 24th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Office for Health Improvement and Disparities (2022). Health disparities and health inequalities: applying All Our Health. Avai;able at: </a:t>
            </a:r>
            <a:r>
              <a:rPr lang="en-GB" sz="1100" u="sng">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https://www.gov.uk/government/publications/health-disparities-and-health-inequalities-applying-all-our-health/health-disparities-and-health-inequalities-applying-all-our-health</a:t>
            </a:r>
            <a:r>
              <a:rPr lang="en-GB" sz="1100">
                <a:latin typeface="Arial"/>
                <a:ea typeface="Arial"/>
                <a:cs typeface="Arial"/>
                <a:sym typeface="Arial"/>
              </a:rPr>
              <a:t>  (Accessed: 26th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Raleigh, V. (2023). The health of people from ethnic minority groups in England. Available at: </a:t>
            </a:r>
            <a:r>
              <a:rPr lang="en-GB" sz="1100" u="sng">
                <a:solidFill>
                  <a:srgbClr val="1155CC"/>
                </a:solidFill>
                <a:latin typeface="Arial"/>
                <a:ea typeface="Arial"/>
                <a:cs typeface="Arial"/>
                <a:sym typeface="Arial"/>
                <a:hlinkClick r:id="rId8">
                  <a:extLst>
                    <a:ext uri="{A12FA001-AC4F-418D-AE19-62706E023703}">
                      <ahyp:hlinkClr xmlns:ahyp="http://schemas.microsoft.com/office/drawing/2018/hyperlinkcolor" val="tx"/>
                    </a:ext>
                  </a:extLst>
                </a:hlinkClick>
              </a:rPr>
              <a:t>https://www.kingsfund.org.uk/insight-and-analysis/long-reads/health-people-ethnic-minority-groups-england</a:t>
            </a:r>
            <a:r>
              <a:rPr lang="en-GB" sz="1100">
                <a:latin typeface="Arial"/>
                <a:ea typeface="Arial"/>
                <a:cs typeface="Arial"/>
                <a:sym typeface="Arial"/>
              </a:rPr>
              <a:t> (Accessed: 26th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Royal Borough of Greenwich (2024). Population Characteristics. Available at: </a:t>
            </a:r>
            <a:r>
              <a:rPr lang="en-GB" sz="1100" u="sng">
                <a:solidFill>
                  <a:srgbClr val="1155CC"/>
                </a:solidFill>
                <a:latin typeface="Arial"/>
                <a:ea typeface="Arial"/>
                <a:cs typeface="Arial"/>
                <a:sym typeface="Arial"/>
                <a:hlinkClick r:id="rId9">
                  <a:extLst>
                    <a:ext uri="{A12FA001-AC4F-418D-AE19-62706E023703}">
                      <ahyp:hlinkClr xmlns:ahyp="http://schemas.microsoft.com/office/drawing/2018/hyperlinkcolor" val="tx"/>
                    </a:ext>
                  </a:extLst>
                </a:hlinkClick>
              </a:rPr>
              <a:t>https://www.royalgreenwich.gov.uk/info/200313/population_and_demographics/2163/population_characteristics/3</a:t>
            </a:r>
            <a:r>
              <a:rPr lang="en-GB" sz="1100">
                <a:latin typeface="Arial"/>
                <a:ea typeface="Arial"/>
                <a:cs typeface="Arial"/>
                <a:sym typeface="Arial"/>
              </a:rPr>
              <a:t> (Accessed: 24th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50000"/>
              </a:lnSpc>
              <a:spcBef>
                <a:spcPts val="0"/>
              </a:spcBef>
              <a:spcAft>
                <a:spcPts val="0"/>
              </a:spcAft>
              <a:buClr>
                <a:schemeClr val="dk1"/>
              </a:buClr>
              <a:buSzPts val="3200"/>
              <a:buNone/>
            </a:pPr>
            <a:endParaRPr sz="1100">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g2e8d5468710_0_20"/>
          <p:cNvSpPr txBox="1">
            <a:spLocks noGrp="1"/>
          </p:cNvSpPr>
          <p:nvPr>
            <p:ph type="title"/>
          </p:nvPr>
        </p:nvSpPr>
        <p:spPr>
          <a:xfrm>
            <a:off x="567475" y="94171"/>
            <a:ext cx="8229600" cy="7947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400"/>
              <a:buFont typeface="Open Sans"/>
              <a:buNone/>
            </a:pPr>
            <a:r>
              <a:rPr lang="en-GB" b="1"/>
              <a:t>Reference.</a:t>
            </a:r>
            <a:endParaRPr/>
          </a:p>
        </p:txBody>
      </p:sp>
      <p:sp>
        <p:nvSpPr>
          <p:cNvPr id="194" name="Google Shape;194;g2e8d5468710_0_20"/>
          <p:cNvSpPr txBox="1">
            <a:spLocks noGrp="1"/>
          </p:cNvSpPr>
          <p:nvPr>
            <p:ph type="body" idx="1"/>
          </p:nvPr>
        </p:nvSpPr>
        <p:spPr>
          <a:xfrm>
            <a:off x="203875" y="808800"/>
            <a:ext cx="8782800" cy="4708500"/>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Royal Borough of Greenwich, (2022). Royal Borough of Greenwich Allocations Scheme 2015. Available at: </a:t>
            </a:r>
            <a:r>
              <a:rPr lang="en-GB" sz="1100" u="sng">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https://www.royalgreenwich.gov.uk/download/downloads/id/5644/royal_borough_of_greenwich_allocations_scheme.pdf</a:t>
            </a:r>
            <a:r>
              <a:rPr lang="en-GB" sz="1100">
                <a:latin typeface="Arial"/>
                <a:ea typeface="Arial"/>
                <a:cs typeface="Arial"/>
                <a:sym typeface="Arial"/>
              </a:rPr>
              <a:t> (Accessed: 24th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Royal Borough of Greenwich (2020). Greenwich Covid-19 Recovery &amp; Reset Plan 2020-2022: Working together to tackle health inequalities and improve outcomes for all. Available at: </a:t>
            </a:r>
            <a:r>
              <a:rPr lang="en-GB" sz="1100" u="sng">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https://committees.royalgreenwich.gov.uk/Data/Health%20&amp;%20Wellbeing%20Board/202109081400/Agenda/6.1%20Greenwich%20Covid-19%20Recovery%20and%20Reset%20Plan%202020%20-2022.pdf</a:t>
            </a:r>
            <a:r>
              <a:rPr lang="en-GB" sz="1100">
                <a:latin typeface="Arial"/>
                <a:ea typeface="Arial"/>
                <a:cs typeface="Arial"/>
                <a:sym typeface="Arial"/>
              </a:rPr>
              <a:t> (Accessed: 26th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Schouler-Ocak, M., Bhugra, D., Kastrup, M.C., Dom, G., Heinz, A., Küey, L. and Gorwood, P., 2021. Racism and mental health and the role of mental health professionals. </a:t>
            </a:r>
            <a:r>
              <a:rPr lang="en-GB" sz="1100" i="1">
                <a:latin typeface="Arial"/>
                <a:ea typeface="Arial"/>
                <a:cs typeface="Arial"/>
                <a:sym typeface="Arial"/>
              </a:rPr>
              <a:t>European Psychiatry, 64(1), p.e42.</a:t>
            </a:r>
            <a:r>
              <a:rPr lang="en-GB" sz="1100">
                <a:latin typeface="Arial"/>
                <a:ea typeface="Arial"/>
                <a:cs typeface="Arial"/>
                <a:sym typeface="Arial"/>
              </a:rPr>
              <a:t> Available at: </a:t>
            </a:r>
            <a:r>
              <a:rPr lang="en-GB" sz="1100" u="sng">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https://doi.org/10.1192%2Fj.eurpsy.2021.2216</a:t>
            </a:r>
            <a:r>
              <a:rPr lang="en-GB" sz="1100">
                <a:latin typeface="Arial"/>
                <a:ea typeface="Arial"/>
                <a:cs typeface="Arial"/>
                <a:sym typeface="Arial"/>
              </a:rPr>
              <a:t> (Accessed: 24th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South East London Mind (2024). South East London Mind | mental health and dementia services. Available at: </a:t>
            </a:r>
            <a:r>
              <a:rPr lang="en-GB" sz="1100" u="sng">
                <a:solidFill>
                  <a:srgbClr val="1155CC"/>
                </a:solidFill>
                <a:latin typeface="Arial"/>
                <a:ea typeface="Arial"/>
                <a:cs typeface="Arial"/>
                <a:sym typeface="Arial"/>
                <a:hlinkClick r:id="rId6">
                  <a:extLst>
                    <a:ext uri="{A12FA001-AC4F-418D-AE19-62706E023703}">
                      <ahyp:hlinkClr xmlns:ahyp="http://schemas.microsoft.com/office/drawing/2018/hyperlinkcolor" val="tx"/>
                    </a:ext>
                  </a:extLst>
                </a:hlinkClick>
              </a:rPr>
              <a:t>https://selmind.org.uk/</a:t>
            </a:r>
            <a:r>
              <a:rPr lang="en-GB" sz="1100">
                <a:latin typeface="Arial"/>
                <a:ea typeface="Arial"/>
                <a:cs typeface="Arial"/>
                <a:sym typeface="Arial"/>
              </a:rPr>
              <a:t> (Accessed: 24th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Stoumpos, A.I., Kitsios, F. and Talias, M.A., 2023. Digital transformation in healthcare: technology acceptance and its applications.</a:t>
            </a:r>
            <a:r>
              <a:rPr lang="en-GB" sz="1100" i="1">
                <a:latin typeface="Arial"/>
                <a:ea typeface="Arial"/>
                <a:cs typeface="Arial"/>
                <a:sym typeface="Arial"/>
              </a:rPr>
              <a:t> International journal of environmental research and public health, 20(4), p.3407</a:t>
            </a:r>
            <a:r>
              <a:rPr lang="en-GB" sz="1100">
                <a:latin typeface="Arial"/>
                <a:ea typeface="Arial"/>
                <a:cs typeface="Arial"/>
                <a:sym typeface="Arial"/>
              </a:rPr>
              <a:t>. Available at: </a:t>
            </a:r>
            <a:r>
              <a:rPr lang="en-GB" sz="1100" u="sng">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https://doi.org/10.3390%2Fijerph20043407</a:t>
            </a:r>
            <a:r>
              <a:rPr lang="en-GB" sz="1100">
                <a:latin typeface="Arial"/>
                <a:ea typeface="Arial"/>
                <a:cs typeface="Arial"/>
                <a:sym typeface="Arial"/>
              </a:rPr>
              <a:t> (Accessed: 23rd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Togioka BM, Duvivier D, Young E. (2024). Diversity and Discrimination in Health Care</a:t>
            </a:r>
            <a:r>
              <a:rPr lang="en-GB" sz="1100" i="1">
                <a:latin typeface="Arial"/>
                <a:ea typeface="Arial"/>
                <a:cs typeface="Arial"/>
                <a:sym typeface="Arial"/>
              </a:rPr>
              <a:t>. In: StatPearls [Internet]. Treasure Island (FL): StatPearls Publishing.</a:t>
            </a:r>
            <a:r>
              <a:rPr lang="en-GB" sz="1100">
                <a:latin typeface="Arial"/>
                <a:ea typeface="Arial"/>
                <a:cs typeface="Arial"/>
                <a:sym typeface="Arial"/>
              </a:rPr>
              <a:t> Available at: </a:t>
            </a:r>
            <a:r>
              <a:rPr lang="en-GB" sz="1100" u="sng">
                <a:solidFill>
                  <a:srgbClr val="1155CC"/>
                </a:solidFill>
                <a:latin typeface="Arial"/>
                <a:ea typeface="Arial"/>
                <a:cs typeface="Arial"/>
                <a:sym typeface="Arial"/>
                <a:hlinkClick r:id="rId8">
                  <a:extLst>
                    <a:ext uri="{A12FA001-AC4F-418D-AE19-62706E023703}">
                      <ahyp:hlinkClr xmlns:ahyp="http://schemas.microsoft.com/office/drawing/2018/hyperlinkcolor" val="tx"/>
                    </a:ext>
                  </a:extLst>
                </a:hlinkClick>
              </a:rPr>
              <a:t>https://www.ncbi.nlm.nih.gov/books/NBK568721/</a:t>
            </a:r>
            <a:r>
              <a:rPr lang="en-GB" sz="1100">
                <a:latin typeface="Arial"/>
                <a:ea typeface="Arial"/>
                <a:cs typeface="Arial"/>
                <a:sym typeface="Arial"/>
              </a:rPr>
              <a:t> (Accessed: 27th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GB" sz="1100">
                <a:latin typeface="Arial"/>
                <a:ea typeface="Arial"/>
                <a:cs typeface="Arial"/>
                <a:sym typeface="Arial"/>
              </a:rPr>
              <a:t>Wanjue, C. (2023). Local Stakeholders' Involvement in Community Development Projects in Kenya. Available at: </a:t>
            </a:r>
            <a:r>
              <a:rPr lang="en-GB" sz="1100" u="sng">
                <a:solidFill>
                  <a:srgbClr val="1155CC"/>
                </a:solidFill>
                <a:latin typeface="Arial"/>
                <a:ea typeface="Arial"/>
                <a:cs typeface="Arial"/>
                <a:sym typeface="Arial"/>
                <a:hlinkClick r:id="rId9">
                  <a:extLst>
                    <a:ext uri="{A12FA001-AC4F-418D-AE19-62706E023703}">
                      <ahyp:hlinkClr xmlns:ahyp="http://schemas.microsoft.com/office/drawing/2018/hyperlinkcolor" val="tx"/>
                    </a:ext>
                  </a:extLst>
                </a:hlinkClick>
              </a:rPr>
              <a:t>https://scholarworks.waldenu.edu/cgi/viewcontent.cgi?article=15860&amp;context=dissertations</a:t>
            </a:r>
            <a:r>
              <a:rPr lang="en-GB" sz="1100">
                <a:latin typeface="Arial"/>
                <a:ea typeface="Arial"/>
                <a:cs typeface="Arial"/>
                <a:sym typeface="Arial"/>
              </a:rPr>
              <a:t> (Accessed: 24th June, 2024).</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50000"/>
              </a:lnSpc>
              <a:spcBef>
                <a:spcPts val="0"/>
              </a:spcBef>
              <a:spcAft>
                <a:spcPts val="0"/>
              </a:spcAft>
              <a:buClr>
                <a:schemeClr val="dk1"/>
              </a:buClr>
              <a:buSzPts val="3200"/>
              <a:buNone/>
            </a:pPr>
            <a:endParaRPr sz="110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2545</Words>
  <Application>Microsoft Office PowerPoint</Application>
  <PresentationFormat>On-screen Show (4:3)</PresentationFormat>
  <Paragraphs>145</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Open Sans</vt:lpstr>
      <vt:lpstr>20140311PresentationUWTSDTemplate</vt:lpstr>
      <vt:lpstr>Component 1: Community Care and Development: A Focus on BAME Communities in Greenwich</vt:lpstr>
      <vt:lpstr>Introduction</vt:lpstr>
      <vt:lpstr>Demographics of Royal Greenwich</vt:lpstr>
      <vt:lpstr>Stakeholders involved in the program</vt:lpstr>
      <vt:lpstr>Use of digital media and technologies for community development</vt:lpstr>
      <vt:lpstr>legislation and policy impact the support and growth of  a community</vt:lpstr>
      <vt:lpstr>Barriers/obstacles to community development</vt:lpstr>
      <vt:lpstr>Conflict theory</vt:lpstr>
      <vt:lpstr>Recommendations</vt:lpstr>
      <vt:lpstr>Conclusion </vt:lpstr>
      <vt:lpstr>Reference.</vt:lpstr>
      <vt:lpstr>Reference.</vt:lpstr>
      <vt:lpstr>Reference.</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Swanson, Mike</dc:creator>
  <cp:lastModifiedBy>Joyce Opoku Baah (2021934)</cp:lastModifiedBy>
  <cp:revision>2</cp:revision>
  <dcterms:created xsi:type="dcterms:W3CDTF">2015-04-14T15:21:28Z</dcterms:created>
  <dcterms:modified xsi:type="dcterms:W3CDTF">2024-08-01T21:40:35Z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