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BE3235-8AE3-4DC3-B77D-8B0999E7B5A7}" v="5" dt="2025-10-17T12:16:29.7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9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A5F255-568C-407E-8217-37A7A60CEA7E}" type="datetimeFigureOut">
              <a:rPr lang="en-GB" smtClean="0"/>
              <a:t>21/10/2025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C3A9EC-E08B-431A-B31D-24FB59DB3F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0565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3A9EC-E08B-431A-B31D-24FB59DB3F3F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27031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Rre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3A9EC-E08B-431A-B31D-24FB59DB3F3F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31316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3A9EC-E08B-431A-B31D-24FB59DB3F3F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8737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087C6-3388-57D5-51B5-F45AB9A9A9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EB14E3-87F3-53E6-D7EB-BFDC76F2AA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55D248-DB81-3318-866F-C230493064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A972E-6037-4BA4-A66C-B852F01EFFFB}" type="datetimeFigureOut">
              <a:rPr lang="en-GB" smtClean="0"/>
              <a:t>21/10/2025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87C844-BEC7-DDD4-3403-1566BEEFD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BE58D9-2B58-503B-62E9-40B396BBA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91D4C-9A55-4075-BCE9-0AB6BC23FF6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15447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4D7B9-61FD-AF2D-8E72-6FC43D221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D336E-386B-E645-69C5-2F0DB61C24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C81172-8985-78B2-513A-BDB14549F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A972E-6037-4BA4-A66C-B852F01EFFFB}" type="datetimeFigureOut">
              <a:rPr lang="en-GB" smtClean="0"/>
              <a:t>21/10/2025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45CD9D-33F1-2A50-942D-19CEF1893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CBCAC2-3B4B-1352-B729-E312AD13EF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91D4C-9A55-4075-BCE9-0AB6BC23FF6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5695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BBC36-71B6-923E-6A80-6E57E898B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6F7DF-3618-1B9D-DF2C-F67A75EEA3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90D4D9-E088-6440-0D9D-F2DA7AD6A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A972E-6037-4BA4-A66C-B852F01EFFFB}" type="datetimeFigureOut">
              <a:rPr lang="en-GB" smtClean="0"/>
              <a:t>21/10/2025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790BDB-6461-BDF6-5243-EE057E0B0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6E58BD-C783-B485-4417-076FA2D51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91D4C-9A55-4075-BCE9-0AB6BC23FF6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3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4D15C-6FAB-AEB1-484C-3A080D964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0D3DF-6FC8-569D-4487-50FAE15EE8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901FED-DA4F-E3FF-84B5-64673C40AC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A25AD0-30CC-07CA-F6ED-1D0B1052E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A972E-6037-4BA4-A66C-B852F01EFFFB}" type="datetimeFigureOut">
              <a:rPr lang="en-GB" smtClean="0"/>
              <a:t>21/10/2025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570986-015C-D051-C745-F613DF2446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371AB0-ADE1-9A63-78B8-384505075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91D4C-9A55-4075-BCE9-0AB6BC23FF6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214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F84CE-04AB-4C3D-EDA4-89BEF84A3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BAE15A-4649-5DA8-7F8A-02E2EBEB0D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428DEA-ADFC-027C-0FDA-74E80796C9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4D045D-E5DB-027C-7CB5-166A7FBBE3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CC6F3-560B-5705-03AE-053F7FF962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222EFE-368B-E80A-A62B-106714D7C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A972E-6037-4BA4-A66C-B852F01EFFFB}" type="datetimeFigureOut">
              <a:rPr lang="en-GB" smtClean="0"/>
              <a:t>21/10/2025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4089F3-EBBE-A5C5-73E7-C930B8C3E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74FB66-2340-6E86-B3E1-489C58E43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91D4C-9A55-4075-BCE9-0AB6BC23FF6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8906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DF071-AADB-0234-1F2E-9E902FD59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AFC303-515B-3C91-9152-B37AF39B9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A972E-6037-4BA4-A66C-B852F01EFFFB}" type="datetimeFigureOut">
              <a:rPr lang="en-GB" smtClean="0"/>
              <a:t>21/10/2025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38C9CD-85FA-4B89-15FB-56D2B2A10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20CB1F-71C7-FA0C-C24B-97725518C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91D4C-9A55-4075-BCE9-0AB6BC23FF6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7384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310A3C-46A3-6AFF-5C9A-2B2DC2506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A972E-6037-4BA4-A66C-B852F01EFFFB}" type="datetimeFigureOut">
              <a:rPr lang="en-GB" smtClean="0"/>
              <a:t>21/10/2025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6F9120-109D-3111-9F4F-A968FA0B10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7E6EF3-CA66-B1EF-00E2-FE2D26B77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91D4C-9A55-4075-BCE9-0AB6BC23FF6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8879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F64DA-002B-D1A9-B936-CAF812431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D82B9-03FB-503F-EC86-34B7FC77F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907CFF-535B-762E-008D-99D9E5B499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42920E-B0C4-7D56-4214-F77371F65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A972E-6037-4BA4-A66C-B852F01EFFFB}" type="datetimeFigureOut">
              <a:rPr lang="en-GB" smtClean="0"/>
              <a:t>21/10/2025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8CF335-DDFF-4412-72F2-452C428BB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108BEC-B30C-FCB9-4BC2-4F37E709E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91D4C-9A55-4075-BCE9-0AB6BC23FF6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9130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4BA73-9D59-DB04-9A94-2F41E6CAA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806D89-2C49-E279-7025-537DDFA667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938C12-BC47-772A-ED7D-98C5ECE236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2C3522-DB69-0655-1D5B-2A25824BF2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A972E-6037-4BA4-A66C-B852F01EFFFB}" type="datetimeFigureOut">
              <a:rPr lang="en-GB" smtClean="0"/>
              <a:t>21/10/2025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D0828F-580E-2311-8A57-77B493640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F12C64-BA5B-B2D5-EE16-51EF674BB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91D4C-9A55-4075-BCE9-0AB6BC23FF6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864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A1E59-E130-5F4D-34F2-E38CE41A16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0A2600-13C1-0069-04D7-B065F6AC80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FC09E8-76A0-4744-33AF-2F6EA7782F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A972E-6037-4BA4-A66C-B852F01EFFFB}" type="datetimeFigureOut">
              <a:rPr lang="en-GB" smtClean="0"/>
              <a:t>21/10/2025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5EA34-2071-D359-5E27-FC636A8CC8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D8A112-086F-29D7-0452-27BEE1852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91D4C-9A55-4075-BCE9-0AB6BC23FF6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0935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ABC3C4A-A7F7-1297-75D6-F138FB7AA0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F82D8B-8F42-5AE7-145C-00F1F9D7E4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FBC53B-EFB6-6317-81A3-A36B3E9A4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A972E-6037-4BA4-A66C-B852F01EFFFB}" type="datetimeFigureOut">
              <a:rPr lang="en-GB" smtClean="0"/>
              <a:t>21/10/2025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1805CB-ED9D-7955-1B97-1E8DE954A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1770C0-9E4F-A4BA-617D-07442179B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91D4C-9A55-4075-BCE9-0AB6BC23FF6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9623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FF6AF8-AD81-A481-918F-B71CC175E2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67E8AE-3034-0363-F100-BA57D7E02E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9DF788-2F6C-841D-422C-0FE56BA834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2A972E-6037-4BA4-A66C-B852F01EFFFB}" type="datetimeFigureOut">
              <a:rPr lang="en-GB" smtClean="0"/>
              <a:t>21/10/2025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DA6C9-FA70-C8F4-B23A-6B32DF9F13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8BD427-AE8D-C035-7ED5-C1DA861038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D91D4C-9A55-4075-BCE9-0AB6BC23FF6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8048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tterup.com/blog/what-is-self-awarenes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11F3D-7AD8-7036-9F0C-0F3A606284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5440" y="3255962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Name: Lutfiya Kassamali</a:t>
            </a:r>
            <a:br>
              <a:rPr lang="en-GB" dirty="0"/>
            </a:br>
            <a:r>
              <a:rPr lang="en-GB" dirty="0"/>
              <a:t>Student number: 2422426</a:t>
            </a:r>
            <a:br>
              <a:rPr lang="en-GB" dirty="0"/>
            </a:br>
            <a:r>
              <a:rPr lang="en-GB" dirty="0"/>
              <a:t>Module code: LCHS4009</a:t>
            </a:r>
            <a:br>
              <a:rPr lang="en-GB" dirty="0"/>
            </a:br>
            <a:r>
              <a:rPr lang="en-GB" dirty="0"/>
              <a:t>Lecturer: Olubukola Adegbite</a:t>
            </a:r>
            <a:br>
              <a:rPr lang="en-GB" dirty="0"/>
            </a:br>
            <a:r>
              <a:rPr lang="en-GB" dirty="0"/>
              <a:t>Module leader: Olubukola Adegbite</a:t>
            </a:r>
            <a:br>
              <a:rPr lang="en-GB" dirty="0"/>
            </a:br>
            <a:r>
              <a:rPr lang="en-GB" dirty="0"/>
              <a:t>Assignment: Self </a:t>
            </a:r>
            <a:r>
              <a:rPr lang="en-GB" dirty="0" err="1"/>
              <a:t>awarness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89484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C7D65F-D4E6-EC9E-FB7A-ED860B84D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tx2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1FBD4-5340-F5FE-CF85-0273BCEB5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664029"/>
            <a:ext cx="5297423" cy="5371011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tx2"/>
                </a:solidFill>
              </a:rPr>
              <a:t>My presentation is on self awareness using the SWOT framework. Strengths, Weaknesses, Opportunities and Threats.</a:t>
            </a:r>
            <a:r>
              <a:rPr lang="en-GB" sz="3600" i="1" dirty="0">
                <a:solidFill>
                  <a:schemeClr val="tx2"/>
                </a:solidFill>
              </a:rPr>
              <a:t> </a:t>
            </a:r>
            <a:r>
              <a:rPr lang="en-GB" sz="3600" dirty="0">
                <a:solidFill>
                  <a:schemeClr val="tx2"/>
                </a:solidFill>
              </a:rPr>
              <a:t>I will use my own example of SWOT to show my strategic development within the health and social care sector.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tx2"/>
                </a:solidFill>
              </a:rPr>
              <a:t>“ </a:t>
            </a:r>
            <a:r>
              <a:rPr lang="en-GB" dirty="0"/>
              <a:t>Self-awareness is the ability to understand your thoughts, emotions, and behaviours, and how they align with your values and how others perceive you</a:t>
            </a:r>
            <a:r>
              <a:rPr lang="en-GB"/>
              <a:t>.”(Duval, S and Wicklund, R cited in Perry, 2025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sz="3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701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474DE2C-C005-CACE-C630-5666A65A1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tx2"/>
                </a:solidFill>
              </a:rPr>
              <a:t>Weakness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8EAF3-813B-511C-6219-F9EF5DE81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My weakness are that I have always worked in an office environment and not directly in care or support sector, though I am looking at voluntary work. I will have to change my style of</a:t>
            </a:r>
            <a:br>
              <a:rPr lang="en-GB" dirty="0">
                <a:solidFill>
                  <a:schemeClr val="tx2"/>
                </a:solidFill>
              </a:rPr>
            </a:br>
            <a:r>
              <a:rPr lang="en-GB" dirty="0">
                <a:solidFill>
                  <a:schemeClr val="tx2"/>
                </a:solidFill>
              </a:rPr>
              <a:t>communication. I have always been formal and to the point. Working with people needs empathy and calmness and sometimes body language also helps. I have lost the routine of getting up early and be organised will be challenging for me. I have to be focused and determine to work hard. 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I may find it difficult to adjust to the working environment in a health care setting however, I wish to work with students with special needs, and I have a real interest and enthusiasm to help these learners.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288077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1DFBD2-F645-D36D-0C6E-9197DB304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chemeClr val="tx2"/>
                </a:solidFill>
              </a:rPr>
              <a:t>Strengths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2DEBB-E6A4-53A9-1369-27B7C5BF9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3302" y="648587"/>
            <a:ext cx="4713621" cy="5922334"/>
          </a:xfrm>
        </p:spPr>
        <p:txBody>
          <a:bodyPr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I was an accountant before I retired. This has given me valuable skills in organisation, communication, team work, problem soling and more. I like to pay attention to every detail. I am a responsible, trustworthy and reliable worker. Even though I have retired I am physically strong and healthy. I have the strength to stay active and serve people in whatever I can. I am patient and am used  to handling complicated task. 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I understand the needs of people from a variety of different social, economic and cultural backgrounds.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(Gurel, 2017)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I am a great listener and really enjoy helping and supporting patients. I appreciate the impact mental health can have on people and am willing to support them in their needs. </a:t>
            </a:r>
          </a:p>
        </p:txBody>
      </p:sp>
    </p:spTree>
    <p:extLst>
      <p:ext uri="{BB962C8B-B14F-4D97-AF65-F5344CB8AC3E}">
        <p14:creationId xmlns:p14="http://schemas.microsoft.com/office/powerpoint/2010/main" val="3721610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4C38AB-09CF-BC69-3F02-C75C442BF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Opportunities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284ED-3FE5-95F6-5C92-BE9667C20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72587" y="1032986"/>
            <a:ext cx="4919108" cy="4792027"/>
          </a:xfrm>
        </p:spPr>
        <p:txBody>
          <a:bodyPr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I want to work with special needs. I can work as a volunteer or support worker and helping within the community.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I wish to further my understanding with extra courses from local colleges and universities such as level 3 in support teaching and learning.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 My knowledge in organisation will help in planning activities for children.  I will be good in managing schedules and helping with daily routine work. There are training courses I will be able to attend.</a:t>
            </a:r>
          </a:p>
          <a:p>
            <a:pPr marL="0" indent="0">
              <a:buNone/>
            </a:pP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I can further my understanding of the needs of SEN students and cater to their needs 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I will keep the update service for my DBS check to allow me to work in schools. </a:t>
            </a:r>
          </a:p>
        </p:txBody>
      </p:sp>
    </p:spTree>
    <p:extLst>
      <p:ext uri="{BB962C8B-B14F-4D97-AF65-F5344CB8AC3E}">
        <p14:creationId xmlns:p14="http://schemas.microsoft.com/office/powerpoint/2010/main" val="2654787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0339EE9-5436-4860-BBFC-7CD7C90DB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5" y="0"/>
            <a:ext cx="7537705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144F43-7151-EF3A-C258-76D71ECB4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484" y="1065749"/>
            <a:ext cx="3748810" cy="4726502"/>
          </a:xfrm>
        </p:spPr>
        <p:txBody>
          <a:bodyPr>
            <a:normAutofit/>
          </a:bodyPr>
          <a:lstStyle/>
          <a:p>
            <a:r>
              <a:rPr lang="en-GB" sz="7200" dirty="0"/>
              <a:t>Threats</a:t>
            </a:r>
          </a:p>
        </p:txBody>
      </p:sp>
      <p:sp>
        <p:nvSpPr>
          <p:cNvPr id="3" name="Content Placeholder 2" descr="ges">
            <a:extLst>
              <a:ext uri="{FF2B5EF4-FFF2-40B4-BE49-F238E27FC236}">
                <a16:creationId xmlns:a16="http://schemas.microsoft.com/office/drawing/2014/main" id="{89502492-D2C0-3B26-B90C-68768DB68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0" y="713313"/>
            <a:ext cx="5603358" cy="5431376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greatest threat that I feel is that  I am strong and healthy at present but in future will I be able to cope with the emotional and physical strength needed sometimes for the role.</a:t>
            </a:r>
          </a:p>
          <a:p>
            <a:pPr marL="0" indent="0">
              <a:buNone/>
            </a:pPr>
            <a:r>
              <a:rPr lang="en-GB" dirty="0"/>
              <a:t>Another threat is I am competing with young individuals who would be more qualified than myself. It is big difference between working in an office and working in human care setting. I will have to make changes accordingly.</a:t>
            </a:r>
          </a:p>
          <a:p>
            <a:pPr marL="0" indent="0">
              <a:buNone/>
            </a:pPr>
            <a:r>
              <a:rPr lang="en-GB" dirty="0"/>
              <a:t>The use of computers in the workplace and how it changes is a skills that is hard to master.      </a:t>
            </a:r>
          </a:p>
        </p:txBody>
      </p:sp>
    </p:spTree>
    <p:extLst>
      <p:ext uri="{BB962C8B-B14F-4D97-AF65-F5344CB8AC3E}">
        <p14:creationId xmlns:p14="http://schemas.microsoft.com/office/powerpoint/2010/main" val="3297629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2132A4-4D86-EB5E-45F6-DCF1FB44B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9CB29-502A-F2BB-DEF9-E175B94348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661442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The SWOT analysis has clearly showed me my own potential. How I can better myself. My determination and strength will build my foundation. My weakness shows that I need to get training and make adjustments in communication skills. 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The opportunity in special needs work is fulfilling and rewarding. And being aware of my threats helps me to face the challenge ahead.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My aim is to move towards serving special needs in a way that’s   thoughtful, kind, and inclusive.</a:t>
            </a:r>
          </a:p>
        </p:txBody>
      </p:sp>
    </p:spTree>
    <p:extLst>
      <p:ext uri="{BB962C8B-B14F-4D97-AF65-F5344CB8AC3E}">
        <p14:creationId xmlns:p14="http://schemas.microsoft.com/office/powerpoint/2010/main" val="4189749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D9E64-525C-AADF-A992-56EBE567A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1ADCA-8A9F-A5DB-E99F-D4E019C126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Gurel, E. (2017) 'SWOT Analysis: A Theoretical Review', </a:t>
            </a:r>
            <a:r>
              <a:rPr lang="en-GB" i="1" dirty="0"/>
              <a:t>The Journal of International Social Research</a:t>
            </a:r>
            <a:r>
              <a:rPr lang="en-GB" dirty="0"/>
              <a:t>, 10(51), pp.994-1006.</a:t>
            </a:r>
          </a:p>
          <a:p>
            <a:endParaRPr lang="en-GB" dirty="0">
              <a:hlinkClick r:id="rId3"/>
            </a:endParaRPr>
          </a:p>
          <a:p>
            <a:r>
              <a:rPr lang="en-GB" dirty="0"/>
              <a:t>Perry, E. (2025) </a:t>
            </a:r>
            <a:r>
              <a:rPr lang="en-GB" i="1" dirty="0"/>
              <a:t>How to develop self-awareness and unlock your full potential</a:t>
            </a:r>
            <a:r>
              <a:rPr lang="en-GB" dirty="0"/>
              <a:t>. Available at: https://www.betterup.com/blog/what-is-self-awareness  (Accessed: 16/10/2025). </a:t>
            </a:r>
            <a:endParaRPr lang="en-GB" dirty="0">
              <a:hlinkClick r:id="rId3"/>
            </a:endParaRPr>
          </a:p>
        </p:txBody>
      </p:sp>
    </p:spTree>
    <p:extLst>
      <p:ext uri="{BB962C8B-B14F-4D97-AF65-F5344CB8AC3E}">
        <p14:creationId xmlns:p14="http://schemas.microsoft.com/office/powerpoint/2010/main" val="8319473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505</TotalTime>
  <Words>762</Words>
  <Application>Microsoft Office PowerPoint</Application>
  <PresentationFormat>Widescreen</PresentationFormat>
  <Paragraphs>41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Name: Lutfiya Kassamali Student number: 2422426 Module code: LCHS4009 Lecturer: Olubukola Adegbite Module leader: Olubukola Adegbite Assignment: Self awarness</vt:lpstr>
      <vt:lpstr>Introduction</vt:lpstr>
      <vt:lpstr>Weakness</vt:lpstr>
      <vt:lpstr>Strengths</vt:lpstr>
      <vt:lpstr>Opportunities</vt:lpstr>
      <vt:lpstr>Threats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Lutfiya Kassamali (2422426)</dc:creator>
  <cp:lastModifiedBy>Lutfiya Kassamali (2422426)</cp:lastModifiedBy>
  <cp:revision>2</cp:revision>
  <dcterms:created xsi:type="dcterms:W3CDTF">2025-10-08T21:47:55Z</dcterms:created>
  <dcterms:modified xsi:type="dcterms:W3CDTF">2025-10-21T13:13:01Z</dcterms:modified>
</cp:coreProperties>
</file>