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1" r:id="rId3"/>
    <p:sldId id="257" r:id="rId4"/>
    <p:sldId id="346" r:id="rId5"/>
    <p:sldId id="348" r:id="rId6"/>
    <p:sldId id="349" r:id="rId7"/>
    <p:sldId id="345" r:id="rId8"/>
    <p:sldId id="350" r:id="rId9"/>
    <p:sldId id="353" r:id="rId10"/>
    <p:sldId id="354" r:id="rId11"/>
    <p:sldId id="355" r:id="rId12"/>
    <p:sldId id="356" r:id="rId13"/>
    <p:sldId id="295" r:id="rId14"/>
    <p:sldId id="298" r:id="rId15"/>
    <p:sldId id="297" r:id="rId16"/>
    <p:sldId id="258" r:id="rId17"/>
    <p:sldId id="334" r:id="rId18"/>
    <p:sldId id="336" r:id="rId19"/>
    <p:sldId id="337" r:id="rId20"/>
    <p:sldId id="338" r:id="rId21"/>
    <p:sldId id="339" r:id="rId22"/>
    <p:sldId id="260" r:id="rId23"/>
    <p:sldId id="311" r:id="rId24"/>
    <p:sldId id="312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68" r:id="rId33"/>
    <p:sldId id="269" r:id="rId34"/>
    <p:sldId id="314" r:id="rId35"/>
    <p:sldId id="315" r:id="rId36"/>
    <p:sldId id="316" r:id="rId37"/>
    <p:sldId id="317" r:id="rId38"/>
    <p:sldId id="318" r:id="rId39"/>
    <p:sldId id="319" r:id="rId40"/>
    <p:sldId id="321" r:id="rId41"/>
    <p:sldId id="322" r:id="rId42"/>
    <p:sldId id="323" r:id="rId43"/>
    <p:sldId id="324" r:id="rId44"/>
    <p:sldId id="325" r:id="rId45"/>
    <p:sldId id="326" r:id="rId46"/>
    <p:sldId id="274" r:id="rId47"/>
    <p:sldId id="327" r:id="rId48"/>
    <p:sldId id="328" r:id="rId49"/>
    <p:sldId id="329" r:id="rId50"/>
    <p:sldId id="330" r:id="rId51"/>
    <p:sldId id="331" r:id="rId52"/>
    <p:sldId id="359" r:id="rId53"/>
    <p:sldId id="358" r:id="rId54"/>
    <p:sldId id="357" r:id="rId55"/>
    <p:sldId id="360" r:id="rId56"/>
    <p:sldId id="332" r:id="rId57"/>
    <p:sldId id="333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46D770-B431-E733-B6FE-C6649808694A}" v="24" dt="2025-01-28T19:58:28.563"/>
    <p1510:client id="{365A0D9E-7C3F-76FA-0141-DFBBE25CE821}" v="84" dt="2025-01-29T12:10:56.847"/>
    <p1510:client id="{3960C561-1B3C-F606-257E-5141DEDDF169}" v="7" dt="2025-01-27T20:07:07.513"/>
    <p1510:client id="{8EC2846E-E16C-42DA-BE44-296B950B12A4}" v="10" dt="2025-01-28T13:42:03.0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" y="3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utushi Tanha" userId="S::m.tanha@uwtsd.ac.uk::62f9b1f3-ddcf-45d7-a6a4-b667feecf47e" providerId="AD" clId="Web-{3960C561-1B3C-F606-257E-5141DEDDF169}"/>
    <pc:docChg chg="delSld modSld">
      <pc:chgData name="Moutushi Tanha" userId="S::m.tanha@uwtsd.ac.uk::62f9b1f3-ddcf-45d7-a6a4-b667feecf47e" providerId="AD" clId="Web-{3960C561-1B3C-F606-257E-5141DEDDF169}" dt="2025-01-27T20:07:07.513" v="6" actId="14100"/>
      <pc:docMkLst>
        <pc:docMk/>
      </pc:docMkLst>
      <pc:sldChg chg="del">
        <pc:chgData name="Moutushi Tanha" userId="S::m.tanha@uwtsd.ac.uk::62f9b1f3-ddcf-45d7-a6a4-b667feecf47e" providerId="AD" clId="Web-{3960C561-1B3C-F606-257E-5141DEDDF169}" dt="2025-01-27T19:51:36.665" v="4"/>
        <pc:sldMkLst>
          <pc:docMk/>
          <pc:sldMk cId="4156517778" sldId="270"/>
        </pc:sldMkLst>
      </pc:sldChg>
      <pc:sldChg chg="del">
        <pc:chgData name="Moutushi Tanha" userId="S::m.tanha@uwtsd.ac.uk::62f9b1f3-ddcf-45d7-a6a4-b667feecf47e" providerId="AD" clId="Web-{3960C561-1B3C-F606-257E-5141DEDDF169}" dt="2025-01-27T19:51:32.775" v="3"/>
        <pc:sldMkLst>
          <pc:docMk/>
          <pc:sldMk cId="2648839808" sldId="271"/>
        </pc:sldMkLst>
      </pc:sldChg>
      <pc:sldChg chg="del">
        <pc:chgData name="Moutushi Tanha" userId="S::m.tanha@uwtsd.ac.uk::62f9b1f3-ddcf-45d7-a6a4-b667feecf47e" providerId="AD" clId="Web-{3960C561-1B3C-F606-257E-5141DEDDF169}" dt="2025-01-27T19:51:28.837" v="2"/>
        <pc:sldMkLst>
          <pc:docMk/>
          <pc:sldMk cId="1756305119" sldId="272"/>
        </pc:sldMkLst>
      </pc:sldChg>
      <pc:sldChg chg="del">
        <pc:chgData name="Moutushi Tanha" userId="S::m.tanha@uwtsd.ac.uk::62f9b1f3-ddcf-45d7-a6a4-b667feecf47e" providerId="AD" clId="Web-{3960C561-1B3C-F606-257E-5141DEDDF169}" dt="2025-01-27T19:46:32.685" v="0"/>
        <pc:sldMkLst>
          <pc:docMk/>
          <pc:sldMk cId="1909137192" sldId="273"/>
        </pc:sldMkLst>
      </pc:sldChg>
      <pc:sldChg chg="del">
        <pc:chgData name="Moutushi Tanha" userId="S::m.tanha@uwtsd.ac.uk::62f9b1f3-ddcf-45d7-a6a4-b667feecf47e" providerId="AD" clId="Web-{3960C561-1B3C-F606-257E-5141DEDDF169}" dt="2025-01-27T19:46:36.576" v="1"/>
        <pc:sldMkLst>
          <pc:docMk/>
          <pc:sldMk cId="1296023684" sldId="313"/>
        </pc:sldMkLst>
      </pc:sldChg>
      <pc:sldChg chg="modSp">
        <pc:chgData name="Moutushi Tanha" userId="S::m.tanha@uwtsd.ac.uk::62f9b1f3-ddcf-45d7-a6a4-b667feecf47e" providerId="AD" clId="Web-{3960C561-1B3C-F606-257E-5141DEDDF169}" dt="2025-01-27T20:07:07.513" v="6" actId="14100"/>
        <pc:sldMkLst>
          <pc:docMk/>
          <pc:sldMk cId="732518371" sldId="327"/>
        </pc:sldMkLst>
        <pc:picChg chg="mod">
          <ac:chgData name="Moutushi Tanha" userId="S::m.tanha@uwtsd.ac.uk::62f9b1f3-ddcf-45d7-a6a4-b667feecf47e" providerId="AD" clId="Web-{3960C561-1B3C-F606-257E-5141DEDDF169}" dt="2025-01-27T20:07:07.513" v="6" actId="14100"/>
          <ac:picMkLst>
            <pc:docMk/>
            <pc:sldMk cId="732518371" sldId="327"/>
            <ac:picMk id="3" creationId="{D7774A81-8DFF-561B-09A3-948A085B9AD0}"/>
          </ac:picMkLst>
        </pc:picChg>
      </pc:sldChg>
    </pc:docChg>
  </pc:docChgLst>
  <pc:docChgLst>
    <pc:chgData name="Moutushi Tanha" userId="S::m.tanha@uwtsd.ac.uk::62f9b1f3-ddcf-45d7-a6a4-b667feecf47e" providerId="AD" clId="Web-{365A0D9E-7C3F-76FA-0141-DFBBE25CE821}"/>
    <pc:docChg chg="addSld delSld modSld sldOrd">
      <pc:chgData name="Moutushi Tanha" userId="S::m.tanha@uwtsd.ac.uk::62f9b1f3-ddcf-45d7-a6a4-b667feecf47e" providerId="AD" clId="Web-{365A0D9E-7C3F-76FA-0141-DFBBE25CE821}" dt="2025-01-29T12:10:56.847" v="83" actId="14100"/>
      <pc:docMkLst>
        <pc:docMk/>
      </pc:docMkLst>
      <pc:sldChg chg="modSp">
        <pc:chgData name="Moutushi Tanha" userId="S::m.tanha@uwtsd.ac.uk::62f9b1f3-ddcf-45d7-a6a4-b667feecf47e" providerId="AD" clId="Web-{365A0D9E-7C3F-76FA-0141-DFBBE25CE821}" dt="2025-01-29T10:31:17.011" v="6" actId="14100"/>
        <pc:sldMkLst>
          <pc:docMk/>
          <pc:sldMk cId="3841641739" sldId="265"/>
        </pc:sldMkLst>
        <pc:picChg chg="mod">
          <ac:chgData name="Moutushi Tanha" userId="S::m.tanha@uwtsd.ac.uk::62f9b1f3-ddcf-45d7-a6a4-b667feecf47e" providerId="AD" clId="Web-{365A0D9E-7C3F-76FA-0141-DFBBE25CE821}" dt="2025-01-29T10:31:17.011" v="6" actId="14100"/>
          <ac:picMkLst>
            <pc:docMk/>
            <pc:sldMk cId="3841641739" sldId="265"/>
            <ac:picMk id="3" creationId="{10DCE0AA-E6A7-E3A2-B835-BFFECDBFD22E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0:33:14.654" v="10" actId="14100"/>
        <pc:sldMkLst>
          <pc:docMk/>
          <pc:sldMk cId="1296412720" sldId="266"/>
        </pc:sldMkLst>
        <pc:picChg chg="mod">
          <ac:chgData name="Moutushi Tanha" userId="S::m.tanha@uwtsd.ac.uk::62f9b1f3-ddcf-45d7-a6a4-b667feecf47e" providerId="AD" clId="Web-{365A0D9E-7C3F-76FA-0141-DFBBE25CE821}" dt="2025-01-29T10:33:14.654" v="10" actId="14100"/>
          <ac:picMkLst>
            <pc:docMk/>
            <pc:sldMk cId="1296412720" sldId="266"/>
            <ac:picMk id="3" creationId="{DB1B7C32-454D-1288-12F4-1A9931704F5F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0:37:22.878" v="12" actId="14100"/>
        <pc:sldMkLst>
          <pc:docMk/>
          <pc:sldMk cId="3031859353" sldId="268"/>
        </pc:sldMkLst>
        <pc:picChg chg="mod">
          <ac:chgData name="Moutushi Tanha" userId="S::m.tanha@uwtsd.ac.uk::62f9b1f3-ddcf-45d7-a6a4-b667feecf47e" providerId="AD" clId="Web-{365A0D9E-7C3F-76FA-0141-DFBBE25CE821}" dt="2025-01-29T10:37:22.878" v="12" actId="14100"/>
          <ac:picMkLst>
            <pc:docMk/>
            <pc:sldMk cId="3031859353" sldId="268"/>
            <ac:picMk id="3" creationId="{5E21B8B8-76D3-B1F6-6C90-5A4F794C3D09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0:45:33.357" v="14" actId="14100"/>
        <pc:sldMkLst>
          <pc:docMk/>
          <pc:sldMk cId="171331508" sldId="269"/>
        </pc:sldMkLst>
        <pc:picChg chg="mod">
          <ac:chgData name="Moutushi Tanha" userId="S::m.tanha@uwtsd.ac.uk::62f9b1f3-ddcf-45d7-a6a4-b667feecf47e" providerId="AD" clId="Web-{365A0D9E-7C3F-76FA-0141-DFBBE25CE821}" dt="2025-01-29T10:45:33.357" v="14" actId="14100"/>
          <ac:picMkLst>
            <pc:docMk/>
            <pc:sldMk cId="171331508" sldId="269"/>
            <ac:picMk id="3" creationId="{B40D4FF7-1276-B626-88B6-F4CD272FB324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0:58.126" v="39" actId="14100"/>
        <pc:sldMkLst>
          <pc:docMk/>
          <pc:sldMk cId="211239996" sldId="274"/>
        </pc:sldMkLst>
        <pc:picChg chg="mod">
          <ac:chgData name="Moutushi Tanha" userId="S::m.tanha@uwtsd.ac.uk::62f9b1f3-ddcf-45d7-a6a4-b667feecf47e" providerId="AD" clId="Web-{365A0D9E-7C3F-76FA-0141-DFBBE25CE821}" dt="2025-01-29T11:00:58.126" v="39" actId="14100"/>
          <ac:picMkLst>
            <pc:docMk/>
            <pc:sldMk cId="211239996" sldId="274"/>
            <ac:picMk id="3" creationId="{ADF1675A-BB0F-DA95-26DB-A3E9C46E2F02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0:56:27.058" v="18" actId="14100"/>
        <pc:sldMkLst>
          <pc:docMk/>
          <pc:sldMk cId="3066783129" sldId="317"/>
        </pc:sldMkLst>
        <pc:picChg chg="mod">
          <ac:chgData name="Moutushi Tanha" userId="S::m.tanha@uwtsd.ac.uk::62f9b1f3-ddcf-45d7-a6a4-b667feecf47e" providerId="AD" clId="Web-{365A0D9E-7C3F-76FA-0141-DFBBE25CE821}" dt="2025-01-29T10:56:27.058" v="18" actId="14100"/>
          <ac:picMkLst>
            <pc:docMk/>
            <pc:sldMk cId="3066783129" sldId="317"/>
            <ac:picMk id="5" creationId="{D03FC20B-CE48-D414-0E5F-5152C62DC025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0:59:31.343" v="24" actId="14100"/>
        <pc:sldMkLst>
          <pc:docMk/>
          <pc:sldMk cId="940136872" sldId="319"/>
        </pc:sldMkLst>
        <pc:picChg chg="mod">
          <ac:chgData name="Moutushi Tanha" userId="S::m.tanha@uwtsd.ac.uk::62f9b1f3-ddcf-45d7-a6a4-b667feecf47e" providerId="AD" clId="Web-{365A0D9E-7C3F-76FA-0141-DFBBE25CE821}" dt="2025-01-29T10:59:31.343" v="24" actId="14100"/>
          <ac:picMkLst>
            <pc:docMk/>
            <pc:sldMk cId="940136872" sldId="319"/>
            <ac:picMk id="3" creationId="{A8BB5FC9-E03E-016C-756E-80827D544AB3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0:59:49.718" v="28" actId="14100"/>
        <pc:sldMkLst>
          <pc:docMk/>
          <pc:sldMk cId="3197459752" sldId="321"/>
        </pc:sldMkLst>
        <pc:picChg chg="mod">
          <ac:chgData name="Moutushi Tanha" userId="S::m.tanha@uwtsd.ac.uk::62f9b1f3-ddcf-45d7-a6a4-b667feecf47e" providerId="AD" clId="Web-{365A0D9E-7C3F-76FA-0141-DFBBE25CE821}" dt="2025-01-29T10:59:49.718" v="28" actId="14100"/>
          <ac:picMkLst>
            <pc:docMk/>
            <pc:sldMk cId="3197459752" sldId="321"/>
            <ac:picMk id="3" creationId="{D27C717A-CC47-A522-A5B6-DEA710FA2C44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0:06.547" v="32" actId="14100"/>
        <pc:sldMkLst>
          <pc:docMk/>
          <pc:sldMk cId="1405053157" sldId="322"/>
        </pc:sldMkLst>
        <pc:picChg chg="mod">
          <ac:chgData name="Moutushi Tanha" userId="S::m.tanha@uwtsd.ac.uk::62f9b1f3-ddcf-45d7-a6a4-b667feecf47e" providerId="AD" clId="Web-{365A0D9E-7C3F-76FA-0141-DFBBE25CE821}" dt="2025-01-29T11:00:06.547" v="32" actId="14100"/>
          <ac:picMkLst>
            <pc:docMk/>
            <pc:sldMk cId="1405053157" sldId="322"/>
            <ac:picMk id="3" creationId="{24DCA50E-032C-BC31-0150-E8060ADAC38B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0:20.657" v="34" actId="14100"/>
        <pc:sldMkLst>
          <pc:docMk/>
          <pc:sldMk cId="3210361698" sldId="323"/>
        </pc:sldMkLst>
        <pc:picChg chg="mod">
          <ac:chgData name="Moutushi Tanha" userId="S::m.tanha@uwtsd.ac.uk::62f9b1f3-ddcf-45d7-a6a4-b667feecf47e" providerId="AD" clId="Web-{365A0D9E-7C3F-76FA-0141-DFBBE25CE821}" dt="2025-01-29T11:00:20.657" v="34" actId="14100"/>
          <ac:picMkLst>
            <pc:docMk/>
            <pc:sldMk cId="3210361698" sldId="323"/>
            <ac:picMk id="3" creationId="{71C44717-4FC5-2CE4-AA63-4AF103F1FE6F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0:28.594" v="35" actId="1076"/>
        <pc:sldMkLst>
          <pc:docMk/>
          <pc:sldMk cId="44042476" sldId="324"/>
        </pc:sldMkLst>
        <pc:picChg chg="mod">
          <ac:chgData name="Moutushi Tanha" userId="S::m.tanha@uwtsd.ac.uk::62f9b1f3-ddcf-45d7-a6a4-b667feecf47e" providerId="AD" clId="Web-{365A0D9E-7C3F-76FA-0141-DFBBE25CE821}" dt="2025-01-29T11:00:28.594" v="35" actId="1076"/>
          <ac:picMkLst>
            <pc:docMk/>
            <pc:sldMk cId="44042476" sldId="324"/>
            <ac:picMk id="3" creationId="{7FB20CAD-5809-17BE-5386-02B28E37718D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0:45.454" v="37" actId="14100"/>
        <pc:sldMkLst>
          <pc:docMk/>
          <pc:sldMk cId="1076265227" sldId="326"/>
        </pc:sldMkLst>
        <pc:picChg chg="mod">
          <ac:chgData name="Moutushi Tanha" userId="S::m.tanha@uwtsd.ac.uk::62f9b1f3-ddcf-45d7-a6a4-b667feecf47e" providerId="AD" clId="Web-{365A0D9E-7C3F-76FA-0141-DFBBE25CE821}" dt="2025-01-29T11:00:45.454" v="37" actId="14100"/>
          <ac:picMkLst>
            <pc:docMk/>
            <pc:sldMk cId="1076265227" sldId="326"/>
            <ac:picMk id="3" creationId="{FB11C6CA-7C23-6A5E-B6EF-8399F99C63E5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1:15.439" v="43" actId="14100"/>
        <pc:sldMkLst>
          <pc:docMk/>
          <pc:sldMk cId="732518371" sldId="327"/>
        </pc:sldMkLst>
        <pc:picChg chg="mod">
          <ac:chgData name="Moutushi Tanha" userId="S::m.tanha@uwtsd.ac.uk::62f9b1f3-ddcf-45d7-a6a4-b667feecf47e" providerId="AD" clId="Web-{365A0D9E-7C3F-76FA-0141-DFBBE25CE821}" dt="2025-01-29T11:01:15.439" v="43" actId="14100"/>
          <ac:picMkLst>
            <pc:docMk/>
            <pc:sldMk cId="732518371" sldId="327"/>
            <ac:picMk id="3" creationId="{D7774A81-8DFF-561B-09A3-948A085B9AD0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1:31.861" v="47" actId="14100"/>
        <pc:sldMkLst>
          <pc:docMk/>
          <pc:sldMk cId="574865405" sldId="328"/>
        </pc:sldMkLst>
        <pc:picChg chg="mod">
          <ac:chgData name="Moutushi Tanha" userId="S::m.tanha@uwtsd.ac.uk::62f9b1f3-ddcf-45d7-a6a4-b667feecf47e" providerId="AD" clId="Web-{365A0D9E-7C3F-76FA-0141-DFBBE25CE821}" dt="2025-01-29T11:01:31.861" v="47" actId="14100"/>
          <ac:picMkLst>
            <pc:docMk/>
            <pc:sldMk cId="574865405" sldId="328"/>
            <ac:picMk id="3" creationId="{D6BECC21-6FD7-19C0-0CC3-F0F92BC0ABB5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01:40.002" v="48" actId="14100"/>
        <pc:sldMkLst>
          <pc:docMk/>
          <pc:sldMk cId="3602318213" sldId="329"/>
        </pc:sldMkLst>
        <pc:picChg chg="mod">
          <ac:chgData name="Moutushi Tanha" userId="S::m.tanha@uwtsd.ac.uk::62f9b1f3-ddcf-45d7-a6a4-b667feecf47e" providerId="AD" clId="Web-{365A0D9E-7C3F-76FA-0141-DFBBE25CE821}" dt="2025-01-29T11:01:40.002" v="48" actId="14100"/>
          <ac:picMkLst>
            <pc:docMk/>
            <pc:sldMk cId="3602318213" sldId="329"/>
            <ac:picMk id="3" creationId="{F14C031F-B81C-D092-8750-3E1F0D7479E8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11:33.858" v="57" actId="1076"/>
        <pc:sldMkLst>
          <pc:docMk/>
          <pc:sldMk cId="113723988" sldId="330"/>
        </pc:sldMkLst>
        <pc:picChg chg="mod">
          <ac:chgData name="Moutushi Tanha" userId="S::m.tanha@uwtsd.ac.uk::62f9b1f3-ddcf-45d7-a6a4-b667feecf47e" providerId="AD" clId="Web-{365A0D9E-7C3F-76FA-0141-DFBBE25CE821}" dt="2025-01-29T11:11:33.858" v="57" actId="1076"/>
          <ac:picMkLst>
            <pc:docMk/>
            <pc:sldMk cId="113723988" sldId="330"/>
            <ac:picMk id="3" creationId="{C541F1E7-89FB-D0A8-2785-0048F48A5699}"/>
          </ac:picMkLst>
        </pc:picChg>
      </pc:sldChg>
      <pc:sldChg chg="modSp">
        <pc:chgData name="Moutushi Tanha" userId="S::m.tanha@uwtsd.ac.uk::62f9b1f3-ddcf-45d7-a6a4-b667feecf47e" providerId="AD" clId="Web-{365A0D9E-7C3F-76FA-0141-DFBBE25CE821}" dt="2025-01-29T11:38:53.422" v="58" actId="14100"/>
        <pc:sldMkLst>
          <pc:docMk/>
          <pc:sldMk cId="2600023293" sldId="331"/>
        </pc:sldMkLst>
        <pc:picChg chg="mod">
          <ac:chgData name="Moutushi Tanha" userId="S::m.tanha@uwtsd.ac.uk::62f9b1f3-ddcf-45d7-a6a4-b667feecf47e" providerId="AD" clId="Web-{365A0D9E-7C3F-76FA-0141-DFBBE25CE821}" dt="2025-01-29T11:06:33.883" v="56" actId="14100"/>
          <ac:picMkLst>
            <pc:docMk/>
            <pc:sldMk cId="2600023293" sldId="331"/>
            <ac:picMk id="3" creationId="{90618749-612B-8BDD-2243-124A060C88B3}"/>
          </ac:picMkLst>
        </pc:picChg>
        <pc:picChg chg="mod">
          <ac:chgData name="Moutushi Tanha" userId="S::m.tanha@uwtsd.ac.uk::62f9b1f3-ddcf-45d7-a6a4-b667feecf47e" providerId="AD" clId="Web-{365A0D9E-7C3F-76FA-0141-DFBBE25CE821}" dt="2025-01-29T11:38:53.422" v="58" actId="14100"/>
          <ac:picMkLst>
            <pc:docMk/>
            <pc:sldMk cId="2600023293" sldId="331"/>
            <ac:picMk id="5" creationId="{4B565EE4-2C71-13C3-4F66-9E4495D396ED}"/>
          </ac:picMkLst>
        </pc:picChg>
      </pc:sldChg>
      <pc:sldChg chg="ord">
        <pc:chgData name="Moutushi Tanha" userId="S::m.tanha@uwtsd.ac.uk::62f9b1f3-ddcf-45d7-a6a4-b667feecf47e" providerId="AD" clId="Web-{365A0D9E-7C3F-76FA-0141-DFBBE25CE821}" dt="2025-01-29T12:03:55.818" v="73"/>
        <pc:sldMkLst>
          <pc:docMk/>
          <pc:sldMk cId="1183371654" sldId="332"/>
        </pc:sldMkLst>
      </pc:sldChg>
      <pc:sldChg chg="modSp">
        <pc:chgData name="Moutushi Tanha" userId="S::m.tanha@uwtsd.ac.uk::62f9b1f3-ddcf-45d7-a6a4-b667feecf47e" providerId="AD" clId="Web-{365A0D9E-7C3F-76FA-0141-DFBBE25CE821}" dt="2025-01-29T11:05:38.913" v="54" actId="14100"/>
        <pc:sldMkLst>
          <pc:docMk/>
          <pc:sldMk cId="4131771265" sldId="333"/>
        </pc:sldMkLst>
        <pc:picChg chg="mod">
          <ac:chgData name="Moutushi Tanha" userId="S::m.tanha@uwtsd.ac.uk::62f9b1f3-ddcf-45d7-a6a4-b667feecf47e" providerId="AD" clId="Web-{365A0D9E-7C3F-76FA-0141-DFBBE25CE821}" dt="2025-01-29T11:05:38.913" v="54" actId="14100"/>
          <ac:picMkLst>
            <pc:docMk/>
            <pc:sldMk cId="4131771265" sldId="333"/>
            <ac:picMk id="3" creationId="{AFA4D2F3-52CE-4743-D3E0-7382EED8FFB2}"/>
          </ac:picMkLst>
        </pc:picChg>
      </pc:sldChg>
      <pc:sldChg chg="del">
        <pc:chgData name="Moutushi Tanha" userId="S::m.tanha@uwtsd.ac.uk::62f9b1f3-ddcf-45d7-a6a4-b667feecf47e" providerId="AD" clId="Web-{365A0D9E-7C3F-76FA-0141-DFBBE25CE821}" dt="2025-01-29T10:08:04.728" v="0"/>
        <pc:sldMkLst>
          <pc:docMk/>
          <pc:sldMk cId="1637874436" sldId="347"/>
        </pc:sldMkLst>
      </pc:sldChg>
      <pc:sldChg chg="del">
        <pc:chgData name="Moutushi Tanha" userId="S::m.tanha@uwtsd.ac.uk::62f9b1f3-ddcf-45d7-a6a4-b667feecf47e" providerId="AD" clId="Web-{365A0D9E-7C3F-76FA-0141-DFBBE25CE821}" dt="2025-01-29T10:08:37.260" v="1"/>
        <pc:sldMkLst>
          <pc:docMk/>
          <pc:sldMk cId="3914255093" sldId="351"/>
        </pc:sldMkLst>
      </pc:sldChg>
      <pc:sldChg chg="del">
        <pc:chgData name="Moutushi Tanha" userId="S::m.tanha@uwtsd.ac.uk::62f9b1f3-ddcf-45d7-a6a4-b667feecf47e" providerId="AD" clId="Web-{365A0D9E-7C3F-76FA-0141-DFBBE25CE821}" dt="2025-01-29T10:08:40.948" v="2"/>
        <pc:sldMkLst>
          <pc:docMk/>
          <pc:sldMk cId="4262988476" sldId="352"/>
        </pc:sldMkLst>
      </pc:sldChg>
      <pc:sldChg chg="addSp modSp new mod ord setBg">
        <pc:chgData name="Moutushi Tanha" userId="S::m.tanha@uwtsd.ac.uk::62f9b1f3-ddcf-45d7-a6a4-b667feecf47e" providerId="AD" clId="Web-{365A0D9E-7C3F-76FA-0141-DFBBE25CE821}" dt="2025-01-29T12:03:51.349" v="72"/>
        <pc:sldMkLst>
          <pc:docMk/>
          <pc:sldMk cId="2356771999" sldId="357"/>
        </pc:sldMkLst>
        <pc:spChg chg="add">
          <ac:chgData name="Moutushi Tanha" userId="S::m.tanha@uwtsd.ac.uk::62f9b1f3-ddcf-45d7-a6a4-b667feecf47e" providerId="AD" clId="Web-{365A0D9E-7C3F-76FA-0141-DFBBE25CE821}" dt="2025-01-29T12:01:40.220" v="61"/>
          <ac:spMkLst>
            <pc:docMk/>
            <pc:sldMk cId="2356771999" sldId="357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365A0D9E-7C3F-76FA-0141-DFBBE25CE821}" dt="2025-01-29T12:01:40.220" v="61"/>
          <ac:spMkLst>
            <pc:docMk/>
            <pc:sldMk cId="2356771999" sldId="357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365A0D9E-7C3F-76FA-0141-DFBBE25CE821}" dt="2025-01-29T12:01:40.220" v="61"/>
          <ac:spMkLst>
            <pc:docMk/>
            <pc:sldMk cId="2356771999" sldId="357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365A0D9E-7C3F-76FA-0141-DFBBE25CE821}" dt="2025-01-29T12:01:40.220" v="61"/>
          <ac:spMkLst>
            <pc:docMk/>
            <pc:sldMk cId="2356771999" sldId="357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365A0D9E-7C3F-76FA-0141-DFBBE25CE821}" dt="2025-01-29T12:01:54.705" v="64" actId="14100"/>
          <ac:picMkLst>
            <pc:docMk/>
            <pc:sldMk cId="2356771999" sldId="357"/>
            <ac:picMk id="2" creationId="{4C5EDEAC-7CEC-8E25-B8C1-13F4D030A1E1}"/>
          </ac:picMkLst>
        </pc:picChg>
      </pc:sldChg>
      <pc:sldChg chg="addSp modSp new mod setBg">
        <pc:chgData name="Moutushi Tanha" userId="S::m.tanha@uwtsd.ac.uk::62f9b1f3-ddcf-45d7-a6a4-b667feecf47e" providerId="AD" clId="Web-{365A0D9E-7C3F-76FA-0141-DFBBE25CE821}" dt="2025-01-29T12:03:43.380" v="70" actId="14100"/>
        <pc:sldMkLst>
          <pc:docMk/>
          <pc:sldMk cId="3865899017" sldId="358"/>
        </pc:sldMkLst>
        <pc:spChg chg="add">
          <ac:chgData name="Moutushi Tanha" userId="S::m.tanha@uwtsd.ac.uk::62f9b1f3-ddcf-45d7-a6a4-b667feecf47e" providerId="AD" clId="Web-{365A0D9E-7C3F-76FA-0141-DFBBE25CE821}" dt="2025-01-29T12:03:33.708" v="67"/>
          <ac:spMkLst>
            <pc:docMk/>
            <pc:sldMk cId="3865899017" sldId="358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365A0D9E-7C3F-76FA-0141-DFBBE25CE821}" dt="2025-01-29T12:03:33.708" v="67"/>
          <ac:spMkLst>
            <pc:docMk/>
            <pc:sldMk cId="3865899017" sldId="358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365A0D9E-7C3F-76FA-0141-DFBBE25CE821}" dt="2025-01-29T12:03:33.708" v="67"/>
          <ac:spMkLst>
            <pc:docMk/>
            <pc:sldMk cId="3865899017" sldId="358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365A0D9E-7C3F-76FA-0141-DFBBE25CE821}" dt="2025-01-29T12:03:33.708" v="67"/>
          <ac:spMkLst>
            <pc:docMk/>
            <pc:sldMk cId="3865899017" sldId="358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365A0D9E-7C3F-76FA-0141-DFBBE25CE821}" dt="2025-01-29T12:03:43.380" v="70" actId="14100"/>
          <ac:picMkLst>
            <pc:docMk/>
            <pc:sldMk cId="3865899017" sldId="358"/>
            <ac:picMk id="2" creationId="{4CB083F6-505B-F3D4-F6FB-F09831DEC406}"/>
          </ac:picMkLst>
        </pc:picChg>
      </pc:sldChg>
      <pc:sldChg chg="addSp modSp new mod setBg">
        <pc:chgData name="Moutushi Tanha" userId="S::m.tanha@uwtsd.ac.uk::62f9b1f3-ddcf-45d7-a6a4-b667feecf47e" providerId="AD" clId="Web-{365A0D9E-7C3F-76FA-0141-DFBBE25CE821}" dt="2025-01-29T12:05:54.306" v="78" actId="14100"/>
        <pc:sldMkLst>
          <pc:docMk/>
          <pc:sldMk cId="3748983451" sldId="359"/>
        </pc:sldMkLst>
        <pc:spChg chg="add">
          <ac:chgData name="Moutushi Tanha" userId="S::m.tanha@uwtsd.ac.uk::62f9b1f3-ddcf-45d7-a6a4-b667feecf47e" providerId="AD" clId="Web-{365A0D9E-7C3F-76FA-0141-DFBBE25CE821}" dt="2025-01-29T12:05:47.884" v="76"/>
          <ac:spMkLst>
            <pc:docMk/>
            <pc:sldMk cId="3748983451" sldId="359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365A0D9E-7C3F-76FA-0141-DFBBE25CE821}" dt="2025-01-29T12:05:47.884" v="76"/>
          <ac:spMkLst>
            <pc:docMk/>
            <pc:sldMk cId="3748983451" sldId="359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365A0D9E-7C3F-76FA-0141-DFBBE25CE821}" dt="2025-01-29T12:05:47.884" v="76"/>
          <ac:spMkLst>
            <pc:docMk/>
            <pc:sldMk cId="3748983451" sldId="359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365A0D9E-7C3F-76FA-0141-DFBBE25CE821}" dt="2025-01-29T12:05:47.884" v="76"/>
          <ac:spMkLst>
            <pc:docMk/>
            <pc:sldMk cId="3748983451" sldId="359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365A0D9E-7C3F-76FA-0141-DFBBE25CE821}" dt="2025-01-29T12:05:54.306" v="78" actId="14100"/>
          <ac:picMkLst>
            <pc:docMk/>
            <pc:sldMk cId="3748983451" sldId="359"/>
            <ac:picMk id="2" creationId="{5997F027-CF24-9A2C-20B3-ABD0D71E64E1}"/>
          </ac:picMkLst>
        </pc:picChg>
      </pc:sldChg>
      <pc:sldChg chg="addSp modSp new mod setBg">
        <pc:chgData name="Moutushi Tanha" userId="S::m.tanha@uwtsd.ac.uk::62f9b1f3-ddcf-45d7-a6a4-b667feecf47e" providerId="AD" clId="Web-{365A0D9E-7C3F-76FA-0141-DFBBE25CE821}" dt="2025-01-29T12:10:56.847" v="83" actId="14100"/>
        <pc:sldMkLst>
          <pc:docMk/>
          <pc:sldMk cId="2368419345" sldId="360"/>
        </pc:sldMkLst>
        <pc:spChg chg="add">
          <ac:chgData name="Moutushi Tanha" userId="S::m.tanha@uwtsd.ac.uk::62f9b1f3-ddcf-45d7-a6a4-b667feecf47e" providerId="AD" clId="Web-{365A0D9E-7C3F-76FA-0141-DFBBE25CE821}" dt="2025-01-29T12:10:48.441" v="81"/>
          <ac:spMkLst>
            <pc:docMk/>
            <pc:sldMk cId="2368419345" sldId="360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365A0D9E-7C3F-76FA-0141-DFBBE25CE821}" dt="2025-01-29T12:10:48.441" v="81"/>
          <ac:spMkLst>
            <pc:docMk/>
            <pc:sldMk cId="2368419345" sldId="360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365A0D9E-7C3F-76FA-0141-DFBBE25CE821}" dt="2025-01-29T12:10:48.441" v="81"/>
          <ac:spMkLst>
            <pc:docMk/>
            <pc:sldMk cId="2368419345" sldId="360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365A0D9E-7C3F-76FA-0141-DFBBE25CE821}" dt="2025-01-29T12:10:48.441" v="81"/>
          <ac:spMkLst>
            <pc:docMk/>
            <pc:sldMk cId="2368419345" sldId="360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365A0D9E-7C3F-76FA-0141-DFBBE25CE821}" dt="2025-01-29T12:10:56.847" v="83" actId="14100"/>
          <ac:picMkLst>
            <pc:docMk/>
            <pc:sldMk cId="2368419345" sldId="360"/>
            <ac:picMk id="2" creationId="{1039FE7C-C034-A07F-F95E-548C13494A7A}"/>
          </ac:picMkLst>
        </pc:picChg>
      </pc:sldChg>
    </pc:docChg>
  </pc:docChgLst>
  <pc:docChgLst>
    <pc:chgData name="Moutushi Tanha" userId="62f9b1f3-ddcf-45d7-a6a4-b667feecf47e" providerId="ADAL" clId="{8EC2846E-E16C-42DA-BE44-296B950B12A4}"/>
    <pc:docChg chg="custSel addSld delSld modSld sldOrd">
      <pc:chgData name="Moutushi Tanha" userId="62f9b1f3-ddcf-45d7-a6a4-b667feecf47e" providerId="ADAL" clId="{8EC2846E-E16C-42DA-BE44-296B950B12A4}" dt="2025-01-28T13:42:36.637" v="308" actId="680"/>
      <pc:docMkLst>
        <pc:docMk/>
      </pc:docMkLst>
      <pc:sldChg chg="addSp modSp mod setBg">
        <pc:chgData name="Moutushi Tanha" userId="62f9b1f3-ddcf-45d7-a6a4-b667feecf47e" providerId="ADAL" clId="{8EC2846E-E16C-42DA-BE44-296B950B12A4}" dt="2025-01-26T21:14:20.258" v="248" actId="26606"/>
        <pc:sldMkLst>
          <pc:docMk/>
          <pc:sldMk cId="2052206857" sldId="256"/>
        </pc:sldMkLst>
        <pc:spChg chg="mod">
          <ac:chgData name="Moutushi Tanha" userId="62f9b1f3-ddcf-45d7-a6a4-b667feecf47e" providerId="ADAL" clId="{8EC2846E-E16C-42DA-BE44-296B950B12A4}" dt="2025-01-26T21:14:20.258" v="248" actId="26606"/>
          <ac:spMkLst>
            <pc:docMk/>
            <pc:sldMk cId="2052206857" sldId="256"/>
            <ac:spMk id="2" creationId="{220862EC-2D36-16E6-C99D-0F9D6539EBB6}"/>
          </ac:spMkLst>
        </pc:spChg>
        <pc:spChg chg="mod">
          <ac:chgData name="Moutushi Tanha" userId="62f9b1f3-ddcf-45d7-a6a4-b667feecf47e" providerId="ADAL" clId="{8EC2846E-E16C-42DA-BE44-296B950B12A4}" dt="2025-01-26T21:14:20.258" v="248" actId="26606"/>
          <ac:spMkLst>
            <pc:docMk/>
            <pc:sldMk cId="2052206857" sldId="256"/>
            <ac:spMk id="3" creationId="{687D0C57-3B8F-3104-E4FC-740B42833851}"/>
          </ac:spMkLst>
        </pc:spChg>
        <pc:spChg chg="add">
          <ac:chgData name="Moutushi Tanha" userId="62f9b1f3-ddcf-45d7-a6a4-b667feecf47e" providerId="ADAL" clId="{8EC2846E-E16C-42DA-BE44-296B950B12A4}" dt="2025-01-26T21:14:20.258" v="248" actId="26606"/>
          <ac:spMkLst>
            <pc:docMk/>
            <pc:sldMk cId="2052206857" sldId="256"/>
            <ac:spMk id="10" creationId="{A3363022-C969-41E9-8EB2-E4C94908C1FA}"/>
          </ac:spMkLst>
        </pc:spChg>
        <pc:spChg chg="add">
          <ac:chgData name="Moutushi Tanha" userId="62f9b1f3-ddcf-45d7-a6a4-b667feecf47e" providerId="ADAL" clId="{8EC2846E-E16C-42DA-BE44-296B950B12A4}" dt="2025-01-26T21:14:20.258" v="248" actId="26606"/>
          <ac:spMkLst>
            <pc:docMk/>
            <pc:sldMk cId="2052206857" sldId="256"/>
            <ac:spMk id="12" creationId="{8D1AD6B3-BE88-4CEB-BA17-790657CC4729}"/>
          </ac:spMkLst>
        </pc:spChg>
        <pc:grpChg chg="add">
          <ac:chgData name="Moutushi Tanha" userId="62f9b1f3-ddcf-45d7-a6a4-b667feecf47e" providerId="ADAL" clId="{8EC2846E-E16C-42DA-BE44-296B950B12A4}" dt="2025-01-26T21:14:20.258" v="248" actId="26606"/>
          <ac:grpSpMkLst>
            <pc:docMk/>
            <pc:sldMk cId="2052206857" sldId="256"/>
            <ac:grpSpMk id="14" creationId="{89D1390B-7E13-4B4F-9CB2-391063412E54}"/>
          </ac:grpSpMkLst>
        </pc:grpChg>
        <pc:picChg chg="add">
          <ac:chgData name="Moutushi Tanha" userId="62f9b1f3-ddcf-45d7-a6a4-b667feecf47e" providerId="ADAL" clId="{8EC2846E-E16C-42DA-BE44-296B950B12A4}" dt="2025-01-26T21:14:20.258" v="248" actId="26606"/>
          <ac:picMkLst>
            <pc:docMk/>
            <pc:sldMk cId="2052206857" sldId="256"/>
            <ac:picMk id="7" creationId="{5B3618FB-8517-6E5D-AFCE-FD7B955EBCF2}"/>
          </ac:picMkLst>
        </pc:picChg>
      </pc:sldChg>
      <pc:sldChg chg="addSp modSp mod ord setBg">
        <pc:chgData name="Moutushi Tanha" userId="62f9b1f3-ddcf-45d7-a6a4-b667feecf47e" providerId="ADAL" clId="{8EC2846E-E16C-42DA-BE44-296B950B12A4}" dt="2025-01-28T13:37:33.719" v="271"/>
        <pc:sldMkLst>
          <pc:docMk/>
          <pc:sldMk cId="2239350808" sldId="257"/>
        </pc:sldMkLst>
        <pc:spChg chg="add">
          <ac:chgData name="Moutushi Tanha" userId="62f9b1f3-ddcf-45d7-a6a4-b667feecf47e" providerId="ADAL" clId="{8EC2846E-E16C-42DA-BE44-296B950B12A4}" dt="2025-01-26T21:01:17.131" v="149" actId="26606"/>
          <ac:spMkLst>
            <pc:docMk/>
            <pc:sldMk cId="2239350808" sldId="257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1:17.131" v="149" actId="26606"/>
          <ac:spMkLst>
            <pc:docMk/>
            <pc:sldMk cId="2239350808" sldId="257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1:17.131" v="149" actId="26606"/>
          <ac:spMkLst>
            <pc:docMk/>
            <pc:sldMk cId="2239350808" sldId="257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1:17.131" v="149" actId="26606"/>
          <ac:spMkLst>
            <pc:docMk/>
            <pc:sldMk cId="2239350808" sldId="257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1:01:17.131" v="149" actId="26606"/>
          <ac:picMkLst>
            <pc:docMk/>
            <pc:sldMk cId="2239350808" sldId="257"/>
            <ac:picMk id="3" creationId="{9A00740B-DE3C-B9C2-2C51-C4F393EBB7CC}"/>
          </ac:picMkLst>
        </pc:picChg>
      </pc:sldChg>
      <pc:sldChg chg="addSp delSp modSp mod setBg">
        <pc:chgData name="Moutushi Tanha" userId="62f9b1f3-ddcf-45d7-a6a4-b667feecf47e" providerId="ADAL" clId="{8EC2846E-E16C-42DA-BE44-296B950B12A4}" dt="2025-01-26T21:14:55.586" v="253" actId="14100"/>
        <pc:sldMkLst>
          <pc:docMk/>
          <pc:sldMk cId="2271754608" sldId="258"/>
        </pc:sldMkLst>
        <pc:spChg chg="add">
          <ac:chgData name="Moutushi Tanha" userId="62f9b1f3-ddcf-45d7-a6a4-b667feecf47e" providerId="ADAL" clId="{8EC2846E-E16C-42DA-BE44-296B950B12A4}" dt="2025-01-26T21:03:12.772" v="158" actId="26606"/>
          <ac:spMkLst>
            <pc:docMk/>
            <pc:sldMk cId="2271754608" sldId="258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3:12.772" v="158" actId="26606"/>
          <ac:spMkLst>
            <pc:docMk/>
            <pc:sldMk cId="2271754608" sldId="258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3:12.772" v="158" actId="26606"/>
          <ac:spMkLst>
            <pc:docMk/>
            <pc:sldMk cId="2271754608" sldId="258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3:12.772" v="158" actId="26606"/>
          <ac:spMkLst>
            <pc:docMk/>
            <pc:sldMk cId="2271754608" sldId="258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1:14:55.586" v="253" actId="14100"/>
          <ac:picMkLst>
            <pc:docMk/>
            <pc:sldMk cId="2271754608" sldId="258"/>
            <ac:picMk id="3" creationId="{93069D7D-CEC8-7CE6-4034-8F0901524BF8}"/>
          </ac:picMkLst>
        </pc:picChg>
        <pc:picChg chg="add del">
          <ac:chgData name="Moutushi Tanha" userId="62f9b1f3-ddcf-45d7-a6a4-b667feecf47e" providerId="ADAL" clId="{8EC2846E-E16C-42DA-BE44-296B950B12A4}" dt="2025-01-26T21:14:41.647" v="249" actId="21"/>
          <ac:picMkLst>
            <pc:docMk/>
            <pc:sldMk cId="2271754608" sldId="258"/>
            <ac:picMk id="5" creationId="{88C71C1C-ED7C-43A7-A7C9-0D3EB39C634B}"/>
          </ac:picMkLst>
        </pc:picChg>
      </pc:sldChg>
      <pc:sldChg chg="del">
        <pc:chgData name="Moutushi Tanha" userId="62f9b1f3-ddcf-45d7-a6a4-b667feecf47e" providerId="ADAL" clId="{8EC2846E-E16C-42DA-BE44-296B950B12A4}" dt="2025-01-26T21:10:09.273" v="187" actId="2696"/>
        <pc:sldMkLst>
          <pc:docMk/>
          <pc:sldMk cId="3368478768" sldId="259"/>
        </pc:sldMkLst>
      </pc:sldChg>
      <pc:sldChg chg="addSp modSp mod setBg">
        <pc:chgData name="Moutushi Tanha" userId="62f9b1f3-ddcf-45d7-a6a4-b667feecf47e" providerId="ADAL" clId="{8EC2846E-E16C-42DA-BE44-296B950B12A4}" dt="2025-01-26T20:49:07.440" v="107" actId="26606"/>
        <pc:sldMkLst>
          <pc:docMk/>
          <pc:sldMk cId="211239996" sldId="274"/>
        </pc:sldMkLst>
        <pc:spChg chg="add">
          <ac:chgData name="Moutushi Tanha" userId="62f9b1f3-ddcf-45d7-a6a4-b667feecf47e" providerId="ADAL" clId="{8EC2846E-E16C-42DA-BE44-296B950B12A4}" dt="2025-01-26T20:49:07.440" v="107" actId="26606"/>
          <ac:spMkLst>
            <pc:docMk/>
            <pc:sldMk cId="211239996" sldId="274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9:07.440" v="107" actId="26606"/>
          <ac:spMkLst>
            <pc:docMk/>
            <pc:sldMk cId="211239996" sldId="274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9:07.440" v="107" actId="26606"/>
          <ac:spMkLst>
            <pc:docMk/>
            <pc:sldMk cId="211239996" sldId="274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9:07.440" v="107" actId="26606"/>
          <ac:spMkLst>
            <pc:docMk/>
            <pc:sldMk cId="211239996" sldId="274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9:07.440" v="107" actId="26606"/>
          <ac:picMkLst>
            <pc:docMk/>
            <pc:sldMk cId="211239996" sldId="274"/>
            <ac:picMk id="3" creationId="{ADF1675A-BB0F-DA95-26DB-A3E9C46E2F02}"/>
          </ac:picMkLst>
        </pc:picChg>
      </pc:sldChg>
      <pc:sldChg chg="new">
        <pc:chgData name="Moutushi Tanha" userId="62f9b1f3-ddcf-45d7-a6a4-b667feecf47e" providerId="ADAL" clId="{8EC2846E-E16C-42DA-BE44-296B950B12A4}" dt="2025-01-26T20:27:29.591" v="0" actId="680"/>
        <pc:sldMkLst>
          <pc:docMk/>
          <pc:sldMk cId="1296023684" sldId="313"/>
        </pc:sldMkLst>
      </pc:sldChg>
      <pc:sldChg chg="addSp modSp new mod setBg">
        <pc:chgData name="Moutushi Tanha" userId="62f9b1f3-ddcf-45d7-a6a4-b667feecf47e" providerId="ADAL" clId="{8EC2846E-E16C-42DA-BE44-296B950B12A4}" dt="2025-01-26T20:33:12.275" v="34" actId="14100"/>
        <pc:sldMkLst>
          <pc:docMk/>
          <pc:sldMk cId="245088431" sldId="314"/>
        </pc:sldMkLst>
        <pc:spChg chg="add">
          <ac:chgData name="Moutushi Tanha" userId="62f9b1f3-ddcf-45d7-a6a4-b667feecf47e" providerId="ADAL" clId="{8EC2846E-E16C-42DA-BE44-296B950B12A4}" dt="2025-01-26T20:31:44.791" v="21" actId="26606"/>
          <ac:spMkLst>
            <pc:docMk/>
            <pc:sldMk cId="245088431" sldId="314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31:44.791" v="21" actId="26606"/>
          <ac:spMkLst>
            <pc:docMk/>
            <pc:sldMk cId="245088431" sldId="314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31:44.791" v="21" actId="26606"/>
          <ac:spMkLst>
            <pc:docMk/>
            <pc:sldMk cId="245088431" sldId="314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31:44.791" v="21" actId="26606"/>
          <ac:spMkLst>
            <pc:docMk/>
            <pc:sldMk cId="245088431" sldId="314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33:12.275" v="34" actId="14100"/>
          <ac:picMkLst>
            <pc:docMk/>
            <pc:sldMk cId="245088431" sldId="314"/>
            <ac:picMk id="3" creationId="{445CF237-7B0F-BAF4-F462-2EF4996155C4}"/>
          </ac:picMkLst>
        </pc:picChg>
        <pc:picChg chg="add mod">
          <ac:chgData name="Moutushi Tanha" userId="62f9b1f3-ddcf-45d7-a6a4-b667feecf47e" providerId="ADAL" clId="{8EC2846E-E16C-42DA-BE44-296B950B12A4}" dt="2025-01-26T20:32:50.880" v="31" actId="1076"/>
          <ac:picMkLst>
            <pc:docMk/>
            <pc:sldMk cId="245088431" sldId="314"/>
            <ac:picMk id="5" creationId="{8BA8065E-4E7A-C262-FE81-1195703223D5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31:13.453" v="19" actId="26606"/>
        <pc:sldMkLst>
          <pc:docMk/>
          <pc:sldMk cId="2164060371" sldId="315"/>
        </pc:sldMkLst>
        <pc:spChg chg="add">
          <ac:chgData name="Moutushi Tanha" userId="62f9b1f3-ddcf-45d7-a6a4-b667feecf47e" providerId="ADAL" clId="{8EC2846E-E16C-42DA-BE44-296B950B12A4}" dt="2025-01-26T20:31:13.453" v="19" actId="26606"/>
          <ac:spMkLst>
            <pc:docMk/>
            <pc:sldMk cId="2164060371" sldId="315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31:13.453" v="19" actId="26606"/>
          <ac:spMkLst>
            <pc:docMk/>
            <pc:sldMk cId="2164060371" sldId="315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31:13.453" v="19" actId="26606"/>
          <ac:spMkLst>
            <pc:docMk/>
            <pc:sldMk cId="2164060371" sldId="315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31:13.453" v="19" actId="26606"/>
          <ac:spMkLst>
            <pc:docMk/>
            <pc:sldMk cId="2164060371" sldId="315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31:13.453" v="19" actId="26606"/>
          <ac:picMkLst>
            <pc:docMk/>
            <pc:sldMk cId="2164060371" sldId="315"/>
            <ac:picMk id="3" creationId="{3EF8C13C-A6CA-018E-9B54-432AF9D66D5B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36:15.990" v="43" actId="14100"/>
        <pc:sldMkLst>
          <pc:docMk/>
          <pc:sldMk cId="1373354810" sldId="316"/>
        </pc:sldMkLst>
        <pc:spChg chg="add">
          <ac:chgData name="Moutushi Tanha" userId="62f9b1f3-ddcf-45d7-a6a4-b667feecf47e" providerId="ADAL" clId="{8EC2846E-E16C-42DA-BE44-296B950B12A4}" dt="2025-01-26T20:30:05.294" v="15" actId="26606"/>
          <ac:spMkLst>
            <pc:docMk/>
            <pc:sldMk cId="1373354810" sldId="316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30:05.294" v="15" actId="26606"/>
          <ac:spMkLst>
            <pc:docMk/>
            <pc:sldMk cId="1373354810" sldId="316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30:05.294" v="15" actId="26606"/>
          <ac:spMkLst>
            <pc:docMk/>
            <pc:sldMk cId="1373354810" sldId="316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30:05.294" v="15" actId="26606"/>
          <ac:spMkLst>
            <pc:docMk/>
            <pc:sldMk cId="1373354810" sldId="316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36:15.990" v="43" actId="14100"/>
          <ac:picMkLst>
            <pc:docMk/>
            <pc:sldMk cId="1373354810" sldId="316"/>
            <ac:picMk id="3" creationId="{8FFB4F32-C6B7-C8F6-A2F9-D067A603CD54}"/>
          </ac:picMkLst>
        </pc:picChg>
        <pc:picChg chg="add mod">
          <ac:chgData name="Moutushi Tanha" userId="62f9b1f3-ddcf-45d7-a6a4-b667feecf47e" providerId="ADAL" clId="{8EC2846E-E16C-42DA-BE44-296B950B12A4}" dt="2025-01-26T20:36:12.297" v="42" actId="1076"/>
          <ac:picMkLst>
            <pc:docMk/>
            <pc:sldMk cId="1373354810" sldId="316"/>
            <ac:picMk id="4" creationId="{03A78C63-1E5B-5B8A-80B3-082FDB63BABE}"/>
          </ac:picMkLst>
        </pc:picChg>
      </pc:sldChg>
      <pc:sldChg chg="addSp delSp modSp new mod setBg">
        <pc:chgData name="Moutushi Tanha" userId="62f9b1f3-ddcf-45d7-a6a4-b667feecf47e" providerId="ADAL" clId="{8EC2846E-E16C-42DA-BE44-296B950B12A4}" dt="2025-01-26T20:37:52.625" v="45" actId="22"/>
        <pc:sldMkLst>
          <pc:docMk/>
          <pc:sldMk cId="3066783129" sldId="317"/>
        </pc:sldMkLst>
        <pc:spChg chg="add">
          <ac:chgData name="Moutushi Tanha" userId="62f9b1f3-ddcf-45d7-a6a4-b667feecf47e" providerId="ADAL" clId="{8EC2846E-E16C-42DA-BE44-296B950B12A4}" dt="2025-01-26T20:30:39.345" v="17" actId="26606"/>
          <ac:spMkLst>
            <pc:docMk/>
            <pc:sldMk cId="3066783129" sldId="317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30:39.345" v="17" actId="26606"/>
          <ac:spMkLst>
            <pc:docMk/>
            <pc:sldMk cId="3066783129" sldId="317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30:39.345" v="17" actId="26606"/>
          <ac:spMkLst>
            <pc:docMk/>
            <pc:sldMk cId="3066783129" sldId="317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30:39.345" v="17" actId="26606"/>
          <ac:spMkLst>
            <pc:docMk/>
            <pc:sldMk cId="3066783129" sldId="317"/>
            <ac:spMk id="14" creationId="{A8D57A06-A426-446D-B02C-A2DC6B62E45E}"/>
          </ac:spMkLst>
        </pc:spChg>
        <pc:picChg chg="add del mod">
          <ac:chgData name="Moutushi Tanha" userId="62f9b1f3-ddcf-45d7-a6a4-b667feecf47e" providerId="ADAL" clId="{8EC2846E-E16C-42DA-BE44-296B950B12A4}" dt="2025-01-26T20:36:24.962" v="44" actId="21"/>
          <ac:picMkLst>
            <pc:docMk/>
            <pc:sldMk cId="3066783129" sldId="317"/>
            <ac:picMk id="3" creationId="{2DB68769-F7BE-8112-3123-EF75A533732F}"/>
          </ac:picMkLst>
        </pc:picChg>
        <pc:picChg chg="add">
          <ac:chgData name="Moutushi Tanha" userId="62f9b1f3-ddcf-45d7-a6a4-b667feecf47e" providerId="ADAL" clId="{8EC2846E-E16C-42DA-BE44-296B950B12A4}" dt="2025-01-26T20:37:52.625" v="45" actId="22"/>
          <ac:picMkLst>
            <pc:docMk/>
            <pc:sldMk cId="3066783129" sldId="317"/>
            <ac:picMk id="5" creationId="{D03FC20B-CE48-D414-0E5F-5152C62DC025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39:37.235" v="57" actId="14100"/>
        <pc:sldMkLst>
          <pc:docMk/>
          <pc:sldMk cId="1632550822" sldId="318"/>
        </pc:sldMkLst>
        <pc:spChg chg="add">
          <ac:chgData name="Moutushi Tanha" userId="62f9b1f3-ddcf-45d7-a6a4-b667feecf47e" providerId="ADAL" clId="{8EC2846E-E16C-42DA-BE44-296B950B12A4}" dt="2025-01-26T20:38:42.538" v="47" actId="26606"/>
          <ac:spMkLst>
            <pc:docMk/>
            <pc:sldMk cId="1632550822" sldId="318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38:42.538" v="47" actId="26606"/>
          <ac:spMkLst>
            <pc:docMk/>
            <pc:sldMk cId="1632550822" sldId="318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38:42.538" v="47" actId="26606"/>
          <ac:spMkLst>
            <pc:docMk/>
            <pc:sldMk cId="1632550822" sldId="318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38:42.538" v="47" actId="26606"/>
          <ac:spMkLst>
            <pc:docMk/>
            <pc:sldMk cId="1632550822" sldId="318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39:37.235" v="57" actId="14100"/>
          <ac:picMkLst>
            <pc:docMk/>
            <pc:sldMk cId="1632550822" sldId="318"/>
            <ac:picMk id="3" creationId="{D62247D5-3979-8695-877F-80D87DC7874E}"/>
          </ac:picMkLst>
        </pc:picChg>
        <pc:picChg chg="add mod">
          <ac:chgData name="Moutushi Tanha" userId="62f9b1f3-ddcf-45d7-a6a4-b667feecf47e" providerId="ADAL" clId="{8EC2846E-E16C-42DA-BE44-296B950B12A4}" dt="2025-01-26T20:39:33.315" v="56" actId="1076"/>
          <ac:picMkLst>
            <pc:docMk/>
            <pc:sldMk cId="1632550822" sldId="318"/>
            <ac:picMk id="5" creationId="{69169E4F-5E91-4811-D092-D71DBA80D624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40:10.961" v="59" actId="26606"/>
        <pc:sldMkLst>
          <pc:docMk/>
          <pc:sldMk cId="940136872" sldId="319"/>
        </pc:sldMkLst>
        <pc:spChg chg="add">
          <ac:chgData name="Moutushi Tanha" userId="62f9b1f3-ddcf-45d7-a6a4-b667feecf47e" providerId="ADAL" clId="{8EC2846E-E16C-42DA-BE44-296B950B12A4}" dt="2025-01-26T20:40:10.961" v="59" actId="26606"/>
          <ac:spMkLst>
            <pc:docMk/>
            <pc:sldMk cId="940136872" sldId="319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0:10.961" v="59" actId="26606"/>
          <ac:spMkLst>
            <pc:docMk/>
            <pc:sldMk cId="940136872" sldId="319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0:10.961" v="59" actId="26606"/>
          <ac:spMkLst>
            <pc:docMk/>
            <pc:sldMk cId="940136872" sldId="319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0:10.961" v="59" actId="26606"/>
          <ac:spMkLst>
            <pc:docMk/>
            <pc:sldMk cId="940136872" sldId="319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0:10.961" v="59" actId="26606"/>
          <ac:picMkLst>
            <pc:docMk/>
            <pc:sldMk cId="940136872" sldId="319"/>
            <ac:picMk id="3" creationId="{A8BB5FC9-E03E-016C-756E-80827D544AB3}"/>
          </ac:picMkLst>
        </pc:picChg>
      </pc:sldChg>
      <pc:sldChg chg="new del">
        <pc:chgData name="Moutushi Tanha" userId="62f9b1f3-ddcf-45d7-a6a4-b667feecf47e" providerId="ADAL" clId="{8EC2846E-E16C-42DA-BE44-296B950B12A4}" dt="2025-01-26T20:42:45.554" v="64" actId="2696"/>
        <pc:sldMkLst>
          <pc:docMk/>
          <pc:sldMk cId="1149437819" sldId="320"/>
        </pc:sldMkLst>
      </pc:sldChg>
      <pc:sldChg chg="addSp modSp new mod setBg">
        <pc:chgData name="Moutushi Tanha" userId="62f9b1f3-ddcf-45d7-a6a4-b667feecf47e" providerId="ADAL" clId="{8EC2846E-E16C-42DA-BE44-296B950B12A4}" dt="2025-01-26T20:42:30.852" v="63" actId="26606"/>
        <pc:sldMkLst>
          <pc:docMk/>
          <pc:sldMk cId="3197459752" sldId="321"/>
        </pc:sldMkLst>
        <pc:spChg chg="add">
          <ac:chgData name="Moutushi Tanha" userId="62f9b1f3-ddcf-45d7-a6a4-b667feecf47e" providerId="ADAL" clId="{8EC2846E-E16C-42DA-BE44-296B950B12A4}" dt="2025-01-26T20:42:30.852" v="63" actId="26606"/>
          <ac:spMkLst>
            <pc:docMk/>
            <pc:sldMk cId="3197459752" sldId="321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2:30.852" v="63" actId="26606"/>
          <ac:spMkLst>
            <pc:docMk/>
            <pc:sldMk cId="3197459752" sldId="321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2:30.852" v="63" actId="26606"/>
          <ac:spMkLst>
            <pc:docMk/>
            <pc:sldMk cId="3197459752" sldId="321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2:30.852" v="63" actId="26606"/>
          <ac:spMkLst>
            <pc:docMk/>
            <pc:sldMk cId="3197459752" sldId="321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2:30.852" v="63" actId="26606"/>
          <ac:picMkLst>
            <pc:docMk/>
            <pc:sldMk cId="3197459752" sldId="321"/>
            <ac:picMk id="3" creationId="{D27C717A-CC47-A522-A5B6-DEA710FA2C44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41:57.160" v="61" actId="26606"/>
        <pc:sldMkLst>
          <pc:docMk/>
          <pc:sldMk cId="1405053157" sldId="322"/>
        </pc:sldMkLst>
        <pc:spChg chg="add">
          <ac:chgData name="Moutushi Tanha" userId="62f9b1f3-ddcf-45d7-a6a4-b667feecf47e" providerId="ADAL" clId="{8EC2846E-E16C-42DA-BE44-296B950B12A4}" dt="2025-01-26T20:41:57.160" v="61" actId="26606"/>
          <ac:spMkLst>
            <pc:docMk/>
            <pc:sldMk cId="1405053157" sldId="322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1:57.160" v="61" actId="26606"/>
          <ac:spMkLst>
            <pc:docMk/>
            <pc:sldMk cId="1405053157" sldId="322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1:57.160" v="61" actId="26606"/>
          <ac:spMkLst>
            <pc:docMk/>
            <pc:sldMk cId="1405053157" sldId="322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1:57.160" v="61" actId="26606"/>
          <ac:spMkLst>
            <pc:docMk/>
            <pc:sldMk cId="1405053157" sldId="322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1:57.160" v="61" actId="26606"/>
          <ac:picMkLst>
            <pc:docMk/>
            <pc:sldMk cId="1405053157" sldId="322"/>
            <ac:picMk id="3" creationId="{24DCA50E-032C-BC31-0150-E8060ADAC38B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43:56.945" v="72" actId="14100"/>
        <pc:sldMkLst>
          <pc:docMk/>
          <pc:sldMk cId="3210361698" sldId="323"/>
        </pc:sldMkLst>
        <pc:spChg chg="add">
          <ac:chgData name="Moutushi Tanha" userId="62f9b1f3-ddcf-45d7-a6a4-b667feecf47e" providerId="ADAL" clId="{8EC2846E-E16C-42DA-BE44-296B950B12A4}" dt="2025-01-26T20:43:35.055" v="66" actId="26606"/>
          <ac:spMkLst>
            <pc:docMk/>
            <pc:sldMk cId="3210361698" sldId="323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3:35.055" v="66" actId="26606"/>
          <ac:spMkLst>
            <pc:docMk/>
            <pc:sldMk cId="3210361698" sldId="323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3:35.055" v="66" actId="26606"/>
          <ac:spMkLst>
            <pc:docMk/>
            <pc:sldMk cId="3210361698" sldId="323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3:35.055" v="66" actId="26606"/>
          <ac:spMkLst>
            <pc:docMk/>
            <pc:sldMk cId="3210361698" sldId="323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3:56.945" v="72" actId="14100"/>
          <ac:picMkLst>
            <pc:docMk/>
            <pc:sldMk cId="3210361698" sldId="323"/>
            <ac:picMk id="3" creationId="{71C44717-4FC5-2CE4-AA63-4AF103F1FE6F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46:02.547" v="81" actId="14100"/>
        <pc:sldMkLst>
          <pc:docMk/>
          <pc:sldMk cId="44042476" sldId="324"/>
        </pc:sldMkLst>
        <pc:spChg chg="add">
          <ac:chgData name="Moutushi Tanha" userId="62f9b1f3-ddcf-45d7-a6a4-b667feecf47e" providerId="ADAL" clId="{8EC2846E-E16C-42DA-BE44-296B950B12A4}" dt="2025-01-26T20:45:39.840" v="74" actId="26606"/>
          <ac:spMkLst>
            <pc:docMk/>
            <pc:sldMk cId="44042476" sldId="324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5:39.840" v="74" actId="26606"/>
          <ac:spMkLst>
            <pc:docMk/>
            <pc:sldMk cId="44042476" sldId="324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5:39.840" v="74" actId="26606"/>
          <ac:spMkLst>
            <pc:docMk/>
            <pc:sldMk cId="44042476" sldId="324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5:39.840" v="74" actId="26606"/>
          <ac:spMkLst>
            <pc:docMk/>
            <pc:sldMk cId="44042476" sldId="324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6:02.547" v="81" actId="14100"/>
          <ac:picMkLst>
            <pc:docMk/>
            <pc:sldMk cId="44042476" sldId="324"/>
            <ac:picMk id="3" creationId="{7FB20CAD-5809-17BE-5386-02B28E37718D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47:36.800" v="93" actId="14100"/>
        <pc:sldMkLst>
          <pc:docMk/>
          <pc:sldMk cId="3209262304" sldId="325"/>
        </pc:sldMkLst>
        <pc:spChg chg="add">
          <ac:chgData name="Moutushi Tanha" userId="62f9b1f3-ddcf-45d7-a6a4-b667feecf47e" providerId="ADAL" clId="{8EC2846E-E16C-42DA-BE44-296B950B12A4}" dt="2025-01-26T20:46:44.771" v="83" actId="26606"/>
          <ac:spMkLst>
            <pc:docMk/>
            <pc:sldMk cId="3209262304" sldId="325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6:44.771" v="83" actId="26606"/>
          <ac:spMkLst>
            <pc:docMk/>
            <pc:sldMk cId="3209262304" sldId="325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6:44.771" v="83" actId="26606"/>
          <ac:spMkLst>
            <pc:docMk/>
            <pc:sldMk cId="3209262304" sldId="325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6:44.771" v="83" actId="26606"/>
          <ac:spMkLst>
            <pc:docMk/>
            <pc:sldMk cId="3209262304" sldId="325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7:36.800" v="93" actId="14100"/>
          <ac:picMkLst>
            <pc:docMk/>
            <pc:sldMk cId="3209262304" sldId="325"/>
            <ac:picMk id="3" creationId="{C6331AB5-EB6D-B68A-C780-2671AA4F715B}"/>
          </ac:picMkLst>
        </pc:picChg>
        <pc:picChg chg="add mod">
          <ac:chgData name="Moutushi Tanha" userId="62f9b1f3-ddcf-45d7-a6a4-b667feecf47e" providerId="ADAL" clId="{8EC2846E-E16C-42DA-BE44-296B950B12A4}" dt="2025-01-26T20:47:32.534" v="92" actId="14100"/>
          <ac:picMkLst>
            <pc:docMk/>
            <pc:sldMk cId="3209262304" sldId="325"/>
            <ac:picMk id="5" creationId="{6BE8F515-BEBC-861C-F59C-4FEC04018B8B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48:27.566" v="99" actId="14100"/>
        <pc:sldMkLst>
          <pc:docMk/>
          <pc:sldMk cId="1076265227" sldId="326"/>
        </pc:sldMkLst>
        <pc:spChg chg="add">
          <ac:chgData name="Moutushi Tanha" userId="62f9b1f3-ddcf-45d7-a6a4-b667feecf47e" providerId="ADAL" clId="{8EC2846E-E16C-42DA-BE44-296B950B12A4}" dt="2025-01-26T20:48:13.007" v="95" actId="26606"/>
          <ac:spMkLst>
            <pc:docMk/>
            <pc:sldMk cId="1076265227" sldId="326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8:13.007" v="95" actId="26606"/>
          <ac:spMkLst>
            <pc:docMk/>
            <pc:sldMk cId="1076265227" sldId="326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8:13.007" v="95" actId="26606"/>
          <ac:spMkLst>
            <pc:docMk/>
            <pc:sldMk cId="1076265227" sldId="326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8:13.007" v="95" actId="26606"/>
          <ac:spMkLst>
            <pc:docMk/>
            <pc:sldMk cId="1076265227" sldId="326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8:27.566" v="99" actId="14100"/>
          <ac:picMkLst>
            <pc:docMk/>
            <pc:sldMk cId="1076265227" sldId="326"/>
            <ac:picMk id="3" creationId="{FB11C6CA-7C23-6A5E-B6EF-8399F99C63E5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49:56.566" v="109" actId="26606"/>
        <pc:sldMkLst>
          <pc:docMk/>
          <pc:sldMk cId="732518371" sldId="327"/>
        </pc:sldMkLst>
        <pc:spChg chg="add">
          <ac:chgData name="Moutushi Tanha" userId="62f9b1f3-ddcf-45d7-a6a4-b667feecf47e" providerId="ADAL" clId="{8EC2846E-E16C-42DA-BE44-296B950B12A4}" dt="2025-01-26T20:49:56.566" v="109" actId="26606"/>
          <ac:spMkLst>
            <pc:docMk/>
            <pc:sldMk cId="732518371" sldId="327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49:56.566" v="109" actId="26606"/>
          <ac:spMkLst>
            <pc:docMk/>
            <pc:sldMk cId="732518371" sldId="327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49:56.566" v="109" actId="26606"/>
          <ac:spMkLst>
            <pc:docMk/>
            <pc:sldMk cId="732518371" sldId="327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49:56.566" v="109" actId="26606"/>
          <ac:spMkLst>
            <pc:docMk/>
            <pc:sldMk cId="732518371" sldId="327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49:56.566" v="109" actId="26606"/>
          <ac:picMkLst>
            <pc:docMk/>
            <pc:sldMk cId="732518371" sldId="327"/>
            <ac:picMk id="3" creationId="{D7774A81-8DFF-561B-09A3-948A085B9AD0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50:31.340" v="111" actId="26606"/>
        <pc:sldMkLst>
          <pc:docMk/>
          <pc:sldMk cId="574865405" sldId="328"/>
        </pc:sldMkLst>
        <pc:spChg chg="add">
          <ac:chgData name="Moutushi Tanha" userId="62f9b1f3-ddcf-45d7-a6a4-b667feecf47e" providerId="ADAL" clId="{8EC2846E-E16C-42DA-BE44-296B950B12A4}" dt="2025-01-26T20:50:31.340" v="111" actId="26606"/>
          <ac:spMkLst>
            <pc:docMk/>
            <pc:sldMk cId="574865405" sldId="328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50:31.340" v="111" actId="26606"/>
          <ac:spMkLst>
            <pc:docMk/>
            <pc:sldMk cId="574865405" sldId="328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50:31.340" v="111" actId="26606"/>
          <ac:spMkLst>
            <pc:docMk/>
            <pc:sldMk cId="574865405" sldId="328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50:31.340" v="111" actId="26606"/>
          <ac:spMkLst>
            <pc:docMk/>
            <pc:sldMk cId="574865405" sldId="328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50:31.340" v="111" actId="26606"/>
          <ac:picMkLst>
            <pc:docMk/>
            <pc:sldMk cId="574865405" sldId="328"/>
            <ac:picMk id="3" creationId="{D6BECC21-6FD7-19C0-0CC3-F0F92BC0ABB5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52:23.605" v="123" actId="14100"/>
        <pc:sldMkLst>
          <pc:docMk/>
          <pc:sldMk cId="3602318213" sldId="329"/>
        </pc:sldMkLst>
        <pc:spChg chg="add">
          <ac:chgData name="Moutushi Tanha" userId="62f9b1f3-ddcf-45d7-a6a4-b667feecf47e" providerId="ADAL" clId="{8EC2846E-E16C-42DA-BE44-296B950B12A4}" dt="2025-01-26T20:51:11.546" v="113" actId="26606"/>
          <ac:spMkLst>
            <pc:docMk/>
            <pc:sldMk cId="3602318213" sldId="329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51:11.546" v="113" actId="26606"/>
          <ac:spMkLst>
            <pc:docMk/>
            <pc:sldMk cId="3602318213" sldId="329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51:11.546" v="113" actId="26606"/>
          <ac:spMkLst>
            <pc:docMk/>
            <pc:sldMk cId="3602318213" sldId="329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51:11.546" v="113" actId="26606"/>
          <ac:spMkLst>
            <pc:docMk/>
            <pc:sldMk cId="3602318213" sldId="329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52:23.605" v="123" actId="14100"/>
          <ac:picMkLst>
            <pc:docMk/>
            <pc:sldMk cId="3602318213" sldId="329"/>
            <ac:picMk id="3" creationId="{F14C031F-B81C-D092-8750-3E1F0D7479E8}"/>
          </ac:picMkLst>
        </pc:picChg>
        <pc:picChg chg="add mod">
          <ac:chgData name="Moutushi Tanha" userId="62f9b1f3-ddcf-45d7-a6a4-b667feecf47e" providerId="ADAL" clId="{8EC2846E-E16C-42DA-BE44-296B950B12A4}" dt="2025-01-26T20:52:10.989" v="121" actId="14100"/>
          <ac:picMkLst>
            <pc:docMk/>
            <pc:sldMk cId="3602318213" sldId="329"/>
            <ac:picMk id="5" creationId="{FF3CB61F-10EF-E3BF-53C6-D8A8E095DE07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53:39.794" v="125" actId="26606"/>
        <pc:sldMkLst>
          <pc:docMk/>
          <pc:sldMk cId="113723988" sldId="330"/>
        </pc:sldMkLst>
        <pc:spChg chg="add">
          <ac:chgData name="Moutushi Tanha" userId="62f9b1f3-ddcf-45d7-a6a4-b667feecf47e" providerId="ADAL" clId="{8EC2846E-E16C-42DA-BE44-296B950B12A4}" dt="2025-01-26T20:53:39.794" v="125" actId="26606"/>
          <ac:spMkLst>
            <pc:docMk/>
            <pc:sldMk cId="113723988" sldId="330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53:39.794" v="125" actId="26606"/>
          <ac:spMkLst>
            <pc:docMk/>
            <pc:sldMk cId="113723988" sldId="330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53:39.794" v="125" actId="26606"/>
          <ac:spMkLst>
            <pc:docMk/>
            <pc:sldMk cId="113723988" sldId="330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53:39.794" v="125" actId="26606"/>
          <ac:spMkLst>
            <pc:docMk/>
            <pc:sldMk cId="113723988" sldId="330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53:39.794" v="125" actId="26606"/>
          <ac:picMkLst>
            <pc:docMk/>
            <pc:sldMk cId="113723988" sldId="330"/>
            <ac:picMk id="3" creationId="{C541F1E7-89FB-D0A8-2785-0048F48A5699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55:17.903" v="136" actId="14100"/>
        <pc:sldMkLst>
          <pc:docMk/>
          <pc:sldMk cId="2600023293" sldId="331"/>
        </pc:sldMkLst>
        <pc:spChg chg="add">
          <ac:chgData name="Moutushi Tanha" userId="62f9b1f3-ddcf-45d7-a6a4-b667feecf47e" providerId="ADAL" clId="{8EC2846E-E16C-42DA-BE44-296B950B12A4}" dt="2025-01-26T20:54:23.463" v="127" actId="26606"/>
          <ac:spMkLst>
            <pc:docMk/>
            <pc:sldMk cId="2600023293" sldId="331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54:23.463" v="127" actId="26606"/>
          <ac:spMkLst>
            <pc:docMk/>
            <pc:sldMk cId="2600023293" sldId="331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54:23.463" v="127" actId="26606"/>
          <ac:spMkLst>
            <pc:docMk/>
            <pc:sldMk cId="2600023293" sldId="331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54:23.463" v="127" actId="26606"/>
          <ac:spMkLst>
            <pc:docMk/>
            <pc:sldMk cId="2600023293" sldId="331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55:17.903" v="136" actId="14100"/>
          <ac:picMkLst>
            <pc:docMk/>
            <pc:sldMk cId="2600023293" sldId="331"/>
            <ac:picMk id="3" creationId="{90618749-612B-8BDD-2243-124A060C88B3}"/>
          </ac:picMkLst>
        </pc:picChg>
        <pc:picChg chg="add mod">
          <ac:chgData name="Moutushi Tanha" userId="62f9b1f3-ddcf-45d7-a6a4-b667feecf47e" providerId="ADAL" clId="{8EC2846E-E16C-42DA-BE44-296B950B12A4}" dt="2025-01-26T20:55:14.290" v="135" actId="1076"/>
          <ac:picMkLst>
            <pc:docMk/>
            <pc:sldMk cId="2600023293" sldId="331"/>
            <ac:picMk id="5" creationId="{4B565EE4-2C71-13C3-4F66-9E4495D396ED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56:29.581" v="142" actId="14100"/>
        <pc:sldMkLst>
          <pc:docMk/>
          <pc:sldMk cId="1183371654" sldId="332"/>
        </pc:sldMkLst>
        <pc:spChg chg="add">
          <ac:chgData name="Moutushi Tanha" userId="62f9b1f3-ddcf-45d7-a6a4-b667feecf47e" providerId="ADAL" clId="{8EC2846E-E16C-42DA-BE44-296B950B12A4}" dt="2025-01-26T20:56:16.084" v="138" actId="26606"/>
          <ac:spMkLst>
            <pc:docMk/>
            <pc:sldMk cId="1183371654" sldId="332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56:16.084" v="138" actId="26606"/>
          <ac:spMkLst>
            <pc:docMk/>
            <pc:sldMk cId="1183371654" sldId="332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56:16.084" v="138" actId="26606"/>
          <ac:spMkLst>
            <pc:docMk/>
            <pc:sldMk cId="1183371654" sldId="332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56:16.084" v="138" actId="26606"/>
          <ac:spMkLst>
            <pc:docMk/>
            <pc:sldMk cId="1183371654" sldId="332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56:29.581" v="142" actId="14100"/>
          <ac:picMkLst>
            <pc:docMk/>
            <pc:sldMk cId="1183371654" sldId="332"/>
            <ac:picMk id="3" creationId="{5ADA169E-D3F6-CB65-0162-AF68785714FA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0:57:14.224" v="147" actId="14100"/>
        <pc:sldMkLst>
          <pc:docMk/>
          <pc:sldMk cId="4131771265" sldId="333"/>
        </pc:sldMkLst>
        <pc:spChg chg="add">
          <ac:chgData name="Moutushi Tanha" userId="62f9b1f3-ddcf-45d7-a6a4-b667feecf47e" providerId="ADAL" clId="{8EC2846E-E16C-42DA-BE44-296B950B12A4}" dt="2025-01-26T20:57:07.096" v="145" actId="26606"/>
          <ac:spMkLst>
            <pc:docMk/>
            <pc:sldMk cId="4131771265" sldId="333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0:57:07.096" v="145" actId="26606"/>
          <ac:spMkLst>
            <pc:docMk/>
            <pc:sldMk cId="4131771265" sldId="333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0:57:07.096" v="145" actId="26606"/>
          <ac:spMkLst>
            <pc:docMk/>
            <pc:sldMk cId="4131771265" sldId="333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0:57:07.096" v="145" actId="26606"/>
          <ac:spMkLst>
            <pc:docMk/>
            <pc:sldMk cId="4131771265" sldId="333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0:57:14.224" v="147" actId="14100"/>
          <ac:picMkLst>
            <pc:docMk/>
            <pc:sldMk cId="4131771265" sldId="333"/>
            <ac:picMk id="3" creationId="{AFA4D2F3-52CE-4743-D3E0-7382EED8FFB2}"/>
          </ac:picMkLst>
        </pc:picChg>
      </pc:sldChg>
      <pc:sldChg chg="addSp delSp modSp new mod setBg">
        <pc:chgData name="Moutushi Tanha" userId="62f9b1f3-ddcf-45d7-a6a4-b667feecf47e" providerId="ADAL" clId="{8EC2846E-E16C-42DA-BE44-296B950B12A4}" dt="2025-01-26T21:14:58.675" v="254" actId="1076"/>
        <pc:sldMkLst>
          <pc:docMk/>
          <pc:sldMk cId="1192636192" sldId="334"/>
        </pc:sldMkLst>
        <pc:spChg chg="add">
          <ac:chgData name="Moutushi Tanha" userId="62f9b1f3-ddcf-45d7-a6a4-b667feecf47e" providerId="ADAL" clId="{8EC2846E-E16C-42DA-BE44-296B950B12A4}" dt="2025-01-26T21:05:06.792" v="163" actId="26606"/>
          <ac:spMkLst>
            <pc:docMk/>
            <pc:sldMk cId="1192636192" sldId="334"/>
            <ac:spMk id="10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5:06.792" v="163" actId="26606"/>
          <ac:spMkLst>
            <pc:docMk/>
            <pc:sldMk cId="1192636192" sldId="334"/>
            <ac:spMk id="12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5:06.792" v="163" actId="26606"/>
          <ac:spMkLst>
            <pc:docMk/>
            <pc:sldMk cId="1192636192" sldId="334"/>
            <ac:spMk id="14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5:06.792" v="163" actId="26606"/>
          <ac:spMkLst>
            <pc:docMk/>
            <pc:sldMk cId="1192636192" sldId="334"/>
            <ac:spMk id="16" creationId="{A8D57A06-A426-446D-B02C-A2DC6B62E45E}"/>
          </ac:spMkLst>
        </pc:spChg>
        <pc:picChg chg="add del">
          <ac:chgData name="Moutushi Tanha" userId="62f9b1f3-ddcf-45d7-a6a4-b667feecf47e" providerId="ADAL" clId="{8EC2846E-E16C-42DA-BE44-296B950B12A4}" dt="2025-01-26T21:04:09.435" v="161" actId="21"/>
          <ac:picMkLst>
            <pc:docMk/>
            <pc:sldMk cId="1192636192" sldId="334"/>
            <ac:picMk id="3" creationId="{2C2E56FD-D5D9-3F7C-361A-D4881A2E9B96}"/>
          </ac:picMkLst>
        </pc:picChg>
        <pc:picChg chg="add del mod">
          <ac:chgData name="Moutushi Tanha" userId="62f9b1f3-ddcf-45d7-a6a4-b667feecf47e" providerId="ADAL" clId="{8EC2846E-E16C-42DA-BE44-296B950B12A4}" dt="2025-01-26T21:05:21.389" v="166" actId="21"/>
          <ac:picMkLst>
            <pc:docMk/>
            <pc:sldMk cId="1192636192" sldId="334"/>
            <ac:picMk id="5" creationId="{B60E26AD-2E5A-A091-7F28-AFBEBEA973E7}"/>
          </ac:picMkLst>
        </pc:picChg>
        <pc:picChg chg="add mod">
          <ac:chgData name="Moutushi Tanha" userId="62f9b1f3-ddcf-45d7-a6a4-b667feecf47e" providerId="ADAL" clId="{8EC2846E-E16C-42DA-BE44-296B950B12A4}" dt="2025-01-26T21:14:58.675" v="254" actId="1076"/>
          <ac:picMkLst>
            <pc:docMk/>
            <pc:sldMk cId="1192636192" sldId="334"/>
            <ac:picMk id="6" creationId="{CFAFEEF5-A982-DB49-3478-A745182ABEC1}"/>
          </ac:picMkLst>
        </pc:picChg>
        <pc:picChg chg="add mod">
          <ac:chgData name="Moutushi Tanha" userId="62f9b1f3-ddcf-45d7-a6a4-b667feecf47e" providerId="ADAL" clId="{8EC2846E-E16C-42DA-BE44-296B950B12A4}" dt="2025-01-26T21:06:16.252" v="175" actId="14100"/>
          <ac:picMkLst>
            <pc:docMk/>
            <pc:sldMk cId="1192636192" sldId="334"/>
            <ac:picMk id="8" creationId="{F70BF5F2-E5B7-7FE2-3302-31FF007A955A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1:06:25.846" v="177" actId="14100"/>
        <pc:sldMkLst>
          <pc:docMk/>
          <pc:sldMk cId="1603808259" sldId="335"/>
        </pc:sldMkLst>
        <pc:spChg chg="add">
          <ac:chgData name="Moutushi Tanha" userId="62f9b1f3-ddcf-45d7-a6a4-b667feecf47e" providerId="ADAL" clId="{8EC2846E-E16C-42DA-BE44-296B950B12A4}" dt="2025-01-26T21:05:13.865" v="165" actId="26606"/>
          <ac:spMkLst>
            <pc:docMk/>
            <pc:sldMk cId="1603808259" sldId="335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5:13.865" v="165" actId="26606"/>
          <ac:spMkLst>
            <pc:docMk/>
            <pc:sldMk cId="1603808259" sldId="335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5:13.865" v="165" actId="26606"/>
          <ac:spMkLst>
            <pc:docMk/>
            <pc:sldMk cId="1603808259" sldId="335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5:13.865" v="165" actId="26606"/>
          <ac:spMkLst>
            <pc:docMk/>
            <pc:sldMk cId="1603808259" sldId="335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1:06:25.846" v="177" actId="14100"/>
          <ac:picMkLst>
            <pc:docMk/>
            <pc:sldMk cId="1603808259" sldId="335"/>
            <ac:picMk id="3" creationId="{BC3B605F-FD12-5A8B-9007-7D7A47E40078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1:07:09.848" v="179" actId="26606"/>
        <pc:sldMkLst>
          <pc:docMk/>
          <pc:sldMk cId="2211729232" sldId="336"/>
        </pc:sldMkLst>
        <pc:spChg chg="add">
          <ac:chgData name="Moutushi Tanha" userId="62f9b1f3-ddcf-45d7-a6a4-b667feecf47e" providerId="ADAL" clId="{8EC2846E-E16C-42DA-BE44-296B950B12A4}" dt="2025-01-26T21:07:09.848" v="179" actId="26606"/>
          <ac:spMkLst>
            <pc:docMk/>
            <pc:sldMk cId="2211729232" sldId="336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7:09.848" v="179" actId="26606"/>
          <ac:spMkLst>
            <pc:docMk/>
            <pc:sldMk cId="2211729232" sldId="336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7:09.848" v="179" actId="26606"/>
          <ac:spMkLst>
            <pc:docMk/>
            <pc:sldMk cId="2211729232" sldId="336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7:09.848" v="179" actId="26606"/>
          <ac:spMkLst>
            <pc:docMk/>
            <pc:sldMk cId="2211729232" sldId="336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1:07:09.848" v="179" actId="26606"/>
          <ac:picMkLst>
            <pc:docMk/>
            <pc:sldMk cId="2211729232" sldId="336"/>
            <ac:picMk id="3" creationId="{D9E52875-128E-BDBA-9144-EB5F09B032BB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1:08:15.292" v="181" actId="26606"/>
        <pc:sldMkLst>
          <pc:docMk/>
          <pc:sldMk cId="1583873360" sldId="337"/>
        </pc:sldMkLst>
        <pc:spChg chg="add">
          <ac:chgData name="Moutushi Tanha" userId="62f9b1f3-ddcf-45d7-a6a4-b667feecf47e" providerId="ADAL" clId="{8EC2846E-E16C-42DA-BE44-296B950B12A4}" dt="2025-01-26T21:08:15.292" v="181" actId="26606"/>
          <ac:spMkLst>
            <pc:docMk/>
            <pc:sldMk cId="1583873360" sldId="337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8:15.292" v="181" actId="26606"/>
          <ac:spMkLst>
            <pc:docMk/>
            <pc:sldMk cId="1583873360" sldId="337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8:15.292" v="181" actId="26606"/>
          <ac:spMkLst>
            <pc:docMk/>
            <pc:sldMk cId="1583873360" sldId="337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8:15.292" v="181" actId="26606"/>
          <ac:spMkLst>
            <pc:docMk/>
            <pc:sldMk cId="1583873360" sldId="337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1:08:15.292" v="181" actId="26606"/>
          <ac:picMkLst>
            <pc:docMk/>
            <pc:sldMk cId="1583873360" sldId="337"/>
            <ac:picMk id="3" creationId="{023CC7A8-8082-6430-1740-1BF509150E5E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1:20:18.250" v="259" actId="14100"/>
        <pc:sldMkLst>
          <pc:docMk/>
          <pc:sldMk cId="970891962" sldId="338"/>
        </pc:sldMkLst>
        <pc:spChg chg="add">
          <ac:chgData name="Moutushi Tanha" userId="62f9b1f3-ddcf-45d7-a6a4-b667feecf47e" providerId="ADAL" clId="{8EC2846E-E16C-42DA-BE44-296B950B12A4}" dt="2025-01-26T21:08:57.574" v="183" actId="26606"/>
          <ac:spMkLst>
            <pc:docMk/>
            <pc:sldMk cId="970891962" sldId="338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8:57.574" v="183" actId="26606"/>
          <ac:spMkLst>
            <pc:docMk/>
            <pc:sldMk cId="970891962" sldId="338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8:57.574" v="183" actId="26606"/>
          <ac:spMkLst>
            <pc:docMk/>
            <pc:sldMk cId="970891962" sldId="338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8:57.574" v="183" actId="26606"/>
          <ac:spMkLst>
            <pc:docMk/>
            <pc:sldMk cId="970891962" sldId="338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1:20:18.250" v="259" actId="14100"/>
          <ac:picMkLst>
            <pc:docMk/>
            <pc:sldMk cId="970891962" sldId="338"/>
            <ac:picMk id="3" creationId="{AADF9719-D152-D216-679D-DA8C9D1111DF}"/>
          </ac:picMkLst>
        </pc:picChg>
      </pc:sldChg>
      <pc:sldChg chg="addSp modSp new mod setBg">
        <pc:chgData name="Moutushi Tanha" userId="62f9b1f3-ddcf-45d7-a6a4-b667feecf47e" providerId="ADAL" clId="{8EC2846E-E16C-42DA-BE44-296B950B12A4}" dt="2025-01-26T21:20:31.780" v="261" actId="14100"/>
        <pc:sldMkLst>
          <pc:docMk/>
          <pc:sldMk cId="233606088" sldId="339"/>
        </pc:sldMkLst>
        <pc:spChg chg="add">
          <ac:chgData name="Moutushi Tanha" userId="62f9b1f3-ddcf-45d7-a6a4-b667feecf47e" providerId="ADAL" clId="{8EC2846E-E16C-42DA-BE44-296B950B12A4}" dt="2025-01-26T21:09:33.858" v="185" actId="26606"/>
          <ac:spMkLst>
            <pc:docMk/>
            <pc:sldMk cId="233606088" sldId="339"/>
            <ac:spMk id="8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6T21:09:33.858" v="185" actId="26606"/>
          <ac:spMkLst>
            <pc:docMk/>
            <pc:sldMk cId="233606088" sldId="339"/>
            <ac:spMk id="10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6T21:09:33.858" v="185" actId="26606"/>
          <ac:spMkLst>
            <pc:docMk/>
            <pc:sldMk cId="233606088" sldId="339"/>
            <ac:spMk id="12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6T21:09:33.858" v="185" actId="26606"/>
          <ac:spMkLst>
            <pc:docMk/>
            <pc:sldMk cId="233606088" sldId="339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6T21:20:31.780" v="261" actId="14100"/>
          <ac:picMkLst>
            <pc:docMk/>
            <pc:sldMk cId="233606088" sldId="339"/>
            <ac:picMk id="3" creationId="{237CB856-4910-F51D-DCB3-80BB7360F62A}"/>
          </ac:picMkLst>
        </pc:picChg>
      </pc:sldChg>
      <pc:sldChg chg="new del">
        <pc:chgData name="Moutushi Tanha" userId="62f9b1f3-ddcf-45d7-a6a4-b667feecf47e" providerId="ADAL" clId="{8EC2846E-E16C-42DA-BE44-296B950B12A4}" dt="2025-01-28T13:37:25.613" v="265" actId="2696"/>
        <pc:sldMkLst>
          <pc:docMk/>
          <pc:sldMk cId="3185399710" sldId="340"/>
        </pc:sldMkLst>
      </pc:sldChg>
      <pc:sldChg chg="new del">
        <pc:chgData name="Moutushi Tanha" userId="62f9b1f3-ddcf-45d7-a6a4-b667feecf47e" providerId="ADAL" clId="{8EC2846E-E16C-42DA-BE44-296B950B12A4}" dt="2025-01-26T21:10:05.236" v="186" actId="2696"/>
        <pc:sldMkLst>
          <pc:docMk/>
          <pc:sldMk cId="3389015394" sldId="340"/>
        </pc:sldMkLst>
      </pc:sldChg>
      <pc:sldChg chg="delSp add setBg delDesignElem">
        <pc:chgData name="Moutushi Tanha" userId="62f9b1f3-ddcf-45d7-a6a4-b667feecf47e" providerId="ADAL" clId="{8EC2846E-E16C-42DA-BE44-296B950B12A4}" dt="2025-01-28T13:37:13.657" v="264"/>
        <pc:sldMkLst>
          <pc:docMk/>
          <pc:sldMk cId="3489968787" sldId="341"/>
        </pc:sldMkLst>
        <pc:spChg chg="del">
          <ac:chgData name="Moutushi Tanha" userId="62f9b1f3-ddcf-45d7-a6a4-b667feecf47e" providerId="ADAL" clId="{8EC2846E-E16C-42DA-BE44-296B950B12A4}" dt="2025-01-28T13:37:13.657" v="264"/>
          <ac:spMkLst>
            <pc:docMk/>
            <pc:sldMk cId="3489968787" sldId="341"/>
            <ac:spMk id="8" creationId="{AB8C311F-7253-4AED-9701-7FC0708C41C7}"/>
          </ac:spMkLst>
        </pc:spChg>
        <pc:spChg chg="del">
          <ac:chgData name="Moutushi Tanha" userId="62f9b1f3-ddcf-45d7-a6a4-b667feecf47e" providerId="ADAL" clId="{8EC2846E-E16C-42DA-BE44-296B950B12A4}" dt="2025-01-28T13:37:13.657" v="264"/>
          <ac:spMkLst>
            <pc:docMk/>
            <pc:sldMk cId="3489968787" sldId="341"/>
            <ac:spMk id="10" creationId="{E2384209-CB15-4CDF-9D31-C44FD9A3F20D}"/>
          </ac:spMkLst>
        </pc:spChg>
        <pc:spChg chg="del">
          <ac:chgData name="Moutushi Tanha" userId="62f9b1f3-ddcf-45d7-a6a4-b667feecf47e" providerId="ADAL" clId="{8EC2846E-E16C-42DA-BE44-296B950B12A4}" dt="2025-01-28T13:37:13.657" v="264"/>
          <ac:spMkLst>
            <pc:docMk/>
            <pc:sldMk cId="3489968787" sldId="341"/>
            <ac:spMk id="12" creationId="{2633B3B5-CC90-43F0-8714-D31D1F3F0209}"/>
          </ac:spMkLst>
        </pc:spChg>
        <pc:spChg chg="del">
          <ac:chgData name="Moutushi Tanha" userId="62f9b1f3-ddcf-45d7-a6a4-b667feecf47e" providerId="ADAL" clId="{8EC2846E-E16C-42DA-BE44-296B950B12A4}" dt="2025-01-28T13:37:13.657" v="264"/>
          <ac:spMkLst>
            <pc:docMk/>
            <pc:sldMk cId="3489968787" sldId="341"/>
            <ac:spMk id="14" creationId="{A8D57A06-A426-446D-B02C-A2DC6B62E45E}"/>
          </ac:spMkLst>
        </pc:spChg>
      </pc:sldChg>
      <pc:sldChg chg="new">
        <pc:chgData name="Moutushi Tanha" userId="62f9b1f3-ddcf-45d7-a6a4-b667feecf47e" providerId="ADAL" clId="{8EC2846E-E16C-42DA-BE44-296B950B12A4}" dt="2025-01-28T13:38:24.690" v="272" actId="680"/>
        <pc:sldMkLst>
          <pc:docMk/>
          <pc:sldMk cId="2802730034" sldId="342"/>
        </pc:sldMkLst>
      </pc:sldChg>
      <pc:sldChg chg="new">
        <pc:chgData name="Moutushi Tanha" userId="62f9b1f3-ddcf-45d7-a6a4-b667feecf47e" providerId="ADAL" clId="{8EC2846E-E16C-42DA-BE44-296B950B12A4}" dt="2025-01-28T13:38:25.490" v="273" actId="680"/>
        <pc:sldMkLst>
          <pc:docMk/>
          <pc:sldMk cId="2461635537" sldId="343"/>
        </pc:sldMkLst>
      </pc:sldChg>
      <pc:sldChg chg="new">
        <pc:chgData name="Moutushi Tanha" userId="62f9b1f3-ddcf-45d7-a6a4-b667feecf47e" providerId="ADAL" clId="{8EC2846E-E16C-42DA-BE44-296B950B12A4}" dt="2025-01-28T13:38:25.867" v="274" actId="680"/>
        <pc:sldMkLst>
          <pc:docMk/>
          <pc:sldMk cId="2248402445" sldId="344"/>
        </pc:sldMkLst>
      </pc:sldChg>
      <pc:sldChg chg="addSp modSp new mod ord setBg">
        <pc:chgData name="Moutushi Tanha" userId="62f9b1f3-ddcf-45d7-a6a4-b667feecf47e" providerId="ADAL" clId="{8EC2846E-E16C-42DA-BE44-296B950B12A4}" dt="2025-01-28T13:42:30.018" v="306" actId="14100"/>
        <pc:sldMkLst>
          <pc:docMk/>
          <pc:sldMk cId="2221653663" sldId="345"/>
        </pc:sldMkLst>
        <pc:spChg chg="add">
          <ac:chgData name="Moutushi Tanha" userId="62f9b1f3-ddcf-45d7-a6a4-b667feecf47e" providerId="ADAL" clId="{8EC2846E-E16C-42DA-BE44-296B950B12A4}" dt="2025-01-28T13:40:48.578" v="290" actId="26606"/>
          <ac:spMkLst>
            <pc:docMk/>
            <pc:sldMk cId="2221653663" sldId="345"/>
            <ac:spMk id="7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8T13:40:48.578" v="290" actId="26606"/>
          <ac:spMkLst>
            <pc:docMk/>
            <pc:sldMk cId="2221653663" sldId="345"/>
            <ac:spMk id="9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8T13:40:48.578" v="290" actId="26606"/>
          <ac:spMkLst>
            <pc:docMk/>
            <pc:sldMk cId="2221653663" sldId="345"/>
            <ac:spMk id="11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8T13:40:48.578" v="290" actId="26606"/>
          <ac:spMkLst>
            <pc:docMk/>
            <pc:sldMk cId="2221653663" sldId="345"/>
            <ac:spMk id="13" creationId="{A8D57A06-A426-446D-B02C-A2DC6B62E45E}"/>
          </ac:spMkLst>
        </pc:spChg>
        <pc:picChg chg="add mod">
          <ac:chgData name="Moutushi Tanha" userId="62f9b1f3-ddcf-45d7-a6a4-b667feecf47e" providerId="ADAL" clId="{8EC2846E-E16C-42DA-BE44-296B950B12A4}" dt="2025-01-28T13:42:30.018" v="306" actId="14100"/>
          <ac:picMkLst>
            <pc:docMk/>
            <pc:sldMk cId="2221653663" sldId="345"/>
            <ac:picMk id="2" creationId="{9251005C-4F2E-D6E6-E8C8-5A8AE9287AED}"/>
          </ac:picMkLst>
        </pc:picChg>
      </pc:sldChg>
      <pc:sldChg chg="delSp add setBg delDesignElem">
        <pc:chgData name="Moutushi Tanha" userId="62f9b1f3-ddcf-45d7-a6a4-b667feecf47e" providerId="ADAL" clId="{8EC2846E-E16C-42DA-BE44-296B950B12A4}" dt="2025-01-28T13:38:30.265" v="277"/>
        <pc:sldMkLst>
          <pc:docMk/>
          <pc:sldMk cId="627650984" sldId="346"/>
        </pc:sldMkLst>
        <pc:spChg chg="del">
          <ac:chgData name="Moutushi Tanha" userId="62f9b1f3-ddcf-45d7-a6a4-b667feecf47e" providerId="ADAL" clId="{8EC2846E-E16C-42DA-BE44-296B950B12A4}" dt="2025-01-28T13:38:30.265" v="277"/>
          <ac:spMkLst>
            <pc:docMk/>
            <pc:sldMk cId="627650984" sldId="346"/>
            <ac:spMk id="8" creationId="{AB8C311F-7253-4AED-9701-7FC0708C41C7}"/>
          </ac:spMkLst>
        </pc:spChg>
        <pc:spChg chg="del">
          <ac:chgData name="Moutushi Tanha" userId="62f9b1f3-ddcf-45d7-a6a4-b667feecf47e" providerId="ADAL" clId="{8EC2846E-E16C-42DA-BE44-296B950B12A4}" dt="2025-01-28T13:38:30.265" v="277"/>
          <ac:spMkLst>
            <pc:docMk/>
            <pc:sldMk cId="627650984" sldId="346"/>
            <ac:spMk id="10" creationId="{E2384209-CB15-4CDF-9D31-C44FD9A3F20D}"/>
          </ac:spMkLst>
        </pc:spChg>
        <pc:spChg chg="del">
          <ac:chgData name="Moutushi Tanha" userId="62f9b1f3-ddcf-45d7-a6a4-b667feecf47e" providerId="ADAL" clId="{8EC2846E-E16C-42DA-BE44-296B950B12A4}" dt="2025-01-28T13:38:30.265" v="277"/>
          <ac:spMkLst>
            <pc:docMk/>
            <pc:sldMk cId="627650984" sldId="346"/>
            <ac:spMk id="12" creationId="{2633B3B5-CC90-43F0-8714-D31D1F3F0209}"/>
          </ac:spMkLst>
        </pc:spChg>
        <pc:spChg chg="del">
          <ac:chgData name="Moutushi Tanha" userId="62f9b1f3-ddcf-45d7-a6a4-b667feecf47e" providerId="ADAL" clId="{8EC2846E-E16C-42DA-BE44-296B950B12A4}" dt="2025-01-28T13:38:30.265" v="277"/>
          <ac:spMkLst>
            <pc:docMk/>
            <pc:sldMk cId="627650984" sldId="346"/>
            <ac:spMk id="14" creationId="{A8D57A06-A426-446D-B02C-A2DC6B62E45E}"/>
          </ac:spMkLst>
        </pc:spChg>
      </pc:sldChg>
      <pc:sldChg chg="delSp modSp add mod setBg delDesignElem">
        <pc:chgData name="Moutushi Tanha" userId="62f9b1f3-ddcf-45d7-a6a4-b667feecf47e" providerId="ADAL" clId="{8EC2846E-E16C-42DA-BE44-296B950B12A4}" dt="2025-01-28T13:38:58.328" v="280" actId="1076"/>
        <pc:sldMkLst>
          <pc:docMk/>
          <pc:sldMk cId="1637874436" sldId="347"/>
        </pc:sldMkLst>
        <pc:spChg chg="del">
          <ac:chgData name="Moutushi Tanha" userId="62f9b1f3-ddcf-45d7-a6a4-b667feecf47e" providerId="ADAL" clId="{8EC2846E-E16C-42DA-BE44-296B950B12A4}" dt="2025-01-28T13:38:52.208" v="279"/>
          <ac:spMkLst>
            <pc:docMk/>
            <pc:sldMk cId="1637874436" sldId="347"/>
            <ac:spMk id="8" creationId="{AB8C311F-7253-4AED-9701-7FC0708C41C7}"/>
          </ac:spMkLst>
        </pc:spChg>
        <pc:spChg chg="del">
          <ac:chgData name="Moutushi Tanha" userId="62f9b1f3-ddcf-45d7-a6a4-b667feecf47e" providerId="ADAL" clId="{8EC2846E-E16C-42DA-BE44-296B950B12A4}" dt="2025-01-28T13:38:52.208" v="279"/>
          <ac:spMkLst>
            <pc:docMk/>
            <pc:sldMk cId="1637874436" sldId="347"/>
            <ac:spMk id="10" creationId="{E2384209-CB15-4CDF-9D31-C44FD9A3F20D}"/>
          </ac:spMkLst>
        </pc:spChg>
        <pc:spChg chg="del">
          <ac:chgData name="Moutushi Tanha" userId="62f9b1f3-ddcf-45d7-a6a4-b667feecf47e" providerId="ADAL" clId="{8EC2846E-E16C-42DA-BE44-296B950B12A4}" dt="2025-01-28T13:38:52.208" v="279"/>
          <ac:spMkLst>
            <pc:docMk/>
            <pc:sldMk cId="1637874436" sldId="347"/>
            <ac:spMk id="12" creationId="{2633B3B5-CC90-43F0-8714-D31D1F3F0209}"/>
          </ac:spMkLst>
        </pc:spChg>
        <pc:spChg chg="del">
          <ac:chgData name="Moutushi Tanha" userId="62f9b1f3-ddcf-45d7-a6a4-b667feecf47e" providerId="ADAL" clId="{8EC2846E-E16C-42DA-BE44-296B950B12A4}" dt="2025-01-28T13:38:52.208" v="279"/>
          <ac:spMkLst>
            <pc:docMk/>
            <pc:sldMk cId="1637874436" sldId="347"/>
            <ac:spMk id="14" creationId="{A8D57A06-A426-446D-B02C-A2DC6B62E45E}"/>
          </ac:spMkLst>
        </pc:spChg>
        <pc:picChg chg="mod">
          <ac:chgData name="Moutushi Tanha" userId="62f9b1f3-ddcf-45d7-a6a4-b667feecf47e" providerId="ADAL" clId="{8EC2846E-E16C-42DA-BE44-296B950B12A4}" dt="2025-01-28T13:38:58.328" v="280" actId="1076"/>
          <ac:picMkLst>
            <pc:docMk/>
            <pc:sldMk cId="1637874436" sldId="347"/>
            <ac:picMk id="3" creationId="{BF2F2DCA-15EE-6319-97FF-1AF5F4F98BAB}"/>
          </ac:picMkLst>
        </pc:picChg>
      </pc:sldChg>
      <pc:sldChg chg="delSp add setBg delDesignElem">
        <pc:chgData name="Moutushi Tanha" userId="62f9b1f3-ddcf-45d7-a6a4-b667feecf47e" providerId="ADAL" clId="{8EC2846E-E16C-42DA-BE44-296B950B12A4}" dt="2025-01-28T13:39:33.856" v="282"/>
        <pc:sldMkLst>
          <pc:docMk/>
          <pc:sldMk cId="1851767605" sldId="348"/>
        </pc:sldMkLst>
        <pc:spChg chg="del">
          <ac:chgData name="Moutushi Tanha" userId="62f9b1f3-ddcf-45d7-a6a4-b667feecf47e" providerId="ADAL" clId="{8EC2846E-E16C-42DA-BE44-296B950B12A4}" dt="2025-01-28T13:39:33.856" v="282"/>
          <ac:spMkLst>
            <pc:docMk/>
            <pc:sldMk cId="1851767605" sldId="348"/>
            <ac:spMk id="8" creationId="{AB8C311F-7253-4AED-9701-7FC0708C41C7}"/>
          </ac:spMkLst>
        </pc:spChg>
        <pc:spChg chg="del">
          <ac:chgData name="Moutushi Tanha" userId="62f9b1f3-ddcf-45d7-a6a4-b667feecf47e" providerId="ADAL" clId="{8EC2846E-E16C-42DA-BE44-296B950B12A4}" dt="2025-01-28T13:39:33.856" v="282"/>
          <ac:spMkLst>
            <pc:docMk/>
            <pc:sldMk cId="1851767605" sldId="348"/>
            <ac:spMk id="10" creationId="{E2384209-CB15-4CDF-9D31-C44FD9A3F20D}"/>
          </ac:spMkLst>
        </pc:spChg>
        <pc:spChg chg="del">
          <ac:chgData name="Moutushi Tanha" userId="62f9b1f3-ddcf-45d7-a6a4-b667feecf47e" providerId="ADAL" clId="{8EC2846E-E16C-42DA-BE44-296B950B12A4}" dt="2025-01-28T13:39:33.856" v="282"/>
          <ac:spMkLst>
            <pc:docMk/>
            <pc:sldMk cId="1851767605" sldId="348"/>
            <ac:spMk id="12" creationId="{2633B3B5-CC90-43F0-8714-D31D1F3F0209}"/>
          </ac:spMkLst>
        </pc:spChg>
        <pc:spChg chg="del">
          <ac:chgData name="Moutushi Tanha" userId="62f9b1f3-ddcf-45d7-a6a4-b667feecf47e" providerId="ADAL" clId="{8EC2846E-E16C-42DA-BE44-296B950B12A4}" dt="2025-01-28T13:39:33.856" v="282"/>
          <ac:spMkLst>
            <pc:docMk/>
            <pc:sldMk cId="1851767605" sldId="348"/>
            <ac:spMk id="14" creationId="{A8D57A06-A426-446D-B02C-A2DC6B62E45E}"/>
          </ac:spMkLst>
        </pc:spChg>
      </pc:sldChg>
      <pc:sldChg chg="delSp add setBg delDesignElem">
        <pc:chgData name="Moutushi Tanha" userId="62f9b1f3-ddcf-45d7-a6a4-b667feecf47e" providerId="ADAL" clId="{8EC2846E-E16C-42DA-BE44-296B950B12A4}" dt="2025-01-28T13:39:59.085" v="284"/>
        <pc:sldMkLst>
          <pc:docMk/>
          <pc:sldMk cId="1336729964" sldId="349"/>
        </pc:sldMkLst>
        <pc:spChg chg="del">
          <ac:chgData name="Moutushi Tanha" userId="62f9b1f3-ddcf-45d7-a6a4-b667feecf47e" providerId="ADAL" clId="{8EC2846E-E16C-42DA-BE44-296B950B12A4}" dt="2025-01-28T13:39:59.085" v="284"/>
          <ac:spMkLst>
            <pc:docMk/>
            <pc:sldMk cId="1336729964" sldId="349"/>
            <ac:spMk id="8" creationId="{AB8C311F-7253-4AED-9701-7FC0708C41C7}"/>
          </ac:spMkLst>
        </pc:spChg>
        <pc:spChg chg="del">
          <ac:chgData name="Moutushi Tanha" userId="62f9b1f3-ddcf-45d7-a6a4-b667feecf47e" providerId="ADAL" clId="{8EC2846E-E16C-42DA-BE44-296B950B12A4}" dt="2025-01-28T13:39:59.085" v="284"/>
          <ac:spMkLst>
            <pc:docMk/>
            <pc:sldMk cId="1336729964" sldId="349"/>
            <ac:spMk id="10" creationId="{E2384209-CB15-4CDF-9D31-C44FD9A3F20D}"/>
          </ac:spMkLst>
        </pc:spChg>
        <pc:spChg chg="del">
          <ac:chgData name="Moutushi Tanha" userId="62f9b1f3-ddcf-45d7-a6a4-b667feecf47e" providerId="ADAL" clId="{8EC2846E-E16C-42DA-BE44-296B950B12A4}" dt="2025-01-28T13:39:59.085" v="284"/>
          <ac:spMkLst>
            <pc:docMk/>
            <pc:sldMk cId="1336729964" sldId="349"/>
            <ac:spMk id="12" creationId="{2633B3B5-CC90-43F0-8714-D31D1F3F0209}"/>
          </ac:spMkLst>
        </pc:spChg>
        <pc:spChg chg="del">
          <ac:chgData name="Moutushi Tanha" userId="62f9b1f3-ddcf-45d7-a6a4-b667feecf47e" providerId="ADAL" clId="{8EC2846E-E16C-42DA-BE44-296B950B12A4}" dt="2025-01-28T13:39:59.085" v="284"/>
          <ac:spMkLst>
            <pc:docMk/>
            <pc:sldMk cId="1336729964" sldId="349"/>
            <ac:spMk id="14" creationId="{A8D57A06-A426-446D-B02C-A2DC6B62E45E}"/>
          </ac:spMkLst>
        </pc:spChg>
      </pc:sldChg>
      <pc:sldChg chg="addSp delSp modSp new mod setBg">
        <pc:chgData name="Moutushi Tanha" userId="62f9b1f3-ddcf-45d7-a6a4-b667feecf47e" providerId="ADAL" clId="{8EC2846E-E16C-42DA-BE44-296B950B12A4}" dt="2025-01-28T13:42:18.288" v="303" actId="1076"/>
        <pc:sldMkLst>
          <pc:docMk/>
          <pc:sldMk cId="1549914432" sldId="350"/>
        </pc:sldMkLst>
        <pc:spChg chg="add">
          <ac:chgData name="Moutushi Tanha" userId="62f9b1f3-ddcf-45d7-a6a4-b667feecf47e" providerId="ADAL" clId="{8EC2846E-E16C-42DA-BE44-296B950B12A4}" dt="2025-01-28T13:41:46.879" v="294" actId="26606"/>
          <ac:spMkLst>
            <pc:docMk/>
            <pc:sldMk cId="1549914432" sldId="350"/>
            <ac:spMk id="7" creationId="{AB8C311F-7253-4AED-9701-7FC0708C41C7}"/>
          </ac:spMkLst>
        </pc:spChg>
        <pc:spChg chg="add">
          <ac:chgData name="Moutushi Tanha" userId="62f9b1f3-ddcf-45d7-a6a4-b667feecf47e" providerId="ADAL" clId="{8EC2846E-E16C-42DA-BE44-296B950B12A4}" dt="2025-01-28T13:41:46.879" v="294" actId="26606"/>
          <ac:spMkLst>
            <pc:docMk/>
            <pc:sldMk cId="1549914432" sldId="350"/>
            <ac:spMk id="9" creationId="{E2384209-CB15-4CDF-9D31-C44FD9A3F20D}"/>
          </ac:spMkLst>
        </pc:spChg>
        <pc:spChg chg="add">
          <ac:chgData name="Moutushi Tanha" userId="62f9b1f3-ddcf-45d7-a6a4-b667feecf47e" providerId="ADAL" clId="{8EC2846E-E16C-42DA-BE44-296B950B12A4}" dt="2025-01-28T13:41:46.879" v="294" actId="26606"/>
          <ac:spMkLst>
            <pc:docMk/>
            <pc:sldMk cId="1549914432" sldId="350"/>
            <ac:spMk id="11" creationId="{2633B3B5-CC90-43F0-8714-D31D1F3F0209}"/>
          </ac:spMkLst>
        </pc:spChg>
        <pc:spChg chg="add">
          <ac:chgData name="Moutushi Tanha" userId="62f9b1f3-ddcf-45d7-a6a4-b667feecf47e" providerId="ADAL" clId="{8EC2846E-E16C-42DA-BE44-296B950B12A4}" dt="2025-01-28T13:41:46.879" v="294" actId="26606"/>
          <ac:spMkLst>
            <pc:docMk/>
            <pc:sldMk cId="1549914432" sldId="350"/>
            <ac:spMk id="13" creationId="{A8D57A06-A426-446D-B02C-A2DC6B62E45E}"/>
          </ac:spMkLst>
        </pc:spChg>
        <pc:picChg chg="add del mod">
          <ac:chgData name="Moutushi Tanha" userId="62f9b1f3-ddcf-45d7-a6a4-b667feecf47e" providerId="ADAL" clId="{8EC2846E-E16C-42DA-BE44-296B950B12A4}" dt="2025-01-28T13:42:14.833" v="302" actId="21"/>
          <ac:picMkLst>
            <pc:docMk/>
            <pc:sldMk cId="1549914432" sldId="350"/>
            <ac:picMk id="2" creationId="{21536155-737A-582F-4274-D583A79721D2}"/>
          </ac:picMkLst>
        </pc:picChg>
        <pc:picChg chg="add mod">
          <ac:chgData name="Moutushi Tanha" userId="62f9b1f3-ddcf-45d7-a6a4-b667feecf47e" providerId="ADAL" clId="{8EC2846E-E16C-42DA-BE44-296B950B12A4}" dt="2025-01-28T13:42:18.288" v="303" actId="1076"/>
          <ac:picMkLst>
            <pc:docMk/>
            <pc:sldMk cId="1549914432" sldId="350"/>
            <ac:picMk id="3" creationId="{23C4523D-A068-9C04-F606-2915915F7F4F}"/>
          </ac:picMkLst>
        </pc:picChg>
      </pc:sldChg>
      <pc:sldChg chg="new">
        <pc:chgData name="Moutushi Tanha" userId="62f9b1f3-ddcf-45d7-a6a4-b667feecf47e" providerId="ADAL" clId="{8EC2846E-E16C-42DA-BE44-296B950B12A4}" dt="2025-01-28T13:42:35.937" v="307" actId="680"/>
        <pc:sldMkLst>
          <pc:docMk/>
          <pc:sldMk cId="3914255093" sldId="351"/>
        </pc:sldMkLst>
      </pc:sldChg>
      <pc:sldChg chg="new">
        <pc:chgData name="Moutushi Tanha" userId="62f9b1f3-ddcf-45d7-a6a4-b667feecf47e" providerId="ADAL" clId="{8EC2846E-E16C-42DA-BE44-296B950B12A4}" dt="2025-01-28T13:42:36.637" v="308" actId="680"/>
        <pc:sldMkLst>
          <pc:docMk/>
          <pc:sldMk cId="4262988476" sldId="352"/>
        </pc:sldMkLst>
      </pc:sldChg>
    </pc:docChg>
  </pc:docChgLst>
  <pc:docChgLst>
    <pc:chgData name="Moutushi Tanha" userId="S::m.tanha@uwtsd.ac.uk::62f9b1f3-ddcf-45d7-a6a4-b667feecf47e" providerId="AD" clId="Web-{2746D770-B431-E733-B6FE-C6649808694A}"/>
    <pc:docChg chg="addSld delSld sldOrd">
      <pc:chgData name="Moutushi Tanha" userId="S::m.tanha@uwtsd.ac.uk::62f9b1f3-ddcf-45d7-a6a4-b667feecf47e" providerId="AD" clId="Web-{2746D770-B431-E733-B6FE-C6649808694A}" dt="2025-01-28T19:58:28.563" v="23"/>
      <pc:docMkLst>
        <pc:docMk/>
      </pc:docMkLst>
      <pc:sldChg chg="add">
        <pc:chgData name="Moutushi Tanha" userId="S::m.tanha@uwtsd.ac.uk::62f9b1f3-ddcf-45d7-a6a4-b667feecf47e" providerId="AD" clId="Web-{2746D770-B431-E733-B6FE-C6649808694A}" dt="2025-01-28T19:25:58.029" v="17"/>
        <pc:sldMkLst>
          <pc:docMk/>
          <pc:sldMk cId="2532033694" sldId="295"/>
        </pc:sldMkLst>
      </pc:sldChg>
      <pc:sldChg chg="add">
        <pc:chgData name="Moutushi Tanha" userId="S::m.tanha@uwtsd.ac.uk::62f9b1f3-ddcf-45d7-a6a4-b667feecf47e" providerId="AD" clId="Web-{2746D770-B431-E733-B6FE-C6649808694A}" dt="2025-01-28T19:31:32.159" v="21"/>
        <pc:sldMkLst>
          <pc:docMk/>
          <pc:sldMk cId="3596476251" sldId="297"/>
        </pc:sldMkLst>
      </pc:sldChg>
      <pc:sldChg chg="add">
        <pc:chgData name="Moutushi Tanha" userId="S::m.tanha@uwtsd.ac.uk::62f9b1f3-ddcf-45d7-a6a4-b667feecf47e" providerId="AD" clId="Web-{2746D770-B431-E733-B6FE-C6649808694A}" dt="2025-01-28T19:31:13.752" v="19"/>
        <pc:sldMkLst>
          <pc:docMk/>
          <pc:sldMk cId="1768359308" sldId="298"/>
        </pc:sldMkLst>
      </pc:sldChg>
      <pc:sldChg chg="del">
        <pc:chgData name="Moutushi Tanha" userId="S::m.tanha@uwtsd.ac.uk::62f9b1f3-ddcf-45d7-a6a4-b667feecf47e" providerId="AD" clId="Web-{2746D770-B431-E733-B6FE-C6649808694A}" dt="2025-01-28T19:58:28.563" v="23"/>
        <pc:sldMkLst>
          <pc:docMk/>
          <pc:sldMk cId="1603808259" sldId="335"/>
        </pc:sldMkLst>
      </pc:sldChg>
      <pc:sldChg chg="del">
        <pc:chgData name="Moutushi Tanha" userId="S::m.tanha@uwtsd.ac.uk::62f9b1f3-ddcf-45d7-a6a4-b667feecf47e" providerId="AD" clId="Web-{2746D770-B431-E733-B6FE-C6649808694A}" dt="2025-01-28T19:13:50.712" v="0"/>
        <pc:sldMkLst>
          <pc:docMk/>
          <pc:sldMk cId="2802730034" sldId="342"/>
        </pc:sldMkLst>
      </pc:sldChg>
      <pc:sldChg chg="del">
        <pc:chgData name="Moutushi Tanha" userId="S::m.tanha@uwtsd.ac.uk::62f9b1f3-ddcf-45d7-a6a4-b667feecf47e" providerId="AD" clId="Web-{2746D770-B431-E733-B6FE-C6649808694A}" dt="2025-01-28T19:13:58.807" v="1"/>
        <pc:sldMkLst>
          <pc:docMk/>
          <pc:sldMk cId="2461635537" sldId="343"/>
        </pc:sldMkLst>
      </pc:sldChg>
      <pc:sldChg chg="del">
        <pc:chgData name="Moutushi Tanha" userId="S::m.tanha@uwtsd.ac.uk::62f9b1f3-ddcf-45d7-a6a4-b667feecf47e" providerId="AD" clId="Web-{2746D770-B431-E733-B6FE-C6649808694A}" dt="2025-01-28T19:14:02.651" v="2"/>
        <pc:sldMkLst>
          <pc:docMk/>
          <pc:sldMk cId="2248402445" sldId="344"/>
        </pc:sldMkLst>
      </pc:sldChg>
      <pc:sldChg chg="ord">
        <pc:chgData name="Moutushi Tanha" userId="S::m.tanha@uwtsd.ac.uk::62f9b1f3-ddcf-45d7-a6a4-b667feecf47e" providerId="AD" clId="Web-{2746D770-B431-E733-B6FE-C6649808694A}" dt="2025-01-28T19:31:34.800" v="22"/>
        <pc:sldMkLst>
          <pc:docMk/>
          <pc:sldMk cId="3914255093" sldId="351"/>
        </pc:sldMkLst>
      </pc:sldChg>
      <pc:sldChg chg="add ord">
        <pc:chgData name="Moutushi Tanha" userId="S::m.tanha@uwtsd.ac.uk::62f9b1f3-ddcf-45d7-a6a4-b667feecf47e" providerId="AD" clId="Web-{2746D770-B431-E733-B6FE-C6649808694A}" dt="2025-01-28T19:21:56.452" v="5"/>
        <pc:sldMkLst>
          <pc:docMk/>
          <pc:sldMk cId="2066561026" sldId="353"/>
        </pc:sldMkLst>
      </pc:sldChg>
      <pc:sldChg chg="add ord">
        <pc:chgData name="Moutushi Tanha" userId="S::m.tanha@uwtsd.ac.uk::62f9b1f3-ddcf-45d7-a6a4-b667feecf47e" providerId="AD" clId="Web-{2746D770-B431-E733-B6FE-C6649808694A}" dt="2025-01-28T19:22:31.767" v="9"/>
        <pc:sldMkLst>
          <pc:docMk/>
          <pc:sldMk cId="1072134797" sldId="354"/>
        </pc:sldMkLst>
      </pc:sldChg>
      <pc:sldChg chg="add ord">
        <pc:chgData name="Moutushi Tanha" userId="S::m.tanha@uwtsd.ac.uk::62f9b1f3-ddcf-45d7-a6a4-b667feecf47e" providerId="AD" clId="Web-{2746D770-B431-E733-B6FE-C6649808694A}" dt="2025-01-28T19:23:42.630" v="13"/>
        <pc:sldMkLst>
          <pc:docMk/>
          <pc:sldMk cId="3408143692" sldId="355"/>
        </pc:sldMkLst>
      </pc:sldChg>
      <pc:sldChg chg="add">
        <pc:chgData name="Moutushi Tanha" userId="S::m.tanha@uwtsd.ac.uk::62f9b1f3-ddcf-45d7-a6a4-b667feecf47e" providerId="AD" clId="Web-{2746D770-B431-E733-B6FE-C6649808694A}" dt="2025-01-28T19:25:05.386" v="15"/>
        <pc:sldMkLst>
          <pc:docMk/>
          <pc:sldMk cId="3134455801" sldId="35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85544-D372-A6CA-BA8E-8768A0F500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0DC079-0B67-9CAD-5BA0-6996CDA509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BF20C-DB49-C040-0B0E-56FD83188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FF4878-1C38-FCF5-B77B-1A82F52BF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0C134-0752-A847-9D9F-08DED101B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661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CDC8D-0894-B66D-EFBE-EF00E606E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145C0-C24A-D4FB-6371-E0248043B5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2F29-6EBD-8CE5-0EA4-C2FAA184F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6FB63-B241-A9D9-A03B-A267B45E6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5FB39-0FAF-4D79-378C-3A7D1DAE9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780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12DE7-C854-3DB2-7D64-3E647D268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6B9C1-0090-BCB4-655A-8EC91744C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36603-23AC-DD9F-9A0A-EA6FD5116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CA77F-8ACB-7858-8F04-287B0F486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98DC5-9637-1FD6-DFBA-1A764C154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10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64B76-D234-656D-35A4-D560188BC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E6427-FCE2-CE3C-9A1B-7BF325F719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75FA4-56BC-87C1-1417-99C5BF27B7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77A205-B894-DEFB-8E8C-21632DD00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C31450-61A7-5867-77DB-2766AAA0C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B0FB77-232F-12B2-933F-A465AF8C5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49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51F76-E412-F7DE-B218-679DAD8C2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DBD324-5135-3B5C-8843-D80221EB6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A50345-6047-B5FF-6144-77DF0607C6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8FEC75-5024-30C1-D80D-0E019EE780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49B31F-045F-A1D9-91EF-680104EA87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11EEE7-B7A2-1409-E847-4CE780314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060724-075B-2EFD-074E-5F028D9F9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F7FFF2-697F-9130-00DC-09C38F4C5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24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6E103-D9B2-BE77-F455-8FCA93668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BF23B7-A682-7B69-0735-1C8D707B7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A964A6-1357-BB7D-DD93-27324AE45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28DC87-08E1-C509-27C4-E28202A33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3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EFFCC6-972E-D2CA-4781-E5CBACB77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64783D-9701-477B-5824-2B3234455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6B6E14-4D86-DABE-D776-E78FB8E61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26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09410-3CBC-62A5-DA4E-00FA7B724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D3F3C-D22B-770D-D815-1CC4FB671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68223B-F5FE-1DD1-4E77-2F0092285D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EE711-1E32-6E07-78CD-D6268A376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6635A-63F7-3068-AA57-B3635D057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CB7A4C-7E50-EB3D-3E58-146783D9A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560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8027D-0EB1-42C1-5D6F-9510CBF6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AF2120-AA64-321E-A0EC-2869C24403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2918A4-C9AE-57E5-F924-692980C9B3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C0ADD6-2161-73DE-6CF9-CD23B69E6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D3DCB-4DE9-AE85-7E64-8BB17C6D5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3F8D3D-F260-8788-D2B2-F68A167E0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84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5C570-C40E-6B36-1FB4-6EDDBE577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3B1EF7-42FB-9B79-C093-998D51363E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BB305B-9E78-65C4-B536-5FE078EE1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3FBBB-DE16-1309-CC63-81DD97D5F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03A56-021A-DC98-4201-07F51D871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284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0A6A6A-0EE9-E56B-36D9-428A1BE57B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F730DC-E741-A965-BB36-C2876A9E2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98ABE0-E6F0-EF40-DD40-26EE6EAE9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B39150-5AF6-8CB1-D044-22E985ED8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2036B8-140B-18DB-C751-193AD9C2D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102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D564C8-0BBE-DC7D-88C0-C280B5464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8FDB62-B7A9-1099-54BF-476CD0016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9DFEC-6B9D-3EAE-73E8-30DA6E0736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C3A5A-F452-4E05-9D76-872337C43E2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B167B-95D9-3CFF-F254-2AD6B5AFE4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90A979-6981-E3BA-E57F-F064B972D0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414B2-016A-40A3-9AA3-303C110D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387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0862EC-2D36-16E6-C99D-0F9D6539EB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GB" sz="3700" dirty="0">
                <a:solidFill>
                  <a:schemeClr val="tx2"/>
                </a:solidFill>
              </a:rPr>
              <a:t>Introduction to Statistics &amp; Central Tendency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7D0C57-3B8F-3104-E4FC-740B428338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096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en-GB" sz="2000">
                <a:solidFill>
                  <a:schemeClr val="tx2"/>
                </a:solidFill>
              </a:rPr>
              <a:t>Lecture 7</a:t>
            </a:r>
          </a:p>
        </p:txBody>
      </p:sp>
      <p:pic>
        <p:nvPicPr>
          <p:cNvPr id="7" name="Graphic 6" descr="Bar chart">
            <a:extLst>
              <a:ext uri="{FF2B5EF4-FFF2-40B4-BE49-F238E27FC236}">
                <a16:creationId xmlns:a16="http://schemas.microsoft.com/office/drawing/2014/main" id="{5B3618FB-8517-6E5D-AFCE-FD7B955EB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52206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00D9C9-860F-DF79-9048-DE8065DED2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54678"/>
            <a:ext cx="11277600" cy="589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968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00740B-DE3C-B9C2-2C51-C4F393EBB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25018"/>
            <a:ext cx="11277600" cy="580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50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4A0ACE-B413-C77B-B048-2792451CA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51" y="179798"/>
            <a:ext cx="11522467" cy="656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50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4D277A-39F7-9354-6FDC-EA173B806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45915"/>
            <a:ext cx="11277600" cy="436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67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209A0C-CD30-20DD-A433-529A1AA9E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24" y="244173"/>
            <a:ext cx="11847767" cy="648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729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51005C-4F2E-D6E6-E8C8-5A8AE9287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395554"/>
            <a:ext cx="11277600" cy="601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53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4523D-A068-9C04-F606-2915915F7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53649"/>
            <a:ext cx="12192000" cy="190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14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491FE-33C7-4165-007F-AE1803023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701" y="228067"/>
            <a:ext cx="11327827" cy="650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561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BBEC60-F888-F366-B1AB-02765F074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50" y="680649"/>
            <a:ext cx="11570942" cy="2573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51D69E-5FCD-BD7A-1537-7A0BCFA58C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" y="3518556"/>
            <a:ext cx="11578093" cy="268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34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51A2D8-5D30-7991-BAD6-C63B51E89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17148"/>
            <a:ext cx="11277600" cy="611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43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70C1E3-D972-6EA5-EAEE-FC2884AC9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25" y="246912"/>
            <a:ext cx="11762508" cy="636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455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F6D914-D533-CBAA-8228-A2E9DE512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71232"/>
            <a:ext cx="11277600" cy="567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33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6D8014-3AF2-A5CB-CA25-27E19230C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1047"/>
            <a:ext cx="12192000" cy="553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359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A51C14-EE63-5C8E-3763-BE85326B55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18" y="0"/>
            <a:ext cx="10785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76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069D7D-CEC8-7CE6-4034-8F0901524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52" y="210620"/>
            <a:ext cx="11157735" cy="644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546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AFEEF5-A982-DB49-3478-A745182AB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000" y="1466850"/>
            <a:ext cx="10353675" cy="20961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0BF5F2-E5B7-7FE2-3302-31FF007A9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000" y="3563850"/>
            <a:ext cx="10353675" cy="18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36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52875-128E-BDBA-9144-EB5F09B03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09600"/>
            <a:ext cx="112776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292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3CC7A8-8082-6430-1740-1BF509150E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50570"/>
            <a:ext cx="11277600" cy="5356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8733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DF9719-D152-D216-679D-DA8C9D111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55" y="205483"/>
            <a:ext cx="11332395" cy="645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891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7CB856-4910-F51D-DCB3-80BB7360F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03088"/>
            <a:ext cx="11277600" cy="633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06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9FFBB-79A9-CC26-DC11-BA00EBF6C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263650"/>
            <a:ext cx="1127760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782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6EED4A-FA5A-C5EB-BD5B-5B8BEFD80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114300"/>
            <a:ext cx="11537950" cy="58560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B1E334-BC2A-BE5D-8676-5A3DBB150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88" y="5971194"/>
            <a:ext cx="11537950" cy="75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1706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2849C-A617-5510-06D0-AF2CEAF8C8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115063"/>
            <a:ext cx="11277600" cy="52887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E680A9-27C4-041D-79DC-2321E0F4F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05" y="5403851"/>
            <a:ext cx="11277600" cy="114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1037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34E01A-1456-9B42-4065-0A68AC088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00" y="165100"/>
            <a:ext cx="11004549" cy="657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160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6A51D2-4E34-6DE7-348D-D928E85595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65988"/>
            <a:ext cx="11277600" cy="552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466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D21C7-E49D-C2DC-3256-0FBF5F20F3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2" y="457200"/>
            <a:ext cx="1033669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94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88A92-F7E5-4316-31E0-C940385E4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060705"/>
            <a:ext cx="11277600" cy="473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156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CE0AA-E6A7-E3A2-B835-BFFECDBFD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184" y="228068"/>
            <a:ext cx="11045044" cy="640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6417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B7C32-454D-1288-12F4-1A9931704F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83" y="345591"/>
            <a:ext cx="11597319" cy="623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4127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C1BE18-8ED5-EF6F-FB4D-8C7646290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9650"/>
            <a:ext cx="11277600" cy="3298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6601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21B8B8-76D3-B1F6-6C90-5A4F794C3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0293"/>
            <a:ext cx="11277600" cy="6045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593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D4FF7-1276-B626-88B6-F4CD272FB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066822"/>
            <a:ext cx="11277600" cy="4841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15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5CF237-7B0F-BAF4-F462-2EF499615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80" y="641350"/>
            <a:ext cx="11779250" cy="38713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A8065E-4E7A-C262-FE81-1195703223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92" y="4513596"/>
            <a:ext cx="11779250" cy="105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884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8C13C-A6CA-018E-9B54-432AF9D66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66" y="457200"/>
            <a:ext cx="1100666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0603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B4F32-C6B7-C8F6-A2F9-D067A603C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209551"/>
            <a:ext cx="11277600" cy="42631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A78C63-1E5B-5B8A-80B3-082FDB63B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817" y="4473577"/>
            <a:ext cx="1127760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548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FC20B-CE48-D414-0E5F-5152C62DC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158" y="466292"/>
            <a:ext cx="11500138" cy="601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831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247D5-3979-8695-877F-80D87DC78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050" y="1963436"/>
            <a:ext cx="11277600" cy="44183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169E4F-5E91-4811-D092-D71DBA80D6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0" y="960780"/>
            <a:ext cx="11277600" cy="100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5508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BB5FC9-E03E-016C-756E-80827D544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74" y="237837"/>
            <a:ext cx="11178979" cy="639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1368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7C717A-CC47-A522-A5B6-DEA710FA2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048" y="203200"/>
            <a:ext cx="11237449" cy="650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4597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DCA50E-032C-BC31-0150-E8060ADAC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728" y="249382"/>
            <a:ext cx="11152908" cy="639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0531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C44717-4FC5-2CE4-AA63-4AF103F1F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28" y="158750"/>
            <a:ext cx="11525826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616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B20CAD-5809-17BE-5386-02B28E377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" y="163945"/>
            <a:ext cx="11791950" cy="66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424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31AB5-EB6D-B68A-C780-2671AA4F7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7" y="1022349"/>
            <a:ext cx="11277600" cy="30730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E8F515-BEBC-861C-F59C-4FEC04018B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816" y="4096257"/>
            <a:ext cx="11277599" cy="194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623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11C6CA-7C23-6A5E-B6EF-8399F99C6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23" y="101600"/>
            <a:ext cx="11406331" cy="661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652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F1675A-BB0F-DA95-26DB-A3E9C46E2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23516"/>
            <a:ext cx="11277600" cy="622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99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74A81-8DFF-561B-09A3-948A085B9A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486" y="191655"/>
            <a:ext cx="11585038" cy="648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5183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BECC21-6FD7-19C0-0CC3-F0F92BC0A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133" y="260928"/>
            <a:ext cx="11655916" cy="6428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8654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C031F-B81C-D092-8750-3E1F0D747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6" y="270672"/>
            <a:ext cx="11401425" cy="31583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3CB61F-10EF-E3BF-53C6-D8A8E095DE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817" y="3429000"/>
            <a:ext cx="11401425" cy="318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182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1F1E7-89FB-D0A8-2785-0048F48A5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76717"/>
            <a:ext cx="11277600" cy="597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39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18749-612B-8BDD-2243-124A060C8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05" y="6928"/>
            <a:ext cx="11830915" cy="61567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565EE4-2C71-13C3-4F66-9E4495D39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625" y="6164566"/>
            <a:ext cx="11497066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232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box with black text&#10;&#10;AI-generated content may be incorrect.">
            <a:extLst>
              <a:ext uri="{FF2B5EF4-FFF2-40B4-BE49-F238E27FC236}">
                <a16:creationId xmlns:a16="http://schemas.microsoft.com/office/drawing/2014/main" id="{5997F027-CF24-9A2C-20B3-ABD0D71E6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76520"/>
            <a:ext cx="11277600" cy="569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9834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4CB083F6-505B-F3D4-F6FB-F09831DEC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58898"/>
            <a:ext cx="11277600" cy="59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9901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C5EDEAC-7CEC-8E25-B8C1-13F4D030A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89454"/>
            <a:ext cx="11277600" cy="619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7719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blue background&#10;&#10;AI-generated content may be incorrect.">
            <a:extLst>
              <a:ext uri="{FF2B5EF4-FFF2-40B4-BE49-F238E27FC236}">
                <a16:creationId xmlns:a16="http://schemas.microsoft.com/office/drawing/2014/main" id="{1039FE7C-C034-A07F-F95E-548C1349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96143"/>
            <a:ext cx="11277600" cy="580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1934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DA169E-D3F6-CB65-0162-AF6878571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00" y="152400"/>
            <a:ext cx="10585450" cy="658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37165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A4D2F3-52CE-4743-D3E0-7382EED8F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42455"/>
            <a:ext cx="11277600" cy="63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71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2</Paragraphs>
  <Slides>57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Office Theme</vt:lpstr>
      <vt:lpstr>Introduction to Statistics &amp; Central Tendency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Moutushi Tanha</dc:creator>
  <cp:lastModifiedBy>Moutushi Tanha</cp:lastModifiedBy>
  <cp:revision>95</cp:revision>
  <dcterms:created xsi:type="dcterms:W3CDTF">2025-01-26T20:08:10Z</dcterms:created>
  <dcterms:modified xsi:type="dcterms:W3CDTF">2025-01-29T12:11:04Z</dcterms:modified>
</cp:coreProperties>
</file>