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>
      <p:cViewPr varScale="1">
        <p:scale>
          <a:sx n="72" d="100"/>
          <a:sy n="72" d="100"/>
        </p:scale>
        <p:origin x="114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www.epcregister.com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nic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864096"/>
          </a:xfrm>
        </p:spPr>
        <p:txBody>
          <a:bodyPr>
            <a:normAutofit/>
          </a:bodyPr>
          <a:lstStyle/>
          <a:p>
            <a:r>
              <a:rPr lang="en-GB" sz="3600" b="1" dirty="0"/>
              <a:t>Fuel Poverty Jargon Buster No.2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340768"/>
            <a:ext cx="1363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EPC 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488232" y="1340768"/>
            <a:ext cx="61162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Energy Performance Certificate – a rating given to property for energy efficiency</a:t>
            </a:r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2294875"/>
            <a:ext cx="5360943" cy="237626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83568" y="4923165"/>
            <a:ext cx="1363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NICE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486000" y="4923165"/>
            <a:ext cx="61162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National Institute for Health &amp; Care Excellence </a:t>
            </a:r>
            <a:r>
              <a:rPr lang="en-GB" sz="2800" dirty="0">
                <a:hlinkClick r:id="rId4"/>
              </a:rPr>
              <a:t>https://www.nice.org.uk/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9</TotalTime>
  <Words>39</Words>
  <Application>Microsoft Office PowerPoint</Application>
  <PresentationFormat>On-screen Show (4:3)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UWTSD blue background</vt:lpstr>
      <vt:lpstr>Fuel Poverty Jargon Buster No.2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Fuel Poverty Jargon Buster No.2</dc:title>
  <dc:creator>Ken Dicks</dc:creator>
  <cp:lastModifiedBy>Ken Dicks</cp:lastModifiedBy>
  <cp:revision>2</cp:revision>
  <dcterms:created xsi:type="dcterms:W3CDTF">2016-11-16T12:45:36Z</dcterms:created>
  <dcterms:modified xsi:type="dcterms:W3CDTF">2019-11-10T11:50:58Z</dcterms:modified>
</cp:coreProperties>
</file>