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82" r:id="rId5"/>
  </p:sldMasterIdLst>
  <p:notesMasterIdLst>
    <p:notesMasterId r:id="rId28"/>
  </p:notesMasterIdLst>
  <p:sldIdLst>
    <p:sldId id="350" r:id="rId6"/>
    <p:sldId id="363" r:id="rId7"/>
    <p:sldId id="366" r:id="rId8"/>
    <p:sldId id="370" r:id="rId9"/>
    <p:sldId id="371" r:id="rId10"/>
    <p:sldId id="364" r:id="rId11"/>
    <p:sldId id="365" r:id="rId12"/>
    <p:sldId id="289" r:id="rId13"/>
    <p:sldId id="279" r:id="rId14"/>
    <p:sldId id="374" r:id="rId15"/>
    <p:sldId id="375" r:id="rId16"/>
    <p:sldId id="376" r:id="rId17"/>
    <p:sldId id="377" r:id="rId18"/>
    <p:sldId id="280" r:id="rId19"/>
    <p:sldId id="381" r:id="rId20"/>
    <p:sldId id="337" r:id="rId21"/>
    <p:sldId id="263" r:id="rId22"/>
    <p:sldId id="373" r:id="rId23"/>
    <p:sldId id="346" r:id="rId24"/>
    <p:sldId id="367" r:id="rId25"/>
    <p:sldId id="368" r:id="rId26"/>
    <p:sldId id="26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19" autoAdjust="0"/>
  </p:normalViewPr>
  <p:slideViewPr>
    <p:cSldViewPr snapToGrid="0">
      <p:cViewPr varScale="1">
        <p:scale>
          <a:sx n="108" d="100"/>
          <a:sy n="108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e Pitson" userId="db8d2b3e-593d-47e6-a0b5-dc90f7ab49ec" providerId="ADAL" clId="{111ECC2C-BA04-48DD-A90B-0C61057504BD}"/>
    <pc:docChg chg="delSld modSld delMainMaster">
      <pc:chgData name="Marie Pitson" userId="db8d2b3e-593d-47e6-a0b5-dc90f7ab49ec" providerId="ADAL" clId="{111ECC2C-BA04-48DD-A90B-0C61057504BD}" dt="2022-05-27T14:46:57.647" v="73" actId="20577"/>
      <pc:docMkLst>
        <pc:docMk/>
      </pc:docMkLst>
      <pc:sldChg chg="del">
        <pc:chgData name="Marie Pitson" userId="db8d2b3e-593d-47e6-a0b5-dc90f7ab49ec" providerId="ADAL" clId="{111ECC2C-BA04-48DD-A90B-0C61057504BD}" dt="2022-05-27T14:44:53.858" v="29" actId="47"/>
        <pc:sldMkLst>
          <pc:docMk/>
          <pc:sldMk cId="0" sldId="257"/>
        </pc:sldMkLst>
      </pc:sldChg>
      <pc:sldChg chg="del">
        <pc:chgData name="Marie Pitson" userId="db8d2b3e-593d-47e6-a0b5-dc90f7ab49ec" providerId="ADAL" clId="{111ECC2C-BA04-48DD-A90B-0C61057504BD}" dt="2022-05-27T14:44:36.646" v="9" actId="47"/>
        <pc:sldMkLst>
          <pc:docMk/>
          <pc:sldMk cId="0" sldId="258"/>
        </pc:sldMkLst>
      </pc:sldChg>
      <pc:sldChg chg="del">
        <pc:chgData name="Marie Pitson" userId="db8d2b3e-593d-47e6-a0b5-dc90f7ab49ec" providerId="ADAL" clId="{111ECC2C-BA04-48DD-A90B-0C61057504BD}" dt="2022-05-27T14:44:55.217" v="31" actId="47"/>
        <pc:sldMkLst>
          <pc:docMk/>
          <pc:sldMk cId="0" sldId="259"/>
        </pc:sldMkLst>
      </pc:sldChg>
      <pc:sldChg chg="modNotesTx">
        <pc:chgData name="Marie Pitson" userId="db8d2b3e-593d-47e6-a0b5-dc90f7ab49ec" providerId="ADAL" clId="{111ECC2C-BA04-48DD-A90B-0C61057504BD}" dt="2022-05-27T14:46:41.121" v="70" actId="20577"/>
        <pc:sldMkLst>
          <pc:docMk/>
          <pc:sldMk cId="26419673" sldId="262"/>
        </pc:sldMkLst>
      </pc:sldChg>
      <pc:sldChg chg="modNotesTx">
        <pc:chgData name="Marie Pitson" userId="db8d2b3e-593d-47e6-a0b5-dc90f7ab49ec" providerId="ADAL" clId="{111ECC2C-BA04-48DD-A90B-0C61057504BD}" dt="2022-05-27T14:46:11.974" v="65" actId="20577"/>
        <pc:sldMkLst>
          <pc:docMk/>
          <pc:sldMk cId="0" sldId="263"/>
        </pc:sldMkLst>
      </pc:sldChg>
      <pc:sldChg chg="del">
        <pc:chgData name="Marie Pitson" userId="db8d2b3e-593d-47e6-a0b5-dc90f7ab49ec" providerId="ADAL" clId="{111ECC2C-BA04-48DD-A90B-0C61057504BD}" dt="2022-05-27T14:44:53.284" v="28" actId="47"/>
        <pc:sldMkLst>
          <pc:docMk/>
          <pc:sldMk cId="0" sldId="265"/>
        </pc:sldMkLst>
      </pc:sldChg>
      <pc:sldChg chg="del">
        <pc:chgData name="Marie Pitson" userId="db8d2b3e-593d-47e6-a0b5-dc90f7ab49ec" providerId="ADAL" clId="{111ECC2C-BA04-48DD-A90B-0C61057504BD}" dt="2022-05-27T14:44:28.517" v="0" actId="47"/>
        <pc:sldMkLst>
          <pc:docMk/>
          <pc:sldMk cId="895915843" sldId="266"/>
        </pc:sldMkLst>
      </pc:sldChg>
      <pc:sldChg chg="del">
        <pc:chgData name="Marie Pitson" userId="db8d2b3e-593d-47e6-a0b5-dc90f7ab49ec" providerId="ADAL" clId="{111ECC2C-BA04-48DD-A90B-0C61057504BD}" dt="2022-05-27T14:45:05.331" v="44" actId="47"/>
        <pc:sldMkLst>
          <pc:docMk/>
          <pc:sldMk cId="0" sldId="268"/>
        </pc:sldMkLst>
      </pc:sldChg>
      <pc:sldChg chg="del">
        <pc:chgData name="Marie Pitson" userId="db8d2b3e-593d-47e6-a0b5-dc90f7ab49ec" providerId="ADAL" clId="{111ECC2C-BA04-48DD-A90B-0C61057504BD}" dt="2022-05-27T14:44:39.332" v="12" actId="47"/>
        <pc:sldMkLst>
          <pc:docMk/>
          <pc:sldMk cId="0" sldId="269"/>
        </pc:sldMkLst>
      </pc:sldChg>
      <pc:sldChg chg="del">
        <pc:chgData name="Marie Pitson" userId="db8d2b3e-593d-47e6-a0b5-dc90f7ab49ec" providerId="ADAL" clId="{111ECC2C-BA04-48DD-A90B-0C61057504BD}" dt="2022-05-27T14:44:41.036" v="14" actId="47"/>
        <pc:sldMkLst>
          <pc:docMk/>
          <pc:sldMk cId="0" sldId="270"/>
        </pc:sldMkLst>
      </pc:sldChg>
      <pc:sldChg chg="del">
        <pc:chgData name="Marie Pitson" userId="db8d2b3e-593d-47e6-a0b5-dc90f7ab49ec" providerId="ADAL" clId="{111ECC2C-BA04-48DD-A90B-0C61057504BD}" dt="2022-05-27T14:44:54.476" v="30" actId="47"/>
        <pc:sldMkLst>
          <pc:docMk/>
          <pc:sldMk cId="0" sldId="273"/>
        </pc:sldMkLst>
      </pc:sldChg>
      <pc:sldChg chg="del">
        <pc:chgData name="Marie Pitson" userId="db8d2b3e-593d-47e6-a0b5-dc90f7ab49ec" providerId="ADAL" clId="{111ECC2C-BA04-48DD-A90B-0C61057504BD}" dt="2022-05-27T14:44:55.986" v="32" actId="47"/>
        <pc:sldMkLst>
          <pc:docMk/>
          <pc:sldMk cId="0" sldId="274"/>
        </pc:sldMkLst>
      </pc:sldChg>
      <pc:sldChg chg="del">
        <pc:chgData name="Marie Pitson" userId="db8d2b3e-593d-47e6-a0b5-dc90f7ab49ec" providerId="ADAL" clId="{111ECC2C-BA04-48DD-A90B-0C61057504BD}" dt="2022-05-27T14:45:10.042" v="51" actId="47"/>
        <pc:sldMkLst>
          <pc:docMk/>
          <pc:sldMk cId="0" sldId="277"/>
        </pc:sldMkLst>
      </pc:sldChg>
      <pc:sldChg chg="del">
        <pc:chgData name="Marie Pitson" userId="db8d2b3e-593d-47e6-a0b5-dc90f7ab49ec" providerId="ADAL" clId="{111ECC2C-BA04-48DD-A90B-0C61057504BD}" dt="2022-05-27T14:45:10.698" v="52" actId="47"/>
        <pc:sldMkLst>
          <pc:docMk/>
          <pc:sldMk cId="0" sldId="278"/>
        </pc:sldMkLst>
      </pc:sldChg>
      <pc:sldChg chg="modNotesTx">
        <pc:chgData name="Marie Pitson" userId="db8d2b3e-593d-47e6-a0b5-dc90f7ab49ec" providerId="ADAL" clId="{111ECC2C-BA04-48DD-A90B-0C61057504BD}" dt="2022-05-27T14:45:45.032" v="60" actId="20577"/>
        <pc:sldMkLst>
          <pc:docMk/>
          <pc:sldMk cId="0" sldId="279"/>
        </pc:sldMkLst>
      </pc:sldChg>
      <pc:sldChg chg="modNotesTx">
        <pc:chgData name="Marie Pitson" userId="db8d2b3e-593d-47e6-a0b5-dc90f7ab49ec" providerId="ADAL" clId="{111ECC2C-BA04-48DD-A90B-0C61057504BD}" dt="2022-05-27T14:45:58.910" v="62" actId="20577"/>
        <pc:sldMkLst>
          <pc:docMk/>
          <pc:sldMk cId="0" sldId="280"/>
        </pc:sldMkLst>
      </pc:sldChg>
      <pc:sldChg chg="del">
        <pc:chgData name="Marie Pitson" userId="db8d2b3e-593d-47e6-a0b5-dc90f7ab49ec" providerId="ADAL" clId="{111ECC2C-BA04-48DD-A90B-0C61057504BD}" dt="2022-05-27T14:45:09.423" v="50" actId="47"/>
        <pc:sldMkLst>
          <pc:docMk/>
          <pc:sldMk cId="0" sldId="281"/>
        </pc:sldMkLst>
      </pc:sldChg>
      <pc:sldChg chg="del">
        <pc:chgData name="Marie Pitson" userId="db8d2b3e-593d-47e6-a0b5-dc90f7ab49ec" providerId="ADAL" clId="{111ECC2C-BA04-48DD-A90B-0C61057504BD}" dt="2022-05-27T14:44:59.403" v="38" actId="47"/>
        <pc:sldMkLst>
          <pc:docMk/>
          <pc:sldMk cId="0" sldId="286"/>
        </pc:sldMkLst>
      </pc:sldChg>
      <pc:sldChg chg="del">
        <pc:chgData name="Marie Pitson" userId="db8d2b3e-593d-47e6-a0b5-dc90f7ab49ec" providerId="ADAL" clId="{111ECC2C-BA04-48DD-A90B-0C61057504BD}" dt="2022-05-27T14:45:06.103" v="45" actId="47"/>
        <pc:sldMkLst>
          <pc:docMk/>
          <pc:sldMk cId="0" sldId="287"/>
        </pc:sldMkLst>
      </pc:sldChg>
      <pc:sldChg chg="del">
        <pc:chgData name="Marie Pitson" userId="db8d2b3e-593d-47e6-a0b5-dc90f7ab49ec" providerId="ADAL" clId="{111ECC2C-BA04-48DD-A90B-0C61057504BD}" dt="2022-05-27T14:44:52.009" v="26" actId="47"/>
        <pc:sldMkLst>
          <pc:docMk/>
          <pc:sldMk cId="0" sldId="288"/>
        </pc:sldMkLst>
      </pc:sldChg>
      <pc:sldChg chg="modNotesTx">
        <pc:chgData name="Marie Pitson" userId="db8d2b3e-593d-47e6-a0b5-dc90f7ab49ec" providerId="ADAL" clId="{111ECC2C-BA04-48DD-A90B-0C61057504BD}" dt="2022-05-27T14:45:40.742" v="59" actId="20577"/>
        <pc:sldMkLst>
          <pc:docMk/>
          <pc:sldMk cId="0" sldId="289"/>
        </pc:sldMkLst>
      </pc:sldChg>
      <pc:sldChg chg="del">
        <pc:chgData name="Marie Pitson" userId="db8d2b3e-593d-47e6-a0b5-dc90f7ab49ec" providerId="ADAL" clId="{111ECC2C-BA04-48DD-A90B-0C61057504BD}" dt="2022-05-27T14:44:58.307" v="36" actId="47"/>
        <pc:sldMkLst>
          <pc:docMk/>
          <pc:sldMk cId="0" sldId="290"/>
        </pc:sldMkLst>
      </pc:sldChg>
      <pc:sldChg chg="del">
        <pc:chgData name="Marie Pitson" userId="db8d2b3e-593d-47e6-a0b5-dc90f7ab49ec" providerId="ADAL" clId="{111ECC2C-BA04-48DD-A90B-0C61057504BD}" dt="2022-05-27T14:44:58.859" v="37" actId="47"/>
        <pc:sldMkLst>
          <pc:docMk/>
          <pc:sldMk cId="0" sldId="291"/>
        </pc:sldMkLst>
      </pc:sldChg>
      <pc:sldChg chg="del">
        <pc:chgData name="Marie Pitson" userId="db8d2b3e-593d-47e6-a0b5-dc90f7ab49ec" providerId="ADAL" clId="{111ECC2C-BA04-48DD-A90B-0C61057504BD}" dt="2022-05-27T14:44:42.311" v="15" actId="47"/>
        <pc:sldMkLst>
          <pc:docMk/>
          <pc:sldMk cId="0" sldId="292"/>
        </pc:sldMkLst>
      </pc:sldChg>
      <pc:sldChg chg="del">
        <pc:chgData name="Marie Pitson" userId="db8d2b3e-593d-47e6-a0b5-dc90f7ab49ec" providerId="ADAL" clId="{111ECC2C-BA04-48DD-A90B-0C61057504BD}" dt="2022-05-27T14:44:43.169" v="16" actId="47"/>
        <pc:sldMkLst>
          <pc:docMk/>
          <pc:sldMk cId="0" sldId="293"/>
        </pc:sldMkLst>
      </pc:sldChg>
      <pc:sldChg chg="del">
        <pc:chgData name="Marie Pitson" userId="db8d2b3e-593d-47e6-a0b5-dc90f7ab49ec" providerId="ADAL" clId="{111ECC2C-BA04-48DD-A90B-0C61057504BD}" dt="2022-05-27T14:44:29.537" v="1" actId="47"/>
        <pc:sldMkLst>
          <pc:docMk/>
          <pc:sldMk cId="265522590" sldId="308"/>
        </pc:sldMkLst>
      </pc:sldChg>
      <pc:sldChg chg="del">
        <pc:chgData name="Marie Pitson" userId="db8d2b3e-593d-47e6-a0b5-dc90f7ab49ec" providerId="ADAL" clId="{111ECC2C-BA04-48DD-A90B-0C61057504BD}" dt="2022-05-27T14:44:57.137" v="34" actId="47"/>
        <pc:sldMkLst>
          <pc:docMk/>
          <pc:sldMk cId="0" sldId="312"/>
        </pc:sldMkLst>
      </pc:sldChg>
      <pc:sldChg chg="del">
        <pc:chgData name="Marie Pitson" userId="db8d2b3e-593d-47e6-a0b5-dc90f7ab49ec" providerId="ADAL" clId="{111ECC2C-BA04-48DD-A90B-0C61057504BD}" dt="2022-05-27T14:45:01.398" v="41" actId="47"/>
        <pc:sldMkLst>
          <pc:docMk/>
          <pc:sldMk cId="0" sldId="313"/>
        </pc:sldMkLst>
      </pc:sldChg>
      <pc:sldChg chg="del">
        <pc:chgData name="Marie Pitson" userId="db8d2b3e-593d-47e6-a0b5-dc90f7ab49ec" providerId="ADAL" clId="{111ECC2C-BA04-48DD-A90B-0C61057504BD}" dt="2022-05-27T14:45:04.599" v="43" actId="47"/>
        <pc:sldMkLst>
          <pc:docMk/>
          <pc:sldMk cId="0" sldId="314"/>
        </pc:sldMkLst>
      </pc:sldChg>
      <pc:sldChg chg="del">
        <pc:chgData name="Marie Pitson" userId="db8d2b3e-593d-47e6-a0b5-dc90f7ab49ec" providerId="ADAL" clId="{111ECC2C-BA04-48DD-A90B-0C61057504BD}" dt="2022-05-27T14:44:44.036" v="17" actId="47"/>
        <pc:sldMkLst>
          <pc:docMk/>
          <pc:sldMk cId="0" sldId="315"/>
        </pc:sldMkLst>
      </pc:sldChg>
      <pc:sldChg chg="del">
        <pc:chgData name="Marie Pitson" userId="db8d2b3e-593d-47e6-a0b5-dc90f7ab49ec" providerId="ADAL" clId="{111ECC2C-BA04-48DD-A90B-0C61057504BD}" dt="2022-05-27T14:44:50.696" v="24" actId="47"/>
        <pc:sldMkLst>
          <pc:docMk/>
          <pc:sldMk cId="0" sldId="316"/>
        </pc:sldMkLst>
      </pc:sldChg>
      <pc:sldChg chg="del">
        <pc:chgData name="Marie Pitson" userId="db8d2b3e-593d-47e6-a0b5-dc90f7ab49ec" providerId="ADAL" clId="{111ECC2C-BA04-48DD-A90B-0C61057504BD}" dt="2022-05-27T14:44:48.611" v="22" actId="47"/>
        <pc:sldMkLst>
          <pc:docMk/>
          <pc:sldMk cId="2284054218" sldId="317"/>
        </pc:sldMkLst>
      </pc:sldChg>
      <pc:sldChg chg="del">
        <pc:chgData name="Marie Pitson" userId="db8d2b3e-593d-47e6-a0b5-dc90f7ab49ec" providerId="ADAL" clId="{111ECC2C-BA04-48DD-A90B-0C61057504BD}" dt="2022-05-27T14:44:51.436" v="25" actId="47"/>
        <pc:sldMkLst>
          <pc:docMk/>
          <pc:sldMk cId="0" sldId="318"/>
        </pc:sldMkLst>
      </pc:sldChg>
      <pc:sldChg chg="del">
        <pc:chgData name="Marie Pitson" userId="db8d2b3e-593d-47e6-a0b5-dc90f7ab49ec" providerId="ADAL" clId="{111ECC2C-BA04-48DD-A90B-0C61057504BD}" dt="2022-05-27T14:44:52.687" v="27" actId="47"/>
        <pc:sldMkLst>
          <pc:docMk/>
          <pc:sldMk cId="0" sldId="321"/>
        </pc:sldMkLst>
      </pc:sldChg>
      <pc:sldChg chg="del">
        <pc:chgData name="Marie Pitson" userId="db8d2b3e-593d-47e6-a0b5-dc90f7ab49ec" providerId="ADAL" clId="{111ECC2C-BA04-48DD-A90B-0C61057504BD}" dt="2022-05-27T14:44:56.532" v="33" actId="47"/>
        <pc:sldMkLst>
          <pc:docMk/>
          <pc:sldMk cId="0" sldId="322"/>
        </pc:sldMkLst>
      </pc:sldChg>
      <pc:sldChg chg="del">
        <pc:chgData name="Marie Pitson" userId="db8d2b3e-593d-47e6-a0b5-dc90f7ab49ec" providerId="ADAL" clId="{111ECC2C-BA04-48DD-A90B-0C61057504BD}" dt="2022-05-27T14:44:57.729" v="35" actId="47"/>
        <pc:sldMkLst>
          <pc:docMk/>
          <pc:sldMk cId="0" sldId="323"/>
        </pc:sldMkLst>
      </pc:sldChg>
      <pc:sldChg chg="del">
        <pc:chgData name="Marie Pitson" userId="db8d2b3e-593d-47e6-a0b5-dc90f7ab49ec" providerId="ADAL" clId="{111ECC2C-BA04-48DD-A90B-0C61057504BD}" dt="2022-05-27T14:44:30.316" v="2" actId="47"/>
        <pc:sldMkLst>
          <pc:docMk/>
          <pc:sldMk cId="2379876" sldId="324"/>
        </pc:sldMkLst>
      </pc:sldChg>
      <pc:sldChg chg="del">
        <pc:chgData name="Marie Pitson" userId="db8d2b3e-593d-47e6-a0b5-dc90f7ab49ec" providerId="ADAL" clId="{111ECC2C-BA04-48DD-A90B-0C61057504BD}" dt="2022-05-27T14:44:31.056" v="3" actId="47"/>
        <pc:sldMkLst>
          <pc:docMk/>
          <pc:sldMk cId="3044464195" sldId="325"/>
        </pc:sldMkLst>
      </pc:sldChg>
      <pc:sldChg chg="del">
        <pc:chgData name="Marie Pitson" userId="db8d2b3e-593d-47e6-a0b5-dc90f7ab49ec" providerId="ADAL" clId="{111ECC2C-BA04-48DD-A90B-0C61057504BD}" dt="2022-05-27T14:45:00.055" v="39" actId="47"/>
        <pc:sldMkLst>
          <pc:docMk/>
          <pc:sldMk cId="4172958453" sldId="326"/>
        </pc:sldMkLst>
      </pc:sldChg>
      <pc:sldChg chg="del">
        <pc:chgData name="Marie Pitson" userId="db8d2b3e-593d-47e6-a0b5-dc90f7ab49ec" providerId="ADAL" clId="{111ECC2C-BA04-48DD-A90B-0C61057504BD}" dt="2022-05-27T14:45:00.726" v="40" actId="47"/>
        <pc:sldMkLst>
          <pc:docMk/>
          <pc:sldMk cId="3655832095" sldId="327"/>
        </pc:sldMkLst>
      </pc:sldChg>
      <pc:sldChg chg="del">
        <pc:chgData name="Marie Pitson" userId="db8d2b3e-593d-47e6-a0b5-dc90f7ab49ec" providerId="ADAL" clId="{111ECC2C-BA04-48DD-A90B-0C61057504BD}" dt="2022-05-27T14:45:03.848" v="42" actId="47"/>
        <pc:sldMkLst>
          <pc:docMk/>
          <pc:sldMk cId="0" sldId="328"/>
        </pc:sldMkLst>
      </pc:sldChg>
      <pc:sldChg chg="del">
        <pc:chgData name="Marie Pitson" userId="db8d2b3e-593d-47e6-a0b5-dc90f7ab49ec" providerId="ADAL" clId="{111ECC2C-BA04-48DD-A90B-0C61057504BD}" dt="2022-05-27T14:45:06.763" v="46" actId="47"/>
        <pc:sldMkLst>
          <pc:docMk/>
          <pc:sldMk cId="0" sldId="329"/>
        </pc:sldMkLst>
      </pc:sldChg>
      <pc:sldChg chg="modNotesTx">
        <pc:chgData name="Marie Pitson" userId="db8d2b3e-593d-47e6-a0b5-dc90f7ab49ec" providerId="ADAL" clId="{111ECC2C-BA04-48DD-A90B-0C61057504BD}" dt="2022-05-27T14:46:07.430" v="64" actId="20577"/>
        <pc:sldMkLst>
          <pc:docMk/>
          <pc:sldMk cId="0" sldId="337"/>
        </pc:sldMkLst>
      </pc:sldChg>
      <pc:sldChg chg="del">
        <pc:chgData name="Marie Pitson" userId="db8d2b3e-593d-47e6-a0b5-dc90f7ab49ec" providerId="ADAL" clId="{111ECC2C-BA04-48DD-A90B-0C61057504BD}" dt="2022-05-27T14:44:33.146" v="5" actId="47"/>
        <pc:sldMkLst>
          <pc:docMk/>
          <pc:sldMk cId="644932840" sldId="340"/>
        </pc:sldMkLst>
      </pc:sldChg>
      <pc:sldChg chg="del">
        <pc:chgData name="Marie Pitson" userId="db8d2b3e-593d-47e6-a0b5-dc90f7ab49ec" providerId="ADAL" clId="{111ECC2C-BA04-48DD-A90B-0C61057504BD}" dt="2022-05-27T14:45:07.486" v="47" actId="47"/>
        <pc:sldMkLst>
          <pc:docMk/>
          <pc:sldMk cId="0" sldId="341"/>
        </pc:sldMkLst>
      </pc:sldChg>
      <pc:sldChg chg="modNotesTx">
        <pc:chgData name="Marie Pitson" userId="db8d2b3e-593d-47e6-a0b5-dc90f7ab49ec" providerId="ADAL" clId="{111ECC2C-BA04-48DD-A90B-0C61057504BD}" dt="2022-05-27T14:46:24.272" v="67" actId="20577"/>
        <pc:sldMkLst>
          <pc:docMk/>
          <pc:sldMk cId="0" sldId="346"/>
        </pc:sldMkLst>
      </pc:sldChg>
      <pc:sldChg chg="del">
        <pc:chgData name="Marie Pitson" userId="db8d2b3e-593d-47e6-a0b5-dc90f7ab49ec" providerId="ADAL" clId="{111ECC2C-BA04-48DD-A90B-0C61057504BD}" dt="2022-05-27T14:45:08.208" v="48" actId="47"/>
        <pc:sldMkLst>
          <pc:docMk/>
          <pc:sldMk cId="2886566388" sldId="347"/>
        </pc:sldMkLst>
      </pc:sldChg>
      <pc:sldChg chg="del">
        <pc:chgData name="Marie Pitson" userId="db8d2b3e-593d-47e6-a0b5-dc90f7ab49ec" providerId="ADAL" clId="{111ECC2C-BA04-48DD-A90B-0C61057504BD}" dt="2022-05-27T14:45:11.589" v="53" actId="47"/>
        <pc:sldMkLst>
          <pc:docMk/>
          <pc:sldMk cId="4284042371" sldId="348"/>
        </pc:sldMkLst>
      </pc:sldChg>
      <pc:sldChg chg="del">
        <pc:chgData name="Marie Pitson" userId="db8d2b3e-593d-47e6-a0b5-dc90f7ab49ec" providerId="ADAL" clId="{111ECC2C-BA04-48DD-A90B-0C61057504BD}" dt="2022-05-27T14:45:08.768" v="49" actId="47"/>
        <pc:sldMkLst>
          <pc:docMk/>
          <pc:sldMk cId="0" sldId="349"/>
        </pc:sldMkLst>
      </pc:sldChg>
      <pc:sldChg chg="del">
        <pc:chgData name="Marie Pitson" userId="db8d2b3e-593d-47e6-a0b5-dc90f7ab49ec" providerId="ADAL" clId="{111ECC2C-BA04-48DD-A90B-0C61057504BD}" dt="2022-05-27T14:44:32.098" v="4" actId="47"/>
        <pc:sldMkLst>
          <pc:docMk/>
          <pc:sldMk cId="102729019" sldId="351"/>
        </pc:sldMkLst>
      </pc:sldChg>
      <pc:sldChg chg="del">
        <pc:chgData name="Marie Pitson" userId="db8d2b3e-593d-47e6-a0b5-dc90f7ab49ec" providerId="ADAL" clId="{111ECC2C-BA04-48DD-A90B-0C61057504BD}" dt="2022-05-27T14:44:44.826" v="18" actId="47"/>
        <pc:sldMkLst>
          <pc:docMk/>
          <pc:sldMk cId="3967083231" sldId="352"/>
        </pc:sldMkLst>
      </pc:sldChg>
      <pc:sldChg chg="del">
        <pc:chgData name="Marie Pitson" userId="db8d2b3e-593d-47e6-a0b5-dc90f7ab49ec" providerId="ADAL" clId="{111ECC2C-BA04-48DD-A90B-0C61057504BD}" dt="2022-05-27T14:44:34.099" v="6" actId="47"/>
        <pc:sldMkLst>
          <pc:docMk/>
          <pc:sldMk cId="0" sldId="353"/>
        </pc:sldMkLst>
      </pc:sldChg>
      <pc:sldChg chg="del">
        <pc:chgData name="Marie Pitson" userId="db8d2b3e-593d-47e6-a0b5-dc90f7ab49ec" providerId="ADAL" clId="{111ECC2C-BA04-48DD-A90B-0C61057504BD}" dt="2022-05-27T14:44:35.093" v="7" actId="47"/>
        <pc:sldMkLst>
          <pc:docMk/>
          <pc:sldMk cId="0" sldId="354"/>
        </pc:sldMkLst>
      </pc:sldChg>
      <pc:sldChg chg="del">
        <pc:chgData name="Marie Pitson" userId="db8d2b3e-593d-47e6-a0b5-dc90f7ab49ec" providerId="ADAL" clId="{111ECC2C-BA04-48DD-A90B-0C61057504BD}" dt="2022-05-27T14:44:35.858" v="8" actId="47"/>
        <pc:sldMkLst>
          <pc:docMk/>
          <pc:sldMk cId="0" sldId="355"/>
        </pc:sldMkLst>
      </pc:sldChg>
      <pc:sldChg chg="del">
        <pc:chgData name="Marie Pitson" userId="db8d2b3e-593d-47e6-a0b5-dc90f7ab49ec" providerId="ADAL" clId="{111ECC2C-BA04-48DD-A90B-0C61057504BD}" dt="2022-05-27T14:44:37.589" v="10" actId="47"/>
        <pc:sldMkLst>
          <pc:docMk/>
          <pc:sldMk cId="0" sldId="356"/>
        </pc:sldMkLst>
      </pc:sldChg>
      <pc:sldChg chg="del">
        <pc:chgData name="Marie Pitson" userId="db8d2b3e-593d-47e6-a0b5-dc90f7ab49ec" providerId="ADAL" clId="{111ECC2C-BA04-48DD-A90B-0C61057504BD}" dt="2022-05-27T14:44:38.452" v="11" actId="47"/>
        <pc:sldMkLst>
          <pc:docMk/>
          <pc:sldMk cId="0" sldId="357"/>
        </pc:sldMkLst>
      </pc:sldChg>
      <pc:sldChg chg="del">
        <pc:chgData name="Marie Pitson" userId="db8d2b3e-593d-47e6-a0b5-dc90f7ab49ec" providerId="ADAL" clId="{111ECC2C-BA04-48DD-A90B-0C61057504BD}" dt="2022-05-27T14:44:40.161" v="13" actId="47"/>
        <pc:sldMkLst>
          <pc:docMk/>
          <pc:sldMk cId="0" sldId="358"/>
        </pc:sldMkLst>
      </pc:sldChg>
      <pc:sldChg chg="del">
        <pc:chgData name="Marie Pitson" userId="db8d2b3e-593d-47e6-a0b5-dc90f7ab49ec" providerId="ADAL" clId="{111ECC2C-BA04-48DD-A90B-0C61057504BD}" dt="2022-05-27T14:44:45.692" v="19" actId="47"/>
        <pc:sldMkLst>
          <pc:docMk/>
          <pc:sldMk cId="0" sldId="359"/>
        </pc:sldMkLst>
      </pc:sldChg>
      <pc:sldChg chg="del">
        <pc:chgData name="Marie Pitson" userId="db8d2b3e-593d-47e6-a0b5-dc90f7ab49ec" providerId="ADAL" clId="{111ECC2C-BA04-48DD-A90B-0C61057504BD}" dt="2022-05-27T14:44:46.434" v="20" actId="47"/>
        <pc:sldMkLst>
          <pc:docMk/>
          <pc:sldMk cId="0" sldId="360"/>
        </pc:sldMkLst>
      </pc:sldChg>
      <pc:sldChg chg="del">
        <pc:chgData name="Marie Pitson" userId="db8d2b3e-593d-47e6-a0b5-dc90f7ab49ec" providerId="ADAL" clId="{111ECC2C-BA04-48DD-A90B-0C61057504BD}" dt="2022-05-27T14:44:49.660" v="23" actId="47"/>
        <pc:sldMkLst>
          <pc:docMk/>
          <pc:sldMk cId="0" sldId="361"/>
        </pc:sldMkLst>
      </pc:sldChg>
      <pc:sldChg chg="del">
        <pc:chgData name="Marie Pitson" userId="db8d2b3e-593d-47e6-a0b5-dc90f7ab49ec" providerId="ADAL" clId="{111ECC2C-BA04-48DD-A90B-0C61057504BD}" dt="2022-05-27T14:44:47.195" v="21" actId="47"/>
        <pc:sldMkLst>
          <pc:docMk/>
          <pc:sldMk cId="3773388261" sldId="362"/>
        </pc:sldMkLst>
      </pc:sldChg>
      <pc:sldChg chg="modNotesTx">
        <pc:chgData name="Marie Pitson" userId="db8d2b3e-593d-47e6-a0b5-dc90f7ab49ec" providerId="ADAL" clId="{111ECC2C-BA04-48DD-A90B-0C61057504BD}" dt="2022-05-27T14:45:31.114" v="57" actId="20577"/>
        <pc:sldMkLst>
          <pc:docMk/>
          <pc:sldMk cId="3524647231" sldId="364"/>
        </pc:sldMkLst>
      </pc:sldChg>
      <pc:sldChg chg="modNotesTx">
        <pc:chgData name="Marie Pitson" userId="db8d2b3e-593d-47e6-a0b5-dc90f7ab49ec" providerId="ADAL" clId="{111ECC2C-BA04-48DD-A90B-0C61057504BD}" dt="2022-05-27T14:45:36.145" v="58" actId="20577"/>
        <pc:sldMkLst>
          <pc:docMk/>
          <pc:sldMk cId="4270811998" sldId="365"/>
        </pc:sldMkLst>
      </pc:sldChg>
      <pc:sldChg chg="modNotesTx">
        <pc:chgData name="Marie Pitson" userId="db8d2b3e-593d-47e6-a0b5-dc90f7ab49ec" providerId="ADAL" clId="{111ECC2C-BA04-48DD-A90B-0C61057504BD}" dt="2022-05-27T14:45:18.744" v="54" actId="20577"/>
        <pc:sldMkLst>
          <pc:docMk/>
          <pc:sldMk cId="638233998" sldId="366"/>
        </pc:sldMkLst>
      </pc:sldChg>
      <pc:sldChg chg="modNotesTx">
        <pc:chgData name="Marie Pitson" userId="db8d2b3e-593d-47e6-a0b5-dc90f7ab49ec" providerId="ADAL" clId="{111ECC2C-BA04-48DD-A90B-0C61057504BD}" dt="2022-05-27T14:46:29.392" v="68" actId="20577"/>
        <pc:sldMkLst>
          <pc:docMk/>
          <pc:sldMk cId="0" sldId="367"/>
        </pc:sldMkLst>
      </pc:sldChg>
      <pc:sldChg chg="modNotesTx">
        <pc:chgData name="Marie Pitson" userId="db8d2b3e-593d-47e6-a0b5-dc90f7ab49ec" providerId="ADAL" clId="{111ECC2C-BA04-48DD-A90B-0C61057504BD}" dt="2022-05-27T14:46:35.658" v="69" actId="20577"/>
        <pc:sldMkLst>
          <pc:docMk/>
          <pc:sldMk cId="0" sldId="368"/>
        </pc:sldMkLst>
      </pc:sldChg>
      <pc:sldChg chg="modNotesTx">
        <pc:chgData name="Marie Pitson" userId="db8d2b3e-593d-47e6-a0b5-dc90f7ab49ec" providerId="ADAL" clId="{111ECC2C-BA04-48DD-A90B-0C61057504BD}" dt="2022-05-27T14:45:22.661" v="55" actId="20577"/>
        <pc:sldMkLst>
          <pc:docMk/>
          <pc:sldMk cId="2132148868" sldId="370"/>
        </pc:sldMkLst>
      </pc:sldChg>
      <pc:sldChg chg="modNotesTx">
        <pc:chgData name="Marie Pitson" userId="db8d2b3e-593d-47e6-a0b5-dc90f7ab49ec" providerId="ADAL" clId="{111ECC2C-BA04-48DD-A90B-0C61057504BD}" dt="2022-05-27T14:45:26.195" v="56" actId="20577"/>
        <pc:sldMkLst>
          <pc:docMk/>
          <pc:sldMk cId="2326938307" sldId="371"/>
        </pc:sldMkLst>
      </pc:sldChg>
      <pc:sldChg chg="modNotesTx">
        <pc:chgData name="Marie Pitson" userId="db8d2b3e-593d-47e6-a0b5-dc90f7ab49ec" providerId="ADAL" clId="{111ECC2C-BA04-48DD-A90B-0C61057504BD}" dt="2022-05-27T14:46:17.534" v="66" actId="20577"/>
        <pc:sldMkLst>
          <pc:docMk/>
          <pc:sldMk cId="0" sldId="373"/>
        </pc:sldMkLst>
      </pc:sldChg>
      <pc:sldChg chg="modNotesTx">
        <pc:chgData name="Marie Pitson" userId="db8d2b3e-593d-47e6-a0b5-dc90f7ab49ec" providerId="ADAL" clId="{111ECC2C-BA04-48DD-A90B-0C61057504BD}" dt="2022-05-27T14:45:48.825" v="61" actId="20577"/>
        <pc:sldMkLst>
          <pc:docMk/>
          <pc:sldMk cId="2643778304" sldId="374"/>
        </pc:sldMkLst>
      </pc:sldChg>
      <pc:sldChg chg="modNotesTx">
        <pc:chgData name="Marie Pitson" userId="db8d2b3e-593d-47e6-a0b5-dc90f7ab49ec" providerId="ADAL" clId="{111ECC2C-BA04-48DD-A90B-0C61057504BD}" dt="2022-05-27T14:46:57.647" v="73" actId="20577"/>
        <pc:sldMkLst>
          <pc:docMk/>
          <pc:sldMk cId="969752271" sldId="378"/>
        </pc:sldMkLst>
      </pc:sldChg>
      <pc:sldChg chg="modNotesTx">
        <pc:chgData name="Marie Pitson" userId="db8d2b3e-593d-47e6-a0b5-dc90f7ab49ec" providerId="ADAL" clId="{111ECC2C-BA04-48DD-A90B-0C61057504BD}" dt="2022-05-27T14:46:50.726" v="72" actId="20577"/>
        <pc:sldMkLst>
          <pc:docMk/>
          <pc:sldMk cId="1109998261" sldId="379"/>
        </pc:sldMkLst>
      </pc:sldChg>
      <pc:sldChg chg="modNotesTx">
        <pc:chgData name="Marie Pitson" userId="db8d2b3e-593d-47e6-a0b5-dc90f7ab49ec" providerId="ADAL" clId="{111ECC2C-BA04-48DD-A90B-0C61057504BD}" dt="2022-05-27T14:46:45.570" v="71" actId="20577"/>
        <pc:sldMkLst>
          <pc:docMk/>
          <pc:sldMk cId="1122722712" sldId="380"/>
        </pc:sldMkLst>
      </pc:sldChg>
      <pc:sldChg chg="modNotesTx">
        <pc:chgData name="Marie Pitson" userId="db8d2b3e-593d-47e6-a0b5-dc90f7ab49ec" providerId="ADAL" clId="{111ECC2C-BA04-48DD-A90B-0C61057504BD}" dt="2022-05-27T14:46:02.353" v="63" actId="20577"/>
        <pc:sldMkLst>
          <pc:docMk/>
          <pc:sldMk cId="3457571781" sldId="381"/>
        </pc:sldMkLst>
      </pc:sldChg>
      <pc:sldMasterChg chg="del delSldLayout">
        <pc:chgData name="Marie Pitson" userId="db8d2b3e-593d-47e6-a0b5-dc90f7ab49ec" providerId="ADAL" clId="{111ECC2C-BA04-48DD-A90B-0C61057504BD}" dt="2022-05-27T14:45:09.423" v="50" actId="47"/>
        <pc:sldMasterMkLst>
          <pc:docMk/>
          <pc:sldMasterMk cId="1727383225" sldId="2147483670"/>
        </pc:sldMasterMkLst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145208356" sldId="2147483671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2077189565" sldId="2147483672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1520083398" sldId="2147483673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4033988493" sldId="2147483674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2616959284" sldId="2147483675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2444433937" sldId="2147483676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2960538712" sldId="2147483677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4012079195" sldId="2147483678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2231671349" sldId="2147483679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2299739642" sldId="2147483680"/>
          </pc:sldLayoutMkLst>
        </pc:sldLayoutChg>
        <pc:sldLayoutChg chg="del">
          <pc:chgData name="Marie Pitson" userId="db8d2b3e-593d-47e6-a0b5-dc90f7ab49ec" providerId="ADAL" clId="{111ECC2C-BA04-48DD-A90B-0C61057504BD}" dt="2022-05-27T14:45:09.423" v="50" actId="47"/>
          <pc:sldLayoutMkLst>
            <pc:docMk/>
            <pc:sldMasterMk cId="1727383225" sldId="2147483670"/>
            <pc:sldLayoutMk cId="812820294" sldId="2147483681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8DB193-32F9-47F3-8BD5-80FD37E6927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7442D3F-E141-44E5-8C1B-FA8B5B9DCABF}">
      <dgm:prSet/>
      <dgm:spPr/>
      <dgm:t>
        <a:bodyPr/>
        <a:lstStyle/>
        <a:p>
          <a:r>
            <a:rPr lang="en-GB" dirty="0"/>
            <a:t>Undertake some calculation examples related to contribution  </a:t>
          </a:r>
          <a:endParaRPr lang="en-US" dirty="0"/>
        </a:p>
      </dgm:t>
    </dgm:pt>
    <dgm:pt modelId="{0676FD54-57AA-4B8A-9003-8FA0F4E515DF}" type="parTrans" cxnId="{45E62FA9-E9D0-4BD6-89DB-B4369044FD40}">
      <dgm:prSet/>
      <dgm:spPr/>
      <dgm:t>
        <a:bodyPr/>
        <a:lstStyle/>
        <a:p>
          <a:endParaRPr lang="en-US"/>
        </a:p>
      </dgm:t>
    </dgm:pt>
    <dgm:pt modelId="{E11792F7-0010-43E1-B482-5939C69B0C73}" type="sibTrans" cxnId="{45E62FA9-E9D0-4BD6-89DB-B4369044FD40}">
      <dgm:prSet/>
      <dgm:spPr/>
      <dgm:t>
        <a:bodyPr/>
        <a:lstStyle/>
        <a:p>
          <a:endParaRPr lang="en-US"/>
        </a:p>
      </dgm:t>
    </dgm:pt>
    <dgm:pt modelId="{5C69E6A5-3350-4B55-812F-C8E4A74EA4C7}">
      <dgm:prSet/>
      <dgm:spPr/>
      <dgm:t>
        <a:bodyPr/>
        <a:lstStyle/>
        <a:p>
          <a:r>
            <a:rPr lang="en-GB" dirty="0"/>
            <a:t>Buy or Produce, and an introduction to budgeting</a:t>
          </a:r>
          <a:endParaRPr lang="en-US" dirty="0"/>
        </a:p>
      </dgm:t>
    </dgm:pt>
    <dgm:pt modelId="{97AA5092-9030-4D3F-9F1B-F8C5F44B33C2}" type="parTrans" cxnId="{5BD80DE6-1E6B-485E-A181-0CBF8125C668}">
      <dgm:prSet/>
      <dgm:spPr/>
      <dgm:t>
        <a:bodyPr/>
        <a:lstStyle/>
        <a:p>
          <a:endParaRPr lang="en-US"/>
        </a:p>
      </dgm:t>
    </dgm:pt>
    <dgm:pt modelId="{FAF78596-49F5-4601-83DC-55D2ED69C1B0}" type="sibTrans" cxnId="{5BD80DE6-1E6B-485E-A181-0CBF8125C668}">
      <dgm:prSet/>
      <dgm:spPr/>
      <dgm:t>
        <a:bodyPr/>
        <a:lstStyle/>
        <a:p>
          <a:endParaRPr lang="en-US"/>
        </a:p>
      </dgm:t>
    </dgm:pt>
    <dgm:pt modelId="{A59FB529-3B73-46F9-8323-01EE9A6B2CE9}" type="pres">
      <dgm:prSet presAssocID="{928DB193-32F9-47F3-8BD5-80FD37E6927F}" presName="root" presStyleCnt="0">
        <dgm:presLayoutVars>
          <dgm:dir/>
          <dgm:resizeHandles val="exact"/>
        </dgm:presLayoutVars>
      </dgm:prSet>
      <dgm:spPr/>
    </dgm:pt>
    <dgm:pt modelId="{4CE56508-CA34-41AD-9319-197C41DAFCB9}" type="pres">
      <dgm:prSet presAssocID="{27442D3F-E141-44E5-8C1B-FA8B5B9DCABF}" presName="compNode" presStyleCnt="0"/>
      <dgm:spPr/>
    </dgm:pt>
    <dgm:pt modelId="{8E762425-AEBB-494E-A408-D28D11E1334B}" type="pres">
      <dgm:prSet presAssocID="{27442D3F-E141-44E5-8C1B-FA8B5B9DCAB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culator"/>
        </a:ext>
      </dgm:extLst>
    </dgm:pt>
    <dgm:pt modelId="{2B923550-1087-48E8-BAEA-5A3ED287468F}" type="pres">
      <dgm:prSet presAssocID="{27442D3F-E141-44E5-8C1B-FA8B5B9DCABF}" presName="spaceRect" presStyleCnt="0"/>
      <dgm:spPr/>
    </dgm:pt>
    <dgm:pt modelId="{56172649-7B17-4DDA-9DB2-B5EE4B0F56F4}" type="pres">
      <dgm:prSet presAssocID="{27442D3F-E141-44E5-8C1B-FA8B5B9DCABF}" presName="textRect" presStyleLbl="revTx" presStyleIdx="0" presStyleCnt="2">
        <dgm:presLayoutVars>
          <dgm:chMax val="1"/>
          <dgm:chPref val="1"/>
        </dgm:presLayoutVars>
      </dgm:prSet>
      <dgm:spPr/>
    </dgm:pt>
    <dgm:pt modelId="{12B1331E-DF50-4F71-9653-4D3CBA7F34F3}" type="pres">
      <dgm:prSet presAssocID="{E11792F7-0010-43E1-B482-5939C69B0C73}" presName="sibTrans" presStyleCnt="0"/>
      <dgm:spPr/>
    </dgm:pt>
    <dgm:pt modelId="{50ECD203-337D-4E68-AFA1-08CD5C14AA99}" type="pres">
      <dgm:prSet presAssocID="{5C69E6A5-3350-4B55-812F-C8E4A74EA4C7}" presName="compNode" presStyleCnt="0"/>
      <dgm:spPr/>
    </dgm:pt>
    <dgm:pt modelId="{0BA1447C-5959-4DC8-8331-81FE0B2507E0}" type="pres">
      <dgm:prSet presAssocID="{5C69E6A5-3350-4B55-812F-C8E4A74EA4C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re"/>
        </a:ext>
      </dgm:extLst>
    </dgm:pt>
    <dgm:pt modelId="{60285B3C-AF55-4A2B-9717-DEA60C8CE317}" type="pres">
      <dgm:prSet presAssocID="{5C69E6A5-3350-4B55-812F-C8E4A74EA4C7}" presName="spaceRect" presStyleCnt="0"/>
      <dgm:spPr/>
    </dgm:pt>
    <dgm:pt modelId="{B2F77A57-E5FD-4EF1-9F25-6D0A31F7D72F}" type="pres">
      <dgm:prSet presAssocID="{5C69E6A5-3350-4B55-812F-C8E4A74EA4C7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6397075-8BA4-48E8-A63A-140317962958}" type="presOf" srcId="{928DB193-32F9-47F3-8BD5-80FD37E6927F}" destId="{A59FB529-3B73-46F9-8323-01EE9A6B2CE9}" srcOrd="0" destOrd="0" presId="urn:microsoft.com/office/officeart/2018/2/layout/IconLabelList"/>
    <dgm:cxn modelId="{00930DA6-F393-4A6F-B3D3-0FEDE751FCDD}" type="presOf" srcId="{27442D3F-E141-44E5-8C1B-FA8B5B9DCABF}" destId="{56172649-7B17-4DDA-9DB2-B5EE4B0F56F4}" srcOrd="0" destOrd="0" presId="urn:microsoft.com/office/officeart/2018/2/layout/IconLabelList"/>
    <dgm:cxn modelId="{45E62FA9-E9D0-4BD6-89DB-B4369044FD40}" srcId="{928DB193-32F9-47F3-8BD5-80FD37E6927F}" destId="{27442D3F-E141-44E5-8C1B-FA8B5B9DCABF}" srcOrd="0" destOrd="0" parTransId="{0676FD54-57AA-4B8A-9003-8FA0F4E515DF}" sibTransId="{E11792F7-0010-43E1-B482-5939C69B0C73}"/>
    <dgm:cxn modelId="{DBC051D6-1AB0-4306-82B0-BECECB9DB826}" type="presOf" srcId="{5C69E6A5-3350-4B55-812F-C8E4A74EA4C7}" destId="{B2F77A57-E5FD-4EF1-9F25-6D0A31F7D72F}" srcOrd="0" destOrd="0" presId="urn:microsoft.com/office/officeart/2018/2/layout/IconLabelList"/>
    <dgm:cxn modelId="{5BD80DE6-1E6B-485E-A181-0CBF8125C668}" srcId="{928DB193-32F9-47F3-8BD5-80FD37E6927F}" destId="{5C69E6A5-3350-4B55-812F-C8E4A74EA4C7}" srcOrd="1" destOrd="0" parTransId="{97AA5092-9030-4D3F-9F1B-F8C5F44B33C2}" sibTransId="{FAF78596-49F5-4601-83DC-55D2ED69C1B0}"/>
    <dgm:cxn modelId="{B0E1FAA9-E884-4929-8826-CE6930B07286}" type="presParOf" srcId="{A59FB529-3B73-46F9-8323-01EE9A6B2CE9}" destId="{4CE56508-CA34-41AD-9319-197C41DAFCB9}" srcOrd="0" destOrd="0" presId="urn:microsoft.com/office/officeart/2018/2/layout/IconLabelList"/>
    <dgm:cxn modelId="{C6447883-C771-407C-879D-7A3686F8320A}" type="presParOf" srcId="{4CE56508-CA34-41AD-9319-197C41DAFCB9}" destId="{8E762425-AEBB-494E-A408-D28D11E1334B}" srcOrd="0" destOrd="0" presId="urn:microsoft.com/office/officeart/2018/2/layout/IconLabelList"/>
    <dgm:cxn modelId="{98A20BC1-E790-4A38-88C3-3175998DDA1F}" type="presParOf" srcId="{4CE56508-CA34-41AD-9319-197C41DAFCB9}" destId="{2B923550-1087-48E8-BAEA-5A3ED287468F}" srcOrd="1" destOrd="0" presId="urn:microsoft.com/office/officeart/2018/2/layout/IconLabelList"/>
    <dgm:cxn modelId="{0C44261A-01D2-4C34-9EEB-D28D1EAF8AEA}" type="presParOf" srcId="{4CE56508-CA34-41AD-9319-197C41DAFCB9}" destId="{56172649-7B17-4DDA-9DB2-B5EE4B0F56F4}" srcOrd="2" destOrd="0" presId="urn:microsoft.com/office/officeart/2018/2/layout/IconLabelList"/>
    <dgm:cxn modelId="{E565B732-51B2-4A8F-ABCF-5B46B9E0AE0B}" type="presParOf" srcId="{A59FB529-3B73-46F9-8323-01EE9A6B2CE9}" destId="{12B1331E-DF50-4F71-9653-4D3CBA7F34F3}" srcOrd="1" destOrd="0" presId="urn:microsoft.com/office/officeart/2018/2/layout/IconLabelList"/>
    <dgm:cxn modelId="{47F1241A-6306-499E-AF61-26DC070A91F9}" type="presParOf" srcId="{A59FB529-3B73-46F9-8323-01EE9A6B2CE9}" destId="{50ECD203-337D-4E68-AFA1-08CD5C14AA99}" srcOrd="2" destOrd="0" presId="urn:microsoft.com/office/officeart/2018/2/layout/IconLabelList"/>
    <dgm:cxn modelId="{26066B45-B204-4C12-B30F-3AF187CB7114}" type="presParOf" srcId="{50ECD203-337D-4E68-AFA1-08CD5C14AA99}" destId="{0BA1447C-5959-4DC8-8331-81FE0B2507E0}" srcOrd="0" destOrd="0" presId="urn:microsoft.com/office/officeart/2018/2/layout/IconLabelList"/>
    <dgm:cxn modelId="{CCC23D25-2052-4C9C-84A1-86DFE46FE41C}" type="presParOf" srcId="{50ECD203-337D-4E68-AFA1-08CD5C14AA99}" destId="{60285B3C-AF55-4A2B-9717-DEA60C8CE317}" srcOrd="1" destOrd="0" presId="urn:microsoft.com/office/officeart/2018/2/layout/IconLabelList"/>
    <dgm:cxn modelId="{1DFEFE88-58AF-47D1-9F8D-30E27CD8DA74}" type="presParOf" srcId="{50ECD203-337D-4E68-AFA1-08CD5C14AA99}" destId="{B2F77A57-E5FD-4EF1-9F25-6D0A31F7D72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62425-AEBB-494E-A408-D28D11E1334B}">
      <dsp:nvSpPr>
        <dsp:cNvPr id="0" name=""/>
        <dsp:cNvSpPr/>
      </dsp:nvSpPr>
      <dsp:spPr>
        <a:xfrm>
          <a:off x="1519199" y="325888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172649-7B17-4DDA-9DB2-B5EE4B0F56F4}">
      <dsp:nvSpPr>
        <dsp:cNvPr id="0" name=""/>
        <dsp:cNvSpPr/>
      </dsp:nvSpPr>
      <dsp:spPr>
        <a:xfrm>
          <a:off x="331199" y="2740191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Undertake some calculation examples related to contribution  </a:t>
          </a:r>
          <a:endParaRPr lang="en-US" sz="2500" kern="1200" dirty="0"/>
        </a:p>
      </dsp:txBody>
      <dsp:txXfrm>
        <a:off x="331199" y="2740191"/>
        <a:ext cx="4320000" cy="720000"/>
      </dsp:txXfrm>
    </dsp:sp>
    <dsp:sp modelId="{0BA1447C-5959-4DC8-8331-81FE0B2507E0}">
      <dsp:nvSpPr>
        <dsp:cNvPr id="0" name=""/>
        <dsp:cNvSpPr/>
      </dsp:nvSpPr>
      <dsp:spPr>
        <a:xfrm>
          <a:off x="6595199" y="325888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F77A57-E5FD-4EF1-9F25-6D0A31F7D72F}">
      <dsp:nvSpPr>
        <dsp:cNvPr id="0" name=""/>
        <dsp:cNvSpPr/>
      </dsp:nvSpPr>
      <dsp:spPr>
        <a:xfrm>
          <a:off x="5407199" y="2740191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Buy or Produce, and an introduction to budgeting</a:t>
          </a:r>
          <a:endParaRPr lang="en-US" sz="2500" kern="1200" dirty="0"/>
        </a:p>
      </dsp:txBody>
      <dsp:txXfrm>
        <a:off x="5407199" y="2740191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0FC31-2AB3-4CBE-838E-55564FAE8ABD}" type="datetimeFigureOut">
              <a:rPr lang="en-GB" smtClean="0"/>
              <a:t>19/05/2023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4DE15-9253-4A15-8DA8-88B59CCBF0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612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785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3BF898-2D8A-422A-A5C0-03A5AAF06916}" type="slidenum">
              <a:rPr lang="en-US"/>
              <a:pPr/>
              <a:t>4</a:t>
            </a:fld>
            <a:endParaRPr lang="en-US"/>
          </a:p>
        </p:txBody>
      </p:sp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32375" cy="4114800"/>
          </a:xfrm>
        </p:spPr>
        <p:txBody>
          <a:bodyPr/>
          <a:lstStyle/>
          <a:p>
            <a:pPr defTabSz="76200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3649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587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255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7085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61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6173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62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678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299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324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579C918B-1B00-4C63-BA02-D277737DFC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B342C988-D618-4192-8D0E-AEF0D9659A5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8676" name="Slide Number Placeholder 4">
            <a:extLst>
              <a:ext uri="{FF2B5EF4-FFF2-40B4-BE49-F238E27FC236}">
                <a16:creationId xmlns:a16="http://schemas.microsoft.com/office/drawing/2014/main" id="{20F4CE80-BE98-4B1B-A03B-C31F26BD5F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9E9D0E0-3475-4028-871A-58497739652C}" type="slidenum">
              <a:rPr lang="en-US" altLang="en-US"/>
              <a:pPr>
                <a:spcBef>
                  <a:spcPct val="0"/>
                </a:spcBef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4180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651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9129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09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4DE15-9253-4A15-8DA8-88B59CCBF0E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544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98B44BAD-E724-4B96-8F8B-749DA3309584}"/>
              </a:ext>
            </a:extLst>
          </p:cNvPr>
          <p:cNvSpPr/>
          <p:nvPr/>
        </p:nvSpPr>
        <p:spPr>
          <a:xfrm>
            <a:off x="7573755" y="0"/>
            <a:ext cx="4618250" cy="6858000"/>
          </a:xfrm>
          <a:prstGeom prst="rect">
            <a:avLst/>
          </a:prstGeom>
          <a:solidFill>
            <a:srgbClr val="FFFFFF">
              <a:alpha val="7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Meiryo"/>
            </a:endParaRPr>
          </a:p>
        </p:txBody>
      </p:sp>
      <p:sp>
        <p:nvSpPr>
          <p:cNvPr id="3" name="Freeform 57">
            <a:extLst>
              <a:ext uri="{FF2B5EF4-FFF2-40B4-BE49-F238E27FC236}">
                <a16:creationId xmlns:a16="http://schemas.microsoft.com/office/drawing/2014/main" id="{0515DCA8-8011-4403-9E01-5848232601A6}"/>
              </a:ext>
            </a:extLst>
          </p:cNvPr>
          <p:cNvSpPr/>
          <p:nvPr/>
        </p:nvSpPr>
        <p:spPr>
          <a:xfrm>
            <a:off x="4456108" y="31747"/>
            <a:ext cx="0" cy="1591"/>
          </a:xfrm>
          <a:custGeom>
            <a:avLst/>
            <a:gdLst>
              <a:gd name="f0" fmla="val w"/>
              <a:gd name="f1" fmla="val h"/>
              <a:gd name="f2" fmla="val 0"/>
              <a:gd name="f3" fmla="val 2"/>
              <a:gd name="f4" fmla="*/ f0 1 2"/>
              <a:gd name="f5" fmla="*/ f1 1 2"/>
              <a:gd name="f6" fmla="val f2"/>
              <a:gd name="f7" fmla="val f3"/>
              <a:gd name="f8" fmla="+- f7 0 f6"/>
              <a:gd name="f9" fmla="*/ f8 1 2"/>
              <a:gd name="f10" fmla="*/ 0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" h="2">
                <a:moveTo>
                  <a:pt x="f2" y="f2"/>
                </a:moveTo>
                <a:lnTo>
                  <a:pt x="f3" y="f2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30466D"/>
          </a:solidFill>
          <a:ln w="0" cap="flat">
            <a:solidFill>
              <a:srgbClr val="30466D"/>
            </a:solidFill>
            <a:prstDash val="solid"/>
            <a:round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92856D1-F4B5-40C2-8545-29E725EB418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55384" y="863065"/>
            <a:ext cx="6007690" cy="4985912"/>
          </a:xfrm>
        </p:spPr>
        <p:txBody>
          <a:bodyPr>
            <a:noAutofit/>
          </a:bodyPr>
          <a:lstStyle>
            <a:lvl1pPr>
              <a:lnSpc>
                <a:spcPct val="125000"/>
              </a:lnSpc>
              <a:defRPr sz="6000" b="0" cap="all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D9A2F33-2CB5-448F-88BC-8BCEAAE2D42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197349" y="863065"/>
            <a:ext cx="3351733" cy="5120073"/>
          </a:xfrm>
        </p:spPr>
        <p:txBody>
          <a:bodyPr/>
          <a:lstStyle>
            <a:lvl1pPr>
              <a:lnSpc>
                <a:spcPct val="150000"/>
              </a:lnSpc>
              <a:defRPr sz="2400" b="0">
                <a:solidFill>
                  <a:srgbClr val="262626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287BAFC-075F-405E-9CD8-FBA0CD1D92EE}"/>
              </a:ext>
            </a:extLst>
          </p:cNvPr>
          <p:cNvSpPr/>
          <p:nvPr/>
        </p:nvSpPr>
        <p:spPr>
          <a:xfrm rot="5400013">
            <a:off x="4101212" y="3396996"/>
            <a:ext cx="6858000" cy="64008"/>
          </a:xfrm>
          <a:prstGeom prst="rect">
            <a:avLst/>
          </a:prstGeom>
          <a:solidFill>
            <a:srgbClr val="59546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Meiryo"/>
            </a:endParaRPr>
          </a:p>
        </p:txBody>
      </p:sp>
      <p:sp>
        <p:nvSpPr>
          <p:cNvPr id="7" name="Date Placeholder 12">
            <a:extLst>
              <a:ext uri="{FF2B5EF4-FFF2-40B4-BE49-F238E27FC236}">
                <a16:creationId xmlns:a16="http://schemas.microsoft.com/office/drawing/2014/main" id="{4BB8D561-C304-4A5E-B3F4-50399703D6F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197349" y="6309360"/>
            <a:ext cx="2151135" cy="457200"/>
          </a:xfrm>
        </p:spPr>
        <p:txBody>
          <a:bodyPr/>
          <a:lstStyle>
            <a:lvl1pPr>
              <a:defRPr/>
            </a:lvl1pPr>
          </a:lstStyle>
          <a:p>
            <a:pPr lvl="0"/>
            <a:fld id="{F2CF02B9-1C95-4B5C-AA93-6475F585544E}" type="datetime1">
              <a:rPr lang="en-US"/>
              <a:pPr lvl="0"/>
              <a:t>5/19/2023</a:t>
            </a:fld>
            <a:endParaRPr lang="en-US"/>
          </a:p>
        </p:txBody>
      </p:sp>
      <p:sp>
        <p:nvSpPr>
          <p:cNvPr id="8" name="Footer Placeholder 14">
            <a:extLst>
              <a:ext uri="{FF2B5EF4-FFF2-40B4-BE49-F238E27FC236}">
                <a16:creationId xmlns:a16="http://schemas.microsoft.com/office/drawing/2014/main" id="{4C055C2B-40D5-4761-935B-882BB0487CC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55384" y="6309360"/>
            <a:ext cx="6007690" cy="457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26">
            <a:extLst>
              <a:ext uri="{FF2B5EF4-FFF2-40B4-BE49-F238E27FC236}">
                <a16:creationId xmlns:a16="http://schemas.microsoft.com/office/drawing/2014/main" id="{4168BC33-2AD4-4FFA-A3F6-F3B4FEC7BD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5FDFFC-71E5-4A23-8780-DF305284E21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42325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5/19/2023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D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2F227D81-AB99-420B-991D-DC9FBF2EDD07}"/>
              </a:ext>
            </a:extLst>
          </p:cNvPr>
          <p:cNvSpPr/>
          <p:nvPr/>
        </p:nvSpPr>
        <p:spPr>
          <a:xfrm>
            <a:off x="4718303" y="0"/>
            <a:ext cx="7473702" cy="6858000"/>
          </a:xfrm>
          <a:prstGeom prst="rect">
            <a:avLst/>
          </a:prstGeom>
          <a:solidFill>
            <a:srgbClr val="FFFFFF">
              <a:alpha val="7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Meiryo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0B6E892C-5BF0-4D91-9D1F-EAD22839CD3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42914" y="705112"/>
            <a:ext cx="3411973" cy="5197495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121C53D-E0A2-41F2-A279-D4939E5171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376672" y="705112"/>
            <a:ext cx="6172410" cy="5197495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6BE80D0-0361-4CF5-B255-CA564A5707C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42914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150" baseline="0">
                <a:solidFill>
                  <a:srgbClr val="404040"/>
                </a:solidFill>
                <a:uFillTx/>
                <a:latin typeface="Meiryo"/>
              </a:defRPr>
            </a:lvl1pPr>
          </a:lstStyle>
          <a:p>
            <a:pPr lvl="0"/>
            <a:fld id="{FF612FCD-3887-4306-B99C-926C4843554B}" type="datetime1">
              <a:rPr lang="en-US"/>
              <a:pPr lvl="0"/>
              <a:t>5/19/2023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4A6DB70-8778-4800-962A-1A4434B4B0C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376672" y="6309360"/>
            <a:ext cx="4946593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150" baseline="0">
                <a:solidFill>
                  <a:srgbClr val="404040"/>
                </a:solidFill>
                <a:uFillTx/>
                <a:latin typeface="Meiryo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CE7899A-4DEC-4121-968C-B0549457028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9202" y="6309360"/>
            <a:ext cx="97988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600" b="1" i="0" u="none" strike="noStrike" kern="1200" cap="none" spc="150" baseline="0">
                <a:solidFill>
                  <a:srgbClr val="404040"/>
                </a:solidFill>
                <a:uFillTx/>
                <a:latin typeface="Meiryo"/>
              </a:defRPr>
            </a:lvl1pPr>
          </a:lstStyle>
          <a:p>
            <a:pPr lvl="0"/>
            <a:fld id="{EB73AFE5-7619-4DD4-B8FE-856C9DE17D22}" type="slidenum">
              <a:t>‹#›</a:t>
            </a:fld>
            <a:endParaRPr lang="en-US"/>
          </a:p>
        </p:txBody>
      </p:sp>
      <p:sp>
        <p:nvSpPr>
          <p:cNvPr id="8" name="Rectangle 20">
            <a:extLst>
              <a:ext uri="{FF2B5EF4-FFF2-40B4-BE49-F238E27FC236}">
                <a16:creationId xmlns:a16="http://schemas.microsoft.com/office/drawing/2014/main" id="{B6C2B5C1-81C9-4D2D-B8E1-19F937DA5BDA}"/>
              </a:ext>
            </a:extLst>
          </p:cNvPr>
          <p:cNvSpPr/>
          <p:nvPr/>
        </p:nvSpPr>
        <p:spPr>
          <a:xfrm rot="5400013">
            <a:off x="1257299" y="3396996"/>
            <a:ext cx="6858000" cy="64008"/>
          </a:xfrm>
          <a:prstGeom prst="rect">
            <a:avLst/>
          </a:prstGeom>
          <a:solidFill>
            <a:srgbClr val="59546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2510348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marL="0" marR="0" lvl="0" indent="0" algn="l" defTabSz="914400" rtl="0" fontAlgn="auto" hangingPunct="1">
        <a:lnSpc>
          <a:spcPct val="150000"/>
        </a:lnSpc>
        <a:spcBef>
          <a:spcPts val="0"/>
        </a:spcBef>
        <a:spcAft>
          <a:spcPts val="0"/>
        </a:spcAft>
        <a:buNone/>
        <a:tabLst/>
        <a:defRPr lang="en-US" sz="3600" b="1" i="0" u="none" strike="noStrike" kern="1200" cap="none" spc="150" baseline="0">
          <a:solidFill>
            <a:srgbClr val="404040"/>
          </a:solidFill>
          <a:uFillTx/>
          <a:latin typeface="Meiryo"/>
        </a:defRPr>
      </a:lvl1pPr>
    </p:titleStyle>
    <p:bodyStyle>
      <a:lvl1pPr marL="0" marR="0" lvl="0" indent="0" algn="l" defTabSz="914400" rtl="0" fontAlgn="auto" hangingPunct="1">
        <a:lnSpc>
          <a:spcPct val="140000"/>
        </a:lnSpc>
        <a:spcBef>
          <a:spcPts val="930"/>
        </a:spcBef>
        <a:spcAft>
          <a:spcPts val="0"/>
        </a:spcAft>
        <a:buNone/>
        <a:tabLst/>
        <a:defRPr lang="en-US" sz="1800" b="1" i="0" u="none" strike="noStrike" kern="1200" cap="none" spc="150" baseline="0">
          <a:solidFill>
            <a:srgbClr val="404040"/>
          </a:solidFill>
          <a:uFillTx/>
          <a:latin typeface="Meiryo"/>
        </a:defRPr>
      </a:lvl1pPr>
      <a:lvl2pPr marL="0" marR="0" lvl="1" indent="0" algn="l" defTabSz="914400" rtl="0" fontAlgn="auto" hangingPunct="1">
        <a:lnSpc>
          <a:spcPct val="140000"/>
        </a:lnSpc>
        <a:spcBef>
          <a:spcPts val="930"/>
        </a:spcBef>
        <a:spcAft>
          <a:spcPts val="0"/>
        </a:spcAft>
        <a:buNone/>
        <a:tabLst/>
        <a:defRPr lang="en-US" sz="1600" b="0" i="0" u="none" strike="noStrike" kern="1200" cap="none" spc="150" baseline="0">
          <a:solidFill>
            <a:srgbClr val="404040"/>
          </a:solidFill>
          <a:uFillTx/>
          <a:latin typeface="Meiryo"/>
        </a:defRPr>
      </a:lvl2pPr>
      <a:lvl3pPr marL="0" marR="0" lvl="2" indent="-320040" algn="l" defTabSz="914400" rtl="0" fontAlgn="auto" hangingPunct="1">
        <a:lnSpc>
          <a:spcPct val="140000"/>
        </a:lnSpc>
        <a:spcBef>
          <a:spcPts val="930"/>
        </a:spcBef>
        <a:spcAft>
          <a:spcPts val="0"/>
        </a:spcAft>
        <a:buSzPct val="100000"/>
        <a:buFont typeface="Corbel" pitchFamily="34"/>
        <a:buChar char="–"/>
        <a:tabLst/>
        <a:defRPr lang="en-US" sz="1400" b="0" i="1" u="none" strike="noStrike" kern="1200" cap="none" spc="150" baseline="0">
          <a:solidFill>
            <a:srgbClr val="404040"/>
          </a:solidFill>
          <a:uFillTx/>
          <a:latin typeface="Meiryo"/>
        </a:defRPr>
      </a:lvl3pPr>
      <a:lvl4pPr marL="0" marR="0" lvl="3" indent="-320040" algn="l" defTabSz="914400" rtl="0" fontAlgn="auto" hangingPunct="1">
        <a:lnSpc>
          <a:spcPct val="140000"/>
        </a:lnSpc>
        <a:spcBef>
          <a:spcPts val="930"/>
        </a:spcBef>
        <a:spcAft>
          <a:spcPts val="0"/>
        </a:spcAft>
        <a:buSzPct val="100000"/>
        <a:buFont typeface="Corbel" pitchFamily="34"/>
        <a:buChar char="–"/>
        <a:tabLst/>
        <a:defRPr lang="en-US" sz="1400" b="0" i="0" u="none" strike="noStrike" kern="1200" cap="none" spc="150" baseline="0">
          <a:solidFill>
            <a:srgbClr val="404040"/>
          </a:solidFill>
          <a:uFillTx/>
          <a:latin typeface="Meiryo"/>
        </a:defRPr>
      </a:lvl4pPr>
      <a:lvl5pPr marL="0" marR="0" lvl="4" indent="-320040" algn="l" defTabSz="914400" rtl="0" fontAlgn="auto" hangingPunct="1">
        <a:lnSpc>
          <a:spcPct val="140000"/>
        </a:lnSpc>
        <a:spcBef>
          <a:spcPts val="930"/>
        </a:spcBef>
        <a:spcAft>
          <a:spcPts val="0"/>
        </a:spcAft>
        <a:buSzPct val="100000"/>
        <a:buFont typeface="Corbel" pitchFamily="34"/>
        <a:buChar char="–"/>
        <a:tabLst/>
        <a:defRPr lang="en-US" sz="1400" b="0" i="1" u="none" strike="noStrike" kern="1200" cap="none" spc="150" baseline="0">
          <a:solidFill>
            <a:srgbClr val="404040"/>
          </a:solidFill>
          <a:uFillTx/>
          <a:latin typeface="Meiryo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9" y="4455621"/>
            <a:ext cx="4829101" cy="1238616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Financial management and cost accounting – Part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1734E0-AE1D-4E23-8506-ACF68E8A42E3}"/>
              </a:ext>
            </a:extLst>
          </p:cNvPr>
          <p:cNvSpPr txBox="1"/>
          <p:nvPr/>
        </p:nvSpPr>
        <p:spPr>
          <a:xfrm>
            <a:off x="6729999" y="3578087"/>
            <a:ext cx="45320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Management Innovation and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1628288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648593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3E6500-2CF5-431F-992D-D0118CB54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605896"/>
            <a:ext cx="3642309" cy="5646208"/>
          </a:xfrm>
        </p:spPr>
        <p:txBody>
          <a:bodyPr anchor="ctr">
            <a:normAutofit/>
          </a:bodyPr>
          <a:lstStyle/>
          <a:p>
            <a:r>
              <a:rPr lang="en-GB" sz="4400">
                <a:solidFill>
                  <a:srgbClr val="FFFFFF"/>
                </a:solidFill>
              </a:rPr>
              <a:t>Last Week….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A9DFE-5F41-4F9D-80AA-3DAB1996D5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958" y="605896"/>
            <a:ext cx="5923721" cy="5646208"/>
          </a:xfrm>
        </p:spPr>
        <p:txBody>
          <a:bodyPr anchor="ctr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Introduced Finance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Discussed the role of Finance in Supporting Business Decision Making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Introduced the concepts of Breakeven Analysis and Margin of Safety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40915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FFF52-7ADB-4A39-A93A-F77FA7C25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/>
              <a:t>Today …..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FA7827B-D18F-DF3D-8174-C32C63659C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8192315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38233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/>
              <a:t>Contribution </a:t>
            </a:r>
          </a:p>
        </p:txBody>
      </p:sp>
      <p:pic>
        <p:nvPicPr>
          <p:cNvPr id="123909" name="Picture 123908" descr="White calculator">
            <a:extLst>
              <a:ext uri="{FF2B5EF4-FFF2-40B4-BE49-F238E27FC236}">
                <a16:creationId xmlns:a16="http://schemas.microsoft.com/office/drawing/2014/main" id="{77BAA15B-E85F-36BD-FE81-3F076EA578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02" r="44835"/>
          <a:stretch/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sp>
        <p:nvSpPr>
          <p:cNvPr id="123907" name="Rectangle 3"/>
          <p:cNvSpPr>
            <a:spLocks noGrp="1" noChangeArrowheads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 fontScale="25000" lnSpcReduction="20000"/>
          </a:bodyPr>
          <a:lstStyle/>
          <a:p>
            <a:pPr marL="577850" indent="-577850" defTabSz="762000">
              <a:lnSpc>
                <a:spcPct val="100000"/>
              </a:lnSpc>
              <a:buNone/>
            </a:pPr>
            <a:r>
              <a:rPr lang="en-US" sz="1100" dirty="0"/>
              <a:t>      </a:t>
            </a:r>
            <a:endParaRPr lang="en-US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7850" indent="-577850" defTabSz="762000">
              <a:lnSpc>
                <a:spcPct val="100000"/>
              </a:lnSpc>
            </a:pP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The calculation of contribution is:-</a:t>
            </a:r>
          </a:p>
          <a:p>
            <a:pPr marL="577850" indent="-577850" defTabSz="762000">
              <a:lnSpc>
                <a:spcPct val="100000"/>
              </a:lnSpc>
              <a:buNone/>
            </a:pPr>
            <a:endParaRPr lang="en-US" sz="8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7850" indent="-577850" defTabSz="762000">
              <a:lnSpc>
                <a:spcPct val="100000"/>
              </a:lnSpc>
              <a:buNone/>
            </a:pPr>
            <a:r>
              <a:rPr lang="en-US" sz="8000" b="1" dirty="0">
                <a:latin typeface="Arial" panose="020B0604020202020204" pitchFamily="34" charset="0"/>
                <a:cs typeface="Arial" panose="020B0604020202020204" pitchFamily="34" charset="0"/>
              </a:rPr>
              <a:t>Selling price – variable costs = contribution </a:t>
            </a:r>
          </a:p>
          <a:p>
            <a:pPr marL="577850" indent="-577850" defTabSz="762000">
              <a:lnSpc>
                <a:spcPct val="100000"/>
              </a:lnSpc>
              <a:buNone/>
            </a:pPr>
            <a:r>
              <a:rPr lang="en-US" sz="80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/>
            <a:r>
              <a:rPr lang="en-GB" altLang="en-US" sz="8000" dirty="0">
                <a:latin typeface="Arial" panose="020B0604020202020204" pitchFamily="34" charset="0"/>
                <a:cs typeface="Arial" panose="020B0604020202020204" pitchFamily="34" charset="0"/>
              </a:rPr>
              <a:t>The bottom part of the break-even formula (sales revenue per unit – variable costs per unit) is known as the ‘contribution’ per unit</a:t>
            </a:r>
            <a:endParaRPr lang="en-GB" altLang="en-US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8000" b="1" dirty="0">
                <a:latin typeface="Arial" panose="020B0604020202020204" pitchFamily="34" charset="0"/>
                <a:cs typeface="Arial" panose="020B0604020202020204" pitchFamily="34" charset="0"/>
              </a:rPr>
              <a:t>Sales – variable costs = Contribution</a:t>
            </a:r>
          </a:p>
          <a:p>
            <a:pPr eaLnBrk="1" hangingPunct="1"/>
            <a:r>
              <a:rPr lang="en-GB" altLang="en-US" sz="8000" b="1" dirty="0">
                <a:latin typeface="Arial" panose="020B0604020202020204" pitchFamily="34" charset="0"/>
                <a:cs typeface="Arial" panose="020B0604020202020204" pitchFamily="34" charset="0"/>
              </a:rPr>
              <a:t>Contribution – fixed costs = Profit</a:t>
            </a:r>
          </a:p>
          <a:p>
            <a:pPr marL="577850" indent="-577850" defTabSz="762000">
              <a:lnSpc>
                <a:spcPct val="100000"/>
              </a:lnSpc>
              <a:buNone/>
            </a:pPr>
            <a:endParaRPr lang="en-US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defTabSz="762000">
              <a:lnSpc>
                <a:spcPct val="100000"/>
              </a:lnSpc>
              <a:buNone/>
            </a:pPr>
            <a:endParaRPr lang="en-US" sz="1100" b="1" dirty="0"/>
          </a:p>
          <a:p>
            <a:pPr marL="0" indent="0" defTabSz="762000">
              <a:lnSpc>
                <a:spcPct val="100000"/>
              </a:lnSpc>
              <a:buNone/>
            </a:pPr>
            <a:r>
              <a:rPr lang="en-US" sz="1100" dirty="0"/>
              <a:t> </a:t>
            </a:r>
          </a:p>
          <a:p>
            <a:pPr marL="0" indent="0" defTabSz="762000">
              <a:lnSpc>
                <a:spcPct val="100000"/>
              </a:lnSpc>
              <a:buNone/>
            </a:pPr>
            <a:endParaRPr lang="en-US" sz="1100" dirty="0"/>
          </a:p>
          <a:p>
            <a:pPr marL="577850" indent="-577850" defTabSz="762000">
              <a:lnSpc>
                <a:spcPct val="100000"/>
              </a:lnSpc>
              <a:buNone/>
            </a:pPr>
            <a:r>
              <a:rPr lang="en-US" sz="1100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2132148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8BDBE5C-BBE9-4E89-BEE5-DEB6EAB87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634946"/>
            <a:ext cx="3689094" cy="5055904"/>
          </a:xfrm>
        </p:spPr>
        <p:txBody>
          <a:bodyPr rtlCol="0" anchor="ctr">
            <a:normAutofit/>
          </a:bodyPr>
          <a:lstStyle/>
          <a:p>
            <a:pPr algn="r">
              <a:defRPr/>
            </a:pPr>
            <a:r>
              <a:rPr lang="en-GB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Contribution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DFC4168B-AA75-4715-9B96-CF84B170A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8993475"/>
              </p:ext>
            </p:extLst>
          </p:nvPr>
        </p:nvGraphicFramePr>
        <p:xfrm>
          <a:off x="5297063" y="905846"/>
          <a:ext cx="5940493" cy="4580003"/>
        </p:xfrm>
        <a:graphic>
          <a:graphicData uri="http://schemas.openxmlformats.org/drawingml/2006/table">
            <a:tbl>
              <a:tblPr firstRow="1" bandRow="1">
                <a:noFill/>
                <a:tableStyleId>{85BE263C-DBD7-4A20-BB59-AAB30ACAA65A}</a:tableStyleId>
              </a:tblPr>
              <a:tblGrid>
                <a:gridCol w="38814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90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4155">
                <a:tc>
                  <a:txBody>
                    <a:bodyPr/>
                    <a:lstStyle/>
                    <a:p>
                      <a:r>
                        <a:rPr lang="en-GB" sz="3300" b="0" cap="none" spc="0">
                          <a:solidFill>
                            <a:schemeClr val="tx1"/>
                          </a:solidFill>
                        </a:rPr>
                        <a:t>Sales Revenue</a:t>
                      </a:r>
                    </a:p>
                  </a:txBody>
                  <a:tcPr marL="233249" marR="233249" marT="149063" marB="14906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cap="none" spc="0">
                          <a:solidFill>
                            <a:schemeClr val="tx1"/>
                          </a:solidFill>
                        </a:rPr>
                        <a:t>X</a:t>
                      </a:r>
                    </a:p>
                  </a:txBody>
                  <a:tcPr marL="233249" marR="233249" marT="149063" marB="14906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7075">
                <a:tc>
                  <a:txBody>
                    <a:bodyPr/>
                    <a:lstStyle/>
                    <a:p>
                      <a:r>
                        <a:rPr lang="en-GB" sz="3300" cap="none" spc="0">
                          <a:solidFill>
                            <a:schemeClr val="tx1"/>
                          </a:solidFill>
                        </a:rPr>
                        <a:t>Less Variable Costs </a:t>
                      </a:r>
                    </a:p>
                  </a:txBody>
                  <a:tcPr marL="233249" marR="233249" marT="149063" marB="149063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cap="none" spc="0">
                          <a:solidFill>
                            <a:schemeClr val="tx1"/>
                          </a:solidFill>
                        </a:rPr>
                        <a:t>(XX)</a:t>
                      </a:r>
                    </a:p>
                  </a:txBody>
                  <a:tcPr marL="233249" marR="233249" marT="149063" marB="149063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309">
                <a:tc>
                  <a:txBody>
                    <a:bodyPr/>
                    <a:lstStyle/>
                    <a:p>
                      <a:r>
                        <a:rPr lang="en-GB" sz="2800" cap="none" spc="0">
                          <a:solidFill>
                            <a:schemeClr val="tx1"/>
                          </a:solidFill>
                        </a:rPr>
                        <a:t>Equals contribution </a:t>
                      </a:r>
                    </a:p>
                  </a:txBody>
                  <a:tcPr marL="233249" marR="233249" marT="149063" marB="14906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cap="none" spc="0">
                          <a:solidFill>
                            <a:schemeClr val="tx1"/>
                          </a:solidFill>
                        </a:rPr>
                        <a:t>XXX</a:t>
                      </a:r>
                    </a:p>
                  </a:txBody>
                  <a:tcPr marL="233249" marR="233249" marT="149063" marB="14906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4155">
                <a:tc>
                  <a:txBody>
                    <a:bodyPr/>
                    <a:lstStyle/>
                    <a:p>
                      <a:r>
                        <a:rPr lang="en-GB" sz="3300" cap="none" spc="0">
                          <a:solidFill>
                            <a:schemeClr val="tx1"/>
                          </a:solidFill>
                        </a:rPr>
                        <a:t>Less Fixed Costs</a:t>
                      </a:r>
                    </a:p>
                  </a:txBody>
                  <a:tcPr marL="233249" marR="233249" marT="149063" marB="149063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cap="none" spc="0">
                          <a:solidFill>
                            <a:schemeClr val="tx1"/>
                          </a:solidFill>
                        </a:rPr>
                        <a:t>(XXXX)</a:t>
                      </a:r>
                    </a:p>
                  </a:txBody>
                  <a:tcPr marL="233249" marR="233249" marT="149063" marB="149063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2309">
                <a:tc>
                  <a:txBody>
                    <a:bodyPr/>
                    <a:lstStyle/>
                    <a:p>
                      <a:r>
                        <a:rPr lang="en-GB" sz="2800" cap="none" spc="0">
                          <a:solidFill>
                            <a:schemeClr val="tx1"/>
                          </a:solidFill>
                        </a:rPr>
                        <a:t>Equals Profit</a:t>
                      </a:r>
                    </a:p>
                  </a:txBody>
                  <a:tcPr marL="233249" marR="233249" marT="149063" marB="14906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cap="none" spc="0">
                          <a:solidFill>
                            <a:schemeClr val="tx1"/>
                          </a:solidFill>
                        </a:rPr>
                        <a:t>XXXXX</a:t>
                      </a:r>
                    </a:p>
                  </a:txBody>
                  <a:tcPr marL="233249" marR="233249" marT="149063" marB="14906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693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1CD06972-23BD-4D2E-AE85-9943995B69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pPr eaLnBrk="1" hangingPunct="1"/>
            <a:r>
              <a:rPr lang="en-GB" altLang="en-US" dirty="0"/>
              <a:t>Contribution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910D3FFA-2BAE-4029-937B-D466EB421B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23528" y="1931031"/>
            <a:ext cx="10745620" cy="419513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Imet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ltd manufacturers three products, A, B and C, of which the first two have been making acceptable profits, but C has been losing money for some time and the directors are considering whether to drop it.  The most recent results for last month are as follows: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Product		A		B		C		Total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	        		£000		£000		£000	           £000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Sales Income	60		  120		    90		    270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Total costs		42		    99		    93		    234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Profit or loss	18 		    21		     (3)	                 36</a:t>
            </a:r>
          </a:p>
        </p:txBody>
      </p:sp>
    </p:spTree>
    <p:extLst>
      <p:ext uri="{BB962C8B-B14F-4D97-AF65-F5344CB8AC3E}">
        <p14:creationId xmlns:p14="http://schemas.microsoft.com/office/powerpoint/2010/main" val="3524647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4A944BD2-A151-4244-8412-B48C6BA6ED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Contribution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61A488DF-34EB-498C-8E4A-06944419BF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</a:pPr>
            <a:r>
              <a:rPr lang="en-GB" altLang="en-US" dirty="0"/>
              <a:t>	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Question</a:t>
            </a:r>
          </a:p>
          <a:p>
            <a:pPr eaLnBrk="1" hangingPunct="1">
              <a:buFontTx/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Should the directors drop product C or not?</a:t>
            </a:r>
          </a:p>
          <a:p>
            <a:pPr eaLnBrk="1" hangingPunct="1">
              <a:buFontTx/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Further information to consider:  On investigation by the accountant it is determined that fixed costs for the company are £54,000</a:t>
            </a:r>
          </a:p>
          <a:p>
            <a:pPr eaLnBrk="1" hangingPunct="1"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Variable Costs for each unit are as follows:  	Product A	£30</a:t>
            </a:r>
          </a:p>
          <a:p>
            <a:pPr eaLnBrk="1" hangingPunct="1"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 						Product B	£75</a:t>
            </a:r>
          </a:p>
          <a:p>
            <a:pPr eaLnBrk="1" hangingPunct="1"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						Product C	£75</a:t>
            </a:r>
          </a:p>
        </p:txBody>
      </p:sp>
    </p:spTree>
    <p:extLst>
      <p:ext uri="{BB962C8B-B14F-4D97-AF65-F5344CB8AC3E}">
        <p14:creationId xmlns:p14="http://schemas.microsoft.com/office/powerpoint/2010/main" val="427081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DED34A36-47DC-433B-96A3-5820929839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/>
              <a:t>Contribution with Product C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0CF5A52F-96CD-49AA-B29F-CE0EA608B5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76400" y="1965108"/>
            <a:ext cx="9438388" cy="451189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Product		A		B		C	 	Total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				£000	  	 £000	    	 £000	  	£000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Sales			60	       	120		 90	    	270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Less V/C		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	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	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    	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180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Contribution		30		 45		 15 	      	90	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Less F/C							   	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54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Profit							      	     	 36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2A33B2AD-FE4A-4875-B3F7-B0CE281611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92162"/>
          </a:xfrm>
        </p:spPr>
        <p:txBody>
          <a:bodyPr/>
          <a:lstStyle/>
          <a:p>
            <a:pPr eaLnBrk="1" hangingPunct="1"/>
            <a:r>
              <a:rPr lang="en-GB" altLang="en-US"/>
              <a:t>Contribution without Product C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594008F6-064E-4F04-B8D3-B2FD7C223B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81337" y="2038942"/>
            <a:ext cx="9956169" cy="451425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Product			A		B		Total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		    	£000	     	£000	     	 £000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Sales			60	       	120		   180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Less V/C		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	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		  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105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Contribution		30		 45		     75	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Less F/C						     </a:t>
            </a: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54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Profit						                  21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44FE64-526C-4891-9EC8-362B4FB93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Question 2</a:t>
            </a:r>
          </a:p>
        </p:txBody>
      </p:sp>
      <p:pic>
        <p:nvPicPr>
          <p:cNvPr id="5" name="Picture 4" descr="Question marks in a line and one question mark is lit">
            <a:extLst>
              <a:ext uri="{FF2B5EF4-FFF2-40B4-BE49-F238E27FC236}">
                <a16:creationId xmlns:a16="http://schemas.microsoft.com/office/drawing/2014/main" id="{28181DC4-4220-261D-7976-B99100771C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53" r="50168" b="-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2C4C6-37E1-4F5D-91CD-4407DCB61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Hanns.G manufactures  three products X, Y and Z of which products X and Z are making a profit, but Y has been losing money for some time and management are considering whether to drop it. 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most recent results for the last month are as follows:</a:t>
            </a:r>
          </a:p>
        </p:txBody>
      </p:sp>
    </p:spTree>
    <p:extLst>
      <p:ext uri="{BB962C8B-B14F-4D97-AF65-F5344CB8AC3E}">
        <p14:creationId xmlns:p14="http://schemas.microsoft.com/office/powerpoint/2010/main" val="2643778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926CF-08B0-41DC-8AC4-CB113B174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kern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Question</a:t>
            </a:r>
            <a:r>
              <a:rPr lang="en-GB" sz="4800" kern="1200" dirty="0">
                <a:solidFill>
                  <a:srgbClr val="404040"/>
                </a:solidFill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2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B5232-5091-46E8-AD20-E2F8480DC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kern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Should the directors drop product Y or not?   </a:t>
            </a: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Give reasons for your decision.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Further information to consider:  On investigation by the accountant it is determined that fixed costs for the company are £62,000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Variable Costs for each unit are as follows:  												Product X	£35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 				Product Y	£86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			Product Z	£80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7418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CDEF4-BD74-42E3-A587-E4232A8D8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Question 2 Solution</a:t>
            </a:r>
            <a:b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D4F2D-CA18-4FB5-8DF3-2E5AB63BD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s-ES" sz="1800" b="1" kern="1200" dirty="0" err="1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Product</a:t>
            </a:r>
            <a:r>
              <a:rPr lang="es-ES" sz="1800" b="1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X		Y		Z	 	Total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s-ES" sz="1800" b="1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	</a:t>
            </a:r>
            <a:r>
              <a:rPr lang="en-GB" sz="1800" b="1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£000	  	 £000	    	 £000	  	£000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Sales			70	       	95		130	    	295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Less V/C		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35</a:t>
            </a: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</a:t>
            </a:r>
            <a:r>
              <a:rPr lang="en-GB" sz="1800" u="sng" dirty="0">
                <a:latin typeface="Arial" panose="020B0604020202020204" pitchFamily="34" charset="0"/>
                <a:ea typeface="DengXian" panose="02010600030101010101" pitchFamily="2" charset="-122"/>
              </a:rPr>
              <a:t>8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6</a:t>
            </a: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 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80</a:t>
            </a: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    </a:t>
            </a:r>
            <a:r>
              <a:rPr lang="en-GB" sz="1800" kern="120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</a:t>
            </a:r>
            <a:r>
              <a:rPr lang="en-GB" sz="1800" u="sng" kern="120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201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Contribution		35		9		 50 	      	  </a:t>
            </a:r>
            <a:r>
              <a:rPr lang="en-GB" sz="1800" dirty="0">
                <a:latin typeface="Arial" panose="020B0604020202020204" pitchFamily="34" charset="0"/>
                <a:ea typeface="DengXian" panose="02010600030101010101" pitchFamily="2" charset="-122"/>
              </a:rPr>
              <a:t>9</a:t>
            </a: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4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Less F/C							   	  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62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Profit							      	     	  32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4469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59EE-16EC-41C4-9118-5D5DCC97D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Contribution without Product 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4C9AF-48AD-4FC7-89A3-33776583E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Product				X		Z		Total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	    	£000	     	£000	     	 £000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Sales				70	       	130		   200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Less V/C			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35</a:t>
            </a: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 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80</a:t>
            </a: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		   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115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Contribution			35		 50		     85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Less F/C							     </a:t>
            </a:r>
            <a:r>
              <a:rPr lang="en-GB" sz="1800" u="sng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62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1800" kern="1200" dirty="0">
                <a:effectLst/>
                <a:latin typeface="Arial" panose="020B0604020202020204" pitchFamily="34" charset="0"/>
                <a:ea typeface="DengXian" panose="02010600030101010101" pitchFamily="2" charset="-122"/>
              </a:rPr>
              <a:t>Profit						      	                    23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2766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2894BA8A-C72F-438B-A5C0-CABD483741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6298" y="612095"/>
            <a:ext cx="9829801" cy="715962"/>
          </a:xfrm>
        </p:spPr>
        <p:txBody>
          <a:bodyPr>
            <a:normAutofit fontScale="90000"/>
          </a:bodyPr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Contribution - 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Make or buy decision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E67E0ED0-B1BD-4C65-94E3-63332618A8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76299" y="1866900"/>
            <a:ext cx="11065329" cy="46863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Wood IT Services is looking at a keyboard cleaning contract.  An in-house bid has been received for this particular contract with the following costs</a:t>
            </a:r>
          </a:p>
          <a:p>
            <a:pPr eaLnBrk="1" hangingPunct="1"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Direct materials				£  28.00</a:t>
            </a:r>
          </a:p>
          <a:p>
            <a:pPr eaLnBrk="1" hangingPunct="1"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Direct labour				£127.50</a:t>
            </a:r>
          </a:p>
          <a:p>
            <a:pPr eaLnBrk="1" hangingPunct="1"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Variable overheads			</a:t>
            </a:r>
            <a:r>
              <a:rPr lang="en-GB" altLang="en-US" sz="2800" u="sng" dirty="0">
                <a:latin typeface="Arial" panose="020B0604020202020204" pitchFamily="34" charset="0"/>
                <a:cs typeface="Arial" panose="020B0604020202020204" pitchFamily="34" charset="0"/>
              </a:rPr>
              <a:t>£  12.00</a:t>
            </a:r>
          </a:p>
          <a:p>
            <a:pPr eaLnBrk="1" hangingPunct="1"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						£167.50</a:t>
            </a:r>
          </a:p>
          <a:p>
            <a:pPr eaLnBrk="1" hangingPunct="1"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External bid £175</a:t>
            </a:r>
          </a:p>
          <a:p>
            <a:pPr eaLnBrk="1" hangingPunct="1"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On cost grounds this bid should not be awarded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1A4F1-8EC2-4E1A-8BE4-12989F032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Contribution – </a:t>
            </a:r>
            <a:r>
              <a:rPr lang="en-GB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Make or buy decision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D82FC-2CF6-4096-8943-D8349F4E01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DTT Services is looking at a pipework fabrication contract.  An in-house bid has been received for this particular contract with the following costs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Direct materials			£  40.00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Direct labour				£160.00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Variable overheads			</a:t>
            </a:r>
            <a:r>
              <a:rPr lang="en-GB" altLang="en-US" sz="2000" u="sng" dirty="0">
                <a:latin typeface="Arial" panose="020B0604020202020204" pitchFamily="34" charset="0"/>
                <a:cs typeface="Arial" panose="020B0604020202020204" pitchFamily="34" charset="0"/>
              </a:rPr>
              <a:t>£  14.00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					£214.00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External bid £214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bid should the organisation consider?  Provide reasons for your decision.</a:t>
            </a:r>
          </a:p>
        </p:txBody>
      </p:sp>
    </p:spTree>
    <p:extLst>
      <p:ext uri="{BB962C8B-B14F-4D97-AF65-F5344CB8AC3E}">
        <p14:creationId xmlns:p14="http://schemas.microsoft.com/office/powerpoint/2010/main" val="34575717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648593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874" name="Rectangle 2">
            <a:extLst>
              <a:ext uri="{FF2B5EF4-FFF2-40B4-BE49-F238E27FC236}">
                <a16:creationId xmlns:a16="http://schemas.microsoft.com/office/drawing/2014/main" id="{8E78BB6F-A2DB-4532-8EA6-6546D8423C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2369" y="605896"/>
            <a:ext cx="3642309" cy="564620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4400">
                <a:solidFill>
                  <a:srgbClr val="FFFFFF"/>
                </a:solidFill>
              </a:rPr>
              <a:t>Budgeting</a:t>
            </a: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8BA6A80D-967A-4596-8FFF-63DB1FCB8D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31958" y="605896"/>
            <a:ext cx="5923721" cy="564620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key part of business</a:t>
            </a:r>
          </a:p>
          <a:p>
            <a:pPr eaLnBrk="1" hangingPunct="1"/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budget is essentially a plan in financial terms</a:t>
            </a:r>
          </a:p>
          <a:p>
            <a:pPr eaLnBrk="1" hangingPunct="1"/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Managers view budgeting as an essential activity</a:t>
            </a:r>
          </a:p>
          <a:p>
            <a:pPr eaLnBrk="1" hangingPunct="1"/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Budgets are set in advance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781F945-410D-434F-9447-D96C10BF4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827" y="783092"/>
            <a:ext cx="6572250" cy="1058862"/>
          </a:xfrm>
        </p:spPr>
        <p:txBody>
          <a:bodyPr/>
          <a:lstStyle/>
          <a:p>
            <a:pPr>
              <a:defRPr/>
            </a:pPr>
            <a:r>
              <a:rPr lang="en-GB" altLang="en-US" dirty="0">
                <a:latin typeface="Arial" panose="020B0604020202020204" pitchFamily="34" charset="0"/>
              </a:rPr>
              <a:t>Budget cycle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FFE032B6-415D-4069-8C98-2B71F3FFEE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7827" y="2014539"/>
            <a:ext cx="4884999" cy="4099658"/>
          </a:xfrm>
        </p:spPr>
        <p:txBody>
          <a:bodyPr rtlCol="0">
            <a:noAutofit/>
          </a:bodyPr>
          <a:lstStyle/>
          <a:p>
            <a:pPr marL="609600" indent="-609600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</a:rPr>
              <a:t>Identify business objectives</a:t>
            </a:r>
          </a:p>
          <a:p>
            <a:pPr marL="609600" indent="-609600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</a:rPr>
              <a:t>Forecast economic, industry and competitive conditions</a:t>
            </a:r>
          </a:p>
          <a:p>
            <a:pPr marL="609600" indent="-609600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</a:rPr>
              <a:t>Develop detailed sales budgets by market segments, major customers and product/service groups</a:t>
            </a:r>
          </a:p>
          <a:p>
            <a:pPr marL="609600" indent="-609600">
              <a:lnSpc>
                <a:spcPct val="9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</a:rPr>
              <a:t>Prepare production budgets (materials, labour and overhead) for the goods or services needed to satisfy the sales forecast and maintain agreed levels of inventory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3A1EE8F5-92AA-4754-BA05-8BB22E9764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3499" y="2014539"/>
            <a:ext cx="4729897" cy="4099658"/>
          </a:xfrm>
        </p:spPr>
        <p:txBody>
          <a:bodyPr rtlCol="0">
            <a:normAutofit/>
          </a:bodyPr>
          <a:lstStyle/>
          <a:p>
            <a:pPr marL="381000" indent="-381000">
              <a:lnSpc>
                <a:spcPct val="80000"/>
              </a:lnSpc>
              <a:spcAft>
                <a:spcPts val="0"/>
              </a:spcAft>
              <a:buClr>
                <a:schemeClr val="tx1"/>
              </a:buClr>
              <a:buFontTx/>
              <a:buAutoNum type="arabicPeriod" startAt="5"/>
              <a:defRPr/>
            </a:pPr>
            <a:r>
              <a:rPr lang="en-GB" altLang="en-US" dirty="0">
                <a:latin typeface="Arial" panose="020B0604020202020204" pitchFamily="34" charset="0"/>
              </a:rPr>
              <a:t>Prepare non-production expense budgets by responsibility centre</a:t>
            </a:r>
          </a:p>
          <a:p>
            <a:pPr marL="381000" indent="-381000">
              <a:lnSpc>
                <a:spcPct val="80000"/>
              </a:lnSpc>
              <a:spcAft>
                <a:spcPts val="0"/>
              </a:spcAft>
              <a:buClr>
                <a:schemeClr val="tx1"/>
              </a:buClr>
              <a:buFontTx/>
              <a:buAutoNum type="arabicPeriod" startAt="5"/>
              <a:defRPr/>
            </a:pPr>
            <a:r>
              <a:rPr lang="en-GB" altLang="en-US" dirty="0">
                <a:latin typeface="Arial" panose="020B0604020202020204" pitchFamily="34" charset="0"/>
              </a:rPr>
              <a:t>Prepare capital expenditure budgets</a:t>
            </a:r>
          </a:p>
          <a:p>
            <a:pPr marL="381000" indent="-381000">
              <a:lnSpc>
                <a:spcPct val="80000"/>
              </a:lnSpc>
              <a:spcAft>
                <a:spcPts val="0"/>
              </a:spcAft>
              <a:buClr>
                <a:schemeClr val="tx1"/>
              </a:buClr>
              <a:buFontTx/>
              <a:buAutoNum type="arabicPeriod" startAt="5"/>
              <a:defRPr/>
            </a:pPr>
            <a:r>
              <a:rPr lang="en-GB" altLang="en-US" dirty="0">
                <a:latin typeface="Arial" panose="020B0604020202020204" pitchFamily="34" charset="0"/>
              </a:rPr>
              <a:t>Prepare cash forecasts and identify financing requirements</a:t>
            </a:r>
          </a:p>
          <a:p>
            <a:pPr marL="381000" indent="-381000">
              <a:lnSpc>
                <a:spcPct val="80000"/>
              </a:lnSpc>
              <a:spcAft>
                <a:spcPts val="0"/>
              </a:spcAft>
              <a:buClr>
                <a:schemeClr val="tx1"/>
              </a:buClr>
              <a:buFontTx/>
              <a:buAutoNum type="arabicPeriod" startAt="5"/>
              <a:defRPr/>
            </a:pPr>
            <a:r>
              <a:rPr lang="en-GB" altLang="en-US" dirty="0">
                <a:latin typeface="Arial" panose="020B0604020202020204" pitchFamily="34" charset="0"/>
              </a:rPr>
              <a:t>Prepare master budget (Income Statement, Statement of Financial Position, and Cash Forecast)</a:t>
            </a:r>
          </a:p>
          <a:p>
            <a:pPr marL="381000" indent="-381000">
              <a:lnSpc>
                <a:spcPct val="80000"/>
              </a:lnSpc>
              <a:spcAft>
                <a:spcPts val="0"/>
              </a:spcAft>
              <a:buClr>
                <a:schemeClr val="tx1"/>
              </a:buClr>
              <a:buFontTx/>
              <a:buAutoNum type="arabicPeriod" startAt="5"/>
              <a:defRPr/>
            </a:pPr>
            <a:r>
              <a:rPr lang="en-GB" altLang="en-US" dirty="0">
                <a:latin typeface="Arial" panose="020B0604020202020204" pitchFamily="34" charset="0"/>
              </a:rPr>
              <a:t>Obtain Board approval of profitability and financing targets </a:t>
            </a:r>
          </a:p>
          <a:p>
            <a:pPr marL="381000" indent="-381000">
              <a:lnSpc>
                <a:spcPct val="80000"/>
              </a:lnSpc>
              <a:spcAft>
                <a:spcPts val="0"/>
              </a:spcAft>
              <a:buNone/>
              <a:defRPr/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7653" name="Slide Number Placeholder 5">
            <a:extLst>
              <a:ext uri="{FF2B5EF4-FFF2-40B4-BE49-F238E27FC236}">
                <a16:creationId xmlns:a16="http://schemas.microsoft.com/office/drawing/2014/main" id="{6275F0AA-E3FC-426A-8625-AA1E7D50EF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fld id="{2DA06C82-3170-4F46-B4D2-43140A36A9AB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D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1">
            <a:extLst>
              <a:ext uri="{FF2B5EF4-FFF2-40B4-BE49-F238E27FC236}">
                <a16:creationId xmlns:a16="http://schemas.microsoft.com/office/drawing/2014/main" id="{2F709F42-0739-40D5-A1B7-8920F8FC0758}"/>
              </a:ext>
            </a:extLst>
          </p:cNvPr>
          <p:cNvSpPr>
            <a:spLocks noMove="1" noResize="1"/>
          </p:cNvSpPr>
          <p:nvPr/>
        </p:nvSpPr>
        <p:spPr>
          <a:xfrm>
            <a:off x="4718303" y="0"/>
            <a:ext cx="7473702" cy="6858000"/>
          </a:xfrm>
          <a:prstGeom prst="rect">
            <a:avLst/>
          </a:prstGeom>
          <a:solidFill>
            <a:srgbClr val="FFFFFF">
              <a:alpha val="7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" name="Rectangle 93">
            <a:extLst>
              <a:ext uri="{FF2B5EF4-FFF2-40B4-BE49-F238E27FC236}">
                <a16:creationId xmlns:a16="http://schemas.microsoft.com/office/drawing/2014/main" id="{22706E61-18AE-464C-BF2F-F3CC2D4BF5E8}"/>
              </a:ext>
            </a:extLst>
          </p:cNvPr>
          <p:cNvSpPr>
            <a:spLocks noMove="1" noResize="1"/>
          </p:cNvSpPr>
          <p:nvPr/>
        </p:nvSpPr>
        <p:spPr>
          <a:xfrm rot="5400013">
            <a:off x="1257299" y="3396996"/>
            <a:ext cx="6858000" cy="64008"/>
          </a:xfrm>
          <a:prstGeom prst="rect">
            <a:avLst/>
          </a:prstGeom>
          <a:solidFill>
            <a:srgbClr val="59546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" name="Rectangle 95">
            <a:extLst>
              <a:ext uri="{FF2B5EF4-FFF2-40B4-BE49-F238E27FC236}">
                <a16:creationId xmlns:a16="http://schemas.microsoft.com/office/drawing/2014/main" id="{59B48B9F-25C7-4340-BCFF-FA8410261CDC}"/>
              </a:ext>
            </a:extLst>
          </p:cNvPr>
          <p:cNvSpPr>
            <a:spLocks noMove="1" noResize="1"/>
          </p:cNvSpPr>
          <p:nvPr/>
        </p:nvSpPr>
        <p:spPr>
          <a:xfrm flipH="1">
            <a:off x="0" y="0"/>
            <a:ext cx="12191996" cy="6858000"/>
          </a:xfrm>
          <a:prstGeom prst="rect">
            <a:avLst/>
          </a:prstGeom>
          <a:solidFill>
            <a:srgbClr val="EBEDEB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Rectangle 97">
            <a:extLst>
              <a:ext uri="{FF2B5EF4-FFF2-40B4-BE49-F238E27FC236}">
                <a16:creationId xmlns:a16="http://schemas.microsoft.com/office/drawing/2014/main" id="{94D36232-8667-4F9A-A593-7C92240904AB}"/>
              </a:ext>
            </a:extLst>
          </p:cNvPr>
          <p:cNvSpPr>
            <a:spLocks noMove="1" noResize="1"/>
          </p:cNvSpPr>
          <p:nvPr/>
        </p:nvSpPr>
        <p:spPr>
          <a:xfrm flipH="1">
            <a:off x="0" y="0"/>
            <a:ext cx="4420922" cy="683815"/>
          </a:xfrm>
          <a:prstGeom prst="rect">
            <a:avLst/>
          </a:prstGeom>
          <a:solidFill>
            <a:srgbClr val="FFFFFF">
              <a:alpha val="7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6" name="Picture 49">
            <a:extLst>
              <a:ext uri="{FF2B5EF4-FFF2-40B4-BE49-F238E27FC236}">
                <a16:creationId xmlns:a16="http://schemas.microsoft.com/office/drawing/2014/main" id="{FD121093-16E5-4790-879C-2BE6267D43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58" r="41230"/>
          <a:stretch>
            <a:fillRect/>
          </a:stretch>
        </p:blipFill>
        <p:spPr>
          <a:xfrm>
            <a:off x="18" y="719742"/>
            <a:ext cx="4458056" cy="538967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Rectangle 99">
            <a:extLst>
              <a:ext uri="{FF2B5EF4-FFF2-40B4-BE49-F238E27FC236}">
                <a16:creationId xmlns:a16="http://schemas.microsoft.com/office/drawing/2014/main" id="{80E9E63A-D079-4911-ACC1-2548A31A4EC6}"/>
              </a:ext>
            </a:extLst>
          </p:cNvPr>
          <p:cNvSpPr>
            <a:spLocks noMove="1" noResize="1"/>
          </p:cNvSpPr>
          <p:nvPr/>
        </p:nvSpPr>
        <p:spPr>
          <a:xfrm flipH="1">
            <a:off x="0" y="6146359"/>
            <a:ext cx="4426070" cy="711640"/>
          </a:xfrm>
          <a:prstGeom prst="rect">
            <a:avLst/>
          </a:prstGeom>
          <a:solidFill>
            <a:srgbClr val="D2D7D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" name="Rectangle 101">
            <a:extLst>
              <a:ext uri="{FF2B5EF4-FFF2-40B4-BE49-F238E27FC236}">
                <a16:creationId xmlns:a16="http://schemas.microsoft.com/office/drawing/2014/main" id="{190653AE-50C4-4B1C-B4A2-8F6197B5306E}"/>
              </a:ext>
            </a:extLst>
          </p:cNvPr>
          <p:cNvSpPr>
            <a:spLocks noMove="1" noResize="1"/>
          </p:cNvSpPr>
          <p:nvPr/>
        </p:nvSpPr>
        <p:spPr>
          <a:xfrm flipH="1">
            <a:off x="4426080" y="748573"/>
            <a:ext cx="7765926" cy="5419036"/>
          </a:xfrm>
          <a:prstGeom prst="rect">
            <a:avLst/>
          </a:prstGeom>
          <a:solidFill>
            <a:srgbClr val="FFFFFF">
              <a:alpha val="7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4995163-B0DF-44F4-8AA4-F01EF8FA63C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919472" y="1056360"/>
            <a:ext cx="6627223" cy="115410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3300" b="1"/>
              <a:t>The budgeting process</a:t>
            </a:r>
          </a:p>
        </p:txBody>
      </p:sp>
      <p:sp>
        <p:nvSpPr>
          <p:cNvPr id="10" name="Rectangle 103">
            <a:extLst>
              <a:ext uri="{FF2B5EF4-FFF2-40B4-BE49-F238E27FC236}">
                <a16:creationId xmlns:a16="http://schemas.microsoft.com/office/drawing/2014/main" id="{9E45CA0C-DE17-48E8-92EF-BFD850C4F2E1}"/>
              </a:ext>
            </a:extLst>
          </p:cNvPr>
          <p:cNvSpPr>
            <a:spLocks noMove="1" noResize="1"/>
          </p:cNvSpPr>
          <p:nvPr/>
        </p:nvSpPr>
        <p:spPr>
          <a:xfrm>
            <a:off x="1527" y="687738"/>
            <a:ext cx="12188952" cy="64008"/>
          </a:xfrm>
          <a:prstGeom prst="rect">
            <a:avLst/>
          </a:prstGeom>
          <a:solidFill>
            <a:srgbClr val="59546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C748F82B-F107-46B3-BC18-7F516495C18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921858" y="2004291"/>
            <a:ext cx="6627223" cy="4099319"/>
          </a:xfrm>
        </p:spPr>
        <p:txBody>
          <a:bodyPr anchor="t">
            <a:noAutofit/>
          </a:bodyPr>
          <a:lstStyle/>
          <a:p>
            <a:pPr lvl="0">
              <a:lnSpc>
                <a:spcPct val="130000"/>
              </a:lnSpc>
            </a:pPr>
            <a:r>
              <a:rPr lang="en-US" sz="2000" b="1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budgets:</a:t>
            </a:r>
            <a:endParaRPr lang="en-US" sz="200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30000"/>
              </a:lnSpc>
              <a:buSzPct val="100000"/>
              <a:buFont typeface="Corbel" pitchFamily="34"/>
              <a:buChar char="•"/>
            </a:pPr>
            <a:r>
              <a:rPr lang="en-US" sz="20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Incremental budgets</a:t>
            </a:r>
          </a:p>
          <a:p>
            <a:pPr lvl="0">
              <a:lnSpc>
                <a:spcPct val="130000"/>
              </a:lnSpc>
              <a:buSzPct val="100000"/>
              <a:buFont typeface="Corbel" pitchFamily="34"/>
              <a:buChar char="•"/>
            </a:pPr>
            <a:r>
              <a:rPr lang="en-US" sz="20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Zero base budgeting</a:t>
            </a:r>
          </a:p>
          <a:p>
            <a:pPr lvl="0">
              <a:lnSpc>
                <a:spcPct val="130000"/>
              </a:lnSpc>
              <a:buSzPct val="100000"/>
              <a:buFont typeface="Corbel" pitchFamily="34"/>
              <a:buChar char="•"/>
            </a:pPr>
            <a:r>
              <a:rPr lang="en-US" sz="20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Flexible Budget</a:t>
            </a:r>
          </a:p>
          <a:p>
            <a:pPr lvl="0">
              <a:lnSpc>
                <a:spcPct val="130000"/>
              </a:lnSpc>
              <a:buSzPct val="100000"/>
              <a:buFont typeface="Corbel" pitchFamily="34"/>
              <a:buChar char="•"/>
            </a:pPr>
            <a:r>
              <a:rPr lang="en-US" sz="200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Approaches to budgeting</a:t>
            </a:r>
          </a:p>
          <a:p>
            <a:pPr lvl="1" indent="-381003">
              <a:lnSpc>
                <a:spcPct val="130000"/>
              </a:lnSpc>
              <a:buSzPct val="100000"/>
              <a:buFont typeface="Corbel" pitchFamily="34"/>
              <a:buChar char="–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Top-down</a:t>
            </a:r>
          </a:p>
          <a:p>
            <a:pPr lvl="1" indent="-381003">
              <a:lnSpc>
                <a:spcPct val="130000"/>
              </a:lnSpc>
              <a:buSzPct val="100000"/>
              <a:buFont typeface="Corbel" pitchFamily="34"/>
              <a:buChar char="–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Bottom-up</a:t>
            </a:r>
          </a:p>
        </p:txBody>
      </p:sp>
      <p:sp>
        <p:nvSpPr>
          <p:cNvPr id="12" name="Rectangle 105">
            <a:extLst>
              <a:ext uri="{FF2B5EF4-FFF2-40B4-BE49-F238E27FC236}">
                <a16:creationId xmlns:a16="http://schemas.microsoft.com/office/drawing/2014/main" id="{125E04B2-0B9B-448C-A0E3-9CB393D30B59}"/>
              </a:ext>
            </a:extLst>
          </p:cNvPr>
          <p:cNvSpPr>
            <a:spLocks noMove="1" noResize="1"/>
          </p:cNvSpPr>
          <p:nvPr/>
        </p:nvSpPr>
        <p:spPr>
          <a:xfrm flipH="1">
            <a:off x="4394066" y="6167618"/>
            <a:ext cx="7794885" cy="690381"/>
          </a:xfrm>
          <a:prstGeom prst="rect">
            <a:avLst/>
          </a:prstGeom>
          <a:solidFill>
            <a:srgbClr val="FFFFFF">
              <a:alpha val="7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" name="Rectangle 107">
            <a:extLst>
              <a:ext uri="{FF2B5EF4-FFF2-40B4-BE49-F238E27FC236}">
                <a16:creationId xmlns:a16="http://schemas.microsoft.com/office/drawing/2014/main" id="{A1B9B0A1-66ED-4F2D-9BA6-2A5DE7169D55}"/>
              </a:ext>
            </a:extLst>
          </p:cNvPr>
          <p:cNvSpPr>
            <a:spLocks noMove="1" noResize="1"/>
          </p:cNvSpPr>
          <p:nvPr/>
        </p:nvSpPr>
        <p:spPr>
          <a:xfrm>
            <a:off x="1527" y="6109426"/>
            <a:ext cx="12188952" cy="64008"/>
          </a:xfrm>
          <a:prstGeom prst="rect">
            <a:avLst/>
          </a:prstGeom>
          <a:solidFill>
            <a:srgbClr val="59546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Rectangle 109">
            <a:extLst>
              <a:ext uri="{FF2B5EF4-FFF2-40B4-BE49-F238E27FC236}">
                <a16:creationId xmlns:a16="http://schemas.microsoft.com/office/drawing/2014/main" id="{528983B4-3C1F-456D-8313-6A35C74D103F}"/>
              </a:ext>
            </a:extLst>
          </p:cNvPr>
          <p:cNvSpPr>
            <a:spLocks noMove="1" noResize="1"/>
          </p:cNvSpPr>
          <p:nvPr/>
        </p:nvSpPr>
        <p:spPr>
          <a:xfrm>
            <a:off x="4394066" y="0"/>
            <a:ext cx="64008" cy="6858000"/>
          </a:xfrm>
          <a:prstGeom prst="rect">
            <a:avLst/>
          </a:prstGeom>
          <a:solidFill>
            <a:srgbClr val="59546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>
            <a:extLst>
              <a:ext uri="{FF2B5EF4-FFF2-40B4-BE49-F238E27FC236}">
                <a16:creationId xmlns:a16="http://schemas.microsoft.com/office/drawing/2014/main" id="{826800A6-31D5-41F3-BDB2-C87A7B3BD1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Incremental Budgeting</a:t>
            </a:r>
          </a:p>
        </p:txBody>
      </p:sp>
      <p:pic>
        <p:nvPicPr>
          <p:cNvPr id="89093" name="Picture 89092" descr="Calculator, pen, compass, money and a paper with graphs printed on it">
            <a:extLst>
              <a:ext uri="{FF2B5EF4-FFF2-40B4-BE49-F238E27FC236}">
                <a16:creationId xmlns:a16="http://schemas.microsoft.com/office/drawing/2014/main" id="{C81E401E-F52E-CF3B-8E5A-402E226FAE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92" r="27769" b="-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091" name="Rectangle 3">
            <a:extLst>
              <a:ext uri="{FF2B5EF4-FFF2-40B4-BE49-F238E27FC236}">
                <a16:creationId xmlns:a16="http://schemas.microsoft.com/office/drawing/2014/main" id="{F9C76471-EC5E-4FFE-95F1-CC436F189F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172074" y="2108201"/>
            <a:ext cx="5983606" cy="3760891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Thought must be given when setting budgets whether to base them on previous year’s experience or start afresh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The former approach is referred to as incremental budgeting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The previous year’s figures are taken as a base and then adjusted for expected changes in prices, costs and activity levels.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 criticism of this approach is that it does not encourage fresh thinking and may perpetuate existing inefficiencies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114" name="Rectangle 2">
            <a:extLst>
              <a:ext uri="{FF2B5EF4-FFF2-40B4-BE49-F238E27FC236}">
                <a16:creationId xmlns:a16="http://schemas.microsoft.com/office/drawing/2014/main" id="{ECC08FA7-17A4-49B6-9085-7A46E4AB43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/>
              <a:t>Zero-Based Budgeting</a:t>
            </a:r>
          </a:p>
        </p:txBody>
      </p:sp>
      <p:pic>
        <p:nvPicPr>
          <p:cNvPr id="90117" name="Picture 90116" descr="White calculator">
            <a:extLst>
              <a:ext uri="{FF2B5EF4-FFF2-40B4-BE49-F238E27FC236}">
                <a16:creationId xmlns:a16="http://schemas.microsoft.com/office/drawing/2014/main" id="{5C0BA4DF-9846-EFC5-AD15-2DFF124277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94" r="46426" b="-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115" name="Rectangle 3">
            <a:extLst>
              <a:ext uri="{FF2B5EF4-FFF2-40B4-BE49-F238E27FC236}">
                <a16:creationId xmlns:a16="http://schemas.microsoft.com/office/drawing/2014/main" id="{65118D5F-3491-416D-B7EE-51F26FA8F3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Start with a clean sheet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Ignores previous experiences and requires a manager to justify all the resource requirements expressed as costs in their budgets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Each item of expense is therefore questioned, first, as to whether it should exist at all and then as to its precise level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138" name="Rectangle 2">
            <a:extLst>
              <a:ext uri="{FF2B5EF4-FFF2-40B4-BE49-F238E27FC236}">
                <a16:creationId xmlns:a16="http://schemas.microsoft.com/office/drawing/2014/main" id="{24F41609-3821-4B4C-9372-A41B6D5E99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Flexible Budgeting</a:t>
            </a:r>
          </a:p>
        </p:txBody>
      </p:sp>
      <p:pic>
        <p:nvPicPr>
          <p:cNvPr id="91141" name="Picture 91140" descr="White percentage symbol on red background">
            <a:extLst>
              <a:ext uri="{FF2B5EF4-FFF2-40B4-BE49-F238E27FC236}">
                <a16:creationId xmlns:a16="http://schemas.microsoft.com/office/drawing/2014/main" id="{5806F5EE-4E2E-3041-75A2-4D5F5872AB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632" r="9788" b="-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139" name="Rectangle 3">
            <a:extLst>
              <a:ext uri="{FF2B5EF4-FFF2-40B4-BE49-F238E27FC236}">
                <a16:creationId xmlns:a16="http://schemas.microsoft.com/office/drawing/2014/main" id="{A13F3294-73B3-43BA-9642-21EAF00754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Consists of not one budget, but a series of budgets, each being based on a different level of activity within the expected range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For example, if a firm never expects activity to fall below 70% it can prepare four budgets of income and expenditure at 70%, 80%, 90% and 100% levels of capacity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Comparison of actual results can then be made with the budget for the same level of activity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873ECEC8-0F24-45B8-950F-35FC94BCEA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257" y="634946"/>
            <a:ext cx="369025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chemeClr val="tx1">
                    <a:lumMod val="75000"/>
                    <a:lumOff val="25000"/>
                  </a:schemeClr>
                </a:solidFill>
              </a:rPr>
              <a:t>The Budget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89EB8C68-FF1B-4849-867B-32D29B19F1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797" y="2250460"/>
            <a:ext cx="34747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257" y="2407436"/>
            <a:ext cx="3690257" cy="3461658"/>
          </a:xfrm>
        </p:spPr>
        <p:txBody>
          <a:bodyPr vert="horz" lIns="0" tIns="45720" rIns="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essence, a budget is a quantified expectation for what a business wants to achieve.  </a:t>
            </a:r>
          </a:p>
          <a:p>
            <a:pPr>
              <a:lnSpc>
                <a:spcPct val="100000"/>
              </a:lnSpc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budget is a detailed representation of the future results, financial position, and cash flows that management wants the business to achieve during a certain period of time</a:t>
            </a:r>
          </a:p>
        </p:txBody>
      </p:sp>
      <p:pic>
        <p:nvPicPr>
          <p:cNvPr id="5" name="Picture Placeholder 4" descr="Whiteboard&#10;&#10;Description automatically generated"/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t="6051" r="1" b="6051"/>
          <a:stretch/>
        </p:blipFill>
        <p:spPr>
          <a:xfrm>
            <a:off x="4648201" y="640081"/>
            <a:ext cx="6909801" cy="5314406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8B53612E-ADB2-4457-9688-89506397A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41967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ShojiVT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{976120E3-1BCB-4457-9AF7-003E1E96A680}tf11437505_win32</Template>
  <TotalTime>0</TotalTime>
  <Words>1507</Words>
  <Application>Microsoft Office PowerPoint</Application>
  <PresentationFormat>Widescreen</PresentationFormat>
  <Paragraphs>171</Paragraphs>
  <Slides>22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Meiryo</vt:lpstr>
      <vt:lpstr>Arial</vt:lpstr>
      <vt:lpstr>Calibri</vt:lpstr>
      <vt:lpstr>Corbel</vt:lpstr>
      <vt:lpstr>Georgia Pro Cond Light</vt:lpstr>
      <vt:lpstr>Speak Pro</vt:lpstr>
      <vt:lpstr>Times New Roman</vt:lpstr>
      <vt:lpstr>RetrospectVTI</vt:lpstr>
      <vt:lpstr>ShojiVTI</vt:lpstr>
      <vt:lpstr>PowerPoint Presentation</vt:lpstr>
      <vt:lpstr>Last Week….</vt:lpstr>
      <vt:lpstr>Today …..</vt:lpstr>
      <vt:lpstr>Contribution </vt:lpstr>
      <vt:lpstr>Contribution</vt:lpstr>
      <vt:lpstr>Contribution</vt:lpstr>
      <vt:lpstr>Contribution</vt:lpstr>
      <vt:lpstr>Contribution with Product C</vt:lpstr>
      <vt:lpstr>Contribution without Product C</vt:lpstr>
      <vt:lpstr>Question 2</vt:lpstr>
      <vt:lpstr>Question 2</vt:lpstr>
      <vt:lpstr>Question 2 Solution </vt:lpstr>
      <vt:lpstr>Contribution without Product Y</vt:lpstr>
      <vt:lpstr>Contribution - Make or buy decision</vt:lpstr>
      <vt:lpstr>Contribution – Make or buy decision</vt:lpstr>
      <vt:lpstr>Budgeting</vt:lpstr>
      <vt:lpstr>Budget cycle</vt:lpstr>
      <vt:lpstr>The budgeting process</vt:lpstr>
      <vt:lpstr>Incremental Budgeting</vt:lpstr>
      <vt:lpstr>Zero-Based Budgeting</vt:lpstr>
      <vt:lpstr>Flexible Budgeting</vt:lpstr>
      <vt:lpstr>The Budget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Marie Pitson</dc:creator>
  <cp:lastModifiedBy>Marie Pitson</cp:lastModifiedBy>
  <cp:revision>8</cp:revision>
  <dcterms:created xsi:type="dcterms:W3CDTF">2021-12-13T12:42:04Z</dcterms:created>
  <dcterms:modified xsi:type="dcterms:W3CDTF">2023-05-19T15:53:39Z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