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2" r:id="rId1"/>
  </p:sldMasterIdLst>
  <p:notesMasterIdLst>
    <p:notesMasterId r:id="rId12"/>
  </p:notesMasterIdLst>
  <p:sldIdLst>
    <p:sldId id="256" r:id="rId2"/>
    <p:sldId id="264" r:id="rId3"/>
    <p:sldId id="263" r:id="rId4"/>
    <p:sldId id="262" r:id="rId5"/>
    <p:sldId id="261" r:id="rId6"/>
    <p:sldId id="260" r:id="rId7"/>
    <p:sldId id="259" r:id="rId8"/>
    <p:sldId id="258"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4346" autoAdjust="0"/>
  </p:normalViewPr>
  <p:slideViewPr>
    <p:cSldViewPr snapToGrid="0">
      <p:cViewPr>
        <p:scale>
          <a:sx n="66" d="100"/>
          <a:sy n="66" d="100"/>
        </p:scale>
        <p:origin x="900" y="-1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61512D-9DB1-46D2-BB21-DA6FC9EF283B}"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770902F4-B806-4FA3-A786-5EDAA4D9D289}">
      <dgm:prSet custT="1"/>
      <dgm:spPr/>
      <dgm:t>
        <a:bodyPr/>
        <a:lstStyle/>
        <a:p>
          <a:pPr algn="just"/>
          <a:r>
            <a:rPr lang="en-US" sz="2000" b="1" dirty="0">
              <a:latin typeface="Times New Roman" panose="02020603050405020304" pitchFamily="18" charset="0"/>
              <a:cs typeface="Times New Roman" panose="02020603050405020304" pitchFamily="18" charset="0"/>
            </a:rPr>
            <a:t>The Scenario</a:t>
          </a:r>
          <a:endParaRPr lang="en-GB" sz="2000" dirty="0">
            <a:latin typeface="Times New Roman" panose="02020603050405020304" pitchFamily="18" charset="0"/>
            <a:cs typeface="Times New Roman" panose="02020603050405020304" pitchFamily="18" charset="0"/>
          </a:endParaRPr>
        </a:p>
      </dgm:t>
    </dgm:pt>
    <dgm:pt modelId="{B1D21702-E4A1-41E4-AF74-C4BB314EF496}" type="parTrans" cxnId="{C5700A72-7467-4FB1-8B83-7377A120F93F}">
      <dgm:prSet/>
      <dgm:spPr/>
      <dgm:t>
        <a:bodyPr/>
        <a:lstStyle/>
        <a:p>
          <a:endParaRPr lang="en-GB"/>
        </a:p>
      </dgm:t>
    </dgm:pt>
    <dgm:pt modelId="{D126B6E7-31F9-4EBF-9293-AC52E06F0B5C}" type="sibTrans" cxnId="{C5700A72-7467-4FB1-8B83-7377A120F93F}">
      <dgm:prSet/>
      <dgm:spPr/>
      <dgm:t>
        <a:bodyPr/>
        <a:lstStyle/>
        <a:p>
          <a:endParaRPr lang="en-GB"/>
        </a:p>
      </dgm:t>
    </dgm:pt>
    <dgm:pt modelId="{9A00E67F-B0DF-451B-A09F-0EDF711E595D}">
      <dgm:prSet custT="1"/>
      <dgm:spPr/>
      <dgm:t>
        <a:bodyPr/>
        <a:lstStyle/>
        <a:p>
          <a:pPr algn="just"/>
          <a:r>
            <a:rPr lang="en-US" sz="1600" dirty="0">
              <a:latin typeface="Times New Roman" panose="02020603050405020304" pitchFamily="18" charset="0"/>
              <a:cs typeface="Times New Roman" panose="02020603050405020304" pitchFamily="18" charset="0"/>
            </a:rPr>
            <a:t>Shona is a 3-year-old child who has recently joined an early year's nursery.</a:t>
          </a:r>
          <a:endParaRPr lang="en-GB" sz="1600" dirty="0">
            <a:latin typeface="Times New Roman" panose="02020603050405020304" pitchFamily="18" charset="0"/>
            <a:cs typeface="Times New Roman" panose="02020603050405020304" pitchFamily="18" charset="0"/>
          </a:endParaRPr>
        </a:p>
      </dgm:t>
    </dgm:pt>
    <dgm:pt modelId="{E7A531B6-D685-44A6-B1CF-404A94D9F775}" type="parTrans" cxnId="{523AF696-9BBF-48C2-B126-4EA88A9F78F6}">
      <dgm:prSet/>
      <dgm:spPr/>
      <dgm:t>
        <a:bodyPr/>
        <a:lstStyle/>
        <a:p>
          <a:endParaRPr lang="en-GB"/>
        </a:p>
      </dgm:t>
    </dgm:pt>
    <dgm:pt modelId="{4C661543-B9D0-447D-A885-03ACED9E6555}" type="sibTrans" cxnId="{523AF696-9BBF-48C2-B126-4EA88A9F78F6}">
      <dgm:prSet/>
      <dgm:spPr/>
      <dgm:t>
        <a:bodyPr/>
        <a:lstStyle/>
        <a:p>
          <a:endParaRPr lang="en-GB"/>
        </a:p>
      </dgm:t>
    </dgm:pt>
    <dgm:pt modelId="{5848A7DD-DDB1-4A7C-BC6F-AD452167B9E5}">
      <dgm:prSet custT="1"/>
      <dgm:spPr/>
      <dgm:t>
        <a:bodyPr/>
        <a:lstStyle/>
        <a:p>
          <a:pPr algn="just"/>
          <a:r>
            <a:rPr lang="en-US" sz="1600" dirty="0">
              <a:latin typeface="Times New Roman" panose="02020603050405020304" pitchFamily="18" charset="0"/>
              <a:cs typeface="Times New Roman" panose="02020603050405020304" pitchFamily="18" charset="0"/>
            </a:rPr>
            <a:t>Experiences anxiety when separated from her carers.</a:t>
          </a:r>
          <a:endParaRPr lang="en-GB" sz="1600" dirty="0">
            <a:latin typeface="Times New Roman" panose="02020603050405020304" pitchFamily="18" charset="0"/>
            <a:cs typeface="Times New Roman" panose="02020603050405020304" pitchFamily="18" charset="0"/>
          </a:endParaRPr>
        </a:p>
      </dgm:t>
    </dgm:pt>
    <dgm:pt modelId="{5FAB7919-D828-4ECF-8F5E-8AA242160D5F}" type="parTrans" cxnId="{FA0FE833-3171-4207-818C-98BEB72D2B74}">
      <dgm:prSet/>
      <dgm:spPr/>
      <dgm:t>
        <a:bodyPr/>
        <a:lstStyle/>
        <a:p>
          <a:endParaRPr lang="en-GB"/>
        </a:p>
      </dgm:t>
    </dgm:pt>
    <dgm:pt modelId="{CD9B4DFD-352A-45F9-B2CF-1ACBFDF2387C}" type="sibTrans" cxnId="{FA0FE833-3171-4207-818C-98BEB72D2B74}">
      <dgm:prSet/>
      <dgm:spPr/>
      <dgm:t>
        <a:bodyPr/>
        <a:lstStyle/>
        <a:p>
          <a:endParaRPr lang="en-GB"/>
        </a:p>
      </dgm:t>
    </dgm:pt>
    <dgm:pt modelId="{B0B75BD4-7F20-44CA-9791-B09C5E44C58A}">
      <dgm:prSet custT="1"/>
      <dgm:spPr/>
      <dgm:t>
        <a:bodyPr/>
        <a:lstStyle/>
        <a:p>
          <a:pPr algn="just"/>
          <a:r>
            <a:rPr lang="en-US" sz="1600">
              <a:latin typeface="Times New Roman" panose="02020603050405020304" pitchFamily="18" charset="0"/>
              <a:cs typeface="Times New Roman" panose="02020603050405020304" pitchFamily="18" charset="0"/>
            </a:rPr>
            <a:t>Demonstrates limited verbal communication.</a:t>
          </a:r>
          <a:endParaRPr lang="en-GB" sz="1600">
            <a:latin typeface="Times New Roman" panose="02020603050405020304" pitchFamily="18" charset="0"/>
            <a:cs typeface="Times New Roman" panose="02020603050405020304" pitchFamily="18" charset="0"/>
          </a:endParaRPr>
        </a:p>
      </dgm:t>
    </dgm:pt>
    <dgm:pt modelId="{9FCA7AA6-8C11-4BB4-A072-07A6D6070787}" type="parTrans" cxnId="{327D5845-5FB2-47D7-BBDF-4894A65973AA}">
      <dgm:prSet/>
      <dgm:spPr/>
      <dgm:t>
        <a:bodyPr/>
        <a:lstStyle/>
        <a:p>
          <a:endParaRPr lang="en-GB"/>
        </a:p>
      </dgm:t>
    </dgm:pt>
    <dgm:pt modelId="{0A5734E3-E6AF-48F7-8F98-B95442A17BB8}" type="sibTrans" cxnId="{327D5845-5FB2-47D7-BBDF-4894A65973AA}">
      <dgm:prSet/>
      <dgm:spPr/>
      <dgm:t>
        <a:bodyPr/>
        <a:lstStyle/>
        <a:p>
          <a:endParaRPr lang="en-GB"/>
        </a:p>
      </dgm:t>
    </dgm:pt>
    <dgm:pt modelId="{0198C0B6-EFE5-4D7D-A98D-7B11D63A0765}">
      <dgm:prSet custT="1"/>
      <dgm:spPr/>
      <dgm:t>
        <a:bodyPr/>
        <a:lstStyle/>
        <a:p>
          <a:pPr algn="just"/>
          <a:r>
            <a:rPr lang="en-US" sz="1600">
              <a:latin typeface="Times New Roman" panose="02020603050405020304" pitchFamily="18" charset="0"/>
              <a:cs typeface="Times New Roman" panose="02020603050405020304" pitchFamily="18" charset="0"/>
            </a:rPr>
            <a:t>Finds it difficult to engage in group play.</a:t>
          </a:r>
          <a:endParaRPr lang="en-GB" sz="1600">
            <a:latin typeface="Times New Roman" panose="02020603050405020304" pitchFamily="18" charset="0"/>
            <a:cs typeface="Times New Roman" panose="02020603050405020304" pitchFamily="18" charset="0"/>
          </a:endParaRPr>
        </a:p>
      </dgm:t>
    </dgm:pt>
    <dgm:pt modelId="{F766FF11-F2C1-4528-B07B-F2C3BB7B67C4}" type="parTrans" cxnId="{5008C008-7869-4F54-B1F6-72863EFC5E6C}">
      <dgm:prSet/>
      <dgm:spPr/>
      <dgm:t>
        <a:bodyPr/>
        <a:lstStyle/>
        <a:p>
          <a:endParaRPr lang="en-GB"/>
        </a:p>
      </dgm:t>
    </dgm:pt>
    <dgm:pt modelId="{F6A6AD1D-AE9E-4567-BA22-0C0C5E88B019}" type="sibTrans" cxnId="{5008C008-7869-4F54-B1F6-72863EFC5E6C}">
      <dgm:prSet/>
      <dgm:spPr/>
      <dgm:t>
        <a:bodyPr/>
        <a:lstStyle/>
        <a:p>
          <a:endParaRPr lang="en-GB"/>
        </a:p>
      </dgm:t>
    </dgm:pt>
    <dgm:pt modelId="{82393FE1-9B20-4265-B01E-4FA73420333C}">
      <dgm:prSet custT="1"/>
      <dgm:spPr/>
      <dgm:t>
        <a:bodyPr/>
        <a:lstStyle/>
        <a:p>
          <a:pPr algn="just"/>
          <a:r>
            <a:rPr lang="en-US" sz="2000" b="1">
              <a:latin typeface="Times New Roman" panose="02020603050405020304" pitchFamily="18" charset="0"/>
              <a:cs typeface="Times New Roman" panose="02020603050405020304" pitchFamily="18" charset="0"/>
            </a:rPr>
            <a:t>Presentation Focus</a:t>
          </a:r>
          <a:endParaRPr lang="en-GB" sz="2000">
            <a:latin typeface="Times New Roman" panose="02020603050405020304" pitchFamily="18" charset="0"/>
            <a:cs typeface="Times New Roman" panose="02020603050405020304" pitchFamily="18" charset="0"/>
          </a:endParaRPr>
        </a:p>
      </dgm:t>
    </dgm:pt>
    <dgm:pt modelId="{23F0015B-CE9F-4993-B369-AB86FC2AC47C}" type="parTrans" cxnId="{39D6AFE2-122E-4C83-9EB1-A6362A7F776A}">
      <dgm:prSet/>
      <dgm:spPr/>
      <dgm:t>
        <a:bodyPr/>
        <a:lstStyle/>
        <a:p>
          <a:endParaRPr lang="en-GB"/>
        </a:p>
      </dgm:t>
    </dgm:pt>
    <dgm:pt modelId="{EDD8E9E8-671E-45A5-8674-6158E02D7988}" type="sibTrans" cxnId="{39D6AFE2-122E-4C83-9EB1-A6362A7F776A}">
      <dgm:prSet/>
      <dgm:spPr/>
      <dgm:t>
        <a:bodyPr/>
        <a:lstStyle/>
        <a:p>
          <a:endParaRPr lang="en-GB"/>
        </a:p>
      </dgm:t>
    </dgm:pt>
    <dgm:pt modelId="{02190B3A-1C9D-48A6-B632-14242D0C2388}">
      <dgm:prSet custT="1"/>
      <dgm:spPr/>
      <dgm:t>
        <a:bodyPr/>
        <a:lstStyle/>
        <a:p>
          <a:pPr algn="just"/>
          <a:r>
            <a:rPr lang="en-US" sz="1600">
              <a:latin typeface="Times New Roman" panose="02020603050405020304" pitchFamily="18" charset="0"/>
              <a:cs typeface="Times New Roman" panose="02020603050405020304" pitchFamily="18" charset="0"/>
            </a:rPr>
            <a:t>Explore Bowlby’s Attachment Theory in early childhood development.</a:t>
          </a:r>
          <a:endParaRPr lang="en-GB" sz="1600">
            <a:latin typeface="Times New Roman" panose="02020603050405020304" pitchFamily="18" charset="0"/>
            <a:cs typeface="Times New Roman" panose="02020603050405020304" pitchFamily="18" charset="0"/>
          </a:endParaRPr>
        </a:p>
      </dgm:t>
    </dgm:pt>
    <dgm:pt modelId="{EAA94AC2-9435-46B2-AB12-0091482A8253}" type="parTrans" cxnId="{6A93CDD6-8440-4833-B0CB-4CDA8FA72184}">
      <dgm:prSet/>
      <dgm:spPr/>
      <dgm:t>
        <a:bodyPr/>
        <a:lstStyle/>
        <a:p>
          <a:endParaRPr lang="en-GB"/>
        </a:p>
      </dgm:t>
    </dgm:pt>
    <dgm:pt modelId="{5093945D-9D97-4602-8B86-0653CAD3D643}" type="sibTrans" cxnId="{6A93CDD6-8440-4833-B0CB-4CDA8FA72184}">
      <dgm:prSet/>
      <dgm:spPr/>
      <dgm:t>
        <a:bodyPr/>
        <a:lstStyle/>
        <a:p>
          <a:endParaRPr lang="en-GB"/>
        </a:p>
      </dgm:t>
    </dgm:pt>
    <dgm:pt modelId="{87CEB4B8-3749-4289-94B8-1F77110EE290}">
      <dgm:prSet custT="1"/>
      <dgm:spPr/>
      <dgm:t>
        <a:bodyPr/>
        <a:lstStyle/>
        <a:p>
          <a:pPr algn="just"/>
          <a:r>
            <a:rPr lang="en-US" sz="1600" dirty="0">
              <a:latin typeface="Times New Roman" panose="02020603050405020304" pitchFamily="18" charset="0"/>
              <a:cs typeface="Times New Roman" panose="02020603050405020304" pitchFamily="18" charset="0"/>
            </a:rPr>
            <a:t>Apply attachment concepts to understand Shona’s </a:t>
          </a:r>
          <a:r>
            <a:rPr lang="en-US" sz="1600" dirty="0" err="1">
              <a:latin typeface="Times New Roman" panose="02020603050405020304" pitchFamily="18" charset="0"/>
              <a:cs typeface="Times New Roman" panose="02020603050405020304" pitchFamily="18" charset="0"/>
            </a:rPr>
            <a:t>behaviour</a:t>
          </a:r>
          <a:r>
            <a:rPr lang="en-US" sz="1600" dirty="0">
              <a:latin typeface="Times New Roman" panose="02020603050405020304" pitchFamily="18" charset="0"/>
              <a:cs typeface="Times New Roman" panose="02020603050405020304" pitchFamily="18" charset="0"/>
            </a:rPr>
            <a:t> and developmental needs.</a:t>
          </a:r>
          <a:endParaRPr lang="en-GB" sz="1600" dirty="0">
            <a:latin typeface="Times New Roman" panose="02020603050405020304" pitchFamily="18" charset="0"/>
            <a:cs typeface="Times New Roman" panose="02020603050405020304" pitchFamily="18" charset="0"/>
          </a:endParaRPr>
        </a:p>
      </dgm:t>
    </dgm:pt>
    <dgm:pt modelId="{7A8E465F-E348-4691-9850-B57A4E7008D7}" type="parTrans" cxnId="{8FC045D5-3487-4B2F-9839-FE1600C75557}">
      <dgm:prSet/>
      <dgm:spPr/>
      <dgm:t>
        <a:bodyPr/>
        <a:lstStyle/>
        <a:p>
          <a:endParaRPr lang="en-GB"/>
        </a:p>
      </dgm:t>
    </dgm:pt>
    <dgm:pt modelId="{921D1492-BA9E-4D46-98B8-C1ACEFA0D27D}" type="sibTrans" cxnId="{8FC045D5-3487-4B2F-9839-FE1600C75557}">
      <dgm:prSet/>
      <dgm:spPr/>
      <dgm:t>
        <a:bodyPr/>
        <a:lstStyle/>
        <a:p>
          <a:endParaRPr lang="en-GB"/>
        </a:p>
      </dgm:t>
    </dgm:pt>
    <dgm:pt modelId="{B1F7BF5D-A068-46AF-86DD-26F7FD9D7E7C}">
      <dgm:prSet custT="1"/>
      <dgm:spPr/>
      <dgm:t>
        <a:bodyPr/>
        <a:lstStyle/>
        <a:p>
          <a:pPr algn="just"/>
          <a:r>
            <a:rPr lang="en-US" sz="1600">
              <a:latin typeface="Times New Roman" panose="02020603050405020304" pitchFamily="18" charset="0"/>
              <a:cs typeface="Times New Roman" panose="02020603050405020304" pitchFamily="18" charset="0"/>
            </a:rPr>
            <a:t>Identify practical nursery strategies to support her emotional, social, cognitive and physical wellbeing.</a:t>
          </a:r>
          <a:endParaRPr lang="en-GB" sz="1600">
            <a:latin typeface="Times New Roman" panose="02020603050405020304" pitchFamily="18" charset="0"/>
            <a:cs typeface="Times New Roman" panose="02020603050405020304" pitchFamily="18" charset="0"/>
          </a:endParaRPr>
        </a:p>
      </dgm:t>
    </dgm:pt>
    <dgm:pt modelId="{19E8A55A-F57B-453C-B043-64797CB24991}" type="parTrans" cxnId="{A5E9D6DD-0FA8-46BB-9041-E5FB3B274769}">
      <dgm:prSet/>
      <dgm:spPr/>
      <dgm:t>
        <a:bodyPr/>
        <a:lstStyle/>
        <a:p>
          <a:endParaRPr lang="en-GB"/>
        </a:p>
      </dgm:t>
    </dgm:pt>
    <dgm:pt modelId="{878FCFAE-9DB2-4317-BCA6-3002C3A89AC6}" type="sibTrans" cxnId="{A5E9D6DD-0FA8-46BB-9041-E5FB3B274769}">
      <dgm:prSet/>
      <dgm:spPr/>
      <dgm:t>
        <a:bodyPr/>
        <a:lstStyle/>
        <a:p>
          <a:endParaRPr lang="en-GB"/>
        </a:p>
      </dgm:t>
    </dgm:pt>
    <dgm:pt modelId="{852CC9B6-F1BE-4F72-AB9C-3FC83F42D318}">
      <dgm:prSet custT="1"/>
      <dgm:spPr/>
      <dgm:t>
        <a:bodyPr/>
        <a:lstStyle/>
        <a:p>
          <a:pPr algn="just"/>
          <a:r>
            <a:rPr lang="en-US" sz="2000" b="1">
              <a:latin typeface="Times New Roman" panose="02020603050405020304" pitchFamily="18" charset="0"/>
              <a:cs typeface="Times New Roman" panose="02020603050405020304" pitchFamily="18" charset="0"/>
            </a:rPr>
            <a:t>Key Theoretical Perspective</a:t>
          </a:r>
          <a:endParaRPr lang="en-GB" sz="2000">
            <a:latin typeface="Times New Roman" panose="02020603050405020304" pitchFamily="18" charset="0"/>
            <a:cs typeface="Times New Roman" panose="02020603050405020304" pitchFamily="18" charset="0"/>
          </a:endParaRPr>
        </a:p>
      </dgm:t>
    </dgm:pt>
    <dgm:pt modelId="{5DF029AE-772B-4FC1-A8C2-C277E5B05265}" type="parTrans" cxnId="{F65320D8-AA78-497E-954D-08E2B3C77C29}">
      <dgm:prSet/>
      <dgm:spPr/>
      <dgm:t>
        <a:bodyPr/>
        <a:lstStyle/>
        <a:p>
          <a:endParaRPr lang="en-GB"/>
        </a:p>
      </dgm:t>
    </dgm:pt>
    <dgm:pt modelId="{B6B5FE34-B588-4285-B260-2697788B8307}" type="sibTrans" cxnId="{F65320D8-AA78-497E-954D-08E2B3C77C29}">
      <dgm:prSet/>
      <dgm:spPr/>
      <dgm:t>
        <a:bodyPr/>
        <a:lstStyle/>
        <a:p>
          <a:endParaRPr lang="en-GB"/>
        </a:p>
      </dgm:t>
    </dgm:pt>
    <dgm:pt modelId="{15E8D41B-369F-41D8-A540-03F003E944BE}">
      <dgm:prSet custT="1"/>
      <dgm:spPr/>
      <dgm:t>
        <a:bodyPr/>
        <a:lstStyle/>
        <a:p>
          <a:pPr algn="just"/>
          <a:r>
            <a:rPr lang="en-US" sz="1600">
              <a:latin typeface="Times New Roman" panose="02020603050405020304" pitchFamily="18" charset="0"/>
              <a:cs typeface="Times New Roman" panose="02020603050405020304" pitchFamily="18" charset="0"/>
            </a:rPr>
            <a:t>- Early attachment relationships provide emotional security and influence children’s exploration and later relationships (Bowlby, 1974).</a:t>
          </a:r>
          <a:endParaRPr lang="en-GB" sz="1600">
            <a:latin typeface="Times New Roman" panose="02020603050405020304" pitchFamily="18" charset="0"/>
            <a:cs typeface="Times New Roman" panose="02020603050405020304" pitchFamily="18" charset="0"/>
          </a:endParaRPr>
        </a:p>
      </dgm:t>
    </dgm:pt>
    <dgm:pt modelId="{BF8EA981-D820-4C5E-9864-ED159497345C}" type="parTrans" cxnId="{0A5E5A89-9D26-4A58-AD72-CE1606F90B02}">
      <dgm:prSet/>
      <dgm:spPr/>
      <dgm:t>
        <a:bodyPr/>
        <a:lstStyle/>
        <a:p>
          <a:endParaRPr lang="en-GB"/>
        </a:p>
      </dgm:t>
    </dgm:pt>
    <dgm:pt modelId="{B5F8A386-B059-4EAC-91B6-CE556C9DCF7F}" type="sibTrans" cxnId="{0A5E5A89-9D26-4A58-AD72-CE1606F90B02}">
      <dgm:prSet/>
      <dgm:spPr/>
      <dgm:t>
        <a:bodyPr/>
        <a:lstStyle/>
        <a:p>
          <a:endParaRPr lang="en-GB"/>
        </a:p>
      </dgm:t>
    </dgm:pt>
    <dgm:pt modelId="{315AA868-591D-47A7-BF2F-941711E0B16B}" type="pres">
      <dgm:prSet presAssocID="{3861512D-9DB1-46D2-BB21-DA6FC9EF283B}" presName="linear" presStyleCnt="0">
        <dgm:presLayoutVars>
          <dgm:dir/>
          <dgm:animLvl val="lvl"/>
          <dgm:resizeHandles val="exact"/>
        </dgm:presLayoutVars>
      </dgm:prSet>
      <dgm:spPr/>
    </dgm:pt>
    <dgm:pt modelId="{23ADD6CA-8E82-48B6-9AC4-90945187AC66}" type="pres">
      <dgm:prSet presAssocID="{770902F4-B806-4FA3-A786-5EDAA4D9D289}" presName="parentLin" presStyleCnt="0"/>
      <dgm:spPr/>
    </dgm:pt>
    <dgm:pt modelId="{37F286B4-731E-422A-8936-5328F91CDAF3}" type="pres">
      <dgm:prSet presAssocID="{770902F4-B806-4FA3-A786-5EDAA4D9D289}" presName="parentLeftMargin" presStyleLbl="node1" presStyleIdx="0" presStyleCnt="3"/>
      <dgm:spPr/>
    </dgm:pt>
    <dgm:pt modelId="{372BBFFC-41FB-4088-9482-F554BD636EBB}" type="pres">
      <dgm:prSet presAssocID="{770902F4-B806-4FA3-A786-5EDAA4D9D289}" presName="parentText" presStyleLbl="node1" presStyleIdx="0" presStyleCnt="3">
        <dgm:presLayoutVars>
          <dgm:chMax val="0"/>
          <dgm:bulletEnabled val="1"/>
        </dgm:presLayoutVars>
      </dgm:prSet>
      <dgm:spPr/>
    </dgm:pt>
    <dgm:pt modelId="{248822AB-0E2D-4C77-8985-407804F35FBE}" type="pres">
      <dgm:prSet presAssocID="{770902F4-B806-4FA3-A786-5EDAA4D9D289}" presName="negativeSpace" presStyleCnt="0"/>
      <dgm:spPr/>
    </dgm:pt>
    <dgm:pt modelId="{74FFA6D7-FDB7-4D3D-9D83-77F0D5490C8D}" type="pres">
      <dgm:prSet presAssocID="{770902F4-B806-4FA3-A786-5EDAA4D9D289}" presName="childText" presStyleLbl="conFgAcc1" presStyleIdx="0" presStyleCnt="3">
        <dgm:presLayoutVars>
          <dgm:bulletEnabled val="1"/>
        </dgm:presLayoutVars>
      </dgm:prSet>
      <dgm:spPr/>
    </dgm:pt>
    <dgm:pt modelId="{49393B32-66F0-4CD7-BAA7-DCC1D352ACAF}" type="pres">
      <dgm:prSet presAssocID="{D126B6E7-31F9-4EBF-9293-AC52E06F0B5C}" presName="spaceBetweenRectangles" presStyleCnt="0"/>
      <dgm:spPr/>
    </dgm:pt>
    <dgm:pt modelId="{6F891B78-5083-4E3F-B7D4-E7ED4238D082}" type="pres">
      <dgm:prSet presAssocID="{82393FE1-9B20-4265-B01E-4FA73420333C}" presName="parentLin" presStyleCnt="0"/>
      <dgm:spPr/>
    </dgm:pt>
    <dgm:pt modelId="{1DCF8EE3-1596-4649-89BC-EB58841E92E8}" type="pres">
      <dgm:prSet presAssocID="{82393FE1-9B20-4265-B01E-4FA73420333C}" presName="parentLeftMargin" presStyleLbl="node1" presStyleIdx="0" presStyleCnt="3"/>
      <dgm:spPr/>
    </dgm:pt>
    <dgm:pt modelId="{B3ADE2FA-E9F3-4097-B5EB-52499BD79E7E}" type="pres">
      <dgm:prSet presAssocID="{82393FE1-9B20-4265-B01E-4FA73420333C}" presName="parentText" presStyleLbl="node1" presStyleIdx="1" presStyleCnt="3">
        <dgm:presLayoutVars>
          <dgm:chMax val="0"/>
          <dgm:bulletEnabled val="1"/>
        </dgm:presLayoutVars>
      </dgm:prSet>
      <dgm:spPr/>
    </dgm:pt>
    <dgm:pt modelId="{B252A314-35F9-467F-B7F2-ED28E5B7742B}" type="pres">
      <dgm:prSet presAssocID="{82393FE1-9B20-4265-B01E-4FA73420333C}" presName="negativeSpace" presStyleCnt="0"/>
      <dgm:spPr/>
    </dgm:pt>
    <dgm:pt modelId="{E1C9BC0A-5C65-46BB-89E4-9B2FE0356065}" type="pres">
      <dgm:prSet presAssocID="{82393FE1-9B20-4265-B01E-4FA73420333C}" presName="childText" presStyleLbl="conFgAcc1" presStyleIdx="1" presStyleCnt="3">
        <dgm:presLayoutVars>
          <dgm:bulletEnabled val="1"/>
        </dgm:presLayoutVars>
      </dgm:prSet>
      <dgm:spPr/>
    </dgm:pt>
    <dgm:pt modelId="{A5E373A3-52C1-4981-B34E-4F1C8A5F24EF}" type="pres">
      <dgm:prSet presAssocID="{EDD8E9E8-671E-45A5-8674-6158E02D7988}" presName="spaceBetweenRectangles" presStyleCnt="0"/>
      <dgm:spPr/>
    </dgm:pt>
    <dgm:pt modelId="{24E278C0-0446-4B38-8C79-A6B7C9098541}" type="pres">
      <dgm:prSet presAssocID="{852CC9B6-F1BE-4F72-AB9C-3FC83F42D318}" presName="parentLin" presStyleCnt="0"/>
      <dgm:spPr/>
    </dgm:pt>
    <dgm:pt modelId="{070A250B-E0CE-4D40-9377-5B31D641D8E3}" type="pres">
      <dgm:prSet presAssocID="{852CC9B6-F1BE-4F72-AB9C-3FC83F42D318}" presName="parentLeftMargin" presStyleLbl="node1" presStyleIdx="1" presStyleCnt="3"/>
      <dgm:spPr/>
    </dgm:pt>
    <dgm:pt modelId="{1023D464-D47F-459F-9A8C-E76295F6CEB9}" type="pres">
      <dgm:prSet presAssocID="{852CC9B6-F1BE-4F72-AB9C-3FC83F42D318}" presName="parentText" presStyleLbl="node1" presStyleIdx="2" presStyleCnt="3">
        <dgm:presLayoutVars>
          <dgm:chMax val="0"/>
          <dgm:bulletEnabled val="1"/>
        </dgm:presLayoutVars>
      </dgm:prSet>
      <dgm:spPr/>
    </dgm:pt>
    <dgm:pt modelId="{589FDF95-09EF-4002-8EAE-398D2A6CE314}" type="pres">
      <dgm:prSet presAssocID="{852CC9B6-F1BE-4F72-AB9C-3FC83F42D318}" presName="negativeSpace" presStyleCnt="0"/>
      <dgm:spPr/>
    </dgm:pt>
    <dgm:pt modelId="{7E0E53A5-E36D-446C-9E34-3938D4AAF4F1}" type="pres">
      <dgm:prSet presAssocID="{852CC9B6-F1BE-4F72-AB9C-3FC83F42D318}" presName="childText" presStyleLbl="conFgAcc1" presStyleIdx="2" presStyleCnt="3">
        <dgm:presLayoutVars>
          <dgm:bulletEnabled val="1"/>
        </dgm:presLayoutVars>
      </dgm:prSet>
      <dgm:spPr/>
    </dgm:pt>
  </dgm:ptLst>
  <dgm:cxnLst>
    <dgm:cxn modelId="{5008C008-7869-4F54-B1F6-72863EFC5E6C}" srcId="{770902F4-B806-4FA3-A786-5EDAA4D9D289}" destId="{0198C0B6-EFE5-4D7D-A98D-7B11D63A0765}" srcOrd="3" destOrd="0" parTransId="{F766FF11-F2C1-4528-B07B-F2C3BB7B67C4}" sibTransId="{F6A6AD1D-AE9E-4567-BA22-0C0C5E88B019}"/>
    <dgm:cxn modelId="{322D7A14-AB90-4145-9D17-334AE306507B}" type="presOf" srcId="{02190B3A-1C9D-48A6-B632-14242D0C2388}" destId="{E1C9BC0A-5C65-46BB-89E4-9B2FE0356065}" srcOrd="0" destOrd="0" presId="urn:microsoft.com/office/officeart/2005/8/layout/list1"/>
    <dgm:cxn modelId="{94442B1F-4ECA-4B19-A73E-1086C1A212B6}" type="presOf" srcId="{9A00E67F-B0DF-451B-A09F-0EDF711E595D}" destId="{74FFA6D7-FDB7-4D3D-9D83-77F0D5490C8D}" srcOrd="0" destOrd="0" presId="urn:microsoft.com/office/officeart/2005/8/layout/list1"/>
    <dgm:cxn modelId="{FA0FE833-3171-4207-818C-98BEB72D2B74}" srcId="{770902F4-B806-4FA3-A786-5EDAA4D9D289}" destId="{5848A7DD-DDB1-4A7C-BC6F-AD452167B9E5}" srcOrd="1" destOrd="0" parTransId="{5FAB7919-D828-4ECF-8F5E-8AA242160D5F}" sibTransId="{CD9B4DFD-352A-45F9-B2CF-1ACBFDF2387C}"/>
    <dgm:cxn modelId="{327D5845-5FB2-47D7-BBDF-4894A65973AA}" srcId="{770902F4-B806-4FA3-A786-5EDAA4D9D289}" destId="{B0B75BD4-7F20-44CA-9791-B09C5E44C58A}" srcOrd="2" destOrd="0" parTransId="{9FCA7AA6-8C11-4BB4-A072-07A6D6070787}" sibTransId="{0A5734E3-E6AF-48F7-8F98-B95442A17BB8}"/>
    <dgm:cxn modelId="{8F395648-14AF-441B-B42D-115F86FBEC13}" type="presOf" srcId="{3861512D-9DB1-46D2-BB21-DA6FC9EF283B}" destId="{315AA868-591D-47A7-BF2F-941711E0B16B}" srcOrd="0" destOrd="0" presId="urn:microsoft.com/office/officeart/2005/8/layout/list1"/>
    <dgm:cxn modelId="{67FEEC49-3C6E-4A2D-8A14-DDA2DD5BC3B2}" type="presOf" srcId="{87CEB4B8-3749-4289-94B8-1F77110EE290}" destId="{E1C9BC0A-5C65-46BB-89E4-9B2FE0356065}" srcOrd="0" destOrd="1" presId="urn:microsoft.com/office/officeart/2005/8/layout/list1"/>
    <dgm:cxn modelId="{84ACA053-BB12-445C-A58A-482311EF8894}" type="presOf" srcId="{852CC9B6-F1BE-4F72-AB9C-3FC83F42D318}" destId="{1023D464-D47F-459F-9A8C-E76295F6CEB9}" srcOrd="1" destOrd="0" presId="urn:microsoft.com/office/officeart/2005/8/layout/list1"/>
    <dgm:cxn modelId="{17035868-10B4-4851-BF58-65BA3E169DFE}" type="presOf" srcId="{82393FE1-9B20-4265-B01E-4FA73420333C}" destId="{1DCF8EE3-1596-4649-89BC-EB58841E92E8}" srcOrd="0" destOrd="0" presId="urn:microsoft.com/office/officeart/2005/8/layout/list1"/>
    <dgm:cxn modelId="{EA119270-EFCC-456C-8F7D-9A499FA5C570}" type="presOf" srcId="{82393FE1-9B20-4265-B01E-4FA73420333C}" destId="{B3ADE2FA-E9F3-4097-B5EB-52499BD79E7E}" srcOrd="1" destOrd="0" presId="urn:microsoft.com/office/officeart/2005/8/layout/list1"/>
    <dgm:cxn modelId="{C5700A72-7467-4FB1-8B83-7377A120F93F}" srcId="{3861512D-9DB1-46D2-BB21-DA6FC9EF283B}" destId="{770902F4-B806-4FA3-A786-5EDAA4D9D289}" srcOrd="0" destOrd="0" parTransId="{B1D21702-E4A1-41E4-AF74-C4BB314EF496}" sibTransId="{D126B6E7-31F9-4EBF-9293-AC52E06F0B5C}"/>
    <dgm:cxn modelId="{8F2F2173-179E-4920-8D7E-F121D6D08CB3}" type="presOf" srcId="{852CC9B6-F1BE-4F72-AB9C-3FC83F42D318}" destId="{070A250B-E0CE-4D40-9377-5B31D641D8E3}" srcOrd="0" destOrd="0" presId="urn:microsoft.com/office/officeart/2005/8/layout/list1"/>
    <dgm:cxn modelId="{FBE79E88-2BF5-4657-9B8F-BE596630D503}" type="presOf" srcId="{770902F4-B806-4FA3-A786-5EDAA4D9D289}" destId="{372BBFFC-41FB-4088-9482-F554BD636EBB}" srcOrd="1" destOrd="0" presId="urn:microsoft.com/office/officeart/2005/8/layout/list1"/>
    <dgm:cxn modelId="{0A5E5A89-9D26-4A58-AD72-CE1606F90B02}" srcId="{852CC9B6-F1BE-4F72-AB9C-3FC83F42D318}" destId="{15E8D41B-369F-41D8-A540-03F003E944BE}" srcOrd="0" destOrd="0" parTransId="{BF8EA981-D820-4C5E-9864-ED159497345C}" sibTransId="{B5F8A386-B059-4EAC-91B6-CE556C9DCF7F}"/>
    <dgm:cxn modelId="{C4C43E8C-58F1-4F5E-BBAA-77F629199FE8}" type="presOf" srcId="{5848A7DD-DDB1-4A7C-BC6F-AD452167B9E5}" destId="{74FFA6D7-FDB7-4D3D-9D83-77F0D5490C8D}" srcOrd="0" destOrd="1" presId="urn:microsoft.com/office/officeart/2005/8/layout/list1"/>
    <dgm:cxn modelId="{523AF696-9BBF-48C2-B126-4EA88A9F78F6}" srcId="{770902F4-B806-4FA3-A786-5EDAA4D9D289}" destId="{9A00E67F-B0DF-451B-A09F-0EDF711E595D}" srcOrd="0" destOrd="0" parTransId="{E7A531B6-D685-44A6-B1CF-404A94D9F775}" sibTransId="{4C661543-B9D0-447D-A885-03ACED9E6555}"/>
    <dgm:cxn modelId="{BDCBBAA1-EBF5-482B-BC99-E9116C25430C}" type="presOf" srcId="{B0B75BD4-7F20-44CA-9791-B09C5E44C58A}" destId="{74FFA6D7-FDB7-4D3D-9D83-77F0D5490C8D}" srcOrd="0" destOrd="2" presId="urn:microsoft.com/office/officeart/2005/8/layout/list1"/>
    <dgm:cxn modelId="{DEFE78CC-3300-4B2F-9961-E0D72BDA6B1F}" type="presOf" srcId="{B1F7BF5D-A068-46AF-86DD-26F7FD9D7E7C}" destId="{E1C9BC0A-5C65-46BB-89E4-9B2FE0356065}" srcOrd="0" destOrd="2" presId="urn:microsoft.com/office/officeart/2005/8/layout/list1"/>
    <dgm:cxn modelId="{8FC045D5-3487-4B2F-9839-FE1600C75557}" srcId="{82393FE1-9B20-4265-B01E-4FA73420333C}" destId="{87CEB4B8-3749-4289-94B8-1F77110EE290}" srcOrd="1" destOrd="0" parTransId="{7A8E465F-E348-4691-9850-B57A4E7008D7}" sibTransId="{921D1492-BA9E-4D46-98B8-C1ACEFA0D27D}"/>
    <dgm:cxn modelId="{6A93CDD6-8440-4833-B0CB-4CDA8FA72184}" srcId="{82393FE1-9B20-4265-B01E-4FA73420333C}" destId="{02190B3A-1C9D-48A6-B632-14242D0C2388}" srcOrd="0" destOrd="0" parTransId="{EAA94AC2-9435-46B2-AB12-0091482A8253}" sibTransId="{5093945D-9D97-4602-8B86-0653CAD3D643}"/>
    <dgm:cxn modelId="{F65320D8-AA78-497E-954D-08E2B3C77C29}" srcId="{3861512D-9DB1-46D2-BB21-DA6FC9EF283B}" destId="{852CC9B6-F1BE-4F72-AB9C-3FC83F42D318}" srcOrd="2" destOrd="0" parTransId="{5DF029AE-772B-4FC1-A8C2-C277E5B05265}" sibTransId="{B6B5FE34-B588-4285-B260-2697788B8307}"/>
    <dgm:cxn modelId="{C1D5C6D8-6C2C-4947-ACB1-6669666CF85E}" type="presOf" srcId="{0198C0B6-EFE5-4D7D-A98D-7B11D63A0765}" destId="{74FFA6D7-FDB7-4D3D-9D83-77F0D5490C8D}" srcOrd="0" destOrd="3" presId="urn:microsoft.com/office/officeart/2005/8/layout/list1"/>
    <dgm:cxn modelId="{7F9765DA-DDD3-4EF3-9223-289BECCDA147}" type="presOf" srcId="{15E8D41B-369F-41D8-A540-03F003E944BE}" destId="{7E0E53A5-E36D-446C-9E34-3938D4AAF4F1}" srcOrd="0" destOrd="0" presId="urn:microsoft.com/office/officeart/2005/8/layout/list1"/>
    <dgm:cxn modelId="{A5E9D6DD-0FA8-46BB-9041-E5FB3B274769}" srcId="{82393FE1-9B20-4265-B01E-4FA73420333C}" destId="{B1F7BF5D-A068-46AF-86DD-26F7FD9D7E7C}" srcOrd="2" destOrd="0" parTransId="{19E8A55A-F57B-453C-B043-64797CB24991}" sibTransId="{878FCFAE-9DB2-4317-BCA6-3002C3A89AC6}"/>
    <dgm:cxn modelId="{39D6AFE2-122E-4C83-9EB1-A6362A7F776A}" srcId="{3861512D-9DB1-46D2-BB21-DA6FC9EF283B}" destId="{82393FE1-9B20-4265-B01E-4FA73420333C}" srcOrd="1" destOrd="0" parTransId="{23F0015B-CE9F-4993-B369-AB86FC2AC47C}" sibTransId="{EDD8E9E8-671E-45A5-8674-6158E02D7988}"/>
    <dgm:cxn modelId="{CE01E5EF-D213-4C14-9CC6-47D2A8A0C7E2}" type="presOf" srcId="{770902F4-B806-4FA3-A786-5EDAA4D9D289}" destId="{37F286B4-731E-422A-8936-5328F91CDAF3}" srcOrd="0" destOrd="0" presId="urn:microsoft.com/office/officeart/2005/8/layout/list1"/>
    <dgm:cxn modelId="{ABBF10A8-213D-4555-ABE2-6E2CFED1CAD7}" type="presParOf" srcId="{315AA868-591D-47A7-BF2F-941711E0B16B}" destId="{23ADD6CA-8E82-48B6-9AC4-90945187AC66}" srcOrd="0" destOrd="0" presId="urn:microsoft.com/office/officeart/2005/8/layout/list1"/>
    <dgm:cxn modelId="{285946D2-5AD5-4DC5-863B-6583305E5F8E}" type="presParOf" srcId="{23ADD6CA-8E82-48B6-9AC4-90945187AC66}" destId="{37F286B4-731E-422A-8936-5328F91CDAF3}" srcOrd="0" destOrd="0" presId="urn:microsoft.com/office/officeart/2005/8/layout/list1"/>
    <dgm:cxn modelId="{D67BB155-F5A6-4528-8B70-8F31ECFB29E5}" type="presParOf" srcId="{23ADD6CA-8E82-48B6-9AC4-90945187AC66}" destId="{372BBFFC-41FB-4088-9482-F554BD636EBB}" srcOrd="1" destOrd="0" presId="urn:microsoft.com/office/officeart/2005/8/layout/list1"/>
    <dgm:cxn modelId="{9142C5BF-954A-44E9-B6D5-D071232AC1AE}" type="presParOf" srcId="{315AA868-591D-47A7-BF2F-941711E0B16B}" destId="{248822AB-0E2D-4C77-8985-407804F35FBE}" srcOrd="1" destOrd="0" presId="urn:microsoft.com/office/officeart/2005/8/layout/list1"/>
    <dgm:cxn modelId="{89A5E4EF-1B1C-46BA-AD12-1FADD00D9F18}" type="presParOf" srcId="{315AA868-591D-47A7-BF2F-941711E0B16B}" destId="{74FFA6D7-FDB7-4D3D-9D83-77F0D5490C8D}" srcOrd="2" destOrd="0" presId="urn:microsoft.com/office/officeart/2005/8/layout/list1"/>
    <dgm:cxn modelId="{D61BBCEF-078A-4C6E-9450-B04EC7338FCB}" type="presParOf" srcId="{315AA868-591D-47A7-BF2F-941711E0B16B}" destId="{49393B32-66F0-4CD7-BAA7-DCC1D352ACAF}" srcOrd="3" destOrd="0" presId="urn:microsoft.com/office/officeart/2005/8/layout/list1"/>
    <dgm:cxn modelId="{8B0D97E0-4D90-48D7-9986-B03C852DEB24}" type="presParOf" srcId="{315AA868-591D-47A7-BF2F-941711E0B16B}" destId="{6F891B78-5083-4E3F-B7D4-E7ED4238D082}" srcOrd="4" destOrd="0" presId="urn:microsoft.com/office/officeart/2005/8/layout/list1"/>
    <dgm:cxn modelId="{1F6C9736-A708-4D62-8812-9A8E91DC32C0}" type="presParOf" srcId="{6F891B78-5083-4E3F-B7D4-E7ED4238D082}" destId="{1DCF8EE3-1596-4649-89BC-EB58841E92E8}" srcOrd="0" destOrd="0" presId="urn:microsoft.com/office/officeart/2005/8/layout/list1"/>
    <dgm:cxn modelId="{89653B22-2EB2-4DAB-BB4A-951A5FB07FA0}" type="presParOf" srcId="{6F891B78-5083-4E3F-B7D4-E7ED4238D082}" destId="{B3ADE2FA-E9F3-4097-B5EB-52499BD79E7E}" srcOrd="1" destOrd="0" presId="urn:microsoft.com/office/officeart/2005/8/layout/list1"/>
    <dgm:cxn modelId="{0202515A-FF77-4F28-91AD-9D6F4CDB583F}" type="presParOf" srcId="{315AA868-591D-47A7-BF2F-941711E0B16B}" destId="{B252A314-35F9-467F-B7F2-ED28E5B7742B}" srcOrd="5" destOrd="0" presId="urn:microsoft.com/office/officeart/2005/8/layout/list1"/>
    <dgm:cxn modelId="{668E10D6-5BBB-4807-8CF0-F8C3B356727A}" type="presParOf" srcId="{315AA868-591D-47A7-BF2F-941711E0B16B}" destId="{E1C9BC0A-5C65-46BB-89E4-9B2FE0356065}" srcOrd="6" destOrd="0" presId="urn:microsoft.com/office/officeart/2005/8/layout/list1"/>
    <dgm:cxn modelId="{D6F99485-347B-4248-B14C-97D70B7122D5}" type="presParOf" srcId="{315AA868-591D-47A7-BF2F-941711E0B16B}" destId="{A5E373A3-52C1-4981-B34E-4F1C8A5F24EF}" srcOrd="7" destOrd="0" presId="urn:microsoft.com/office/officeart/2005/8/layout/list1"/>
    <dgm:cxn modelId="{E6907AB4-ADD4-4274-90A0-4C2CA37DA85F}" type="presParOf" srcId="{315AA868-591D-47A7-BF2F-941711E0B16B}" destId="{24E278C0-0446-4B38-8C79-A6B7C9098541}" srcOrd="8" destOrd="0" presId="urn:microsoft.com/office/officeart/2005/8/layout/list1"/>
    <dgm:cxn modelId="{2EEEF1C4-9FDC-4336-A462-6330A9B29E92}" type="presParOf" srcId="{24E278C0-0446-4B38-8C79-A6B7C9098541}" destId="{070A250B-E0CE-4D40-9377-5B31D641D8E3}" srcOrd="0" destOrd="0" presId="urn:microsoft.com/office/officeart/2005/8/layout/list1"/>
    <dgm:cxn modelId="{FA5F9119-2852-4981-808F-D0900D721605}" type="presParOf" srcId="{24E278C0-0446-4B38-8C79-A6B7C9098541}" destId="{1023D464-D47F-459F-9A8C-E76295F6CEB9}" srcOrd="1" destOrd="0" presId="urn:microsoft.com/office/officeart/2005/8/layout/list1"/>
    <dgm:cxn modelId="{C7EC3F1F-CBF7-47C2-80E4-9514444A18D9}" type="presParOf" srcId="{315AA868-591D-47A7-BF2F-941711E0B16B}" destId="{589FDF95-09EF-4002-8EAE-398D2A6CE314}" srcOrd="9" destOrd="0" presId="urn:microsoft.com/office/officeart/2005/8/layout/list1"/>
    <dgm:cxn modelId="{E274D11D-A330-4372-9831-A4DBD771FC14}" type="presParOf" srcId="{315AA868-591D-47A7-BF2F-941711E0B16B}" destId="{7E0E53A5-E36D-446C-9E34-3938D4AAF4F1}"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929F3A-FC9C-4003-BFE0-FB7D590C5E7A}" type="doc">
      <dgm:prSet loTypeId="urn:microsoft.com/office/officeart/2005/8/layout/rings+Icon" loCatId="relationship" qsTypeId="urn:microsoft.com/office/officeart/2005/8/quickstyle/3d3" qsCatId="3D" csTypeId="urn:microsoft.com/office/officeart/2005/8/colors/accent1_2" csCatId="accent1" phldr="1"/>
      <dgm:spPr/>
      <dgm:t>
        <a:bodyPr/>
        <a:lstStyle/>
        <a:p>
          <a:endParaRPr lang="en-GB"/>
        </a:p>
      </dgm:t>
    </dgm:pt>
    <dgm:pt modelId="{4E1C741A-F6A9-41EC-9FEE-E62CF36A79C6}">
      <dgm:prSet custT="1"/>
      <dgm:spPr/>
      <dgm:t>
        <a:bodyPr/>
        <a:lstStyle/>
        <a:p>
          <a:r>
            <a:rPr lang="en-US" sz="1600" b="1">
              <a:latin typeface="Times New Roman" panose="02020603050405020304" pitchFamily="18" charset="0"/>
              <a:cs typeface="Times New Roman" panose="02020603050405020304" pitchFamily="18" charset="0"/>
            </a:rPr>
            <a:t>Theoretical Overview</a:t>
          </a:r>
          <a:endParaRPr lang="en-GB" sz="1600">
            <a:latin typeface="Times New Roman" panose="02020603050405020304" pitchFamily="18" charset="0"/>
            <a:cs typeface="Times New Roman" panose="02020603050405020304" pitchFamily="18" charset="0"/>
          </a:endParaRPr>
        </a:p>
      </dgm:t>
    </dgm:pt>
    <dgm:pt modelId="{6C9D522C-BFB6-40BD-9AD1-5A3DFE638DAB}" type="parTrans" cxnId="{2A64F345-5E37-4CD7-B239-7665AFB390F5}">
      <dgm:prSet/>
      <dgm:spPr/>
      <dgm:t>
        <a:bodyPr/>
        <a:lstStyle/>
        <a:p>
          <a:endParaRPr lang="en-GB"/>
        </a:p>
      </dgm:t>
    </dgm:pt>
    <dgm:pt modelId="{58F494F9-DB7F-4AA3-B4C4-823CE9B3F19A}" type="sibTrans" cxnId="{2A64F345-5E37-4CD7-B239-7665AFB390F5}">
      <dgm:prSet/>
      <dgm:spPr/>
      <dgm:t>
        <a:bodyPr/>
        <a:lstStyle/>
        <a:p>
          <a:endParaRPr lang="en-GB"/>
        </a:p>
      </dgm:t>
    </dgm:pt>
    <dgm:pt modelId="{E7BA962B-6023-4D41-B362-C3469A0291A8}">
      <dgm:prSet custT="1"/>
      <dgm:spPr/>
      <dgm:t>
        <a:bodyPr/>
        <a:lstStyle/>
        <a:p>
          <a:r>
            <a:rPr lang="en-US" sz="1600">
              <a:latin typeface="Times New Roman" panose="02020603050405020304" pitchFamily="18" charset="0"/>
              <a:cs typeface="Times New Roman" panose="02020603050405020304" pitchFamily="18" charset="0"/>
            </a:rPr>
            <a:t>Bowlby (1974) proposed that attachment is an innate biological system that promotes caregiver proximity for protection and survival.</a:t>
          </a:r>
          <a:endParaRPr lang="en-GB" sz="1600">
            <a:latin typeface="Times New Roman" panose="02020603050405020304" pitchFamily="18" charset="0"/>
            <a:cs typeface="Times New Roman" panose="02020603050405020304" pitchFamily="18" charset="0"/>
          </a:endParaRPr>
        </a:p>
      </dgm:t>
    </dgm:pt>
    <dgm:pt modelId="{2B46F8BC-99DA-4B6E-B3DC-72603B1E8156}" type="parTrans" cxnId="{E18706AB-602F-4CBF-BA5C-5CD636E8255D}">
      <dgm:prSet/>
      <dgm:spPr/>
      <dgm:t>
        <a:bodyPr/>
        <a:lstStyle/>
        <a:p>
          <a:endParaRPr lang="en-GB"/>
        </a:p>
      </dgm:t>
    </dgm:pt>
    <dgm:pt modelId="{D4B86263-6C5A-4D18-B845-3C1AD8D50F2E}" type="sibTrans" cxnId="{E18706AB-602F-4CBF-BA5C-5CD636E8255D}">
      <dgm:prSet/>
      <dgm:spPr/>
      <dgm:t>
        <a:bodyPr/>
        <a:lstStyle/>
        <a:p>
          <a:endParaRPr lang="en-GB"/>
        </a:p>
      </dgm:t>
    </dgm:pt>
    <dgm:pt modelId="{9C56D85C-5D99-4C94-863C-ACA564ECE728}">
      <dgm:prSet custT="1"/>
      <dgm:spPr/>
      <dgm:t>
        <a:bodyPr/>
        <a:lstStyle/>
        <a:p>
          <a:r>
            <a:rPr lang="en-US" sz="1600" b="1">
              <a:latin typeface="Times New Roman" panose="02020603050405020304" pitchFamily="18" charset="0"/>
              <a:cs typeface="Times New Roman" panose="02020603050405020304" pitchFamily="18" charset="0"/>
            </a:rPr>
            <a:t>Key Concepts</a:t>
          </a:r>
          <a:endParaRPr lang="en-GB" sz="1600">
            <a:latin typeface="Times New Roman" panose="02020603050405020304" pitchFamily="18" charset="0"/>
            <a:cs typeface="Times New Roman" panose="02020603050405020304" pitchFamily="18" charset="0"/>
          </a:endParaRPr>
        </a:p>
      </dgm:t>
    </dgm:pt>
    <dgm:pt modelId="{9526F1E0-1635-4C02-B2D8-AC88F2AD7863}" type="parTrans" cxnId="{DADD1A94-5D81-4EA0-A505-EC8EF274BA9B}">
      <dgm:prSet/>
      <dgm:spPr/>
      <dgm:t>
        <a:bodyPr/>
        <a:lstStyle/>
        <a:p>
          <a:endParaRPr lang="en-GB"/>
        </a:p>
      </dgm:t>
    </dgm:pt>
    <dgm:pt modelId="{99F5EAF0-4A77-4D26-86FD-9D3F3F18E356}" type="sibTrans" cxnId="{DADD1A94-5D81-4EA0-A505-EC8EF274BA9B}">
      <dgm:prSet/>
      <dgm:spPr/>
      <dgm:t>
        <a:bodyPr/>
        <a:lstStyle/>
        <a:p>
          <a:endParaRPr lang="en-GB"/>
        </a:p>
      </dgm:t>
    </dgm:pt>
    <dgm:pt modelId="{0BF2F0AF-C9C7-45DE-9074-B167943013B0}">
      <dgm:prSet custT="1"/>
      <dgm:spPr/>
      <dgm:t>
        <a:bodyPr/>
        <a:lstStyle/>
        <a:p>
          <a:r>
            <a:rPr lang="en-US" sz="1600" b="1">
              <a:latin typeface="Times New Roman" panose="02020603050405020304" pitchFamily="18" charset="0"/>
              <a:cs typeface="Times New Roman" panose="02020603050405020304" pitchFamily="18" charset="0"/>
            </a:rPr>
            <a:t>Attachment Behaviour: </a:t>
          </a:r>
          <a:r>
            <a:rPr lang="en-US" sz="1600">
              <a:latin typeface="Times New Roman" panose="02020603050405020304" pitchFamily="18" charset="0"/>
              <a:cs typeface="Times New Roman" panose="02020603050405020304" pitchFamily="18" charset="0"/>
            </a:rPr>
            <a:t>Children seek closeness to caregivers when distressed or uncertain.</a:t>
          </a:r>
          <a:endParaRPr lang="en-GB" sz="1600">
            <a:latin typeface="Times New Roman" panose="02020603050405020304" pitchFamily="18" charset="0"/>
            <a:cs typeface="Times New Roman" panose="02020603050405020304" pitchFamily="18" charset="0"/>
          </a:endParaRPr>
        </a:p>
      </dgm:t>
    </dgm:pt>
    <dgm:pt modelId="{710D5918-F792-4871-A88A-2D111E00A42E}" type="parTrans" cxnId="{6F89926F-BE00-4532-B8CD-346DC24951EB}">
      <dgm:prSet/>
      <dgm:spPr/>
      <dgm:t>
        <a:bodyPr/>
        <a:lstStyle/>
        <a:p>
          <a:endParaRPr lang="en-GB"/>
        </a:p>
      </dgm:t>
    </dgm:pt>
    <dgm:pt modelId="{6156084E-01DE-4AE1-B159-FCC51E9712B6}" type="sibTrans" cxnId="{6F89926F-BE00-4532-B8CD-346DC24951EB}">
      <dgm:prSet/>
      <dgm:spPr/>
      <dgm:t>
        <a:bodyPr/>
        <a:lstStyle/>
        <a:p>
          <a:endParaRPr lang="en-GB"/>
        </a:p>
      </dgm:t>
    </dgm:pt>
    <dgm:pt modelId="{5B05532F-1560-4BFD-9A33-0A5968F10C71}">
      <dgm:prSet custT="1"/>
      <dgm:spPr/>
      <dgm:t>
        <a:bodyPr/>
        <a:lstStyle/>
        <a:p>
          <a:r>
            <a:rPr lang="en-US" sz="1600" b="1">
              <a:latin typeface="Times New Roman" panose="02020603050405020304" pitchFamily="18" charset="0"/>
              <a:cs typeface="Times New Roman" panose="02020603050405020304" pitchFamily="18" charset="0"/>
            </a:rPr>
            <a:t>Secure Base: </a:t>
          </a:r>
          <a:r>
            <a:rPr lang="en-US" sz="1600">
              <a:latin typeface="Times New Roman" panose="02020603050405020304" pitchFamily="18" charset="0"/>
              <a:cs typeface="Times New Roman" panose="02020603050405020304" pitchFamily="18" charset="0"/>
            </a:rPr>
            <a:t>Responsive caregivers provide security, encouraging confident exploration.</a:t>
          </a:r>
          <a:endParaRPr lang="en-GB" sz="1600">
            <a:latin typeface="Times New Roman" panose="02020603050405020304" pitchFamily="18" charset="0"/>
            <a:cs typeface="Times New Roman" panose="02020603050405020304" pitchFamily="18" charset="0"/>
          </a:endParaRPr>
        </a:p>
      </dgm:t>
    </dgm:pt>
    <dgm:pt modelId="{DBFABF87-1FB6-4272-A8F1-7302414708AA}" type="parTrans" cxnId="{7FE26A43-BDAA-4CA1-9CE3-23B33793A161}">
      <dgm:prSet/>
      <dgm:spPr/>
      <dgm:t>
        <a:bodyPr/>
        <a:lstStyle/>
        <a:p>
          <a:endParaRPr lang="en-GB"/>
        </a:p>
      </dgm:t>
    </dgm:pt>
    <dgm:pt modelId="{DD3EBB1A-7BC1-4DEF-B5F9-B84204E756E3}" type="sibTrans" cxnId="{7FE26A43-BDAA-4CA1-9CE3-23B33793A161}">
      <dgm:prSet/>
      <dgm:spPr/>
      <dgm:t>
        <a:bodyPr/>
        <a:lstStyle/>
        <a:p>
          <a:endParaRPr lang="en-GB"/>
        </a:p>
      </dgm:t>
    </dgm:pt>
    <dgm:pt modelId="{05EED329-6895-439F-A7F5-E8A8E73CD47C}">
      <dgm:prSet custT="1"/>
      <dgm:spPr/>
      <dgm:t>
        <a:bodyPr/>
        <a:lstStyle/>
        <a:p>
          <a:r>
            <a:rPr lang="en-US" sz="1600" b="1">
              <a:latin typeface="Times New Roman" panose="02020603050405020304" pitchFamily="18" charset="0"/>
              <a:cs typeface="Times New Roman" panose="02020603050405020304" pitchFamily="18" charset="0"/>
            </a:rPr>
            <a:t>Internal Working Model: </a:t>
          </a:r>
          <a:r>
            <a:rPr lang="en-US" sz="1600">
              <a:latin typeface="Times New Roman" panose="02020603050405020304" pitchFamily="18" charset="0"/>
              <a:cs typeface="Times New Roman" panose="02020603050405020304" pitchFamily="18" charset="0"/>
            </a:rPr>
            <a:t>Early relationships shape children’s expectations of themselves and others.</a:t>
          </a:r>
          <a:endParaRPr lang="en-GB" sz="1600">
            <a:latin typeface="Times New Roman" panose="02020603050405020304" pitchFamily="18" charset="0"/>
            <a:cs typeface="Times New Roman" panose="02020603050405020304" pitchFamily="18" charset="0"/>
          </a:endParaRPr>
        </a:p>
      </dgm:t>
    </dgm:pt>
    <dgm:pt modelId="{6E2173FC-9F59-4D8E-AB1E-79FF9DDAA1C4}" type="parTrans" cxnId="{7917713E-CEC7-489F-A4F6-30505ACB45BA}">
      <dgm:prSet/>
      <dgm:spPr/>
      <dgm:t>
        <a:bodyPr/>
        <a:lstStyle/>
        <a:p>
          <a:endParaRPr lang="en-GB"/>
        </a:p>
      </dgm:t>
    </dgm:pt>
    <dgm:pt modelId="{6DAB4848-62A3-4F54-97D9-BF2F4A4C3123}" type="sibTrans" cxnId="{7917713E-CEC7-489F-A4F6-30505ACB45BA}">
      <dgm:prSet/>
      <dgm:spPr/>
      <dgm:t>
        <a:bodyPr/>
        <a:lstStyle/>
        <a:p>
          <a:endParaRPr lang="en-GB"/>
        </a:p>
      </dgm:t>
    </dgm:pt>
    <dgm:pt modelId="{643480FB-1752-491B-905C-220DA44DCD86}">
      <dgm:prSet custT="1"/>
      <dgm:spPr/>
      <dgm:t>
        <a:bodyPr/>
        <a:lstStyle/>
        <a:p>
          <a:r>
            <a:rPr lang="en-US" sz="1600" b="1">
              <a:latin typeface="Times New Roman" panose="02020603050405020304" pitchFamily="18" charset="0"/>
              <a:cs typeface="Times New Roman" panose="02020603050405020304" pitchFamily="18" charset="0"/>
            </a:rPr>
            <a:t>Separation Anxiety: </a:t>
          </a:r>
          <a:r>
            <a:rPr lang="en-US" sz="1600">
              <a:latin typeface="Times New Roman" panose="02020603050405020304" pitchFamily="18" charset="0"/>
              <a:cs typeface="Times New Roman" panose="02020603050405020304" pitchFamily="18" charset="0"/>
            </a:rPr>
            <a:t>Separation from attachment figures may trigger distress and proximity-seeking behaviour.</a:t>
          </a:r>
          <a:endParaRPr lang="en-GB" sz="1600">
            <a:latin typeface="Times New Roman" panose="02020603050405020304" pitchFamily="18" charset="0"/>
            <a:cs typeface="Times New Roman" panose="02020603050405020304" pitchFamily="18" charset="0"/>
          </a:endParaRPr>
        </a:p>
      </dgm:t>
    </dgm:pt>
    <dgm:pt modelId="{A341F9F8-1EBB-4E2F-8530-FC92F88F199E}" type="parTrans" cxnId="{AFB3A5F5-272F-4ECB-9AB2-E3E37BD1FCC9}">
      <dgm:prSet/>
      <dgm:spPr/>
      <dgm:t>
        <a:bodyPr/>
        <a:lstStyle/>
        <a:p>
          <a:endParaRPr lang="en-GB"/>
        </a:p>
      </dgm:t>
    </dgm:pt>
    <dgm:pt modelId="{292D3275-5883-4824-BA5B-2A3857953425}" type="sibTrans" cxnId="{AFB3A5F5-272F-4ECB-9AB2-E3E37BD1FCC9}">
      <dgm:prSet/>
      <dgm:spPr/>
      <dgm:t>
        <a:bodyPr/>
        <a:lstStyle/>
        <a:p>
          <a:endParaRPr lang="en-GB"/>
        </a:p>
      </dgm:t>
    </dgm:pt>
    <dgm:pt modelId="{4F8799CE-AE68-4BD2-A759-B478B1B47BB8}">
      <dgm:prSet custT="1"/>
      <dgm:spPr/>
    </dgm:pt>
    <dgm:pt modelId="{09C4857D-AC1E-4DD6-9C9D-D7062B174C28}" type="parTrans" cxnId="{70BAB3BF-1880-4650-95C2-14A785F0D171}">
      <dgm:prSet/>
      <dgm:spPr/>
      <dgm:t>
        <a:bodyPr/>
        <a:lstStyle/>
        <a:p>
          <a:endParaRPr lang="en-GB"/>
        </a:p>
      </dgm:t>
    </dgm:pt>
    <dgm:pt modelId="{A51CA75B-EFD3-4C67-A5E7-4CE9C1BFB0DB}" type="sibTrans" cxnId="{70BAB3BF-1880-4650-95C2-14A785F0D171}">
      <dgm:prSet/>
      <dgm:spPr/>
      <dgm:t>
        <a:bodyPr/>
        <a:lstStyle/>
        <a:p>
          <a:endParaRPr lang="en-GB"/>
        </a:p>
      </dgm:t>
    </dgm:pt>
    <dgm:pt modelId="{A4A4B27E-2994-43E2-A258-96109FCC510D}">
      <dgm:prSet custT="1"/>
      <dgm:spPr/>
    </dgm:pt>
    <dgm:pt modelId="{54222A28-92F1-44E0-BC84-EE70976B4265}" type="parTrans" cxnId="{3CDB01B9-AC5B-4220-B0E8-73430084F28D}">
      <dgm:prSet/>
      <dgm:spPr/>
      <dgm:t>
        <a:bodyPr/>
        <a:lstStyle/>
        <a:p>
          <a:endParaRPr lang="en-GB"/>
        </a:p>
      </dgm:t>
    </dgm:pt>
    <dgm:pt modelId="{BB063DD6-F05A-48EE-A293-B87D12863893}" type="sibTrans" cxnId="{3CDB01B9-AC5B-4220-B0E8-73430084F28D}">
      <dgm:prSet/>
      <dgm:spPr/>
      <dgm:t>
        <a:bodyPr/>
        <a:lstStyle/>
        <a:p>
          <a:endParaRPr lang="en-GB"/>
        </a:p>
      </dgm:t>
    </dgm:pt>
    <dgm:pt modelId="{6922D4C2-D37F-4B55-81E3-F79B43B1964F}" type="pres">
      <dgm:prSet presAssocID="{B2929F3A-FC9C-4003-BFE0-FB7D590C5E7A}" presName="Name0" presStyleCnt="0">
        <dgm:presLayoutVars>
          <dgm:chMax val="7"/>
          <dgm:dir/>
          <dgm:resizeHandles val="exact"/>
        </dgm:presLayoutVars>
      </dgm:prSet>
      <dgm:spPr/>
    </dgm:pt>
    <dgm:pt modelId="{55F57D92-6862-4DCA-AEE8-50A9E9C76616}" type="pres">
      <dgm:prSet presAssocID="{B2929F3A-FC9C-4003-BFE0-FB7D590C5E7A}" presName="ellipse1" presStyleLbl="vennNode1" presStyleIdx="0" presStyleCnt="7">
        <dgm:presLayoutVars>
          <dgm:bulletEnabled val="1"/>
        </dgm:presLayoutVars>
      </dgm:prSet>
      <dgm:spPr/>
    </dgm:pt>
    <dgm:pt modelId="{7A3F099E-1DDD-460E-A8C7-D62DF375D367}" type="pres">
      <dgm:prSet presAssocID="{B2929F3A-FC9C-4003-BFE0-FB7D590C5E7A}" presName="ellipse2" presStyleLbl="vennNode1" presStyleIdx="1" presStyleCnt="7">
        <dgm:presLayoutVars>
          <dgm:bulletEnabled val="1"/>
        </dgm:presLayoutVars>
      </dgm:prSet>
      <dgm:spPr/>
    </dgm:pt>
    <dgm:pt modelId="{AE21C724-3951-420D-9163-BF827C618C56}" type="pres">
      <dgm:prSet presAssocID="{B2929F3A-FC9C-4003-BFE0-FB7D590C5E7A}" presName="ellipse3" presStyleLbl="vennNode1" presStyleIdx="2" presStyleCnt="7">
        <dgm:presLayoutVars>
          <dgm:bulletEnabled val="1"/>
        </dgm:presLayoutVars>
      </dgm:prSet>
      <dgm:spPr/>
    </dgm:pt>
    <dgm:pt modelId="{CB870890-B71D-4883-863F-4E8E8472B781}" type="pres">
      <dgm:prSet presAssocID="{B2929F3A-FC9C-4003-BFE0-FB7D590C5E7A}" presName="ellipse4" presStyleLbl="vennNode1" presStyleIdx="3" presStyleCnt="7">
        <dgm:presLayoutVars>
          <dgm:bulletEnabled val="1"/>
        </dgm:presLayoutVars>
      </dgm:prSet>
      <dgm:spPr/>
    </dgm:pt>
    <dgm:pt modelId="{8CBE4E0C-9675-4132-8609-5C819651BF62}" type="pres">
      <dgm:prSet presAssocID="{B2929F3A-FC9C-4003-BFE0-FB7D590C5E7A}" presName="ellipse5" presStyleLbl="vennNode1" presStyleIdx="4" presStyleCnt="7">
        <dgm:presLayoutVars>
          <dgm:bulletEnabled val="1"/>
        </dgm:presLayoutVars>
      </dgm:prSet>
      <dgm:spPr/>
    </dgm:pt>
    <dgm:pt modelId="{12E63CEE-F316-43AB-B46D-94EA830DEF25}" type="pres">
      <dgm:prSet presAssocID="{B2929F3A-FC9C-4003-BFE0-FB7D590C5E7A}" presName="ellipse6" presStyleLbl="vennNode1" presStyleIdx="5" presStyleCnt="7">
        <dgm:presLayoutVars>
          <dgm:bulletEnabled val="1"/>
        </dgm:presLayoutVars>
      </dgm:prSet>
      <dgm:spPr/>
    </dgm:pt>
    <dgm:pt modelId="{4C3F507A-0FDA-4BCF-A41B-7F4A961082BF}" type="pres">
      <dgm:prSet presAssocID="{B2929F3A-FC9C-4003-BFE0-FB7D590C5E7A}" presName="ellipse7" presStyleLbl="vennNode1" presStyleIdx="6" presStyleCnt="7">
        <dgm:presLayoutVars>
          <dgm:bulletEnabled val="1"/>
        </dgm:presLayoutVars>
      </dgm:prSet>
      <dgm:spPr/>
    </dgm:pt>
  </dgm:ptLst>
  <dgm:cxnLst>
    <dgm:cxn modelId="{1A32AA12-5BDE-4D80-9E35-5AE0D0360CAF}" type="presOf" srcId="{4E1C741A-F6A9-41EC-9FEE-E62CF36A79C6}" destId="{55F57D92-6862-4DCA-AEE8-50A9E9C76616}" srcOrd="0" destOrd="0" presId="urn:microsoft.com/office/officeart/2005/8/layout/rings+Icon"/>
    <dgm:cxn modelId="{7E0EE316-141D-4A31-97B4-C9C90E991261}" type="presOf" srcId="{B2929F3A-FC9C-4003-BFE0-FB7D590C5E7A}" destId="{6922D4C2-D37F-4B55-81E3-F79B43B1964F}" srcOrd="0" destOrd="0" presId="urn:microsoft.com/office/officeart/2005/8/layout/rings+Icon"/>
    <dgm:cxn modelId="{31C09D27-A95E-4F88-B736-5DA5F8ECBF84}" type="presOf" srcId="{5B05532F-1560-4BFD-9A33-0A5968F10C71}" destId="{8CBE4E0C-9675-4132-8609-5C819651BF62}" srcOrd="0" destOrd="0" presId="urn:microsoft.com/office/officeart/2005/8/layout/rings+Icon"/>
    <dgm:cxn modelId="{7917713E-CEC7-489F-A4F6-30505ACB45BA}" srcId="{B2929F3A-FC9C-4003-BFE0-FB7D590C5E7A}" destId="{05EED329-6895-439F-A7F5-E8A8E73CD47C}" srcOrd="5" destOrd="0" parTransId="{6E2173FC-9F59-4D8E-AB1E-79FF9DDAA1C4}" sibTransId="{6DAB4848-62A3-4F54-97D9-BF2F4A4C3123}"/>
    <dgm:cxn modelId="{7FE26A43-BDAA-4CA1-9CE3-23B33793A161}" srcId="{B2929F3A-FC9C-4003-BFE0-FB7D590C5E7A}" destId="{5B05532F-1560-4BFD-9A33-0A5968F10C71}" srcOrd="4" destOrd="0" parTransId="{DBFABF87-1FB6-4272-A8F1-7302414708AA}" sibTransId="{DD3EBB1A-7BC1-4DEF-B5F9-B84204E756E3}"/>
    <dgm:cxn modelId="{2A64F345-5E37-4CD7-B239-7665AFB390F5}" srcId="{B2929F3A-FC9C-4003-BFE0-FB7D590C5E7A}" destId="{4E1C741A-F6A9-41EC-9FEE-E62CF36A79C6}" srcOrd="0" destOrd="0" parTransId="{6C9D522C-BFB6-40BD-9AD1-5A3DFE638DAB}" sibTransId="{58F494F9-DB7F-4AA3-B4C4-823CE9B3F19A}"/>
    <dgm:cxn modelId="{7DFF7651-2524-48D7-9E09-8893D96BF00A}" type="presOf" srcId="{05EED329-6895-439F-A7F5-E8A8E73CD47C}" destId="{12E63CEE-F316-43AB-B46D-94EA830DEF25}" srcOrd="0" destOrd="0" presId="urn:microsoft.com/office/officeart/2005/8/layout/rings+Icon"/>
    <dgm:cxn modelId="{822C9065-4B4B-4E84-8911-5D1C6BCFD56D}" type="presOf" srcId="{643480FB-1752-491B-905C-220DA44DCD86}" destId="{4C3F507A-0FDA-4BCF-A41B-7F4A961082BF}" srcOrd="0" destOrd="0" presId="urn:microsoft.com/office/officeart/2005/8/layout/rings+Icon"/>
    <dgm:cxn modelId="{18F5A06E-18BC-4504-93EC-3087C79E0BAD}" type="presOf" srcId="{E7BA962B-6023-4D41-B362-C3469A0291A8}" destId="{7A3F099E-1DDD-460E-A8C7-D62DF375D367}" srcOrd="0" destOrd="0" presId="urn:microsoft.com/office/officeart/2005/8/layout/rings+Icon"/>
    <dgm:cxn modelId="{6F89926F-BE00-4532-B8CD-346DC24951EB}" srcId="{B2929F3A-FC9C-4003-BFE0-FB7D590C5E7A}" destId="{0BF2F0AF-C9C7-45DE-9074-B167943013B0}" srcOrd="3" destOrd="0" parTransId="{710D5918-F792-4871-A88A-2D111E00A42E}" sibTransId="{6156084E-01DE-4AE1-B159-FCC51E9712B6}"/>
    <dgm:cxn modelId="{DADD1A94-5D81-4EA0-A505-EC8EF274BA9B}" srcId="{B2929F3A-FC9C-4003-BFE0-FB7D590C5E7A}" destId="{9C56D85C-5D99-4C94-863C-ACA564ECE728}" srcOrd="2" destOrd="0" parTransId="{9526F1E0-1635-4C02-B2D8-AC88F2AD7863}" sibTransId="{99F5EAF0-4A77-4D26-86FD-9D3F3F18E356}"/>
    <dgm:cxn modelId="{E18706AB-602F-4CBF-BA5C-5CD636E8255D}" srcId="{B2929F3A-FC9C-4003-BFE0-FB7D590C5E7A}" destId="{E7BA962B-6023-4D41-B362-C3469A0291A8}" srcOrd="1" destOrd="0" parTransId="{2B46F8BC-99DA-4B6E-B3DC-72603B1E8156}" sibTransId="{D4B86263-6C5A-4D18-B845-3C1AD8D50F2E}"/>
    <dgm:cxn modelId="{3CDB01B9-AC5B-4220-B0E8-73430084F28D}" srcId="{B2929F3A-FC9C-4003-BFE0-FB7D590C5E7A}" destId="{A4A4B27E-2994-43E2-A258-96109FCC510D}" srcOrd="8" destOrd="0" parTransId="{54222A28-92F1-44E0-BC84-EE70976B4265}" sibTransId="{BB063DD6-F05A-48EE-A293-B87D12863893}"/>
    <dgm:cxn modelId="{70BAB3BF-1880-4650-95C2-14A785F0D171}" srcId="{B2929F3A-FC9C-4003-BFE0-FB7D590C5E7A}" destId="{4F8799CE-AE68-4BD2-A759-B478B1B47BB8}" srcOrd="7" destOrd="0" parTransId="{09C4857D-AC1E-4DD6-9C9D-D7062B174C28}" sibTransId="{A51CA75B-EFD3-4C67-A5E7-4CE9C1BFB0DB}"/>
    <dgm:cxn modelId="{ECAEA3C1-92FC-4CAB-8BBB-02F84ED817DB}" type="presOf" srcId="{9C56D85C-5D99-4C94-863C-ACA564ECE728}" destId="{AE21C724-3951-420D-9163-BF827C618C56}" srcOrd="0" destOrd="0" presId="urn:microsoft.com/office/officeart/2005/8/layout/rings+Icon"/>
    <dgm:cxn modelId="{F94662C9-493D-45A8-B20F-63BAE8D87CE9}" type="presOf" srcId="{0BF2F0AF-C9C7-45DE-9074-B167943013B0}" destId="{CB870890-B71D-4883-863F-4E8E8472B781}" srcOrd="0" destOrd="0" presId="urn:microsoft.com/office/officeart/2005/8/layout/rings+Icon"/>
    <dgm:cxn modelId="{AFB3A5F5-272F-4ECB-9AB2-E3E37BD1FCC9}" srcId="{B2929F3A-FC9C-4003-BFE0-FB7D590C5E7A}" destId="{643480FB-1752-491B-905C-220DA44DCD86}" srcOrd="6" destOrd="0" parTransId="{A341F9F8-1EBB-4E2F-8530-FC92F88F199E}" sibTransId="{292D3275-5883-4824-BA5B-2A3857953425}"/>
    <dgm:cxn modelId="{CF50CA6B-17FF-4875-A371-51AB12BC3208}" type="presParOf" srcId="{6922D4C2-D37F-4B55-81E3-F79B43B1964F}" destId="{55F57D92-6862-4DCA-AEE8-50A9E9C76616}" srcOrd="0" destOrd="0" presId="urn:microsoft.com/office/officeart/2005/8/layout/rings+Icon"/>
    <dgm:cxn modelId="{8C4912C9-6C66-4994-B251-0E2AB45554F0}" type="presParOf" srcId="{6922D4C2-D37F-4B55-81E3-F79B43B1964F}" destId="{7A3F099E-1DDD-460E-A8C7-D62DF375D367}" srcOrd="1" destOrd="0" presId="urn:microsoft.com/office/officeart/2005/8/layout/rings+Icon"/>
    <dgm:cxn modelId="{DF0831D9-8519-448A-A6CE-B4E6BB7534C0}" type="presParOf" srcId="{6922D4C2-D37F-4B55-81E3-F79B43B1964F}" destId="{AE21C724-3951-420D-9163-BF827C618C56}" srcOrd="2" destOrd="0" presId="urn:microsoft.com/office/officeart/2005/8/layout/rings+Icon"/>
    <dgm:cxn modelId="{CA240F87-2E68-4602-919A-60F9DBCF0073}" type="presParOf" srcId="{6922D4C2-D37F-4B55-81E3-F79B43B1964F}" destId="{CB870890-B71D-4883-863F-4E8E8472B781}" srcOrd="3" destOrd="0" presId="urn:microsoft.com/office/officeart/2005/8/layout/rings+Icon"/>
    <dgm:cxn modelId="{EE693F76-225C-49C9-A517-16206B267E21}" type="presParOf" srcId="{6922D4C2-D37F-4B55-81E3-F79B43B1964F}" destId="{8CBE4E0C-9675-4132-8609-5C819651BF62}" srcOrd="4" destOrd="0" presId="urn:microsoft.com/office/officeart/2005/8/layout/rings+Icon"/>
    <dgm:cxn modelId="{C3A5006C-7DF3-4D28-AF53-16AA7121E700}" type="presParOf" srcId="{6922D4C2-D37F-4B55-81E3-F79B43B1964F}" destId="{12E63CEE-F316-43AB-B46D-94EA830DEF25}" srcOrd="5" destOrd="0" presId="urn:microsoft.com/office/officeart/2005/8/layout/rings+Icon"/>
    <dgm:cxn modelId="{AD0BBB3C-281C-4B2A-9F0D-A619D89BC81B}" type="presParOf" srcId="{6922D4C2-D37F-4B55-81E3-F79B43B1964F}" destId="{4C3F507A-0FDA-4BCF-A41B-7F4A961082BF}" srcOrd="6"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97B2E7C-BFA1-4C4E-AC21-49CA1C8C9A1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6F8DB97-DE94-4B30-A231-D5F7F578D7C4}">
      <dgm:prSet phldrT="[Text]"/>
      <dgm:spPr/>
      <dgm:t>
        <a:bodyPr/>
        <a:lstStyle/>
        <a:p>
          <a:pPr>
            <a:buNone/>
          </a:pPr>
          <a:r>
            <a:rPr lang="en-US" b="1" dirty="0">
              <a:latin typeface="Times New Roman" panose="02020603050405020304" pitchFamily="18" charset="0"/>
              <a:cs typeface="Times New Roman" panose="02020603050405020304" pitchFamily="18" charset="0"/>
            </a:rPr>
            <a:t>Emotional Development</a:t>
          </a:r>
          <a:endParaRPr lang="en-US" dirty="0">
            <a:latin typeface="Times New Roman" panose="02020603050405020304" pitchFamily="18" charset="0"/>
            <a:cs typeface="Times New Roman" panose="02020603050405020304" pitchFamily="18" charset="0"/>
          </a:endParaRPr>
        </a:p>
      </dgm:t>
    </dgm:pt>
    <dgm:pt modelId="{DEA22292-D9CB-4759-B6EC-515BC750609A}" type="parTrans" cxnId="{33B1A296-2EEC-4EB3-B95E-C4A588C0CC52}">
      <dgm:prSet/>
      <dgm:spPr/>
      <dgm:t>
        <a:bodyPr/>
        <a:lstStyle/>
        <a:p>
          <a:endParaRPr lang="en-US"/>
        </a:p>
      </dgm:t>
    </dgm:pt>
    <dgm:pt modelId="{1664154D-A340-4C8C-97CB-4CD6387784FD}" type="sibTrans" cxnId="{33B1A296-2EEC-4EB3-B95E-C4A588C0CC52}">
      <dgm:prSet/>
      <dgm:spPr/>
      <dgm:t>
        <a:bodyPr/>
        <a:lstStyle/>
        <a:p>
          <a:endParaRPr lang="en-US"/>
        </a:p>
      </dgm:t>
    </dgm:pt>
    <dgm:pt modelId="{66C4F233-863F-4725-B0A5-0431E12D6BDB}">
      <dgm:prSet/>
      <dgm:spPr/>
      <dgm:t>
        <a:bodyPr/>
        <a:lstStyle/>
        <a:p>
          <a:r>
            <a:rPr lang="en-US" dirty="0">
              <a:latin typeface="Times New Roman" panose="02020603050405020304" pitchFamily="18" charset="0"/>
              <a:cs typeface="Times New Roman" panose="02020603050405020304" pitchFamily="18" charset="0"/>
            </a:rPr>
            <a:t>Secure attachment may support emotional regulation and confidence in unfamiliar situations. </a:t>
          </a:r>
        </a:p>
      </dgm:t>
    </dgm:pt>
    <dgm:pt modelId="{91F71789-B59A-42BD-AF11-D8A97777A61F}" type="parTrans" cxnId="{F199919A-2C20-451D-BD4C-669A8FC01FA5}">
      <dgm:prSet/>
      <dgm:spPr/>
      <dgm:t>
        <a:bodyPr/>
        <a:lstStyle/>
        <a:p>
          <a:endParaRPr lang="en-US"/>
        </a:p>
      </dgm:t>
    </dgm:pt>
    <dgm:pt modelId="{B272FEE8-C394-4A65-ABC0-C541F6EC5A2C}" type="sibTrans" cxnId="{F199919A-2C20-451D-BD4C-669A8FC01FA5}">
      <dgm:prSet/>
      <dgm:spPr/>
      <dgm:t>
        <a:bodyPr/>
        <a:lstStyle/>
        <a:p>
          <a:endParaRPr lang="en-US"/>
        </a:p>
      </dgm:t>
    </dgm:pt>
    <dgm:pt modelId="{E9D8B877-0049-4871-91D3-140F035C7950}">
      <dgm:prSet/>
      <dgm:spPr/>
      <dgm:t>
        <a:bodyPr/>
        <a:lstStyle/>
        <a:p>
          <a:r>
            <a:rPr lang="en-US" b="1">
              <a:latin typeface="Times New Roman" panose="02020603050405020304" pitchFamily="18" charset="0"/>
              <a:cs typeface="Times New Roman" panose="02020603050405020304" pitchFamily="18" charset="0"/>
            </a:rPr>
            <a:t>Social Development</a:t>
          </a:r>
          <a:endParaRPr lang="en-US" dirty="0">
            <a:latin typeface="Times New Roman" panose="02020603050405020304" pitchFamily="18" charset="0"/>
            <a:cs typeface="Times New Roman" panose="02020603050405020304" pitchFamily="18" charset="0"/>
          </a:endParaRPr>
        </a:p>
      </dgm:t>
    </dgm:pt>
    <dgm:pt modelId="{A996F0D1-5CA5-4386-9B46-14E79FB0E4D4}" type="parTrans" cxnId="{6C19725D-3799-41DB-B04C-83ADDCE1E16D}">
      <dgm:prSet/>
      <dgm:spPr/>
      <dgm:t>
        <a:bodyPr/>
        <a:lstStyle/>
        <a:p>
          <a:endParaRPr lang="en-US"/>
        </a:p>
      </dgm:t>
    </dgm:pt>
    <dgm:pt modelId="{269CD898-DA69-45E7-8428-5572FF5D2B17}" type="sibTrans" cxnId="{6C19725D-3799-41DB-B04C-83ADDCE1E16D}">
      <dgm:prSet/>
      <dgm:spPr/>
      <dgm:t>
        <a:bodyPr/>
        <a:lstStyle/>
        <a:p>
          <a:endParaRPr lang="en-US"/>
        </a:p>
      </dgm:t>
    </dgm:pt>
    <dgm:pt modelId="{C731FC6E-8015-4CBE-AF97-B16C295495FF}">
      <dgm:prSet/>
      <dgm:spPr/>
      <dgm:t>
        <a:bodyPr/>
        <a:lstStyle/>
        <a:p>
          <a:r>
            <a:rPr lang="en-US" dirty="0">
              <a:latin typeface="Times New Roman" panose="02020603050405020304" pitchFamily="18" charset="0"/>
              <a:cs typeface="Times New Roman" panose="02020603050405020304" pitchFamily="18" charset="0"/>
            </a:rPr>
            <a:t>Secure attachment may help children develop trusting relationships with caregivers and others. </a:t>
          </a:r>
        </a:p>
      </dgm:t>
    </dgm:pt>
    <dgm:pt modelId="{EFC8BBDA-CD81-4B42-A175-81B975A9DE65}" type="parTrans" cxnId="{1FBC111B-5B50-4A1D-8FB5-6AF66E73A464}">
      <dgm:prSet/>
      <dgm:spPr/>
      <dgm:t>
        <a:bodyPr/>
        <a:lstStyle/>
        <a:p>
          <a:endParaRPr lang="en-US"/>
        </a:p>
      </dgm:t>
    </dgm:pt>
    <dgm:pt modelId="{47ECEEF4-FEAE-42B3-B923-01CAB627C0CF}" type="sibTrans" cxnId="{1FBC111B-5B50-4A1D-8FB5-6AF66E73A464}">
      <dgm:prSet/>
      <dgm:spPr/>
      <dgm:t>
        <a:bodyPr/>
        <a:lstStyle/>
        <a:p>
          <a:endParaRPr lang="en-US"/>
        </a:p>
      </dgm:t>
    </dgm:pt>
    <dgm:pt modelId="{A9B0E642-89CC-4B10-94BA-6A0247F9E5FE}">
      <dgm:prSet/>
      <dgm:spPr/>
      <dgm:t>
        <a:bodyPr/>
        <a:lstStyle/>
        <a:p>
          <a:r>
            <a:rPr lang="en-US" b="1">
              <a:latin typeface="Times New Roman" panose="02020603050405020304" pitchFamily="18" charset="0"/>
              <a:cs typeface="Times New Roman" panose="02020603050405020304" pitchFamily="18" charset="0"/>
            </a:rPr>
            <a:t>Cognitive Development</a:t>
          </a:r>
          <a:endParaRPr lang="en-US" dirty="0">
            <a:latin typeface="Times New Roman" panose="02020603050405020304" pitchFamily="18" charset="0"/>
            <a:cs typeface="Times New Roman" panose="02020603050405020304" pitchFamily="18" charset="0"/>
          </a:endParaRPr>
        </a:p>
      </dgm:t>
    </dgm:pt>
    <dgm:pt modelId="{67C83126-0884-4537-9DD3-6930121303BC}" type="parTrans" cxnId="{4D2D4286-5668-49AF-B69B-18C34DE1B730}">
      <dgm:prSet/>
      <dgm:spPr/>
      <dgm:t>
        <a:bodyPr/>
        <a:lstStyle/>
        <a:p>
          <a:endParaRPr lang="en-US"/>
        </a:p>
      </dgm:t>
    </dgm:pt>
    <dgm:pt modelId="{29D36130-8BE9-491E-B254-229FAA3E1641}" type="sibTrans" cxnId="{4D2D4286-5668-49AF-B69B-18C34DE1B730}">
      <dgm:prSet/>
      <dgm:spPr/>
      <dgm:t>
        <a:bodyPr/>
        <a:lstStyle/>
        <a:p>
          <a:endParaRPr lang="en-US"/>
        </a:p>
      </dgm:t>
    </dgm:pt>
    <dgm:pt modelId="{4117125F-EFCD-4B72-A077-DC86F71A71DA}">
      <dgm:prSet/>
      <dgm:spPr/>
      <dgm:t>
        <a:bodyPr/>
        <a:lstStyle/>
        <a:p>
          <a:r>
            <a:rPr lang="en-US" dirty="0">
              <a:latin typeface="Times New Roman" panose="02020603050405020304" pitchFamily="18" charset="0"/>
              <a:cs typeface="Times New Roman" panose="02020603050405020304" pitchFamily="18" charset="0"/>
            </a:rPr>
            <a:t>A secure base may encourage children to explore their environment and engage in learning (Bowlby, 1974). </a:t>
          </a:r>
        </a:p>
      </dgm:t>
    </dgm:pt>
    <dgm:pt modelId="{CC192539-BE60-4A39-804D-27ADA37E9007}" type="parTrans" cxnId="{1CAC2E45-E2FC-4183-B1D1-5FE900187234}">
      <dgm:prSet/>
      <dgm:spPr/>
      <dgm:t>
        <a:bodyPr/>
        <a:lstStyle/>
        <a:p>
          <a:endParaRPr lang="en-US"/>
        </a:p>
      </dgm:t>
    </dgm:pt>
    <dgm:pt modelId="{7751B49A-91DC-4AE0-B408-F590156FA32F}" type="sibTrans" cxnId="{1CAC2E45-E2FC-4183-B1D1-5FE900187234}">
      <dgm:prSet/>
      <dgm:spPr/>
      <dgm:t>
        <a:bodyPr/>
        <a:lstStyle/>
        <a:p>
          <a:endParaRPr lang="en-US"/>
        </a:p>
      </dgm:t>
    </dgm:pt>
    <dgm:pt modelId="{3B7528F3-738F-4EFF-935E-95B6E91BDE38}">
      <dgm:prSet/>
      <dgm:spPr/>
      <dgm:t>
        <a:bodyPr/>
        <a:lstStyle/>
        <a:p>
          <a:r>
            <a:rPr lang="en-US" b="1">
              <a:latin typeface="Times New Roman" panose="02020603050405020304" pitchFamily="18" charset="0"/>
              <a:cs typeface="Times New Roman" panose="02020603050405020304" pitchFamily="18" charset="0"/>
            </a:rPr>
            <a:t>Attachment Is Changeable</a:t>
          </a:r>
          <a:endParaRPr lang="en-US" dirty="0">
            <a:latin typeface="Times New Roman" panose="02020603050405020304" pitchFamily="18" charset="0"/>
            <a:cs typeface="Times New Roman" panose="02020603050405020304" pitchFamily="18" charset="0"/>
          </a:endParaRPr>
        </a:p>
      </dgm:t>
    </dgm:pt>
    <dgm:pt modelId="{9DEF723E-D60C-471C-8512-4FFEBF150E57}" type="parTrans" cxnId="{CDE1053E-2DCC-4E6D-8041-9B728AC232F2}">
      <dgm:prSet/>
      <dgm:spPr/>
      <dgm:t>
        <a:bodyPr/>
        <a:lstStyle/>
        <a:p>
          <a:endParaRPr lang="en-US"/>
        </a:p>
      </dgm:t>
    </dgm:pt>
    <dgm:pt modelId="{6673E793-9AA3-42E9-AAA5-752790DC09BB}" type="sibTrans" cxnId="{CDE1053E-2DCC-4E6D-8041-9B728AC232F2}">
      <dgm:prSet/>
      <dgm:spPr/>
      <dgm:t>
        <a:bodyPr/>
        <a:lstStyle/>
        <a:p>
          <a:endParaRPr lang="en-US"/>
        </a:p>
      </dgm:t>
    </dgm:pt>
    <dgm:pt modelId="{6741C4BF-8854-43D7-A026-25C4CE986551}">
      <dgm:prSet/>
      <dgm:spPr/>
      <dgm:t>
        <a:bodyPr/>
        <a:lstStyle/>
        <a:p>
          <a:r>
            <a:rPr lang="en-US">
              <a:latin typeface="Times New Roman" panose="02020603050405020304" pitchFamily="18" charset="0"/>
              <a:cs typeface="Times New Roman" panose="02020603050405020304" pitchFamily="18" charset="0"/>
            </a:rPr>
            <a:t>Attachment patterns can change through supportive and positive relationship experiences (Opie et al., 2021). </a:t>
          </a:r>
          <a:endParaRPr lang="en-US" dirty="0">
            <a:latin typeface="Times New Roman" panose="02020603050405020304" pitchFamily="18" charset="0"/>
            <a:cs typeface="Times New Roman" panose="02020603050405020304" pitchFamily="18" charset="0"/>
          </a:endParaRPr>
        </a:p>
      </dgm:t>
    </dgm:pt>
    <dgm:pt modelId="{2210EB56-7246-45C8-B2D5-7BD723696A96}" type="parTrans" cxnId="{4D1A8357-A475-4D88-BCE1-B6231D06A8DF}">
      <dgm:prSet/>
      <dgm:spPr/>
      <dgm:t>
        <a:bodyPr/>
        <a:lstStyle/>
        <a:p>
          <a:endParaRPr lang="en-US"/>
        </a:p>
      </dgm:t>
    </dgm:pt>
    <dgm:pt modelId="{FA7BE024-5A91-4197-9612-E19CCD3A280C}" type="sibTrans" cxnId="{4D1A8357-A475-4D88-BCE1-B6231D06A8DF}">
      <dgm:prSet/>
      <dgm:spPr/>
      <dgm:t>
        <a:bodyPr/>
        <a:lstStyle/>
        <a:p>
          <a:endParaRPr lang="en-US"/>
        </a:p>
      </dgm:t>
    </dgm:pt>
    <dgm:pt modelId="{7928D96A-04FE-490B-B512-96431CDD5F53}">
      <dgm:prSet/>
      <dgm:spPr/>
      <dgm:t>
        <a:bodyPr/>
        <a:lstStyle/>
        <a:p>
          <a:r>
            <a:rPr lang="en-US">
              <a:latin typeface="Times New Roman" panose="02020603050405020304" pitchFamily="18" charset="0"/>
              <a:cs typeface="Times New Roman" panose="02020603050405020304" pitchFamily="18" charset="0"/>
            </a:rPr>
            <a:t>Consistent and responsive relationships may help promote emotional security.</a:t>
          </a:r>
          <a:endParaRPr lang="en-US" dirty="0">
            <a:latin typeface="Times New Roman" panose="02020603050405020304" pitchFamily="18" charset="0"/>
            <a:cs typeface="Times New Roman" panose="02020603050405020304" pitchFamily="18" charset="0"/>
          </a:endParaRPr>
        </a:p>
      </dgm:t>
    </dgm:pt>
    <dgm:pt modelId="{0D1C066C-2257-4171-A698-6320EA32F015}" type="parTrans" cxnId="{473E9F3F-5EB5-4E14-81A5-5DF410830869}">
      <dgm:prSet/>
      <dgm:spPr/>
      <dgm:t>
        <a:bodyPr/>
        <a:lstStyle/>
        <a:p>
          <a:endParaRPr lang="en-US"/>
        </a:p>
      </dgm:t>
    </dgm:pt>
    <dgm:pt modelId="{7A2D0C89-430A-4D8C-83C0-0D338A905A50}" type="sibTrans" cxnId="{473E9F3F-5EB5-4E14-81A5-5DF410830869}">
      <dgm:prSet/>
      <dgm:spPr/>
      <dgm:t>
        <a:bodyPr/>
        <a:lstStyle/>
        <a:p>
          <a:endParaRPr lang="en-US"/>
        </a:p>
      </dgm:t>
    </dgm:pt>
    <dgm:pt modelId="{E8B99093-F115-4909-85AF-71E5FC157EC2}" type="pres">
      <dgm:prSet presAssocID="{797B2E7C-BFA1-4C4E-AC21-49CA1C8C9A11}" presName="linear" presStyleCnt="0">
        <dgm:presLayoutVars>
          <dgm:animLvl val="lvl"/>
          <dgm:resizeHandles val="exact"/>
        </dgm:presLayoutVars>
      </dgm:prSet>
      <dgm:spPr/>
    </dgm:pt>
    <dgm:pt modelId="{C5833631-52BE-4355-8798-1EF26CAC7950}" type="pres">
      <dgm:prSet presAssocID="{56F8DB97-DE94-4B30-A231-D5F7F578D7C4}" presName="parentText" presStyleLbl="node1" presStyleIdx="0" presStyleCnt="4">
        <dgm:presLayoutVars>
          <dgm:chMax val="0"/>
          <dgm:bulletEnabled val="1"/>
        </dgm:presLayoutVars>
      </dgm:prSet>
      <dgm:spPr/>
    </dgm:pt>
    <dgm:pt modelId="{831A41E8-61FD-4539-B4BF-32011E9A34A4}" type="pres">
      <dgm:prSet presAssocID="{56F8DB97-DE94-4B30-A231-D5F7F578D7C4}" presName="childText" presStyleLbl="revTx" presStyleIdx="0" presStyleCnt="4">
        <dgm:presLayoutVars>
          <dgm:bulletEnabled val="1"/>
        </dgm:presLayoutVars>
      </dgm:prSet>
      <dgm:spPr/>
    </dgm:pt>
    <dgm:pt modelId="{8A86C1A5-0D49-46F8-8225-695C598208BB}" type="pres">
      <dgm:prSet presAssocID="{E9D8B877-0049-4871-91D3-140F035C7950}" presName="parentText" presStyleLbl="node1" presStyleIdx="1" presStyleCnt="4">
        <dgm:presLayoutVars>
          <dgm:chMax val="0"/>
          <dgm:bulletEnabled val="1"/>
        </dgm:presLayoutVars>
      </dgm:prSet>
      <dgm:spPr/>
    </dgm:pt>
    <dgm:pt modelId="{036156DB-3AFA-46EE-B91B-B5BC15C626CD}" type="pres">
      <dgm:prSet presAssocID="{E9D8B877-0049-4871-91D3-140F035C7950}" presName="childText" presStyleLbl="revTx" presStyleIdx="1" presStyleCnt="4">
        <dgm:presLayoutVars>
          <dgm:bulletEnabled val="1"/>
        </dgm:presLayoutVars>
      </dgm:prSet>
      <dgm:spPr/>
    </dgm:pt>
    <dgm:pt modelId="{26F1E383-4317-4735-AE4D-FC22D8A2110D}" type="pres">
      <dgm:prSet presAssocID="{A9B0E642-89CC-4B10-94BA-6A0247F9E5FE}" presName="parentText" presStyleLbl="node1" presStyleIdx="2" presStyleCnt="4">
        <dgm:presLayoutVars>
          <dgm:chMax val="0"/>
          <dgm:bulletEnabled val="1"/>
        </dgm:presLayoutVars>
      </dgm:prSet>
      <dgm:spPr/>
    </dgm:pt>
    <dgm:pt modelId="{2746342C-0C74-458D-A0D1-677002A97D3D}" type="pres">
      <dgm:prSet presAssocID="{A9B0E642-89CC-4B10-94BA-6A0247F9E5FE}" presName="childText" presStyleLbl="revTx" presStyleIdx="2" presStyleCnt="4">
        <dgm:presLayoutVars>
          <dgm:bulletEnabled val="1"/>
        </dgm:presLayoutVars>
      </dgm:prSet>
      <dgm:spPr/>
    </dgm:pt>
    <dgm:pt modelId="{0FCF4044-F7C4-4A36-924D-01F40A77BE13}" type="pres">
      <dgm:prSet presAssocID="{3B7528F3-738F-4EFF-935E-95B6E91BDE38}" presName="parentText" presStyleLbl="node1" presStyleIdx="3" presStyleCnt="4">
        <dgm:presLayoutVars>
          <dgm:chMax val="0"/>
          <dgm:bulletEnabled val="1"/>
        </dgm:presLayoutVars>
      </dgm:prSet>
      <dgm:spPr/>
    </dgm:pt>
    <dgm:pt modelId="{C398AC59-C5CA-4308-884A-8C924D95F50D}" type="pres">
      <dgm:prSet presAssocID="{3B7528F3-738F-4EFF-935E-95B6E91BDE38}" presName="childText" presStyleLbl="revTx" presStyleIdx="3" presStyleCnt="4">
        <dgm:presLayoutVars>
          <dgm:bulletEnabled val="1"/>
        </dgm:presLayoutVars>
      </dgm:prSet>
      <dgm:spPr/>
    </dgm:pt>
  </dgm:ptLst>
  <dgm:cxnLst>
    <dgm:cxn modelId="{1FBC111B-5B50-4A1D-8FB5-6AF66E73A464}" srcId="{E9D8B877-0049-4871-91D3-140F035C7950}" destId="{C731FC6E-8015-4CBE-AF97-B16C295495FF}" srcOrd="0" destOrd="0" parTransId="{EFC8BBDA-CD81-4B42-A175-81B975A9DE65}" sibTransId="{47ECEEF4-FEAE-42B3-B923-01CAB627C0CF}"/>
    <dgm:cxn modelId="{A70B962E-4D77-40B4-8B54-BF6ADAC5ED06}" type="presOf" srcId="{6741C4BF-8854-43D7-A026-25C4CE986551}" destId="{C398AC59-C5CA-4308-884A-8C924D95F50D}" srcOrd="0" destOrd="0" presId="urn:microsoft.com/office/officeart/2005/8/layout/vList2"/>
    <dgm:cxn modelId="{6335C634-8CE3-4BA0-8E90-637DFFD37E83}" type="presOf" srcId="{A9B0E642-89CC-4B10-94BA-6A0247F9E5FE}" destId="{26F1E383-4317-4735-AE4D-FC22D8A2110D}" srcOrd="0" destOrd="0" presId="urn:microsoft.com/office/officeart/2005/8/layout/vList2"/>
    <dgm:cxn modelId="{FAADB23D-E08E-4DC2-91A4-DB539D83871F}" type="presOf" srcId="{3B7528F3-738F-4EFF-935E-95B6E91BDE38}" destId="{0FCF4044-F7C4-4A36-924D-01F40A77BE13}" srcOrd="0" destOrd="0" presId="urn:microsoft.com/office/officeart/2005/8/layout/vList2"/>
    <dgm:cxn modelId="{CDE1053E-2DCC-4E6D-8041-9B728AC232F2}" srcId="{797B2E7C-BFA1-4C4E-AC21-49CA1C8C9A11}" destId="{3B7528F3-738F-4EFF-935E-95B6E91BDE38}" srcOrd="3" destOrd="0" parTransId="{9DEF723E-D60C-471C-8512-4FFEBF150E57}" sibTransId="{6673E793-9AA3-42E9-AAA5-752790DC09BB}"/>
    <dgm:cxn modelId="{473E9F3F-5EB5-4E14-81A5-5DF410830869}" srcId="{3B7528F3-738F-4EFF-935E-95B6E91BDE38}" destId="{7928D96A-04FE-490B-B512-96431CDD5F53}" srcOrd="1" destOrd="0" parTransId="{0D1C066C-2257-4171-A698-6320EA32F015}" sibTransId="{7A2D0C89-430A-4D8C-83C0-0D338A905A50}"/>
    <dgm:cxn modelId="{1CAC2E45-E2FC-4183-B1D1-5FE900187234}" srcId="{A9B0E642-89CC-4B10-94BA-6A0247F9E5FE}" destId="{4117125F-EFCD-4B72-A077-DC86F71A71DA}" srcOrd="0" destOrd="0" parTransId="{CC192539-BE60-4A39-804D-27ADA37E9007}" sibTransId="{7751B49A-91DC-4AE0-B408-F590156FA32F}"/>
    <dgm:cxn modelId="{4D1A8357-A475-4D88-BCE1-B6231D06A8DF}" srcId="{3B7528F3-738F-4EFF-935E-95B6E91BDE38}" destId="{6741C4BF-8854-43D7-A026-25C4CE986551}" srcOrd="0" destOrd="0" parTransId="{2210EB56-7246-45C8-B2D5-7BD723696A96}" sibTransId="{FA7BE024-5A91-4197-9612-E19CCD3A280C}"/>
    <dgm:cxn modelId="{6C19725D-3799-41DB-B04C-83ADDCE1E16D}" srcId="{797B2E7C-BFA1-4C4E-AC21-49CA1C8C9A11}" destId="{E9D8B877-0049-4871-91D3-140F035C7950}" srcOrd="1" destOrd="0" parTransId="{A996F0D1-5CA5-4386-9B46-14E79FB0E4D4}" sibTransId="{269CD898-DA69-45E7-8428-5572FF5D2B17}"/>
    <dgm:cxn modelId="{B4229C73-C086-4E99-990D-7FA61941F0FD}" type="presOf" srcId="{E9D8B877-0049-4871-91D3-140F035C7950}" destId="{8A86C1A5-0D49-46F8-8225-695C598208BB}" srcOrd="0" destOrd="0" presId="urn:microsoft.com/office/officeart/2005/8/layout/vList2"/>
    <dgm:cxn modelId="{1EA3C679-03E3-4BD4-BE9D-6946165E76C4}" type="presOf" srcId="{7928D96A-04FE-490B-B512-96431CDD5F53}" destId="{C398AC59-C5CA-4308-884A-8C924D95F50D}" srcOrd="0" destOrd="1" presId="urn:microsoft.com/office/officeart/2005/8/layout/vList2"/>
    <dgm:cxn modelId="{4D2D4286-5668-49AF-B69B-18C34DE1B730}" srcId="{797B2E7C-BFA1-4C4E-AC21-49CA1C8C9A11}" destId="{A9B0E642-89CC-4B10-94BA-6A0247F9E5FE}" srcOrd="2" destOrd="0" parTransId="{67C83126-0884-4537-9DD3-6930121303BC}" sibTransId="{29D36130-8BE9-491E-B254-229FAA3E1641}"/>
    <dgm:cxn modelId="{7119FF87-1AB3-4A09-8627-6E522F8C84F2}" type="presOf" srcId="{4117125F-EFCD-4B72-A077-DC86F71A71DA}" destId="{2746342C-0C74-458D-A0D1-677002A97D3D}" srcOrd="0" destOrd="0" presId="urn:microsoft.com/office/officeart/2005/8/layout/vList2"/>
    <dgm:cxn modelId="{33B1A296-2EEC-4EB3-B95E-C4A588C0CC52}" srcId="{797B2E7C-BFA1-4C4E-AC21-49CA1C8C9A11}" destId="{56F8DB97-DE94-4B30-A231-D5F7F578D7C4}" srcOrd="0" destOrd="0" parTransId="{DEA22292-D9CB-4759-B6EC-515BC750609A}" sibTransId="{1664154D-A340-4C8C-97CB-4CD6387784FD}"/>
    <dgm:cxn modelId="{F199919A-2C20-451D-BD4C-669A8FC01FA5}" srcId="{56F8DB97-DE94-4B30-A231-D5F7F578D7C4}" destId="{66C4F233-863F-4725-B0A5-0431E12D6BDB}" srcOrd="0" destOrd="0" parTransId="{91F71789-B59A-42BD-AF11-D8A97777A61F}" sibTransId="{B272FEE8-C394-4A65-ABC0-C541F6EC5A2C}"/>
    <dgm:cxn modelId="{E29709B1-042D-48D5-AAB9-CBCE3F627EBA}" type="presOf" srcId="{797B2E7C-BFA1-4C4E-AC21-49CA1C8C9A11}" destId="{E8B99093-F115-4909-85AF-71E5FC157EC2}" srcOrd="0" destOrd="0" presId="urn:microsoft.com/office/officeart/2005/8/layout/vList2"/>
    <dgm:cxn modelId="{B809DAC7-0B26-44F8-9288-A7D7280C72EE}" type="presOf" srcId="{56F8DB97-DE94-4B30-A231-D5F7F578D7C4}" destId="{C5833631-52BE-4355-8798-1EF26CAC7950}" srcOrd="0" destOrd="0" presId="urn:microsoft.com/office/officeart/2005/8/layout/vList2"/>
    <dgm:cxn modelId="{1822C7E4-B0B3-48BB-A838-5E07F5210E28}" type="presOf" srcId="{C731FC6E-8015-4CBE-AF97-B16C295495FF}" destId="{036156DB-3AFA-46EE-B91B-B5BC15C626CD}" srcOrd="0" destOrd="0" presId="urn:microsoft.com/office/officeart/2005/8/layout/vList2"/>
    <dgm:cxn modelId="{6FCF74FA-38FC-4E01-902E-626CC80E3D1E}" type="presOf" srcId="{66C4F233-863F-4725-B0A5-0431E12D6BDB}" destId="{831A41E8-61FD-4539-B4BF-32011E9A34A4}" srcOrd="0" destOrd="0" presId="urn:microsoft.com/office/officeart/2005/8/layout/vList2"/>
    <dgm:cxn modelId="{A7693DCA-93AD-4C8A-9867-A07E8CB9CB53}" type="presParOf" srcId="{E8B99093-F115-4909-85AF-71E5FC157EC2}" destId="{C5833631-52BE-4355-8798-1EF26CAC7950}" srcOrd="0" destOrd="0" presId="urn:microsoft.com/office/officeart/2005/8/layout/vList2"/>
    <dgm:cxn modelId="{B30AEA0B-13F3-445A-95E3-DAC681215A7F}" type="presParOf" srcId="{E8B99093-F115-4909-85AF-71E5FC157EC2}" destId="{831A41E8-61FD-4539-B4BF-32011E9A34A4}" srcOrd="1" destOrd="0" presId="urn:microsoft.com/office/officeart/2005/8/layout/vList2"/>
    <dgm:cxn modelId="{BAD99810-B126-4BF4-A348-13E1502593E6}" type="presParOf" srcId="{E8B99093-F115-4909-85AF-71E5FC157EC2}" destId="{8A86C1A5-0D49-46F8-8225-695C598208BB}" srcOrd="2" destOrd="0" presId="urn:microsoft.com/office/officeart/2005/8/layout/vList2"/>
    <dgm:cxn modelId="{DA4A25BF-765A-4A9B-94F3-007E374AC165}" type="presParOf" srcId="{E8B99093-F115-4909-85AF-71E5FC157EC2}" destId="{036156DB-3AFA-46EE-B91B-B5BC15C626CD}" srcOrd="3" destOrd="0" presId="urn:microsoft.com/office/officeart/2005/8/layout/vList2"/>
    <dgm:cxn modelId="{CF53AB03-B464-436C-B543-2729E39EAC3E}" type="presParOf" srcId="{E8B99093-F115-4909-85AF-71E5FC157EC2}" destId="{26F1E383-4317-4735-AE4D-FC22D8A2110D}" srcOrd="4" destOrd="0" presId="urn:microsoft.com/office/officeart/2005/8/layout/vList2"/>
    <dgm:cxn modelId="{B68BE5D6-D41A-479F-A6FB-F860184ED4AB}" type="presParOf" srcId="{E8B99093-F115-4909-85AF-71E5FC157EC2}" destId="{2746342C-0C74-458D-A0D1-677002A97D3D}" srcOrd="5" destOrd="0" presId="urn:microsoft.com/office/officeart/2005/8/layout/vList2"/>
    <dgm:cxn modelId="{7475D9DC-2417-4D39-AB33-FA9E3C0CAB9E}" type="presParOf" srcId="{E8B99093-F115-4909-85AF-71E5FC157EC2}" destId="{0FCF4044-F7C4-4A36-924D-01F40A77BE13}" srcOrd="6" destOrd="0" presId="urn:microsoft.com/office/officeart/2005/8/layout/vList2"/>
    <dgm:cxn modelId="{39E90A5B-7324-4F50-BE6C-9E3103883AF2}" type="presParOf" srcId="{E8B99093-F115-4909-85AF-71E5FC157EC2}" destId="{C398AC59-C5CA-4308-884A-8C924D95F50D}" srcOrd="7"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EE96B63-8510-4EF4-8331-36301ED0C865}"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AC64B0C3-1FFD-4F2B-ABA8-2C6E4D841352}">
      <dgm:prSet custT="1"/>
      <dgm:spPr/>
      <dgm:t>
        <a:bodyPr/>
        <a:lstStyle/>
        <a:p>
          <a:r>
            <a:rPr lang="en-US" sz="1600" b="1">
              <a:latin typeface="Times New Roman" panose="02020603050405020304" pitchFamily="18" charset="0"/>
              <a:cs typeface="Times New Roman" panose="02020603050405020304" pitchFamily="18" charset="0"/>
            </a:rPr>
            <a:t>Separation Anxiety</a:t>
          </a:r>
          <a:endParaRPr lang="en-GB" sz="1600">
            <a:latin typeface="Times New Roman" panose="02020603050405020304" pitchFamily="18" charset="0"/>
            <a:cs typeface="Times New Roman" panose="02020603050405020304" pitchFamily="18" charset="0"/>
          </a:endParaRPr>
        </a:p>
      </dgm:t>
    </dgm:pt>
    <dgm:pt modelId="{29AA47CB-D086-4805-98C0-18792A7380E5}" type="parTrans" cxnId="{464E8A3A-8524-4254-A985-F82965D0C4CB}">
      <dgm:prSet/>
      <dgm:spPr/>
      <dgm:t>
        <a:bodyPr/>
        <a:lstStyle/>
        <a:p>
          <a:endParaRPr lang="en-GB"/>
        </a:p>
      </dgm:t>
    </dgm:pt>
    <dgm:pt modelId="{F4C5E04F-6AF0-4323-BE37-0E96B84A41DC}" type="sibTrans" cxnId="{464E8A3A-8524-4254-A985-F82965D0C4CB}">
      <dgm:prSet/>
      <dgm:spPr/>
      <dgm:t>
        <a:bodyPr/>
        <a:lstStyle/>
        <a:p>
          <a:endParaRPr lang="en-GB"/>
        </a:p>
      </dgm:t>
    </dgm:pt>
    <dgm:pt modelId="{61DF0286-0F1E-480B-9839-423173B1BECF}">
      <dgm:prSet/>
      <dgm:spPr/>
      <dgm:t>
        <a:bodyPr/>
        <a:lstStyle/>
        <a:p>
          <a:pPr>
            <a:buSzPts val="1000"/>
            <a:buFont typeface="Symbol" panose="05050102010706020507" pitchFamily="18" charset="2"/>
            <a:buChar char=""/>
          </a:pPr>
          <a:r>
            <a:rPr lang="en-US" dirty="0">
              <a:latin typeface="Times New Roman" panose="02020603050405020304" pitchFamily="18" charset="0"/>
              <a:cs typeface="Times New Roman" panose="02020603050405020304" pitchFamily="18" charset="0"/>
            </a:rPr>
            <a:t>Shona’s distress when separated from her carers may reflect a need for reassurance and emotional security during the nursery transition (Bowlby, 1974). </a:t>
          </a:r>
        </a:p>
      </dgm:t>
    </dgm:pt>
    <dgm:pt modelId="{4F4F3AA1-1EE1-4823-A996-89EB8AF51593}" type="parTrans" cxnId="{DFF16761-A83F-477A-B48B-ABD4AA27E30B}">
      <dgm:prSet/>
      <dgm:spPr/>
      <dgm:t>
        <a:bodyPr/>
        <a:lstStyle/>
        <a:p>
          <a:endParaRPr lang="en-US"/>
        </a:p>
      </dgm:t>
    </dgm:pt>
    <dgm:pt modelId="{C7F2C1D4-A0F4-4897-9CEA-192D1475F5D7}" type="sibTrans" cxnId="{DFF16761-A83F-477A-B48B-ABD4AA27E30B}">
      <dgm:prSet/>
      <dgm:spPr/>
      <dgm:t>
        <a:bodyPr/>
        <a:lstStyle/>
        <a:p>
          <a:endParaRPr lang="en-US"/>
        </a:p>
      </dgm:t>
    </dgm:pt>
    <dgm:pt modelId="{60A9CDEC-CFF2-4B23-A0B8-2E3E877A7A44}">
      <dgm:prSet/>
      <dgm:spPr/>
      <dgm:t>
        <a:bodyPr/>
        <a:lstStyle/>
        <a:p>
          <a:pPr>
            <a:buNone/>
          </a:pPr>
          <a:r>
            <a:rPr lang="en-US" b="1">
              <a:latin typeface="Times New Roman" panose="02020603050405020304" pitchFamily="18" charset="0"/>
              <a:cs typeface="Times New Roman" panose="02020603050405020304" pitchFamily="18" charset="0"/>
            </a:rPr>
            <a:t>Limited Verbal Communication</a:t>
          </a:r>
          <a:endParaRPr lang="en-US">
            <a:latin typeface="Times New Roman" panose="02020603050405020304" pitchFamily="18" charset="0"/>
            <a:cs typeface="Times New Roman" panose="02020603050405020304" pitchFamily="18" charset="0"/>
          </a:endParaRPr>
        </a:p>
      </dgm:t>
    </dgm:pt>
    <dgm:pt modelId="{A2C1123D-0E9F-4D52-B8C0-F6F0A29D4D11}" type="parTrans" cxnId="{33A42273-B7D7-443A-8611-A6FE9C9303EA}">
      <dgm:prSet/>
      <dgm:spPr/>
      <dgm:t>
        <a:bodyPr/>
        <a:lstStyle/>
        <a:p>
          <a:endParaRPr lang="en-US"/>
        </a:p>
      </dgm:t>
    </dgm:pt>
    <dgm:pt modelId="{7A08266E-A72C-47EB-9CBC-BA4C831FDAC4}" type="sibTrans" cxnId="{33A42273-B7D7-443A-8611-A6FE9C9303EA}">
      <dgm:prSet/>
      <dgm:spPr/>
      <dgm:t>
        <a:bodyPr/>
        <a:lstStyle/>
        <a:p>
          <a:endParaRPr lang="en-US"/>
        </a:p>
      </dgm:t>
    </dgm:pt>
    <dgm:pt modelId="{B1F3C514-CA47-4DBA-8C9D-C42BB64D17D6}">
      <dgm:prSet/>
      <dgm:spPr/>
      <dgm:t>
        <a:bodyPr/>
        <a:lstStyle/>
        <a:p>
          <a:pPr>
            <a:buSzPts val="1000"/>
            <a:buFont typeface="Symbol" panose="05050102010706020507" pitchFamily="18" charset="2"/>
            <a:buChar char=""/>
          </a:pPr>
          <a:r>
            <a:rPr lang="en-US">
              <a:latin typeface="Times New Roman" panose="02020603050405020304" pitchFamily="18" charset="0"/>
              <a:cs typeface="Times New Roman" panose="02020603050405020304" pitchFamily="18" charset="0"/>
            </a:rPr>
            <a:t>A trusted relationship may help Shona feel more comfortable expressing her needs (Zeanah, Berlin and Boris, 2011). </a:t>
          </a:r>
        </a:p>
      </dgm:t>
    </dgm:pt>
    <dgm:pt modelId="{8B515EB3-6C68-40E3-8E11-E19148971305}" type="parTrans" cxnId="{C0AD561D-5C82-4C02-8C31-63065323400A}">
      <dgm:prSet/>
      <dgm:spPr/>
      <dgm:t>
        <a:bodyPr/>
        <a:lstStyle/>
        <a:p>
          <a:endParaRPr lang="en-US"/>
        </a:p>
      </dgm:t>
    </dgm:pt>
    <dgm:pt modelId="{BB6D3F8F-66D1-4DE8-8EE0-E2CB986E1356}" type="sibTrans" cxnId="{C0AD561D-5C82-4C02-8C31-63065323400A}">
      <dgm:prSet/>
      <dgm:spPr/>
      <dgm:t>
        <a:bodyPr/>
        <a:lstStyle/>
        <a:p>
          <a:endParaRPr lang="en-US"/>
        </a:p>
      </dgm:t>
    </dgm:pt>
    <dgm:pt modelId="{07CB4024-1502-48F7-9F24-C4570E506F95}">
      <dgm:prSet/>
      <dgm:spPr/>
      <dgm:t>
        <a:bodyPr/>
        <a:lstStyle/>
        <a:p>
          <a:pPr>
            <a:buSzPts val="1000"/>
            <a:buFont typeface="Symbol" panose="05050102010706020507" pitchFamily="18" charset="2"/>
            <a:buChar char=""/>
          </a:pPr>
          <a:r>
            <a:rPr lang="en-US">
              <a:latin typeface="Times New Roman" panose="02020603050405020304" pitchFamily="18" charset="0"/>
              <a:cs typeface="Times New Roman" panose="02020603050405020304" pitchFamily="18" charset="0"/>
            </a:rPr>
            <a:t>Attachment should not be assumed to be the cause of her limited speech, so her communication needs should also be assessed separately. </a:t>
          </a:r>
        </a:p>
      </dgm:t>
    </dgm:pt>
    <dgm:pt modelId="{FE34459E-7618-4DEA-8817-5B5B6AC90C56}" type="parTrans" cxnId="{0EC5B3A1-D854-4A3E-AC12-D9DB282A8A7A}">
      <dgm:prSet/>
      <dgm:spPr/>
      <dgm:t>
        <a:bodyPr/>
        <a:lstStyle/>
        <a:p>
          <a:endParaRPr lang="en-US"/>
        </a:p>
      </dgm:t>
    </dgm:pt>
    <dgm:pt modelId="{B6F0E12C-D33A-41CB-9FD4-51D758271BA1}" type="sibTrans" cxnId="{0EC5B3A1-D854-4A3E-AC12-D9DB282A8A7A}">
      <dgm:prSet/>
      <dgm:spPr/>
      <dgm:t>
        <a:bodyPr/>
        <a:lstStyle/>
        <a:p>
          <a:endParaRPr lang="en-US"/>
        </a:p>
      </dgm:t>
    </dgm:pt>
    <dgm:pt modelId="{DD83EB32-8CAD-43E0-8BD3-3C108C142117}">
      <dgm:prSet/>
      <dgm:spPr/>
      <dgm:t>
        <a:bodyPr/>
        <a:lstStyle/>
        <a:p>
          <a:pPr>
            <a:buNone/>
          </a:pPr>
          <a:r>
            <a:rPr lang="en-US" b="1">
              <a:latin typeface="Times New Roman" panose="02020603050405020304" pitchFamily="18" charset="0"/>
              <a:cs typeface="Times New Roman" panose="02020603050405020304" pitchFamily="18" charset="0"/>
            </a:rPr>
            <a:t>Difficulty With Group Play</a:t>
          </a:r>
          <a:endParaRPr lang="en-US">
            <a:latin typeface="Times New Roman" panose="02020603050405020304" pitchFamily="18" charset="0"/>
            <a:cs typeface="Times New Roman" panose="02020603050405020304" pitchFamily="18" charset="0"/>
          </a:endParaRPr>
        </a:p>
      </dgm:t>
    </dgm:pt>
    <dgm:pt modelId="{3A385937-29B3-44D2-9503-973C6F29EAB4}" type="parTrans" cxnId="{01ACA6CB-F687-4272-957D-0751A0BC041A}">
      <dgm:prSet/>
      <dgm:spPr/>
      <dgm:t>
        <a:bodyPr/>
        <a:lstStyle/>
        <a:p>
          <a:endParaRPr lang="en-US"/>
        </a:p>
      </dgm:t>
    </dgm:pt>
    <dgm:pt modelId="{080033BD-3633-45AF-8AE3-6428A91CCB0C}" type="sibTrans" cxnId="{01ACA6CB-F687-4272-957D-0751A0BC041A}">
      <dgm:prSet/>
      <dgm:spPr/>
      <dgm:t>
        <a:bodyPr/>
        <a:lstStyle/>
        <a:p>
          <a:endParaRPr lang="en-US"/>
        </a:p>
      </dgm:t>
    </dgm:pt>
    <dgm:pt modelId="{2D8E0134-3528-4077-A386-B25B3619E2F9}">
      <dgm:prSet/>
      <dgm:spPr/>
      <dgm:t>
        <a:bodyPr/>
        <a:lstStyle/>
        <a:p>
          <a:pPr>
            <a:buSzPts val="1000"/>
            <a:buFont typeface="Symbol" panose="05050102010706020507" pitchFamily="18" charset="2"/>
            <a:buChar char=""/>
          </a:pPr>
          <a:r>
            <a:rPr lang="en-US" dirty="0">
              <a:latin typeface="Times New Roman" panose="02020603050405020304" pitchFamily="18" charset="0"/>
              <a:cs typeface="Times New Roman" panose="02020603050405020304" pitchFamily="18" charset="0"/>
            </a:rPr>
            <a:t>Emotional security may encourage Shona to explore, interact and gradually take part in group activities. </a:t>
          </a:r>
        </a:p>
      </dgm:t>
    </dgm:pt>
    <dgm:pt modelId="{60606AA9-B9E3-4EF5-884A-88B956C62EAB}" type="parTrans" cxnId="{E092FB91-772E-48BC-B3C4-CE81CCF23A58}">
      <dgm:prSet/>
      <dgm:spPr/>
      <dgm:t>
        <a:bodyPr/>
        <a:lstStyle/>
        <a:p>
          <a:endParaRPr lang="en-US"/>
        </a:p>
      </dgm:t>
    </dgm:pt>
    <dgm:pt modelId="{8FAD4164-A0DD-4DC6-987C-B19E9EAFBC58}" type="sibTrans" cxnId="{E092FB91-772E-48BC-B3C4-CE81CCF23A58}">
      <dgm:prSet/>
      <dgm:spPr/>
      <dgm:t>
        <a:bodyPr/>
        <a:lstStyle/>
        <a:p>
          <a:endParaRPr lang="en-US"/>
        </a:p>
      </dgm:t>
    </dgm:pt>
    <dgm:pt modelId="{B6DD4AB8-D353-4230-8B9C-C21F1F03DCFB}">
      <dgm:prSet/>
      <dgm:spPr/>
      <dgm:t>
        <a:bodyPr/>
        <a:lstStyle/>
        <a:p>
          <a:pPr>
            <a:buSzPts val="1000"/>
            <a:buFont typeface="Symbol" panose="05050102010706020507" pitchFamily="18" charset="2"/>
            <a:buChar char=""/>
          </a:pPr>
          <a:r>
            <a:rPr lang="en-US">
              <a:latin typeface="Times New Roman" panose="02020603050405020304" pitchFamily="18" charset="0"/>
              <a:cs typeface="Times New Roman" panose="02020603050405020304" pitchFamily="18" charset="0"/>
            </a:rPr>
            <a:t>Her difficulties with group play should be observed carefully rather than explained only through attachment. </a:t>
          </a:r>
        </a:p>
      </dgm:t>
    </dgm:pt>
    <dgm:pt modelId="{8774C93C-EB53-4C1E-AB49-A88BB4D56E81}" type="parTrans" cxnId="{367F20E5-8711-46D7-8BFF-C64E7507143A}">
      <dgm:prSet/>
      <dgm:spPr/>
      <dgm:t>
        <a:bodyPr/>
        <a:lstStyle/>
        <a:p>
          <a:endParaRPr lang="en-US"/>
        </a:p>
      </dgm:t>
    </dgm:pt>
    <dgm:pt modelId="{6AD86CE7-49FA-4966-B56E-F7328A10DE87}" type="sibTrans" cxnId="{367F20E5-8711-46D7-8BFF-C64E7507143A}">
      <dgm:prSet/>
      <dgm:spPr/>
      <dgm:t>
        <a:bodyPr/>
        <a:lstStyle/>
        <a:p>
          <a:endParaRPr lang="en-US"/>
        </a:p>
      </dgm:t>
    </dgm:pt>
    <dgm:pt modelId="{16AB320F-1A30-4525-BC7F-6F0488134F4E}">
      <dgm:prSet/>
      <dgm:spPr/>
      <dgm:t>
        <a:bodyPr/>
        <a:lstStyle/>
        <a:p>
          <a:pPr>
            <a:buNone/>
          </a:pPr>
          <a:r>
            <a:rPr lang="en-US" b="1">
              <a:latin typeface="Times New Roman" panose="02020603050405020304" pitchFamily="18" charset="0"/>
              <a:cs typeface="Times New Roman" panose="02020603050405020304" pitchFamily="18" charset="0"/>
            </a:rPr>
            <a:t>Professional Approach</a:t>
          </a:r>
          <a:endParaRPr lang="en-US">
            <a:latin typeface="Times New Roman" panose="02020603050405020304" pitchFamily="18" charset="0"/>
            <a:cs typeface="Times New Roman" panose="02020603050405020304" pitchFamily="18" charset="0"/>
          </a:endParaRPr>
        </a:p>
      </dgm:t>
    </dgm:pt>
    <dgm:pt modelId="{D8C0A7EE-63FB-4C4F-BBC3-F3065A655BE1}" type="parTrans" cxnId="{2F839CC5-328C-40C4-93D6-2194B98949BF}">
      <dgm:prSet/>
      <dgm:spPr/>
      <dgm:t>
        <a:bodyPr/>
        <a:lstStyle/>
        <a:p>
          <a:endParaRPr lang="en-US"/>
        </a:p>
      </dgm:t>
    </dgm:pt>
    <dgm:pt modelId="{2339241E-A659-4D34-8441-811BB22E149B}" type="sibTrans" cxnId="{2F839CC5-328C-40C4-93D6-2194B98949BF}">
      <dgm:prSet/>
      <dgm:spPr/>
      <dgm:t>
        <a:bodyPr/>
        <a:lstStyle/>
        <a:p>
          <a:endParaRPr lang="en-US"/>
        </a:p>
      </dgm:t>
    </dgm:pt>
    <dgm:pt modelId="{9B71615A-E9D1-4DE6-AD93-36E561CC1478}">
      <dgm:prSet/>
      <dgm:spPr/>
      <dgm:t>
        <a:bodyPr/>
        <a:lstStyle/>
        <a:p>
          <a:pPr>
            <a:buSzPts val="1000"/>
            <a:buFont typeface="Symbol" panose="05050102010706020507" pitchFamily="18" charset="2"/>
            <a:buChar char=""/>
          </a:pPr>
          <a:r>
            <a:rPr lang="en-US">
              <a:latin typeface="Times New Roman" panose="02020603050405020304" pitchFamily="18" charset="0"/>
              <a:cs typeface="Times New Roman" panose="02020603050405020304" pitchFamily="18" charset="0"/>
            </a:rPr>
            <a:t>Nursery staff should observe Shona, work with her carers and consider her wider developmental and communication needs. </a:t>
          </a:r>
        </a:p>
      </dgm:t>
    </dgm:pt>
    <dgm:pt modelId="{2A1964A1-57EB-4CBE-AB4E-A2712F0CA448}" type="parTrans" cxnId="{B1180FA5-2AB5-4C78-88A5-9CB1D9B1B434}">
      <dgm:prSet/>
      <dgm:spPr/>
      <dgm:t>
        <a:bodyPr/>
        <a:lstStyle/>
        <a:p>
          <a:endParaRPr lang="en-US"/>
        </a:p>
      </dgm:t>
    </dgm:pt>
    <dgm:pt modelId="{D1F210EB-BB6E-4110-8839-B62C65F94A37}" type="sibTrans" cxnId="{B1180FA5-2AB5-4C78-88A5-9CB1D9B1B434}">
      <dgm:prSet/>
      <dgm:spPr/>
      <dgm:t>
        <a:bodyPr/>
        <a:lstStyle/>
        <a:p>
          <a:endParaRPr lang="en-US"/>
        </a:p>
      </dgm:t>
    </dgm:pt>
    <dgm:pt modelId="{9038C96A-460A-4340-9D49-81305EDD6DD6}" type="pres">
      <dgm:prSet presAssocID="{3EE96B63-8510-4EF4-8331-36301ED0C865}" presName="linear" presStyleCnt="0">
        <dgm:presLayoutVars>
          <dgm:dir/>
          <dgm:animLvl val="lvl"/>
          <dgm:resizeHandles val="exact"/>
        </dgm:presLayoutVars>
      </dgm:prSet>
      <dgm:spPr/>
    </dgm:pt>
    <dgm:pt modelId="{DCA22A85-580C-4BF3-96AD-0284D082EA89}" type="pres">
      <dgm:prSet presAssocID="{AC64B0C3-1FFD-4F2B-ABA8-2C6E4D841352}" presName="parentLin" presStyleCnt="0"/>
      <dgm:spPr/>
    </dgm:pt>
    <dgm:pt modelId="{89F82BE1-71EE-491F-AF41-98B2EAAA75D2}" type="pres">
      <dgm:prSet presAssocID="{AC64B0C3-1FFD-4F2B-ABA8-2C6E4D841352}" presName="parentLeftMargin" presStyleLbl="node1" presStyleIdx="0" presStyleCnt="4"/>
      <dgm:spPr/>
    </dgm:pt>
    <dgm:pt modelId="{863E07CD-FAF6-45A8-B35D-3A674D80D9E0}" type="pres">
      <dgm:prSet presAssocID="{AC64B0C3-1FFD-4F2B-ABA8-2C6E4D841352}" presName="parentText" presStyleLbl="node1" presStyleIdx="0" presStyleCnt="4">
        <dgm:presLayoutVars>
          <dgm:chMax val="0"/>
          <dgm:bulletEnabled val="1"/>
        </dgm:presLayoutVars>
      </dgm:prSet>
      <dgm:spPr/>
    </dgm:pt>
    <dgm:pt modelId="{56345993-BF01-45D1-B420-E4A08D9D11D6}" type="pres">
      <dgm:prSet presAssocID="{AC64B0C3-1FFD-4F2B-ABA8-2C6E4D841352}" presName="negativeSpace" presStyleCnt="0"/>
      <dgm:spPr/>
    </dgm:pt>
    <dgm:pt modelId="{929C0DA1-11CC-4D8D-8D5D-53EFBE926D3C}" type="pres">
      <dgm:prSet presAssocID="{AC64B0C3-1FFD-4F2B-ABA8-2C6E4D841352}" presName="childText" presStyleLbl="conFgAcc1" presStyleIdx="0" presStyleCnt="4">
        <dgm:presLayoutVars>
          <dgm:bulletEnabled val="1"/>
        </dgm:presLayoutVars>
      </dgm:prSet>
      <dgm:spPr/>
    </dgm:pt>
    <dgm:pt modelId="{8965D801-F7D4-4457-9ACA-B7B023D004F0}" type="pres">
      <dgm:prSet presAssocID="{F4C5E04F-6AF0-4323-BE37-0E96B84A41DC}" presName="spaceBetweenRectangles" presStyleCnt="0"/>
      <dgm:spPr/>
    </dgm:pt>
    <dgm:pt modelId="{0DDBD2E0-B616-4662-9F02-BC75288A5EAA}" type="pres">
      <dgm:prSet presAssocID="{60A9CDEC-CFF2-4B23-A0B8-2E3E877A7A44}" presName="parentLin" presStyleCnt="0"/>
      <dgm:spPr/>
    </dgm:pt>
    <dgm:pt modelId="{E0AF6ACE-0CCD-459D-8730-CDCF3636AB95}" type="pres">
      <dgm:prSet presAssocID="{60A9CDEC-CFF2-4B23-A0B8-2E3E877A7A44}" presName="parentLeftMargin" presStyleLbl="node1" presStyleIdx="0" presStyleCnt="4"/>
      <dgm:spPr/>
    </dgm:pt>
    <dgm:pt modelId="{22B7BCD6-D36B-4EBD-8021-A19420F5E415}" type="pres">
      <dgm:prSet presAssocID="{60A9CDEC-CFF2-4B23-A0B8-2E3E877A7A44}" presName="parentText" presStyleLbl="node1" presStyleIdx="1" presStyleCnt="4">
        <dgm:presLayoutVars>
          <dgm:chMax val="0"/>
          <dgm:bulletEnabled val="1"/>
        </dgm:presLayoutVars>
      </dgm:prSet>
      <dgm:spPr/>
    </dgm:pt>
    <dgm:pt modelId="{AFC4BDFC-DC16-46CC-80BB-50948625B8B2}" type="pres">
      <dgm:prSet presAssocID="{60A9CDEC-CFF2-4B23-A0B8-2E3E877A7A44}" presName="negativeSpace" presStyleCnt="0"/>
      <dgm:spPr/>
    </dgm:pt>
    <dgm:pt modelId="{5ACFD910-52C7-4919-A49B-DAFA38996BF6}" type="pres">
      <dgm:prSet presAssocID="{60A9CDEC-CFF2-4B23-A0B8-2E3E877A7A44}" presName="childText" presStyleLbl="conFgAcc1" presStyleIdx="1" presStyleCnt="4">
        <dgm:presLayoutVars>
          <dgm:bulletEnabled val="1"/>
        </dgm:presLayoutVars>
      </dgm:prSet>
      <dgm:spPr/>
    </dgm:pt>
    <dgm:pt modelId="{3879C4A0-7D2B-4532-93E8-C76841E5FDC4}" type="pres">
      <dgm:prSet presAssocID="{7A08266E-A72C-47EB-9CBC-BA4C831FDAC4}" presName="spaceBetweenRectangles" presStyleCnt="0"/>
      <dgm:spPr/>
    </dgm:pt>
    <dgm:pt modelId="{04B1275E-BF19-4AED-84AA-6533D62EE0A5}" type="pres">
      <dgm:prSet presAssocID="{DD83EB32-8CAD-43E0-8BD3-3C108C142117}" presName="parentLin" presStyleCnt="0"/>
      <dgm:spPr/>
    </dgm:pt>
    <dgm:pt modelId="{533912A8-2386-4C5F-982F-7CE03955A456}" type="pres">
      <dgm:prSet presAssocID="{DD83EB32-8CAD-43E0-8BD3-3C108C142117}" presName="parentLeftMargin" presStyleLbl="node1" presStyleIdx="1" presStyleCnt="4"/>
      <dgm:spPr/>
    </dgm:pt>
    <dgm:pt modelId="{015D524A-3F2B-466E-887E-055C095FE038}" type="pres">
      <dgm:prSet presAssocID="{DD83EB32-8CAD-43E0-8BD3-3C108C142117}" presName="parentText" presStyleLbl="node1" presStyleIdx="2" presStyleCnt="4">
        <dgm:presLayoutVars>
          <dgm:chMax val="0"/>
          <dgm:bulletEnabled val="1"/>
        </dgm:presLayoutVars>
      </dgm:prSet>
      <dgm:spPr/>
    </dgm:pt>
    <dgm:pt modelId="{A46AA0D7-D073-4235-AFC3-91BA34AA3E1C}" type="pres">
      <dgm:prSet presAssocID="{DD83EB32-8CAD-43E0-8BD3-3C108C142117}" presName="negativeSpace" presStyleCnt="0"/>
      <dgm:spPr/>
    </dgm:pt>
    <dgm:pt modelId="{E6E84FBF-E9D4-4262-8E9C-2A245FE90B43}" type="pres">
      <dgm:prSet presAssocID="{DD83EB32-8CAD-43E0-8BD3-3C108C142117}" presName="childText" presStyleLbl="conFgAcc1" presStyleIdx="2" presStyleCnt="4">
        <dgm:presLayoutVars>
          <dgm:bulletEnabled val="1"/>
        </dgm:presLayoutVars>
      </dgm:prSet>
      <dgm:spPr/>
    </dgm:pt>
    <dgm:pt modelId="{FAB37CB5-C912-4E9C-ABD9-3E3152F65713}" type="pres">
      <dgm:prSet presAssocID="{080033BD-3633-45AF-8AE3-6428A91CCB0C}" presName="spaceBetweenRectangles" presStyleCnt="0"/>
      <dgm:spPr/>
    </dgm:pt>
    <dgm:pt modelId="{6F9CCF8E-5EB3-4AB0-8F22-164D8B9584CA}" type="pres">
      <dgm:prSet presAssocID="{16AB320F-1A30-4525-BC7F-6F0488134F4E}" presName="parentLin" presStyleCnt="0"/>
      <dgm:spPr/>
    </dgm:pt>
    <dgm:pt modelId="{A273B768-E99F-4711-9F68-F68E00985036}" type="pres">
      <dgm:prSet presAssocID="{16AB320F-1A30-4525-BC7F-6F0488134F4E}" presName="parentLeftMargin" presStyleLbl="node1" presStyleIdx="2" presStyleCnt="4"/>
      <dgm:spPr/>
    </dgm:pt>
    <dgm:pt modelId="{5F07D8C9-8B36-4E5F-BE65-CB4FD17BE1C1}" type="pres">
      <dgm:prSet presAssocID="{16AB320F-1A30-4525-BC7F-6F0488134F4E}" presName="parentText" presStyleLbl="node1" presStyleIdx="3" presStyleCnt="4">
        <dgm:presLayoutVars>
          <dgm:chMax val="0"/>
          <dgm:bulletEnabled val="1"/>
        </dgm:presLayoutVars>
      </dgm:prSet>
      <dgm:spPr/>
    </dgm:pt>
    <dgm:pt modelId="{8425EE12-234F-4897-9080-81F8BA3E83D4}" type="pres">
      <dgm:prSet presAssocID="{16AB320F-1A30-4525-BC7F-6F0488134F4E}" presName="negativeSpace" presStyleCnt="0"/>
      <dgm:spPr/>
    </dgm:pt>
    <dgm:pt modelId="{35834344-9BF5-4EE3-91D9-D45F6442C024}" type="pres">
      <dgm:prSet presAssocID="{16AB320F-1A30-4525-BC7F-6F0488134F4E}" presName="childText" presStyleLbl="conFgAcc1" presStyleIdx="3" presStyleCnt="4">
        <dgm:presLayoutVars>
          <dgm:bulletEnabled val="1"/>
        </dgm:presLayoutVars>
      </dgm:prSet>
      <dgm:spPr/>
    </dgm:pt>
  </dgm:ptLst>
  <dgm:cxnLst>
    <dgm:cxn modelId="{C0AD561D-5C82-4C02-8C31-63065323400A}" srcId="{60A9CDEC-CFF2-4B23-A0B8-2E3E877A7A44}" destId="{B1F3C514-CA47-4DBA-8C9D-C42BB64D17D6}" srcOrd="0" destOrd="0" parTransId="{8B515EB3-6C68-40E3-8E11-E19148971305}" sibTransId="{BB6D3F8F-66D1-4DE8-8EE0-E2CB986E1356}"/>
    <dgm:cxn modelId="{4486E824-F5C4-4934-B380-A975546D010A}" type="presOf" srcId="{07CB4024-1502-48F7-9F24-C4570E506F95}" destId="{5ACFD910-52C7-4919-A49B-DAFA38996BF6}" srcOrd="0" destOrd="1" presId="urn:microsoft.com/office/officeart/2005/8/layout/list1"/>
    <dgm:cxn modelId="{5BBE4936-2E28-4E71-A1B2-03435A36F960}" type="presOf" srcId="{DD83EB32-8CAD-43E0-8BD3-3C108C142117}" destId="{533912A8-2386-4C5F-982F-7CE03955A456}" srcOrd="0" destOrd="0" presId="urn:microsoft.com/office/officeart/2005/8/layout/list1"/>
    <dgm:cxn modelId="{2CEE2C37-FBE4-4164-9C82-684195903633}" type="presOf" srcId="{AC64B0C3-1FFD-4F2B-ABA8-2C6E4D841352}" destId="{863E07CD-FAF6-45A8-B35D-3A674D80D9E0}" srcOrd="1" destOrd="0" presId="urn:microsoft.com/office/officeart/2005/8/layout/list1"/>
    <dgm:cxn modelId="{464E8A3A-8524-4254-A985-F82965D0C4CB}" srcId="{3EE96B63-8510-4EF4-8331-36301ED0C865}" destId="{AC64B0C3-1FFD-4F2B-ABA8-2C6E4D841352}" srcOrd="0" destOrd="0" parTransId="{29AA47CB-D086-4805-98C0-18792A7380E5}" sibTransId="{F4C5E04F-6AF0-4323-BE37-0E96B84A41DC}"/>
    <dgm:cxn modelId="{2FD5C053-7B20-452C-848F-224C408931CC}" type="presOf" srcId="{60A9CDEC-CFF2-4B23-A0B8-2E3E877A7A44}" destId="{22B7BCD6-D36B-4EBD-8021-A19420F5E415}" srcOrd="1" destOrd="0" presId="urn:microsoft.com/office/officeart/2005/8/layout/list1"/>
    <dgm:cxn modelId="{B9A62861-0EB1-4C5D-843A-578562C91BD1}" type="presOf" srcId="{AC64B0C3-1FFD-4F2B-ABA8-2C6E4D841352}" destId="{89F82BE1-71EE-491F-AF41-98B2EAAA75D2}" srcOrd="0" destOrd="0" presId="urn:microsoft.com/office/officeart/2005/8/layout/list1"/>
    <dgm:cxn modelId="{DFF16761-A83F-477A-B48B-ABD4AA27E30B}" srcId="{AC64B0C3-1FFD-4F2B-ABA8-2C6E4D841352}" destId="{61DF0286-0F1E-480B-9839-423173B1BECF}" srcOrd="0" destOrd="0" parTransId="{4F4F3AA1-1EE1-4823-A996-89EB8AF51593}" sibTransId="{C7F2C1D4-A0F4-4897-9CEA-192D1475F5D7}"/>
    <dgm:cxn modelId="{33A42273-B7D7-443A-8611-A6FE9C9303EA}" srcId="{3EE96B63-8510-4EF4-8331-36301ED0C865}" destId="{60A9CDEC-CFF2-4B23-A0B8-2E3E877A7A44}" srcOrd="1" destOrd="0" parTransId="{A2C1123D-0E9F-4D52-B8C0-F6F0A29D4D11}" sibTransId="{7A08266E-A72C-47EB-9CBC-BA4C831FDAC4}"/>
    <dgm:cxn modelId="{41B7E684-0C33-45B9-AD33-F0EA9639F8AB}" type="presOf" srcId="{16AB320F-1A30-4525-BC7F-6F0488134F4E}" destId="{5F07D8C9-8B36-4E5F-BE65-CB4FD17BE1C1}" srcOrd="1" destOrd="0" presId="urn:microsoft.com/office/officeart/2005/8/layout/list1"/>
    <dgm:cxn modelId="{EDDB8789-581C-405B-A730-76A28505D90B}" type="presOf" srcId="{16AB320F-1A30-4525-BC7F-6F0488134F4E}" destId="{A273B768-E99F-4711-9F68-F68E00985036}" srcOrd="0" destOrd="0" presId="urn:microsoft.com/office/officeart/2005/8/layout/list1"/>
    <dgm:cxn modelId="{E092FB91-772E-48BC-B3C4-CE81CCF23A58}" srcId="{DD83EB32-8CAD-43E0-8BD3-3C108C142117}" destId="{2D8E0134-3528-4077-A386-B25B3619E2F9}" srcOrd="0" destOrd="0" parTransId="{60606AA9-B9E3-4EF5-884A-88B956C62EAB}" sibTransId="{8FAD4164-A0DD-4DC6-987C-B19E9EAFBC58}"/>
    <dgm:cxn modelId="{D7880A96-C234-4E44-BB74-CA52DC289AAD}" type="presOf" srcId="{61DF0286-0F1E-480B-9839-423173B1BECF}" destId="{929C0DA1-11CC-4D8D-8D5D-53EFBE926D3C}" srcOrd="0" destOrd="0" presId="urn:microsoft.com/office/officeart/2005/8/layout/list1"/>
    <dgm:cxn modelId="{0EC5B3A1-D854-4A3E-AC12-D9DB282A8A7A}" srcId="{60A9CDEC-CFF2-4B23-A0B8-2E3E877A7A44}" destId="{07CB4024-1502-48F7-9F24-C4570E506F95}" srcOrd="1" destOrd="0" parTransId="{FE34459E-7618-4DEA-8817-5B5B6AC90C56}" sibTransId="{B6F0E12C-D33A-41CB-9FD4-51D758271BA1}"/>
    <dgm:cxn modelId="{B1180FA5-2AB5-4C78-88A5-9CB1D9B1B434}" srcId="{16AB320F-1A30-4525-BC7F-6F0488134F4E}" destId="{9B71615A-E9D1-4DE6-AD93-36E561CC1478}" srcOrd="0" destOrd="0" parTransId="{2A1964A1-57EB-4CBE-AB4E-A2712F0CA448}" sibTransId="{D1F210EB-BB6E-4110-8839-B62C65F94A37}"/>
    <dgm:cxn modelId="{5EA637B8-F32B-4766-B596-AA9B5BA58CC4}" type="presOf" srcId="{DD83EB32-8CAD-43E0-8BD3-3C108C142117}" destId="{015D524A-3F2B-466E-887E-055C095FE038}" srcOrd="1" destOrd="0" presId="urn:microsoft.com/office/officeart/2005/8/layout/list1"/>
    <dgm:cxn modelId="{50A998BC-6E38-4796-A496-532B7712EF1A}" type="presOf" srcId="{9B71615A-E9D1-4DE6-AD93-36E561CC1478}" destId="{35834344-9BF5-4EE3-91D9-D45F6442C024}" srcOrd="0" destOrd="0" presId="urn:microsoft.com/office/officeart/2005/8/layout/list1"/>
    <dgm:cxn modelId="{E2AD21C3-8B81-4EFB-A063-1175FE25F81D}" type="presOf" srcId="{B6DD4AB8-D353-4230-8B9C-C21F1F03DCFB}" destId="{E6E84FBF-E9D4-4262-8E9C-2A245FE90B43}" srcOrd="0" destOrd="1" presId="urn:microsoft.com/office/officeart/2005/8/layout/list1"/>
    <dgm:cxn modelId="{2F839CC5-328C-40C4-93D6-2194B98949BF}" srcId="{3EE96B63-8510-4EF4-8331-36301ED0C865}" destId="{16AB320F-1A30-4525-BC7F-6F0488134F4E}" srcOrd="3" destOrd="0" parTransId="{D8C0A7EE-63FB-4C4F-BBC3-F3065A655BE1}" sibTransId="{2339241E-A659-4D34-8441-811BB22E149B}"/>
    <dgm:cxn modelId="{01ACA6CB-F687-4272-957D-0751A0BC041A}" srcId="{3EE96B63-8510-4EF4-8331-36301ED0C865}" destId="{DD83EB32-8CAD-43E0-8BD3-3C108C142117}" srcOrd="2" destOrd="0" parTransId="{3A385937-29B3-44D2-9503-973C6F29EAB4}" sibTransId="{080033BD-3633-45AF-8AE3-6428A91CCB0C}"/>
    <dgm:cxn modelId="{B0993ACD-0420-42D7-B0C2-4D140ACF095B}" type="presOf" srcId="{60A9CDEC-CFF2-4B23-A0B8-2E3E877A7A44}" destId="{E0AF6ACE-0CCD-459D-8730-CDCF3636AB95}" srcOrd="0" destOrd="0" presId="urn:microsoft.com/office/officeart/2005/8/layout/list1"/>
    <dgm:cxn modelId="{09F963CF-CDA5-4E37-8A8F-F9EDAA8317A4}" type="presOf" srcId="{2D8E0134-3528-4077-A386-B25B3619E2F9}" destId="{E6E84FBF-E9D4-4262-8E9C-2A245FE90B43}" srcOrd="0" destOrd="0" presId="urn:microsoft.com/office/officeart/2005/8/layout/list1"/>
    <dgm:cxn modelId="{4C2318D2-A7DB-42D9-9212-53B41839C772}" type="presOf" srcId="{3EE96B63-8510-4EF4-8331-36301ED0C865}" destId="{9038C96A-460A-4340-9D49-81305EDD6DD6}" srcOrd="0" destOrd="0" presId="urn:microsoft.com/office/officeart/2005/8/layout/list1"/>
    <dgm:cxn modelId="{14F66ED5-5805-4673-8928-4FA1ABC6DDA8}" type="presOf" srcId="{B1F3C514-CA47-4DBA-8C9D-C42BB64D17D6}" destId="{5ACFD910-52C7-4919-A49B-DAFA38996BF6}" srcOrd="0" destOrd="0" presId="urn:microsoft.com/office/officeart/2005/8/layout/list1"/>
    <dgm:cxn modelId="{367F20E5-8711-46D7-8BFF-C64E7507143A}" srcId="{DD83EB32-8CAD-43E0-8BD3-3C108C142117}" destId="{B6DD4AB8-D353-4230-8B9C-C21F1F03DCFB}" srcOrd="1" destOrd="0" parTransId="{8774C93C-EB53-4C1E-AB49-A88BB4D56E81}" sibTransId="{6AD86CE7-49FA-4966-B56E-F7328A10DE87}"/>
    <dgm:cxn modelId="{FBF8D7EA-A63D-4505-A24D-40CE6F69A32F}" type="presParOf" srcId="{9038C96A-460A-4340-9D49-81305EDD6DD6}" destId="{DCA22A85-580C-4BF3-96AD-0284D082EA89}" srcOrd="0" destOrd="0" presId="urn:microsoft.com/office/officeart/2005/8/layout/list1"/>
    <dgm:cxn modelId="{6AFD4C3F-01E4-4DF5-A62C-FDB5E3327604}" type="presParOf" srcId="{DCA22A85-580C-4BF3-96AD-0284D082EA89}" destId="{89F82BE1-71EE-491F-AF41-98B2EAAA75D2}" srcOrd="0" destOrd="0" presId="urn:microsoft.com/office/officeart/2005/8/layout/list1"/>
    <dgm:cxn modelId="{BAFFEC7A-BB74-483F-BEA8-AA740AEDF854}" type="presParOf" srcId="{DCA22A85-580C-4BF3-96AD-0284D082EA89}" destId="{863E07CD-FAF6-45A8-B35D-3A674D80D9E0}" srcOrd="1" destOrd="0" presId="urn:microsoft.com/office/officeart/2005/8/layout/list1"/>
    <dgm:cxn modelId="{0C688902-1EA0-4282-849E-50F93BBE32C5}" type="presParOf" srcId="{9038C96A-460A-4340-9D49-81305EDD6DD6}" destId="{56345993-BF01-45D1-B420-E4A08D9D11D6}" srcOrd="1" destOrd="0" presId="urn:microsoft.com/office/officeart/2005/8/layout/list1"/>
    <dgm:cxn modelId="{082B9004-B5CF-4CF9-9BEF-2AFDD8B77E9C}" type="presParOf" srcId="{9038C96A-460A-4340-9D49-81305EDD6DD6}" destId="{929C0DA1-11CC-4D8D-8D5D-53EFBE926D3C}" srcOrd="2" destOrd="0" presId="urn:microsoft.com/office/officeart/2005/8/layout/list1"/>
    <dgm:cxn modelId="{318DB986-8C75-4DF2-A5D1-0226E284D719}" type="presParOf" srcId="{9038C96A-460A-4340-9D49-81305EDD6DD6}" destId="{8965D801-F7D4-4457-9ACA-B7B023D004F0}" srcOrd="3" destOrd="0" presId="urn:microsoft.com/office/officeart/2005/8/layout/list1"/>
    <dgm:cxn modelId="{7D942BB8-83EA-4DDF-B830-C288888502D8}" type="presParOf" srcId="{9038C96A-460A-4340-9D49-81305EDD6DD6}" destId="{0DDBD2E0-B616-4662-9F02-BC75288A5EAA}" srcOrd="4" destOrd="0" presId="urn:microsoft.com/office/officeart/2005/8/layout/list1"/>
    <dgm:cxn modelId="{A376B01F-2B60-4EF5-A396-030B8CC7CEE9}" type="presParOf" srcId="{0DDBD2E0-B616-4662-9F02-BC75288A5EAA}" destId="{E0AF6ACE-0CCD-459D-8730-CDCF3636AB95}" srcOrd="0" destOrd="0" presId="urn:microsoft.com/office/officeart/2005/8/layout/list1"/>
    <dgm:cxn modelId="{B67BAEFC-15F5-49AF-831B-9230793DDABF}" type="presParOf" srcId="{0DDBD2E0-B616-4662-9F02-BC75288A5EAA}" destId="{22B7BCD6-D36B-4EBD-8021-A19420F5E415}" srcOrd="1" destOrd="0" presId="urn:microsoft.com/office/officeart/2005/8/layout/list1"/>
    <dgm:cxn modelId="{4A118768-F84E-4DF5-B13F-663F70F53BEF}" type="presParOf" srcId="{9038C96A-460A-4340-9D49-81305EDD6DD6}" destId="{AFC4BDFC-DC16-46CC-80BB-50948625B8B2}" srcOrd="5" destOrd="0" presId="urn:microsoft.com/office/officeart/2005/8/layout/list1"/>
    <dgm:cxn modelId="{00858693-72F8-465C-9922-C7D6D14C609B}" type="presParOf" srcId="{9038C96A-460A-4340-9D49-81305EDD6DD6}" destId="{5ACFD910-52C7-4919-A49B-DAFA38996BF6}" srcOrd="6" destOrd="0" presId="urn:microsoft.com/office/officeart/2005/8/layout/list1"/>
    <dgm:cxn modelId="{F41C613A-9C78-49A7-86B3-47877716C249}" type="presParOf" srcId="{9038C96A-460A-4340-9D49-81305EDD6DD6}" destId="{3879C4A0-7D2B-4532-93E8-C76841E5FDC4}" srcOrd="7" destOrd="0" presId="urn:microsoft.com/office/officeart/2005/8/layout/list1"/>
    <dgm:cxn modelId="{BB780C11-C9DE-48A2-8C45-3D582C429F23}" type="presParOf" srcId="{9038C96A-460A-4340-9D49-81305EDD6DD6}" destId="{04B1275E-BF19-4AED-84AA-6533D62EE0A5}" srcOrd="8" destOrd="0" presId="urn:microsoft.com/office/officeart/2005/8/layout/list1"/>
    <dgm:cxn modelId="{08013278-2822-4AB8-8CEE-6991B984C11C}" type="presParOf" srcId="{04B1275E-BF19-4AED-84AA-6533D62EE0A5}" destId="{533912A8-2386-4C5F-982F-7CE03955A456}" srcOrd="0" destOrd="0" presId="urn:microsoft.com/office/officeart/2005/8/layout/list1"/>
    <dgm:cxn modelId="{DE196719-FF2D-4D1D-B2B3-578215339B30}" type="presParOf" srcId="{04B1275E-BF19-4AED-84AA-6533D62EE0A5}" destId="{015D524A-3F2B-466E-887E-055C095FE038}" srcOrd="1" destOrd="0" presId="urn:microsoft.com/office/officeart/2005/8/layout/list1"/>
    <dgm:cxn modelId="{66894EC1-A530-4D75-906A-3CF926BD051A}" type="presParOf" srcId="{9038C96A-460A-4340-9D49-81305EDD6DD6}" destId="{A46AA0D7-D073-4235-AFC3-91BA34AA3E1C}" srcOrd="9" destOrd="0" presId="urn:microsoft.com/office/officeart/2005/8/layout/list1"/>
    <dgm:cxn modelId="{D003A068-B62E-4305-A7FF-8C7CC7E4EB88}" type="presParOf" srcId="{9038C96A-460A-4340-9D49-81305EDD6DD6}" destId="{E6E84FBF-E9D4-4262-8E9C-2A245FE90B43}" srcOrd="10" destOrd="0" presId="urn:microsoft.com/office/officeart/2005/8/layout/list1"/>
    <dgm:cxn modelId="{4AD1A2C1-D3BA-4D6F-A48A-0D7723A3AB6C}" type="presParOf" srcId="{9038C96A-460A-4340-9D49-81305EDD6DD6}" destId="{FAB37CB5-C912-4E9C-ABD9-3E3152F65713}" srcOrd="11" destOrd="0" presId="urn:microsoft.com/office/officeart/2005/8/layout/list1"/>
    <dgm:cxn modelId="{C0ECCE15-FAF1-4D84-97EA-9542C9E787B2}" type="presParOf" srcId="{9038C96A-460A-4340-9D49-81305EDD6DD6}" destId="{6F9CCF8E-5EB3-4AB0-8F22-164D8B9584CA}" srcOrd="12" destOrd="0" presId="urn:microsoft.com/office/officeart/2005/8/layout/list1"/>
    <dgm:cxn modelId="{0BDF3D11-0C13-4F1C-B528-CD8DED7B0FE6}" type="presParOf" srcId="{6F9CCF8E-5EB3-4AB0-8F22-164D8B9584CA}" destId="{A273B768-E99F-4711-9F68-F68E00985036}" srcOrd="0" destOrd="0" presId="urn:microsoft.com/office/officeart/2005/8/layout/list1"/>
    <dgm:cxn modelId="{F930334F-7999-4812-B428-B1C2DEFCADE5}" type="presParOf" srcId="{6F9CCF8E-5EB3-4AB0-8F22-164D8B9584CA}" destId="{5F07D8C9-8B36-4E5F-BE65-CB4FD17BE1C1}" srcOrd="1" destOrd="0" presId="urn:microsoft.com/office/officeart/2005/8/layout/list1"/>
    <dgm:cxn modelId="{56EFFBBB-3087-418B-A389-F7B28DDCB3BB}" type="presParOf" srcId="{9038C96A-460A-4340-9D49-81305EDD6DD6}" destId="{8425EE12-234F-4897-9080-81F8BA3E83D4}" srcOrd="13" destOrd="0" presId="urn:microsoft.com/office/officeart/2005/8/layout/list1"/>
    <dgm:cxn modelId="{044F8DD8-DFCC-47BB-B575-5FF3F2DD6E37}" type="presParOf" srcId="{9038C96A-460A-4340-9D49-81305EDD6DD6}" destId="{35834344-9BF5-4EE3-91D9-D45F6442C024}"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A76A62B-368F-4681-9BE9-1BEC1240173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4E6C7024-F4DA-49CB-B9BB-031853B97547}">
      <dgm:prSet/>
      <dgm:spPr/>
      <dgm:t>
        <a:bodyPr/>
        <a:lstStyle/>
        <a:p>
          <a:r>
            <a:rPr lang="en-US" b="1">
              <a:latin typeface="Times New Roman" panose="02020603050405020304" pitchFamily="18" charset="0"/>
              <a:cs typeface="Times New Roman" panose="02020603050405020304" pitchFamily="18" charset="0"/>
            </a:rPr>
            <a:t>Consistent Key Person</a:t>
          </a:r>
          <a:endParaRPr lang="en-GB" dirty="0">
            <a:latin typeface="Times New Roman" panose="02020603050405020304" pitchFamily="18" charset="0"/>
            <a:cs typeface="Times New Roman" panose="02020603050405020304" pitchFamily="18" charset="0"/>
          </a:endParaRPr>
        </a:p>
      </dgm:t>
    </dgm:pt>
    <dgm:pt modelId="{1A20DF80-5E0F-4873-AA3A-C9B014AE8167}" type="parTrans" cxnId="{36CC4878-39C9-405A-9A72-0BE0001E73A0}">
      <dgm:prSet/>
      <dgm:spPr/>
      <dgm:t>
        <a:bodyPr/>
        <a:lstStyle/>
        <a:p>
          <a:endParaRPr lang="en-GB"/>
        </a:p>
      </dgm:t>
    </dgm:pt>
    <dgm:pt modelId="{76D46C7B-26A9-4562-8492-B866FF66CF8D}" type="sibTrans" cxnId="{36CC4878-39C9-405A-9A72-0BE0001E73A0}">
      <dgm:prSet/>
      <dgm:spPr/>
      <dgm:t>
        <a:bodyPr/>
        <a:lstStyle/>
        <a:p>
          <a:endParaRPr lang="en-GB"/>
        </a:p>
      </dgm:t>
    </dgm:pt>
    <dgm:pt modelId="{6140EC6C-0F84-4C99-8C2A-FF8011E55AD5}">
      <dgm:prSet/>
      <dgm:spPr/>
      <dgm:t>
        <a:bodyPr/>
        <a:lstStyle/>
        <a:p>
          <a:pPr>
            <a:buSzPts val="1000"/>
            <a:buFont typeface="Symbol" panose="05050102010706020507" pitchFamily="18" charset="2"/>
            <a:buChar char=""/>
          </a:pPr>
          <a:r>
            <a:rPr lang="en-US" dirty="0">
              <a:latin typeface="Times New Roman" panose="02020603050405020304" pitchFamily="18" charset="0"/>
              <a:cs typeface="Times New Roman" panose="02020603050405020304" pitchFamily="18" charset="0"/>
            </a:rPr>
            <a:t>Provide Shona with a familiar and trusted member of staff who can offer reassurance and emotional security. </a:t>
          </a:r>
        </a:p>
      </dgm:t>
    </dgm:pt>
    <dgm:pt modelId="{0FF75567-5F0D-4AD1-9FAF-6D8361061440}" type="parTrans" cxnId="{A7D46127-D01A-41C9-8B13-058A542312A4}">
      <dgm:prSet/>
      <dgm:spPr/>
      <dgm:t>
        <a:bodyPr/>
        <a:lstStyle/>
        <a:p>
          <a:endParaRPr lang="en-US"/>
        </a:p>
      </dgm:t>
    </dgm:pt>
    <dgm:pt modelId="{5930D59A-D8F6-4DE4-A2E9-BAFA55EC0E3E}" type="sibTrans" cxnId="{A7D46127-D01A-41C9-8B13-058A542312A4}">
      <dgm:prSet/>
      <dgm:spPr/>
      <dgm:t>
        <a:bodyPr/>
        <a:lstStyle/>
        <a:p>
          <a:endParaRPr lang="en-US"/>
        </a:p>
      </dgm:t>
    </dgm:pt>
    <dgm:pt modelId="{C079CE79-C2F7-4318-BCD0-BBA4AE0BDF22}">
      <dgm:prSet/>
      <dgm:spPr/>
      <dgm:t>
        <a:bodyPr/>
        <a:lstStyle/>
        <a:p>
          <a:pPr>
            <a:buNone/>
          </a:pPr>
          <a:r>
            <a:rPr lang="en-US" b="1" dirty="0">
              <a:latin typeface="Times New Roman" panose="02020603050405020304" pitchFamily="18" charset="0"/>
              <a:cs typeface="Times New Roman" panose="02020603050405020304" pitchFamily="18" charset="0"/>
            </a:rPr>
            <a:t>Gradual Transition</a:t>
          </a:r>
          <a:endParaRPr lang="en-US" dirty="0">
            <a:latin typeface="Times New Roman" panose="02020603050405020304" pitchFamily="18" charset="0"/>
            <a:cs typeface="Times New Roman" panose="02020603050405020304" pitchFamily="18" charset="0"/>
          </a:endParaRPr>
        </a:p>
      </dgm:t>
    </dgm:pt>
    <dgm:pt modelId="{CFEFF196-3E6B-462B-A6C4-93D6108A7C78}" type="parTrans" cxnId="{B950D529-CA9D-40D7-A134-66B4D3D07D4A}">
      <dgm:prSet/>
      <dgm:spPr/>
      <dgm:t>
        <a:bodyPr/>
        <a:lstStyle/>
        <a:p>
          <a:endParaRPr lang="en-US"/>
        </a:p>
      </dgm:t>
    </dgm:pt>
    <dgm:pt modelId="{0FD62E65-06AE-4EE4-8AA4-A8E857A8E634}" type="sibTrans" cxnId="{B950D529-CA9D-40D7-A134-66B4D3D07D4A}">
      <dgm:prSet/>
      <dgm:spPr/>
      <dgm:t>
        <a:bodyPr/>
        <a:lstStyle/>
        <a:p>
          <a:endParaRPr lang="en-US"/>
        </a:p>
      </dgm:t>
    </dgm:pt>
    <dgm:pt modelId="{42A28CF8-080F-4CCD-B4E4-712AC4369240}">
      <dgm:prSet/>
      <dgm:spPr/>
      <dgm:t>
        <a:bodyPr/>
        <a:lstStyle/>
        <a:p>
          <a:pPr>
            <a:buSzPts val="1000"/>
            <a:buFont typeface="Symbol" panose="05050102010706020507" pitchFamily="18" charset="2"/>
            <a:buChar char=""/>
          </a:pPr>
          <a:r>
            <a:rPr lang="en-US">
              <a:latin typeface="Times New Roman" panose="02020603050405020304" pitchFamily="18" charset="0"/>
              <a:cs typeface="Times New Roman" panose="02020603050405020304" pitchFamily="18" charset="0"/>
            </a:rPr>
            <a:t>Use short and gradual separations, agreed with carers and adjusted according to Shona’s response (Shirvanian and Michael, 2017). </a:t>
          </a:r>
        </a:p>
      </dgm:t>
    </dgm:pt>
    <dgm:pt modelId="{465ED98B-5B5D-45B3-A3E6-C6106285CDE2}" type="parTrans" cxnId="{ACA28C8A-07B5-459A-8434-02C1F62CFBA8}">
      <dgm:prSet/>
      <dgm:spPr/>
      <dgm:t>
        <a:bodyPr/>
        <a:lstStyle/>
        <a:p>
          <a:endParaRPr lang="en-US"/>
        </a:p>
      </dgm:t>
    </dgm:pt>
    <dgm:pt modelId="{A20FCEA2-0413-4741-BAB2-AA1D827E5A5C}" type="sibTrans" cxnId="{ACA28C8A-07B5-459A-8434-02C1F62CFBA8}">
      <dgm:prSet/>
      <dgm:spPr/>
      <dgm:t>
        <a:bodyPr/>
        <a:lstStyle/>
        <a:p>
          <a:endParaRPr lang="en-US"/>
        </a:p>
      </dgm:t>
    </dgm:pt>
    <dgm:pt modelId="{3C53B112-21FD-4ECD-A5E1-C47055C4BB1A}">
      <dgm:prSet/>
      <dgm:spPr/>
      <dgm:t>
        <a:bodyPr/>
        <a:lstStyle/>
        <a:p>
          <a:pPr>
            <a:buNone/>
          </a:pPr>
          <a:r>
            <a:rPr lang="en-US" b="1">
              <a:latin typeface="Times New Roman" panose="02020603050405020304" pitchFamily="18" charset="0"/>
              <a:cs typeface="Times New Roman" panose="02020603050405020304" pitchFamily="18" charset="0"/>
            </a:rPr>
            <a:t>Responsive Relationships</a:t>
          </a:r>
          <a:endParaRPr lang="en-US">
            <a:latin typeface="Times New Roman" panose="02020603050405020304" pitchFamily="18" charset="0"/>
            <a:cs typeface="Times New Roman" panose="02020603050405020304" pitchFamily="18" charset="0"/>
          </a:endParaRPr>
        </a:p>
      </dgm:t>
    </dgm:pt>
    <dgm:pt modelId="{6A9FA32C-FC97-451F-AD74-ABE8ED73D8A4}" type="parTrans" cxnId="{56F7A0A5-DFE5-4DA3-99BB-AE05FD08EC38}">
      <dgm:prSet/>
      <dgm:spPr/>
      <dgm:t>
        <a:bodyPr/>
        <a:lstStyle/>
        <a:p>
          <a:endParaRPr lang="en-US"/>
        </a:p>
      </dgm:t>
    </dgm:pt>
    <dgm:pt modelId="{26A57538-4CA2-460C-BD12-0DACCB02A2F2}" type="sibTrans" cxnId="{56F7A0A5-DFE5-4DA3-99BB-AE05FD08EC38}">
      <dgm:prSet/>
      <dgm:spPr/>
      <dgm:t>
        <a:bodyPr/>
        <a:lstStyle/>
        <a:p>
          <a:endParaRPr lang="en-US"/>
        </a:p>
      </dgm:t>
    </dgm:pt>
    <dgm:pt modelId="{B13A93AE-C919-41EF-AB8F-8E2AB3F0D8EF}">
      <dgm:prSet/>
      <dgm:spPr/>
      <dgm:t>
        <a:bodyPr/>
        <a:lstStyle/>
        <a:p>
          <a:pPr>
            <a:buSzPts val="1000"/>
            <a:buFont typeface="Symbol" panose="05050102010706020507" pitchFamily="18" charset="2"/>
            <a:buChar char=""/>
          </a:pPr>
          <a:r>
            <a:rPr lang="en-US">
              <a:latin typeface="Times New Roman" panose="02020603050405020304" pitchFamily="18" charset="0"/>
              <a:cs typeface="Times New Roman" panose="02020603050405020304" pitchFamily="18" charset="0"/>
            </a:rPr>
            <a:t>Staff should recognise Shona’s emotional cues and respond sensitively and consistently. </a:t>
          </a:r>
        </a:p>
      </dgm:t>
    </dgm:pt>
    <dgm:pt modelId="{97ECD794-7957-4F74-9AC3-C226D93718E9}" type="parTrans" cxnId="{0953DE87-A78F-408D-B697-F4E1A377AACE}">
      <dgm:prSet/>
      <dgm:spPr/>
      <dgm:t>
        <a:bodyPr/>
        <a:lstStyle/>
        <a:p>
          <a:endParaRPr lang="en-US"/>
        </a:p>
      </dgm:t>
    </dgm:pt>
    <dgm:pt modelId="{E074594F-1A51-41CE-ADE4-A573A4C99598}" type="sibTrans" cxnId="{0953DE87-A78F-408D-B697-F4E1A377AACE}">
      <dgm:prSet/>
      <dgm:spPr/>
      <dgm:t>
        <a:bodyPr/>
        <a:lstStyle/>
        <a:p>
          <a:endParaRPr lang="en-US"/>
        </a:p>
      </dgm:t>
    </dgm:pt>
    <dgm:pt modelId="{818226A6-23D7-4F18-986B-56BA90D15215}">
      <dgm:prSet/>
      <dgm:spPr/>
      <dgm:t>
        <a:bodyPr/>
        <a:lstStyle/>
        <a:p>
          <a:pPr>
            <a:buNone/>
          </a:pPr>
          <a:r>
            <a:rPr lang="en-US" b="1">
              <a:latin typeface="Times New Roman" panose="02020603050405020304" pitchFamily="18" charset="0"/>
              <a:cs typeface="Times New Roman" panose="02020603050405020304" pitchFamily="18" charset="0"/>
            </a:rPr>
            <a:t>Partnership With Carers</a:t>
          </a:r>
          <a:endParaRPr lang="en-US">
            <a:latin typeface="Times New Roman" panose="02020603050405020304" pitchFamily="18" charset="0"/>
            <a:cs typeface="Times New Roman" panose="02020603050405020304" pitchFamily="18" charset="0"/>
          </a:endParaRPr>
        </a:p>
      </dgm:t>
    </dgm:pt>
    <dgm:pt modelId="{1E478CC1-89F8-44CA-9723-EFE7B42F4923}" type="parTrans" cxnId="{B5583FA8-27D1-48BE-894C-B871BD56D86B}">
      <dgm:prSet/>
      <dgm:spPr/>
      <dgm:t>
        <a:bodyPr/>
        <a:lstStyle/>
        <a:p>
          <a:endParaRPr lang="en-US"/>
        </a:p>
      </dgm:t>
    </dgm:pt>
    <dgm:pt modelId="{F7BAF92D-9F7C-4C44-8868-2B1FA619C1BF}" type="sibTrans" cxnId="{B5583FA8-27D1-48BE-894C-B871BD56D86B}">
      <dgm:prSet/>
      <dgm:spPr/>
      <dgm:t>
        <a:bodyPr/>
        <a:lstStyle/>
        <a:p>
          <a:endParaRPr lang="en-US"/>
        </a:p>
      </dgm:t>
    </dgm:pt>
    <dgm:pt modelId="{7F4AAD5C-B486-4866-B734-17B5EE5EB971}">
      <dgm:prSet/>
      <dgm:spPr/>
      <dgm:t>
        <a:bodyPr/>
        <a:lstStyle/>
        <a:p>
          <a:pPr>
            <a:buSzPts val="1000"/>
            <a:buFont typeface="Symbol" panose="05050102010706020507" pitchFamily="18" charset="2"/>
            <a:buChar char=""/>
          </a:pPr>
          <a:r>
            <a:rPr lang="en-US">
              <a:latin typeface="Times New Roman" panose="02020603050405020304" pitchFamily="18" charset="0"/>
              <a:cs typeface="Times New Roman" panose="02020603050405020304" pitchFamily="18" charset="0"/>
            </a:rPr>
            <a:t>Share information with Shona’s carers and maintain as much consistency as possible between home and nursery.</a:t>
          </a:r>
        </a:p>
      </dgm:t>
    </dgm:pt>
    <dgm:pt modelId="{00FBB1CE-3E38-46F3-A49D-8A3F58E11274}" type="parTrans" cxnId="{51DC587A-D2AF-484C-9D1E-22B82AC861D6}">
      <dgm:prSet/>
      <dgm:spPr/>
      <dgm:t>
        <a:bodyPr/>
        <a:lstStyle/>
        <a:p>
          <a:endParaRPr lang="en-US"/>
        </a:p>
      </dgm:t>
    </dgm:pt>
    <dgm:pt modelId="{D80F4BBE-9BAD-42B2-8DFD-B56307523525}" type="sibTrans" cxnId="{51DC587A-D2AF-484C-9D1E-22B82AC861D6}">
      <dgm:prSet/>
      <dgm:spPr/>
      <dgm:t>
        <a:bodyPr/>
        <a:lstStyle/>
        <a:p>
          <a:endParaRPr lang="en-US"/>
        </a:p>
      </dgm:t>
    </dgm:pt>
    <dgm:pt modelId="{F49EAD50-7418-4D0E-A4FD-DCCFFB807130}" type="pres">
      <dgm:prSet presAssocID="{6A76A62B-368F-4681-9BE9-1BEC1240173C}" presName="linear" presStyleCnt="0">
        <dgm:presLayoutVars>
          <dgm:animLvl val="lvl"/>
          <dgm:resizeHandles val="exact"/>
        </dgm:presLayoutVars>
      </dgm:prSet>
      <dgm:spPr/>
    </dgm:pt>
    <dgm:pt modelId="{CA2A9141-A313-4D6D-9202-7F6B4E84E85F}" type="pres">
      <dgm:prSet presAssocID="{4E6C7024-F4DA-49CB-B9BB-031853B97547}" presName="parentText" presStyleLbl="node1" presStyleIdx="0" presStyleCnt="4">
        <dgm:presLayoutVars>
          <dgm:chMax val="0"/>
          <dgm:bulletEnabled val="1"/>
        </dgm:presLayoutVars>
      </dgm:prSet>
      <dgm:spPr/>
    </dgm:pt>
    <dgm:pt modelId="{7FABF26A-A6AF-490E-A50D-883A0FB5725D}" type="pres">
      <dgm:prSet presAssocID="{4E6C7024-F4DA-49CB-B9BB-031853B97547}" presName="childText" presStyleLbl="revTx" presStyleIdx="0" presStyleCnt="4">
        <dgm:presLayoutVars>
          <dgm:bulletEnabled val="1"/>
        </dgm:presLayoutVars>
      </dgm:prSet>
      <dgm:spPr/>
    </dgm:pt>
    <dgm:pt modelId="{573A49B6-784C-4F12-A6E2-2FC9DA51F049}" type="pres">
      <dgm:prSet presAssocID="{C079CE79-C2F7-4318-BCD0-BBA4AE0BDF22}" presName="parentText" presStyleLbl="node1" presStyleIdx="1" presStyleCnt="4">
        <dgm:presLayoutVars>
          <dgm:chMax val="0"/>
          <dgm:bulletEnabled val="1"/>
        </dgm:presLayoutVars>
      </dgm:prSet>
      <dgm:spPr/>
    </dgm:pt>
    <dgm:pt modelId="{3B736FEE-5581-4846-8C3D-39C4ABDC1FAF}" type="pres">
      <dgm:prSet presAssocID="{C079CE79-C2F7-4318-BCD0-BBA4AE0BDF22}" presName="childText" presStyleLbl="revTx" presStyleIdx="1" presStyleCnt="4">
        <dgm:presLayoutVars>
          <dgm:bulletEnabled val="1"/>
        </dgm:presLayoutVars>
      </dgm:prSet>
      <dgm:spPr/>
    </dgm:pt>
    <dgm:pt modelId="{65EE5958-163A-4361-9CD0-250971B45456}" type="pres">
      <dgm:prSet presAssocID="{3C53B112-21FD-4ECD-A5E1-C47055C4BB1A}" presName="parentText" presStyleLbl="node1" presStyleIdx="2" presStyleCnt="4">
        <dgm:presLayoutVars>
          <dgm:chMax val="0"/>
          <dgm:bulletEnabled val="1"/>
        </dgm:presLayoutVars>
      </dgm:prSet>
      <dgm:spPr/>
    </dgm:pt>
    <dgm:pt modelId="{5B3A26CC-1F88-4288-93DA-AF70E5D8BD4E}" type="pres">
      <dgm:prSet presAssocID="{3C53B112-21FD-4ECD-A5E1-C47055C4BB1A}" presName="childText" presStyleLbl="revTx" presStyleIdx="2" presStyleCnt="4">
        <dgm:presLayoutVars>
          <dgm:bulletEnabled val="1"/>
        </dgm:presLayoutVars>
      </dgm:prSet>
      <dgm:spPr/>
    </dgm:pt>
    <dgm:pt modelId="{B53F23F6-9BDE-48A9-B867-21789D9F44D8}" type="pres">
      <dgm:prSet presAssocID="{818226A6-23D7-4F18-986B-56BA90D15215}" presName="parentText" presStyleLbl="node1" presStyleIdx="3" presStyleCnt="4">
        <dgm:presLayoutVars>
          <dgm:chMax val="0"/>
          <dgm:bulletEnabled val="1"/>
        </dgm:presLayoutVars>
      </dgm:prSet>
      <dgm:spPr/>
    </dgm:pt>
    <dgm:pt modelId="{6AA93F17-86C6-4E3E-A045-FACD58B83C6C}" type="pres">
      <dgm:prSet presAssocID="{818226A6-23D7-4F18-986B-56BA90D15215}" presName="childText" presStyleLbl="revTx" presStyleIdx="3" presStyleCnt="4">
        <dgm:presLayoutVars>
          <dgm:bulletEnabled val="1"/>
        </dgm:presLayoutVars>
      </dgm:prSet>
      <dgm:spPr/>
    </dgm:pt>
  </dgm:ptLst>
  <dgm:cxnLst>
    <dgm:cxn modelId="{A7D46127-D01A-41C9-8B13-058A542312A4}" srcId="{4E6C7024-F4DA-49CB-B9BB-031853B97547}" destId="{6140EC6C-0F84-4C99-8C2A-FF8011E55AD5}" srcOrd="0" destOrd="0" parTransId="{0FF75567-5F0D-4AD1-9FAF-6D8361061440}" sibTransId="{5930D59A-D8F6-4DE4-A2E9-BAFA55EC0E3E}"/>
    <dgm:cxn modelId="{B950D529-CA9D-40D7-A134-66B4D3D07D4A}" srcId="{6A76A62B-368F-4681-9BE9-1BEC1240173C}" destId="{C079CE79-C2F7-4318-BCD0-BBA4AE0BDF22}" srcOrd="1" destOrd="0" parTransId="{CFEFF196-3E6B-462B-A6C4-93D6108A7C78}" sibTransId="{0FD62E65-06AE-4EE4-8AA4-A8E857A8E634}"/>
    <dgm:cxn modelId="{A867D62E-E60B-481F-9A58-912CCF139D7F}" type="presOf" srcId="{C079CE79-C2F7-4318-BCD0-BBA4AE0BDF22}" destId="{573A49B6-784C-4F12-A6E2-2FC9DA51F049}" srcOrd="0" destOrd="0" presId="urn:microsoft.com/office/officeart/2005/8/layout/vList2"/>
    <dgm:cxn modelId="{233FFA44-74F2-4937-8393-17D83EF9AA98}" type="presOf" srcId="{6140EC6C-0F84-4C99-8C2A-FF8011E55AD5}" destId="{7FABF26A-A6AF-490E-A50D-883A0FB5725D}" srcOrd="0" destOrd="0" presId="urn:microsoft.com/office/officeart/2005/8/layout/vList2"/>
    <dgm:cxn modelId="{C242CA71-9951-40A7-9FCC-EF5815CB39A8}" type="presOf" srcId="{7F4AAD5C-B486-4866-B734-17B5EE5EB971}" destId="{6AA93F17-86C6-4E3E-A045-FACD58B83C6C}" srcOrd="0" destOrd="0" presId="urn:microsoft.com/office/officeart/2005/8/layout/vList2"/>
    <dgm:cxn modelId="{36CC4878-39C9-405A-9A72-0BE0001E73A0}" srcId="{6A76A62B-368F-4681-9BE9-1BEC1240173C}" destId="{4E6C7024-F4DA-49CB-B9BB-031853B97547}" srcOrd="0" destOrd="0" parTransId="{1A20DF80-5E0F-4873-AA3A-C9B014AE8167}" sibTransId="{76D46C7B-26A9-4562-8492-B866FF66CF8D}"/>
    <dgm:cxn modelId="{51DC587A-D2AF-484C-9D1E-22B82AC861D6}" srcId="{818226A6-23D7-4F18-986B-56BA90D15215}" destId="{7F4AAD5C-B486-4866-B734-17B5EE5EB971}" srcOrd="0" destOrd="0" parTransId="{00FBB1CE-3E38-46F3-A49D-8A3F58E11274}" sibTransId="{D80F4BBE-9BAD-42B2-8DFD-B56307523525}"/>
    <dgm:cxn modelId="{EE4CF27A-5ED5-4869-BFF0-A0DC4943D8CC}" type="presOf" srcId="{4E6C7024-F4DA-49CB-B9BB-031853B97547}" destId="{CA2A9141-A313-4D6D-9202-7F6B4E84E85F}" srcOrd="0" destOrd="0" presId="urn:microsoft.com/office/officeart/2005/8/layout/vList2"/>
    <dgm:cxn modelId="{530DAC84-D24F-45B9-8FE6-5662765D1B1B}" type="presOf" srcId="{3C53B112-21FD-4ECD-A5E1-C47055C4BB1A}" destId="{65EE5958-163A-4361-9CD0-250971B45456}" srcOrd="0" destOrd="0" presId="urn:microsoft.com/office/officeart/2005/8/layout/vList2"/>
    <dgm:cxn modelId="{0953DE87-A78F-408D-B697-F4E1A377AACE}" srcId="{3C53B112-21FD-4ECD-A5E1-C47055C4BB1A}" destId="{B13A93AE-C919-41EF-AB8F-8E2AB3F0D8EF}" srcOrd="0" destOrd="0" parTransId="{97ECD794-7957-4F74-9AC3-C226D93718E9}" sibTransId="{E074594F-1A51-41CE-ADE4-A573A4C99598}"/>
    <dgm:cxn modelId="{ACA28C8A-07B5-459A-8434-02C1F62CFBA8}" srcId="{C079CE79-C2F7-4318-BCD0-BBA4AE0BDF22}" destId="{42A28CF8-080F-4CCD-B4E4-712AC4369240}" srcOrd="0" destOrd="0" parTransId="{465ED98B-5B5D-45B3-A3E6-C6106285CDE2}" sibTransId="{A20FCEA2-0413-4741-BAB2-AA1D827E5A5C}"/>
    <dgm:cxn modelId="{56F7A0A5-DFE5-4DA3-99BB-AE05FD08EC38}" srcId="{6A76A62B-368F-4681-9BE9-1BEC1240173C}" destId="{3C53B112-21FD-4ECD-A5E1-C47055C4BB1A}" srcOrd="2" destOrd="0" parTransId="{6A9FA32C-FC97-451F-AD74-ABE8ED73D8A4}" sibTransId="{26A57538-4CA2-460C-BD12-0DACCB02A2F2}"/>
    <dgm:cxn modelId="{B5583FA8-27D1-48BE-894C-B871BD56D86B}" srcId="{6A76A62B-368F-4681-9BE9-1BEC1240173C}" destId="{818226A6-23D7-4F18-986B-56BA90D15215}" srcOrd="3" destOrd="0" parTransId="{1E478CC1-89F8-44CA-9723-EFE7B42F4923}" sibTransId="{F7BAF92D-9F7C-4C44-8868-2B1FA619C1BF}"/>
    <dgm:cxn modelId="{E7C529BE-1473-4C29-A296-BD4EE8B140FB}" type="presOf" srcId="{6A76A62B-368F-4681-9BE9-1BEC1240173C}" destId="{F49EAD50-7418-4D0E-A4FD-DCCFFB807130}" srcOrd="0" destOrd="0" presId="urn:microsoft.com/office/officeart/2005/8/layout/vList2"/>
    <dgm:cxn modelId="{FED997C3-CD7A-4ED8-B611-1221CF1507A9}" type="presOf" srcId="{B13A93AE-C919-41EF-AB8F-8E2AB3F0D8EF}" destId="{5B3A26CC-1F88-4288-93DA-AF70E5D8BD4E}" srcOrd="0" destOrd="0" presId="urn:microsoft.com/office/officeart/2005/8/layout/vList2"/>
    <dgm:cxn modelId="{4F7538D7-9BE1-4937-BE7C-C854C4841D27}" type="presOf" srcId="{818226A6-23D7-4F18-986B-56BA90D15215}" destId="{B53F23F6-9BDE-48A9-B867-21789D9F44D8}" srcOrd="0" destOrd="0" presId="urn:microsoft.com/office/officeart/2005/8/layout/vList2"/>
    <dgm:cxn modelId="{92D72DDE-6DCF-4FFD-8B43-5CEF776CFC22}" type="presOf" srcId="{42A28CF8-080F-4CCD-B4E4-712AC4369240}" destId="{3B736FEE-5581-4846-8C3D-39C4ABDC1FAF}" srcOrd="0" destOrd="0" presId="urn:microsoft.com/office/officeart/2005/8/layout/vList2"/>
    <dgm:cxn modelId="{E353C2FD-9228-4687-97E9-3604782E8987}" type="presParOf" srcId="{F49EAD50-7418-4D0E-A4FD-DCCFFB807130}" destId="{CA2A9141-A313-4D6D-9202-7F6B4E84E85F}" srcOrd="0" destOrd="0" presId="urn:microsoft.com/office/officeart/2005/8/layout/vList2"/>
    <dgm:cxn modelId="{66E04254-95C3-4466-9462-9B3C273C1EC3}" type="presParOf" srcId="{F49EAD50-7418-4D0E-A4FD-DCCFFB807130}" destId="{7FABF26A-A6AF-490E-A50D-883A0FB5725D}" srcOrd="1" destOrd="0" presId="urn:microsoft.com/office/officeart/2005/8/layout/vList2"/>
    <dgm:cxn modelId="{5F17B1A2-3C88-4FDF-B652-E0C723DCEB07}" type="presParOf" srcId="{F49EAD50-7418-4D0E-A4FD-DCCFFB807130}" destId="{573A49B6-784C-4F12-A6E2-2FC9DA51F049}" srcOrd="2" destOrd="0" presId="urn:microsoft.com/office/officeart/2005/8/layout/vList2"/>
    <dgm:cxn modelId="{C2759BD7-0A87-4E81-9B8F-888141CA55F2}" type="presParOf" srcId="{F49EAD50-7418-4D0E-A4FD-DCCFFB807130}" destId="{3B736FEE-5581-4846-8C3D-39C4ABDC1FAF}" srcOrd="3" destOrd="0" presId="urn:microsoft.com/office/officeart/2005/8/layout/vList2"/>
    <dgm:cxn modelId="{79A2E6FC-EED3-4B06-91E0-390A3D9CF0D2}" type="presParOf" srcId="{F49EAD50-7418-4D0E-A4FD-DCCFFB807130}" destId="{65EE5958-163A-4361-9CD0-250971B45456}" srcOrd="4" destOrd="0" presId="urn:microsoft.com/office/officeart/2005/8/layout/vList2"/>
    <dgm:cxn modelId="{9B5207C5-0FB6-47A5-9D0D-BD7BB59FDB7A}" type="presParOf" srcId="{F49EAD50-7418-4D0E-A4FD-DCCFFB807130}" destId="{5B3A26CC-1F88-4288-93DA-AF70E5D8BD4E}" srcOrd="5" destOrd="0" presId="urn:microsoft.com/office/officeart/2005/8/layout/vList2"/>
    <dgm:cxn modelId="{CCBD6A5D-8EDA-4D60-8A78-0394BBA27446}" type="presParOf" srcId="{F49EAD50-7418-4D0E-A4FD-DCCFFB807130}" destId="{B53F23F6-9BDE-48A9-B867-21789D9F44D8}" srcOrd="6" destOrd="0" presId="urn:microsoft.com/office/officeart/2005/8/layout/vList2"/>
    <dgm:cxn modelId="{827F0B8C-CEDA-4E80-8734-3091686263AF}" type="presParOf" srcId="{F49EAD50-7418-4D0E-A4FD-DCCFFB807130}" destId="{6AA93F17-86C6-4E3E-A045-FACD58B83C6C}" srcOrd="7"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00408F5-19AB-44CC-BB22-E84830BAD50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C754FC41-C825-4384-AEDD-502CB0AFCCE8}">
      <dgm:prSet/>
      <dgm:spPr/>
      <dgm:t>
        <a:bodyPr/>
        <a:lstStyle/>
        <a:p>
          <a:pPr algn="just"/>
          <a:r>
            <a:rPr lang="en-US" b="1">
              <a:latin typeface="Times New Roman" panose="02020603050405020304" pitchFamily="18" charset="0"/>
              <a:cs typeface="Times New Roman" panose="02020603050405020304" pitchFamily="18" charset="0"/>
            </a:rPr>
            <a:t>Nature: Biological Influences</a:t>
          </a:r>
          <a:endParaRPr lang="en-GB">
            <a:latin typeface="Times New Roman" panose="02020603050405020304" pitchFamily="18" charset="0"/>
            <a:cs typeface="Times New Roman" panose="02020603050405020304" pitchFamily="18" charset="0"/>
          </a:endParaRPr>
        </a:p>
      </dgm:t>
    </dgm:pt>
    <dgm:pt modelId="{E59D13F7-3133-48EC-9B26-B8A5693222FF}" type="parTrans" cxnId="{0463439E-B73C-423A-BE13-50E75C4BA906}">
      <dgm:prSet/>
      <dgm:spPr/>
      <dgm:t>
        <a:bodyPr/>
        <a:lstStyle/>
        <a:p>
          <a:endParaRPr lang="en-GB"/>
        </a:p>
      </dgm:t>
    </dgm:pt>
    <dgm:pt modelId="{A988B7F3-BBD7-490E-BAAE-AC869CAB71C5}" type="sibTrans" cxnId="{0463439E-B73C-423A-BE13-50E75C4BA906}">
      <dgm:prSet/>
      <dgm:spPr/>
      <dgm:t>
        <a:bodyPr/>
        <a:lstStyle/>
        <a:p>
          <a:endParaRPr lang="en-GB"/>
        </a:p>
      </dgm:t>
    </dgm:pt>
    <dgm:pt modelId="{6143E31F-FEE6-4271-9C2E-3E1BA0B1ABB1}">
      <dgm:prSet/>
      <dgm:spPr/>
      <dgm:t>
        <a:bodyPr/>
        <a:lstStyle/>
        <a:p>
          <a:pPr algn="just"/>
          <a:r>
            <a:rPr lang="en-US" dirty="0">
              <a:latin typeface="Times New Roman" panose="02020603050405020304" pitchFamily="18" charset="0"/>
              <a:cs typeface="Times New Roman" panose="02020603050405020304" pitchFamily="18" charset="0"/>
            </a:rPr>
            <a:t>Genetic characteristics.</a:t>
          </a:r>
          <a:endParaRPr lang="en-GB" dirty="0">
            <a:latin typeface="Times New Roman" panose="02020603050405020304" pitchFamily="18" charset="0"/>
            <a:cs typeface="Times New Roman" panose="02020603050405020304" pitchFamily="18" charset="0"/>
          </a:endParaRPr>
        </a:p>
      </dgm:t>
    </dgm:pt>
    <dgm:pt modelId="{EEDD7101-E7F2-4138-8923-6DBFBA80B579}" type="parTrans" cxnId="{41E7C4D5-7460-4DED-8D83-E9A3238B6154}">
      <dgm:prSet/>
      <dgm:spPr/>
      <dgm:t>
        <a:bodyPr/>
        <a:lstStyle/>
        <a:p>
          <a:endParaRPr lang="en-GB"/>
        </a:p>
      </dgm:t>
    </dgm:pt>
    <dgm:pt modelId="{B8ACD999-9667-4610-AF3E-43F90A2DFB2B}" type="sibTrans" cxnId="{41E7C4D5-7460-4DED-8D83-E9A3238B6154}">
      <dgm:prSet/>
      <dgm:spPr/>
      <dgm:t>
        <a:bodyPr/>
        <a:lstStyle/>
        <a:p>
          <a:endParaRPr lang="en-GB"/>
        </a:p>
      </dgm:t>
    </dgm:pt>
    <dgm:pt modelId="{76538FC2-E3A5-471B-81D7-0DDB3D0CDCE0}">
      <dgm:prSet/>
      <dgm:spPr/>
      <dgm:t>
        <a:bodyPr/>
        <a:lstStyle/>
        <a:p>
          <a:pPr algn="just"/>
          <a:r>
            <a:rPr lang="en-US" dirty="0">
              <a:latin typeface="Times New Roman" panose="02020603050405020304" pitchFamily="18" charset="0"/>
              <a:cs typeface="Times New Roman" panose="02020603050405020304" pitchFamily="18" charset="0"/>
            </a:rPr>
            <a:t>Temperament and individual differences.</a:t>
          </a:r>
          <a:endParaRPr lang="en-GB" dirty="0">
            <a:latin typeface="Times New Roman" panose="02020603050405020304" pitchFamily="18" charset="0"/>
            <a:cs typeface="Times New Roman" panose="02020603050405020304" pitchFamily="18" charset="0"/>
          </a:endParaRPr>
        </a:p>
      </dgm:t>
    </dgm:pt>
    <dgm:pt modelId="{9900809F-356C-4087-9F48-E6C69BAA839C}" type="parTrans" cxnId="{14A727DE-A5C5-436C-953B-C4C8C65AA2BB}">
      <dgm:prSet/>
      <dgm:spPr/>
      <dgm:t>
        <a:bodyPr/>
        <a:lstStyle/>
        <a:p>
          <a:endParaRPr lang="en-GB"/>
        </a:p>
      </dgm:t>
    </dgm:pt>
    <dgm:pt modelId="{3A1DDD73-6C35-460D-A34E-395DD7115BD8}" type="sibTrans" cxnId="{14A727DE-A5C5-436C-953B-C4C8C65AA2BB}">
      <dgm:prSet/>
      <dgm:spPr/>
      <dgm:t>
        <a:bodyPr/>
        <a:lstStyle/>
        <a:p>
          <a:endParaRPr lang="en-GB"/>
        </a:p>
      </dgm:t>
    </dgm:pt>
    <dgm:pt modelId="{530F3257-9C1B-4E1B-A819-28F72AD80ADE}">
      <dgm:prSet/>
      <dgm:spPr/>
      <dgm:t>
        <a:bodyPr/>
        <a:lstStyle/>
        <a:p>
          <a:pPr algn="just"/>
          <a:r>
            <a:rPr lang="en-US" dirty="0">
              <a:latin typeface="Times New Roman" panose="02020603050405020304" pitchFamily="18" charset="0"/>
              <a:cs typeface="Times New Roman" panose="02020603050405020304" pitchFamily="18" charset="0"/>
            </a:rPr>
            <a:t>Physiological responses to stress </a:t>
          </a:r>
          <a:r>
            <a:rPr lang="en-GB" b="0" i="0" dirty="0">
              <a:latin typeface="Times New Roman" panose="02020603050405020304" pitchFamily="18" charset="0"/>
              <a:cs typeface="Times New Roman" panose="02020603050405020304" pitchFamily="18" charset="0"/>
            </a:rPr>
            <a:t>(Jensen, 2025)</a:t>
          </a:r>
          <a:r>
            <a:rPr lang="en-US" dirty="0">
              <a:latin typeface="Times New Roman" panose="02020603050405020304" pitchFamily="18" charset="0"/>
              <a:cs typeface="Times New Roman" panose="02020603050405020304" pitchFamily="18" charset="0"/>
            </a:rPr>
            <a:t>.</a:t>
          </a:r>
          <a:endParaRPr lang="en-GB" dirty="0">
            <a:latin typeface="Times New Roman" panose="02020603050405020304" pitchFamily="18" charset="0"/>
            <a:cs typeface="Times New Roman" panose="02020603050405020304" pitchFamily="18" charset="0"/>
          </a:endParaRPr>
        </a:p>
      </dgm:t>
    </dgm:pt>
    <dgm:pt modelId="{84ABECE2-E5D4-4035-9264-929FB5469A79}" type="parTrans" cxnId="{D43381D2-B452-4660-B144-D434BEC59222}">
      <dgm:prSet/>
      <dgm:spPr/>
      <dgm:t>
        <a:bodyPr/>
        <a:lstStyle/>
        <a:p>
          <a:endParaRPr lang="en-GB"/>
        </a:p>
      </dgm:t>
    </dgm:pt>
    <dgm:pt modelId="{F08A32A8-5AC3-4116-9998-63D5ABAFD67E}" type="sibTrans" cxnId="{D43381D2-B452-4660-B144-D434BEC59222}">
      <dgm:prSet/>
      <dgm:spPr/>
      <dgm:t>
        <a:bodyPr/>
        <a:lstStyle/>
        <a:p>
          <a:endParaRPr lang="en-GB"/>
        </a:p>
      </dgm:t>
    </dgm:pt>
    <dgm:pt modelId="{F961514C-F938-4F0C-83F3-8A885D4906C1}">
      <dgm:prSet/>
      <dgm:spPr/>
      <dgm:t>
        <a:bodyPr/>
        <a:lstStyle/>
        <a:p>
          <a:pPr algn="just"/>
          <a:r>
            <a:rPr lang="en-US" b="1">
              <a:latin typeface="Times New Roman" panose="02020603050405020304" pitchFamily="18" charset="0"/>
              <a:cs typeface="Times New Roman" panose="02020603050405020304" pitchFamily="18" charset="0"/>
            </a:rPr>
            <a:t>Nurture: Environmental Influences</a:t>
          </a:r>
          <a:endParaRPr lang="en-GB">
            <a:latin typeface="Times New Roman" panose="02020603050405020304" pitchFamily="18" charset="0"/>
            <a:cs typeface="Times New Roman" panose="02020603050405020304" pitchFamily="18" charset="0"/>
          </a:endParaRPr>
        </a:p>
      </dgm:t>
    </dgm:pt>
    <dgm:pt modelId="{CA7DE9CE-A29F-4EC3-88C9-A0E21B765516}" type="parTrans" cxnId="{84D6942D-9897-45BB-BFEA-3A62110D52D5}">
      <dgm:prSet/>
      <dgm:spPr/>
      <dgm:t>
        <a:bodyPr/>
        <a:lstStyle/>
        <a:p>
          <a:endParaRPr lang="en-GB"/>
        </a:p>
      </dgm:t>
    </dgm:pt>
    <dgm:pt modelId="{6A70E559-A98B-4DBB-8DBB-4D42BACF59BF}" type="sibTrans" cxnId="{84D6942D-9897-45BB-BFEA-3A62110D52D5}">
      <dgm:prSet/>
      <dgm:spPr/>
      <dgm:t>
        <a:bodyPr/>
        <a:lstStyle/>
        <a:p>
          <a:endParaRPr lang="en-GB"/>
        </a:p>
      </dgm:t>
    </dgm:pt>
    <dgm:pt modelId="{93162C36-1161-4B9C-BDB9-4A1F75DF6160}">
      <dgm:prSet/>
      <dgm:spPr/>
      <dgm:t>
        <a:bodyPr/>
        <a:lstStyle/>
        <a:p>
          <a:pPr algn="just"/>
          <a:r>
            <a:rPr lang="en-US">
              <a:latin typeface="Times New Roman" panose="02020603050405020304" pitchFamily="18" charset="0"/>
              <a:cs typeface="Times New Roman" panose="02020603050405020304" pitchFamily="18" charset="0"/>
            </a:rPr>
            <a:t>Caregiver relationships.</a:t>
          </a:r>
          <a:endParaRPr lang="en-GB">
            <a:latin typeface="Times New Roman" panose="02020603050405020304" pitchFamily="18" charset="0"/>
            <a:cs typeface="Times New Roman" panose="02020603050405020304" pitchFamily="18" charset="0"/>
          </a:endParaRPr>
        </a:p>
      </dgm:t>
    </dgm:pt>
    <dgm:pt modelId="{49B7EFF8-2593-4BCE-96AC-274F1D211D3C}" type="parTrans" cxnId="{A3981038-C15F-4EF4-9684-F5A69192C360}">
      <dgm:prSet/>
      <dgm:spPr/>
      <dgm:t>
        <a:bodyPr/>
        <a:lstStyle/>
        <a:p>
          <a:endParaRPr lang="en-GB"/>
        </a:p>
      </dgm:t>
    </dgm:pt>
    <dgm:pt modelId="{AB13B1C9-9AC6-4718-9B50-12AEC49355BE}" type="sibTrans" cxnId="{A3981038-C15F-4EF4-9684-F5A69192C360}">
      <dgm:prSet/>
      <dgm:spPr/>
      <dgm:t>
        <a:bodyPr/>
        <a:lstStyle/>
        <a:p>
          <a:endParaRPr lang="en-GB"/>
        </a:p>
      </dgm:t>
    </dgm:pt>
    <dgm:pt modelId="{FD07DDD1-4D53-4A07-9657-20AB85421A7D}">
      <dgm:prSet/>
      <dgm:spPr/>
      <dgm:t>
        <a:bodyPr/>
        <a:lstStyle/>
        <a:p>
          <a:pPr algn="just"/>
          <a:r>
            <a:rPr lang="en-US">
              <a:latin typeface="Times New Roman" panose="02020603050405020304" pitchFamily="18" charset="0"/>
              <a:cs typeface="Times New Roman" panose="02020603050405020304" pitchFamily="18" charset="0"/>
            </a:rPr>
            <a:t>Family circumstances and experiences.</a:t>
          </a:r>
          <a:endParaRPr lang="en-GB">
            <a:latin typeface="Times New Roman" panose="02020603050405020304" pitchFamily="18" charset="0"/>
            <a:cs typeface="Times New Roman" panose="02020603050405020304" pitchFamily="18" charset="0"/>
          </a:endParaRPr>
        </a:p>
      </dgm:t>
    </dgm:pt>
    <dgm:pt modelId="{7315B15E-5137-4296-B205-B3A234C080D8}" type="parTrans" cxnId="{DA1CDEB4-6908-412F-8FFC-4BD6BDE26918}">
      <dgm:prSet/>
      <dgm:spPr/>
      <dgm:t>
        <a:bodyPr/>
        <a:lstStyle/>
        <a:p>
          <a:endParaRPr lang="en-GB"/>
        </a:p>
      </dgm:t>
    </dgm:pt>
    <dgm:pt modelId="{73B2FC4B-7A68-41B3-AAAF-E07C2BC3A827}" type="sibTrans" cxnId="{DA1CDEB4-6908-412F-8FFC-4BD6BDE26918}">
      <dgm:prSet/>
      <dgm:spPr/>
      <dgm:t>
        <a:bodyPr/>
        <a:lstStyle/>
        <a:p>
          <a:endParaRPr lang="en-GB"/>
        </a:p>
      </dgm:t>
    </dgm:pt>
    <dgm:pt modelId="{AE3A1F78-AA88-4D2E-92FC-A1D31CD92868}">
      <dgm:prSet/>
      <dgm:spPr/>
      <dgm:t>
        <a:bodyPr/>
        <a:lstStyle/>
        <a:p>
          <a:pPr algn="just"/>
          <a:r>
            <a:rPr lang="en-US">
              <a:latin typeface="Times New Roman" panose="02020603050405020304" pitchFamily="18" charset="0"/>
              <a:cs typeface="Times New Roman" panose="02020603050405020304" pitchFamily="18" charset="0"/>
            </a:rPr>
            <a:t>Nursery environment and social interactions.</a:t>
          </a:r>
          <a:endParaRPr lang="en-GB">
            <a:latin typeface="Times New Roman" panose="02020603050405020304" pitchFamily="18" charset="0"/>
            <a:cs typeface="Times New Roman" panose="02020603050405020304" pitchFamily="18" charset="0"/>
          </a:endParaRPr>
        </a:p>
      </dgm:t>
    </dgm:pt>
    <dgm:pt modelId="{7BEED001-CBA6-4E94-8E06-6BAC47B52460}" type="parTrans" cxnId="{AECA1654-49A5-4540-AF8F-F117465F8F0A}">
      <dgm:prSet/>
      <dgm:spPr/>
      <dgm:t>
        <a:bodyPr/>
        <a:lstStyle/>
        <a:p>
          <a:endParaRPr lang="en-GB"/>
        </a:p>
      </dgm:t>
    </dgm:pt>
    <dgm:pt modelId="{730B6E95-0F66-4ED1-8207-98F8CE859107}" type="sibTrans" cxnId="{AECA1654-49A5-4540-AF8F-F117465F8F0A}">
      <dgm:prSet/>
      <dgm:spPr/>
      <dgm:t>
        <a:bodyPr/>
        <a:lstStyle/>
        <a:p>
          <a:endParaRPr lang="en-GB"/>
        </a:p>
      </dgm:t>
    </dgm:pt>
    <dgm:pt modelId="{A6D32AD9-C3A2-4E91-ADBB-FAF718406BDB}">
      <dgm:prSet/>
      <dgm:spPr/>
      <dgm:t>
        <a:bodyPr/>
        <a:lstStyle/>
        <a:p>
          <a:pPr algn="just"/>
          <a:r>
            <a:rPr lang="en-US" b="1">
              <a:latin typeface="Times New Roman" panose="02020603050405020304" pitchFamily="18" charset="0"/>
              <a:cs typeface="Times New Roman" panose="02020603050405020304" pitchFamily="18" charset="0"/>
            </a:rPr>
            <a:t>Interaction Between Nature and Nurture</a:t>
          </a:r>
          <a:endParaRPr lang="en-GB">
            <a:latin typeface="Times New Roman" panose="02020603050405020304" pitchFamily="18" charset="0"/>
            <a:cs typeface="Times New Roman" panose="02020603050405020304" pitchFamily="18" charset="0"/>
          </a:endParaRPr>
        </a:p>
      </dgm:t>
    </dgm:pt>
    <dgm:pt modelId="{1F5F9728-FD2D-45C9-B6F8-FF84FA751C41}" type="parTrans" cxnId="{ABE65FA5-FA75-4166-AB4F-853D0F96B849}">
      <dgm:prSet/>
      <dgm:spPr/>
      <dgm:t>
        <a:bodyPr/>
        <a:lstStyle/>
        <a:p>
          <a:endParaRPr lang="en-GB"/>
        </a:p>
      </dgm:t>
    </dgm:pt>
    <dgm:pt modelId="{BB2D47F7-3879-4CE9-AB7F-B5FCA47D715C}" type="sibTrans" cxnId="{ABE65FA5-FA75-4166-AB4F-853D0F96B849}">
      <dgm:prSet/>
      <dgm:spPr/>
      <dgm:t>
        <a:bodyPr/>
        <a:lstStyle/>
        <a:p>
          <a:endParaRPr lang="en-GB"/>
        </a:p>
      </dgm:t>
    </dgm:pt>
    <dgm:pt modelId="{935BC60A-DFDD-4400-A90D-131B1BDB26FD}">
      <dgm:prSet/>
      <dgm:spPr/>
      <dgm:t>
        <a:bodyPr/>
        <a:lstStyle/>
        <a:p>
          <a:pPr algn="just"/>
          <a:r>
            <a:rPr lang="en-US" dirty="0">
              <a:latin typeface="Times New Roman" panose="02020603050405020304" pitchFamily="18" charset="0"/>
              <a:cs typeface="Times New Roman" panose="02020603050405020304" pitchFamily="18" charset="0"/>
            </a:rPr>
            <a:t>Biological characteristics and environmental experiences interact in shaping development (Bosmans et al., 2020).</a:t>
          </a:r>
          <a:endParaRPr lang="en-GB" dirty="0">
            <a:latin typeface="Times New Roman" panose="02020603050405020304" pitchFamily="18" charset="0"/>
            <a:cs typeface="Times New Roman" panose="02020603050405020304" pitchFamily="18" charset="0"/>
          </a:endParaRPr>
        </a:p>
      </dgm:t>
    </dgm:pt>
    <dgm:pt modelId="{66C01842-2CA9-466C-AD9D-DFB775F0D1C4}" type="parTrans" cxnId="{DA8A3A3E-712E-45E8-8F9F-EE157A56BD2C}">
      <dgm:prSet/>
      <dgm:spPr/>
      <dgm:t>
        <a:bodyPr/>
        <a:lstStyle/>
        <a:p>
          <a:endParaRPr lang="en-GB"/>
        </a:p>
      </dgm:t>
    </dgm:pt>
    <dgm:pt modelId="{E77D60AF-8698-4AB9-A35C-4C79F6DADC07}" type="sibTrans" cxnId="{DA8A3A3E-712E-45E8-8F9F-EE157A56BD2C}">
      <dgm:prSet/>
      <dgm:spPr/>
      <dgm:t>
        <a:bodyPr/>
        <a:lstStyle/>
        <a:p>
          <a:endParaRPr lang="en-GB"/>
        </a:p>
      </dgm:t>
    </dgm:pt>
    <dgm:pt modelId="{474C2836-A389-4B18-85CF-4E1BAB9F6191}">
      <dgm:prSet/>
      <dgm:spPr/>
      <dgm:t>
        <a:bodyPr/>
        <a:lstStyle/>
        <a:p>
          <a:pPr algn="just"/>
          <a:r>
            <a:rPr lang="en-US" dirty="0">
              <a:latin typeface="Times New Roman" panose="02020603050405020304" pitchFamily="18" charset="0"/>
              <a:cs typeface="Times New Roman" panose="02020603050405020304" pitchFamily="18" charset="0"/>
            </a:rPr>
            <a:t>Support should reflect Shona's individual circumstances.</a:t>
          </a:r>
          <a:endParaRPr lang="en-GB" dirty="0">
            <a:latin typeface="Times New Roman" panose="02020603050405020304" pitchFamily="18" charset="0"/>
            <a:cs typeface="Times New Roman" panose="02020603050405020304" pitchFamily="18" charset="0"/>
          </a:endParaRPr>
        </a:p>
      </dgm:t>
    </dgm:pt>
    <dgm:pt modelId="{DB9D74DC-FAEF-49FA-A58B-E8F29E4F04AD}" type="parTrans" cxnId="{CA4596CE-3C2A-4655-A973-ADC43100065B}">
      <dgm:prSet/>
      <dgm:spPr/>
      <dgm:t>
        <a:bodyPr/>
        <a:lstStyle/>
        <a:p>
          <a:endParaRPr lang="en-GB"/>
        </a:p>
      </dgm:t>
    </dgm:pt>
    <dgm:pt modelId="{BA34697D-4D9F-46FF-B3AA-B11DC3F8A409}" type="sibTrans" cxnId="{CA4596CE-3C2A-4655-A973-ADC43100065B}">
      <dgm:prSet/>
      <dgm:spPr/>
      <dgm:t>
        <a:bodyPr/>
        <a:lstStyle/>
        <a:p>
          <a:endParaRPr lang="en-GB"/>
        </a:p>
      </dgm:t>
    </dgm:pt>
    <dgm:pt modelId="{96908178-5AC2-45AD-A427-8DDAA5082B9A}" type="pres">
      <dgm:prSet presAssocID="{700408F5-19AB-44CC-BB22-E84830BAD503}" presName="linear" presStyleCnt="0">
        <dgm:presLayoutVars>
          <dgm:animLvl val="lvl"/>
          <dgm:resizeHandles val="exact"/>
        </dgm:presLayoutVars>
      </dgm:prSet>
      <dgm:spPr/>
    </dgm:pt>
    <dgm:pt modelId="{1DC706BE-602E-48B3-8410-CDFD6A3D11CC}" type="pres">
      <dgm:prSet presAssocID="{C754FC41-C825-4384-AEDD-502CB0AFCCE8}" presName="parentText" presStyleLbl="node1" presStyleIdx="0" presStyleCnt="3" custLinFactNeighborX="-1022" custLinFactNeighborY="-1263">
        <dgm:presLayoutVars>
          <dgm:chMax val="0"/>
          <dgm:bulletEnabled val="1"/>
        </dgm:presLayoutVars>
      </dgm:prSet>
      <dgm:spPr/>
    </dgm:pt>
    <dgm:pt modelId="{B8146791-EFF0-4B54-971F-9CA48C0FB1E4}" type="pres">
      <dgm:prSet presAssocID="{C754FC41-C825-4384-AEDD-502CB0AFCCE8}" presName="childText" presStyleLbl="revTx" presStyleIdx="0" presStyleCnt="3">
        <dgm:presLayoutVars>
          <dgm:bulletEnabled val="1"/>
        </dgm:presLayoutVars>
      </dgm:prSet>
      <dgm:spPr/>
    </dgm:pt>
    <dgm:pt modelId="{F8C08DFD-21F2-45FF-8BE4-7C5CC34D8237}" type="pres">
      <dgm:prSet presAssocID="{F961514C-F938-4F0C-83F3-8A885D4906C1}" presName="parentText" presStyleLbl="node1" presStyleIdx="1" presStyleCnt="3">
        <dgm:presLayoutVars>
          <dgm:chMax val="0"/>
          <dgm:bulletEnabled val="1"/>
        </dgm:presLayoutVars>
      </dgm:prSet>
      <dgm:spPr/>
    </dgm:pt>
    <dgm:pt modelId="{C4C644F8-E584-4476-8FEC-BD7D75EBE04C}" type="pres">
      <dgm:prSet presAssocID="{F961514C-F938-4F0C-83F3-8A885D4906C1}" presName="childText" presStyleLbl="revTx" presStyleIdx="1" presStyleCnt="3">
        <dgm:presLayoutVars>
          <dgm:bulletEnabled val="1"/>
        </dgm:presLayoutVars>
      </dgm:prSet>
      <dgm:spPr/>
    </dgm:pt>
    <dgm:pt modelId="{83ADF23F-577B-4C9F-8005-A8D5C0B04212}" type="pres">
      <dgm:prSet presAssocID="{A6D32AD9-C3A2-4E91-ADBB-FAF718406BDB}" presName="parentText" presStyleLbl="node1" presStyleIdx="2" presStyleCnt="3">
        <dgm:presLayoutVars>
          <dgm:chMax val="0"/>
          <dgm:bulletEnabled val="1"/>
        </dgm:presLayoutVars>
      </dgm:prSet>
      <dgm:spPr/>
    </dgm:pt>
    <dgm:pt modelId="{BD2932A2-869E-4FF8-AE5F-AB4D2F127236}" type="pres">
      <dgm:prSet presAssocID="{A6D32AD9-C3A2-4E91-ADBB-FAF718406BDB}" presName="childText" presStyleLbl="revTx" presStyleIdx="2" presStyleCnt="3">
        <dgm:presLayoutVars>
          <dgm:bulletEnabled val="1"/>
        </dgm:presLayoutVars>
      </dgm:prSet>
      <dgm:spPr/>
    </dgm:pt>
  </dgm:ptLst>
  <dgm:cxnLst>
    <dgm:cxn modelId="{36083F0C-591C-48A4-AF3A-24EDA810703A}" type="presOf" srcId="{474C2836-A389-4B18-85CF-4E1BAB9F6191}" destId="{BD2932A2-869E-4FF8-AE5F-AB4D2F127236}" srcOrd="0" destOrd="1" presId="urn:microsoft.com/office/officeart/2005/8/layout/vList2"/>
    <dgm:cxn modelId="{FE0E7C16-C453-4654-8CA7-17580C61234B}" type="presOf" srcId="{700408F5-19AB-44CC-BB22-E84830BAD503}" destId="{96908178-5AC2-45AD-A427-8DDAA5082B9A}" srcOrd="0" destOrd="0" presId="urn:microsoft.com/office/officeart/2005/8/layout/vList2"/>
    <dgm:cxn modelId="{84D6942D-9897-45BB-BFEA-3A62110D52D5}" srcId="{700408F5-19AB-44CC-BB22-E84830BAD503}" destId="{F961514C-F938-4F0C-83F3-8A885D4906C1}" srcOrd="1" destOrd="0" parTransId="{CA7DE9CE-A29F-4EC3-88C9-A0E21B765516}" sibTransId="{6A70E559-A98B-4DBB-8DBB-4D42BACF59BF}"/>
    <dgm:cxn modelId="{A3981038-C15F-4EF4-9684-F5A69192C360}" srcId="{F961514C-F938-4F0C-83F3-8A885D4906C1}" destId="{93162C36-1161-4B9C-BDB9-4A1F75DF6160}" srcOrd="0" destOrd="0" parTransId="{49B7EFF8-2593-4BCE-96AC-274F1D211D3C}" sibTransId="{AB13B1C9-9AC6-4718-9B50-12AEC49355BE}"/>
    <dgm:cxn modelId="{B88ED43B-1987-4277-BBB5-44BDCE4EA730}" type="presOf" srcId="{C754FC41-C825-4384-AEDD-502CB0AFCCE8}" destId="{1DC706BE-602E-48B3-8410-CDFD6A3D11CC}" srcOrd="0" destOrd="0" presId="urn:microsoft.com/office/officeart/2005/8/layout/vList2"/>
    <dgm:cxn modelId="{DA8A3A3E-712E-45E8-8F9F-EE157A56BD2C}" srcId="{A6D32AD9-C3A2-4E91-ADBB-FAF718406BDB}" destId="{935BC60A-DFDD-4400-A90D-131B1BDB26FD}" srcOrd="0" destOrd="0" parTransId="{66C01842-2CA9-466C-AD9D-DFB775F0D1C4}" sibTransId="{E77D60AF-8698-4AB9-A35C-4C79F6DADC07}"/>
    <dgm:cxn modelId="{6E65983F-F1CD-4164-9DD6-64E25DB4881F}" type="presOf" srcId="{76538FC2-E3A5-471B-81D7-0DDB3D0CDCE0}" destId="{B8146791-EFF0-4B54-971F-9CA48C0FB1E4}" srcOrd="0" destOrd="1" presId="urn:microsoft.com/office/officeart/2005/8/layout/vList2"/>
    <dgm:cxn modelId="{F0AE8A4A-6BC7-4FF5-BFA9-AE9FE057F132}" type="presOf" srcId="{93162C36-1161-4B9C-BDB9-4A1F75DF6160}" destId="{C4C644F8-E584-4476-8FEC-BD7D75EBE04C}" srcOrd="0" destOrd="0" presId="urn:microsoft.com/office/officeart/2005/8/layout/vList2"/>
    <dgm:cxn modelId="{AECA1654-49A5-4540-AF8F-F117465F8F0A}" srcId="{F961514C-F938-4F0C-83F3-8A885D4906C1}" destId="{AE3A1F78-AA88-4D2E-92FC-A1D31CD92868}" srcOrd="2" destOrd="0" parTransId="{7BEED001-CBA6-4E94-8E06-6BAC47B52460}" sibTransId="{730B6E95-0F66-4ED1-8207-98F8CE859107}"/>
    <dgm:cxn modelId="{71B3958E-004E-414F-859C-D8EAD6A1FF1A}" type="presOf" srcId="{FD07DDD1-4D53-4A07-9657-20AB85421A7D}" destId="{C4C644F8-E584-4476-8FEC-BD7D75EBE04C}" srcOrd="0" destOrd="1" presId="urn:microsoft.com/office/officeart/2005/8/layout/vList2"/>
    <dgm:cxn modelId="{474B5693-BFE5-4A70-ACEE-506A8CD03230}" type="presOf" srcId="{530F3257-9C1B-4E1B-A819-28F72AD80ADE}" destId="{B8146791-EFF0-4B54-971F-9CA48C0FB1E4}" srcOrd="0" destOrd="2" presId="urn:microsoft.com/office/officeart/2005/8/layout/vList2"/>
    <dgm:cxn modelId="{401D019C-4812-45FF-87B6-07F86B002393}" type="presOf" srcId="{935BC60A-DFDD-4400-A90D-131B1BDB26FD}" destId="{BD2932A2-869E-4FF8-AE5F-AB4D2F127236}" srcOrd="0" destOrd="0" presId="urn:microsoft.com/office/officeart/2005/8/layout/vList2"/>
    <dgm:cxn modelId="{0463439E-B73C-423A-BE13-50E75C4BA906}" srcId="{700408F5-19AB-44CC-BB22-E84830BAD503}" destId="{C754FC41-C825-4384-AEDD-502CB0AFCCE8}" srcOrd="0" destOrd="0" parTransId="{E59D13F7-3133-48EC-9B26-B8A5693222FF}" sibTransId="{A988B7F3-BBD7-490E-BAAE-AC869CAB71C5}"/>
    <dgm:cxn modelId="{3BE46CA0-750A-454B-98CB-117351877255}" type="presOf" srcId="{A6D32AD9-C3A2-4E91-ADBB-FAF718406BDB}" destId="{83ADF23F-577B-4C9F-8005-A8D5C0B04212}" srcOrd="0" destOrd="0" presId="urn:microsoft.com/office/officeart/2005/8/layout/vList2"/>
    <dgm:cxn modelId="{ABE65FA5-FA75-4166-AB4F-853D0F96B849}" srcId="{700408F5-19AB-44CC-BB22-E84830BAD503}" destId="{A6D32AD9-C3A2-4E91-ADBB-FAF718406BDB}" srcOrd="2" destOrd="0" parTransId="{1F5F9728-FD2D-45C9-B6F8-FF84FA751C41}" sibTransId="{BB2D47F7-3879-4CE9-AB7F-B5FCA47D715C}"/>
    <dgm:cxn modelId="{ADDBD8AF-40BF-41B5-9FAE-BE0F65D159DC}" type="presOf" srcId="{6143E31F-FEE6-4271-9C2E-3E1BA0B1ABB1}" destId="{B8146791-EFF0-4B54-971F-9CA48C0FB1E4}" srcOrd="0" destOrd="0" presId="urn:microsoft.com/office/officeart/2005/8/layout/vList2"/>
    <dgm:cxn modelId="{DA1CDEB4-6908-412F-8FFC-4BD6BDE26918}" srcId="{F961514C-F938-4F0C-83F3-8A885D4906C1}" destId="{FD07DDD1-4D53-4A07-9657-20AB85421A7D}" srcOrd="1" destOrd="0" parTransId="{7315B15E-5137-4296-B205-B3A234C080D8}" sibTransId="{73B2FC4B-7A68-41B3-AAAF-E07C2BC3A827}"/>
    <dgm:cxn modelId="{878E77C9-94D7-4C0D-A070-5E9D92C0888A}" type="presOf" srcId="{AE3A1F78-AA88-4D2E-92FC-A1D31CD92868}" destId="{C4C644F8-E584-4476-8FEC-BD7D75EBE04C}" srcOrd="0" destOrd="2" presId="urn:microsoft.com/office/officeart/2005/8/layout/vList2"/>
    <dgm:cxn modelId="{CA4596CE-3C2A-4655-A973-ADC43100065B}" srcId="{A6D32AD9-C3A2-4E91-ADBB-FAF718406BDB}" destId="{474C2836-A389-4B18-85CF-4E1BAB9F6191}" srcOrd="1" destOrd="0" parTransId="{DB9D74DC-FAEF-49FA-A58B-E8F29E4F04AD}" sibTransId="{BA34697D-4D9F-46FF-B3AA-B11DC3F8A409}"/>
    <dgm:cxn modelId="{D43381D2-B452-4660-B144-D434BEC59222}" srcId="{C754FC41-C825-4384-AEDD-502CB0AFCCE8}" destId="{530F3257-9C1B-4E1B-A819-28F72AD80ADE}" srcOrd="2" destOrd="0" parTransId="{84ABECE2-E5D4-4035-9264-929FB5469A79}" sibTransId="{F08A32A8-5AC3-4116-9998-63D5ABAFD67E}"/>
    <dgm:cxn modelId="{41E7C4D5-7460-4DED-8D83-E9A3238B6154}" srcId="{C754FC41-C825-4384-AEDD-502CB0AFCCE8}" destId="{6143E31F-FEE6-4271-9C2E-3E1BA0B1ABB1}" srcOrd="0" destOrd="0" parTransId="{EEDD7101-E7F2-4138-8923-6DBFBA80B579}" sibTransId="{B8ACD999-9667-4610-AF3E-43F90A2DFB2B}"/>
    <dgm:cxn modelId="{14A727DE-A5C5-436C-953B-C4C8C65AA2BB}" srcId="{C754FC41-C825-4384-AEDD-502CB0AFCCE8}" destId="{76538FC2-E3A5-471B-81D7-0DDB3D0CDCE0}" srcOrd="1" destOrd="0" parTransId="{9900809F-356C-4087-9F48-E6C69BAA839C}" sibTransId="{3A1DDD73-6C35-460D-A34E-395DD7115BD8}"/>
    <dgm:cxn modelId="{5FC867E5-B4BB-416E-96E6-77F4CDDF8F99}" type="presOf" srcId="{F961514C-F938-4F0C-83F3-8A885D4906C1}" destId="{F8C08DFD-21F2-45FF-8BE4-7C5CC34D8237}" srcOrd="0" destOrd="0" presId="urn:microsoft.com/office/officeart/2005/8/layout/vList2"/>
    <dgm:cxn modelId="{E9B59F27-5636-4F61-BB90-1083815BFF98}" type="presParOf" srcId="{96908178-5AC2-45AD-A427-8DDAA5082B9A}" destId="{1DC706BE-602E-48B3-8410-CDFD6A3D11CC}" srcOrd="0" destOrd="0" presId="urn:microsoft.com/office/officeart/2005/8/layout/vList2"/>
    <dgm:cxn modelId="{979D80D3-7924-44B3-AD6C-9DFC8E0EE1C4}" type="presParOf" srcId="{96908178-5AC2-45AD-A427-8DDAA5082B9A}" destId="{B8146791-EFF0-4B54-971F-9CA48C0FB1E4}" srcOrd="1" destOrd="0" presId="urn:microsoft.com/office/officeart/2005/8/layout/vList2"/>
    <dgm:cxn modelId="{107A56E7-92E9-4D8A-8CBA-64F1B5C39236}" type="presParOf" srcId="{96908178-5AC2-45AD-A427-8DDAA5082B9A}" destId="{F8C08DFD-21F2-45FF-8BE4-7C5CC34D8237}" srcOrd="2" destOrd="0" presId="urn:microsoft.com/office/officeart/2005/8/layout/vList2"/>
    <dgm:cxn modelId="{E73A9514-C446-4E3E-845C-398F5EEA7365}" type="presParOf" srcId="{96908178-5AC2-45AD-A427-8DDAA5082B9A}" destId="{C4C644F8-E584-4476-8FEC-BD7D75EBE04C}" srcOrd="3" destOrd="0" presId="urn:microsoft.com/office/officeart/2005/8/layout/vList2"/>
    <dgm:cxn modelId="{754FD04D-28B2-4942-9965-CC4665E9F4EB}" type="presParOf" srcId="{96908178-5AC2-45AD-A427-8DDAA5082B9A}" destId="{83ADF23F-577B-4C9F-8005-A8D5C0B04212}" srcOrd="4" destOrd="0" presId="urn:microsoft.com/office/officeart/2005/8/layout/vList2"/>
    <dgm:cxn modelId="{CFC86DDF-CF17-4AF6-B348-CBD4491A5551}" type="presParOf" srcId="{96908178-5AC2-45AD-A427-8DDAA5082B9A}" destId="{BD2932A2-869E-4FF8-AE5F-AB4D2F127236}"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1D48F7E-9845-4DB0-9717-D26E4A175FB3}" type="doc">
      <dgm:prSet loTypeId="urn:microsoft.com/office/officeart/2008/layout/VerticalCurvedList" loCatId="list" qsTypeId="urn:microsoft.com/office/officeart/2005/8/quickstyle/simple2" qsCatId="simple" csTypeId="urn:microsoft.com/office/officeart/2005/8/colors/accent1_2" csCatId="accent1" phldr="1"/>
      <dgm:spPr/>
      <dgm:t>
        <a:bodyPr/>
        <a:lstStyle/>
        <a:p>
          <a:endParaRPr lang="en-GB"/>
        </a:p>
      </dgm:t>
    </dgm:pt>
    <dgm:pt modelId="{43F6F663-9B48-444D-B5A2-CBB8A4E72F02}">
      <dgm:prSet/>
      <dgm:spPr/>
      <dgm:t>
        <a:bodyPr/>
        <a:lstStyle/>
        <a:p>
          <a:pPr algn="just"/>
          <a:r>
            <a:rPr lang="en-US" b="1" dirty="0">
              <a:latin typeface="Times New Roman" panose="02020603050405020304" pitchFamily="18" charset="0"/>
              <a:cs typeface="Times New Roman" panose="02020603050405020304" pitchFamily="18" charset="0"/>
            </a:rPr>
            <a:t>Strengths</a:t>
          </a:r>
          <a:endParaRPr lang="en-GB" dirty="0">
            <a:latin typeface="Times New Roman" panose="02020603050405020304" pitchFamily="18" charset="0"/>
            <a:cs typeface="Times New Roman" panose="02020603050405020304" pitchFamily="18" charset="0"/>
          </a:endParaRPr>
        </a:p>
      </dgm:t>
    </dgm:pt>
    <dgm:pt modelId="{AE145B44-5102-482A-9CBC-A201E3EB04E4}" type="parTrans" cxnId="{2479BC16-150A-4328-B2D8-0D1609A7AE9E}">
      <dgm:prSet/>
      <dgm:spPr/>
      <dgm:t>
        <a:bodyPr/>
        <a:lstStyle/>
        <a:p>
          <a:pPr algn="just"/>
          <a:endParaRPr lang="en-GB">
            <a:latin typeface="Times New Roman" panose="02020603050405020304" pitchFamily="18" charset="0"/>
            <a:cs typeface="Times New Roman" panose="02020603050405020304" pitchFamily="18" charset="0"/>
          </a:endParaRPr>
        </a:p>
      </dgm:t>
    </dgm:pt>
    <dgm:pt modelId="{506BED7C-8D6B-4682-BD9D-5E80A3BD18DA}" type="sibTrans" cxnId="{2479BC16-150A-4328-B2D8-0D1609A7AE9E}">
      <dgm:prSet/>
      <dgm:spPr/>
      <dgm:t>
        <a:bodyPr/>
        <a:lstStyle/>
        <a:p>
          <a:pPr algn="just"/>
          <a:endParaRPr lang="en-GB">
            <a:latin typeface="Times New Roman" panose="02020603050405020304" pitchFamily="18" charset="0"/>
            <a:cs typeface="Times New Roman" panose="02020603050405020304" pitchFamily="18" charset="0"/>
          </a:endParaRPr>
        </a:p>
      </dgm:t>
    </dgm:pt>
    <dgm:pt modelId="{C109DD23-B0AB-45E9-A918-FF2A83031EFB}">
      <dgm:prSet/>
      <dgm:spPr/>
      <dgm:t>
        <a:bodyPr/>
        <a:lstStyle/>
        <a:p>
          <a:pPr algn="just"/>
          <a:r>
            <a:rPr lang="en-US" dirty="0">
              <a:latin typeface="Times New Roman" panose="02020603050405020304" pitchFamily="18" charset="0"/>
              <a:cs typeface="Times New Roman" panose="02020603050405020304" pitchFamily="18" charset="0"/>
            </a:rPr>
            <a:t>Highlights the significance of early caregiver relationships.</a:t>
          </a:r>
          <a:endParaRPr lang="en-GB" dirty="0">
            <a:latin typeface="Times New Roman" panose="02020603050405020304" pitchFamily="18" charset="0"/>
            <a:cs typeface="Times New Roman" panose="02020603050405020304" pitchFamily="18" charset="0"/>
          </a:endParaRPr>
        </a:p>
      </dgm:t>
    </dgm:pt>
    <dgm:pt modelId="{D9C25386-B3D1-46E0-8F66-CF498C939FA6}" type="parTrans" cxnId="{025426A6-1882-40C2-B47D-4B6AC8A899F7}">
      <dgm:prSet/>
      <dgm:spPr/>
      <dgm:t>
        <a:bodyPr/>
        <a:lstStyle/>
        <a:p>
          <a:pPr algn="just"/>
          <a:endParaRPr lang="en-GB">
            <a:latin typeface="Times New Roman" panose="02020603050405020304" pitchFamily="18" charset="0"/>
            <a:cs typeface="Times New Roman" panose="02020603050405020304" pitchFamily="18" charset="0"/>
          </a:endParaRPr>
        </a:p>
      </dgm:t>
    </dgm:pt>
    <dgm:pt modelId="{B0344762-FADE-4C79-9EDB-B1D2197FDAA1}" type="sibTrans" cxnId="{025426A6-1882-40C2-B47D-4B6AC8A899F7}">
      <dgm:prSet/>
      <dgm:spPr/>
      <dgm:t>
        <a:bodyPr/>
        <a:lstStyle/>
        <a:p>
          <a:pPr algn="just"/>
          <a:endParaRPr lang="en-GB">
            <a:latin typeface="Times New Roman" panose="02020603050405020304" pitchFamily="18" charset="0"/>
            <a:cs typeface="Times New Roman" panose="02020603050405020304" pitchFamily="18" charset="0"/>
          </a:endParaRPr>
        </a:p>
      </dgm:t>
    </dgm:pt>
    <dgm:pt modelId="{978E1EF5-C739-4E93-8ADF-FFE965B8DCFC}">
      <dgm:prSet/>
      <dgm:spPr/>
      <dgm:t>
        <a:bodyPr/>
        <a:lstStyle/>
        <a:p>
          <a:pPr algn="just"/>
          <a:r>
            <a:rPr lang="en-US">
              <a:latin typeface="Times New Roman" panose="02020603050405020304" pitchFamily="18" charset="0"/>
              <a:cs typeface="Times New Roman" panose="02020603050405020304" pitchFamily="18" charset="0"/>
            </a:rPr>
            <a:t>Underpins attachment-informed practice in health and social care.</a:t>
          </a:r>
          <a:endParaRPr lang="en-GB">
            <a:latin typeface="Times New Roman" panose="02020603050405020304" pitchFamily="18" charset="0"/>
            <a:cs typeface="Times New Roman" panose="02020603050405020304" pitchFamily="18" charset="0"/>
          </a:endParaRPr>
        </a:p>
      </dgm:t>
    </dgm:pt>
    <dgm:pt modelId="{7A21EC4B-D1E1-475A-A1D0-778CCB6E925F}" type="parTrans" cxnId="{400289FB-E0C9-40CD-8F0A-CD93F39F0BB6}">
      <dgm:prSet/>
      <dgm:spPr/>
      <dgm:t>
        <a:bodyPr/>
        <a:lstStyle/>
        <a:p>
          <a:pPr algn="just"/>
          <a:endParaRPr lang="en-GB">
            <a:latin typeface="Times New Roman" panose="02020603050405020304" pitchFamily="18" charset="0"/>
            <a:cs typeface="Times New Roman" panose="02020603050405020304" pitchFamily="18" charset="0"/>
          </a:endParaRPr>
        </a:p>
      </dgm:t>
    </dgm:pt>
    <dgm:pt modelId="{024E2C8E-0DDC-444C-9C70-507B7E1128D3}" type="sibTrans" cxnId="{400289FB-E0C9-40CD-8F0A-CD93F39F0BB6}">
      <dgm:prSet/>
      <dgm:spPr/>
      <dgm:t>
        <a:bodyPr/>
        <a:lstStyle/>
        <a:p>
          <a:pPr algn="just"/>
          <a:endParaRPr lang="en-GB">
            <a:latin typeface="Times New Roman" panose="02020603050405020304" pitchFamily="18" charset="0"/>
            <a:cs typeface="Times New Roman" panose="02020603050405020304" pitchFamily="18" charset="0"/>
          </a:endParaRPr>
        </a:p>
      </dgm:t>
    </dgm:pt>
    <dgm:pt modelId="{0E66B2CC-A0FA-4A8E-8B0B-10D9E449043B}">
      <dgm:prSet/>
      <dgm:spPr/>
      <dgm:t>
        <a:bodyPr/>
        <a:lstStyle/>
        <a:p>
          <a:pPr algn="just"/>
          <a:r>
            <a:rPr lang="en-US">
              <a:latin typeface="Times New Roman" panose="02020603050405020304" pitchFamily="18" charset="0"/>
              <a:cs typeface="Times New Roman" panose="02020603050405020304" pitchFamily="18" charset="0"/>
            </a:rPr>
            <a:t>Provides a framework for understanding children's emotional needs (Garrett, 2023).</a:t>
          </a:r>
          <a:endParaRPr lang="en-GB">
            <a:latin typeface="Times New Roman" panose="02020603050405020304" pitchFamily="18" charset="0"/>
            <a:cs typeface="Times New Roman" panose="02020603050405020304" pitchFamily="18" charset="0"/>
          </a:endParaRPr>
        </a:p>
      </dgm:t>
    </dgm:pt>
    <dgm:pt modelId="{F902C361-0810-4FDF-AB5D-4DFB9C76393F}" type="parTrans" cxnId="{8B537E9A-9C48-4502-AEE9-081C50740346}">
      <dgm:prSet/>
      <dgm:spPr/>
      <dgm:t>
        <a:bodyPr/>
        <a:lstStyle/>
        <a:p>
          <a:pPr algn="just"/>
          <a:endParaRPr lang="en-GB">
            <a:latin typeface="Times New Roman" panose="02020603050405020304" pitchFamily="18" charset="0"/>
            <a:cs typeface="Times New Roman" panose="02020603050405020304" pitchFamily="18" charset="0"/>
          </a:endParaRPr>
        </a:p>
      </dgm:t>
    </dgm:pt>
    <dgm:pt modelId="{BD36E258-3779-4211-9F21-3B3812C4B106}" type="sibTrans" cxnId="{8B537E9A-9C48-4502-AEE9-081C50740346}">
      <dgm:prSet/>
      <dgm:spPr/>
      <dgm:t>
        <a:bodyPr/>
        <a:lstStyle/>
        <a:p>
          <a:pPr algn="just"/>
          <a:endParaRPr lang="en-GB">
            <a:latin typeface="Times New Roman" panose="02020603050405020304" pitchFamily="18" charset="0"/>
            <a:cs typeface="Times New Roman" panose="02020603050405020304" pitchFamily="18" charset="0"/>
          </a:endParaRPr>
        </a:p>
      </dgm:t>
    </dgm:pt>
    <dgm:pt modelId="{DAFA6517-A1A8-4819-9A15-4E8BD08AA50C}">
      <dgm:prSet/>
      <dgm:spPr/>
      <dgm:t>
        <a:bodyPr/>
        <a:lstStyle/>
        <a:p>
          <a:pPr algn="just"/>
          <a:r>
            <a:rPr lang="en-US" b="1" dirty="0">
              <a:latin typeface="Times New Roman" panose="02020603050405020304" pitchFamily="18" charset="0"/>
              <a:cs typeface="Times New Roman" panose="02020603050405020304" pitchFamily="18" charset="0"/>
            </a:rPr>
            <a:t>Limitations</a:t>
          </a:r>
          <a:endParaRPr lang="en-GB" dirty="0">
            <a:latin typeface="Times New Roman" panose="02020603050405020304" pitchFamily="18" charset="0"/>
            <a:cs typeface="Times New Roman" panose="02020603050405020304" pitchFamily="18" charset="0"/>
          </a:endParaRPr>
        </a:p>
      </dgm:t>
    </dgm:pt>
    <dgm:pt modelId="{30DAD680-6FFD-4918-9626-5B7407FFFC06}" type="parTrans" cxnId="{234A6DB9-4844-4E51-AFFA-6F176F0582DC}">
      <dgm:prSet/>
      <dgm:spPr/>
      <dgm:t>
        <a:bodyPr/>
        <a:lstStyle/>
        <a:p>
          <a:pPr algn="just"/>
          <a:endParaRPr lang="en-GB">
            <a:latin typeface="Times New Roman" panose="02020603050405020304" pitchFamily="18" charset="0"/>
            <a:cs typeface="Times New Roman" panose="02020603050405020304" pitchFamily="18" charset="0"/>
          </a:endParaRPr>
        </a:p>
      </dgm:t>
    </dgm:pt>
    <dgm:pt modelId="{26102251-DDC5-444A-AAA4-8F68A6BCAA00}" type="sibTrans" cxnId="{234A6DB9-4844-4E51-AFFA-6F176F0582DC}">
      <dgm:prSet/>
      <dgm:spPr/>
      <dgm:t>
        <a:bodyPr/>
        <a:lstStyle/>
        <a:p>
          <a:pPr algn="just"/>
          <a:endParaRPr lang="en-GB">
            <a:latin typeface="Times New Roman" panose="02020603050405020304" pitchFamily="18" charset="0"/>
            <a:cs typeface="Times New Roman" panose="02020603050405020304" pitchFamily="18" charset="0"/>
          </a:endParaRPr>
        </a:p>
      </dgm:t>
    </dgm:pt>
    <dgm:pt modelId="{5294D3A9-F2B5-49E1-9D7D-3F6769715315}">
      <dgm:prSet/>
      <dgm:spPr/>
      <dgm:t>
        <a:bodyPr/>
        <a:lstStyle/>
        <a:p>
          <a:pPr algn="just"/>
          <a:r>
            <a:rPr lang="en-US" dirty="0">
              <a:latin typeface="Times New Roman" panose="02020603050405020304" pitchFamily="18" charset="0"/>
              <a:cs typeface="Times New Roman" panose="02020603050405020304" pitchFamily="18" charset="0"/>
            </a:rPr>
            <a:t>Early formulations placed considerable emphasis on maternal relationships.</a:t>
          </a:r>
          <a:endParaRPr lang="en-GB" dirty="0">
            <a:latin typeface="Times New Roman" panose="02020603050405020304" pitchFamily="18" charset="0"/>
            <a:cs typeface="Times New Roman" panose="02020603050405020304" pitchFamily="18" charset="0"/>
          </a:endParaRPr>
        </a:p>
      </dgm:t>
    </dgm:pt>
    <dgm:pt modelId="{884A6599-A707-4ADC-8B08-540DA1893C7D}" type="parTrans" cxnId="{7BDB2A75-CF2E-404E-9B97-6E64F2A3B1B1}">
      <dgm:prSet/>
      <dgm:spPr/>
      <dgm:t>
        <a:bodyPr/>
        <a:lstStyle/>
        <a:p>
          <a:pPr algn="just"/>
          <a:endParaRPr lang="en-GB">
            <a:latin typeface="Times New Roman" panose="02020603050405020304" pitchFamily="18" charset="0"/>
            <a:cs typeface="Times New Roman" panose="02020603050405020304" pitchFamily="18" charset="0"/>
          </a:endParaRPr>
        </a:p>
      </dgm:t>
    </dgm:pt>
    <dgm:pt modelId="{2768CCB7-090E-4A80-86DB-3E9A93AF86ED}" type="sibTrans" cxnId="{7BDB2A75-CF2E-404E-9B97-6E64F2A3B1B1}">
      <dgm:prSet/>
      <dgm:spPr/>
      <dgm:t>
        <a:bodyPr/>
        <a:lstStyle/>
        <a:p>
          <a:pPr algn="just"/>
          <a:endParaRPr lang="en-GB">
            <a:latin typeface="Times New Roman" panose="02020603050405020304" pitchFamily="18" charset="0"/>
            <a:cs typeface="Times New Roman" panose="02020603050405020304" pitchFamily="18" charset="0"/>
          </a:endParaRPr>
        </a:p>
      </dgm:t>
    </dgm:pt>
    <dgm:pt modelId="{0C772C8F-ABE2-422B-A982-0775CB78DFD0}">
      <dgm:prSet/>
      <dgm:spPr/>
      <dgm:t>
        <a:bodyPr/>
        <a:lstStyle/>
        <a:p>
          <a:pPr algn="just"/>
          <a:r>
            <a:rPr lang="en-US">
              <a:latin typeface="Times New Roman" panose="02020603050405020304" pitchFamily="18" charset="0"/>
              <a:cs typeface="Times New Roman" panose="02020603050405020304" pitchFamily="18" charset="0"/>
            </a:rPr>
            <a:t>Cultural variation in caregiving requires consideration.</a:t>
          </a:r>
          <a:endParaRPr lang="en-GB">
            <a:latin typeface="Times New Roman" panose="02020603050405020304" pitchFamily="18" charset="0"/>
            <a:cs typeface="Times New Roman" panose="02020603050405020304" pitchFamily="18" charset="0"/>
          </a:endParaRPr>
        </a:p>
      </dgm:t>
    </dgm:pt>
    <dgm:pt modelId="{FEEB3C51-F120-4512-9B0B-667CFE7358E0}" type="parTrans" cxnId="{50C33259-C394-4596-9627-42AFDA71A18F}">
      <dgm:prSet/>
      <dgm:spPr/>
      <dgm:t>
        <a:bodyPr/>
        <a:lstStyle/>
        <a:p>
          <a:pPr algn="just"/>
          <a:endParaRPr lang="en-GB">
            <a:latin typeface="Times New Roman" panose="02020603050405020304" pitchFamily="18" charset="0"/>
            <a:cs typeface="Times New Roman" panose="02020603050405020304" pitchFamily="18" charset="0"/>
          </a:endParaRPr>
        </a:p>
      </dgm:t>
    </dgm:pt>
    <dgm:pt modelId="{995CCE07-8C33-4DD3-BA70-D4E98CCB01CA}" type="sibTrans" cxnId="{50C33259-C394-4596-9627-42AFDA71A18F}">
      <dgm:prSet/>
      <dgm:spPr/>
      <dgm:t>
        <a:bodyPr/>
        <a:lstStyle/>
        <a:p>
          <a:pPr algn="just"/>
          <a:endParaRPr lang="en-GB">
            <a:latin typeface="Times New Roman" panose="02020603050405020304" pitchFamily="18" charset="0"/>
            <a:cs typeface="Times New Roman" panose="02020603050405020304" pitchFamily="18" charset="0"/>
          </a:endParaRPr>
        </a:p>
      </dgm:t>
    </dgm:pt>
    <dgm:pt modelId="{474D714F-D1E6-4E85-BF84-318002BDB266}">
      <dgm:prSet/>
      <dgm:spPr/>
      <dgm:t>
        <a:bodyPr/>
        <a:lstStyle/>
        <a:p>
          <a:pPr algn="just"/>
          <a:r>
            <a:rPr lang="en-US">
              <a:latin typeface="Times New Roman" panose="02020603050405020304" pitchFamily="18" charset="0"/>
              <a:cs typeface="Times New Roman" panose="02020603050405020304" pitchFamily="18" charset="0"/>
            </a:rPr>
            <a:t>Wider biological, social and policy factors also influence development (Jarvis, 2022).</a:t>
          </a:r>
          <a:endParaRPr lang="en-GB">
            <a:latin typeface="Times New Roman" panose="02020603050405020304" pitchFamily="18" charset="0"/>
            <a:cs typeface="Times New Roman" panose="02020603050405020304" pitchFamily="18" charset="0"/>
          </a:endParaRPr>
        </a:p>
      </dgm:t>
    </dgm:pt>
    <dgm:pt modelId="{7D9A7277-0B82-4759-841E-006AC2A737A2}" type="parTrans" cxnId="{90AB75F3-E5D0-4816-9E4E-9716DAE97F17}">
      <dgm:prSet/>
      <dgm:spPr/>
      <dgm:t>
        <a:bodyPr/>
        <a:lstStyle/>
        <a:p>
          <a:pPr algn="just"/>
          <a:endParaRPr lang="en-GB">
            <a:latin typeface="Times New Roman" panose="02020603050405020304" pitchFamily="18" charset="0"/>
            <a:cs typeface="Times New Roman" panose="02020603050405020304" pitchFamily="18" charset="0"/>
          </a:endParaRPr>
        </a:p>
      </dgm:t>
    </dgm:pt>
    <dgm:pt modelId="{D6E131DF-40DE-4BCC-9123-C3632F369977}" type="sibTrans" cxnId="{90AB75F3-E5D0-4816-9E4E-9716DAE97F17}">
      <dgm:prSet/>
      <dgm:spPr/>
      <dgm:t>
        <a:bodyPr/>
        <a:lstStyle/>
        <a:p>
          <a:pPr algn="just"/>
          <a:endParaRPr lang="en-GB">
            <a:latin typeface="Times New Roman" panose="02020603050405020304" pitchFamily="18" charset="0"/>
            <a:cs typeface="Times New Roman" panose="02020603050405020304" pitchFamily="18" charset="0"/>
          </a:endParaRPr>
        </a:p>
      </dgm:t>
    </dgm:pt>
    <dgm:pt modelId="{B60DEB4A-7C06-4D2C-9B76-0FF8E421B94C}" type="pres">
      <dgm:prSet presAssocID="{91D48F7E-9845-4DB0-9717-D26E4A175FB3}" presName="Name0" presStyleCnt="0">
        <dgm:presLayoutVars>
          <dgm:chMax val="7"/>
          <dgm:chPref val="7"/>
          <dgm:dir/>
        </dgm:presLayoutVars>
      </dgm:prSet>
      <dgm:spPr/>
    </dgm:pt>
    <dgm:pt modelId="{F4935C2F-6A03-4134-B832-8B08E5D96DD8}" type="pres">
      <dgm:prSet presAssocID="{91D48F7E-9845-4DB0-9717-D26E4A175FB3}" presName="Name1" presStyleCnt="0"/>
      <dgm:spPr/>
    </dgm:pt>
    <dgm:pt modelId="{2B2703E2-64C1-4002-9916-B6815163A2E6}" type="pres">
      <dgm:prSet presAssocID="{91D48F7E-9845-4DB0-9717-D26E4A175FB3}" presName="cycle" presStyleCnt="0"/>
      <dgm:spPr/>
    </dgm:pt>
    <dgm:pt modelId="{D54F0E50-2CE2-43DD-A0E9-6C7545F77247}" type="pres">
      <dgm:prSet presAssocID="{91D48F7E-9845-4DB0-9717-D26E4A175FB3}" presName="srcNode" presStyleLbl="node1" presStyleIdx="0" presStyleCnt="2"/>
      <dgm:spPr/>
    </dgm:pt>
    <dgm:pt modelId="{6AB00FE0-C7BC-4B9F-A1D8-464822FE35B5}" type="pres">
      <dgm:prSet presAssocID="{91D48F7E-9845-4DB0-9717-D26E4A175FB3}" presName="conn" presStyleLbl="parChTrans1D2" presStyleIdx="0" presStyleCnt="1"/>
      <dgm:spPr/>
    </dgm:pt>
    <dgm:pt modelId="{8C86EA68-0966-4C09-A56A-5F9D81D7C32E}" type="pres">
      <dgm:prSet presAssocID="{91D48F7E-9845-4DB0-9717-D26E4A175FB3}" presName="extraNode" presStyleLbl="node1" presStyleIdx="0" presStyleCnt="2"/>
      <dgm:spPr/>
    </dgm:pt>
    <dgm:pt modelId="{C07FA1AE-A970-4F06-A795-88DF30D88519}" type="pres">
      <dgm:prSet presAssocID="{91D48F7E-9845-4DB0-9717-D26E4A175FB3}" presName="dstNode" presStyleLbl="node1" presStyleIdx="0" presStyleCnt="2"/>
      <dgm:spPr/>
    </dgm:pt>
    <dgm:pt modelId="{3AC4A085-0A0B-4A6F-8462-81B7D59FAA3C}" type="pres">
      <dgm:prSet presAssocID="{43F6F663-9B48-444D-B5A2-CBB8A4E72F02}" presName="text_1" presStyleLbl="node1" presStyleIdx="0" presStyleCnt="2">
        <dgm:presLayoutVars>
          <dgm:bulletEnabled val="1"/>
        </dgm:presLayoutVars>
      </dgm:prSet>
      <dgm:spPr/>
    </dgm:pt>
    <dgm:pt modelId="{9CB16CFA-67DB-481A-A972-E50DE0BD54B4}" type="pres">
      <dgm:prSet presAssocID="{43F6F663-9B48-444D-B5A2-CBB8A4E72F02}" presName="accent_1" presStyleCnt="0"/>
      <dgm:spPr/>
    </dgm:pt>
    <dgm:pt modelId="{7F8B922F-9D22-4A9A-A783-4FCC9682ADB2}" type="pres">
      <dgm:prSet presAssocID="{43F6F663-9B48-444D-B5A2-CBB8A4E72F02}" presName="accentRepeatNode" presStyleLbl="solidFgAcc1" presStyleIdx="0" presStyleCnt="2"/>
      <dgm:spPr/>
    </dgm:pt>
    <dgm:pt modelId="{818508B9-08B9-4A20-8EC6-DC38957FA548}" type="pres">
      <dgm:prSet presAssocID="{DAFA6517-A1A8-4819-9A15-4E8BD08AA50C}" presName="text_2" presStyleLbl="node1" presStyleIdx="1" presStyleCnt="2">
        <dgm:presLayoutVars>
          <dgm:bulletEnabled val="1"/>
        </dgm:presLayoutVars>
      </dgm:prSet>
      <dgm:spPr/>
    </dgm:pt>
    <dgm:pt modelId="{5EA53882-087F-42FD-BCD5-AC378B9F44EF}" type="pres">
      <dgm:prSet presAssocID="{DAFA6517-A1A8-4819-9A15-4E8BD08AA50C}" presName="accent_2" presStyleCnt="0"/>
      <dgm:spPr/>
    </dgm:pt>
    <dgm:pt modelId="{EDE0ED66-3F79-4A27-AF80-5D4351880123}" type="pres">
      <dgm:prSet presAssocID="{DAFA6517-A1A8-4819-9A15-4E8BD08AA50C}" presName="accentRepeatNode" presStyleLbl="solidFgAcc1" presStyleIdx="1" presStyleCnt="2"/>
      <dgm:spPr/>
    </dgm:pt>
  </dgm:ptLst>
  <dgm:cxnLst>
    <dgm:cxn modelId="{9FDF0009-BF9F-479E-BD31-BAD3AB1726B8}" type="presOf" srcId="{0C772C8F-ABE2-422B-A982-0775CB78DFD0}" destId="{818508B9-08B9-4A20-8EC6-DC38957FA548}" srcOrd="0" destOrd="2" presId="urn:microsoft.com/office/officeart/2008/layout/VerticalCurvedList"/>
    <dgm:cxn modelId="{2479BC16-150A-4328-B2D8-0D1609A7AE9E}" srcId="{91D48F7E-9845-4DB0-9717-D26E4A175FB3}" destId="{43F6F663-9B48-444D-B5A2-CBB8A4E72F02}" srcOrd="0" destOrd="0" parTransId="{AE145B44-5102-482A-9CBC-A201E3EB04E4}" sibTransId="{506BED7C-8D6B-4682-BD9D-5E80A3BD18DA}"/>
    <dgm:cxn modelId="{D298831A-2B5F-4175-84FD-F2FE12A5E2AF}" type="presOf" srcId="{5294D3A9-F2B5-49E1-9D7D-3F6769715315}" destId="{818508B9-08B9-4A20-8EC6-DC38957FA548}" srcOrd="0" destOrd="1" presId="urn:microsoft.com/office/officeart/2008/layout/VerticalCurvedList"/>
    <dgm:cxn modelId="{54348A1B-0C05-4ABE-8462-3CA9D6048869}" type="presOf" srcId="{B0344762-FADE-4C79-9EDB-B1D2197FDAA1}" destId="{6AB00FE0-C7BC-4B9F-A1D8-464822FE35B5}" srcOrd="0" destOrd="0" presId="urn:microsoft.com/office/officeart/2008/layout/VerticalCurvedList"/>
    <dgm:cxn modelId="{61845149-9CAD-4BC1-BC9A-B34410903A1F}" type="presOf" srcId="{978E1EF5-C739-4E93-8ADF-FFE965B8DCFC}" destId="{3AC4A085-0A0B-4A6F-8462-81B7D59FAA3C}" srcOrd="0" destOrd="2" presId="urn:microsoft.com/office/officeart/2008/layout/VerticalCurvedList"/>
    <dgm:cxn modelId="{50C33259-C394-4596-9627-42AFDA71A18F}" srcId="{DAFA6517-A1A8-4819-9A15-4E8BD08AA50C}" destId="{0C772C8F-ABE2-422B-A982-0775CB78DFD0}" srcOrd="1" destOrd="0" parTransId="{FEEB3C51-F120-4512-9B0B-667CFE7358E0}" sibTransId="{995CCE07-8C33-4DD3-BA70-D4E98CCB01CA}"/>
    <dgm:cxn modelId="{CA1D9E64-900F-4D01-972A-FE2FB802327A}" type="presOf" srcId="{91D48F7E-9845-4DB0-9717-D26E4A175FB3}" destId="{B60DEB4A-7C06-4D2C-9B76-0FF8E421B94C}" srcOrd="0" destOrd="0" presId="urn:microsoft.com/office/officeart/2008/layout/VerticalCurvedList"/>
    <dgm:cxn modelId="{7BDB2A75-CF2E-404E-9B97-6E64F2A3B1B1}" srcId="{DAFA6517-A1A8-4819-9A15-4E8BD08AA50C}" destId="{5294D3A9-F2B5-49E1-9D7D-3F6769715315}" srcOrd="0" destOrd="0" parTransId="{884A6599-A707-4ADC-8B08-540DA1893C7D}" sibTransId="{2768CCB7-090E-4A80-86DB-3E9A93AF86ED}"/>
    <dgm:cxn modelId="{2746398E-C8DB-4D55-A72E-A6B968BDD103}" type="presOf" srcId="{43F6F663-9B48-444D-B5A2-CBB8A4E72F02}" destId="{3AC4A085-0A0B-4A6F-8462-81B7D59FAA3C}" srcOrd="0" destOrd="0" presId="urn:microsoft.com/office/officeart/2008/layout/VerticalCurvedList"/>
    <dgm:cxn modelId="{5E0BE893-BC0F-4651-9199-D38BF28EB579}" type="presOf" srcId="{474D714F-D1E6-4E85-BF84-318002BDB266}" destId="{818508B9-08B9-4A20-8EC6-DC38957FA548}" srcOrd="0" destOrd="3" presId="urn:microsoft.com/office/officeart/2008/layout/VerticalCurvedList"/>
    <dgm:cxn modelId="{8B537E9A-9C48-4502-AEE9-081C50740346}" srcId="{43F6F663-9B48-444D-B5A2-CBB8A4E72F02}" destId="{0E66B2CC-A0FA-4A8E-8B0B-10D9E449043B}" srcOrd="2" destOrd="0" parTransId="{F902C361-0810-4FDF-AB5D-4DFB9C76393F}" sibTransId="{BD36E258-3779-4211-9F21-3B3812C4B106}"/>
    <dgm:cxn modelId="{192C949C-5568-4EF7-A4C0-DE17C49255F6}" type="presOf" srcId="{C109DD23-B0AB-45E9-A918-FF2A83031EFB}" destId="{3AC4A085-0A0B-4A6F-8462-81B7D59FAA3C}" srcOrd="0" destOrd="1" presId="urn:microsoft.com/office/officeart/2008/layout/VerticalCurvedList"/>
    <dgm:cxn modelId="{30FDC79E-AE7A-41CE-922E-529ED5A3BFA7}" type="presOf" srcId="{DAFA6517-A1A8-4819-9A15-4E8BD08AA50C}" destId="{818508B9-08B9-4A20-8EC6-DC38957FA548}" srcOrd="0" destOrd="0" presId="urn:microsoft.com/office/officeart/2008/layout/VerticalCurvedList"/>
    <dgm:cxn modelId="{025426A6-1882-40C2-B47D-4B6AC8A899F7}" srcId="{43F6F663-9B48-444D-B5A2-CBB8A4E72F02}" destId="{C109DD23-B0AB-45E9-A918-FF2A83031EFB}" srcOrd="0" destOrd="0" parTransId="{D9C25386-B3D1-46E0-8F66-CF498C939FA6}" sibTransId="{B0344762-FADE-4C79-9EDB-B1D2197FDAA1}"/>
    <dgm:cxn modelId="{234A6DB9-4844-4E51-AFFA-6F176F0582DC}" srcId="{91D48F7E-9845-4DB0-9717-D26E4A175FB3}" destId="{DAFA6517-A1A8-4819-9A15-4E8BD08AA50C}" srcOrd="1" destOrd="0" parTransId="{30DAD680-6FFD-4918-9626-5B7407FFFC06}" sibTransId="{26102251-DDC5-444A-AAA4-8F68A6BCAA00}"/>
    <dgm:cxn modelId="{F11507EE-1251-4A97-9FDC-F4CFFAC9C7D9}" type="presOf" srcId="{0E66B2CC-A0FA-4A8E-8B0B-10D9E449043B}" destId="{3AC4A085-0A0B-4A6F-8462-81B7D59FAA3C}" srcOrd="0" destOrd="3" presId="urn:microsoft.com/office/officeart/2008/layout/VerticalCurvedList"/>
    <dgm:cxn modelId="{90AB75F3-E5D0-4816-9E4E-9716DAE97F17}" srcId="{DAFA6517-A1A8-4819-9A15-4E8BD08AA50C}" destId="{474D714F-D1E6-4E85-BF84-318002BDB266}" srcOrd="2" destOrd="0" parTransId="{7D9A7277-0B82-4759-841E-006AC2A737A2}" sibTransId="{D6E131DF-40DE-4BCC-9123-C3632F369977}"/>
    <dgm:cxn modelId="{400289FB-E0C9-40CD-8F0A-CD93F39F0BB6}" srcId="{43F6F663-9B48-444D-B5A2-CBB8A4E72F02}" destId="{978E1EF5-C739-4E93-8ADF-FFE965B8DCFC}" srcOrd="1" destOrd="0" parTransId="{7A21EC4B-D1E1-475A-A1D0-778CCB6E925F}" sibTransId="{024E2C8E-0DDC-444C-9C70-507B7E1128D3}"/>
    <dgm:cxn modelId="{05D79DD9-FF3F-4FCC-8EEF-8CF4FD1F0761}" type="presParOf" srcId="{B60DEB4A-7C06-4D2C-9B76-0FF8E421B94C}" destId="{F4935C2F-6A03-4134-B832-8B08E5D96DD8}" srcOrd="0" destOrd="0" presId="urn:microsoft.com/office/officeart/2008/layout/VerticalCurvedList"/>
    <dgm:cxn modelId="{117F9BD0-9BED-41E8-BBFB-34BAB3D10586}" type="presParOf" srcId="{F4935C2F-6A03-4134-B832-8B08E5D96DD8}" destId="{2B2703E2-64C1-4002-9916-B6815163A2E6}" srcOrd="0" destOrd="0" presId="urn:microsoft.com/office/officeart/2008/layout/VerticalCurvedList"/>
    <dgm:cxn modelId="{E999FB4D-8B0B-4C96-8B13-0F6F0E0F2DB0}" type="presParOf" srcId="{2B2703E2-64C1-4002-9916-B6815163A2E6}" destId="{D54F0E50-2CE2-43DD-A0E9-6C7545F77247}" srcOrd="0" destOrd="0" presId="urn:microsoft.com/office/officeart/2008/layout/VerticalCurvedList"/>
    <dgm:cxn modelId="{45338D81-3910-4261-83A2-57953C130E57}" type="presParOf" srcId="{2B2703E2-64C1-4002-9916-B6815163A2E6}" destId="{6AB00FE0-C7BC-4B9F-A1D8-464822FE35B5}" srcOrd="1" destOrd="0" presId="urn:microsoft.com/office/officeart/2008/layout/VerticalCurvedList"/>
    <dgm:cxn modelId="{5D140B17-D716-4F0F-8A8F-70A9A73C5009}" type="presParOf" srcId="{2B2703E2-64C1-4002-9916-B6815163A2E6}" destId="{8C86EA68-0966-4C09-A56A-5F9D81D7C32E}" srcOrd="2" destOrd="0" presId="urn:microsoft.com/office/officeart/2008/layout/VerticalCurvedList"/>
    <dgm:cxn modelId="{A22F635C-BA8D-48CE-A380-EAFF7AF0E5D5}" type="presParOf" srcId="{2B2703E2-64C1-4002-9916-B6815163A2E6}" destId="{C07FA1AE-A970-4F06-A795-88DF30D88519}" srcOrd="3" destOrd="0" presId="urn:microsoft.com/office/officeart/2008/layout/VerticalCurvedList"/>
    <dgm:cxn modelId="{8E6B4A8D-0B1E-4903-991B-D1CA51AF229C}" type="presParOf" srcId="{F4935C2F-6A03-4134-B832-8B08E5D96DD8}" destId="{3AC4A085-0A0B-4A6F-8462-81B7D59FAA3C}" srcOrd="1" destOrd="0" presId="urn:microsoft.com/office/officeart/2008/layout/VerticalCurvedList"/>
    <dgm:cxn modelId="{06448B9A-FA3D-4377-A644-87A6EE6AE023}" type="presParOf" srcId="{F4935C2F-6A03-4134-B832-8B08E5D96DD8}" destId="{9CB16CFA-67DB-481A-A972-E50DE0BD54B4}" srcOrd="2" destOrd="0" presId="urn:microsoft.com/office/officeart/2008/layout/VerticalCurvedList"/>
    <dgm:cxn modelId="{5D887CFA-5575-45FB-91F6-71732B51D47B}" type="presParOf" srcId="{9CB16CFA-67DB-481A-A972-E50DE0BD54B4}" destId="{7F8B922F-9D22-4A9A-A783-4FCC9682ADB2}" srcOrd="0" destOrd="0" presId="urn:microsoft.com/office/officeart/2008/layout/VerticalCurvedList"/>
    <dgm:cxn modelId="{1CBDC847-6CA7-4BEE-AD9F-21D9E66E536F}" type="presParOf" srcId="{F4935C2F-6A03-4134-B832-8B08E5D96DD8}" destId="{818508B9-08B9-4A20-8EC6-DC38957FA548}" srcOrd="3" destOrd="0" presId="urn:microsoft.com/office/officeart/2008/layout/VerticalCurvedList"/>
    <dgm:cxn modelId="{727858DC-7ABC-4B99-B32E-A2A012948977}" type="presParOf" srcId="{F4935C2F-6A03-4134-B832-8B08E5D96DD8}" destId="{5EA53882-087F-42FD-BCD5-AC378B9F44EF}" srcOrd="4" destOrd="0" presId="urn:microsoft.com/office/officeart/2008/layout/VerticalCurvedList"/>
    <dgm:cxn modelId="{3063BC6D-B789-43AC-8C2B-F1B73D745A39}" type="presParOf" srcId="{5EA53882-087F-42FD-BCD5-AC378B9F44EF}" destId="{EDE0ED66-3F79-4A27-AF80-5D4351880123}"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A87C6D2-F13D-44E9-9D81-1B324BCEAB20}"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E81B3315-D319-4C67-B76F-87FE5594A85A}">
      <dgm:prSet/>
      <dgm:spPr>
        <a:ln>
          <a:solidFill>
            <a:schemeClr val="tx1"/>
          </a:solidFill>
        </a:ln>
      </dgm:spPr>
      <dgm:t>
        <a:bodyPr/>
        <a:lstStyle/>
        <a:p>
          <a:pPr algn="just"/>
          <a:r>
            <a:rPr lang="en-US" b="0" i="0" baseline="0" dirty="0">
              <a:latin typeface="Times New Roman" panose="02020603050405020304" pitchFamily="18" charset="0"/>
              <a:cs typeface="Times New Roman" panose="02020603050405020304" pitchFamily="18" charset="0"/>
            </a:rPr>
            <a:t>Bowlby's theory explains the importance of early relationships in emotional security and development.</a:t>
          </a:r>
          <a:endParaRPr lang="en-GB" dirty="0">
            <a:latin typeface="Times New Roman" panose="02020603050405020304" pitchFamily="18" charset="0"/>
            <a:cs typeface="Times New Roman" panose="02020603050405020304" pitchFamily="18" charset="0"/>
          </a:endParaRPr>
        </a:p>
      </dgm:t>
    </dgm:pt>
    <dgm:pt modelId="{61E9F4C1-B4A2-4C2D-A375-1F6BD80CA2DC}" type="parTrans" cxnId="{14A3FCF9-6DE7-4E9D-BABA-C75C14ECCED8}">
      <dgm:prSet/>
      <dgm:spPr/>
      <dgm:t>
        <a:bodyPr/>
        <a:lstStyle/>
        <a:p>
          <a:endParaRPr lang="en-GB"/>
        </a:p>
      </dgm:t>
    </dgm:pt>
    <dgm:pt modelId="{9451887A-9C73-4826-B6C7-AE0176FA478C}" type="sibTrans" cxnId="{14A3FCF9-6DE7-4E9D-BABA-C75C14ECCED8}">
      <dgm:prSet/>
      <dgm:spPr/>
      <dgm:t>
        <a:bodyPr/>
        <a:lstStyle/>
        <a:p>
          <a:endParaRPr lang="en-GB"/>
        </a:p>
      </dgm:t>
    </dgm:pt>
    <dgm:pt modelId="{E249C453-3D90-4065-BB04-A6AAE196A40F}">
      <dgm:prSet/>
      <dgm:spPr>
        <a:ln>
          <a:solidFill>
            <a:schemeClr val="tx1"/>
          </a:solidFill>
        </a:ln>
      </dgm:spPr>
      <dgm:t>
        <a:bodyPr/>
        <a:lstStyle/>
        <a:p>
          <a:pPr algn="just"/>
          <a:r>
            <a:rPr lang="en-US" b="0" i="0" baseline="0">
              <a:latin typeface="Times New Roman" panose="02020603050405020304" pitchFamily="18" charset="0"/>
              <a:cs typeface="Times New Roman" panose="02020603050405020304" pitchFamily="18" charset="0"/>
            </a:rPr>
            <a:t>Shona's behaviour may reflect a need for reassurance and security during her nursery transition.</a:t>
          </a:r>
          <a:endParaRPr lang="en-GB">
            <a:latin typeface="Times New Roman" panose="02020603050405020304" pitchFamily="18" charset="0"/>
            <a:cs typeface="Times New Roman" panose="02020603050405020304" pitchFamily="18" charset="0"/>
          </a:endParaRPr>
        </a:p>
      </dgm:t>
    </dgm:pt>
    <dgm:pt modelId="{3AA930C1-9897-4565-A2A8-B87A3E6D7E2F}" type="parTrans" cxnId="{BAE16CA8-F132-47C5-9887-8121010B2ADC}">
      <dgm:prSet/>
      <dgm:spPr/>
      <dgm:t>
        <a:bodyPr/>
        <a:lstStyle/>
        <a:p>
          <a:endParaRPr lang="en-GB"/>
        </a:p>
      </dgm:t>
    </dgm:pt>
    <dgm:pt modelId="{57A5CDF0-529C-4F90-BACA-B26E931BD3B8}" type="sibTrans" cxnId="{BAE16CA8-F132-47C5-9887-8121010B2ADC}">
      <dgm:prSet/>
      <dgm:spPr/>
      <dgm:t>
        <a:bodyPr/>
        <a:lstStyle/>
        <a:p>
          <a:endParaRPr lang="en-GB"/>
        </a:p>
      </dgm:t>
    </dgm:pt>
    <dgm:pt modelId="{C0D8344A-26BE-4ADD-903C-BBCBD216376F}">
      <dgm:prSet/>
      <dgm:spPr>
        <a:ln>
          <a:solidFill>
            <a:schemeClr val="tx1"/>
          </a:solidFill>
        </a:ln>
      </dgm:spPr>
      <dgm:t>
        <a:bodyPr/>
        <a:lstStyle/>
        <a:p>
          <a:pPr algn="just"/>
          <a:r>
            <a:rPr lang="en-US" b="0" i="0" baseline="0">
              <a:latin typeface="Times New Roman" panose="02020603050405020304" pitchFamily="18" charset="0"/>
              <a:cs typeface="Times New Roman" panose="02020603050405020304" pitchFamily="18" charset="0"/>
            </a:rPr>
            <a:t>Consistent nursery relationships can support confidence, exploration and social development.</a:t>
          </a:r>
          <a:endParaRPr lang="en-GB">
            <a:latin typeface="Times New Roman" panose="02020603050405020304" pitchFamily="18" charset="0"/>
            <a:cs typeface="Times New Roman" panose="02020603050405020304" pitchFamily="18" charset="0"/>
          </a:endParaRPr>
        </a:p>
      </dgm:t>
    </dgm:pt>
    <dgm:pt modelId="{466ACF97-FD79-40C4-A8C1-8449B1968E91}" type="parTrans" cxnId="{FAFB2138-8C01-425B-BA30-F60015699C7D}">
      <dgm:prSet/>
      <dgm:spPr/>
      <dgm:t>
        <a:bodyPr/>
        <a:lstStyle/>
        <a:p>
          <a:endParaRPr lang="en-GB"/>
        </a:p>
      </dgm:t>
    </dgm:pt>
    <dgm:pt modelId="{2E2A4AFF-6C04-4CAE-AA7A-B5ED861A1414}" type="sibTrans" cxnId="{FAFB2138-8C01-425B-BA30-F60015699C7D}">
      <dgm:prSet/>
      <dgm:spPr/>
      <dgm:t>
        <a:bodyPr/>
        <a:lstStyle/>
        <a:p>
          <a:endParaRPr lang="en-GB"/>
        </a:p>
      </dgm:t>
    </dgm:pt>
    <dgm:pt modelId="{AAC79FFD-0D27-493B-ACA0-7121A5B026E0}">
      <dgm:prSet/>
      <dgm:spPr>
        <a:ln>
          <a:solidFill>
            <a:schemeClr val="tx1"/>
          </a:solidFill>
        </a:ln>
      </dgm:spPr>
      <dgm:t>
        <a:bodyPr/>
        <a:lstStyle/>
        <a:p>
          <a:pPr algn="just"/>
          <a:r>
            <a:rPr lang="en-US" b="0" i="0" baseline="0">
              <a:latin typeface="Times New Roman" panose="02020603050405020304" pitchFamily="18" charset="0"/>
              <a:cs typeface="Times New Roman" panose="02020603050405020304" pitchFamily="18" charset="0"/>
            </a:rPr>
            <a:t>Effective support should also consider Shona's individual biological and environmental circumstances.</a:t>
          </a:r>
          <a:endParaRPr lang="en-GB">
            <a:latin typeface="Times New Roman" panose="02020603050405020304" pitchFamily="18" charset="0"/>
            <a:cs typeface="Times New Roman" panose="02020603050405020304" pitchFamily="18" charset="0"/>
          </a:endParaRPr>
        </a:p>
      </dgm:t>
    </dgm:pt>
    <dgm:pt modelId="{01C0AB91-8D60-47B2-8A1D-655A374846C8}" type="parTrans" cxnId="{B4154DCA-CBBA-4414-B294-181B508A5A57}">
      <dgm:prSet/>
      <dgm:spPr/>
      <dgm:t>
        <a:bodyPr/>
        <a:lstStyle/>
        <a:p>
          <a:endParaRPr lang="en-GB"/>
        </a:p>
      </dgm:t>
    </dgm:pt>
    <dgm:pt modelId="{853E3FDA-7980-4668-9DDA-60645326194A}" type="sibTrans" cxnId="{B4154DCA-CBBA-4414-B294-181B508A5A57}">
      <dgm:prSet/>
      <dgm:spPr/>
      <dgm:t>
        <a:bodyPr/>
        <a:lstStyle/>
        <a:p>
          <a:endParaRPr lang="en-GB"/>
        </a:p>
      </dgm:t>
    </dgm:pt>
    <dgm:pt modelId="{4D4ACEA6-AF5A-44E5-88CF-25C8B6EB0648}" type="pres">
      <dgm:prSet presAssocID="{0A87C6D2-F13D-44E9-9D81-1B324BCEAB20}" presName="Name0" presStyleCnt="0">
        <dgm:presLayoutVars>
          <dgm:chMax val="7"/>
          <dgm:chPref val="7"/>
          <dgm:dir/>
        </dgm:presLayoutVars>
      </dgm:prSet>
      <dgm:spPr/>
    </dgm:pt>
    <dgm:pt modelId="{9282310B-6576-48D2-8981-9F82F04013C4}" type="pres">
      <dgm:prSet presAssocID="{0A87C6D2-F13D-44E9-9D81-1B324BCEAB20}" presName="Name1" presStyleCnt="0"/>
      <dgm:spPr/>
    </dgm:pt>
    <dgm:pt modelId="{E9730B1D-D822-4128-A079-CEF9987E88C4}" type="pres">
      <dgm:prSet presAssocID="{0A87C6D2-F13D-44E9-9D81-1B324BCEAB20}" presName="cycle" presStyleCnt="0"/>
      <dgm:spPr/>
    </dgm:pt>
    <dgm:pt modelId="{5893E397-1D01-4628-9E43-24CE79840B2A}" type="pres">
      <dgm:prSet presAssocID="{0A87C6D2-F13D-44E9-9D81-1B324BCEAB20}" presName="srcNode" presStyleLbl="node1" presStyleIdx="0" presStyleCnt="4"/>
      <dgm:spPr/>
    </dgm:pt>
    <dgm:pt modelId="{528853D3-E0FA-4CF6-AD40-D65585545E63}" type="pres">
      <dgm:prSet presAssocID="{0A87C6D2-F13D-44E9-9D81-1B324BCEAB20}" presName="conn" presStyleLbl="parChTrans1D2" presStyleIdx="0" presStyleCnt="1"/>
      <dgm:spPr/>
    </dgm:pt>
    <dgm:pt modelId="{EDF5A350-4444-44B9-966F-2F47386CA467}" type="pres">
      <dgm:prSet presAssocID="{0A87C6D2-F13D-44E9-9D81-1B324BCEAB20}" presName="extraNode" presStyleLbl="node1" presStyleIdx="0" presStyleCnt="4"/>
      <dgm:spPr/>
    </dgm:pt>
    <dgm:pt modelId="{C16071A5-9AA2-4A83-AAF1-3B2DE9D0E477}" type="pres">
      <dgm:prSet presAssocID="{0A87C6D2-F13D-44E9-9D81-1B324BCEAB20}" presName="dstNode" presStyleLbl="node1" presStyleIdx="0" presStyleCnt="4"/>
      <dgm:spPr/>
    </dgm:pt>
    <dgm:pt modelId="{8C88E23A-359B-4237-8EF2-8D2890BF09C5}" type="pres">
      <dgm:prSet presAssocID="{E81B3315-D319-4C67-B76F-87FE5594A85A}" presName="text_1" presStyleLbl="node1" presStyleIdx="0" presStyleCnt="4">
        <dgm:presLayoutVars>
          <dgm:bulletEnabled val="1"/>
        </dgm:presLayoutVars>
      </dgm:prSet>
      <dgm:spPr/>
    </dgm:pt>
    <dgm:pt modelId="{8B37A3D8-65E1-416E-82FC-F6177460AEDA}" type="pres">
      <dgm:prSet presAssocID="{E81B3315-D319-4C67-B76F-87FE5594A85A}" presName="accent_1" presStyleCnt="0"/>
      <dgm:spPr/>
    </dgm:pt>
    <dgm:pt modelId="{85C41459-E07D-44D8-B210-46A2579C999D}" type="pres">
      <dgm:prSet presAssocID="{E81B3315-D319-4C67-B76F-87FE5594A85A}" presName="accentRepeatNode" presStyleLbl="solidFgAcc1" presStyleIdx="0" presStyleCnt="4"/>
      <dgm:spPr/>
    </dgm:pt>
    <dgm:pt modelId="{C861EC8D-6AB3-45AD-B6C1-0E99BD85E7E4}" type="pres">
      <dgm:prSet presAssocID="{E249C453-3D90-4065-BB04-A6AAE196A40F}" presName="text_2" presStyleLbl="node1" presStyleIdx="1" presStyleCnt="4">
        <dgm:presLayoutVars>
          <dgm:bulletEnabled val="1"/>
        </dgm:presLayoutVars>
      </dgm:prSet>
      <dgm:spPr/>
    </dgm:pt>
    <dgm:pt modelId="{8D652206-627F-4024-8BBD-950AA391C27B}" type="pres">
      <dgm:prSet presAssocID="{E249C453-3D90-4065-BB04-A6AAE196A40F}" presName="accent_2" presStyleCnt="0"/>
      <dgm:spPr/>
    </dgm:pt>
    <dgm:pt modelId="{7FB29EEC-79E9-4240-85B0-F434B8FD9F28}" type="pres">
      <dgm:prSet presAssocID="{E249C453-3D90-4065-BB04-A6AAE196A40F}" presName="accentRepeatNode" presStyleLbl="solidFgAcc1" presStyleIdx="1" presStyleCnt="4"/>
      <dgm:spPr/>
    </dgm:pt>
    <dgm:pt modelId="{0DE5B1F2-639D-4335-BE8E-6901DCB512C6}" type="pres">
      <dgm:prSet presAssocID="{C0D8344A-26BE-4ADD-903C-BBCBD216376F}" presName="text_3" presStyleLbl="node1" presStyleIdx="2" presStyleCnt="4">
        <dgm:presLayoutVars>
          <dgm:bulletEnabled val="1"/>
        </dgm:presLayoutVars>
      </dgm:prSet>
      <dgm:spPr/>
    </dgm:pt>
    <dgm:pt modelId="{EB0AF8D4-28D5-42D4-BE4C-99E1558FB3D0}" type="pres">
      <dgm:prSet presAssocID="{C0D8344A-26BE-4ADD-903C-BBCBD216376F}" presName="accent_3" presStyleCnt="0"/>
      <dgm:spPr/>
    </dgm:pt>
    <dgm:pt modelId="{E62CE9F4-C52F-462C-8C84-56E51C326A17}" type="pres">
      <dgm:prSet presAssocID="{C0D8344A-26BE-4ADD-903C-BBCBD216376F}" presName="accentRepeatNode" presStyleLbl="solidFgAcc1" presStyleIdx="2" presStyleCnt="4"/>
      <dgm:spPr/>
    </dgm:pt>
    <dgm:pt modelId="{48C7F498-A517-4A64-85A7-1D0D455A87A1}" type="pres">
      <dgm:prSet presAssocID="{AAC79FFD-0D27-493B-ACA0-7121A5B026E0}" presName="text_4" presStyleLbl="node1" presStyleIdx="3" presStyleCnt="4">
        <dgm:presLayoutVars>
          <dgm:bulletEnabled val="1"/>
        </dgm:presLayoutVars>
      </dgm:prSet>
      <dgm:spPr/>
    </dgm:pt>
    <dgm:pt modelId="{E8478D32-CC3B-4302-B496-7036E6AF2116}" type="pres">
      <dgm:prSet presAssocID="{AAC79FFD-0D27-493B-ACA0-7121A5B026E0}" presName="accent_4" presStyleCnt="0"/>
      <dgm:spPr/>
    </dgm:pt>
    <dgm:pt modelId="{3867E965-83C5-4191-BA0A-B5AA1B79A7FA}" type="pres">
      <dgm:prSet presAssocID="{AAC79FFD-0D27-493B-ACA0-7121A5B026E0}" presName="accentRepeatNode" presStyleLbl="solidFgAcc1" presStyleIdx="3" presStyleCnt="4"/>
      <dgm:spPr/>
    </dgm:pt>
  </dgm:ptLst>
  <dgm:cxnLst>
    <dgm:cxn modelId="{A1F33500-2F9A-48A9-BE9F-285FFE6D94EB}" type="presOf" srcId="{E81B3315-D319-4C67-B76F-87FE5594A85A}" destId="{8C88E23A-359B-4237-8EF2-8D2890BF09C5}" srcOrd="0" destOrd="0" presId="urn:microsoft.com/office/officeart/2008/layout/VerticalCurvedList"/>
    <dgm:cxn modelId="{EF9B3A0C-CD0C-49DD-99EA-3EABE098B24B}" type="presOf" srcId="{AAC79FFD-0D27-493B-ACA0-7121A5B026E0}" destId="{48C7F498-A517-4A64-85A7-1D0D455A87A1}" srcOrd="0" destOrd="0" presId="urn:microsoft.com/office/officeart/2008/layout/VerticalCurvedList"/>
    <dgm:cxn modelId="{FAFB2138-8C01-425B-BA30-F60015699C7D}" srcId="{0A87C6D2-F13D-44E9-9D81-1B324BCEAB20}" destId="{C0D8344A-26BE-4ADD-903C-BBCBD216376F}" srcOrd="2" destOrd="0" parTransId="{466ACF97-FD79-40C4-A8C1-8449B1968E91}" sibTransId="{2E2A4AFF-6C04-4CAE-AA7A-B5ED861A1414}"/>
    <dgm:cxn modelId="{6A181D4D-6229-43DA-8D2E-F2A7188030C7}" type="presOf" srcId="{C0D8344A-26BE-4ADD-903C-BBCBD216376F}" destId="{0DE5B1F2-639D-4335-BE8E-6901DCB512C6}" srcOrd="0" destOrd="0" presId="urn:microsoft.com/office/officeart/2008/layout/VerticalCurvedList"/>
    <dgm:cxn modelId="{BAE16CA8-F132-47C5-9887-8121010B2ADC}" srcId="{0A87C6D2-F13D-44E9-9D81-1B324BCEAB20}" destId="{E249C453-3D90-4065-BB04-A6AAE196A40F}" srcOrd="1" destOrd="0" parTransId="{3AA930C1-9897-4565-A2A8-B87A3E6D7E2F}" sibTransId="{57A5CDF0-529C-4F90-BACA-B26E931BD3B8}"/>
    <dgm:cxn modelId="{FB4AE2C1-D98D-43A8-8652-CC9EDAC8C409}" type="presOf" srcId="{9451887A-9C73-4826-B6C7-AE0176FA478C}" destId="{528853D3-E0FA-4CF6-AD40-D65585545E63}" srcOrd="0" destOrd="0" presId="urn:microsoft.com/office/officeart/2008/layout/VerticalCurvedList"/>
    <dgm:cxn modelId="{7EC75FC8-7779-457B-91DD-E2E0E5BC5AD5}" type="presOf" srcId="{E249C453-3D90-4065-BB04-A6AAE196A40F}" destId="{C861EC8D-6AB3-45AD-B6C1-0E99BD85E7E4}" srcOrd="0" destOrd="0" presId="urn:microsoft.com/office/officeart/2008/layout/VerticalCurvedList"/>
    <dgm:cxn modelId="{B4154DCA-CBBA-4414-B294-181B508A5A57}" srcId="{0A87C6D2-F13D-44E9-9D81-1B324BCEAB20}" destId="{AAC79FFD-0D27-493B-ACA0-7121A5B026E0}" srcOrd="3" destOrd="0" parTransId="{01C0AB91-8D60-47B2-8A1D-655A374846C8}" sibTransId="{853E3FDA-7980-4668-9DDA-60645326194A}"/>
    <dgm:cxn modelId="{76727EEB-CD0F-46B6-BD39-1E1BAC960F71}" type="presOf" srcId="{0A87C6D2-F13D-44E9-9D81-1B324BCEAB20}" destId="{4D4ACEA6-AF5A-44E5-88CF-25C8B6EB0648}" srcOrd="0" destOrd="0" presId="urn:microsoft.com/office/officeart/2008/layout/VerticalCurvedList"/>
    <dgm:cxn modelId="{14A3FCF9-6DE7-4E9D-BABA-C75C14ECCED8}" srcId="{0A87C6D2-F13D-44E9-9D81-1B324BCEAB20}" destId="{E81B3315-D319-4C67-B76F-87FE5594A85A}" srcOrd="0" destOrd="0" parTransId="{61E9F4C1-B4A2-4C2D-A375-1F6BD80CA2DC}" sibTransId="{9451887A-9C73-4826-B6C7-AE0176FA478C}"/>
    <dgm:cxn modelId="{9528F701-87F2-470C-AD87-1CFB2D66264D}" type="presParOf" srcId="{4D4ACEA6-AF5A-44E5-88CF-25C8B6EB0648}" destId="{9282310B-6576-48D2-8981-9F82F04013C4}" srcOrd="0" destOrd="0" presId="urn:microsoft.com/office/officeart/2008/layout/VerticalCurvedList"/>
    <dgm:cxn modelId="{2EE9634F-FF7E-4121-A85B-D1AC2C82C79F}" type="presParOf" srcId="{9282310B-6576-48D2-8981-9F82F04013C4}" destId="{E9730B1D-D822-4128-A079-CEF9987E88C4}" srcOrd="0" destOrd="0" presId="urn:microsoft.com/office/officeart/2008/layout/VerticalCurvedList"/>
    <dgm:cxn modelId="{0A2ABBB6-7B42-403A-89E4-33E5E08C3640}" type="presParOf" srcId="{E9730B1D-D822-4128-A079-CEF9987E88C4}" destId="{5893E397-1D01-4628-9E43-24CE79840B2A}" srcOrd="0" destOrd="0" presId="urn:microsoft.com/office/officeart/2008/layout/VerticalCurvedList"/>
    <dgm:cxn modelId="{FA0FA45C-5C5D-4ACD-9BF3-075C664FF056}" type="presParOf" srcId="{E9730B1D-D822-4128-A079-CEF9987E88C4}" destId="{528853D3-E0FA-4CF6-AD40-D65585545E63}" srcOrd="1" destOrd="0" presId="urn:microsoft.com/office/officeart/2008/layout/VerticalCurvedList"/>
    <dgm:cxn modelId="{A49105E2-5C7F-4F80-BBD7-CE60D21557C6}" type="presParOf" srcId="{E9730B1D-D822-4128-A079-CEF9987E88C4}" destId="{EDF5A350-4444-44B9-966F-2F47386CA467}" srcOrd="2" destOrd="0" presId="urn:microsoft.com/office/officeart/2008/layout/VerticalCurvedList"/>
    <dgm:cxn modelId="{186B484C-66A8-4B4F-B704-514AFD3A9EEB}" type="presParOf" srcId="{E9730B1D-D822-4128-A079-CEF9987E88C4}" destId="{C16071A5-9AA2-4A83-AAF1-3B2DE9D0E477}" srcOrd="3" destOrd="0" presId="urn:microsoft.com/office/officeart/2008/layout/VerticalCurvedList"/>
    <dgm:cxn modelId="{D488D397-E166-44D2-B4F6-E4F4C570C1A3}" type="presParOf" srcId="{9282310B-6576-48D2-8981-9F82F04013C4}" destId="{8C88E23A-359B-4237-8EF2-8D2890BF09C5}" srcOrd="1" destOrd="0" presId="urn:microsoft.com/office/officeart/2008/layout/VerticalCurvedList"/>
    <dgm:cxn modelId="{EC036A05-B1C5-46EB-94A7-B834F79C9F5D}" type="presParOf" srcId="{9282310B-6576-48D2-8981-9F82F04013C4}" destId="{8B37A3D8-65E1-416E-82FC-F6177460AEDA}" srcOrd="2" destOrd="0" presId="urn:microsoft.com/office/officeart/2008/layout/VerticalCurvedList"/>
    <dgm:cxn modelId="{75313E34-59B9-4C36-9455-49953FBAB73B}" type="presParOf" srcId="{8B37A3D8-65E1-416E-82FC-F6177460AEDA}" destId="{85C41459-E07D-44D8-B210-46A2579C999D}" srcOrd="0" destOrd="0" presId="urn:microsoft.com/office/officeart/2008/layout/VerticalCurvedList"/>
    <dgm:cxn modelId="{5CD46AFC-F5AD-48A0-B901-268A564278E6}" type="presParOf" srcId="{9282310B-6576-48D2-8981-9F82F04013C4}" destId="{C861EC8D-6AB3-45AD-B6C1-0E99BD85E7E4}" srcOrd="3" destOrd="0" presId="urn:microsoft.com/office/officeart/2008/layout/VerticalCurvedList"/>
    <dgm:cxn modelId="{29AACFDF-811B-4E23-9F84-F87A84C23E4B}" type="presParOf" srcId="{9282310B-6576-48D2-8981-9F82F04013C4}" destId="{8D652206-627F-4024-8BBD-950AA391C27B}" srcOrd="4" destOrd="0" presId="urn:microsoft.com/office/officeart/2008/layout/VerticalCurvedList"/>
    <dgm:cxn modelId="{66619B71-C9FA-410F-A867-352846E5851D}" type="presParOf" srcId="{8D652206-627F-4024-8BBD-950AA391C27B}" destId="{7FB29EEC-79E9-4240-85B0-F434B8FD9F28}" srcOrd="0" destOrd="0" presId="urn:microsoft.com/office/officeart/2008/layout/VerticalCurvedList"/>
    <dgm:cxn modelId="{7118A522-8C26-4CF1-901D-AFFC65E590AC}" type="presParOf" srcId="{9282310B-6576-48D2-8981-9F82F04013C4}" destId="{0DE5B1F2-639D-4335-BE8E-6901DCB512C6}" srcOrd="5" destOrd="0" presId="urn:microsoft.com/office/officeart/2008/layout/VerticalCurvedList"/>
    <dgm:cxn modelId="{0CEFE545-9947-48E2-8FF9-9CCAF6293E1C}" type="presParOf" srcId="{9282310B-6576-48D2-8981-9F82F04013C4}" destId="{EB0AF8D4-28D5-42D4-BE4C-99E1558FB3D0}" srcOrd="6" destOrd="0" presId="urn:microsoft.com/office/officeart/2008/layout/VerticalCurvedList"/>
    <dgm:cxn modelId="{0DBABE50-B7F3-456C-AC68-E0AC13DDBEEC}" type="presParOf" srcId="{EB0AF8D4-28D5-42D4-BE4C-99E1558FB3D0}" destId="{E62CE9F4-C52F-462C-8C84-56E51C326A17}" srcOrd="0" destOrd="0" presId="urn:microsoft.com/office/officeart/2008/layout/VerticalCurvedList"/>
    <dgm:cxn modelId="{B4CC733D-DCAF-449A-8EEA-9058F5F4E748}" type="presParOf" srcId="{9282310B-6576-48D2-8981-9F82F04013C4}" destId="{48C7F498-A517-4A64-85A7-1D0D455A87A1}" srcOrd="7" destOrd="0" presId="urn:microsoft.com/office/officeart/2008/layout/VerticalCurvedList"/>
    <dgm:cxn modelId="{B0892BDD-7834-4A17-B038-A11123586944}" type="presParOf" srcId="{9282310B-6576-48D2-8981-9F82F04013C4}" destId="{E8478D32-CC3B-4302-B496-7036E6AF2116}" srcOrd="8" destOrd="0" presId="urn:microsoft.com/office/officeart/2008/layout/VerticalCurvedList"/>
    <dgm:cxn modelId="{3189E377-5135-42A8-BD10-5D3FF02524DA}" type="presParOf" srcId="{E8478D32-CC3B-4302-B496-7036E6AF2116}" destId="{3867E965-83C5-4191-BA0A-B5AA1B79A7FA}"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FFA6D7-FDB7-4D3D-9D83-77F0D5490C8D}">
      <dsp:nvSpPr>
        <dsp:cNvPr id="0" name=""/>
        <dsp:cNvSpPr/>
      </dsp:nvSpPr>
      <dsp:spPr>
        <a:xfrm>
          <a:off x="0" y="239205"/>
          <a:ext cx="11074400" cy="1411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9496" tIns="333248" rIns="859496" bIns="113792" numCol="1" spcCol="1270" anchor="t" anchorCtr="0">
          <a:noAutofit/>
        </a:bodyPr>
        <a:lstStyle/>
        <a:p>
          <a:pPr marL="171450" lvl="1" indent="-171450" algn="just" defTabSz="711200">
            <a:lnSpc>
              <a:spcPct val="90000"/>
            </a:lnSpc>
            <a:spcBef>
              <a:spcPct val="0"/>
            </a:spcBef>
            <a:spcAft>
              <a:spcPct val="15000"/>
            </a:spcAft>
            <a:buChar char="•"/>
          </a:pPr>
          <a:r>
            <a:rPr lang="en-US" sz="1600" kern="1200" dirty="0">
              <a:latin typeface="Times New Roman" panose="02020603050405020304" pitchFamily="18" charset="0"/>
              <a:cs typeface="Times New Roman" panose="02020603050405020304" pitchFamily="18" charset="0"/>
            </a:rPr>
            <a:t>Shona is a 3-year-old child who has recently joined an early year's nursery.</a:t>
          </a:r>
          <a:endParaRPr lang="en-GB" sz="1600" kern="1200" dirty="0">
            <a:latin typeface="Times New Roman" panose="02020603050405020304" pitchFamily="18" charset="0"/>
            <a:cs typeface="Times New Roman" panose="02020603050405020304" pitchFamily="18" charset="0"/>
          </a:endParaRPr>
        </a:p>
        <a:p>
          <a:pPr marL="171450" lvl="1" indent="-171450" algn="just" defTabSz="711200">
            <a:lnSpc>
              <a:spcPct val="90000"/>
            </a:lnSpc>
            <a:spcBef>
              <a:spcPct val="0"/>
            </a:spcBef>
            <a:spcAft>
              <a:spcPct val="15000"/>
            </a:spcAft>
            <a:buChar char="•"/>
          </a:pPr>
          <a:r>
            <a:rPr lang="en-US" sz="1600" kern="1200" dirty="0">
              <a:latin typeface="Times New Roman" panose="02020603050405020304" pitchFamily="18" charset="0"/>
              <a:cs typeface="Times New Roman" panose="02020603050405020304" pitchFamily="18" charset="0"/>
            </a:rPr>
            <a:t>Experiences anxiety when separated from her carers.</a:t>
          </a:r>
          <a:endParaRPr lang="en-GB" sz="1600" kern="1200" dirty="0">
            <a:latin typeface="Times New Roman" panose="02020603050405020304" pitchFamily="18" charset="0"/>
            <a:cs typeface="Times New Roman" panose="02020603050405020304" pitchFamily="18" charset="0"/>
          </a:endParaRPr>
        </a:p>
        <a:p>
          <a:pPr marL="171450" lvl="1" indent="-171450" algn="just" defTabSz="711200">
            <a:lnSpc>
              <a:spcPct val="90000"/>
            </a:lnSpc>
            <a:spcBef>
              <a:spcPct val="0"/>
            </a:spcBef>
            <a:spcAft>
              <a:spcPct val="15000"/>
            </a:spcAft>
            <a:buChar char="•"/>
          </a:pPr>
          <a:r>
            <a:rPr lang="en-US" sz="1600" kern="1200">
              <a:latin typeface="Times New Roman" panose="02020603050405020304" pitchFamily="18" charset="0"/>
              <a:cs typeface="Times New Roman" panose="02020603050405020304" pitchFamily="18" charset="0"/>
            </a:rPr>
            <a:t>Demonstrates limited verbal communication.</a:t>
          </a:r>
          <a:endParaRPr lang="en-GB" sz="1600" kern="1200">
            <a:latin typeface="Times New Roman" panose="02020603050405020304" pitchFamily="18" charset="0"/>
            <a:cs typeface="Times New Roman" panose="02020603050405020304" pitchFamily="18" charset="0"/>
          </a:endParaRPr>
        </a:p>
        <a:p>
          <a:pPr marL="171450" lvl="1" indent="-171450" algn="just" defTabSz="711200">
            <a:lnSpc>
              <a:spcPct val="90000"/>
            </a:lnSpc>
            <a:spcBef>
              <a:spcPct val="0"/>
            </a:spcBef>
            <a:spcAft>
              <a:spcPct val="15000"/>
            </a:spcAft>
            <a:buChar char="•"/>
          </a:pPr>
          <a:r>
            <a:rPr lang="en-US" sz="1600" kern="1200">
              <a:latin typeface="Times New Roman" panose="02020603050405020304" pitchFamily="18" charset="0"/>
              <a:cs typeface="Times New Roman" panose="02020603050405020304" pitchFamily="18" charset="0"/>
            </a:rPr>
            <a:t>Finds it difficult to engage in group play.</a:t>
          </a:r>
          <a:endParaRPr lang="en-GB" sz="1600" kern="1200">
            <a:latin typeface="Times New Roman" panose="02020603050405020304" pitchFamily="18" charset="0"/>
            <a:cs typeface="Times New Roman" panose="02020603050405020304" pitchFamily="18" charset="0"/>
          </a:endParaRPr>
        </a:p>
      </dsp:txBody>
      <dsp:txXfrm>
        <a:off x="0" y="239205"/>
        <a:ext cx="11074400" cy="1411200"/>
      </dsp:txXfrm>
    </dsp:sp>
    <dsp:sp modelId="{372BBFFC-41FB-4088-9482-F554BD636EBB}">
      <dsp:nvSpPr>
        <dsp:cNvPr id="0" name=""/>
        <dsp:cNvSpPr/>
      </dsp:nvSpPr>
      <dsp:spPr>
        <a:xfrm>
          <a:off x="553720" y="3045"/>
          <a:ext cx="7752080"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3010" tIns="0" rIns="293010" bIns="0" numCol="1" spcCol="1270" anchor="ctr" anchorCtr="0">
          <a:noAutofit/>
        </a:bodyPr>
        <a:lstStyle/>
        <a:p>
          <a:pPr marL="0" lvl="0" indent="0" algn="just" defTabSz="889000">
            <a:lnSpc>
              <a:spcPct val="90000"/>
            </a:lnSpc>
            <a:spcBef>
              <a:spcPct val="0"/>
            </a:spcBef>
            <a:spcAft>
              <a:spcPct val="35000"/>
            </a:spcAft>
            <a:buNone/>
          </a:pPr>
          <a:r>
            <a:rPr lang="en-US" sz="2000" b="1" kern="1200" dirty="0">
              <a:latin typeface="Times New Roman" panose="02020603050405020304" pitchFamily="18" charset="0"/>
              <a:cs typeface="Times New Roman" panose="02020603050405020304" pitchFamily="18" charset="0"/>
            </a:rPr>
            <a:t>The Scenario</a:t>
          </a:r>
          <a:endParaRPr lang="en-GB" sz="2000" kern="1200" dirty="0">
            <a:latin typeface="Times New Roman" panose="02020603050405020304" pitchFamily="18" charset="0"/>
            <a:cs typeface="Times New Roman" panose="02020603050405020304" pitchFamily="18" charset="0"/>
          </a:endParaRPr>
        </a:p>
      </dsp:txBody>
      <dsp:txXfrm>
        <a:off x="576777" y="26102"/>
        <a:ext cx="7705966" cy="426206"/>
      </dsp:txXfrm>
    </dsp:sp>
    <dsp:sp modelId="{E1C9BC0A-5C65-46BB-89E4-9B2FE0356065}">
      <dsp:nvSpPr>
        <dsp:cNvPr id="0" name=""/>
        <dsp:cNvSpPr/>
      </dsp:nvSpPr>
      <dsp:spPr>
        <a:xfrm>
          <a:off x="0" y="1972966"/>
          <a:ext cx="11074400" cy="1159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9496" tIns="333248" rIns="859496" bIns="113792" numCol="1" spcCol="1270" anchor="t" anchorCtr="0">
          <a:noAutofit/>
        </a:bodyPr>
        <a:lstStyle/>
        <a:p>
          <a:pPr marL="171450" lvl="1" indent="-171450" algn="just" defTabSz="711200">
            <a:lnSpc>
              <a:spcPct val="90000"/>
            </a:lnSpc>
            <a:spcBef>
              <a:spcPct val="0"/>
            </a:spcBef>
            <a:spcAft>
              <a:spcPct val="15000"/>
            </a:spcAft>
            <a:buChar char="•"/>
          </a:pPr>
          <a:r>
            <a:rPr lang="en-US" sz="1600" kern="1200">
              <a:latin typeface="Times New Roman" panose="02020603050405020304" pitchFamily="18" charset="0"/>
              <a:cs typeface="Times New Roman" panose="02020603050405020304" pitchFamily="18" charset="0"/>
            </a:rPr>
            <a:t>Explore Bowlby’s Attachment Theory in early childhood development.</a:t>
          </a:r>
          <a:endParaRPr lang="en-GB" sz="1600" kern="1200">
            <a:latin typeface="Times New Roman" panose="02020603050405020304" pitchFamily="18" charset="0"/>
            <a:cs typeface="Times New Roman" panose="02020603050405020304" pitchFamily="18" charset="0"/>
          </a:endParaRPr>
        </a:p>
        <a:p>
          <a:pPr marL="171450" lvl="1" indent="-171450" algn="just" defTabSz="711200">
            <a:lnSpc>
              <a:spcPct val="90000"/>
            </a:lnSpc>
            <a:spcBef>
              <a:spcPct val="0"/>
            </a:spcBef>
            <a:spcAft>
              <a:spcPct val="15000"/>
            </a:spcAft>
            <a:buChar char="•"/>
          </a:pPr>
          <a:r>
            <a:rPr lang="en-US" sz="1600" kern="1200" dirty="0">
              <a:latin typeface="Times New Roman" panose="02020603050405020304" pitchFamily="18" charset="0"/>
              <a:cs typeface="Times New Roman" panose="02020603050405020304" pitchFamily="18" charset="0"/>
            </a:rPr>
            <a:t>Apply attachment concepts to understand Shona’s </a:t>
          </a:r>
          <a:r>
            <a:rPr lang="en-US" sz="1600" kern="1200" dirty="0" err="1">
              <a:latin typeface="Times New Roman" panose="02020603050405020304" pitchFamily="18" charset="0"/>
              <a:cs typeface="Times New Roman" panose="02020603050405020304" pitchFamily="18" charset="0"/>
            </a:rPr>
            <a:t>behaviour</a:t>
          </a:r>
          <a:r>
            <a:rPr lang="en-US" sz="1600" kern="1200" dirty="0">
              <a:latin typeface="Times New Roman" panose="02020603050405020304" pitchFamily="18" charset="0"/>
              <a:cs typeface="Times New Roman" panose="02020603050405020304" pitchFamily="18" charset="0"/>
            </a:rPr>
            <a:t> and developmental needs.</a:t>
          </a:r>
          <a:endParaRPr lang="en-GB" sz="1600" kern="1200" dirty="0">
            <a:latin typeface="Times New Roman" panose="02020603050405020304" pitchFamily="18" charset="0"/>
            <a:cs typeface="Times New Roman" panose="02020603050405020304" pitchFamily="18" charset="0"/>
          </a:endParaRPr>
        </a:p>
        <a:p>
          <a:pPr marL="171450" lvl="1" indent="-171450" algn="just" defTabSz="711200">
            <a:lnSpc>
              <a:spcPct val="90000"/>
            </a:lnSpc>
            <a:spcBef>
              <a:spcPct val="0"/>
            </a:spcBef>
            <a:spcAft>
              <a:spcPct val="15000"/>
            </a:spcAft>
            <a:buChar char="•"/>
          </a:pPr>
          <a:r>
            <a:rPr lang="en-US" sz="1600" kern="1200">
              <a:latin typeface="Times New Roman" panose="02020603050405020304" pitchFamily="18" charset="0"/>
              <a:cs typeface="Times New Roman" panose="02020603050405020304" pitchFamily="18" charset="0"/>
            </a:rPr>
            <a:t>Identify practical nursery strategies to support her emotional, social, cognitive and physical wellbeing.</a:t>
          </a:r>
          <a:endParaRPr lang="en-GB" sz="1600" kern="1200">
            <a:latin typeface="Times New Roman" panose="02020603050405020304" pitchFamily="18" charset="0"/>
            <a:cs typeface="Times New Roman" panose="02020603050405020304" pitchFamily="18" charset="0"/>
          </a:endParaRPr>
        </a:p>
      </dsp:txBody>
      <dsp:txXfrm>
        <a:off x="0" y="1972966"/>
        <a:ext cx="11074400" cy="1159200"/>
      </dsp:txXfrm>
    </dsp:sp>
    <dsp:sp modelId="{B3ADE2FA-E9F3-4097-B5EB-52499BD79E7E}">
      <dsp:nvSpPr>
        <dsp:cNvPr id="0" name=""/>
        <dsp:cNvSpPr/>
      </dsp:nvSpPr>
      <dsp:spPr>
        <a:xfrm>
          <a:off x="553720" y="1736806"/>
          <a:ext cx="7752080"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3010" tIns="0" rIns="293010" bIns="0" numCol="1" spcCol="1270" anchor="ctr" anchorCtr="0">
          <a:noAutofit/>
        </a:bodyPr>
        <a:lstStyle/>
        <a:p>
          <a:pPr marL="0" lvl="0" indent="0" algn="just" defTabSz="889000">
            <a:lnSpc>
              <a:spcPct val="90000"/>
            </a:lnSpc>
            <a:spcBef>
              <a:spcPct val="0"/>
            </a:spcBef>
            <a:spcAft>
              <a:spcPct val="35000"/>
            </a:spcAft>
            <a:buNone/>
          </a:pPr>
          <a:r>
            <a:rPr lang="en-US" sz="2000" b="1" kern="1200">
              <a:latin typeface="Times New Roman" panose="02020603050405020304" pitchFamily="18" charset="0"/>
              <a:cs typeface="Times New Roman" panose="02020603050405020304" pitchFamily="18" charset="0"/>
            </a:rPr>
            <a:t>Presentation Focus</a:t>
          </a:r>
          <a:endParaRPr lang="en-GB" sz="2000" kern="1200">
            <a:latin typeface="Times New Roman" panose="02020603050405020304" pitchFamily="18" charset="0"/>
            <a:cs typeface="Times New Roman" panose="02020603050405020304" pitchFamily="18" charset="0"/>
          </a:endParaRPr>
        </a:p>
      </dsp:txBody>
      <dsp:txXfrm>
        <a:off x="576777" y="1759863"/>
        <a:ext cx="7705966" cy="426206"/>
      </dsp:txXfrm>
    </dsp:sp>
    <dsp:sp modelId="{7E0E53A5-E36D-446C-9E34-3938D4AAF4F1}">
      <dsp:nvSpPr>
        <dsp:cNvPr id="0" name=""/>
        <dsp:cNvSpPr/>
      </dsp:nvSpPr>
      <dsp:spPr>
        <a:xfrm>
          <a:off x="0" y="3454726"/>
          <a:ext cx="11074400" cy="882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9496" tIns="333248" rIns="859496" bIns="113792" numCol="1" spcCol="1270" anchor="t" anchorCtr="0">
          <a:noAutofit/>
        </a:bodyPr>
        <a:lstStyle/>
        <a:p>
          <a:pPr marL="171450" lvl="1" indent="-171450" algn="just" defTabSz="711200">
            <a:lnSpc>
              <a:spcPct val="90000"/>
            </a:lnSpc>
            <a:spcBef>
              <a:spcPct val="0"/>
            </a:spcBef>
            <a:spcAft>
              <a:spcPct val="15000"/>
            </a:spcAft>
            <a:buChar char="•"/>
          </a:pPr>
          <a:r>
            <a:rPr lang="en-US" sz="1600" kern="1200">
              <a:latin typeface="Times New Roman" panose="02020603050405020304" pitchFamily="18" charset="0"/>
              <a:cs typeface="Times New Roman" panose="02020603050405020304" pitchFamily="18" charset="0"/>
            </a:rPr>
            <a:t>- Early attachment relationships provide emotional security and influence children’s exploration and later relationships (Bowlby, 1974).</a:t>
          </a:r>
          <a:endParaRPr lang="en-GB" sz="1600" kern="1200">
            <a:latin typeface="Times New Roman" panose="02020603050405020304" pitchFamily="18" charset="0"/>
            <a:cs typeface="Times New Roman" panose="02020603050405020304" pitchFamily="18" charset="0"/>
          </a:endParaRPr>
        </a:p>
      </dsp:txBody>
      <dsp:txXfrm>
        <a:off x="0" y="3454726"/>
        <a:ext cx="11074400" cy="882000"/>
      </dsp:txXfrm>
    </dsp:sp>
    <dsp:sp modelId="{1023D464-D47F-459F-9A8C-E76295F6CEB9}">
      <dsp:nvSpPr>
        <dsp:cNvPr id="0" name=""/>
        <dsp:cNvSpPr/>
      </dsp:nvSpPr>
      <dsp:spPr>
        <a:xfrm>
          <a:off x="553720" y="3218566"/>
          <a:ext cx="7752080"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3010" tIns="0" rIns="293010" bIns="0" numCol="1" spcCol="1270" anchor="ctr" anchorCtr="0">
          <a:noAutofit/>
        </a:bodyPr>
        <a:lstStyle/>
        <a:p>
          <a:pPr marL="0" lvl="0" indent="0" algn="just" defTabSz="889000">
            <a:lnSpc>
              <a:spcPct val="90000"/>
            </a:lnSpc>
            <a:spcBef>
              <a:spcPct val="0"/>
            </a:spcBef>
            <a:spcAft>
              <a:spcPct val="35000"/>
            </a:spcAft>
            <a:buNone/>
          </a:pPr>
          <a:r>
            <a:rPr lang="en-US" sz="2000" b="1" kern="1200">
              <a:latin typeface="Times New Roman" panose="02020603050405020304" pitchFamily="18" charset="0"/>
              <a:cs typeface="Times New Roman" panose="02020603050405020304" pitchFamily="18" charset="0"/>
            </a:rPr>
            <a:t>Key Theoretical Perspective</a:t>
          </a:r>
          <a:endParaRPr lang="en-GB" sz="2000" kern="1200">
            <a:latin typeface="Times New Roman" panose="02020603050405020304" pitchFamily="18" charset="0"/>
            <a:cs typeface="Times New Roman" panose="02020603050405020304" pitchFamily="18" charset="0"/>
          </a:endParaRPr>
        </a:p>
      </dsp:txBody>
      <dsp:txXfrm>
        <a:off x="576777" y="3241623"/>
        <a:ext cx="7705966" cy="4262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F57D92-6862-4DCA-AEE8-50A9E9C76616}">
      <dsp:nvSpPr>
        <dsp:cNvPr id="0" name=""/>
        <dsp:cNvSpPr/>
      </dsp:nvSpPr>
      <dsp:spPr>
        <a:xfrm>
          <a:off x="997355" y="0"/>
          <a:ext cx="2656654" cy="2656698"/>
        </a:xfrm>
        <a:prstGeom prst="ellipse">
          <a:avLst/>
        </a:prstGeom>
        <a:solidFill>
          <a:schemeClr val="accent1">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a:latin typeface="Times New Roman" panose="02020603050405020304" pitchFamily="18" charset="0"/>
              <a:cs typeface="Times New Roman" panose="02020603050405020304" pitchFamily="18" charset="0"/>
            </a:rPr>
            <a:t>Theoretical Overview</a:t>
          </a:r>
          <a:endParaRPr lang="en-GB" sz="1600" kern="1200">
            <a:latin typeface="Times New Roman" panose="02020603050405020304" pitchFamily="18" charset="0"/>
            <a:cs typeface="Times New Roman" panose="02020603050405020304" pitchFamily="18" charset="0"/>
          </a:endParaRPr>
        </a:p>
      </dsp:txBody>
      <dsp:txXfrm>
        <a:off x="1386413" y="389064"/>
        <a:ext cx="1878538" cy="1878570"/>
      </dsp:txXfrm>
    </dsp:sp>
    <dsp:sp modelId="{7A3F099E-1DDD-460E-A8C7-D62DF375D367}">
      <dsp:nvSpPr>
        <dsp:cNvPr id="0" name=""/>
        <dsp:cNvSpPr/>
      </dsp:nvSpPr>
      <dsp:spPr>
        <a:xfrm>
          <a:off x="2357606" y="1954825"/>
          <a:ext cx="2656654" cy="2656698"/>
        </a:xfrm>
        <a:prstGeom prst="ellipse">
          <a:avLst/>
        </a:prstGeom>
        <a:solidFill>
          <a:schemeClr val="accent1">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Bowlby (1974) proposed that attachment is an innate biological system that promotes caregiver proximity for protection and survival.</a:t>
          </a:r>
          <a:endParaRPr lang="en-GB" sz="1600" kern="1200">
            <a:latin typeface="Times New Roman" panose="02020603050405020304" pitchFamily="18" charset="0"/>
            <a:cs typeface="Times New Roman" panose="02020603050405020304" pitchFamily="18" charset="0"/>
          </a:endParaRPr>
        </a:p>
      </dsp:txBody>
      <dsp:txXfrm>
        <a:off x="2746664" y="2343889"/>
        <a:ext cx="1878538" cy="1878570"/>
      </dsp:txXfrm>
    </dsp:sp>
    <dsp:sp modelId="{AE21C724-3951-420D-9163-BF827C618C56}">
      <dsp:nvSpPr>
        <dsp:cNvPr id="0" name=""/>
        <dsp:cNvSpPr/>
      </dsp:nvSpPr>
      <dsp:spPr>
        <a:xfrm>
          <a:off x="3718938" y="0"/>
          <a:ext cx="2656654" cy="2656698"/>
        </a:xfrm>
        <a:prstGeom prst="ellipse">
          <a:avLst/>
        </a:prstGeom>
        <a:solidFill>
          <a:schemeClr val="accent1">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a:latin typeface="Times New Roman" panose="02020603050405020304" pitchFamily="18" charset="0"/>
              <a:cs typeface="Times New Roman" panose="02020603050405020304" pitchFamily="18" charset="0"/>
            </a:rPr>
            <a:t>Key Concepts</a:t>
          </a:r>
          <a:endParaRPr lang="en-GB" sz="1600" kern="1200">
            <a:latin typeface="Times New Roman" panose="02020603050405020304" pitchFamily="18" charset="0"/>
            <a:cs typeface="Times New Roman" panose="02020603050405020304" pitchFamily="18" charset="0"/>
          </a:endParaRPr>
        </a:p>
      </dsp:txBody>
      <dsp:txXfrm>
        <a:off x="4107996" y="389064"/>
        <a:ext cx="1878538" cy="1878570"/>
      </dsp:txXfrm>
    </dsp:sp>
    <dsp:sp modelId="{CB870890-B71D-4883-863F-4E8E8472B781}">
      <dsp:nvSpPr>
        <dsp:cNvPr id="0" name=""/>
        <dsp:cNvSpPr/>
      </dsp:nvSpPr>
      <dsp:spPr>
        <a:xfrm>
          <a:off x="5079188" y="1954825"/>
          <a:ext cx="2656654" cy="2656698"/>
        </a:xfrm>
        <a:prstGeom prst="ellipse">
          <a:avLst/>
        </a:prstGeom>
        <a:solidFill>
          <a:schemeClr val="accent1">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a:latin typeface="Times New Roman" panose="02020603050405020304" pitchFamily="18" charset="0"/>
              <a:cs typeface="Times New Roman" panose="02020603050405020304" pitchFamily="18" charset="0"/>
            </a:rPr>
            <a:t>Attachment Behaviour: </a:t>
          </a:r>
          <a:r>
            <a:rPr lang="en-US" sz="1600" kern="1200">
              <a:latin typeface="Times New Roman" panose="02020603050405020304" pitchFamily="18" charset="0"/>
              <a:cs typeface="Times New Roman" panose="02020603050405020304" pitchFamily="18" charset="0"/>
            </a:rPr>
            <a:t>Children seek closeness to caregivers when distressed or uncertain.</a:t>
          </a:r>
          <a:endParaRPr lang="en-GB" sz="1600" kern="1200">
            <a:latin typeface="Times New Roman" panose="02020603050405020304" pitchFamily="18" charset="0"/>
            <a:cs typeface="Times New Roman" panose="02020603050405020304" pitchFamily="18" charset="0"/>
          </a:endParaRPr>
        </a:p>
      </dsp:txBody>
      <dsp:txXfrm>
        <a:off x="5468246" y="2343889"/>
        <a:ext cx="1878538" cy="1878570"/>
      </dsp:txXfrm>
    </dsp:sp>
    <dsp:sp modelId="{8CBE4E0C-9675-4132-8609-5C819651BF62}">
      <dsp:nvSpPr>
        <dsp:cNvPr id="0" name=""/>
        <dsp:cNvSpPr/>
      </dsp:nvSpPr>
      <dsp:spPr>
        <a:xfrm>
          <a:off x="6440521" y="0"/>
          <a:ext cx="2656654" cy="2656698"/>
        </a:xfrm>
        <a:prstGeom prst="ellipse">
          <a:avLst/>
        </a:prstGeom>
        <a:solidFill>
          <a:schemeClr val="accent1">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a:latin typeface="Times New Roman" panose="02020603050405020304" pitchFamily="18" charset="0"/>
              <a:cs typeface="Times New Roman" panose="02020603050405020304" pitchFamily="18" charset="0"/>
            </a:rPr>
            <a:t>Secure Base: </a:t>
          </a:r>
          <a:r>
            <a:rPr lang="en-US" sz="1600" kern="1200">
              <a:latin typeface="Times New Roman" panose="02020603050405020304" pitchFamily="18" charset="0"/>
              <a:cs typeface="Times New Roman" panose="02020603050405020304" pitchFamily="18" charset="0"/>
            </a:rPr>
            <a:t>Responsive caregivers provide security, encouraging confident exploration.</a:t>
          </a:r>
          <a:endParaRPr lang="en-GB" sz="1600" kern="1200">
            <a:latin typeface="Times New Roman" panose="02020603050405020304" pitchFamily="18" charset="0"/>
            <a:cs typeface="Times New Roman" panose="02020603050405020304" pitchFamily="18" charset="0"/>
          </a:endParaRPr>
        </a:p>
      </dsp:txBody>
      <dsp:txXfrm>
        <a:off x="6829579" y="389064"/>
        <a:ext cx="1878538" cy="1878570"/>
      </dsp:txXfrm>
    </dsp:sp>
    <dsp:sp modelId="{12E63CEE-F316-43AB-B46D-94EA830DEF25}">
      <dsp:nvSpPr>
        <dsp:cNvPr id="0" name=""/>
        <dsp:cNvSpPr/>
      </dsp:nvSpPr>
      <dsp:spPr>
        <a:xfrm>
          <a:off x="7800771" y="1954825"/>
          <a:ext cx="2656654" cy="2656698"/>
        </a:xfrm>
        <a:prstGeom prst="ellipse">
          <a:avLst/>
        </a:prstGeom>
        <a:solidFill>
          <a:schemeClr val="accent1">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a:latin typeface="Times New Roman" panose="02020603050405020304" pitchFamily="18" charset="0"/>
              <a:cs typeface="Times New Roman" panose="02020603050405020304" pitchFamily="18" charset="0"/>
            </a:rPr>
            <a:t>Internal Working Model: </a:t>
          </a:r>
          <a:r>
            <a:rPr lang="en-US" sz="1600" kern="1200">
              <a:latin typeface="Times New Roman" panose="02020603050405020304" pitchFamily="18" charset="0"/>
              <a:cs typeface="Times New Roman" panose="02020603050405020304" pitchFamily="18" charset="0"/>
            </a:rPr>
            <a:t>Early relationships shape children’s expectations of themselves and others.</a:t>
          </a:r>
          <a:endParaRPr lang="en-GB" sz="1600" kern="1200">
            <a:latin typeface="Times New Roman" panose="02020603050405020304" pitchFamily="18" charset="0"/>
            <a:cs typeface="Times New Roman" panose="02020603050405020304" pitchFamily="18" charset="0"/>
          </a:endParaRPr>
        </a:p>
      </dsp:txBody>
      <dsp:txXfrm>
        <a:off x="8189829" y="2343889"/>
        <a:ext cx="1878538" cy="1878570"/>
      </dsp:txXfrm>
    </dsp:sp>
    <dsp:sp modelId="{4C3F507A-0FDA-4BCF-A41B-7F4A961082BF}">
      <dsp:nvSpPr>
        <dsp:cNvPr id="0" name=""/>
        <dsp:cNvSpPr/>
      </dsp:nvSpPr>
      <dsp:spPr>
        <a:xfrm>
          <a:off x="9162103" y="0"/>
          <a:ext cx="2656654" cy="2656698"/>
        </a:xfrm>
        <a:prstGeom prst="ellipse">
          <a:avLst/>
        </a:prstGeom>
        <a:solidFill>
          <a:schemeClr val="accent1">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a:latin typeface="Times New Roman" panose="02020603050405020304" pitchFamily="18" charset="0"/>
              <a:cs typeface="Times New Roman" panose="02020603050405020304" pitchFamily="18" charset="0"/>
            </a:rPr>
            <a:t>Separation Anxiety: </a:t>
          </a:r>
          <a:r>
            <a:rPr lang="en-US" sz="1600" kern="1200">
              <a:latin typeface="Times New Roman" panose="02020603050405020304" pitchFamily="18" charset="0"/>
              <a:cs typeface="Times New Roman" panose="02020603050405020304" pitchFamily="18" charset="0"/>
            </a:rPr>
            <a:t>Separation from attachment figures may trigger distress and proximity-seeking behaviour.</a:t>
          </a:r>
          <a:endParaRPr lang="en-GB" sz="1600" kern="1200">
            <a:latin typeface="Times New Roman" panose="02020603050405020304" pitchFamily="18" charset="0"/>
            <a:cs typeface="Times New Roman" panose="02020603050405020304" pitchFamily="18" charset="0"/>
          </a:endParaRPr>
        </a:p>
      </dsp:txBody>
      <dsp:txXfrm>
        <a:off x="9551161" y="389064"/>
        <a:ext cx="1878538" cy="18785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833631-52BE-4355-8798-1EF26CAC7950}">
      <dsp:nvSpPr>
        <dsp:cNvPr id="0" name=""/>
        <dsp:cNvSpPr/>
      </dsp:nvSpPr>
      <dsp:spPr>
        <a:xfrm>
          <a:off x="0" y="94922"/>
          <a:ext cx="10587223" cy="5382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1" kern="1200" dirty="0">
              <a:latin typeface="Times New Roman" panose="02020603050405020304" pitchFamily="18" charset="0"/>
              <a:cs typeface="Times New Roman" panose="02020603050405020304" pitchFamily="18" charset="0"/>
            </a:rPr>
            <a:t>Emotional Development</a:t>
          </a:r>
          <a:endParaRPr lang="en-US" sz="2300" kern="1200" dirty="0">
            <a:latin typeface="Times New Roman" panose="02020603050405020304" pitchFamily="18" charset="0"/>
            <a:cs typeface="Times New Roman" panose="02020603050405020304" pitchFamily="18" charset="0"/>
          </a:endParaRPr>
        </a:p>
      </dsp:txBody>
      <dsp:txXfrm>
        <a:off x="26273" y="121195"/>
        <a:ext cx="10534677" cy="485654"/>
      </dsp:txXfrm>
    </dsp:sp>
    <dsp:sp modelId="{831A41E8-61FD-4539-B4BF-32011E9A34A4}">
      <dsp:nvSpPr>
        <dsp:cNvPr id="0" name=""/>
        <dsp:cNvSpPr/>
      </dsp:nvSpPr>
      <dsp:spPr>
        <a:xfrm>
          <a:off x="0" y="633122"/>
          <a:ext cx="10587223" cy="380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6144"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US" sz="1800" kern="1200" dirty="0">
              <a:latin typeface="Times New Roman" panose="02020603050405020304" pitchFamily="18" charset="0"/>
              <a:cs typeface="Times New Roman" panose="02020603050405020304" pitchFamily="18" charset="0"/>
            </a:rPr>
            <a:t>Secure attachment may support emotional regulation and confidence in unfamiliar situations. </a:t>
          </a:r>
        </a:p>
      </dsp:txBody>
      <dsp:txXfrm>
        <a:off x="0" y="633122"/>
        <a:ext cx="10587223" cy="380880"/>
      </dsp:txXfrm>
    </dsp:sp>
    <dsp:sp modelId="{8A86C1A5-0D49-46F8-8225-695C598208BB}">
      <dsp:nvSpPr>
        <dsp:cNvPr id="0" name=""/>
        <dsp:cNvSpPr/>
      </dsp:nvSpPr>
      <dsp:spPr>
        <a:xfrm>
          <a:off x="0" y="1014002"/>
          <a:ext cx="10587223" cy="5382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1" kern="1200">
              <a:latin typeface="Times New Roman" panose="02020603050405020304" pitchFamily="18" charset="0"/>
              <a:cs typeface="Times New Roman" panose="02020603050405020304" pitchFamily="18" charset="0"/>
            </a:rPr>
            <a:t>Social Development</a:t>
          </a:r>
          <a:endParaRPr lang="en-US" sz="2300" kern="1200" dirty="0">
            <a:latin typeface="Times New Roman" panose="02020603050405020304" pitchFamily="18" charset="0"/>
            <a:cs typeface="Times New Roman" panose="02020603050405020304" pitchFamily="18" charset="0"/>
          </a:endParaRPr>
        </a:p>
      </dsp:txBody>
      <dsp:txXfrm>
        <a:off x="26273" y="1040275"/>
        <a:ext cx="10534677" cy="485654"/>
      </dsp:txXfrm>
    </dsp:sp>
    <dsp:sp modelId="{036156DB-3AFA-46EE-B91B-B5BC15C626CD}">
      <dsp:nvSpPr>
        <dsp:cNvPr id="0" name=""/>
        <dsp:cNvSpPr/>
      </dsp:nvSpPr>
      <dsp:spPr>
        <a:xfrm>
          <a:off x="0" y="1552202"/>
          <a:ext cx="10587223" cy="380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6144"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US" sz="1800" kern="1200" dirty="0">
              <a:latin typeface="Times New Roman" panose="02020603050405020304" pitchFamily="18" charset="0"/>
              <a:cs typeface="Times New Roman" panose="02020603050405020304" pitchFamily="18" charset="0"/>
            </a:rPr>
            <a:t>Secure attachment may help children develop trusting relationships with caregivers and others. </a:t>
          </a:r>
        </a:p>
      </dsp:txBody>
      <dsp:txXfrm>
        <a:off x="0" y="1552202"/>
        <a:ext cx="10587223" cy="380880"/>
      </dsp:txXfrm>
    </dsp:sp>
    <dsp:sp modelId="{26F1E383-4317-4735-AE4D-FC22D8A2110D}">
      <dsp:nvSpPr>
        <dsp:cNvPr id="0" name=""/>
        <dsp:cNvSpPr/>
      </dsp:nvSpPr>
      <dsp:spPr>
        <a:xfrm>
          <a:off x="0" y="1933082"/>
          <a:ext cx="10587223" cy="5382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1" kern="1200">
              <a:latin typeface="Times New Roman" panose="02020603050405020304" pitchFamily="18" charset="0"/>
              <a:cs typeface="Times New Roman" panose="02020603050405020304" pitchFamily="18" charset="0"/>
            </a:rPr>
            <a:t>Cognitive Development</a:t>
          </a:r>
          <a:endParaRPr lang="en-US" sz="2300" kern="1200" dirty="0">
            <a:latin typeface="Times New Roman" panose="02020603050405020304" pitchFamily="18" charset="0"/>
            <a:cs typeface="Times New Roman" panose="02020603050405020304" pitchFamily="18" charset="0"/>
          </a:endParaRPr>
        </a:p>
      </dsp:txBody>
      <dsp:txXfrm>
        <a:off x="26273" y="1959355"/>
        <a:ext cx="10534677" cy="485654"/>
      </dsp:txXfrm>
    </dsp:sp>
    <dsp:sp modelId="{2746342C-0C74-458D-A0D1-677002A97D3D}">
      <dsp:nvSpPr>
        <dsp:cNvPr id="0" name=""/>
        <dsp:cNvSpPr/>
      </dsp:nvSpPr>
      <dsp:spPr>
        <a:xfrm>
          <a:off x="0" y="2471282"/>
          <a:ext cx="10587223" cy="380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6144"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US" sz="1800" kern="1200" dirty="0">
              <a:latin typeface="Times New Roman" panose="02020603050405020304" pitchFamily="18" charset="0"/>
              <a:cs typeface="Times New Roman" panose="02020603050405020304" pitchFamily="18" charset="0"/>
            </a:rPr>
            <a:t>A secure base may encourage children to explore their environment and engage in learning (Bowlby, 1974). </a:t>
          </a:r>
        </a:p>
      </dsp:txBody>
      <dsp:txXfrm>
        <a:off x="0" y="2471282"/>
        <a:ext cx="10587223" cy="380880"/>
      </dsp:txXfrm>
    </dsp:sp>
    <dsp:sp modelId="{0FCF4044-F7C4-4A36-924D-01F40A77BE13}">
      <dsp:nvSpPr>
        <dsp:cNvPr id="0" name=""/>
        <dsp:cNvSpPr/>
      </dsp:nvSpPr>
      <dsp:spPr>
        <a:xfrm>
          <a:off x="0" y="2852162"/>
          <a:ext cx="10587223" cy="5382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1" kern="1200">
              <a:latin typeface="Times New Roman" panose="02020603050405020304" pitchFamily="18" charset="0"/>
              <a:cs typeface="Times New Roman" panose="02020603050405020304" pitchFamily="18" charset="0"/>
            </a:rPr>
            <a:t>Attachment Is Changeable</a:t>
          </a:r>
          <a:endParaRPr lang="en-US" sz="2300" kern="1200" dirty="0">
            <a:latin typeface="Times New Roman" panose="02020603050405020304" pitchFamily="18" charset="0"/>
            <a:cs typeface="Times New Roman" panose="02020603050405020304" pitchFamily="18" charset="0"/>
          </a:endParaRPr>
        </a:p>
      </dsp:txBody>
      <dsp:txXfrm>
        <a:off x="26273" y="2878435"/>
        <a:ext cx="10534677" cy="485654"/>
      </dsp:txXfrm>
    </dsp:sp>
    <dsp:sp modelId="{C398AC59-C5CA-4308-884A-8C924D95F50D}">
      <dsp:nvSpPr>
        <dsp:cNvPr id="0" name=""/>
        <dsp:cNvSpPr/>
      </dsp:nvSpPr>
      <dsp:spPr>
        <a:xfrm>
          <a:off x="0" y="3390362"/>
          <a:ext cx="10587223" cy="833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6144"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US" sz="1800" kern="1200">
              <a:latin typeface="Times New Roman" panose="02020603050405020304" pitchFamily="18" charset="0"/>
              <a:cs typeface="Times New Roman" panose="02020603050405020304" pitchFamily="18" charset="0"/>
            </a:rPr>
            <a:t>Attachment patterns can change through supportive and positive relationship experiences (Opie et al., 2021). </a:t>
          </a:r>
          <a:endParaRPr lang="en-US" sz="1800" kern="1200" dirty="0">
            <a:latin typeface="Times New Roman" panose="02020603050405020304" pitchFamily="18" charset="0"/>
            <a:cs typeface="Times New Roman" panose="02020603050405020304" pitchFamily="18" charset="0"/>
          </a:endParaRPr>
        </a:p>
        <a:p>
          <a:pPr marL="171450" lvl="1" indent="-171450" algn="l" defTabSz="800100">
            <a:lnSpc>
              <a:spcPct val="90000"/>
            </a:lnSpc>
            <a:spcBef>
              <a:spcPct val="0"/>
            </a:spcBef>
            <a:spcAft>
              <a:spcPct val="20000"/>
            </a:spcAft>
            <a:buChar char="•"/>
          </a:pPr>
          <a:r>
            <a:rPr lang="en-US" sz="1800" kern="1200">
              <a:latin typeface="Times New Roman" panose="02020603050405020304" pitchFamily="18" charset="0"/>
              <a:cs typeface="Times New Roman" panose="02020603050405020304" pitchFamily="18" charset="0"/>
            </a:rPr>
            <a:t>Consistent and responsive relationships may help promote emotional security.</a:t>
          </a:r>
          <a:endParaRPr lang="en-US" sz="1800" kern="1200" dirty="0">
            <a:latin typeface="Times New Roman" panose="02020603050405020304" pitchFamily="18" charset="0"/>
            <a:cs typeface="Times New Roman" panose="02020603050405020304" pitchFamily="18" charset="0"/>
          </a:endParaRPr>
        </a:p>
      </dsp:txBody>
      <dsp:txXfrm>
        <a:off x="0" y="3390362"/>
        <a:ext cx="10587223" cy="8331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9C0DA1-11CC-4D8D-8D5D-53EFBE926D3C}">
      <dsp:nvSpPr>
        <dsp:cNvPr id="0" name=""/>
        <dsp:cNvSpPr/>
      </dsp:nvSpPr>
      <dsp:spPr>
        <a:xfrm>
          <a:off x="0" y="332846"/>
          <a:ext cx="8452346" cy="71662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55996" tIns="270764" rIns="655996" bIns="92456" numCol="1" spcCol="1270" anchor="t" anchorCtr="0">
          <a:noAutofit/>
        </a:bodyPr>
        <a:lstStyle/>
        <a:p>
          <a:pPr marL="114300" lvl="1" indent="-114300" algn="l" defTabSz="577850">
            <a:lnSpc>
              <a:spcPct val="90000"/>
            </a:lnSpc>
            <a:spcBef>
              <a:spcPct val="0"/>
            </a:spcBef>
            <a:spcAft>
              <a:spcPct val="15000"/>
            </a:spcAft>
            <a:buSzPts val="1000"/>
            <a:buFont typeface="Symbol" panose="05050102010706020507" pitchFamily="18" charset="2"/>
            <a:buChar char=""/>
          </a:pPr>
          <a:r>
            <a:rPr lang="en-US" sz="1300" kern="1200" dirty="0">
              <a:latin typeface="Times New Roman" panose="02020603050405020304" pitchFamily="18" charset="0"/>
              <a:cs typeface="Times New Roman" panose="02020603050405020304" pitchFamily="18" charset="0"/>
            </a:rPr>
            <a:t>Shona’s distress when separated from her carers may reflect a need for reassurance and emotional security during the nursery transition (Bowlby, 1974). </a:t>
          </a:r>
        </a:p>
      </dsp:txBody>
      <dsp:txXfrm>
        <a:off x="0" y="332846"/>
        <a:ext cx="8452346" cy="716625"/>
      </dsp:txXfrm>
    </dsp:sp>
    <dsp:sp modelId="{863E07CD-FAF6-45A8-B35D-3A674D80D9E0}">
      <dsp:nvSpPr>
        <dsp:cNvPr id="0" name=""/>
        <dsp:cNvSpPr/>
      </dsp:nvSpPr>
      <dsp:spPr>
        <a:xfrm>
          <a:off x="422617" y="140966"/>
          <a:ext cx="5916642"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3635" tIns="0" rIns="223635" bIns="0" numCol="1" spcCol="1270" anchor="ctr" anchorCtr="0">
          <a:noAutofit/>
        </a:bodyPr>
        <a:lstStyle/>
        <a:p>
          <a:pPr marL="0" lvl="0" indent="0" algn="l" defTabSz="711200">
            <a:lnSpc>
              <a:spcPct val="90000"/>
            </a:lnSpc>
            <a:spcBef>
              <a:spcPct val="0"/>
            </a:spcBef>
            <a:spcAft>
              <a:spcPct val="35000"/>
            </a:spcAft>
            <a:buNone/>
          </a:pPr>
          <a:r>
            <a:rPr lang="en-US" sz="1600" b="1" kern="1200">
              <a:latin typeface="Times New Roman" panose="02020603050405020304" pitchFamily="18" charset="0"/>
              <a:cs typeface="Times New Roman" panose="02020603050405020304" pitchFamily="18" charset="0"/>
            </a:rPr>
            <a:t>Separation Anxiety</a:t>
          </a:r>
          <a:endParaRPr lang="en-GB" sz="1600" kern="1200">
            <a:latin typeface="Times New Roman" panose="02020603050405020304" pitchFamily="18" charset="0"/>
            <a:cs typeface="Times New Roman" panose="02020603050405020304" pitchFamily="18" charset="0"/>
          </a:endParaRPr>
        </a:p>
      </dsp:txBody>
      <dsp:txXfrm>
        <a:off x="441351" y="159700"/>
        <a:ext cx="5879174" cy="346292"/>
      </dsp:txXfrm>
    </dsp:sp>
    <dsp:sp modelId="{5ACFD910-52C7-4919-A49B-DAFA38996BF6}">
      <dsp:nvSpPr>
        <dsp:cNvPr id="0" name=""/>
        <dsp:cNvSpPr/>
      </dsp:nvSpPr>
      <dsp:spPr>
        <a:xfrm>
          <a:off x="0" y="1311551"/>
          <a:ext cx="8452346" cy="108517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55996" tIns="270764" rIns="655996" bIns="92456" numCol="1" spcCol="1270" anchor="t" anchorCtr="0">
          <a:noAutofit/>
        </a:bodyPr>
        <a:lstStyle/>
        <a:p>
          <a:pPr marL="114300" lvl="1" indent="-114300" algn="l" defTabSz="577850">
            <a:lnSpc>
              <a:spcPct val="90000"/>
            </a:lnSpc>
            <a:spcBef>
              <a:spcPct val="0"/>
            </a:spcBef>
            <a:spcAft>
              <a:spcPct val="15000"/>
            </a:spcAft>
            <a:buSzPts val="1000"/>
            <a:buFont typeface="Symbol" panose="05050102010706020507" pitchFamily="18" charset="2"/>
            <a:buChar char=""/>
          </a:pPr>
          <a:r>
            <a:rPr lang="en-US" sz="1300" kern="1200">
              <a:latin typeface="Times New Roman" panose="02020603050405020304" pitchFamily="18" charset="0"/>
              <a:cs typeface="Times New Roman" panose="02020603050405020304" pitchFamily="18" charset="0"/>
            </a:rPr>
            <a:t>A trusted relationship may help Shona feel more comfortable expressing her needs (Zeanah, Berlin and Boris, 2011). </a:t>
          </a:r>
        </a:p>
        <a:p>
          <a:pPr marL="114300" lvl="1" indent="-114300" algn="l" defTabSz="577850">
            <a:lnSpc>
              <a:spcPct val="90000"/>
            </a:lnSpc>
            <a:spcBef>
              <a:spcPct val="0"/>
            </a:spcBef>
            <a:spcAft>
              <a:spcPct val="15000"/>
            </a:spcAft>
            <a:buSzPts val="1000"/>
            <a:buFont typeface="Symbol" panose="05050102010706020507" pitchFamily="18" charset="2"/>
            <a:buChar char=""/>
          </a:pPr>
          <a:r>
            <a:rPr lang="en-US" sz="1300" kern="1200">
              <a:latin typeface="Times New Roman" panose="02020603050405020304" pitchFamily="18" charset="0"/>
              <a:cs typeface="Times New Roman" panose="02020603050405020304" pitchFamily="18" charset="0"/>
            </a:rPr>
            <a:t>Attachment should not be assumed to be the cause of her limited speech, so her communication needs should also be assessed separately. </a:t>
          </a:r>
        </a:p>
      </dsp:txBody>
      <dsp:txXfrm>
        <a:off x="0" y="1311551"/>
        <a:ext cx="8452346" cy="1085175"/>
      </dsp:txXfrm>
    </dsp:sp>
    <dsp:sp modelId="{22B7BCD6-D36B-4EBD-8021-A19420F5E415}">
      <dsp:nvSpPr>
        <dsp:cNvPr id="0" name=""/>
        <dsp:cNvSpPr/>
      </dsp:nvSpPr>
      <dsp:spPr>
        <a:xfrm>
          <a:off x="422617" y="1119671"/>
          <a:ext cx="5916642"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3635" tIns="0" rIns="223635" bIns="0" numCol="1" spcCol="1270" anchor="ctr" anchorCtr="0">
          <a:noAutofit/>
        </a:bodyPr>
        <a:lstStyle/>
        <a:p>
          <a:pPr marL="0" lvl="0" indent="0" algn="l" defTabSz="577850">
            <a:lnSpc>
              <a:spcPct val="90000"/>
            </a:lnSpc>
            <a:spcBef>
              <a:spcPct val="0"/>
            </a:spcBef>
            <a:spcAft>
              <a:spcPct val="35000"/>
            </a:spcAft>
            <a:buNone/>
          </a:pPr>
          <a:r>
            <a:rPr lang="en-US" sz="1300" b="1" kern="1200">
              <a:latin typeface="Times New Roman" panose="02020603050405020304" pitchFamily="18" charset="0"/>
              <a:cs typeface="Times New Roman" panose="02020603050405020304" pitchFamily="18" charset="0"/>
            </a:rPr>
            <a:t>Limited Verbal Communication</a:t>
          </a:r>
          <a:endParaRPr lang="en-US" sz="1300" kern="1200">
            <a:latin typeface="Times New Roman" panose="02020603050405020304" pitchFamily="18" charset="0"/>
            <a:cs typeface="Times New Roman" panose="02020603050405020304" pitchFamily="18" charset="0"/>
          </a:endParaRPr>
        </a:p>
      </dsp:txBody>
      <dsp:txXfrm>
        <a:off x="441351" y="1138405"/>
        <a:ext cx="5879174" cy="346292"/>
      </dsp:txXfrm>
    </dsp:sp>
    <dsp:sp modelId="{E6E84FBF-E9D4-4262-8E9C-2A245FE90B43}">
      <dsp:nvSpPr>
        <dsp:cNvPr id="0" name=""/>
        <dsp:cNvSpPr/>
      </dsp:nvSpPr>
      <dsp:spPr>
        <a:xfrm>
          <a:off x="0" y="2658806"/>
          <a:ext cx="8452346" cy="92137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55996" tIns="270764" rIns="655996" bIns="92456" numCol="1" spcCol="1270" anchor="t" anchorCtr="0">
          <a:noAutofit/>
        </a:bodyPr>
        <a:lstStyle/>
        <a:p>
          <a:pPr marL="114300" lvl="1" indent="-114300" algn="l" defTabSz="577850">
            <a:lnSpc>
              <a:spcPct val="90000"/>
            </a:lnSpc>
            <a:spcBef>
              <a:spcPct val="0"/>
            </a:spcBef>
            <a:spcAft>
              <a:spcPct val="15000"/>
            </a:spcAft>
            <a:buSzPts val="1000"/>
            <a:buFont typeface="Symbol" panose="05050102010706020507" pitchFamily="18" charset="2"/>
            <a:buChar char=""/>
          </a:pPr>
          <a:r>
            <a:rPr lang="en-US" sz="1300" kern="1200" dirty="0">
              <a:latin typeface="Times New Roman" panose="02020603050405020304" pitchFamily="18" charset="0"/>
              <a:cs typeface="Times New Roman" panose="02020603050405020304" pitchFamily="18" charset="0"/>
            </a:rPr>
            <a:t>Emotional security may encourage Shona to explore, interact and gradually take part in group activities. </a:t>
          </a:r>
        </a:p>
        <a:p>
          <a:pPr marL="114300" lvl="1" indent="-114300" algn="l" defTabSz="577850">
            <a:lnSpc>
              <a:spcPct val="90000"/>
            </a:lnSpc>
            <a:spcBef>
              <a:spcPct val="0"/>
            </a:spcBef>
            <a:spcAft>
              <a:spcPct val="15000"/>
            </a:spcAft>
            <a:buSzPts val="1000"/>
            <a:buFont typeface="Symbol" panose="05050102010706020507" pitchFamily="18" charset="2"/>
            <a:buChar char=""/>
          </a:pPr>
          <a:r>
            <a:rPr lang="en-US" sz="1300" kern="1200">
              <a:latin typeface="Times New Roman" panose="02020603050405020304" pitchFamily="18" charset="0"/>
              <a:cs typeface="Times New Roman" panose="02020603050405020304" pitchFamily="18" charset="0"/>
            </a:rPr>
            <a:t>Her difficulties with group play should be observed carefully rather than explained only through attachment. </a:t>
          </a:r>
        </a:p>
      </dsp:txBody>
      <dsp:txXfrm>
        <a:off x="0" y="2658806"/>
        <a:ext cx="8452346" cy="921375"/>
      </dsp:txXfrm>
    </dsp:sp>
    <dsp:sp modelId="{015D524A-3F2B-466E-887E-055C095FE038}">
      <dsp:nvSpPr>
        <dsp:cNvPr id="0" name=""/>
        <dsp:cNvSpPr/>
      </dsp:nvSpPr>
      <dsp:spPr>
        <a:xfrm>
          <a:off x="422617" y="2466926"/>
          <a:ext cx="5916642"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3635" tIns="0" rIns="223635" bIns="0" numCol="1" spcCol="1270" anchor="ctr" anchorCtr="0">
          <a:noAutofit/>
        </a:bodyPr>
        <a:lstStyle/>
        <a:p>
          <a:pPr marL="0" lvl="0" indent="0" algn="l" defTabSz="577850">
            <a:lnSpc>
              <a:spcPct val="90000"/>
            </a:lnSpc>
            <a:spcBef>
              <a:spcPct val="0"/>
            </a:spcBef>
            <a:spcAft>
              <a:spcPct val="35000"/>
            </a:spcAft>
            <a:buNone/>
          </a:pPr>
          <a:r>
            <a:rPr lang="en-US" sz="1300" b="1" kern="1200">
              <a:latin typeface="Times New Roman" panose="02020603050405020304" pitchFamily="18" charset="0"/>
              <a:cs typeface="Times New Roman" panose="02020603050405020304" pitchFamily="18" charset="0"/>
            </a:rPr>
            <a:t>Difficulty With Group Play</a:t>
          </a:r>
          <a:endParaRPr lang="en-US" sz="1300" kern="1200">
            <a:latin typeface="Times New Roman" panose="02020603050405020304" pitchFamily="18" charset="0"/>
            <a:cs typeface="Times New Roman" panose="02020603050405020304" pitchFamily="18" charset="0"/>
          </a:endParaRPr>
        </a:p>
      </dsp:txBody>
      <dsp:txXfrm>
        <a:off x="441351" y="2485660"/>
        <a:ext cx="5879174" cy="346292"/>
      </dsp:txXfrm>
    </dsp:sp>
    <dsp:sp modelId="{35834344-9BF5-4EE3-91D9-D45F6442C024}">
      <dsp:nvSpPr>
        <dsp:cNvPr id="0" name=""/>
        <dsp:cNvSpPr/>
      </dsp:nvSpPr>
      <dsp:spPr>
        <a:xfrm>
          <a:off x="0" y="3842261"/>
          <a:ext cx="8452346" cy="71662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55996" tIns="270764" rIns="655996" bIns="92456" numCol="1" spcCol="1270" anchor="t" anchorCtr="0">
          <a:noAutofit/>
        </a:bodyPr>
        <a:lstStyle/>
        <a:p>
          <a:pPr marL="114300" lvl="1" indent="-114300" algn="l" defTabSz="577850">
            <a:lnSpc>
              <a:spcPct val="90000"/>
            </a:lnSpc>
            <a:spcBef>
              <a:spcPct val="0"/>
            </a:spcBef>
            <a:spcAft>
              <a:spcPct val="15000"/>
            </a:spcAft>
            <a:buSzPts val="1000"/>
            <a:buFont typeface="Symbol" panose="05050102010706020507" pitchFamily="18" charset="2"/>
            <a:buChar char=""/>
          </a:pPr>
          <a:r>
            <a:rPr lang="en-US" sz="1300" kern="1200">
              <a:latin typeface="Times New Roman" panose="02020603050405020304" pitchFamily="18" charset="0"/>
              <a:cs typeface="Times New Roman" panose="02020603050405020304" pitchFamily="18" charset="0"/>
            </a:rPr>
            <a:t>Nursery staff should observe Shona, work with her carers and consider her wider developmental and communication needs. </a:t>
          </a:r>
        </a:p>
      </dsp:txBody>
      <dsp:txXfrm>
        <a:off x="0" y="3842261"/>
        <a:ext cx="8452346" cy="716625"/>
      </dsp:txXfrm>
    </dsp:sp>
    <dsp:sp modelId="{5F07D8C9-8B36-4E5F-BE65-CB4FD17BE1C1}">
      <dsp:nvSpPr>
        <dsp:cNvPr id="0" name=""/>
        <dsp:cNvSpPr/>
      </dsp:nvSpPr>
      <dsp:spPr>
        <a:xfrm>
          <a:off x="422617" y="3650381"/>
          <a:ext cx="5916642"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3635" tIns="0" rIns="223635" bIns="0" numCol="1" spcCol="1270" anchor="ctr" anchorCtr="0">
          <a:noAutofit/>
        </a:bodyPr>
        <a:lstStyle/>
        <a:p>
          <a:pPr marL="0" lvl="0" indent="0" algn="l" defTabSz="577850">
            <a:lnSpc>
              <a:spcPct val="90000"/>
            </a:lnSpc>
            <a:spcBef>
              <a:spcPct val="0"/>
            </a:spcBef>
            <a:spcAft>
              <a:spcPct val="35000"/>
            </a:spcAft>
            <a:buNone/>
          </a:pPr>
          <a:r>
            <a:rPr lang="en-US" sz="1300" b="1" kern="1200">
              <a:latin typeface="Times New Roman" panose="02020603050405020304" pitchFamily="18" charset="0"/>
              <a:cs typeface="Times New Roman" panose="02020603050405020304" pitchFamily="18" charset="0"/>
            </a:rPr>
            <a:t>Professional Approach</a:t>
          </a:r>
          <a:endParaRPr lang="en-US" sz="1300" kern="1200">
            <a:latin typeface="Times New Roman" panose="02020603050405020304" pitchFamily="18" charset="0"/>
            <a:cs typeface="Times New Roman" panose="02020603050405020304" pitchFamily="18" charset="0"/>
          </a:endParaRPr>
        </a:p>
      </dsp:txBody>
      <dsp:txXfrm>
        <a:off x="441351" y="3669115"/>
        <a:ext cx="5879174" cy="34629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2A9141-A313-4D6D-9202-7F6B4E84E85F}">
      <dsp:nvSpPr>
        <dsp:cNvPr id="0" name=""/>
        <dsp:cNvSpPr/>
      </dsp:nvSpPr>
      <dsp:spPr>
        <a:xfrm>
          <a:off x="0" y="73061"/>
          <a:ext cx="7405914" cy="5382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1" kern="1200">
              <a:latin typeface="Times New Roman" panose="02020603050405020304" pitchFamily="18" charset="0"/>
              <a:cs typeface="Times New Roman" panose="02020603050405020304" pitchFamily="18" charset="0"/>
            </a:rPr>
            <a:t>Consistent Key Person</a:t>
          </a:r>
          <a:endParaRPr lang="en-GB" sz="2300" kern="1200" dirty="0">
            <a:latin typeface="Times New Roman" panose="02020603050405020304" pitchFamily="18" charset="0"/>
            <a:cs typeface="Times New Roman" panose="02020603050405020304" pitchFamily="18" charset="0"/>
          </a:endParaRPr>
        </a:p>
      </dsp:txBody>
      <dsp:txXfrm>
        <a:off x="26273" y="99334"/>
        <a:ext cx="7353368" cy="485654"/>
      </dsp:txXfrm>
    </dsp:sp>
    <dsp:sp modelId="{7FABF26A-A6AF-490E-A50D-883A0FB5725D}">
      <dsp:nvSpPr>
        <dsp:cNvPr id="0" name=""/>
        <dsp:cNvSpPr/>
      </dsp:nvSpPr>
      <dsp:spPr>
        <a:xfrm>
          <a:off x="0" y="611261"/>
          <a:ext cx="7405914" cy="5356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5138" tIns="29210" rIns="163576" bIns="29210" numCol="1" spcCol="1270" anchor="t" anchorCtr="0">
          <a:noAutofit/>
        </a:bodyPr>
        <a:lstStyle/>
        <a:p>
          <a:pPr marL="171450" lvl="1" indent="-171450" algn="l" defTabSz="800100">
            <a:lnSpc>
              <a:spcPct val="90000"/>
            </a:lnSpc>
            <a:spcBef>
              <a:spcPct val="0"/>
            </a:spcBef>
            <a:spcAft>
              <a:spcPct val="20000"/>
            </a:spcAft>
            <a:buSzPts val="1000"/>
            <a:buFont typeface="Symbol" panose="05050102010706020507" pitchFamily="18" charset="2"/>
            <a:buChar char=""/>
          </a:pPr>
          <a:r>
            <a:rPr lang="en-US" sz="1800" kern="1200" dirty="0">
              <a:latin typeface="Times New Roman" panose="02020603050405020304" pitchFamily="18" charset="0"/>
              <a:cs typeface="Times New Roman" panose="02020603050405020304" pitchFamily="18" charset="0"/>
            </a:rPr>
            <a:t>Provide Shona with a familiar and trusted member of staff who can offer reassurance and emotional security. </a:t>
          </a:r>
        </a:p>
      </dsp:txBody>
      <dsp:txXfrm>
        <a:off x="0" y="611261"/>
        <a:ext cx="7405914" cy="535612"/>
      </dsp:txXfrm>
    </dsp:sp>
    <dsp:sp modelId="{573A49B6-784C-4F12-A6E2-2FC9DA51F049}">
      <dsp:nvSpPr>
        <dsp:cNvPr id="0" name=""/>
        <dsp:cNvSpPr/>
      </dsp:nvSpPr>
      <dsp:spPr>
        <a:xfrm>
          <a:off x="0" y="1146873"/>
          <a:ext cx="7405914" cy="5382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1" kern="1200" dirty="0">
              <a:latin typeface="Times New Roman" panose="02020603050405020304" pitchFamily="18" charset="0"/>
              <a:cs typeface="Times New Roman" panose="02020603050405020304" pitchFamily="18" charset="0"/>
            </a:rPr>
            <a:t>Gradual Transition</a:t>
          </a:r>
          <a:endParaRPr lang="en-US" sz="2300" kern="1200" dirty="0">
            <a:latin typeface="Times New Roman" panose="02020603050405020304" pitchFamily="18" charset="0"/>
            <a:cs typeface="Times New Roman" panose="02020603050405020304" pitchFamily="18" charset="0"/>
          </a:endParaRPr>
        </a:p>
      </dsp:txBody>
      <dsp:txXfrm>
        <a:off x="26273" y="1173146"/>
        <a:ext cx="7353368" cy="485654"/>
      </dsp:txXfrm>
    </dsp:sp>
    <dsp:sp modelId="{3B736FEE-5581-4846-8C3D-39C4ABDC1FAF}">
      <dsp:nvSpPr>
        <dsp:cNvPr id="0" name=""/>
        <dsp:cNvSpPr/>
      </dsp:nvSpPr>
      <dsp:spPr>
        <a:xfrm>
          <a:off x="0" y="1685073"/>
          <a:ext cx="7405914" cy="5356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5138" tIns="29210" rIns="163576" bIns="29210" numCol="1" spcCol="1270" anchor="t" anchorCtr="0">
          <a:noAutofit/>
        </a:bodyPr>
        <a:lstStyle/>
        <a:p>
          <a:pPr marL="171450" lvl="1" indent="-171450" algn="l" defTabSz="800100">
            <a:lnSpc>
              <a:spcPct val="90000"/>
            </a:lnSpc>
            <a:spcBef>
              <a:spcPct val="0"/>
            </a:spcBef>
            <a:spcAft>
              <a:spcPct val="20000"/>
            </a:spcAft>
            <a:buSzPts val="1000"/>
            <a:buFont typeface="Symbol" panose="05050102010706020507" pitchFamily="18" charset="2"/>
            <a:buChar char=""/>
          </a:pPr>
          <a:r>
            <a:rPr lang="en-US" sz="1800" kern="1200">
              <a:latin typeface="Times New Roman" panose="02020603050405020304" pitchFamily="18" charset="0"/>
              <a:cs typeface="Times New Roman" panose="02020603050405020304" pitchFamily="18" charset="0"/>
            </a:rPr>
            <a:t>Use short and gradual separations, agreed with carers and adjusted according to Shona’s response (Shirvanian and Michael, 2017). </a:t>
          </a:r>
        </a:p>
      </dsp:txBody>
      <dsp:txXfrm>
        <a:off x="0" y="1685073"/>
        <a:ext cx="7405914" cy="535612"/>
      </dsp:txXfrm>
    </dsp:sp>
    <dsp:sp modelId="{65EE5958-163A-4361-9CD0-250971B45456}">
      <dsp:nvSpPr>
        <dsp:cNvPr id="0" name=""/>
        <dsp:cNvSpPr/>
      </dsp:nvSpPr>
      <dsp:spPr>
        <a:xfrm>
          <a:off x="0" y="2220686"/>
          <a:ext cx="7405914" cy="5382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1" kern="1200">
              <a:latin typeface="Times New Roman" panose="02020603050405020304" pitchFamily="18" charset="0"/>
              <a:cs typeface="Times New Roman" panose="02020603050405020304" pitchFamily="18" charset="0"/>
            </a:rPr>
            <a:t>Responsive Relationships</a:t>
          </a:r>
          <a:endParaRPr lang="en-US" sz="2300" kern="1200">
            <a:latin typeface="Times New Roman" panose="02020603050405020304" pitchFamily="18" charset="0"/>
            <a:cs typeface="Times New Roman" panose="02020603050405020304" pitchFamily="18" charset="0"/>
          </a:endParaRPr>
        </a:p>
      </dsp:txBody>
      <dsp:txXfrm>
        <a:off x="26273" y="2246959"/>
        <a:ext cx="7353368" cy="485654"/>
      </dsp:txXfrm>
    </dsp:sp>
    <dsp:sp modelId="{5B3A26CC-1F88-4288-93DA-AF70E5D8BD4E}">
      <dsp:nvSpPr>
        <dsp:cNvPr id="0" name=""/>
        <dsp:cNvSpPr/>
      </dsp:nvSpPr>
      <dsp:spPr>
        <a:xfrm>
          <a:off x="0" y="2758886"/>
          <a:ext cx="7405914" cy="5356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5138" tIns="29210" rIns="163576" bIns="29210" numCol="1" spcCol="1270" anchor="t" anchorCtr="0">
          <a:noAutofit/>
        </a:bodyPr>
        <a:lstStyle/>
        <a:p>
          <a:pPr marL="171450" lvl="1" indent="-171450" algn="l" defTabSz="800100">
            <a:lnSpc>
              <a:spcPct val="90000"/>
            </a:lnSpc>
            <a:spcBef>
              <a:spcPct val="0"/>
            </a:spcBef>
            <a:spcAft>
              <a:spcPct val="20000"/>
            </a:spcAft>
            <a:buSzPts val="1000"/>
            <a:buFont typeface="Symbol" panose="05050102010706020507" pitchFamily="18" charset="2"/>
            <a:buChar char=""/>
          </a:pPr>
          <a:r>
            <a:rPr lang="en-US" sz="1800" kern="1200">
              <a:latin typeface="Times New Roman" panose="02020603050405020304" pitchFamily="18" charset="0"/>
              <a:cs typeface="Times New Roman" panose="02020603050405020304" pitchFamily="18" charset="0"/>
            </a:rPr>
            <a:t>Staff should recognise Shona’s emotional cues and respond sensitively and consistently. </a:t>
          </a:r>
        </a:p>
      </dsp:txBody>
      <dsp:txXfrm>
        <a:off x="0" y="2758886"/>
        <a:ext cx="7405914" cy="535612"/>
      </dsp:txXfrm>
    </dsp:sp>
    <dsp:sp modelId="{B53F23F6-9BDE-48A9-B867-21789D9F44D8}">
      <dsp:nvSpPr>
        <dsp:cNvPr id="0" name=""/>
        <dsp:cNvSpPr/>
      </dsp:nvSpPr>
      <dsp:spPr>
        <a:xfrm>
          <a:off x="0" y="3294498"/>
          <a:ext cx="7405914" cy="5382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1" kern="1200">
              <a:latin typeface="Times New Roman" panose="02020603050405020304" pitchFamily="18" charset="0"/>
              <a:cs typeface="Times New Roman" panose="02020603050405020304" pitchFamily="18" charset="0"/>
            </a:rPr>
            <a:t>Partnership With Carers</a:t>
          </a:r>
          <a:endParaRPr lang="en-US" sz="2300" kern="1200">
            <a:latin typeface="Times New Roman" panose="02020603050405020304" pitchFamily="18" charset="0"/>
            <a:cs typeface="Times New Roman" panose="02020603050405020304" pitchFamily="18" charset="0"/>
          </a:endParaRPr>
        </a:p>
      </dsp:txBody>
      <dsp:txXfrm>
        <a:off x="26273" y="3320771"/>
        <a:ext cx="7353368" cy="485654"/>
      </dsp:txXfrm>
    </dsp:sp>
    <dsp:sp modelId="{6AA93F17-86C6-4E3E-A045-FACD58B83C6C}">
      <dsp:nvSpPr>
        <dsp:cNvPr id="0" name=""/>
        <dsp:cNvSpPr/>
      </dsp:nvSpPr>
      <dsp:spPr>
        <a:xfrm>
          <a:off x="0" y="3832698"/>
          <a:ext cx="7405914" cy="5356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5138" tIns="29210" rIns="163576" bIns="29210" numCol="1" spcCol="1270" anchor="t" anchorCtr="0">
          <a:noAutofit/>
        </a:bodyPr>
        <a:lstStyle/>
        <a:p>
          <a:pPr marL="171450" lvl="1" indent="-171450" algn="l" defTabSz="800100">
            <a:lnSpc>
              <a:spcPct val="90000"/>
            </a:lnSpc>
            <a:spcBef>
              <a:spcPct val="0"/>
            </a:spcBef>
            <a:spcAft>
              <a:spcPct val="20000"/>
            </a:spcAft>
            <a:buSzPts val="1000"/>
            <a:buFont typeface="Symbol" panose="05050102010706020507" pitchFamily="18" charset="2"/>
            <a:buChar char=""/>
          </a:pPr>
          <a:r>
            <a:rPr lang="en-US" sz="1800" kern="1200">
              <a:latin typeface="Times New Roman" panose="02020603050405020304" pitchFamily="18" charset="0"/>
              <a:cs typeface="Times New Roman" panose="02020603050405020304" pitchFamily="18" charset="0"/>
            </a:rPr>
            <a:t>Share information with Shona’s carers and maintain as much consistency as possible between home and nursery.</a:t>
          </a:r>
        </a:p>
      </dsp:txBody>
      <dsp:txXfrm>
        <a:off x="0" y="3832698"/>
        <a:ext cx="7405914" cy="5356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C706BE-602E-48B3-8410-CDFD6A3D11CC}">
      <dsp:nvSpPr>
        <dsp:cNvPr id="0" name=""/>
        <dsp:cNvSpPr/>
      </dsp:nvSpPr>
      <dsp:spPr>
        <a:xfrm>
          <a:off x="0" y="17803"/>
          <a:ext cx="7503886" cy="5382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just" defTabSz="1022350">
            <a:lnSpc>
              <a:spcPct val="90000"/>
            </a:lnSpc>
            <a:spcBef>
              <a:spcPct val="0"/>
            </a:spcBef>
            <a:spcAft>
              <a:spcPct val="35000"/>
            </a:spcAft>
            <a:buNone/>
          </a:pPr>
          <a:r>
            <a:rPr lang="en-US" sz="2300" b="1" kern="1200">
              <a:latin typeface="Times New Roman" panose="02020603050405020304" pitchFamily="18" charset="0"/>
              <a:cs typeface="Times New Roman" panose="02020603050405020304" pitchFamily="18" charset="0"/>
            </a:rPr>
            <a:t>Nature: Biological Influences</a:t>
          </a:r>
          <a:endParaRPr lang="en-GB" sz="2300" kern="1200">
            <a:latin typeface="Times New Roman" panose="02020603050405020304" pitchFamily="18" charset="0"/>
            <a:cs typeface="Times New Roman" panose="02020603050405020304" pitchFamily="18" charset="0"/>
          </a:endParaRPr>
        </a:p>
      </dsp:txBody>
      <dsp:txXfrm>
        <a:off x="26273" y="44076"/>
        <a:ext cx="7451340" cy="485654"/>
      </dsp:txXfrm>
    </dsp:sp>
    <dsp:sp modelId="{B8146791-EFF0-4B54-971F-9CA48C0FB1E4}">
      <dsp:nvSpPr>
        <dsp:cNvPr id="0" name=""/>
        <dsp:cNvSpPr/>
      </dsp:nvSpPr>
      <dsp:spPr>
        <a:xfrm>
          <a:off x="0" y="567127"/>
          <a:ext cx="7503886" cy="880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8248" tIns="29210" rIns="163576" bIns="29210" numCol="1" spcCol="1270" anchor="t" anchorCtr="0">
          <a:noAutofit/>
        </a:bodyPr>
        <a:lstStyle/>
        <a:p>
          <a:pPr marL="171450" lvl="1" indent="-171450" algn="just" defTabSz="800100">
            <a:lnSpc>
              <a:spcPct val="90000"/>
            </a:lnSpc>
            <a:spcBef>
              <a:spcPct val="0"/>
            </a:spcBef>
            <a:spcAft>
              <a:spcPct val="20000"/>
            </a:spcAft>
            <a:buChar char="•"/>
          </a:pPr>
          <a:r>
            <a:rPr lang="en-US" sz="1800" kern="1200" dirty="0">
              <a:latin typeface="Times New Roman" panose="02020603050405020304" pitchFamily="18" charset="0"/>
              <a:cs typeface="Times New Roman" panose="02020603050405020304" pitchFamily="18" charset="0"/>
            </a:rPr>
            <a:t>Genetic characteristics.</a:t>
          </a:r>
          <a:endParaRPr lang="en-GB" sz="1800" kern="1200" dirty="0">
            <a:latin typeface="Times New Roman" panose="02020603050405020304" pitchFamily="18" charset="0"/>
            <a:cs typeface="Times New Roman" panose="02020603050405020304" pitchFamily="18" charset="0"/>
          </a:endParaRPr>
        </a:p>
        <a:p>
          <a:pPr marL="171450" lvl="1" indent="-171450" algn="just" defTabSz="800100">
            <a:lnSpc>
              <a:spcPct val="90000"/>
            </a:lnSpc>
            <a:spcBef>
              <a:spcPct val="0"/>
            </a:spcBef>
            <a:spcAft>
              <a:spcPct val="20000"/>
            </a:spcAft>
            <a:buChar char="•"/>
          </a:pPr>
          <a:r>
            <a:rPr lang="en-US" sz="1800" kern="1200" dirty="0">
              <a:latin typeface="Times New Roman" panose="02020603050405020304" pitchFamily="18" charset="0"/>
              <a:cs typeface="Times New Roman" panose="02020603050405020304" pitchFamily="18" charset="0"/>
            </a:rPr>
            <a:t>Temperament and individual differences.</a:t>
          </a:r>
          <a:endParaRPr lang="en-GB" sz="1800" kern="1200" dirty="0">
            <a:latin typeface="Times New Roman" panose="02020603050405020304" pitchFamily="18" charset="0"/>
            <a:cs typeface="Times New Roman" panose="02020603050405020304" pitchFamily="18" charset="0"/>
          </a:endParaRPr>
        </a:p>
        <a:p>
          <a:pPr marL="171450" lvl="1" indent="-171450" algn="just" defTabSz="800100">
            <a:lnSpc>
              <a:spcPct val="90000"/>
            </a:lnSpc>
            <a:spcBef>
              <a:spcPct val="0"/>
            </a:spcBef>
            <a:spcAft>
              <a:spcPct val="20000"/>
            </a:spcAft>
            <a:buChar char="•"/>
          </a:pPr>
          <a:r>
            <a:rPr lang="en-US" sz="1800" kern="1200" dirty="0">
              <a:latin typeface="Times New Roman" panose="02020603050405020304" pitchFamily="18" charset="0"/>
              <a:cs typeface="Times New Roman" panose="02020603050405020304" pitchFamily="18" charset="0"/>
            </a:rPr>
            <a:t>Physiological responses to stress </a:t>
          </a:r>
          <a:r>
            <a:rPr lang="en-GB" sz="1800" b="0" i="0" kern="1200" dirty="0">
              <a:latin typeface="Times New Roman" panose="02020603050405020304" pitchFamily="18" charset="0"/>
              <a:cs typeface="Times New Roman" panose="02020603050405020304" pitchFamily="18" charset="0"/>
            </a:rPr>
            <a:t>(Jensen, 2025)</a:t>
          </a:r>
          <a:r>
            <a:rPr lang="en-US" sz="1800" kern="1200" dirty="0">
              <a:latin typeface="Times New Roman" panose="02020603050405020304" pitchFamily="18" charset="0"/>
              <a:cs typeface="Times New Roman" panose="02020603050405020304" pitchFamily="18" charset="0"/>
            </a:rPr>
            <a:t>.</a:t>
          </a:r>
          <a:endParaRPr lang="en-GB" sz="1800" kern="1200" dirty="0">
            <a:latin typeface="Times New Roman" panose="02020603050405020304" pitchFamily="18" charset="0"/>
            <a:cs typeface="Times New Roman" panose="02020603050405020304" pitchFamily="18" charset="0"/>
          </a:endParaRPr>
        </a:p>
      </dsp:txBody>
      <dsp:txXfrm>
        <a:off x="0" y="567127"/>
        <a:ext cx="7503886" cy="880785"/>
      </dsp:txXfrm>
    </dsp:sp>
    <dsp:sp modelId="{F8C08DFD-21F2-45FF-8BE4-7C5CC34D8237}">
      <dsp:nvSpPr>
        <dsp:cNvPr id="0" name=""/>
        <dsp:cNvSpPr/>
      </dsp:nvSpPr>
      <dsp:spPr>
        <a:xfrm>
          <a:off x="0" y="1447912"/>
          <a:ext cx="7503886" cy="5382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just" defTabSz="1022350">
            <a:lnSpc>
              <a:spcPct val="90000"/>
            </a:lnSpc>
            <a:spcBef>
              <a:spcPct val="0"/>
            </a:spcBef>
            <a:spcAft>
              <a:spcPct val="35000"/>
            </a:spcAft>
            <a:buNone/>
          </a:pPr>
          <a:r>
            <a:rPr lang="en-US" sz="2300" b="1" kern="1200">
              <a:latin typeface="Times New Roman" panose="02020603050405020304" pitchFamily="18" charset="0"/>
              <a:cs typeface="Times New Roman" panose="02020603050405020304" pitchFamily="18" charset="0"/>
            </a:rPr>
            <a:t>Nurture: Environmental Influences</a:t>
          </a:r>
          <a:endParaRPr lang="en-GB" sz="2300" kern="1200">
            <a:latin typeface="Times New Roman" panose="02020603050405020304" pitchFamily="18" charset="0"/>
            <a:cs typeface="Times New Roman" panose="02020603050405020304" pitchFamily="18" charset="0"/>
          </a:endParaRPr>
        </a:p>
      </dsp:txBody>
      <dsp:txXfrm>
        <a:off x="26273" y="1474185"/>
        <a:ext cx="7451340" cy="485654"/>
      </dsp:txXfrm>
    </dsp:sp>
    <dsp:sp modelId="{C4C644F8-E584-4476-8FEC-BD7D75EBE04C}">
      <dsp:nvSpPr>
        <dsp:cNvPr id="0" name=""/>
        <dsp:cNvSpPr/>
      </dsp:nvSpPr>
      <dsp:spPr>
        <a:xfrm>
          <a:off x="0" y="1986112"/>
          <a:ext cx="7503886" cy="880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8248" tIns="29210" rIns="163576" bIns="29210" numCol="1" spcCol="1270" anchor="t" anchorCtr="0">
          <a:noAutofit/>
        </a:bodyPr>
        <a:lstStyle/>
        <a:p>
          <a:pPr marL="171450" lvl="1" indent="-171450" algn="just" defTabSz="800100">
            <a:lnSpc>
              <a:spcPct val="90000"/>
            </a:lnSpc>
            <a:spcBef>
              <a:spcPct val="0"/>
            </a:spcBef>
            <a:spcAft>
              <a:spcPct val="20000"/>
            </a:spcAft>
            <a:buChar char="•"/>
          </a:pPr>
          <a:r>
            <a:rPr lang="en-US" sz="1800" kern="1200">
              <a:latin typeface="Times New Roman" panose="02020603050405020304" pitchFamily="18" charset="0"/>
              <a:cs typeface="Times New Roman" panose="02020603050405020304" pitchFamily="18" charset="0"/>
            </a:rPr>
            <a:t>Caregiver relationships.</a:t>
          </a:r>
          <a:endParaRPr lang="en-GB" sz="1800" kern="1200">
            <a:latin typeface="Times New Roman" panose="02020603050405020304" pitchFamily="18" charset="0"/>
            <a:cs typeface="Times New Roman" panose="02020603050405020304" pitchFamily="18" charset="0"/>
          </a:endParaRPr>
        </a:p>
        <a:p>
          <a:pPr marL="171450" lvl="1" indent="-171450" algn="just" defTabSz="800100">
            <a:lnSpc>
              <a:spcPct val="90000"/>
            </a:lnSpc>
            <a:spcBef>
              <a:spcPct val="0"/>
            </a:spcBef>
            <a:spcAft>
              <a:spcPct val="20000"/>
            </a:spcAft>
            <a:buChar char="•"/>
          </a:pPr>
          <a:r>
            <a:rPr lang="en-US" sz="1800" kern="1200">
              <a:latin typeface="Times New Roman" panose="02020603050405020304" pitchFamily="18" charset="0"/>
              <a:cs typeface="Times New Roman" panose="02020603050405020304" pitchFamily="18" charset="0"/>
            </a:rPr>
            <a:t>Family circumstances and experiences.</a:t>
          </a:r>
          <a:endParaRPr lang="en-GB" sz="1800" kern="1200">
            <a:latin typeface="Times New Roman" panose="02020603050405020304" pitchFamily="18" charset="0"/>
            <a:cs typeface="Times New Roman" panose="02020603050405020304" pitchFamily="18" charset="0"/>
          </a:endParaRPr>
        </a:p>
        <a:p>
          <a:pPr marL="171450" lvl="1" indent="-171450" algn="just" defTabSz="800100">
            <a:lnSpc>
              <a:spcPct val="90000"/>
            </a:lnSpc>
            <a:spcBef>
              <a:spcPct val="0"/>
            </a:spcBef>
            <a:spcAft>
              <a:spcPct val="20000"/>
            </a:spcAft>
            <a:buChar char="•"/>
          </a:pPr>
          <a:r>
            <a:rPr lang="en-US" sz="1800" kern="1200">
              <a:latin typeface="Times New Roman" panose="02020603050405020304" pitchFamily="18" charset="0"/>
              <a:cs typeface="Times New Roman" panose="02020603050405020304" pitchFamily="18" charset="0"/>
            </a:rPr>
            <a:t>Nursery environment and social interactions.</a:t>
          </a:r>
          <a:endParaRPr lang="en-GB" sz="1800" kern="1200">
            <a:latin typeface="Times New Roman" panose="02020603050405020304" pitchFamily="18" charset="0"/>
            <a:cs typeface="Times New Roman" panose="02020603050405020304" pitchFamily="18" charset="0"/>
          </a:endParaRPr>
        </a:p>
      </dsp:txBody>
      <dsp:txXfrm>
        <a:off x="0" y="1986112"/>
        <a:ext cx="7503886" cy="880785"/>
      </dsp:txXfrm>
    </dsp:sp>
    <dsp:sp modelId="{83ADF23F-577B-4C9F-8005-A8D5C0B04212}">
      <dsp:nvSpPr>
        <dsp:cNvPr id="0" name=""/>
        <dsp:cNvSpPr/>
      </dsp:nvSpPr>
      <dsp:spPr>
        <a:xfrm>
          <a:off x="0" y="2866897"/>
          <a:ext cx="7503886" cy="5382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just" defTabSz="1022350">
            <a:lnSpc>
              <a:spcPct val="90000"/>
            </a:lnSpc>
            <a:spcBef>
              <a:spcPct val="0"/>
            </a:spcBef>
            <a:spcAft>
              <a:spcPct val="35000"/>
            </a:spcAft>
            <a:buNone/>
          </a:pPr>
          <a:r>
            <a:rPr lang="en-US" sz="2300" b="1" kern="1200">
              <a:latin typeface="Times New Roman" panose="02020603050405020304" pitchFamily="18" charset="0"/>
              <a:cs typeface="Times New Roman" panose="02020603050405020304" pitchFamily="18" charset="0"/>
            </a:rPr>
            <a:t>Interaction Between Nature and Nurture</a:t>
          </a:r>
          <a:endParaRPr lang="en-GB" sz="2300" kern="1200">
            <a:latin typeface="Times New Roman" panose="02020603050405020304" pitchFamily="18" charset="0"/>
            <a:cs typeface="Times New Roman" panose="02020603050405020304" pitchFamily="18" charset="0"/>
          </a:endParaRPr>
        </a:p>
      </dsp:txBody>
      <dsp:txXfrm>
        <a:off x="26273" y="2893170"/>
        <a:ext cx="7451340" cy="485654"/>
      </dsp:txXfrm>
    </dsp:sp>
    <dsp:sp modelId="{BD2932A2-869E-4FF8-AE5F-AB4D2F127236}">
      <dsp:nvSpPr>
        <dsp:cNvPr id="0" name=""/>
        <dsp:cNvSpPr/>
      </dsp:nvSpPr>
      <dsp:spPr>
        <a:xfrm>
          <a:off x="0" y="3405097"/>
          <a:ext cx="7503886" cy="833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8248" tIns="29210" rIns="163576" bIns="29210" numCol="1" spcCol="1270" anchor="t" anchorCtr="0">
          <a:noAutofit/>
        </a:bodyPr>
        <a:lstStyle/>
        <a:p>
          <a:pPr marL="171450" lvl="1" indent="-171450" algn="just" defTabSz="800100">
            <a:lnSpc>
              <a:spcPct val="90000"/>
            </a:lnSpc>
            <a:spcBef>
              <a:spcPct val="0"/>
            </a:spcBef>
            <a:spcAft>
              <a:spcPct val="20000"/>
            </a:spcAft>
            <a:buChar char="•"/>
          </a:pPr>
          <a:r>
            <a:rPr lang="en-US" sz="1800" kern="1200" dirty="0">
              <a:latin typeface="Times New Roman" panose="02020603050405020304" pitchFamily="18" charset="0"/>
              <a:cs typeface="Times New Roman" panose="02020603050405020304" pitchFamily="18" charset="0"/>
            </a:rPr>
            <a:t>Biological characteristics and environmental experiences interact in shaping development (Bosmans et al., 2020).</a:t>
          </a:r>
          <a:endParaRPr lang="en-GB" sz="1800" kern="1200" dirty="0">
            <a:latin typeface="Times New Roman" panose="02020603050405020304" pitchFamily="18" charset="0"/>
            <a:cs typeface="Times New Roman" panose="02020603050405020304" pitchFamily="18" charset="0"/>
          </a:endParaRPr>
        </a:p>
        <a:p>
          <a:pPr marL="171450" lvl="1" indent="-171450" algn="just" defTabSz="800100">
            <a:lnSpc>
              <a:spcPct val="90000"/>
            </a:lnSpc>
            <a:spcBef>
              <a:spcPct val="0"/>
            </a:spcBef>
            <a:spcAft>
              <a:spcPct val="20000"/>
            </a:spcAft>
            <a:buChar char="•"/>
          </a:pPr>
          <a:r>
            <a:rPr lang="en-US" sz="1800" kern="1200" dirty="0">
              <a:latin typeface="Times New Roman" panose="02020603050405020304" pitchFamily="18" charset="0"/>
              <a:cs typeface="Times New Roman" panose="02020603050405020304" pitchFamily="18" charset="0"/>
            </a:rPr>
            <a:t>Support should reflect Shona's individual circumstances.</a:t>
          </a:r>
          <a:endParaRPr lang="en-GB" sz="1800" kern="1200" dirty="0">
            <a:latin typeface="Times New Roman" panose="02020603050405020304" pitchFamily="18" charset="0"/>
            <a:cs typeface="Times New Roman" panose="02020603050405020304" pitchFamily="18" charset="0"/>
          </a:endParaRPr>
        </a:p>
      </dsp:txBody>
      <dsp:txXfrm>
        <a:off x="0" y="3405097"/>
        <a:ext cx="7503886" cy="83317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B00FE0-C7BC-4B9F-A1D8-464822FE35B5}">
      <dsp:nvSpPr>
        <dsp:cNvPr id="0" name=""/>
        <dsp:cNvSpPr/>
      </dsp:nvSpPr>
      <dsp:spPr>
        <a:xfrm>
          <a:off x="-5145491" y="-794163"/>
          <a:ext cx="6174160" cy="6174160"/>
        </a:xfrm>
        <a:prstGeom prst="blockArc">
          <a:avLst>
            <a:gd name="adj1" fmla="val 18900000"/>
            <a:gd name="adj2" fmla="val 2700000"/>
            <a:gd name="adj3" fmla="val 350"/>
          </a:avLst>
        </a:pr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AC4A085-0A0B-4A6F-8462-81B7D59FAA3C}">
      <dsp:nvSpPr>
        <dsp:cNvPr id="0" name=""/>
        <dsp:cNvSpPr/>
      </dsp:nvSpPr>
      <dsp:spPr>
        <a:xfrm>
          <a:off x="842990" y="655132"/>
          <a:ext cx="9177837" cy="131008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39877" tIns="55880" rIns="55880" bIns="55880" numCol="1" spcCol="1270" anchor="t" anchorCtr="0">
          <a:noAutofit/>
        </a:bodyPr>
        <a:lstStyle/>
        <a:p>
          <a:pPr marL="0" lvl="0" indent="0" algn="just" defTabSz="977900">
            <a:lnSpc>
              <a:spcPct val="90000"/>
            </a:lnSpc>
            <a:spcBef>
              <a:spcPct val="0"/>
            </a:spcBef>
            <a:spcAft>
              <a:spcPct val="35000"/>
            </a:spcAft>
            <a:buNone/>
          </a:pPr>
          <a:r>
            <a:rPr lang="en-US" sz="2200" b="1" kern="1200" dirty="0">
              <a:latin typeface="Times New Roman" panose="02020603050405020304" pitchFamily="18" charset="0"/>
              <a:cs typeface="Times New Roman" panose="02020603050405020304" pitchFamily="18" charset="0"/>
            </a:rPr>
            <a:t>Strengths</a:t>
          </a:r>
          <a:endParaRPr lang="en-GB" sz="2200" kern="1200" dirty="0">
            <a:latin typeface="Times New Roman" panose="02020603050405020304" pitchFamily="18" charset="0"/>
            <a:cs typeface="Times New Roman" panose="02020603050405020304" pitchFamily="18" charset="0"/>
          </a:endParaRPr>
        </a:p>
        <a:p>
          <a:pPr marL="171450" lvl="1" indent="-171450" algn="just" defTabSz="755650">
            <a:lnSpc>
              <a:spcPct val="90000"/>
            </a:lnSpc>
            <a:spcBef>
              <a:spcPct val="0"/>
            </a:spcBef>
            <a:spcAft>
              <a:spcPct val="15000"/>
            </a:spcAft>
            <a:buChar char="•"/>
          </a:pPr>
          <a:r>
            <a:rPr lang="en-US" sz="1700" kern="1200" dirty="0">
              <a:latin typeface="Times New Roman" panose="02020603050405020304" pitchFamily="18" charset="0"/>
              <a:cs typeface="Times New Roman" panose="02020603050405020304" pitchFamily="18" charset="0"/>
            </a:rPr>
            <a:t>Highlights the significance of early caregiver relationships.</a:t>
          </a:r>
          <a:endParaRPr lang="en-GB" sz="1700" kern="1200" dirty="0">
            <a:latin typeface="Times New Roman" panose="02020603050405020304" pitchFamily="18" charset="0"/>
            <a:cs typeface="Times New Roman" panose="02020603050405020304" pitchFamily="18" charset="0"/>
          </a:endParaRPr>
        </a:p>
        <a:p>
          <a:pPr marL="171450" lvl="1" indent="-171450" algn="just" defTabSz="755650">
            <a:lnSpc>
              <a:spcPct val="90000"/>
            </a:lnSpc>
            <a:spcBef>
              <a:spcPct val="0"/>
            </a:spcBef>
            <a:spcAft>
              <a:spcPct val="15000"/>
            </a:spcAft>
            <a:buChar char="•"/>
          </a:pPr>
          <a:r>
            <a:rPr lang="en-US" sz="1700" kern="1200">
              <a:latin typeface="Times New Roman" panose="02020603050405020304" pitchFamily="18" charset="0"/>
              <a:cs typeface="Times New Roman" panose="02020603050405020304" pitchFamily="18" charset="0"/>
            </a:rPr>
            <a:t>Underpins attachment-informed practice in health and social care.</a:t>
          </a:r>
          <a:endParaRPr lang="en-GB" sz="1700" kern="1200">
            <a:latin typeface="Times New Roman" panose="02020603050405020304" pitchFamily="18" charset="0"/>
            <a:cs typeface="Times New Roman" panose="02020603050405020304" pitchFamily="18" charset="0"/>
          </a:endParaRPr>
        </a:p>
        <a:p>
          <a:pPr marL="171450" lvl="1" indent="-171450" algn="just" defTabSz="755650">
            <a:lnSpc>
              <a:spcPct val="90000"/>
            </a:lnSpc>
            <a:spcBef>
              <a:spcPct val="0"/>
            </a:spcBef>
            <a:spcAft>
              <a:spcPct val="15000"/>
            </a:spcAft>
            <a:buChar char="•"/>
          </a:pPr>
          <a:r>
            <a:rPr lang="en-US" sz="1700" kern="1200">
              <a:latin typeface="Times New Roman" panose="02020603050405020304" pitchFamily="18" charset="0"/>
              <a:cs typeface="Times New Roman" panose="02020603050405020304" pitchFamily="18" charset="0"/>
            </a:rPr>
            <a:t>Provides a framework for understanding children's emotional needs (Garrett, 2023).</a:t>
          </a:r>
          <a:endParaRPr lang="en-GB" sz="1700" kern="1200">
            <a:latin typeface="Times New Roman" panose="02020603050405020304" pitchFamily="18" charset="0"/>
            <a:cs typeface="Times New Roman" panose="02020603050405020304" pitchFamily="18" charset="0"/>
          </a:endParaRPr>
        </a:p>
      </dsp:txBody>
      <dsp:txXfrm>
        <a:off x="842990" y="655132"/>
        <a:ext cx="9177837" cy="1310081"/>
      </dsp:txXfrm>
    </dsp:sp>
    <dsp:sp modelId="{7F8B922F-9D22-4A9A-A783-4FCC9682ADB2}">
      <dsp:nvSpPr>
        <dsp:cNvPr id="0" name=""/>
        <dsp:cNvSpPr/>
      </dsp:nvSpPr>
      <dsp:spPr>
        <a:xfrm>
          <a:off x="24190" y="491372"/>
          <a:ext cx="1637601" cy="1637601"/>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18508B9-08B9-4A20-8EC6-DC38957FA548}">
      <dsp:nvSpPr>
        <dsp:cNvPr id="0" name=""/>
        <dsp:cNvSpPr/>
      </dsp:nvSpPr>
      <dsp:spPr>
        <a:xfrm>
          <a:off x="842990" y="2620620"/>
          <a:ext cx="9177837" cy="131008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39877" tIns="55880" rIns="55880" bIns="55880" numCol="1" spcCol="1270" anchor="t" anchorCtr="0">
          <a:noAutofit/>
        </a:bodyPr>
        <a:lstStyle/>
        <a:p>
          <a:pPr marL="0" lvl="0" indent="0" algn="just" defTabSz="977900">
            <a:lnSpc>
              <a:spcPct val="90000"/>
            </a:lnSpc>
            <a:spcBef>
              <a:spcPct val="0"/>
            </a:spcBef>
            <a:spcAft>
              <a:spcPct val="35000"/>
            </a:spcAft>
            <a:buNone/>
          </a:pPr>
          <a:r>
            <a:rPr lang="en-US" sz="2200" b="1" kern="1200" dirty="0">
              <a:latin typeface="Times New Roman" panose="02020603050405020304" pitchFamily="18" charset="0"/>
              <a:cs typeface="Times New Roman" panose="02020603050405020304" pitchFamily="18" charset="0"/>
            </a:rPr>
            <a:t>Limitations</a:t>
          </a:r>
          <a:endParaRPr lang="en-GB" sz="2200" kern="1200" dirty="0">
            <a:latin typeface="Times New Roman" panose="02020603050405020304" pitchFamily="18" charset="0"/>
            <a:cs typeface="Times New Roman" panose="02020603050405020304" pitchFamily="18" charset="0"/>
          </a:endParaRPr>
        </a:p>
        <a:p>
          <a:pPr marL="171450" lvl="1" indent="-171450" algn="just" defTabSz="755650">
            <a:lnSpc>
              <a:spcPct val="90000"/>
            </a:lnSpc>
            <a:spcBef>
              <a:spcPct val="0"/>
            </a:spcBef>
            <a:spcAft>
              <a:spcPct val="15000"/>
            </a:spcAft>
            <a:buChar char="•"/>
          </a:pPr>
          <a:r>
            <a:rPr lang="en-US" sz="1700" kern="1200" dirty="0">
              <a:latin typeface="Times New Roman" panose="02020603050405020304" pitchFamily="18" charset="0"/>
              <a:cs typeface="Times New Roman" panose="02020603050405020304" pitchFamily="18" charset="0"/>
            </a:rPr>
            <a:t>Early formulations placed considerable emphasis on maternal relationships.</a:t>
          </a:r>
          <a:endParaRPr lang="en-GB" sz="1700" kern="1200" dirty="0">
            <a:latin typeface="Times New Roman" panose="02020603050405020304" pitchFamily="18" charset="0"/>
            <a:cs typeface="Times New Roman" panose="02020603050405020304" pitchFamily="18" charset="0"/>
          </a:endParaRPr>
        </a:p>
        <a:p>
          <a:pPr marL="171450" lvl="1" indent="-171450" algn="just" defTabSz="755650">
            <a:lnSpc>
              <a:spcPct val="90000"/>
            </a:lnSpc>
            <a:spcBef>
              <a:spcPct val="0"/>
            </a:spcBef>
            <a:spcAft>
              <a:spcPct val="15000"/>
            </a:spcAft>
            <a:buChar char="•"/>
          </a:pPr>
          <a:r>
            <a:rPr lang="en-US" sz="1700" kern="1200">
              <a:latin typeface="Times New Roman" panose="02020603050405020304" pitchFamily="18" charset="0"/>
              <a:cs typeface="Times New Roman" panose="02020603050405020304" pitchFamily="18" charset="0"/>
            </a:rPr>
            <a:t>Cultural variation in caregiving requires consideration.</a:t>
          </a:r>
          <a:endParaRPr lang="en-GB" sz="1700" kern="1200">
            <a:latin typeface="Times New Roman" panose="02020603050405020304" pitchFamily="18" charset="0"/>
            <a:cs typeface="Times New Roman" panose="02020603050405020304" pitchFamily="18" charset="0"/>
          </a:endParaRPr>
        </a:p>
        <a:p>
          <a:pPr marL="171450" lvl="1" indent="-171450" algn="just" defTabSz="755650">
            <a:lnSpc>
              <a:spcPct val="90000"/>
            </a:lnSpc>
            <a:spcBef>
              <a:spcPct val="0"/>
            </a:spcBef>
            <a:spcAft>
              <a:spcPct val="15000"/>
            </a:spcAft>
            <a:buChar char="•"/>
          </a:pPr>
          <a:r>
            <a:rPr lang="en-US" sz="1700" kern="1200">
              <a:latin typeface="Times New Roman" panose="02020603050405020304" pitchFamily="18" charset="0"/>
              <a:cs typeface="Times New Roman" panose="02020603050405020304" pitchFamily="18" charset="0"/>
            </a:rPr>
            <a:t>Wider biological, social and policy factors also influence development (Jarvis, 2022).</a:t>
          </a:r>
          <a:endParaRPr lang="en-GB" sz="1700" kern="1200">
            <a:latin typeface="Times New Roman" panose="02020603050405020304" pitchFamily="18" charset="0"/>
            <a:cs typeface="Times New Roman" panose="02020603050405020304" pitchFamily="18" charset="0"/>
          </a:endParaRPr>
        </a:p>
      </dsp:txBody>
      <dsp:txXfrm>
        <a:off x="842990" y="2620620"/>
        <a:ext cx="9177837" cy="1310081"/>
      </dsp:txXfrm>
    </dsp:sp>
    <dsp:sp modelId="{EDE0ED66-3F79-4A27-AF80-5D4351880123}">
      <dsp:nvSpPr>
        <dsp:cNvPr id="0" name=""/>
        <dsp:cNvSpPr/>
      </dsp:nvSpPr>
      <dsp:spPr>
        <a:xfrm>
          <a:off x="24190" y="2456860"/>
          <a:ext cx="1637601" cy="1637601"/>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8853D3-E0FA-4CF6-AD40-D65585545E63}">
      <dsp:nvSpPr>
        <dsp:cNvPr id="0" name=""/>
        <dsp:cNvSpPr/>
      </dsp:nvSpPr>
      <dsp:spPr>
        <a:xfrm>
          <a:off x="-5222041" y="-799835"/>
          <a:ext cx="6218484" cy="6218484"/>
        </a:xfrm>
        <a:prstGeom prst="blockArc">
          <a:avLst>
            <a:gd name="adj1" fmla="val 18900000"/>
            <a:gd name="adj2" fmla="val 2700000"/>
            <a:gd name="adj3" fmla="val 347"/>
          </a:avLst>
        </a:pr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C88E23A-359B-4237-8EF2-8D2890BF09C5}">
      <dsp:nvSpPr>
        <dsp:cNvPr id="0" name=""/>
        <dsp:cNvSpPr/>
      </dsp:nvSpPr>
      <dsp:spPr>
        <a:xfrm>
          <a:off x="521716" y="355094"/>
          <a:ext cx="8993761" cy="710558"/>
        </a:xfrm>
        <a:prstGeom prst="rect">
          <a:avLst/>
        </a:prstGeom>
        <a:solidFill>
          <a:schemeClr val="accent1">
            <a:hueOff val="0"/>
            <a:satOff val="0"/>
            <a:lumOff val="0"/>
            <a:alphaOff val="0"/>
          </a:schemeClr>
        </a:solidFill>
        <a:ln w="127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4006" tIns="55880" rIns="55880" bIns="55880" numCol="1" spcCol="1270" anchor="ctr" anchorCtr="0">
          <a:noAutofit/>
        </a:bodyPr>
        <a:lstStyle/>
        <a:p>
          <a:pPr marL="0" lvl="0" indent="0" algn="just" defTabSz="977900">
            <a:lnSpc>
              <a:spcPct val="90000"/>
            </a:lnSpc>
            <a:spcBef>
              <a:spcPct val="0"/>
            </a:spcBef>
            <a:spcAft>
              <a:spcPct val="35000"/>
            </a:spcAft>
            <a:buNone/>
          </a:pPr>
          <a:r>
            <a:rPr lang="en-US" sz="2200" b="0" i="0" kern="1200" baseline="0" dirty="0">
              <a:latin typeface="Times New Roman" panose="02020603050405020304" pitchFamily="18" charset="0"/>
              <a:cs typeface="Times New Roman" panose="02020603050405020304" pitchFamily="18" charset="0"/>
            </a:rPr>
            <a:t>Bowlby's theory explains the importance of early relationships in emotional security and development.</a:t>
          </a:r>
          <a:endParaRPr lang="en-GB" sz="2200" kern="1200" dirty="0">
            <a:latin typeface="Times New Roman" panose="02020603050405020304" pitchFamily="18" charset="0"/>
            <a:cs typeface="Times New Roman" panose="02020603050405020304" pitchFamily="18" charset="0"/>
          </a:endParaRPr>
        </a:p>
      </dsp:txBody>
      <dsp:txXfrm>
        <a:off x="521716" y="355094"/>
        <a:ext cx="8993761" cy="710558"/>
      </dsp:txXfrm>
    </dsp:sp>
    <dsp:sp modelId="{85C41459-E07D-44D8-B210-46A2579C999D}">
      <dsp:nvSpPr>
        <dsp:cNvPr id="0" name=""/>
        <dsp:cNvSpPr/>
      </dsp:nvSpPr>
      <dsp:spPr>
        <a:xfrm>
          <a:off x="77617" y="266274"/>
          <a:ext cx="888197" cy="888197"/>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861EC8D-6AB3-45AD-B6C1-0E99BD85E7E4}">
      <dsp:nvSpPr>
        <dsp:cNvPr id="0" name=""/>
        <dsp:cNvSpPr/>
      </dsp:nvSpPr>
      <dsp:spPr>
        <a:xfrm>
          <a:off x="929095" y="1421116"/>
          <a:ext cx="8586382" cy="710558"/>
        </a:xfrm>
        <a:prstGeom prst="rect">
          <a:avLst/>
        </a:prstGeom>
        <a:solidFill>
          <a:schemeClr val="accent1">
            <a:hueOff val="0"/>
            <a:satOff val="0"/>
            <a:lumOff val="0"/>
            <a:alphaOff val="0"/>
          </a:schemeClr>
        </a:solidFill>
        <a:ln w="127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4006" tIns="55880" rIns="55880" bIns="55880" numCol="1" spcCol="1270" anchor="ctr" anchorCtr="0">
          <a:noAutofit/>
        </a:bodyPr>
        <a:lstStyle/>
        <a:p>
          <a:pPr marL="0" lvl="0" indent="0" algn="just" defTabSz="977900">
            <a:lnSpc>
              <a:spcPct val="90000"/>
            </a:lnSpc>
            <a:spcBef>
              <a:spcPct val="0"/>
            </a:spcBef>
            <a:spcAft>
              <a:spcPct val="35000"/>
            </a:spcAft>
            <a:buNone/>
          </a:pPr>
          <a:r>
            <a:rPr lang="en-US" sz="2200" b="0" i="0" kern="1200" baseline="0">
              <a:latin typeface="Times New Roman" panose="02020603050405020304" pitchFamily="18" charset="0"/>
              <a:cs typeface="Times New Roman" panose="02020603050405020304" pitchFamily="18" charset="0"/>
            </a:rPr>
            <a:t>Shona's behaviour may reflect a need for reassurance and security during her nursery transition.</a:t>
          </a:r>
          <a:endParaRPr lang="en-GB" sz="2200" kern="1200">
            <a:latin typeface="Times New Roman" panose="02020603050405020304" pitchFamily="18" charset="0"/>
            <a:cs typeface="Times New Roman" panose="02020603050405020304" pitchFamily="18" charset="0"/>
          </a:endParaRPr>
        </a:p>
      </dsp:txBody>
      <dsp:txXfrm>
        <a:off x="929095" y="1421116"/>
        <a:ext cx="8586382" cy="710558"/>
      </dsp:txXfrm>
    </dsp:sp>
    <dsp:sp modelId="{7FB29EEC-79E9-4240-85B0-F434B8FD9F28}">
      <dsp:nvSpPr>
        <dsp:cNvPr id="0" name=""/>
        <dsp:cNvSpPr/>
      </dsp:nvSpPr>
      <dsp:spPr>
        <a:xfrm>
          <a:off x="484996" y="1332296"/>
          <a:ext cx="888197" cy="888197"/>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DE5B1F2-639D-4335-BE8E-6901DCB512C6}">
      <dsp:nvSpPr>
        <dsp:cNvPr id="0" name=""/>
        <dsp:cNvSpPr/>
      </dsp:nvSpPr>
      <dsp:spPr>
        <a:xfrm>
          <a:off x="929095" y="2487138"/>
          <a:ext cx="8586382" cy="710558"/>
        </a:xfrm>
        <a:prstGeom prst="rect">
          <a:avLst/>
        </a:prstGeom>
        <a:solidFill>
          <a:schemeClr val="accent1">
            <a:hueOff val="0"/>
            <a:satOff val="0"/>
            <a:lumOff val="0"/>
            <a:alphaOff val="0"/>
          </a:schemeClr>
        </a:solidFill>
        <a:ln w="127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4006" tIns="55880" rIns="55880" bIns="55880" numCol="1" spcCol="1270" anchor="ctr" anchorCtr="0">
          <a:noAutofit/>
        </a:bodyPr>
        <a:lstStyle/>
        <a:p>
          <a:pPr marL="0" lvl="0" indent="0" algn="just" defTabSz="977900">
            <a:lnSpc>
              <a:spcPct val="90000"/>
            </a:lnSpc>
            <a:spcBef>
              <a:spcPct val="0"/>
            </a:spcBef>
            <a:spcAft>
              <a:spcPct val="35000"/>
            </a:spcAft>
            <a:buNone/>
          </a:pPr>
          <a:r>
            <a:rPr lang="en-US" sz="2200" b="0" i="0" kern="1200" baseline="0">
              <a:latin typeface="Times New Roman" panose="02020603050405020304" pitchFamily="18" charset="0"/>
              <a:cs typeface="Times New Roman" panose="02020603050405020304" pitchFamily="18" charset="0"/>
            </a:rPr>
            <a:t>Consistent nursery relationships can support confidence, exploration and social development.</a:t>
          </a:r>
          <a:endParaRPr lang="en-GB" sz="2200" kern="1200">
            <a:latin typeface="Times New Roman" panose="02020603050405020304" pitchFamily="18" charset="0"/>
            <a:cs typeface="Times New Roman" panose="02020603050405020304" pitchFamily="18" charset="0"/>
          </a:endParaRPr>
        </a:p>
      </dsp:txBody>
      <dsp:txXfrm>
        <a:off x="929095" y="2487138"/>
        <a:ext cx="8586382" cy="710558"/>
      </dsp:txXfrm>
    </dsp:sp>
    <dsp:sp modelId="{E62CE9F4-C52F-462C-8C84-56E51C326A17}">
      <dsp:nvSpPr>
        <dsp:cNvPr id="0" name=""/>
        <dsp:cNvSpPr/>
      </dsp:nvSpPr>
      <dsp:spPr>
        <a:xfrm>
          <a:off x="484996" y="2398318"/>
          <a:ext cx="888197" cy="888197"/>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8C7F498-A517-4A64-85A7-1D0D455A87A1}">
      <dsp:nvSpPr>
        <dsp:cNvPr id="0" name=""/>
        <dsp:cNvSpPr/>
      </dsp:nvSpPr>
      <dsp:spPr>
        <a:xfrm>
          <a:off x="521716" y="3553160"/>
          <a:ext cx="8993761" cy="710558"/>
        </a:xfrm>
        <a:prstGeom prst="rect">
          <a:avLst/>
        </a:prstGeom>
        <a:solidFill>
          <a:schemeClr val="accent1">
            <a:hueOff val="0"/>
            <a:satOff val="0"/>
            <a:lumOff val="0"/>
            <a:alphaOff val="0"/>
          </a:schemeClr>
        </a:solidFill>
        <a:ln w="127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4006" tIns="55880" rIns="55880" bIns="55880" numCol="1" spcCol="1270" anchor="ctr" anchorCtr="0">
          <a:noAutofit/>
        </a:bodyPr>
        <a:lstStyle/>
        <a:p>
          <a:pPr marL="0" lvl="0" indent="0" algn="just" defTabSz="977900">
            <a:lnSpc>
              <a:spcPct val="90000"/>
            </a:lnSpc>
            <a:spcBef>
              <a:spcPct val="0"/>
            </a:spcBef>
            <a:spcAft>
              <a:spcPct val="35000"/>
            </a:spcAft>
            <a:buNone/>
          </a:pPr>
          <a:r>
            <a:rPr lang="en-US" sz="2200" b="0" i="0" kern="1200" baseline="0">
              <a:latin typeface="Times New Roman" panose="02020603050405020304" pitchFamily="18" charset="0"/>
              <a:cs typeface="Times New Roman" panose="02020603050405020304" pitchFamily="18" charset="0"/>
            </a:rPr>
            <a:t>Effective support should also consider Shona's individual biological and environmental circumstances.</a:t>
          </a:r>
          <a:endParaRPr lang="en-GB" sz="2200" kern="1200">
            <a:latin typeface="Times New Roman" panose="02020603050405020304" pitchFamily="18" charset="0"/>
            <a:cs typeface="Times New Roman" panose="02020603050405020304" pitchFamily="18" charset="0"/>
          </a:endParaRPr>
        </a:p>
      </dsp:txBody>
      <dsp:txXfrm>
        <a:off x="521716" y="3553160"/>
        <a:ext cx="8993761" cy="710558"/>
      </dsp:txXfrm>
    </dsp:sp>
    <dsp:sp modelId="{3867E965-83C5-4191-BA0A-B5AA1B79A7FA}">
      <dsp:nvSpPr>
        <dsp:cNvPr id="0" name=""/>
        <dsp:cNvSpPr/>
      </dsp:nvSpPr>
      <dsp:spPr>
        <a:xfrm>
          <a:off x="77617" y="3464340"/>
          <a:ext cx="888197" cy="888197"/>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8.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73CC23-DB8D-4DEF-879D-F242B0D09F21}" type="datetimeFigureOut">
              <a:rPr lang="en-GB" smtClean="0"/>
              <a:t>25/09/2026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FF051F-B8D0-469B-A0BB-6BA4762E2CF4}" type="slidenum">
              <a:rPr lang="en-GB" smtClean="0"/>
              <a:t>‹#›</a:t>
            </a:fld>
            <a:endParaRPr lang="en-GB"/>
          </a:p>
        </p:txBody>
      </p:sp>
    </p:spTree>
    <p:extLst>
      <p:ext uri="{BB962C8B-B14F-4D97-AF65-F5344CB8AC3E}">
        <p14:creationId xmlns:p14="http://schemas.microsoft.com/office/powerpoint/2010/main" val="40873274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Shona is three years old and has recently joined a nursery. She experiences separation anxiety, limited verbal communication and difficulties with group play. Explain that the presentation explores her developmental needs through attachment theory and considers support for her emotional, social, cognitive and physical wellbeing (Bowlby, 1974).</a:t>
            </a:r>
            <a:endParaRPr lang="en-GB" dirty="0"/>
          </a:p>
        </p:txBody>
      </p:sp>
      <p:sp>
        <p:nvSpPr>
          <p:cNvPr id="4" name="Slide Number Placeholder 3"/>
          <p:cNvSpPr>
            <a:spLocks noGrp="1"/>
          </p:cNvSpPr>
          <p:nvPr>
            <p:ph type="sldNum" sz="quarter" idx="5"/>
          </p:nvPr>
        </p:nvSpPr>
        <p:spPr/>
        <p:txBody>
          <a:bodyPr/>
          <a:lstStyle/>
          <a:p>
            <a:fld id="{7EFF051F-B8D0-469B-A0BB-6BA4762E2CF4}" type="slidenum">
              <a:rPr lang="en-GB" smtClean="0"/>
              <a:t>2</a:t>
            </a:fld>
            <a:endParaRPr lang="en-GB"/>
          </a:p>
        </p:txBody>
      </p:sp>
    </p:spTree>
    <p:extLst>
      <p:ext uri="{BB962C8B-B14F-4D97-AF65-F5344CB8AC3E}">
        <p14:creationId xmlns:p14="http://schemas.microsoft.com/office/powerpoint/2010/main" val="33390849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Bowlby proposed that attachment is a biological system promoting closeness to caregivers for protection and survival. Explain attachment </a:t>
            </a:r>
            <a:r>
              <a:rPr lang="en-US" dirty="0" err="1"/>
              <a:t>behaviour</a:t>
            </a:r>
            <a:r>
              <a:rPr lang="en-US" dirty="0"/>
              <a:t>, the secure base, internal working models and separation anxiety. </a:t>
            </a:r>
            <a:r>
              <a:rPr lang="en-US" dirty="0" err="1"/>
              <a:t>Emphasise</a:t>
            </a:r>
            <a:r>
              <a:rPr lang="en-US" dirty="0"/>
              <a:t> that attachment develops through experiences, relationships and learning processes (Bosmans et al., 2020).</a:t>
            </a:r>
            <a:endParaRPr lang="en-GB" dirty="0"/>
          </a:p>
        </p:txBody>
      </p:sp>
      <p:sp>
        <p:nvSpPr>
          <p:cNvPr id="4" name="Slide Number Placeholder 3"/>
          <p:cNvSpPr>
            <a:spLocks noGrp="1"/>
          </p:cNvSpPr>
          <p:nvPr>
            <p:ph type="sldNum" sz="quarter" idx="5"/>
          </p:nvPr>
        </p:nvSpPr>
        <p:spPr/>
        <p:txBody>
          <a:bodyPr/>
          <a:lstStyle/>
          <a:p>
            <a:fld id="{7EFF051F-B8D0-469B-A0BB-6BA4762E2CF4}" type="slidenum">
              <a:rPr lang="en-GB" smtClean="0"/>
              <a:t>3</a:t>
            </a:fld>
            <a:endParaRPr lang="en-GB"/>
          </a:p>
        </p:txBody>
      </p:sp>
    </p:spTree>
    <p:extLst>
      <p:ext uri="{BB962C8B-B14F-4D97-AF65-F5344CB8AC3E}">
        <p14:creationId xmlns:p14="http://schemas.microsoft.com/office/powerpoint/2010/main" val="17846831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Attachment is important in early childhood because secure relationships may help children manage emotions and feel confident in unfamiliar situations. These relationships can also support trust with caregivers and others. Bowlby explained that a secure base encourages children to explore and learn. Attachment is not fixed, and positive, supportive experiences can influence attachment patterns over time. Consistent and responsive relationships may therefore help strengthen a child’s sense of emotional security.</a:t>
            </a:r>
          </a:p>
          <a:p>
            <a:endParaRPr lang="en-GB" dirty="0"/>
          </a:p>
        </p:txBody>
      </p:sp>
      <p:sp>
        <p:nvSpPr>
          <p:cNvPr id="4" name="Slide Number Placeholder 3"/>
          <p:cNvSpPr>
            <a:spLocks noGrp="1"/>
          </p:cNvSpPr>
          <p:nvPr>
            <p:ph type="sldNum" sz="quarter" idx="5"/>
          </p:nvPr>
        </p:nvSpPr>
        <p:spPr/>
        <p:txBody>
          <a:bodyPr/>
          <a:lstStyle/>
          <a:p>
            <a:fld id="{7EFF051F-B8D0-469B-A0BB-6BA4762E2CF4}" type="slidenum">
              <a:rPr lang="en-GB" smtClean="0"/>
              <a:t>4</a:t>
            </a:fld>
            <a:endParaRPr lang="en-GB"/>
          </a:p>
        </p:txBody>
      </p:sp>
    </p:spTree>
    <p:extLst>
      <p:ext uri="{BB962C8B-B14F-4D97-AF65-F5344CB8AC3E}">
        <p14:creationId xmlns:p14="http://schemas.microsoft.com/office/powerpoint/2010/main" val="10574557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Shona’s separation anxiety may show that she needs reassurance and emotional security while adjusting to nursery. A trusted relationship with staff may also help her feel more comfortable expressing her needs. However, Bowlby’s theory should not be used to explain all of her difficulties. Her limited speech and problems with group play should also be observed and assessed separately, with nursery staff working closely with her carers.”</a:t>
            </a:r>
            <a:endParaRPr lang="en-GB" dirty="0"/>
          </a:p>
        </p:txBody>
      </p:sp>
      <p:sp>
        <p:nvSpPr>
          <p:cNvPr id="4" name="Slide Number Placeholder 3"/>
          <p:cNvSpPr>
            <a:spLocks noGrp="1"/>
          </p:cNvSpPr>
          <p:nvPr>
            <p:ph type="sldNum" sz="quarter" idx="5"/>
          </p:nvPr>
        </p:nvSpPr>
        <p:spPr/>
        <p:txBody>
          <a:bodyPr/>
          <a:lstStyle/>
          <a:p>
            <a:fld id="{7EFF051F-B8D0-469B-A0BB-6BA4762E2CF4}" type="slidenum">
              <a:rPr lang="en-GB" smtClean="0"/>
              <a:t>5</a:t>
            </a:fld>
            <a:endParaRPr lang="en-GB"/>
          </a:p>
        </p:txBody>
      </p:sp>
    </p:spTree>
    <p:extLst>
      <p:ext uri="{BB962C8B-B14F-4D97-AF65-F5344CB8AC3E}">
        <p14:creationId xmlns:p14="http://schemas.microsoft.com/office/powerpoint/2010/main" val="32571976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support Shona, the nursery could provide a consistent key person who becomes a familiar and trusted adult. Gradual separation from carers may help her adjust at her own pace. Staff should respond sensitively to her emotional cues and provide reassurance when needed. Good communication with her carers is also important so that support is consistent between home and nursery.”</a:t>
            </a:r>
          </a:p>
        </p:txBody>
      </p:sp>
      <p:sp>
        <p:nvSpPr>
          <p:cNvPr id="4" name="Slide Number Placeholder 3"/>
          <p:cNvSpPr>
            <a:spLocks noGrp="1"/>
          </p:cNvSpPr>
          <p:nvPr>
            <p:ph type="sldNum" sz="quarter" idx="5"/>
          </p:nvPr>
        </p:nvSpPr>
        <p:spPr/>
        <p:txBody>
          <a:bodyPr/>
          <a:lstStyle/>
          <a:p>
            <a:fld id="{7EFF051F-B8D0-469B-A0BB-6BA4762E2CF4}" type="slidenum">
              <a:rPr lang="en-GB" smtClean="0"/>
              <a:t>6</a:t>
            </a:fld>
            <a:endParaRPr lang="en-GB"/>
          </a:p>
        </p:txBody>
      </p:sp>
    </p:spTree>
    <p:extLst>
      <p:ext uri="{BB962C8B-B14F-4D97-AF65-F5344CB8AC3E}">
        <p14:creationId xmlns:p14="http://schemas.microsoft.com/office/powerpoint/2010/main" val="21554704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Biological influences include genetics, temperament and physiological stress responses. Environmental influences include family circumstances, caregiver relationships and nursery experiences. These factors interact in shaping development (Bosmans et al., 2020). Therefore, support must reflect Shona’s individual circumstances rather than relying solely on attachment explanations.</a:t>
            </a:r>
          </a:p>
          <a:p>
            <a:endParaRPr lang="en-GB" dirty="0"/>
          </a:p>
        </p:txBody>
      </p:sp>
      <p:sp>
        <p:nvSpPr>
          <p:cNvPr id="4" name="Slide Number Placeholder 3"/>
          <p:cNvSpPr>
            <a:spLocks noGrp="1"/>
          </p:cNvSpPr>
          <p:nvPr>
            <p:ph type="sldNum" sz="quarter" idx="5"/>
          </p:nvPr>
        </p:nvSpPr>
        <p:spPr/>
        <p:txBody>
          <a:bodyPr/>
          <a:lstStyle/>
          <a:p>
            <a:fld id="{7EFF051F-B8D0-469B-A0BB-6BA4762E2CF4}" type="slidenum">
              <a:rPr lang="en-GB" smtClean="0"/>
              <a:t>7</a:t>
            </a:fld>
            <a:endParaRPr lang="en-GB"/>
          </a:p>
        </p:txBody>
      </p:sp>
    </p:spTree>
    <p:extLst>
      <p:ext uri="{BB962C8B-B14F-4D97-AF65-F5344CB8AC3E}">
        <p14:creationId xmlns:p14="http://schemas.microsoft.com/office/powerpoint/2010/main" val="37542848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Bowlby’s theory highlights the importance of early relationships and provides a framework for attachment-informed practice. However, maternal emphasis, cultural variations and wider social influences require consideration (Garrett, 2023). Explain that attachment theory informs professional understanding but cannot independently explain every aspect of Shona’s development.</a:t>
            </a:r>
            <a:endParaRPr lang="en-GB" dirty="0"/>
          </a:p>
        </p:txBody>
      </p:sp>
      <p:sp>
        <p:nvSpPr>
          <p:cNvPr id="4" name="Slide Number Placeholder 3"/>
          <p:cNvSpPr>
            <a:spLocks noGrp="1"/>
          </p:cNvSpPr>
          <p:nvPr>
            <p:ph type="sldNum" sz="quarter" idx="5"/>
          </p:nvPr>
        </p:nvSpPr>
        <p:spPr/>
        <p:txBody>
          <a:bodyPr/>
          <a:lstStyle/>
          <a:p>
            <a:fld id="{7EFF051F-B8D0-469B-A0BB-6BA4762E2CF4}" type="slidenum">
              <a:rPr lang="en-GB" smtClean="0"/>
              <a:t>8</a:t>
            </a:fld>
            <a:endParaRPr lang="en-GB"/>
          </a:p>
        </p:txBody>
      </p:sp>
    </p:spTree>
    <p:extLst>
      <p:ext uri="{BB962C8B-B14F-4D97-AF65-F5344CB8AC3E}">
        <p14:creationId xmlns:p14="http://schemas.microsoft.com/office/powerpoint/2010/main" val="10164916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Summarise</a:t>
            </a:r>
            <a:r>
              <a:rPr lang="en-US" dirty="0"/>
              <a:t> the importance of emotional security and responsive relationships. Shona may benefit from reassurance, consistent nursery relationships and </a:t>
            </a:r>
            <a:r>
              <a:rPr lang="en-US" dirty="0" err="1"/>
              <a:t>individualised</a:t>
            </a:r>
            <a:r>
              <a:rPr lang="en-US" dirty="0"/>
              <a:t> support. Effective practice should also consider biological and environmental influences alongside attachment theory.</a:t>
            </a:r>
          </a:p>
          <a:p>
            <a:endParaRPr lang="en-GB" dirty="0"/>
          </a:p>
        </p:txBody>
      </p:sp>
      <p:sp>
        <p:nvSpPr>
          <p:cNvPr id="4" name="Slide Number Placeholder 3"/>
          <p:cNvSpPr>
            <a:spLocks noGrp="1"/>
          </p:cNvSpPr>
          <p:nvPr>
            <p:ph type="sldNum" sz="quarter" idx="5"/>
          </p:nvPr>
        </p:nvSpPr>
        <p:spPr/>
        <p:txBody>
          <a:bodyPr/>
          <a:lstStyle/>
          <a:p>
            <a:fld id="{7EFF051F-B8D0-469B-A0BB-6BA4762E2CF4}" type="slidenum">
              <a:rPr lang="en-GB" smtClean="0"/>
              <a:t>9</a:t>
            </a:fld>
            <a:endParaRPr lang="en-GB"/>
          </a:p>
        </p:txBody>
      </p:sp>
    </p:spTree>
    <p:extLst>
      <p:ext uri="{BB962C8B-B14F-4D97-AF65-F5344CB8AC3E}">
        <p14:creationId xmlns:p14="http://schemas.microsoft.com/office/powerpoint/2010/main" val="208788490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E438A54-D5D5-4727-B159-ADE8EA885EFC}" type="datetimeFigureOut">
              <a:rPr lang="en-GB" smtClean="0"/>
              <a:t>25/09/2026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AA73040E-D211-4AD8-96B1-3A30599F075C}" type="slidenum">
              <a:rPr lang="en-GB" smtClean="0"/>
              <a:t>‹#›</a:t>
            </a:fld>
            <a:endParaRPr lang="en-GB"/>
          </a:p>
        </p:txBody>
      </p:sp>
    </p:spTree>
    <p:extLst>
      <p:ext uri="{BB962C8B-B14F-4D97-AF65-F5344CB8AC3E}">
        <p14:creationId xmlns:p14="http://schemas.microsoft.com/office/powerpoint/2010/main" val="5961628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438A54-D5D5-4727-B159-ADE8EA885EFC}" type="datetimeFigureOut">
              <a:rPr lang="en-GB" smtClean="0"/>
              <a:t>25/09/2026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73040E-D211-4AD8-96B1-3A30599F075C}" type="slidenum">
              <a:rPr lang="en-GB" smtClean="0"/>
              <a:t>‹#›</a:t>
            </a:fld>
            <a:endParaRPr lang="en-GB"/>
          </a:p>
        </p:txBody>
      </p:sp>
    </p:spTree>
    <p:extLst>
      <p:ext uri="{BB962C8B-B14F-4D97-AF65-F5344CB8AC3E}">
        <p14:creationId xmlns:p14="http://schemas.microsoft.com/office/powerpoint/2010/main" val="854027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438A54-D5D5-4727-B159-ADE8EA885EFC}" type="datetimeFigureOut">
              <a:rPr lang="en-GB" smtClean="0"/>
              <a:t>25/09/2026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AA73040E-D211-4AD8-96B1-3A30599F075C}" type="slidenum">
              <a:rPr lang="en-GB" smtClean="0"/>
              <a:t>‹#›</a:t>
            </a:fld>
            <a:endParaRPr lang="en-GB"/>
          </a:p>
        </p:txBody>
      </p:sp>
    </p:spTree>
    <p:extLst>
      <p:ext uri="{BB962C8B-B14F-4D97-AF65-F5344CB8AC3E}">
        <p14:creationId xmlns:p14="http://schemas.microsoft.com/office/powerpoint/2010/main" val="13140201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E438A54-D5D5-4727-B159-ADE8EA885EFC}" type="datetimeFigureOut">
              <a:rPr lang="en-GB" smtClean="0"/>
              <a:t>25/09/2026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73040E-D211-4AD8-96B1-3A30599F075C}" type="slidenum">
              <a:rPr lang="en-GB" smtClean="0"/>
              <a:t>‹#›</a:t>
            </a:fld>
            <a:endParaRPr lang="en-GB"/>
          </a:p>
        </p:txBody>
      </p:sp>
    </p:spTree>
    <p:extLst>
      <p:ext uri="{BB962C8B-B14F-4D97-AF65-F5344CB8AC3E}">
        <p14:creationId xmlns:p14="http://schemas.microsoft.com/office/powerpoint/2010/main" val="665643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438A54-D5D5-4727-B159-ADE8EA885EFC}" type="datetimeFigureOut">
              <a:rPr lang="en-GB" smtClean="0"/>
              <a:t>25/09/2026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A73040E-D211-4AD8-96B1-3A30599F075C}" type="slidenum">
              <a:rPr lang="en-GB" smtClean="0"/>
              <a:t>‹#›</a:t>
            </a:fld>
            <a:endParaRPr lang="en-GB"/>
          </a:p>
        </p:txBody>
      </p:sp>
    </p:spTree>
    <p:extLst>
      <p:ext uri="{BB962C8B-B14F-4D97-AF65-F5344CB8AC3E}">
        <p14:creationId xmlns:p14="http://schemas.microsoft.com/office/powerpoint/2010/main" val="3169395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438A54-D5D5-4727-B159-ADE8EA885EFC}" type="datetimeFigureOut">
              <a:rPr lang="en-GB" smtClean="0"/>
              <a:t>25/09/2026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A73040E-D211-4AD8-96B1-3A30599F075C}" type="slidenum">
              <a:rPr lang="en-GB" smtClean="0"/>
              <a:t>‹#›</a:t>
            </a:fld>
            <a:endParaRPr lang="en-GB"/>
          </a:p>
        </p:txBody>
      </p:sp>
    </p:spTree>
    <p:extLst>
      <p:ext uri="{BB962C8B-B14F-4D97-AF65-F5344CB8AC3E}">
        <p14:creationId xmlns:p14="http://schemas.microsoft.com/office/powerpoint/2010/main" val="927000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1E438A54-D5D5-4727-B159-ADE8EA885EFC}" type="datetimeFigureOut">
              <a:rPr lang="en-GB" smtClean="0"/>
              <a:t>25/09/2026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A73040E-D211-4AD8-96B1-3A30599F075C}" type="slidenum">
              <a:rPr lang="en-GB" smtClean="0"/>
              <a:t>‹#›</a:t>
            </a:fld>
            <a:endParaRPr lang="en-GB"/>
          </a:p>
        </p:txBody>
      </p:sp>
    </p:spTree>
    <p:extLst>
      <p:ext uri="{BB962C8B-B14F-4D97-AF65-F5344CB8AC3E}">
        <p14:creationId xmlns:p14="http://schemas.microsoft.com/office/powerpoint/2010/main" val="2167101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438A54-D5D5-4727-B159-ADE8EA885EFC}" type="datetimeFigureOut">
              <a:rPr lang="en-GB" smtClean="0"/>
              <a:t>25/09/2026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73040E-D211-4AD8-96B1-3A30599F075C}" type="slidenum">
              <a:rPr lang="en-GB" smtClean="0"/>
              <a:t>‹#›</a:t>
            </a:fld>
            <a:endParaRPr lang="en-GB"/>
          </a:p>
        </p:txBody>
      </p:sp>
    </p:spTree>
    <p:extLst>
      <p:ext uri="{BB962C8B-B14F-4D97-AF65-F5344CB8AC3E}">
        <p14:creationId xmlns:p14="http://schemas.microsoft.com/office/powerpoint/2010/main" val="31417726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438A54-D5D5-4727-B159-ADE8EA885EFC}" type="datetimeFigureOut">
              <a:rPr lang="en-GB" smtClean="0"/>
              <a:t>25/09/2026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73040E-D211-4AD8-96B1-3A30599F075C}" type="slidenum">
              <a:rPr lang="en-GB" smtClean="0"/>
              <a:t>‹#›</a:t>
            </a:fld>
            <a:endParaRPr lang="en-GB"/>
          </a:p>
        </p:txBody>
      </p:sp>
    </p:spTree>
    <p:extLst>
      <p:ext uri="{BB962C8B-B14F-4D97-AF65-F5344CB8AC3E}">
        <p14:creationId xmlns:p14="http://schemas.microsoft.com/office/powerpoint/2010/main" val="30903565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438A54-D5D5-4727-B159-ADE8EA885EFC}" type="datetimeFigureOut">
              <a:rPr lang="en-GB" smtClean="0"/>
              <a:t>25/09/2026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AA73040E-D211-4AD8-96B1-3A30599F075C}" type="slidenum">
              <a:rPr lang="en-GB" smtClean="0"/>
              <a:t>‹#›</a:t>
            </a:fld>
            <a:endParaRPr lang="en-GB"/>
          </a:p>
        </p:txBody>
      </p:sp>
    </p:spTree>
    <p:extLst>
      <p:ext uri="{BB962C8B-B14F-4D97-AF65-F5344CB8AC3E}">
        <p14:creationId xmlns:p14="http://schemas.microsoft.com/office/powerpoint/2010/main" val="27244573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438A54-D5D5-4727-B159-ADE8EA885EFC}" type="datetimeFigureOut">
              <a:rPr lang="en-GB" smtClean="0"/>
              <a:t>25/09/2026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AA73040E-D211-4AD8-96B1-3A30599F075C}" type="slidenum">
              <a:rPr lang="en-GB" smtClean="0"/>
              <a:t>‹#›</a:t>
            </a:fld>
            <a:endParaRPr lang="en-GB"/>
          </a:p>
        </p:txBody>
      </p:sp>
    </p:spTree>
    <p:extLst>
      <p:ext uri="{BB962C8B-B14F-4D97-AF65-F5344CB8AC3E}">
        <p14:creationId xmlns:p14="http://schemas.microsoft.com/office/powerpoint/2010/main" val="24160061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438A54-D5D5-4727-B159-ADE8EA885EFC}" type="datetimeFigureOut">
              <a:rPr lang="en-GB" smtClean="0"/>
              <a:t>25/09/2026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AA73040E-D211-4AD8-96B1-3A30599F075C}"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41265637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438A54-D5D5-4727-B159-ADE8EA885EFC}" type="datetimeFigureOut">
              <a:rPr lang="en-GB" smtClean="0"/>
              <a:t>25/09/2026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AA73040E-D211-4AD8-96B1-3A30599F075C}" type="slidenum">
              <a:rPr lang="en-GB" smtClean="0"/>
              <a:t>‹#›</a:t>
            </a:fld>
            <a:endParaRPr lang="en-GB"/>
          </a:p>
        </p:txBody>
      </p:sp>
    </p:spTree>
    <p:extLst>
      <p:ext uri="{BB962C8B-B14F-4D97-AF65-F5344CB8AC3E}">
        <p14:creationId xmlns:p14="http://schemas.microsoft.com/office/powerpoint/2010/main" val="17069769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E438A54-D5D5-4727-B159-ADE8EA885EFC}" type="datetimeFigureOut">
              <a:rPr lang="en-GB" smtClean="0"/>
              <a:t>25/09/2026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A73040E-D211-4AD8-96B1-3A30599F075C}" type="slidenum">
              <a:rPr lang="en-GB" smtClean="0"/>
              <a:t>‹#›</a:t>
            </a:fld>
            <a:endParaRPr lang="en-GB"/>
          </a:p>
        </p:txBody>
      </p:sp>
    </p:spTree>
    <p:extLst>
      <p:ext uri="{BB962C8B-B14F-4D97-AF65-F5344CB8AC3E}">
        <p14:creationId xmlns:p14="http://schemas.microsoft.com/office/powerpoint/2010/main" val="4806922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E438A54-D5D5-4727-B159-ADE8EA885EFC}" type="datetimeFigureOut">
              <a:rPr lang="en-GB" smtClean="0"/>
              <a:t>25/09/2026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A73040E-D211-4AD8-96B1-3A30599F075C}" type="slidenum">
              <a:rPr lang="en-GB" smtClean="0"/>
              <a:t>‹#›</a:t>
            </a:fld>
            <a:endParaRPr lang="en-GB"/>
          </a:p>
        </p:txBody>
      </p:sp>
    </p:spTree>
    <p:extLst>
      <p:ext uri="{BB962C8B-B14F-4D97-AF65-F5344CB8AC3E}">
        <p14:creationId xmlns:p14="http://schemas.microsoft.com/office/powerpoint/2010/main" val="17800749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438A54-D5D5-4727-B159-ADE8EA885EFC}" type="datetimeFigureOut">
              <a:rPr lang="en-GB" smtClean="0"/>
              <a:t>25/09/2026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73040E-D211-4AD8-96B1-3A30599F075C}" type="slidenum">
              <a:rPr lang="en-GB" smtClean="0"/>
              <a:t>‹#›</a:t>
            </a:fld>
            <a:endParaRPr lang="en-GB"/>
          </a:p>
        </p:txBody>
      </p:sp>
    </p:spTree>
    <p:extLst>
      <p:ext uri="{BB962C8B-B14F-4D97-AF65-F5344CB8AC3E}">
        <p14:creationId xmlns:p14="http://schemas.microsoft.com/office/powerpoint/2010/main" val="38996743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1E438A54-D5D5-4727-B159-ADE8EA885EFC}" type="datetimeFigureOut">
              <a:rPr lang="en-GB" smtClean="0"/>
              <a:t>25/09/2026</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AA73040E-D211-4AD8-96B1-3A30599F075C}" type="slidenum">
              <a:rPr lang="en-GB" smtClean="0"/>
              <a:t>‹#›</a:t>
            </a:fld>
            <a:endParaRPr lang="en-GB"/>
          </a:p>
        </p:txBody>
      </p:sp>
    </p:spTree>
    <p:extLst>
      <p:ext uri="{BB962C8B-B14F-4D97-AF65-F5344CB8AC3E}">
        <p14:creationId xmlns:p14="http://schemas.microsoft.com/office/powerpoint/2010/main" val="16377562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E438A54-D5D5-4727-B159-ADE8EA885EFC}" type="datetimeFigureOut">
              <a:rPr lang="en-GB" smtClean="0"/>
              <a:t>25/09/2026</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AA73040E-D211-4AD8-96B1-3A30599F075C}" type="slidenum">
              <a:rPr lang="en-GB" smtClean="0"/>
              <a:t>‹#›</a:t>
            </a:fld>
            <a:endParaRPr lang="en-GB"/>
          </a:p>
        </p:txBody>
      </p:sp>
    </p:spTree>
    <p:extLst>
      <p:ext uri="{BB962C8B-B14F-4D97-AF65-F5344CB8AC3E}">
        <p14:creationId xmlns:p14="http://schemas.microsoft.com/office/powerpoint/2010/main" val="2429728711"/>
      </p:ext>
    </p:extLst>
  </p:cSld>
  <p:clrMap bg1="dk1" tx1="lt1" bg2="dk2" tx2="lt2" accent1="accent1" accent2="accent2" accent3="accent3" accent4="accent4" accent5="accent5" accent6="accent6" hlink="hlink" folHlink="folHlink"/>
  <p:sldLayoutIdLst>
    <p:sldLayoutId id="2147483863" r:id="rId1"/>
    <p:sldLayoutId id="2147483864" r:id="rId2"/>
    <p:sldLayoutId id="2147483865" r:id="rId3"/>
    <p:sldLayoutId id="2147483866" r:id="rId4"/>
    <p:sldLayoutId id="2147483867" r:id="rId5"/>
    <p:sldLayoutId id="2147483868" r:id="rId6"/>
    <p:sldLayoutId id="2147483869" r:id="rId7"/>
    <p:sldLayoutId id="2147483870" r:id="rId8"/>
    <p:sldLayoutId id="2147483871" r:id="rId9"/>
    <p:sldLayoutId id="2147483872" r:id="rId10"/>
    <p:sldLayoutId id="2147483873" r:id="rId11"/>
    <p:sldLayoutId id="2147483874" r:id="rId12"/>
    <p:sldLayoutId id="2147483875" r:id="rId13"/>
    <p:sldLayoutId id="2147483876" r:id="rId14"/>
    <p:sldLayoutId id="2147483877" r:id="rId15"/>
    <p:sldLayoutId id="2147483878" r:id="rId16"/>
    <p:sldLayoutId id="2147483879"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B957C2C-C039-4D81-57F0-B16B8E3B76AB}"/>
              </a:ext>
            </a:extLst>
          </p:cNvPr>
          <p:cNvSpPr txBox="1"/>
          <p:nvPr/>
        </p:nvSpPr>
        <p:spPr>
          <a:xfrm>
            <a:off x="188686" y="2790789"/>
            <a:ext cx="8752115" cy="1537665"/>
          </a:xfrm>
          <a:prstGeom prst="rect">
            <a:avLst/>
          </a:prstGeom>
          <a:noFill/>
        </p:spPr>
        <p:txBody>
          <a:bodyPr wrap="square">
            <a:spAutoFit/>
          </a:bodyPr>
          <a:lstStyle/>
          <a:p>
            <a:pPr marL="0" marR="0">
              <a:lnSpc>
                <a:spcPct val="115000"/>
              </a:lnSpc>
              <a:spcAft>
                <a:spcPts val="800"/>
              </a:spcAft>
              <a:buNone/>
            </a:pPr>
            <a:r>
              <a:rPr lang="en-US" sz="2400" b="1" kern="100" dirty="0">
                <a:effectLst/>
                <a:latin typeface="Times New Roman" panose="02020603050405020304" pitchFamily="18" charset="0"/>
                <a:ea typeface="Calibri" panose="020F0502020204030204" pitchFamily="34" charset="0"/>
                <a:cs typeface="Times New Roman" panose="02020603050405020304" pitchFamily="18" charset="0"/>
              </a:rPr>
              <a:t>Bowlby's Attachment Theory</a:t>
            </a:r>
          </a:p>
          <a:p>
            <a:pPr marL="0" marR="0">
              <a:lnSpc>
                <a:spcPct val="115000"/>
              </a:lnSpc>
              <a:spcAft>
                <a:spcPts val="800"/>
              </a:spcAft>
              <a:buNone/>
            </a:pPr>
            <a:r>
              <a:rPr lang="en-US" sz="2400" b="1" kern="100" dirty="0">
                <a:effectLst/>
                <a:latin typeface="Times New Roman" panose="02020603050405020304" pitchFamily="18" charset="0"/>
                <a:ea typeface="Calibri" panose="020F0502020204030204" pitchFamily="34" charset="0"/>
                <a:cs typeface="Times New Roman" panose="02020603050405020304" pitchFamily="18" charset="0"/>
              </a:rPr>
              <a:t>Understanding and Supporting Early Childhood Development</a:t>
            </a:r>
          </a:p>
          <a:p>
            <a:pPr marL="0" marR="0">
              <a:lnSpc>
                <a:spcPct val="115000"/>
              </a:lnSpc>
              <a:spcAft>
                <a:spcPts val="800"/>
              </a:spcAft>
              <a:buNone/>
            </a:pPr>
            <a:r>
              <a:rPr lang="en-US" sz="2400" b="1" kern="100" dirty="0">
                <a:effectLst/>
                <a:latin typeface="Times New Roman" panose="02020603050405020304" pitchFamily="18" charset="0"/>
                <a:ea typeface="Calibri" panose="020F0502020204030204" pitchFamily="34" charset="0"/>
                <a:cs typeface="Times New Roman" panose="02020603050405020304" pitchFamily="18" charset="0"/>
              </a:rPr>
              <a:t> </a:t>
            </a:r>
          </a:p>
        </p:txBody>
      </p:sp>
      <p:sp>
        <p:nvSpPr>
          <p:cNvPr id="5" name="TextBox 4">
            <a:extLst>
              <a:ext uri="{FF2B5EF4-FFF2-40B4-BE49-F238E27FC236}">
                <a16:creationId xmlns:a16="http://schemas.microsoft.com/office/drawing/2014/main" id="{13A136FD-87A9-FD5B-C7D5-BF44F4B49498}"/>
              </a:ext>
            </a:extLst>
          </p:cNvPr>
          <p:cNvSpPr txBox="1"/>
          <p:nvPr/>
        </p:nvSpPr>
        <p:spPr>
          <a:xfrm>
            <a:off x="638628" y="4328454"/>
            <a:ext cx="6096000" cy="1648785"/>
          </a:xfrm>
          <a:prstGeom prst="rect">
            <a:avLst/>
          </a:prstGeom>
          <a:noFill/>
        </p:spPr>
        <p:txBody>
          <a:bodyPr wrap="square">
            <a:spAutoFit/>
          </a:bodyPr>
          <a:lstStyle/>
          <a:p>
            <a:pPr marL="0" marR="0">
              <a:lnSpc>
                <a:spcPct val="115000"/>
              </a:lnSpc>
              <a:spcAft>
                <a:spcPts val="800"/>
              </a:spcAft>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Student Name:  Faiza Tahir</a:t>
            </a:r>
          </a:p>
          <a:p>
            <a:pPr marL="0" marR="0">
              <a:lnSpc>
                <a:spcPct val="115000"/>
              </a:lnSpc>
              <a:spcAft>
                <a:spcPts val="800"/>
              </a:spcAft>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Student Number:  2333852</a:t>
            </a:r>
          </a:p>
          <a:p>
            <a:pPr marL="0" marR="0">
              <a:lnSpc>
                <a:spcPct val="115000"/>
              </a:lnSpc>
              <a:spcAft>
                <a:spcPts val="800"/>
              </a:spcAft>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Module Code:  LCHS4010</a:t>
            </a:r>
          </a:p>
          <a:p>
            <a:pPr marL="0" marR="0">
              <a:lnSpc>
                <a:spcPct val="115000"/>
              </a:lnSpc>
              <a:spcAft>
                <a:spcPts val="800"/>
              </a:spcAft>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Module Title:  Psychology in Health and Social Care</a:t>
            </a:r>
          </a:p>
        </p:txBody>
      </p:sp>
    </p:spTree>
    <p:extLst>
      <p:ext uri="{BB962C8B-B14F-4D97-AF65-F5344CB8AC3E}">
        <p14:creationId xmlns:p14="http://schemas.microsoft.com/office/powerpoint/2010/main" val="20267341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48F441-8F48-71D3-6162-52D12C6485E9}"/>
            </a:ext>
          </a:extLst>
        </p:cNvPr>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68013B2A-365D-C45D-6C4C-44CECEE05E00}"/>
              </a:ext>
            </a:extLst>
          </p:cNvPr>
          <p:cNvGraphicFramePr>
            <a:graphicFrameLocks noGrp="1"/>
          </p:cNvGraphicFramePr>
          <p:nvPr>
            <p:ph idx="1"/>
            <p:extLst>
              <p:ext uri="{D42A27DB-BD31-4B8C-83A1-F6EECF244321}">
                <p14:modId xmlns:p14="http://schemas.microsoft.com/office/powerpoint/2010/main" val="3653600551"/>
              </p:ext>
            </p:extLst>
          </p:nvPr>
        </p:nvGraphicFramePr>
        <p:xfrm>
          <a:off x="275771" y="2119085"/>
          <a:ext cx="11074400" cy="43397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8E84D330-74E2-1C18-53F0-5765E82C3343}"/>
              </a:ext>
            </a:extLst>
          </p:cNvPr>
          <p:cNvSpPr txBox="1"/>
          <p:nvPr/>
        </p:nvSpPr>
        <p:spPr>
          <a:xfrm>
            <a:off x="725715" y="881743"/>
            <a:ext cx="6995886" cy="548099"/>
          </a:xfrm>
          <a:prstGeom prst="rect">
            <a:avLst/>
          </a:prstGeom>
          <a:noFill/>
        </p:spPr>
        <p:txBody>
          <a:bodyPr wrap="square">
            <a:spAutoFit/>
          </a:bodyPr>
          <a:lstStyle/>
          <a:p>
            <a:pPr marL="0" marR="0">
              <a:lnSpc>
                <a:spcPct val="115000"/>
              </a:lnSpc>
              <a:spcAft>
                <a:spcPts val="800"/>
              </a:spcAft>
              <a:buNone/>
            </a:pPr>
            <a:r>
              <a:rPr lang="en-US" sz="2800" b="1" kern="100" dirty="0">
                <a:effectLst/>
                <a:latin typeface="Times New Roman" panose="02020603050405020304" pitchFamily="18" charset="0"/>
                <a:ea typeface="Calibri" panose="020F0502020204030204" pitchFamily="34" charset="0"/>
                <a:cs typeface="Times New Roman" panose="02020603050405020304" pitchFamily="18" charset="0"/>
              </a:rPr>
              <a:t>Introduction and Shona’s Case Scenario</a:t>
            </a:r>
          </a:p>
        </p:txBody>
      </p:sp>
    </p:spTree>
    <p:extLst>
      <p:ext uri="{BB962C8B-B14F-4D97-AF65-F5344CB8AC3E}">
        <p14:creationId xmlns:p14="http://schemas.microsoft.com/office/powerpoint/2010/main" val="1043571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2EB62C-3492-A43D-2024-8B94DB47D604}"/>
            </a:ext>
          </a:extLst>
        </p:cNvPr>
        <p:cNvGrpSpPr/>
        <p:nvPr/>
      </p:nvGrpSpPr>
      <p:grpSpPr>
        <a:xfrm>
          <a:off x="0" y="0"/>
          <a:ext cx="0" cy="0"/>
          <a:chOff x="0" y="0"/>
          <a:chExt cx="0" cy="0"/>
        </a:xfrm>
      </p:grpSpPr>
      <p:graphicFrame>
        <p:nvGraphicFramePr>
          <p:cNvPr id="12" name="Diagram 11">
            <a:extLst>
              <a:ext uri="{FF2B5EF4-FFF2-40B4-BE49-F238E27FC236}">
                <a16:creationId xmlns:a16="http://schemas.microsoft.com/office/drawing/2014/main" id="{9599E56B-BDDE-DAD5-B42D-E71FDF60708E}"/>
              </a:ext>
            </a:extLst>
          </p:cNvPr>
          <p:cNvGraphicFramePr/>
          <p:nvPr>
            <p:extLst>
              <p:ext uri="{D42A27DB-BD31-4B8C-83A1-F6EECF244321}">
                <p14:modId xmlns:p14="http://schemas.microsoft.com/office/powerpoint/2010/main" val="1811380422"/>
              </p:ext>
            </p:extLst>
          </p:nvPr>
        </p:nvGraphicFramePr>
        <p:xfrm>
          <a:off x="-841829" y="1988458"/>
          <a:ext cx="12816114" cy="4611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8264B27E-EB25-A816-11DC-7B7088079825}"/>
              </a:ext>
            </a:extLst>
          </p:cNvPr>
          <p:cNvSpPr txBox="1"/>
          <p:nvPr/>
        </p:nvSpPr>
        <p:spPr>
          <a:xfrm>
            <a:off x="769258" y="620876"/>
            <a:ext cx="6096000" cy="646331"/>
          </a:xfrm>
          <a:prstGeom prst="rect">
            <a:avLst/>
          </a:prstGeom>
          <a:noFill/>
        </p:spPr>
        <p:txBody>
          <a:bodyPr wrap="square">
            <a:spAutoFit/>
          </a:bodyPr>
          <a:lstStyle/>
          <a:p>
            <a:r>
              <a:rPr lang="en-US" sz="3600" b="1" dirty="0">
                <a:latin typeface="Times New Roman" panose="02020603050405020304" pitchFamily="18" charset="0"/>
                <a:cs typeface="Times New Roman" panose="02020603050405020304" pitchFamily="18" charset="0"/>
              </a:rPr>
              <a:t>Bowlby’s Attachment Theory</a:t>
            </a:r>
            <a:endParaRPr lang="en-US" sz="3600" dirty="0"/>
          </a:p>
        </p:txBody>
      </p:sp>
    </p:spTree>
    <p:extLst>
      <p:ext uri="{BB962C8B-B14F-4D97-AF65-F5344CB8AC3E}">
        <p14:creationId xmlns:p14="http://schemas.microsoft.com/office/powerpoint/2010/main" val="6209184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31A917-95BB-A41E-D5F3-76B11FA430E2}"/>
            </a:ext>
          </a:extLst>
        </p:cNvPr>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EA71CB04-14B9-7F7F-C3A5-50727E808F41}"/>
              </a:ext>
            </a:extLst>
          </p:cNvPr>
          <p:cNvGraphicFramePr>
            <a:graphicFrameLocks noGrp="1"/>
          </p:cNvGraphicFramePr>
          <p:nvPr>
            <p:ph idx="1"/>
            <p:extLst>
              <p:ext uri="{D42A27DB-BD31-4B8C-83A1-F6EECF244321}">
                <p14:modId xmlns:p14="http://schemas.microsoft.com/office/powerpoint/2010/main" val="1904287619"/>
              </p:ext>
            </p:extLst>
          </p:nvPr>
        </p:nvGraphicFramePr>
        <p:xfrm>
          <a:off x="508001" y="2075544"/>
          <a:ext cx="10587224" cy="43184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441FE4C6-DC8F-4D7D-7045-D717D9F1F9F8}"/>
              </a:ext>
            </a:extLst>
          </p:cNvPr>
          <p:cNvSpPr txBox="1"/>
          <p:nvPr/>
        </p:nvSpPr>
        <p:spPr>
          <a:xfrm>
            <a:off x="362855" y="882808"/>
            <a:ext cx="8592457" cy="584775"/>
          </a:xfrm>
          <a:prstGeom prst="rect">
            <a:avLst/>
          </a:prstGeom>
          <a:noFill/>
        </p:spPr>
        <p:txBody>
          <a:bodyPr wrap="square">
            <a:spAutoFit/>
          </a:bodyPr>
          <a:lstStyle/>
          <a:p>
            <a:r>
              <a:rPr lang="en-US" sz="3200" b="1" dirty="0">
                <a:latin typeface="Times New Roman" panose="02020603050405020304" pitchFamily="18" charset="0"/>
                <a:cs typeface="Times New Roman" panose="02020603050405020304" pitchFamily="18" charset="0"/>
              </a:rPr>
              <a:t>Importance of Attachment in Early Childhood</a:t>
            </a:r>
            <a:endParaRPr lang="en-US" sz="3200" dirty="0"/>
          </a:p>
        </p:txBody>
      </p:sp>
    </p:spTree>
    <p:extLst>
      <p:ext uri="{BB962C8B-B14F-4D97-AF65-F5344CB8AC3E}">
        <p14:creationId xmlns:p14="http://schemas.microsoft.com/office/powerpoint/2010/main" val="13509560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5DA89F-AFE1-43E0-328A-CC2C65604E97}"/>
            </a:ext>
          </a:extLst>
        </p:cNvPr>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FF871494-D328-7882-5FC0-A8C2E13AFC26}"/>
              </a:ext>
            </a:extLst>
          </p:cNvPr>
          <p:cNvGraphicFramePr>
            <a:graphicFrameLocks noGrp="1"/>
          </p:cNvGraphicFramePr>
          <p:nvPr>
            <p:ph idx="1"/>
            <p:extLst>
              <p:ext uri="{D42A27DB-BD31-4B8C-83A1-F6EECF244321}">
                <p14:modId xmlns:p14="http://schemas.microsoft.com/office/powerpoint/2010/main" val="2488292979"/>
              </p:ext>
            </p:extLst>
          </p:nvPr>
        </p:nvGraphicFramePr>
        <p:xfrm>
          <a:off x="219941" y="2049289"/>
          <a:ext cx="8452346" cy="46998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D80772C6-9A66-AB02-D6E4-AD6CAF7E68BE}"/>
              </a:ext>
            </a:extLst>
          </p:cNvPr>
          <p:cNvPicPr>
            <a:picLocks noChangeAspect="1"/>
          </p:cNvPicPr>
          <p:nvPr/>
        </p:nvPicPr>
        <p:blipFill>
          <a:blip r:embed="rId8"/>
          <a:stretch>
            <a:fillRect/>
          </a:stretch>
        </p:blipFill>
        <p:spPr>
          <a:xfrm>
            <a:off x="8876838" y="2049290"/>
            <a:ext cx="2977039" cy="2759420"/>
          </a:xfrm>
          <a:prstGeom prst="rect">
            <a:avLst/>
          </a:prstGeom>
        </p:spPr>
      </p:pic>
      <p:sp>
        <p:nvSpPr>
          <p:cNvPr id="7" name="TextBox 6">
            <a:extLst>
              <a:ext uri="{FF2B5EF4-FFF2-40B4-BE49-F238E27FC236}">
                <a16:creationId xmlns:a16="http://schemas.microsoft.com/office/drawing/2014/main" id="{DFBBBE74-F6C4-6416-0482-9383BB57652C}"/>
              </a:ext>
            </a:extLst>
          </p:cNvPr>
          <p:cNvSpPr txBox="1"/>
          <p:nvPr/>
        </p:nvSpPr>
        <p:spPr>
          <a:xfrm>
            <a:off x="9048872" y="5061076"/>
            <a:ext cx="2763619" cy="276999"/>
          </a:xfrm>
          <a:prstGeom prst="rect">
            <a:avLst/>
          </a:prstGeom>
          <a:solidFill>
            <a:schemeClr val="accent6">
              <a:lumMod val="60000"/>
              <a:lumOff val="40000"/>
            </a:schemeClr>
          </a:solidFill>
        </p:spPr>
        <p:txBody>
          <a:bodyPr wrap="square">
            <a:spAutoFit/>
          </a:bodyPr>
          <a:lstStyle/>
          <a:p>
            <a:pPr algn="just"/>
            <a:r>
              <a:rPr lang="en-GB" sz="1200" b="0" i="0" dirty="0">
                <a:solidFill>
                  <a:srgbClr val="000000"/>
                </a:solidFill>
                <a:effectLst/>
                <a:latin typeface="Times New Roman" panose="02020603050405020304" pitchFamily="18" charset="0"/>
                <a:cs typeface="Times New Roman" panose="02020603050405020304" pitchFamily="18" charset="0"/>
              </a:rPr>
              <a:t>Source: (Zeanah, Berlin and Boris, 2011)</a:t>
            </a:r>
            <a:endParaRPr lang="en-GB" sz="120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618D12F6-5D17-FD47-440F-D10D8A0D4FAD}"/>
              </a:ext>
            </a:extLst>
          </p:cNvPr>
          <p:cNvSpPr txBox="1"/>
          <p:nvPr/>
        </p:nvSpPr>
        <p:spPr>
          <a:xfrm>
            <a:off x="333829" y="923086"/>
            <a:ext cx="7852228" cy="584775"/>
          </a:xfrm>
          <a:prstGeom prst="rect">
            <a:avLst/>
          </a:prstGeom>
          <a:noFill/>
        </p:spPr>
        <p:txBody>
          <a:bodyPr wrap="square">
            <a:spAutoFit/>
          </a:bodyPr>
          <a:lstStyle/>
          <a:p>
            <a:r>
              <a:rPr lang="en-US" sz="3200" b="1" dirty="0">
                <a:latin typeface="Times New Roman" panose="02020603050405020304" pitchFamily="18" charset="0"/>
                <a:cs typeface="Times New Roman" panose="02020603050405020304" pitchFamily="18" charset="0"/>
              </a:rPr>
              <a:t>Applying Attachment Theory to Shona</a:t>
            </a:r>
          </a:p>
        </p:txBody>
      </p:sp>
    </p:spTree>
    <p:extLst>
      <p:ext uri="{BB962C8B-B14F-4D97-AF65-F5344CB8AC3E}">
        <p14:creationId xmlns:p14="http://schemas.microsoft.com/office/powerpoint/2010/main" val="21763301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993418-4999-96EC-F5A9-74F28DF85C2C}"/>
            </a:ext>
          </a:extLst>
        </p:cNvPr>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374ECBC6-D6A9-25E4-69A2-E6D3E632B947}"/>
              </a:ext>
            </a:extLst>
          </p:cNvPr>
          <p:cNvGraphicFramePr>
            <a:graphicFrameLocks noGrp="1"/>
          </p:cNvGraphicFramePr>
          <p:nvPr>
            <p:ph idx="1"/>
            <p:extLst>
              <p:ext uri="{D42A27DB-BD31-4B8C-83A1-F6EECF244321}">
                <p14:modId xmlns:p14="http://schemas.microsoft.com/office/powerpoint/2010/main" val="3098649603"/>
              </p:ext>
            </p:extLst>
          </p:nvPr>
        </p:nvGraphicFramePr>
        <p:xfrm>
          <a:off x="459015" y="2050142"/>
          <a:ext cx="7405914" cy="44413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A4C28614-D501-F833-5CB6-BBC218E96661}"/>
              </a:ext>
            </a:extLst>
          </p:cNvPr>
          <p:cNvPicPr>
            <a:picLocks noChangeAspect="1"/>
          </p:cNvPicPr>
          <p:nvPr/>
        </p:nvPicPr>
        <p:blipFill>
          <a:blip r:embed="rId8"/>
          <a:stretch>
            <a:fillRect/>
          </a:stretch>
        </p:blipFill>
        <p:spPr>
          <a:xfrm>
            <a:off x="8403771" y="2050142"/>
            <a:ext cx="3516086" cy="3646716"/>
          </a:xfrm>
          <a:prstGeom prst="rect">
            <a:avLst/>
          </a:prstGeom>
        </p:spPr>
      </p:pic>
      <p:sp>
        <p:nvSpPr>
          <p:cNvPr id="4" name="TextBox 3">
            <a:extLst>
              <a:ext uri="{FF2B5EF4-FFF2-40B4-BE49-F238E27FC236}">
                <a16:creationId xmlns:a16="http://schemas.microsoft.com/office/drawing/2014/main" id="{8CE6D93B-C38E-D36B-6F0F-EBE89F262B88}"/>
              </a:ext>
            </a:extLst>
          </p:cNvPr>
          <p:cNvSpPr txBox="1"/>
          <p:nvPr/>
        </p:nvSpPr>
        <p:spPr>
          <a:xfrm>
            <a:off x="348341" y="899532"/>
            <a:ext cx="9390743" cy="523220"/>
          </a:xfrm>
          <a:prstGeom prst="rect">
            <a:avLst/>
          </a:prstGeom>
          <a:noFill/>
        </p:spPr>
        <p:txBody>
          <a:bodyPr wrap="square">
            <a:spAutoFit/>
          </a:bodyPr>
          <a:lstStyle/>
          <a:p>
            <a:r>
              <a:rPr lang="en-GB" sz="2800" b="1" dirty="0">
                <a:latin typeface="Times New Roman" panose="02020603050405020304" pitchFamily="18" charset="0"/>
                <a:cs typeface="Times New Roman" panose="02020603050405020304" pitchFamily="18" charset="0"/>
              </a:rPr>
              <a:t>Attachment-Informed Nursery Support Strategies</a:t>
            </a:r>
            <a:endParaRPr lang="en-US" sz="2800" b="1" dirty="0"/>
          </a:p>
        </p:txBody>
      </p:sp>
    </p:spTree>
    <p:extLst>
      <p:ext uri="{BB962C8B-B14F-4D97-AF65-F5344CB8AC3E}">
        <p14:creationId xmlns:p14="http://schemas.microsoft.com/office/powerpoint/2010/main" val="42880165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D18D4D-BFA9-6396-3E03-DEDEE5BF0656}"/>
            </a:ext>
          </a:extLst>
        </p:cNvPr>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E26BA76F-6DFB-F0A6-6442-A6C55C526717}"/>
              </a:ext>
            </a:extLst>
          </p:cNvPr>
          <p:cNvGraphicFramePr>
            <a:graphicFrameLocks noGrp="1"/>
          </p:cNvGraphicFramePr>
          <p:nvPr>
            <p:ph idx="1"/>
            <p:extLst>
              <p:ext uri="{D42A27DB-BD31-4B8C-83A1-F6EECF244321}">
                <p14:modId xmlns:p14="http://schemas.microsoft.com/office/powerpoint/2010/main" val="3508096793"/>
              </p:ext>
            </p:extLst>
          </p:nvPr>
        </p:nvGraphicFramePr>
        <p:xfrm>
          <a:off x="174171" y="2148114"/>
          <a:ext cx="7503886" cy="4267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651652A3-CB11-0F61-9557-C42BC1320071}"/>
              </a:ext>
            </a:extLst>
          </p:cNvPr>
          <p:cNvPicPr>
            <a:picLocks noChangeAspect="1"/>
          </p:cNvPicPr>
          <p:nvPr/>
        </p:nvPicPr>
        <p:blipFill>
          <a:blip r:embed="rId8"/>
          <a:stretch>
            <a:fillRect/>
          </a:stretch>
        </p:blipFill>
        <p:spPr>
          <a:xfrm>
            <a:off x="8150947" y="2249714"/>
            <a:ext cx="3760250" cy="4047611"/>
          </a:xfrm>
          <a:prstGeom prst="rect">
            <a:avLst/>
          </a:prstGeom>
        </p:spPr>
      </p:pic>
      <p:sp>
        <p:nvSpPr>
          <p:cNvPr id="6" name="TextBox 5">
            <a:extLst>
              <a:ext uri="{FF2B5EF4-FFF2-40B4-BE49-F238E27FC236}">
                <a16:creationId xmlns:a16="http://schemas.microsoft.com/office/drawing/2014/main" id="{AA61F92F-13C5-FF1E-F6C8-B99BB1056026}"/>
              </a:ext>
            </a:extLst>
          </p:cNvPr>
          <p:cNvSpPr txBox="1"/>
          <p:nvPr/>
        </p:nvSpPr>
        <p:spPr>
          <a:xfrm>
            <a:off x="531662" y="794657"/>
            <a:ext cx="6096000" cy="707886"/>
          </a:xfrm>
          <a:prstGeom prst="rect">
            <a:avLst/>
          </a:prstGeom>
          <a:noFill/>
        </p:spPr>
        <p:txBody>
          <a:bodyPr wrap="square">
            <a:spAutoFit/>
          </a:bodyPr>
          <a:lstStyle/>
          <a:p>
            <a:r>
              <a:rPr lang="en-GB" sz="4000" b="1" dirty="0">
                <a:latin typeface="Times New Roman" panose="02020603050405020304" pitchFamily="18" charset="0"/>
                <a:cs typeface="Times New Roman" panose="02020603050405020304" pitchFamily="18" charset="0"/>
              </a:rPr>
              <a:t>Nature and Nurture</a:t>
            </a:r>
            <a:endParaRPr lang="en-US" sz="4000" dirty="0"/>
          </a:p>
        </p:txBody>
      </p:sp>
    </p:spTree>
    <p:extLst>
      <p:ext uri="{BB962C8B-B14F-4D97-AF65-F5344CB8AC3E}">
        <p14:creationId xmlns:p14="http://schemas.microsoft.com/office/powerpoint/2010/main" val="30924939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E6421D-9F2F-93AC-4FB3-7E19E9F97C2A}"/>
            </a:ext>
          </a:extLst>
        </p:cNvPr>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47BF9B16-ED83-4DFD-30AD-BBD5138868B5}"/>
              </a:ext>
            </a:extLst>
          </p:cNvPr>
          <p:cNvGraphicFramePr>
            <a:graphicFrameLocks noGrp="1"/>
          </p:cNvGraphicFramePr>
          <p:nvPr>
            <p:ph idx="1"/>
            <p:extLst>
              <p:ext uri="{D42A27DB-BD31-4B8C-83A1-F6EECF244321}">
                <p14:modId xmlns:p14="http://schemas.microsoft.com/office/powerpoint/2010/main" val="1284670298"/>
              </p:ext>
            </p:extLst>
          </p:nvPr>
        </p:nvGraphicFramePr>
        <p:xfrm>
          <a:off x="695551" y="2272166"/>
          <a:ext cx="10045019" cy="45858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274F6933-3FB7-8F9C-D2C7-342159EFDD85}"/>
              </a:ext>
            </a:extLst>
          </p:cNvPr>
          <p:cNvSpPr txBox="1"/>
          <p:nvPr/>
        </p:nvSpPr>
        <p:spPr>
          <a:xfrm>
            <a:off x="550409" y="922337"/>
            <a:ext cx="6096000" cy="584775"/>
          </a:xfrm>
          <a:prstGeom prst="rect">
            <a:avLst/>
          </a:prstGeom>
          <a:noFill/>
        </p:spPr>
        <p:txBody>
          <a:bodyPr wrap="square">
            <a:spAutoFit/>
          </a:bodyPr>
          <a:lstStyle/>
          <a:p>
            <a:r>
              <a:rPr lang="en-GB" sz="3200" b="1" dirty="0">
                <a:latin typeface="Times New Roman" panose="02020603050405020304" pitchFamily="18" charset="0"/>
                <a:cs typeface="Times New Roman" panose="02020603050405020304" pitchFamily="18" charset="0"/>
              </a:rPr>
              <a:t>Evaluation of Bowlby's Theory</a:t>
            </a:r>
            <a:endParaRPr lang="en-US" sz="3200" b="1" dirty="0"/>
          </a:p>
        </p:txBody>
      </p:sp>
    </p:spTree>
    <p:extLst>
      <p:ext uri="{BB962C8B-B14F-4D97-AF65-F5344CB8AC3E}">
        <p14:creationId xmlns:p14="http://schemas.microsoft.com/office/powerpoint/2010/main" val="13266306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DE0CFBC1-9BC3-4066-E6B9-A4AA7B3F92BF}"/>
              </a:ext>
            </a:extLst>
          </p:cNvPr>
          <p:cNvGraphicFramePr>
            <a:graphicFrameLocks noGrp="1"/>
          </p:cNvGraphicFramePr>
          <p:nvPr>
            <p:ph idx="1"/>
            <p:extLst>
              <p:ext uri="{D42A27DB-BD31-4B8C-83A1-F6EECF244321}">
                <p14:modId xmlns:p14="http://schemas.microsoft.com/office/powerpoint/2010/main" val="2109918219"/>
              </p:ext>
            </p:extLst>
          </p:nvPr>
        </p:nvGraphicFramePr>
        <p:xfrm>
          <a:off x="1306286" y="2101301"/>
          <a:ext cx="9579427" cy="46188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29C54CDB-4474-9FFE-3D40-9587C5E8633A}"/>
              </a:ext>
            </a:extLst>
          </p:cNvPr>
          <p:cNvSpPr txBox="1"/>
          <p:nvPr/>
        </p:nvSpPr>
        <p:spPr>
          <a:xfrm>
            <a:off x="449942" y="1064347"/>
            <a:ext cx="6096000" cy="584775"/>
          </a:xfrm>
          <a:prstGeom prst="rect">
            <a:avLst/>
          </a:prstGeom>
          <a:noFill/>
        </p:spPr>
        <p:txBody>
          <a:bodyPr wrap="square">
            <a:spAutoFit/>
          </a:bodyPr>
          <a:lstStyle/>
          <a:p>
            <a:r>
              <a:rPr lang="en-GB" sz="3200" b="1" dirty="0">
                <a:latin typeface="Times New Roman" panose="02020603050405020304" pitchFamily="18" charset="0"/>
                <a:cs typeface="Times New Roman" panose="02020603050405020304" pitchFamily="18" charset="0"/>
              </a:rPr>
              <a:t>Conclusion</a:t>
            </a:r>
            <a:endParaRPr lang="en-US" sz="3200" b="1" dirty="0"/>
          </a:p>
        </p:txBody>
      </p:sp>
    </p:spTree>
    <p:extLst>
      <p:ext uri="{BB962C8B-B14F-4D97-AF65-F5344CB8AC3E}">
        <p14:creationId xmlns:p14="http://schemas.microsoft.com/office/powerpoint/2010/main" val="13244488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374421A-767F-4CB7-1DA3-6E25A4D9F4CE}"/>
              </a:ext>
            </a:extLst>
          </p:cNvPr>
          <p:cNvSpPr txBox="1"/>
          <p:nvPr/>
        </p:nvSpPr>
        <p:spPr>
          <a:xfrm>
            <a:off x="362858" y="2388765"/>
            <a:ext cx="11016342" cy="4154984"/>
          </a:xfrm>
          <a:prstGeom prst="rect">
            <a:avLst/>
          </a:prstGeom>
          <a:noFill/>
        </p:spPr>
        <p:txBody>
          <a:bodyPr wrap="square">
            <a:spAutoFit/>
          </a:bodyPr>
          <a:lstStyle/>
          <a:p>
            <a:pPr marL="285750" indent="-285750" algn="just">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Bosmans, G., </a:t>
            </a:r>
            <a:r>
              <a:rPr lang="en-GB" sz="1600" dirty="0" err="1">
                <a:latin typeface="Times New Roman" panose="02020603050405020304" pitchFamily="18" charset="0"/>
                <a:cs typeface="Times New Roman" panose="02020603050405020304" pitchFamily="18" charset="0"/>
              </a:rPr>
              <a:t>Bakermans</a:t>
            </a:r>
            <a:r>
              <a:rPr lang="en-GB" sz="1600" dirty="0">
                <a:latin typeface="Times New Roman" panose="02020603050405020304" pitchFamily="18" charset="0"/>
                <a:cs typeface="Times New Roman" panose="02020603050405020304" pitchFamily="18" charset="0"/>
              </a:rPr>
              <a:t>-Kranenburg, M.J., </a:t>
            </a:r>
            <a:r>
              <a:rPr lang="en-GB" sz="1600" dirty="0" err="1">
                <a:latin typeface="Times New Roman" panose="02020603050405020304" pitchFamily="18" charset="0"/>
                <a:cs typeface="Times New Roman" panose="02020603050405020304" pitchFamily="18" charset="0"/>
              </a:rPr>
              <a:t>Vervliet</a:t>
            </a:r>
            <a:r>
              <a:rPr lang="en-GB" sz="1600" dirty="0">
                <a:latin typeface="Times New Roman" panose="02020603050405020304" pitchFamily="18" charset="0"/>
                <a:cs typeface="Times New Roman" panose="02020603050405020304" pitchFamily="18" charset="0"/>
              </a:rPr>
              <a:t>, B., </a:t>
            </a:r>
            <a:r>
              <a:rPr lang="en-GB" sz="1600" dirty="0" err="1">
                <a:latin typeface="Times New Roman" panose="02020603050405020304" pitchFamily="18" charset="0"/>
                <a:cs typeface="Times New Roman" panose="02020603050405020304" pitchFamily="18" charset="0"/>
              </a:rPr>
              <a:t>Verhees</a:t>
            </a:r>
            <a:r>
              <a:rPr lang="en-GB" sz="1600" dirty="0">
                <a:latin typeface="Times New Roman" panose="02020603050405020304" pitchFamily="18" charset="0"/>
                <a:cs typeface="Times New Roman" panose="02020603050405020304" pitchFamily="18" charset="0"/>
              </a:rPr>
              <a:t>, M.W. and Van </a:t>
            </a:r>
            <a:r>
              <a:rPr lang="en-GB" sz="1600" dirty="0" err="1">
                <a:latin typeface="Times New Roman" panose="02020603050405020304" pitchFamily="18" charset="0"/>
                <a:cs typeface="Times New Roman" panose="02020603050405020304" pitchFamily="18" charset="0"/>
              </a:rPr>
              <a:t>IJzendoorn</a:t>
            </a:r>
            <a:r>
              <a:rPr lang="en-GB" sz="1600" dirty="0">
                <a:latin typeface="Times New Roman" panose="02020603050405020304" pitchFamily="18" charset="0"/>
                <a:cs typeface="Times New Roman" panose="02020603050405020304" pitchFamily="18" charset="0"/>
              </a:rPr>
              <a:t>, M.H. (2020) ‘A learning theory of attachment: </a:t>
            </a:r>
            <a:r>
              <a:rPr lang="en-GB" sz="1600" dirty="0" err="1">
                <a:latin typeface="Times New Roman" panose="02020603050405020304" pitchFamily="18" charset="0"/>
                <a:cs typeface="Times New Roman" panose="02020603050405020304" pitchFamily="18" charset="0"/>
              </a:rPr>
              <a:t>Unraveling</a:t>
            </a:r>
            <a:r>
              <a:rPr lang="en-GB" sz="1600" dirty="0">
                <a:latin typeface="Times New Roman" panose="02020603050405020304" pitchFamily="18" charset="0"/>
                <a:cs typeface="Times New Roman" panose="02020603050405020304" pitchFamily="18" charset="0"/>
              </a:rPr>
              <a:t> the black box of attachment development’, Neuroscience &amp; </a:t>
            </a:r>
            <a:r>
              <a:rPr lang="en-GB" sz="1600" dirty="0" err="1">
                <a:latin typeface="Times New Roman" panose="02020603050405020304" pitchFamily="18" charset="0"/>
                <a:cs typeface="Times New Roman" panose="02020603050405020304" pitchFamily="18" charset="0"/>
              </a:rPr>
              <a:t>Biobehavioral</a:t>
            </a:r>
            <a:r>
              <a:rPr lang="en-GB" sz="1600" dirty="0">
                <a:latin typeface="Times New Roman" panose="02020603050405020304" pitchFamily="18" charset="0"/>
                <a:cs typeface="Times New Roman" panose="02020603050405020304" pitchFamily="18" charset="0"/>
              </a:rPr>
              <a:t> Reviews, 113, pp. 287–298.</a:t>
            </a:r>
          </a:p>
          <a:p>
            <a:pPr marL="285750" lvl="0" indent="-285750" algn="just">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Bowlby, J. (1974) Attachment and loss. Volume I: Attachment. London: Hogarth Press.</a:t>
            </a:r>
          </a:p>
          <a:p>
            <a:pPr marL="285750" lvl="0" indent="-285750" algn="just">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Garrett, P.M. (2023) ‘Bowlby, attachment and the potency of a “received idea”’, The British Journal of Social Work, 53(1), pp. 100–117.</a:t>
            </a:r>
          </a:p>
          <a:p>
            <a:pPr marL="285750" lvl="0" indent="-285750" algn="just">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Jarvis, P. (2022) ‘Attachment theory, cortisol and care for the under-threes in the twenty-first century: Constructing evidence-informed policy’, Early Years, 42(4–5), pp. 450–464.</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Jensen, P. (2025). From nature to nurture – how genes and environment interact to shape </a:t>
            </a:r>
            <a:r>
              <a:rPr lang="en-US" sz="1600" dirty="0" err="1">
                <a:latin typeface="Times New Roman" panose="02020603050405020304" pitchFamily="18" charset="0"/>
                <a:cs typeface="Times New Roman" panose="02020603050405020304" pitchFamily="18" charset="0"/>
              </a:rPr>
              <a:t>behaviour</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Applied Animal </a:t>
            </a:r>
            <a:r>
              <a:rPr lang="en-US" sz="1600" i="1" dirty="0" err="1">
                <a:latin typeface="Times New Roman" panose="02020603050405020304" pitchFamily="18" charset="0"/>
                <a:cs typeface="Times New Roman" panose="02020603050405020304" pitchFamily="18" charset="0"/>
              </a:rPr>
              <a:t>Behaviour</a:t>
            </a:r>
            <a:r>
              <a:rPr lang="en-US" sz="1600" i="1" dirty="0">
                <a:latin typeface="Times New Roman" panose="02020603050405020304" pitchFamily="18" charset="0"/>
                <a:cs typeface="Times New Roman" panose="02020603050405020304" pitchFamily="18" charset="0"/>
              </a:rPr>
              <a:t> Science</a:t>
            </a:r>
            <a:r>
              <a:rPr lang="en-US" sz="1600" dirty="0">
                <a:latin typeface="Times New Roman" panose="02020603050405020304" pitchFamily="18" charset="0"/>
                <a:cs typeface="Times New Roman" panose="02020603050405020304" pitchFamily="18" charset="0"/>
              </a:rPr>
              <a:t>, [online] 285, p.106582. doi:10.1016/j.applanim.2025.106582.</a:t>
            </a:r>
            <a:endParaRPr lang="en-GB" sz="1600" dirty="0">
              <a:latin typeface="Times New Roman" panose="02020603050405020304" pitchFamily="18" charset="0"/>
              <a:cs typeface="Times New Roman" panose="02020603050405020304" pitchFamily="18" charset="0"/>
            </a:endParaRPr>
          </a:p>
          <a:p>
            <a:pPr marL="285750" lvl="0" indent="-285750" algn="just">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Opie, J.E., McIntosh, J.E., Esler, T.B., Duschinsky, R., George, C., Schore, A., Kothe, E.J., Tan, E.S., Greenwood, C.J. and Olsson, C.A. (2021) ‘Early childhood attachment stability and change: A meta-analysis’, Attachment &amp; Human Development, 23(6), pp. 897–930.</a:t>
            </a:r>
          </a:p>
          <a:p>
            <a:pPr marL="285750" indent="-2857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Shirvanian, N. and Michael, T. (2017). Implementation of attachment theory into early childhood settings. </a:t>
            </a:r>
            <a:r>
              <a:rPr lang="en-US" sz="1200" i="1" dirty="0">
                <a:latin typeface="Times New Roman" panose="02020603050405020304" pitchFamily="18" charset="0"/>
                <a:cs typeface="Times New Roman" panose="02020603050405020304" pitchFamily="18" charset="0"/>
              </a:rPr>
              <a:t>ResearchGate</a:t>
            </a:r>
            <a:r>
              <a:rPr lang="en-US" sz="1200" dirty="0">
                <a:latin typeface="Times New Roman" panose="02020603050405020304" pitchFamily="18" charset="0"/>
                <a:cs typeface="Times New Roman" panose="02020603050405020304" pitchFamily="18" charset="0"/>
              </a:rPr>
              <a:t>, [online] 16(2), pp.97–115. Available at: https://www.researchgate.net/publication/318507925_Implementation_of_attachment_theory_into_early_childhood_settings.</a:t>
            </a:r>
            <a:endParaRPr lang="en-GB" sz="1200" dirty="0">
              <a:latin typeface="Times New Roman" panose="02020603050405020304" pitchFamily="18" charset="0"/>
              <a:cs typeface="Times New Roman" panose="02020603050405020304" pitchFamily="18" charset="0"/>
            </a:endParaRPr>
          </a:p>
          <a:p>
            <a:pPr marL="285750" lvl="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Zeanah, C.H., Berlin, L.J. and Boris, N.W. (2011). Practitioner Review: Clinical applications of attachment theory and research for infants and young children. </a:t>
            </a:r>
            <a:r>
              <a:rPr lang="en-US" sz="1600" i="1" dirty="0">
                <a:latin typeface="Times New Roman" panose="02020603050405020304" pitchFamily="18" charset="0"/>
                <a:cs typeface="Times New Roman" panose="02020603050405020304" pitchFamily="18" charset="0"/>
              </a:rPr>
              <a:t>Journal of Child Psychology and Psychiatry</a:t>
            </a:r>
            <a:r>
              <a:rPr lang="en-US" sz="1600" dirty="0">
                <a:latin typeface="Times New Roman" panose="02020603050405020304" pitchFamily="18" charset="0"/>
                <a:cs typeface="Times New Roman" panose="02020603050405020304" pitchFamily="18" charset="0"/>
              </a:rPr>
              <a:t>, [online] 52(8), pp.819–833. doi:10.1111/j.1469-7610.2011.02399.x.</a:t>
            </a:r>
            <a:endParaRPr lang="en-GB" sz="1600"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35C128B0-7109-9D55-8FF4-1F34DFDE6985}"/>
              </a:ext>
            </a:extLst>
          </p:cNvPr>
          <p:cNvSpPr txBox="1"/>
          <p:nvPr/>
        </p:nvSpPr>
        <p:spPr>
          <a:xfrm>
            <a:off x="522515" y="998248"/>
            <a:ext cx="6096000" cy="584775"/>
          </a:xfrm>
          <a:prstGeom prst="rect">
            <a:avLst/>
          </a:prstGeom>
          <a:noFill/>
        </p:spPr>
        <p:txBody>
          <a:bodyPr wrap="square">
            <a:spAutoFit/>
          </a:bodyPr>
          <a:lstStyle/>
          <a:p>
            <a:r>
              <a:rPr lang="en-GB" sz="3200" b="1" dirty="0">
                <a:latin typeface="Times New Roman" panose="02020603050405020304" pitchFamily="18" charset="0"/>
                <a:cs typeface="Times New Roman" panose="02020603050405020304" pitchFamily="18" charset="0"/>
              </a:rPr>
              <a:t>References </a:t>
            </a:r>
            <a:endParaRPr lang="en-US" sz="3200" b="1" dirty="0"/>
          </a:p>
        </p:txBody>
      </p:sp>
    </p:spTree>
    <p:extLst>
      <p:ext uri="{BB962C8B-B14F-4D97-AF65-F5344CB8AC3E}">
        <p14:creationId xmlns:p14="http://schemas.microsoft.com/office/powerpoint/2010/main" val="2629006444"/>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Berlin</Template>
  <TotalTime>95</TotalTime>
  <Words>1594</Words>
  <Application>Microsoft Office PowerPoint</Application>
  <PresentationFormat>Widescreen</PresentationFormat>
  <Paragraphs>110</Paragraphs>
  <Slides>10</Slides>
  <Notes>8</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Berlin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Faiza Khan</cp:lastModifiedBy>
  <cp:revision>1</cp:revision>
  <dcterms:created xsi:type="dcterms:W3CDTF">2026-09-19T13:17:59Z</dcterms:created>
  <dcterms:modified xsi:type="dcterms:W3CDTF">2026-09-25T15:21:27Z</dcterms:modified>
</cp:coreProperties>
</file>