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sldIdLst>
    <p:sldId id="256" r:id="rId2"/>
    <p:sldId id="259" r:id="rId3"/>
    <p:sldId id="257" r:id="rId4"/>
    <p:sldId id="258" r:id="rId5"/>
    <p:sldId id="260" r:id="rId6"/>
  </p:sldIdLst>
  <p:sldSz cx="5327650" cy="75596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um Zafor (1915037)" initials="MZ(" lastIdx="1" clrIdx="0">
    <p:extLst>
      <p:ext uri="{19B8F6BF-5375-455C-9EA6-DF929625EA0E}">
        <p15:presenceInfo xmlns:p15="http://schemas.microsoft.com/office/powerpoint/2012/main" userId="Maryum Zafor (191503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20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commentAuthors" Target="commen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24T23:30:00.391" idx="1">
    <p:pos x="10" y="10"/>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png"/><Relationship Id="rId3" Type="http://schemas.openxmlformats.org/officeDocument/2006/relationships/image" Target="../media/image9.jpg"/><Relationship Id="rId7" Type="http://schemas.openxmlformats.org/officeDocument/2006/relationships/image" Target="../media/image13.jpg"/><Relationship Id="rId12" Type="http://schemas.openxmlformats.org/officeDocument/2006/relationships/image" Target="../media/image18.jpg"/><Relationship Id="rId17" Type="http://schemas.openxmlformats.org/officeDocument/2006/relationships/image" Target="../media/image2.png"/><Relationship Id="rId2" Type="http://schemas.openxmlformats.org/officeDocument/2006/relationships/image" Target="../media/image8.png"/><Relationship Id="rId16" Type="http://schemas.openxmlformats.org/officeDocument/2006/relationships/image" Target="../media/image22.jpg"/><Relationship Id="rId1" Type="http://schemas.openxmlformats.org/officeDocument/2006/relationships/image" Target="../media/image7.jpg"/><Relationship Id="rId6" Type="http://schemas.openxmlformats.org/officeDocument/2006/relationships/image" Target="../media/image12.png"/><Relationship Id="rId11" Type="http://schemas.openxmlformats.org/officeDocument/2006/relationships/image" Target="../media/image17.jpg"/><Relationship Id="rId5" Type="http://schemas.openxmlformats.org/officeDocument/2006/relationships/image" Target="../media/image11.png"/><Relationship Id="rId15" Type="http://schemas.openxmlformats.org/officeDocument/2006/relationships/image" Target="../media/image21.jpg"/><Relationship Id="rId10" Type="http://schemas.openxmlformats.org/officeDocument/2006/relationships/image" Target="../media/image16.jpg"/><Relationship Id="rId4" Type="http://schemas.openxmlformats.org/officeDocument/2006/relationships/image" Target="../media/image10.png"/><Relationship Id="rId9" Type="http://schemas.openxmlformats.org/officeDocument/2006/relationships/image" Target="../media/image15.jpg"/><Relationship Id="rId14" Type="http://schemas.openxmlformats.org/officeDocument/2006/relationships/image" Target="../media/image20.jpg"/></Relationships>
</file>

<file path=ppt/diagrams/_rels/drawing1.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png"/><Relationship Id="rId3" Type="http://schemas.openxmlformats.org/officeDocument/2006/relationships/image" Target="../media/image9.jpg"/><Relationship Id="rId7" Type="http://schemas.openxmlformats.org/officeDocument/2006/relationships/image" Target="../media/image13.jpg"/><Relationship Id="rId12" Type="http://schemas.openxmlformats.org/officeDocument/2006/relationships/image" Target="../media/image18.jpg"/><Relationship Id="rId17" Type="http://schemas.openxmlformats.org/officeDocument/2006/relationships/image" Target="../media/image2.png"/><Relationship Id="rId2" Type="http://schemas.openxmlformats.org/officeDocument/2006/relationships/image" Target="../media/image8.png"/><Relationship Id="rId16" Type="http://schemas.openxmlformats.org/officeDocument/2006/relationships/image" Target="../media/image22.jpg"/><Relationship Id="rId1" Type="http://schemas.openxmlformats.org/officeDocument/2006/relationships/image" Target="../media/image7.jpg"/><Relationship Id="rId6" Type="http://schemas.openxmlformats.org/officeDocument/2006/relationships/image" Target="../media/image12.png"/><Relationship Id="rId11" Type="http://schemas.openxmlformats.org/officeDocument/2006/relationships/image" Target="../media/image17.jpg"/><Relationship Id="rId5" Type="http://schemas.openxmlformats.org/officeDocument/2006/relationships/image" Target="../media/image11.png"/><Relationship Id="rId15" Type="http://schemas.openxmlformats.org/officeDocument/2006/relationships/image" Target="../media/image21.jpg"/><Relationship Id="rId10" Type="http://schemas.openxmlformats.org/officeDocument/2006/relationships/image" Target="../media/image16.jpg"/><Relationship Id="rId4" Type="http://schemas.openxmlformats.org/officeDocument/2006/relationships/image" Target="../media/image10.png"/><Relationship Id="rId9" Type="http://schemas.openxmlformats.org/officeDocument/2006/relationships/image" Target="../media/image15.jpg"/><Relationship Id="rId14" Type="http://schemas.openxmlformats.org/officeDocument/2006/relationships/image" Target="../media/image20.jp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AF572A-AA40-4A72-A46E-E0962BC55C09}" type="doc">
      <dgm:prSet loTypeId="urn:microsoft.com/office/officeart/2005/8/layout/vList3" loCatId="list" qsTypeId="urn:microsoft.com/office/officeart/2005/8/quickstyle/simple1" qsCatId="simple" csTypeId="urn:microsoft.com/office/officeart/2005/8/colors/accent0_2" csCatId="mainScheme" phldr="1"/>
      <dgm:spPr/>
    </dgm:pt>
    <dgm:pt modelId="{E2162B36-F25E-400F-95B2-722FA6381092}">
      <dgm:prSet phldrT="[Text]"/>
      <dgm:spPr/>
      <dgm:t>
        <a:bodyPr/>
        <a:lstStyle/>
        <a:p>
          <a:pPr>
            <a:buFont typeface="Arial" panose="020B0604020202020204" pitchFamily="34" charset="0"/>
            <a:buChar char="●"/>
          </a:pPr>
          <a:r>
            <a:rPr lang="en-IN" u="none" dirty="0"/>
            <a:t>Are you feeling sick? Suffering from a breathing problem and high temperature? Contact your nearest health </a:t>
          </a:r>
          <a:r>
            <a:rPr lang="en-IN" u="none" dirty="0" err="1"/>
            <a:t>center</a:t>
          </a:r>
          <a:r>
            <a:rPr lang="en-IN" u="none" dirty="0"/>
            <a:t> and do COVID test positively.</a:t>
          </a:r>
          <a:endParaRPr lang="en-IN" dirty="0"/>
        </a:p>
      </dgm:t>
    </dgm:pt>
    <dgm:pt modelId="{332A8F43-245F-41CD-89E3-9DE808E41546}" type="parTrans" cxnId="{2E68C4D1-1B5F-44A7-B600-E7E11AFDD23F}">
      <dgm:prSet/>
      <dgm:spPr/>
      <dgm:t>
        <a:bodyPr/>
        <a:lstStyle/>
        <a:p>
          <a:endParaRPr lang="en-IN"/>
        </a:p>
      </dgm:t>
    </dgm:pt>
    <dgm:pt modelId="{F15DE010-ABB4-4BF8-AC99-A55D17B2FF12}" type="sibTrans" cxnId="{2E68C4D1-1B5F-44A7-B600-E7E11AFDD23F}">
      <dgm:prSet/>
      <dgm:spPr/>
      <dgm:t>
        <a:bodyPr/>
        <a:lstStyle/>
        <a:p>
          <a:endParaRPr lang="en-IN"/>
        </a:p>
      </dgm:t>
    </dgm:pt>
    <dgm:pt modelId="{8352EBDA-F960-460C-B4C1-60530E426F1E}">
      <dgm:prSet phldrT="[Text]"/>
      <dgm:spPr/>
      <dgm:t>
        <a:bodyPr/>
        <a:lstStyle/>
        <a:p>
          <a:pPr>
            <a:buFont typeface="Arial" panose="020B0604020202020204" pitchFamily="34" charset="0"/>
            <a:buChar char="●"/>
          </a:pPr>
          <a:r>
            <a:rPr lang="en-IN" u="none" dirty="0"/>
            <a:t>Do not open your mask. You must wear it to avoid the virus. Cover your head too with the head mask. The virus can enter from there.</a:t>
          </a:r>
          <a:endParaRPr lang="en-IN" dirty="0"/>
        </a:p>
      </dgm:t>
    </dgm:pt>
    <dgm:pt modelId="{EBD1EAC2-88C0-47F7-ACBE-06D11A62208B}" type="parTrans" cxnId="{E8A90D13-E63B-4AF6-9227-4996CA0781AB}">
      <dgm:prSet/>
      <dgm:spPr/>
      <dgm:t>
        <a:bodyPr/>
        <a:lstStyle/>
        <a:p>
          <a:endParaRPr lang="en-IN"/>
        </a:p>
      </dgm:t>
    </dgm:pt>
    <dgm:pt modelId="{20C699B1-6E56-405B-9103-08C6C99365F3}" type="sibTrans" cxnId="{E8A90D13-E63B-4AF6-9227-4996CA0781AB}">
      <dgm:prSet/>
      <dgm:spPr/>
      <dgm:t>
        <a:bodyPr/>
        <a:lstStyle/>
        <a:p>
          <a:endParaRPr lang="en-IN"/>
        </a:p>
      </dgm:t>
    </dgm:pt>
    <dgm:pt modelId="{4122D8DB-04B1-48E3-A828-99E60C6FFCCF}">
      <dgm:prSet phldrT="[Text]"/>
      <dgm:spPr/>
      <dgm:t>
        <a:bodyPr/>
        <a:lstStyle/>
        <a:p>
          <a:pPr>
            <a:buFont typeface="Arial" panose="020B0604020202020204" pitchFamily="34" charset="0"/>
            <a:buChar char="●"/>
          </a:pPr>
          <a:r>
            <a:rPr lang="en-IN" u="none" dirty="0"/>
            <a:t>Wash your hands daily with soaps. Carry sanitizers in your pocket with you even in your workplace.</a:t>
          </a:r>
          <a:endParaRPr lang="en-IN" dirty="0"/>
        </a:p>
      </dgm:t>
    </dgm:pt>
    <dgm:pt modelId="{A7FD5272-DAC4-49AF-A2A4-86BBE55EBB39}" type="parTrans" cxnId="{C190ECD8-9717-4119-ADC6-439193E97167}">
      <dgm:prSet/>
      <dgm:spPr/>
      <dgm:t>
        <a:bodyPr/>
        <a:lstStyle/>
        <a:p>
          <a:endParaRPr lang="en-IN"/>
        </a:p>
      </dgm:t>
    </dgm:pt>
    <dgm:pt modelId="{63AA8318-000C-4C61-A7EE-B6B05799F35A}" type="sibTrans" cxnId="{C190ECD8-9717-4119-ADC6-439193E97167}">
      <dgm:prSet/>
      <dgm:spPr/>
      <dgm:t>
        <a:bodyPr/>
        <a:lstStyle/>
        <a:p>
          <a:endParaRPr lang="en-IN"/>
        </a:p>
      </dgm:t>
    </dgm:pt>
    <dgm:pt modelId="{1BAED9F0-4F0D-4A89-B77F-C9539031452B}">
      <dgm:prSet phldrT="[Text]"/>
      <dgm:spPr/>
      <dgm:t>
        <a:bodyPr/>
        <a:lstStyle/>
        <a:p>
          <a:pPr>
            <a:buFont typeface="Arial" panose="020B0604020202020204" pitchFamily="34" charset="0"/>
            <a:buChar char="●"/>
          </a:pPr>
          <a:r>
            <a:rPr lang="en-IN" u="none"/>
            <a:t>Don't panic if you are COVID positive. Isolate yourself and contact your nearest health center.</a:t>
          </a:r>
          <a:endParaRPr lang="en-IN" dirty="0"/>
        </a:p>
      </dgm:t>
    </dgm:pt>
    <dgm:pt modelId="{2EC29CD3-DE81-4DDD-944C-2660D9545D55}" type="parTrans" cxnId="{B1EDEECD-7E73-4BE9-B2D3-AEF9EF11383A}">
      <dgm:prSet/>
      <dgm:spPr/>
      <dgm:t>
        <a:bodyPr/>
        <a:lstStyle/>
        <a:p>
          <a:endParaRPr lang="en-IN"/>
        </a:p>
      </dgm:t>
    </dgm:pt>
    <dgm:pt modelId="{B9E24D32-EB2C-4BDC-87B6-E9A5FCBDD8D4}" type="sibTrans" cxnId="{B1EDEECD-7E73-4BE9-B2D3-AEF9EF11383A}">
      <dgm:prSet/>
      <dgm:spPr/>
      <dgm:t>
        <a:bodyPr/>
        <a:lstStyle/>
        <a:p>
          <a:endParaRPr lang="en-IN"/>
        </a:p>
      </dgm:t>
    </dgm:pt>
    <dgm:pt modelId="{09E6B442-A9EF-4758-BB6C-C2AD69124E06}">
      <dgm:prSet phldrT="[Text]"/>
      <dgm:spPr/>
      <dgm:t>
        <a:bodyPr/>
        <a:lstStyle/>
        <a:p>
          <a:pPr>
            <a:buFont typeface="Arial" panose="020B0604020202020204" pitchFamily="34" charset="0"/>
            <a:buChar char="●"/>
          </a:pPr>
          <a:r>
            <a:rPr lang="en-IN" u="none" dirty="0"/>
            <a:t>Please keep yourself away from other people at least 6 feet.</a:t>
          </a:r>
          <a:endParaRPr lang="en-IN" dirty="0"/>
        </a:p>
      </dgm:t>
    </dgm:pt>
    <dgm:pt modelId="{9BC90C20-89D6-45F2-A014-61871F3C854D}" type="parTrans" cxnId="{040D8340-1B51-40E6-B7D7-F60AB73C2160}">
      <dgm:prSet/>
      <dgm:spPr/>
      <dgm:t>
        <a:bodyPr/>
        <a:lstStyle/>
        <a:p>
          <a:endParaRPr lang="en-IN"/>
        </a:p>
      </dgm:t>
    </dgm:pt>
    <dgm:pt modelId="{13437BEB-5AE4-4602-B29E-DB5F482C6FA6}" type="sibTrans" cxnId="{040D8340-1B51-40E6-B7D7-F60AB73C2160}">
      <dgm:prSet/>
      <dgm:spPr/>
      <dgm:t>
        <a:bodyPr/>
        <a:lstStyle/>
        <a:p>
          <a:endParaRPr lang="en-IN"/>
        </a:p>
      </dgm:t>
    </dgm:pt>
    <dgm:pt modelId="{6FD641F8-DCBE-4C95-9E20-B6E8F37C966A}">
      <dgm:prSet phldrT="[Text]"/>
      <dgm:spPr/>
      <dgm:t>
        <a:bodyPr/>
        <a:lstStyle/>
        <a:p>
          <a:pPr>
            <a:buFont typeface="Arial" panose="020B0604020202020204" pitchFamily="34" charset="0"/>
            <a:buChar char="●"/>
          </a:pPr>
          <a:r>
            <a:rPr lang="en-IN" u="none" dirty="0"/>
            <a:t>Get yourself tested weekly to know whether you are carrying the germs or not.</a:t>
          </a:r>
          <a:endParaRPr lang="en-IN" dirty="0"/>
        </a:p>
      </dgm:t>
    </dgm:pt>
    <dgm:pt modelId="{77D476E3-5753-4527-93AA-D48D836F921C}" type="parTrans" cxnId="{EC4D7D21-018D-4660-843E-C122EF0FB4A5}">
      <dgm:prSet/>
      <dgm:spPr/>
      <dgm:t>
        <a:bodyPr/>
        <a:lstStyle/>
        <a:p>
          <a:endParaRPr lang="en-IN"/>
        </a:p>
      </dgm:t>
    </dgm:pt>
    <dgm:pt modelId="{30E95592-9E06-4715-9749-C177F2F0CF25}" type="sibTrans" cxnId="{EC4D7D21-018D-4660-843E-C122EF0FB4A5}">
      <dgm:prSet/>
      <dgm:spPr/>
      <dgm:t>
        <a:bodyPr/>
        <a:lstStyle/>
        <a:p>
          <a:endParaRPr lang="en-IN"/>
        </a:p>
      </dgm:t>
    </dgm:pt>
    <dgm:pt modelId="{16F09584-6C5A-4029-B7A4-DB82D4B1BDDD}">
      <dgm:prSet phldrT="[Text]"/>
      <dgm:spPr/>
      <dgm:t>
        <a:bodyPr/>
        <a:lstStyle/>
        <a:p>
          <a:pPr>
            <a:buFont typeface="Arial" panose="020B0604020202020204" pitchFamily="34" charset="0"/>
            <a:buChar char="●"/>
          </a:pPr>
          <a:r>
            <a:rPr lang="en-IN" u="none" dirty="0"/>
            <a:t>Take a bath after returning home from the workplace or the </a:t>
          </a:r>
          <a:r>
            <a:rPr lang="en-IN" u="none" dirty="0" err="1"/>
            <a:t>market.Prevent</a:t>
          </a:r>
          <a:r>
            <a:rPr lang="en-IN" u="none" dirty="0"/>
            <a:t> the spread of coronavirus by following the golden rules, wash your hands, avoid contacting people, cover your mouth and nose, stay at home (</a:t>
          </a:r>
          <a:r>
            <a:rPr lang="en-US" b="0" i="0" dirty="0" err="1">
              <a:solidFill>
                <a:srgbClr val="222222"/>
              </a:solidFill>
              <a:effectLst/>
              <a:latin typeface="Arial" panose="020B0604020202020204" pitchFamily="34" charset="0"/>
            </a:rPr>
            <a:t>Pfefferbaum</a:t>
          </a:r>
          <a:r>
            <a:rPr lang="en-US" b="0" i="0" dirty="0">
              <a:solidFill>
                <a:srgbClr val="222222"/>
              </a:solidFill>
              <a:effectLst/>
              <a:latin typeface="Arial" panose="020B0604020202020204" pitchFamily="34" charset="0"/>
            </a:rPr>
            <a:t> and North, 2020)</a:t>
          </a:r>
          <a:r>
            <a:rPr lang="en-IN" u="none" dirty="0"/>
            <a:t>.</a:t>
          </a:r>
          <a:endParaRPr lang="en-IN" dirty="0"/>
        </a:p>
      </dgm:t>
    </dgm:pt>
    <dgm:pt modelId="{8BFFFB93-EF76-43A4-9CAB-FF60F21FF42A}" type="parTrans" cxnId="{83EBEE4F-EA3A-409A-ACF8-88EA6713B46D}">
      <dgm:prSet/>
      <dgm:spPr/>
      <dgm:t>
        <a:bodyPr/>
        <a:lstStyle/>
        <a:p>
          <a:endParaRPr lang="en-IN"/>
        </a:p>
      </dgm:t>
    </dgm:pt>
    <dgm:pt modelId="{627FC72B-9BE5-4212-BB2B-F09849357152}" type="sibTrans" cxnId="{83EBEE4F-EA3A-409A-ACF8-88EA6713B46D}">
      <dgm:prSet/>
      <dgm:spPr/>
      <dgm:t>
        <a:bodyPr/>
        <a:lstStyle/>
        <a:p>
          <a:endParaRPr lang="en-IN"/>
        </a:p>
      </dgm:t>
    </dgm:pt>
    <dgm:pt modelId="{8BCCF5E0-7982-4776-8D3D-392A0FD268A5}">
      <dgm:prSet phldrT="[Text]"/>
      <dgm:spPr/>
      <dgm:t>
        <a:bodyPr/>
        <a:lstStyle/>
        <a:p>
          <a:pPr>
            <a:buFont typeface="Arial" panose="020B0604020202020204" pitchFamily="34" charset="0"/>
            <a:buChar char="●"/>
          </a:pPr>
          <a:r>
            <a:rPr lang="en-IN" u="none"/>
            <a:t>Your illness doesn't define you, but your strength and courage do.</a:t>
          </a:r>
          <a:endParaRPr lang="en-IN" dirty="0"/>
        </a:p>
      </dgm:t>
    </dgm:pt>
    <dgm:pt modelId="{CF3CD7FB-4F53-45DB-97F0-4CB2249CE1E9}" type="parTrans" cxnId="{4683B95D-316A-4FB0-B5BA-5A6B3C8350B4}">
      <dgm:prSet/>
      <dgm:spPr/>
      <dgm:t>
        <a:bodyPr/>
        <a:lstStyle/>
        <a:p>
          <a:endParaRPr lang="en-IN"/>
        </a:p>
      </dgm:t>
    </dgm:pt>
    <dgm:pt modelId="{1FD3BDA2-2184-4781-A0FC-205AE423A276}" type="sibTrans" cxnId="{4683B95D-316A-4FB0-B5BA-5A6B3C8350B4}">
      <dgm:prSet/>
      <dgm:spPr/>
      <dgm:t>
        <a:bodyPr/>
        <a:lstStyle/>
        <a:p>
          <a:endParaRPr lang="en-IN"/>
        </a:p>
      </dgm:t>
    </dgm:pt>
    <dgm:pt modelId="{F1203C14-6891-4BEF-84A1-9E07DA89DF30}">
      <dgm:prSet phldrT="[Text]"/>
      <dgm:spPr/>
      <dgm:t>
        <a:bodyPr/>
        <a:lstStyle/>
        <a:p>
          <a:pPr>
            <a:buFont typeface="Arial" panose="020B0604020202020204" pitchFamily="34" charset="0"/>
            <a:buChar char="●"/>
          </a:pPr>
          <a:r>
            <a:rPr lang="en-IN" u="none"/>
            <a:t>Eat the green least vegetables to grow your immunity.</a:t>
          </a:r>
          <a:endParaRPr lang="en-IN" dirty="0"/>
        </a:p>
      </dgm:t>
    </dgm:pt>
    <dgm:pt modelId="{D7DEE199-AA02-473C-9B56-8247EF711C99}" type="parTrans" cxnId="{59E33D16-D625-4589-8543-E65BB8C9C7B1}">
      <dgm:prSet/>
      <dgm:spPr/>
      <dgm:t>
        <a:bodyPr/>
        <a:lstStyle/>
        <a:p>
          <a:endParaRPr lang="en-IN"/>
        </a:p>
      </dgm:t>
    </dgm:pt>
    <dgm:pt modelId="{B1F160DA-AAC1-4D80-A653-83BCD25B408F}" type="sibTrans" cxnId="{59E33D16-D625-4589-8543-E65BB8C9C7B1}">
      <dgm:prSet/>
      <dgm:spPr/>
      <dgm:t>
        <a:bodyPr/>
        <a:lstStyle/>
        <a:p>
          <a:endParaRPr lang="en-IN"/>
        </a:p>
      </dgm:t>
    </dgm:pt>
    <dgm:pt modelId="{8F8EE043-89B5-4AF7-A379-1D222B2D105A}">
      <dgm:prSet phldrT="[Text]"/>
      <dgm:spPr/>
      <dgm:t>
        <a:bodyPr/>
        <a:lstStyle/>
        <a:p>
          <a:pPr>
            <a:buFont typeface="Arial" panose="020B0604020202020204" pitchFamily="34" charset="0"/>
            <a:buChar char="●"/>
          </a:pPr>
          <a:r>
            <a:rPr lang="en-IN" u="none"/>
            <a:t>Celebrate your festivals at your home instead of roaming outsides.</a:t>
          </a:r>
          <a:endParaRPr lang="en-IN" dirty="0"/>
        </a:p>
      </dgm:t>
    </dgm:pt>
    <dgm:pt modelId="{1EA24052-2B59-4615-89C7-0E375D55BC26}" type="parTrans" cxnId="{DB7A5FC1-68F7-400C-8C6F-2A7894484031}">
      <dgm:prSet/>
      <dgm:spPr/>
      <dgm:t>
        <a:bodyPr/>
        <a:lstStyle/>
        <a:p>
          <a:endParaRPr lang="en-IN"/>
        </a:p>
      </dgm:t>
    </dgm:pt>
    <dgm:pt modelId="{241202E5-2DAE-4EE5-A262-10038E4410C1}" type="sibTrans" cxnId="{DB7A5FC1-68F7-400C-8C6F-2A7894484031}">
      <dgm:prSet/>
      <dgm:spPr/>
      <dgm:t>
        <a:bodyPr/>
        <a:lstStyle/>
        <a:p>
          <a:endParaRPr lang="en-IN"/>
        </a:p>
      </dgm:t>
    </dgm:pt>
    <dgm:pt modelId="{495A95B4-49D2-4D49-AA5C-99EAD82EFBF5}">
      <dgm:prSet phldrT="[Text]"/>
      <dgm:spPr/>
      <dgm:t>
        <a:bodyPr/>
        <a:lstStyle/>
        <a:p>
          <a:pPr>
            <a:buFont typeface="Arial" panose="020B0604020202020204" pitchFamily="34" charset="0"/>
            <a:buChar char="●"/>
          </a:pPr>
          <a:r>
            <a:rPr lang="en-IN" u="none"/>
            <a:t>Use and throw the surgical mask after using it. Wash your masks daily with detergent.</a:t>
          </a:r>
          <a:endParaRPr lang="en-IN" dirty="0"/>
        </a:p>
      </dgm:t>
    </dgm:pt>
    <dgm:pt modelId="{5DFE245E-C639-4C39-9BFC-7ABC8E56C521}" type="parTrans" cxnId="{9DFC3492-A99C-409F-A3AF-B1A2E1D58616}">
      <dgm:prSet/>
      <dgm:spPr/>
      <dgm:t>
        <a:bodyPr/>
        <a:lstStyle/>
        <a:p>
          <a:endParaRPr lang="en-IN"/>
        </a:p>
      </dgm:t>
    </dgm:pt>
    <dgm:pt modelId="{8227B6F2-78E5-44E9-A7F2-9C64CD58658B}" type="sibTrans" cxnId="{9DFC3492-A99C-409F-A3AF-B1A2E1D58616}">
      <dgm:prSet/>
      <dgm:spPr/>
      <dgm:t>
        <a:bodyPr/>
        <a:lstStyle/>
        <a:p>
          <a:endParaRPr lang="en-IN"/>
        </a:p>
      </dgm:t>
    </dgm:pt>
    <dgm:pt modelId="{179AC6B4-4F08-4EF1-9BED-3090E6D0E1C9}">
      <dgm:prSet phldrT="[Text]"/>
      <dgm:spPr/>
      <dgm:t>
        <a:bodyPr/>
        <a:lstStyle/>
        <a:p>
          <a:r>
            <a:rPr lang="en-IN" dirty="0"/>
            <a:t>Get the vaccine, not the virus. Fight COVID-19 bravely (</a:t>
          </a:r>
          <a:r>
            <a:rPr lang="en-IN" b="0" i="0" dirty="0">
              <a:effectLst/>
              <a:latin typeface="Arial" panose="020B0604020202020204" pitchFamily="34" charset="0"/>
            </a:rPr>
            <a:t>Le et.al, 2020)</a:t>
          </a:r>
          <a:r>
            <a:rPr lang="en-IN" dirty="0"/>
            <a:t>.</a:t>
          </a:r>
        </a:p>
      </dgm:t>
    </dgm:pt>
    <dgm:pt modelId="{88EA8BC3-5911-4984-AE81-5F09AA83B083}" type="parTrans" cxnId="{92CADE99-793A-4345-AE2D-05C7DDD8FDF4}">
      <dgm:prSet/>
      <dgm:spPr/>
      <dgm:t>
        <a:bodyPr/>
        <a:lstStyle/>
        <a:p>
          <a:endParaRPr lang="en-IN"/>
        </a:p>
      </dgm:t>
    </dgm:pt>
    <dgm:pt modelId="{4C42D31F-0344-4244-9CD0-9E8F7C41AA21}" type="sibTrans" cxnId="{92CADE99-793A-4345-AE2D-05C7DDD8FDF4}">
      <dgm:prSet/>
      <dgm:spPr/>
      <dgm:t>
        <a:bodyPr/>
        <a:lstStyle/>
        <a:p>
          <a:endParaRPr lang="en-IN"/>
        </a:p>
      </dgm:t>
    </dgm:pt>
    <dgm:pt modelId="{503FFFD2-C31E-47EB-8544-95F9F62DD578}">
      <dgm:prSet phldrT="[Text]"/>
      <dgm:spPr/>
      <dgm:t>
        <a:bodyPr/>
        <a:lstStyle/>
        <a:p>
          <a:pPr>
            <a:buFont typeface="Arial" panose="020B0604020202020204" pitchFamily="34" charset="0"/>
            <a:buChar char="●"/>
          </a:pPr>
          <a:r>
            <a:rPr lang="en-IN" u="none"/>
            <a:t>Stay indoor and stop spreading the virus. Your health is the greatest wealth. Do not let coronavirus enjoy your health.</a:t>
          </a:r>
          <a:endParaRPr lang="en-IN" dirty="0"/>
        </a:p>
      </dgm:t>
    </dgm:pt>
    <dgm:pt modelId="{E87493C7-3579-4377-A601-5D506BA90EED}" type="parTrans" cxnId="{10AF49D4-BA35-498B-9DDF-09FAB4DB35B0}">
      <dgm:prSet/>
      <dgm:spPr/>
      <dgm:t>
        <a:bodyPr/>
        <a:lstStyle/>
        <a:p>
          <a:endParaRPr lang="en-IN"/>
        </a:p>
      </dgm:t>
    </dgm:pt>
    <dgm:pt modelId="{BFD4387C-D840-45EC-B644-B3C1C79A8ADB}" type="sibTrans" cxnId="{10AF49D4-BA35-498B-9DDF-09FAB4DB35B0}">
      <dgm:prSet/>
      <dgm:spPr/>
      <dgm:t>
        <a:bodyPr/>
        <a:lstStyle/>
        <a:p>
          <a:endParaRPr lang="en-IN"/>
        </a:p>
      </dgm:t>
    </dgm:pt>
    <dgm:pt modelId="{3379BF4D-5AB1-49EF-B4C2-CF5357B55D76}">
      <dgm:prSet phldrT="[Text]"/>
      <dgm:spPr/>
      <dgm:t>
        <a:bodyPr/>
        <a:lstStyle/>
        <a:p>
          <a:pPr>
            <a:buFont typeface="Arial" panose="020B0604020202020204" pitchFamily="34" charset="0"/>
            <a:buChar char="●"/>
          </a:pPr>
          <a:r>
            <a:rPr lang="en-IN" u="none" dirty="0"/>
            <a:t>Do you love yourself? Then avoid social gatherings at any cost. </a:t>
          </a:r>
          <a:endParaRPr lang="en-IN" dirty="0"/>
        </a:p>
      </dgm:t>
    </dgm:pt>
    <dgm:pt modelId="{D555534A-A25F-45BF-9032-5482A332DEEB}" type="parTrans" cxnId="{20516F5A-1037-4A15-B100-FC9B7C721CDC}">
      <dgm:prSet/>
      <dgm:spPr/>
      <dgm:t>
        <a:bodyPr/>
        <a:lstStyle/>
        <a:p>
          <a:endParaRPr lang="en-IN"/>
        </a:p>
      </dgm:t>
    </dgm:pt>
    <dgm:pt modelId="{B013914A-1993-4A30-A60E-0C36CFE5737A}" type="sibTrans" cxnId="{20516F5A-1037-4A15-B100-FC9B7C721CDC}">
      <dgm:prSet/>
      <dgm:spPr/>
      <dgm:t>
        <a:bodyPr/>
        <a:lstStyle/>
        <a:p>
          <a:endParaRPr lang="en-IN"/>
        </a:p>
      </dgm:t>
    </dgm:pt>
    <dgm:pt modelId="{157B1B80-C03C-43CA-A147-184BF767A746}">
      <dgm:prSet phldrT="[Text]"/>
      <dgm:spPr/>
      <dgm:t>
        <a:bodyPr/>
        <a:lstStyle/>
        <a:p>
          <a:pPr>
            <a:buFont typeface="Arial" panose="020B0604020202020204" pitchFamily="34" charset="0"/>
            <a:buChar char="●"/>
          </a:pPr>
          <a:r>
            <a:rPr lang="en-IN" u="none" dirty="0"/>
            <a:t>Feeling unwell? Are you feeling the symptoms of coronavirus? Don't panic. Cover your face and mouth and visit the hospital.</a:t>
          </a:r>
          <a:endParaRPr lang="en-IN" dirty="0"/>
        </a:p>
      </dgm:t>
    </dgm:pt>
    <dgm:pt modelId="{39EBDB19-1776-4812-9582-39184ACAE8DF}" type="parTrans" cxnId="{FD614C30-D5F8-4BC8-8563-D04BCFF76E53}">
      <dgm:prSet/>
      <dgm:spPr/>
      <dgm:t>
        <a:bodyPr/>
        <a:lstStyle/>
        <a:p>
          <a:endParaRPr lang="en-IN"/>
        </a:p>
      </dgm:t>
    </dgm:pt>
    <dgm:pt modelId="{73D86B4B-74BB-4B6C-A2EC-107B7005D0C1}" type="sibTrans" cxnId="{FD614C30-D5F8-4BC8-8563-D04BCFF76E53}">
      <dgm:prSet/>
      <dgm:spPr/>
      <dgm:t>
        <a:bodyPr/>
        <a:lstStyle/>
        <a:p>
          <a:endParaRPr lang="en-IN"/>
        </a:p>
      </dgm:t>
    </dgm:pt>
    <dgm:pt modelId="{5CB1B0A4-E788-4910-8BEC-D2A91D649010}">
      <dgm:prSet phldrT="[Text]"/>
      <dgm:spPr/>
      <dgm:t>
        <a:bodyPr/>
        <a:lstStyle/>
        <a:p>
          <a:r>
            <a:rPr lang="en-IN"/>
            <a:t>Care for your family, so stay indoors and come out only in an emergency.</a:t>
          </a:r>
          <a:endParaRPr lang="en-IN" dirty="0"/>
        </a:p>
      </dgm:t>
    </dgm:pt>
    <dgm:pt modelId="{69E8C73D-9846-4598-A0A3-AE7C0774037C}" type="parTrans" cxnId="{8F70E21C-FEA1-4A17-AC1A-C54C14E4A890}">
      <dgm:prSet/>
      <dgm:spPr/>
      <dgm:t>
        <a:bodyPr/>
        <a:lstStyle/>
        <a:p>
          <a:endParaRPr lang="en-IN"/>
        </a:p>
      </dgm:t>
    </dgm:pt>
    <dgm:pt modelId="{93ADC1EA-FEA8-456A-8FA6-18C84A58E183}" type="sibTrans" cxnId="{8F70E21C-FEA1-4A17-AC1A-C54C14E4A890}">
      <dgm:prSet/>
      <dgm:spPr/>
      <dgm:t>
        <a:bodyPr/>
        <a:lstStyle/>
        <a:p>
          <a:endParaRPr lang="en-IN"/>
        </a:p>
      </dgm:t>
    </dgm:pt>
    <dgm:pt modelId="{9F2C2A35-F781-4951-B9AA-DDED028D2685}">
      <dgm:prSet phldrT="[Text]"/>
      <dgm:spPr/>
      <dgm:t>
        <a:bodyPr/>
        <a:lstStyle/>
        <a:p>
          <a:pPr>
            <a:buFont typeface="Arial" panose="020B0604020202020204" pitchFamily="34" charset="0"/>
            <a:buChar char="●"/>
          </a:pPr>
          <a:r>
            <a:rPr lang="en-IN" u="none"/>
            <a:t>Are you a COVID patient? Drink lots of fluid and help the virus to go out from your body.</a:t>
          </a:r>
          <a:endParaRPr lang="en-IN" dirty="0"/>
        </a:p>
      </dgm:t>
    </dgm:pt>
    <dgm:pt modelId="{DF6F640F-A909-4F10-A3C9-6D53255F2D7E}" type="parTrans" cxnId="{02A7608B-4F5E-42F7-B1BC-F30248A4C3EA}">
      <dgm:prSet/>
      <dgm:spPr/>
      <dgm:t>
        <a:bodyPr/>
        <a:lstStyle/>
        <a:p>
          <a:endParaRPr lang="en-IN"/>
        </a:p>
      </dgm:t>
    </dgm:pt>
    <dgm:pt modelId="{39A46450-950C-49EE-892B-2AAFDC51DD7C}" type="sibTrans" cxnId="{02A7608B-4F5E-42F7-B1BC-F30248A4C3EA}">
      <dgm:prSet/>
      <dgm:spPr/>
      <dgm:t>
        <a:bodyPr/>
        <a:lstStyle/>
        <a:p>
          <a:endParaRPr lang="en-IN"/>
        </a:p>
      </dgm:t>
    </dgm:pt>
    <dgm:pt modelId="{146857C6-5B49-4312-8A79-11B747534107}" type="pres">
      <dgm:prSet presAssocID="{F5AF572A-AA40-4A72-A46E-E0962BC55C09}" presName="linearFlow" presStyleCnt="0">
        <dgm:presLayoutVars>
          <dgm:dir/>
          <dgm:resizeHandles val="exact"/>
        </dgm:presLayoutVars>
      </dgm:prSet>
      <dgm:spPr/>
    </dgm:pt>
    <dgm:pt modelId="{57B3CACF-C945-42ED-B7A1-2ADE2FB26366}" type="pres">
      <dgm:prSet presAssocID="{E2162B36-F25E-400F-95B2-722FA6381092}" presName="composite" presStyleCnt="0"/>
      <dgm:spPr/>
    </dgm:pt>
    <dgm:pt modelId="{55546571-3346-47F1-9597-8CF4F37524E7}" type="pres">
      <dgm:prSet presAssocID="{E2162B36-F25E-400F-95B2-722FA6381092}" presName="imgShp" presStyleLbl="fgImgPlace1" presStyleIdx="0" presStyleCnt="17"/>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pt>
    <dgm:pt modelId="{994D159F-1320-4A25-AF82-712B0C3DBE60}" type="pres">
      <dgm:prSet presAssocID="{E2162B36-F25E-400F-95B2-722FA6381092}" presName="txShp" presStyleLbl="node1" presStyleIdx="0" presStyleCnt="17">
        <dgm:presLayoutVars>
          <dgm:bulletEnabled val="1"/>
        </dgm:presLayoutVars>
      </dgm:prSet>
      <dgm:spPr/>
    </dgm:pt>
    <dgm:pt modelId="{43B22274-2F8E-462A-8D10-F34A9272F3AA}" type="pres">
      <dgm:prSet presAssocID="{F15DE010-ABB4-4BF8-AC99-A55D17B2FF12}" presName="spacing" presStyleCnt="0"/>
      <dgm:spPr/>
    </dgm:pt>
    <dgm:pt modelId="{E35D4ED9-61F7-4E26-B915-A0F482C841B7}" type="pres">
      <dgm:prSet presAssocID="{8352EBDA-F960-460C-B4C1-60530E426F1E}" presName="composite" presStyleCnt="0"/>
      <dgm:spPr/>
    </dgm:pt>
    <dgm:pt modelId="{DDE90A3B-419B-48C4-BB7E-2E59F7F932D2}" type="pres">
      <dgm:prSet presAssocID="{8352EBDA-F960-460C-B4C1-60530E426F1E}" presName="imgShp" presStyleLbl="fgImgPlace1" presStyleIdx="1" presStyleCnt="17"/>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C1808549-DC2E-40B1-A442-C42417060518}" type="pres">
      <dgm:prSet presAssocID="{8352EBDA-F960-460C-B4C1-60530E426F1E}" presName="txShp" presStyleLbl="node1" presStyleIdx="1" presStyleCnt="17">
        <dgm:presLayoutVars>
          <dgm:bulletEnabled val="1"/>
        </dgm:presLayoutVars>
      </dgm:prSet>
      <dgm:spPr/>
    </dgm:pt>
    <dgm:pt modelId="{19465219-F9C2-4E41-AC9C-6D341B0DF3CA}" type="pres">
      <dgm:prSet presAssocID="{20C699B1-6E56-405B-9103-08C6C99365F3}" presName="spacing" presStyleCnt="0"/>
      <dgm:spPr/>
    </dgm:pt>
    <dgm:pt modelId="{10309581-D882-41BA-A8E7-3B967AB7FA7B}" type="pres">
      <dgm:prSet presAssocID="{4122D8DB-04B1-48E3-A828-99E60C6FFCCF}" presName="composite" presStyleCnt="0"/>
      <dgm:spPr/>
    </dgm:pt>
    <dgm:pt modelId="{B5522C8D-988A-4A20-9E85-5E1E349574D5}" type="pres">
      <dgm:prSet presAssocID="{4122D8DB-04B1-48E3-A828-99E60C6FFCCF}" presName="imgShp" presStyleLbl="fgImgPlace1" presStyleIdx="2" presStyleCnt="17"/>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C58D3C2D-0B2F-4A12-BE3D-6756DD70729F}" type="pres">
      <dgm:prSet presAssocID="{4122D8DB-04B1-48E3-A828-99E60C6FFCCF}" presName="txShp" presStyleLbl="node1" presStyleIdx="2" presStyleCnt="17">
        <dgm:presLayoutVars>
          <dgm:bulletEnabled val="1"/>
        </dgm:presLayoutVars>
      </dgm:prSet>
      <dgm:spPr/>
    </dgm:pt>
    <dgm:pt modelId="{2DA2435D-344B-432C-8A9D-8C8B4A8D7DB7}" type="pres">
      <dgm:prSet presAssocID="{63AA8318-000C-4C61-A7EE-B6B05799F35A}" presName="spacing" presStyleCnt="0"/>
      <dgm:spPr/>
    </dgm:pt>
    <dgm:pt modelId="{0AD936C0-6D2B-4288-8CB2-41E64D2337DF}" type="pres">
      <dgm:prSet presAssocID="{1BAED9F0-4F0D-4A89-B77F-C9539031452B}" presName="composite" presStyleCnt="0"/>
      <dgm:spPr/>
    </dgm:pt>
    <dgm:pt modelId="{15CF30D5-6013-4AB6-82A6-8D469AB1CFF1}" type="pres">
      <dgm:prSet presAssocID="{1BAED9F0-4F0D-4A89-B77F-C9539031452B}" presName="imgShp" presStyleLbl="fgImgPlace1" presStyleIdx="3" presStyleCnt="17"/>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9CD0B30C-A452-49D8-8ED5-015548EF8C87}" type="pres">
      <dgm:prSet presAssocID="{1BAED9F0-4F0D-4A89-B77F-C9539031452B}" presName="txShp" presStyleLbl="node1" presStyleIdx="3" presStyleCnt="17">
        <dgm:presLayoutVars>
          <dgm:bulletEnabled val="1"/>
        </dgm:presLayoutVars>
      </dgm:prSet>
      <dgm:spPr/>
    </dgm:pt>
    <dgm:pt modelId="{A69285A0-7CCC-4D10-80B4-7A700894E780}" type="pres">
      <dgm:prSet presAssocID="{B9E24D32-EB2C-4BDC-87B6-E9A5FCBDD8D4}" presName="spacing" presStyleCnt="0"/>
      <dgm:spPr/>
    </dgm:pt>
    <dgm:pt modelId="{ECDEED75-2BD3-4DC8-827C-B2E0CC5D79D2}" type="pres">
      <dgm:prSet presAssocID="{6FD641F8-DCBE-4C95-9E20-B6E8F37C966A}" presName="composite" presStyleCnt="0"/>
      <dgm:spPr/>
    </dgm:pt>
    <dgm:pt modelId="{A3959F6F-1A52-444E-9132-2A83541FBC33}" type="pres">
      <dgm:prSet presAssocID="{6FD641F8-DCBE-4C95-9E20-B6E8F37C966A}" presName="imgShp" presStyleLbl="fgImgPlace1" presStyleIdx="4" presStyleCnt="17"/>
      <dgm:spPr>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pt>
    <dgm:pt modelId="{EEDEF158-5134-4CEF-B81F-20E94A6D58C5}" type="pres">
      <dgm:prSet presAssocID="{6FD641F8-DCBE-4C95-9E20-B6E8F37C966A}" presName="txShp" presStyleLbl="node1" presStyleIdx="4" presStyleCnt="17">
        <dgm:presLayoutVars>
          <dgm:bulletEnabled val="1"/>
        </dgm:presLayoutVars>
      </dgm:prSet>
      <dgm:spPr/>
    </dgm:pt>
    <dgm:pt modelId="{C298990A-5B8E-47F5-B4E9-9046DA9C0F2A}" type="pres">
      <dgm:prSet presAssocID="{30E95592-9E06-4715-9749-C177F2F0CF25}" presName="spacing" presStyleCnt="0"/>
      <dgm:spPr/>
    </dgm:pt>
    <dgm:pt modelId="{ABC8596A-3119-4A99-9F3E-6B857C3737DC}" type="pres">
      <dgm:prSet presAssocID="{09E6B442-A9EF-4758-BB6C-C2AD69124E06}" presName="composite" presStyleCnt="0"/>
      <dgm:spPr/>
    </dgm:pt>
    <dgm:pt modelId="{4CC54070-0B53-4E21-B096-72251436649E}" type="pres">
      <dgm:prSet presAssocID="{09E6B442-A9EF-4758-BB6C-C2AD69124E06}" presName="imgShp" presStyleLbl="fgImgPlace1" presStyleIdx="5" presStyleCnt="17"/>
      <dgm:spPr>
        <a:blipFill>
          <a:blip xmlns:r="http://schemas.openxmlformats.org/officeDocument/2006/relationships" r:embed="rId6">
            <a:extLst>
              <a:ext uri="{28A0092B-C50C-407E-A947-70E740481C1C}">
                <a14:useLocalDpi xmlns:a14="http://schemas.microsoft.com/office/drawing/2010/main" val="0"/>
              </a:ext>
            </a:extLst>
          </a:blip>
          <a:srcRect/>
          <a:stretch>
            <a:fillRect l="-38000" r="-38000"/>
          </a:stretch>
        </a:blipFill>
      </dgm:spPr>
    </dgm:pt>
    <dgm:pt modelId="{30DE801F-FE0F-49A7-A733-4B2135A57E35}" type="pres">
      <dgm:prSet presAssocID="{09E6B442-A9EF-4758-BB6C-C2AD69124E06}" presName="txShp" presStyleLbl="node1" presStyleIdx="5" presStyleCnt="17">
        <dgm:presLayoutVars>
          <dgm:bulletEnabled val="1"/>
        </dgm:presLayoutVars>
      </dgm:prSet>
      <dgm:spPr/>
    </dgm:pt>
    <dgm:pt modelId="{ED850BE0-B627-4A9C-81FF-DDB403EC8A30}" type="pres">
      <dgm:prSet presAssocID="{13437BEB-5AE4-4602-B29E-DB5F482C6FA6}" presName="spacing" presStyleCnt="0"/>
      <dgm:spPr/>
    </dgm:pt>
    <dgm:pt modelId="{577CE640-B026-4766-BD7E-8611298796B4}" type="pres">
      <dgm:prSet presAssocID="{16F09584-6C5A-4029-B7A4-DB82D4B1BDDD}" presName="composite" presStyleCnt="0"/>
      <dgm:spPr/>
    </dgm:pt>
    <dgm:pt modelId="{BB1FBEB3-EBB6-44D6-98AA-34B3508232A5}" type="pres">
      <dgm:prSet presAssocID="{16F09584-6C5A-4029-B7A4-DB82D4B1BDDD}" presName="imgShp" presStyleLbl="fgImgPlace1" presStyleIdx="6" presStyleCnt="17" custAng="0"/>
      <dgm:spPr>
        <a:blipFill>
          <a:blip xmlns:r="http://schemas.openxmlformats.org/officeDocument/2006/relationships" r:embed="rId7">
            <a:extLst>
              <a:ext uri="{28A0092B-C50C-407E-A947-70E740481C1C}">
                <a14:useLocalDpi xmlns:a14="http://schemas.microsoft.com/office/drawing/2010/main" val="0"/>
              </a:ext>
            </a:extLst>
          </a:blip>
          <a:srcRect/>
          <a:stretch>
            <a:fillRect l="-23000" r="-23000"/>
          </a:stretch>
        </a:blipFill>
      </dgm:spPr>
    </dgm:pt>
    <dgm:pt modelId="{A9C41F6F-F5B4-461E-8125-5B27556E99A8}" type="pres">
      <dgm:prSet presAssocID="{16F09584-6C5A-4029-B7A4-DB82D4B1BDDD}" presName="txShp" presStyleLbl="node1" presStyleIdx="6" presStyleCnt="17">
        <dgm:presLayoutVars>
          <dgm:bulletEnabled val="1"/>
        </dgm:presLayoutVars>
      </dgm:prSet>
      <dgm:spPr/>
    </dgm:pt>
    <dgm:pt modelId="{07C0E361-2810-40E8-9568-F160B32624BC}" type="pres">
      <dgm:prSet presAssocID="{627FC72B-9BE5-4212-BB2B-F09849357152}" presName="spacing" presStyleCnt="0"/>
      <dgm:spPr/>
    </dgm:pt>
    <dgm:pt modelId="{5EAE69AE-FC29-4FDF-8AC3-B737784CCD0A}" type="pres">
      <dgm:prSet presAssocID="{8BCCF5E0-7982-4776-8D3D-392A0FD268A5}" presName="composite" presStyleCnt="0"/>
      <dgm:spPr/>
    </dgm:pt>
    <dgm:pt modelId="{77065238-B4E4-4F69-85AD-3DDAF5DA5A17}" type="pres">
      <dgm:prSet presAssocID="{8BCCF5E0-7982-4776-8D3D-392A0FD268A5}" presName="imgShp" presStyleLbl="fgImgPlace1" presStyleIdx="7" presStyleCnt="17"/>
      <dgm:spPr>
        <a:blipFill>
          <a:blip xmlns:r="http://schemas.openxmlformats.org/officeDocument/2006/relationships" r:embed="rId8">
            <a:extLst>
              <a:ext uri="{28A0092B-C50C-407E-A947-70E740481C1C}">
                <a14:useLocalDpi xmlns:a14="http://schemas.microsoft.com/office/drawing/2010/main" val="0"/>
              </a:ext>
            </a:extLst>
          </a:blip>
          <a:srcRect/>
          <a:stretch>
            <a:fillRect l="-28000" r="-28000"/>
          </a:stretch>
        </a:blipFill>
      </dgm:spPr>
    </dgm:pt>
    <dgm:pt modelId="{77819522-B65E-4676-88B4-9B2EA8A3ECA0}" type="pres">
      <dgm:prSet presAssocID="{8BCCF5E0-7982-4776-8D3D-392A0FD268A5}" presName="txShp" presStyleLbl="node1" presStyleIdx="7" presStyleCnt="17">
        <dgm:presLayoutVars>
          <dgm:bulletEnabled val="1"/>
        </dgm:presLayoutVars>
      </dgm:prSet>
      <dgm:spPr/>
    </dgm:pt>
    <dgm:pt modelId="{3FF0CE1E-11FB-4351-A3A8-20EDC849B41E}" type="pres">
      <dgm:prSet presAssocID="{1FD3BDA2-2184-4781-A0FC-205AE423A276}" presName="spacing" presStyleCnt="0"/>
      <dgm:spPr/>
    </dgm:pt>
    <dgm:pt modelId="{8C677B8A-91FC-4469-A3C0-F359979C51AF}" type="pres">
      <dgm:prSet presAssocID="{F1203C14-6891-4BEF-84A1-9E07DA89DF30}" presName="composite" presStyleCnt="0"/>
      <dgm:spPr/>
    </dgm:pt>
    <dgm:pt modelId="{12CD64F6-A305-4EC5-B66D-0C9C68E3050B}" type="pres">
      <dgm:prSet presAssocID="{F1203C14-6891-4BEF-84A1-9E07DA89DF30}" presName="imgShp" presStyleLbl="fgImgPlace1" presStyleIdx="8" presStyleCnt="17"/>
      <dgm:spPr>
        <a:blipFill>
          <a:blip xmlns:r="http://schemas.openxmlformats.org/officeDocument/2006/relationships" r:embed="rId9">
            <a:extLst>
              <a:ext uri="{28A0092B-C50C-407E-A947-70E740481C1C}">
                <a14:useLocalDpi xmlns:a14="http://schemas.microsoft.com/office/drawing/2010/main" val="0"/>
              </a:ext>
            </a:extLst>
          </a:blip>
          <a:srcRect/>
          <a:stretch>
            <a:fillRect l="-25000" r="-25000"/>
          </a:stretch>
        </a:blipFill>
      </dgm:spPr>
    </dgm:pt>
    <dgm:pt modelId="{9094ABDD-5EF6-4922-A143-62D9089E37F5}" type="pres">
      <dgm:prSet presAssocID="{F1203C14-6891-4BEF-84A1-9E07DA89DF30}" presName="txShp" presStyleLbl="node1" presStyleIdx="8" presStyleCnt="17">
        <dgm:presLayoutVars>
          <dgm:bulletEnabled val="1"/>
        </dgm:presLayoutVars>
      </dgm:prSet>
      <dgm:spPr/>
    </dgm:pt>
    <dgm:pt modelId="{4BCC7A43-8EDF-4380-8DEC-F05C718DD4E9}" type="pres">
      <dgm:prSet presAssocID="{B1F160DA-AAC1-4D80-A653-83BCD25B408F}" presName="spacing" presStyleCnt="0"/>
      <dgm:spPr/>
    </dgm:pt>
    <dgm:pt modelId="{D180DAA8-1870-4A91-B1CD-F79F242F1848}" type="pres">
      <dgm:prSet presAssocID="{8F8EE043-89B5-4AF7-A379-1D222B2D105A}" presName="composite" presStyleCnt="0"/>
      <dgm:spPr/>
    </dgm:pt>
    <dgm:pt modelId="{9FD726D2-D5AE-441E-B326-92ED0487E30E}" type="pres">
      <dgm:prSet presAssocID="{8F8EE043-89B5-4AF7-A379-1D222B2D105A}" presName="imgShp" presStyleLbl="fgImgPlace1" presStyleIdx="9" presStyleCnt="17" custAng="0"/>
      <dgm:spPr>
        <a:blipFill>
          <a:blip xmlns:r="http://schemas.openxmlformats.org/officeDocument/2006/relationships" r:embed="rId10">
            <a:extLst>
              <a:ext uri="{28A0092B-C50C-407E-A947-70E740481C1C}">
                <a14:useLocalDpi xmlns:a14="http://schemas.microsoft.com/office/drawing/2010/main" val="0"/>
              </a:ext>
            </a:extLst>
          </a:blip>
          <a:srcRect/>
          <a:stretch>
            <a:fillRect l="-17000" r="-17000"/>
          </a:stretch>
        </a:blipFill>
      </dgm:spPr>
    </dgm:pt>
    <dgm:pt modelId="{7D090F3C-233E-4282-B502-8D4FF0F8A469}" type="pres">
      <dgm:prSet presAssocID="{8F8EE043-89B5-4AF7-A379-1D222B2D105A}" presName="txShp" presStyleLbl="node1" presStyleIdx="9" presStyleCnt="17">
        <dgm:presLayoutVars>
          <dgm:bulletEnabled val="1"/>
        </dgm:presLayoutVars>
      </dgm:prSet>
      <dgm:spPr/>
    </dgm:pt>
    <dgm:pt modelId="{A7BA2983-5830-4481-B16D-E0DAAA689EC1}" type="pres">
      <dgm:prSet presAssocID="{241202E5-2DAE-4EE5-A262-10038E4410C1}" presName="spacing" presStyleCnt="0"/>
      <dgm:spPr/>
    </dgm:pt>
    <dgm:pt modelId="{1592AC2E-A60E-44A1-9F6D-02A8E9ABA2E6}" type="pres">
      <dgm:prSet presAssocID="{495A95B4-49D2-4D49-AA5C-99EAD82EFBF5}" presName="composite" presStyleCnt="0"/>
      <dgm:spPr/>
    </dgm:pt>
    <dgm:pt modelId="{DFF5B730-C871-4C08-98D3-EBE2F9413C54}" type="pres">
      <dgm:prSet presAssocID="{495A95B4-49D2-4D49-AA5C-99EAD82EFBF5}" presName="imgShp" presStyleLbl="fgImgPlace1" presStyleIdx="10" presStyleCnt="17"/>
      <dgm:spPr>
        <a:blipFill>
          <a:blip xmlns:r="http://schemas.openxmlformats.org/officeDocument/2006/relationships" r:embed="rId11">
            <a:extLst>
              <a:ext uri="{28A0092B-C50C-407E-A947-70E740481C1C}">
                <a14:useLocalDpi xmlns:a14="http://schemas.microsoft.com/office/drawing/2010/main" val="0"/>
              </a:ext>
            </a:extLst>
          </a:blip>
          <a:srcRect/>
          <a:stretch>
            <a:fillRect l="-39000" r="-39000"/>
          </a:stretch>
        </a:blipFill>
      </dgm:spPr>
    </dgm:pt>
    <dgm:pt modelId="{E0B93EBF-DB3A-4827-B028-2FE83618F86C}" type="pres">
      <dgm:prSet presAssocID="{495A95B4-49D2-4D49-AA5C-99EAD82EFBF5}" presName="txShp" presStyleLbl="node1" presStyleIdx="10" presStyleCnt="17">
        <dgm:presLayoutVars>
          <dgm:bulletEnabled val="1"/>
        </dgm:presLayoutVars>
      </dgm:prSet>
      <dgm:spPr/>
    </dgm:pt>
    <dgm:pt modelId="{9AFFA20E-E501-4DED-902C-492A8ACA6917}" type="pres">
      <dgm:prSet presAssocID="{8227B6F2-78E5-44E9-A7F2-9C64CD58658B}" presName="spacing" presStyleCnt="0"/>
      <dgm:spPr/>
    </dgm:pt>
    <dgm:pt modelId="{4417D2C4-6694-48AF-89A8-B79711CB9DF1}" type="pres">
      <dgm:prSet presAssocID="{179AC6B4-4F08-4EF1-9BED-3090E6D0E1C9}" presName="composite" presStyleCnt="0"/>
      <dgm:spPr/>
    </dgm:pt>
    <dgm:pt modelId="{8E3C1910-06A3-440A-9ED3-ED62AA911154}" type="pres">
      <dgm:prSet presAssocID="{179AC6B4-4F08-4EF1-9BED-3090E6D0E1C9}" presName="imgShp" presStyleLbl="fgImgPlace1" presStyleIdx="11" presStyleCnt="17"/>
      <dgm:spPr>
        <a:blipFill>
          <a:blip xmlns:r="http://schemas.openxmlformats.org/officeDocument/2006/relationships" r:embed="rId12">
            <a:extLst>
              <a:ext uri="{28A0092B-C50C-407E-A947-70E740481C1C}">
                <a14:useLocalDpi xmlns:a14="http://schemas.microsoft.com/office/drawing/2010/main" val="0"/>
              </a:ext>
            </a:extLst>
          </a:blip>
          <a:srcRect/>
          <a:stretch>
            <a:fillRect l="-25000" r="-25000"/>
          </a:stretch>
        </a:blipFill>
      </dgm:spPr>
    </dgm:pt>
    <dgm:pt modelId="{B546A3FD-FBB6-4723-82F6-35CA173B5370}" type="pres">
      <dgm:prSet presAssocID="{179AC6B4-4F08-4EF1-9BED-3090E6D0E1C9}" presName="txShp" presStyleLbl="node1" presStyleIdx="11" presStyleCnt="17">
        <dgm:presLayoutVars>
          <dgm:bulletEnabled val="1"/>
        </dgm:presLayoutVars>
      </dgm:prSet>
      <dgm:spPr/>
    </dgm:pt>
    <dgm:pt modelId="{6EB5FBEC-FA8A-4DD2-A3F4-CDBB07D1D5C9}" type="pres">
      <dgm:prSet presAssocID="{4C42D31F-0344-4244-9CD0-9E8F7C41AA21}" presName="spacing" presStyleCnt="0"/>
      <dgm:spPr/>
    </dgm:pt>
    <dgm:pt modelId="{DDD82779-5981-4202-8824-C9D5A41CF0F6}" type="pres">
      <dgm:prSet presAssocID="{503FFFD2-C31E-47EB-8544-95F9F62DD578}" presName="composite" presStyleCnt="0"/>
      <dgm:spPr/>
    </dgm:pt>
    <dgm:pt modelId="{D9EB2798-4E61-472C-A029-267FCC96BE6D}" type="pres">
      <dgm:prSet presAssocID="{503FFFD2-C31E-47EB-8544-95F9F62DD578}" presName="imgShp" presStyleLbl="fgImgPlace1" presStyleIdx="12" presStyleCnt="17"/>
      <dgm:spPr>
        <a:blipFill>
          <a:blip xmlns:r="http://schemas.openxmlformats.org/officeDocument/2006/relationships" r:embed="rId13">
            <a:extLst>
              <a:ext uri="{28A0092B-C50C-407E-A947-70E740481C1C}">
                <a14:useLocalDpi xmlns:a14="http://schemas.microsoft.com/office/drawing/2010/main" val="0"/>
              </a:ext>
            </a:extLst>
          </a:blip>
          <a:srcRect/>
          <a:stretch>
            <a:fillRect/>
          </a:stretch>
        </a:blipFill>
      </dgm:spPr>
    </dgm:pt>
    <dgm:pt modelId="{F7AF152B-3CC6-40F2-8519-5E7B6B0C2D75}" type="pres">
      <dgm:prSet presAssocID="{503FFFD2-C31E-47EB-8544-95F9F62DD578}" presName="txShp" presStyleLbl="node1" presStyleIdx="12" presStyleCnt="17">
        <dgm:presLayoutVars>
          <dgm:bulletEnabled val="1"/>
        </dgm:presLayoutVars>
      </dgm:prSet>
      <dgm:spPr/>
    </dgm:pt>
    <dgm:pt modelId="{124349FF-359B-42D8-9FCC-FFE68EE539FC}" type="pres">
      <dgm:prSet presAssocID="{BFD4387C-D840-45EC-B644-B3C1C79A8ADB}" presName="spacing" presStyleCnt="0"/>
      <dgm:spPr/>
    </dgm:pt>
    <dgm:pt modelId="{EF431F79-700C-4813-B095-94E8BE3C97BB}" type="pres">
      <dgm:prSet presAssocID="{3379BF4D-5AB1-49EF-B4C2-CF5357B55D76}" presName="composite" presStyleCnt="0"/>
      <dgm:spPr/>
    </dgm:pt>
    <dgm:pt modelId="{C5DCD073-366A-4CEA-84C4-EB455E2A6C86}" type="pres">
      <dgm:prSet presAssocID="{3379BF4D-5AB1-49EF-B4C2-CF5357B55D76}" presName="imgShp" presStyleLbl="fgImgPlace1" presStyleIdx="13" presStyleCnt="17"/>
      <dgm:spPr>
        <a:blipFill>
          <a:blip xmlns:r="http://schemas.openxmlformats.org/officeDocument/2006/relationships" r:embed="rId14">
            <a:extLst>
              <a:ext uri="{28A0092B-C50C-407E-A947-70E740481C1C}">
                <a14:useLocalDpi xmlns:a14="http://schemas.microsoft.com/office/drawing/2010/main" val="0"/>
              </a:ext>
            </a:extLst>
          </a:blip>
          <a:srcRect/>
          <a:stretch>
            <a:fillRect l="-39000" r="-39000"/>
          </a:stretch>
        </a:blipFill>
      </dgm:spPr>
    </dgm:pt>
    <dgm:pt modelId="{37BF6F53-7A8D-42A6-A5D0-E95D36472348}" type="pres">
      <dgm:prSet presAssocID="{3379BF4D-5AB1-49EF-B4C2-CF5357B55D76}" presName="txShp" presStyleLbl="node1" presStyleIdx="13" presStyleCnt="17">
        <dgm:presLayoutVars>
          <dgm:bulletEnabled val="1"/>
        </dgm:presLayoutVars>
      </dgm:prSet>
      <dgm:spPr/>
    </dgm:pt>
    <dgm:pt modelId="{7E1189D4-19E4-49FD-9716-CE54782791C5}" type="pres">
      <dgm:prSet presAssocID="{B013914A-1993-4A30-A60E-0C36CFE5737A}" presName="spacing" presStyleCnt="0"/>
      <dgm:spPr/>
    </dgm:pt>
    <dgm:pt modelId="{E48E9F3F-BF1E-47E3-B377-143DA52DED77}" type="pres">
      <dgm:prSet presAssocID="{157B1B80-C03C-43CA-A147-184BF767A746}" presName="composite" presStyleCnt="0"/>
      <dgm:spPr/>
    </dgm:pt>
    <dgm:pt modelId="{D1C4FE12-B654-4066-8289-7ED009799B5F}" type="pres">
      <dgm:prSet presAssocID="{157B1B80-C03C-43CA-A147-184BF767A746}" presName="imgShp" presStyleLbl="fgImgPlace1" presStyleIdx="14" presStyleCnt="17"/>
      <dgm:spPr>
        <a:blipFill>
          <a:blip xmlns:r="http://schemas.openxmlformats.org/officeDocument/2006/relationships" r:embed="rId15">
            <a:extLst>
              <a:ext uri="{28A0092B-C50C-407E-A947-70E740481C1C}">
                <a14:useLocalDpi xmlns:a14="http://schemas.microsoft.com/office/drawing/2010/main" val="0"/>
              </a:ext>
            </a:extLst>
          </a:blip>
          <a:srcRect/>
          <a:stretch>
            <a:fillRect l="-37000" r="-37000"/>
          </a:stretch>
        </a:blipFill>
      </dgm:spPr>
    </dgm:pt>
    <dgm:pt modelId="{F63F450C-36DC-4609-8A94-C5A365369A26}" type="pres">
      <dgm:prSet presAssocID="{157B1B80-C03C-43CA-A147-184BF767A746}" presName="txShp" presStyleLbl="node1" presStyleIdx="14" presStyleCnt="17">
        <dgm:presLayoutVars>
          <dgm:bulletEnabled val="1"/>
        </dgm:presLayoutVars>
      </dgm:prSet>
      <dgm:spPr/>
    </dgm:pt>
    <dgm:pt modelId="{5457C8F6-5077-40D2-B761-1B0C4F1F76ED}" type="pres">
      <dgm:prSet presAssocID="{73D86B4B-74BB-4B6C-A2EC-107B7005D0C1}" presName="spacing" presStyleCnt="0"/>
      <dgm:spPr/>
    </dgm:pt>
    <dgm:pt modelId="{05714BBF-232E-421C-96EA-A3637EEDFBF1}" type="pres">
      <dgm:prSet presAssocID="{5CB1B0A4-E788-4910-8BEC-D2A91D649010}" presName="composite" presStyleCnt="0"/>
      <dgm:spPr/>
    </dgm:pt>
    <dgm:pt modelId="{A6CC62B4-80CD-4102-A4B3-562AA68C7A6C}" type="pres">
      <dgm:prSet presAssocID="{5CB1B0A4-E788-4910-8BEC-D2A91D649010}" presName="imgShp" presStyleLbl="fgImgPlace1" presStyleIdx="15" presStyleCnt="17"/>
      <dgm:spPr>
        <a:blipFill>
          <a:blip xmlns:r="http://schemas.openxmlformats.org/officeDocument/2006/relationships" r:embed="rId16">
            <a:extLst>
              <a:ext uri="{28A0092B-C50C-407E-A947-70E740481C1C}">
                <a14:useLocalDpi xmlns:a14="http://schemas.microsoft.com/office/drawing/2010/main" val="0"/>
              </a:ext>
            </a:extLst>
          </a:blip>
          <a:srcRect/>
          <a:stretch>
            <a:fillRect l="-25000" r="-25000"/>
          </a:stretch>
        </a:blipFill>
      </dgm:spPr>
    </dgm:pt>
    <dgm:pt modelId="{B65E7FE0-C193-4AA6-AE60-3AA5339A083D}" type="pres">
      <dgm:prSet presAssocID="{5CB1B0A4-E788-4910-8BEC-D2A91D649010}" presName="txShp" presStyleLbl="node1" presStyleIdx="15" presStyleCnt="17">
        <dgm:presLayoutVars>
          <dgm:bulletEnabled val="1"/>
        </dgm:presLayoutVars>
      </dgm:prSet>
      <dgm:spPr/>
    </dgm:pt>
    <dgm:pt modelId="{D2394CD1-E6A0-4C3D-B0D7-AB8F60911193}" type="pres">
      <dgm:prSet presAssocID="{93ADC1EA-FEA8-456A-8FA6-18C84A58E183}" presName="spacing" presStyleCnt="0"/>
      <dgm:spPr/>
    </dgm:pt>
    <dgm:pt modelId="{7A9F5459-F574-4043-B830-646C38CEF9ED}" type="pres">
      <dgm:prSet presAssocID="{9F2C2A35-F781-4951-B9AA-DDED028D2685}" presName="composite" presStyleCnt="0"/>
      <dgm:spPr/>
    </dgm:pt>
    <dgm:pt modelId="{DC8AA250-8A3D-4DBF-9606-48FE484E5194}" type="pres">
      <dgm:prSet presAssocID="{9F2C2A35-F781-4951-B9AA-DDED028D2685}" presName="imgShp" presStyleLbl="fgImgPlace1" presStyleIdx="16" presStyleCnt="17" custLinFactNeighborX="2108" custLinFactNeighborY="4217"/>
      <dgm:spPr>
        <a:blipFill>
          <a:blip xmlns:r="http://schemas.openxmlformats.org/officeDocument/2006/relationships" r:embed="rId17">
            <a:extLst>
              <a:ext uri="{28A0092B-C50C-407E-A947-70E740481C1C}">
                <a14:useLocalDpi xmlns:a14="http://schemas.microsoft.com/office/drawing/2010/main" val="0"/>
              </a:ext>
            </a:extLst>
          </a:blip>
          <a:srcRect/>
          <a:stretch>
            <a:fillRect l="-95000" r="-95000"/>
          </a:stretch>
        </a:blipFill>
      </dgm:spPr>
    </dgm:pt>
    <dgm:pt modelId="{C1FDF906-54EF-4CB6-BFF0-359FD7178DE4}" type="pres">
      <dgm:prSet presAssocID="{9F2C2A35-F781-4951-B9AA-DDED028D2685}" presName="txShp" presStyleLbl="node1" presStyleIdx="16" presStyleCnt="17">
        <dgm:presLayoutVars>
          <dgm:bulletEnabled val="1"/>
        </dgm:presLayoutVars>
      </dgm:prSet>
      <dgm:spPr/>
    </dgm:pt>
  </dgm:ptLst>
  <dgm:cxnLst>
    <dgm:cxn modelId="{254A1C08-CCFD-4B7F-B965-F0DDCC84B55B}" type="presOf" srcId="{157B1B80-C03C-43CA-A147-184BF767A746}" destId="{F63F450C-36DC-4609-8A94-C5A365369A26}" srcOrd="0" destOrd="0" presId="urn:microsoft.com/office/officeart/2005/8/layout/vList3"/>
    <dgm:cxn modelId="{D7FF590B-929E-40DD-A6C4-F203FD1827E9}" type="presOf" srcId="{9F2C2A35-F781-4951-B9AA-DDED028D2685}" destId="{C1FDF906-54EF-4CB6-BFF0-359FD7178DE4}" srcOrd="0" destOrd="0" presId="urn:microsoft.com/office/officeart/2005/8/layout/vList3"/>
    <dgm:cxn modelId="{E8A90D13-E63B-4AF6-9227-4996CA0781AB}" srcId="{F5AF572A-AA40-4A72-A46E-E0962BC55C09}" destId="{8352EBDA-F960-460C-B4C1-60530E426F1E}" srcOrd="1" destOrd="0" parTransId="{EBD1EAC2-88C0-47F7-ACBE-06D11A62208B}" sibTransId="{20C699B1-6E56-405B-9103-08C6C99365F3}"/>
    <dgm:cxn modelId="{59E33D16-D625-4589-8543-E65BB8C9C7B1}" srcId="{F5AF572A-AA40-4A72-A46E-E0962BC55C09}" destId="{F1203C14-6891-4BEF-84A1-9E07DA89DF30}" srcOrd="8" destOrd="0" parTransId="{D7DEE199-AA02-473C-9B56-8247EF711C99}" sibTransId="{B1F160DA-AAC1-4D80-A653-83BCD25B408F}"/>
    <dgm:cxn modelId="{C2968E16-05A7-4215-A82F-E3E93C7CB2F8}" type="presOf" srcId="{8352EBDA-F960-460C-B4C1-60530E426F1E}" destId="{C1808549-DC2E-40B1-A442-C42417060518}" srcOrd="0" destOrd="0" presId="urn:microsoft.com/office/officeart/2005/8/layout/vList3"/>
    <dgm:cxn modelId="{8F70E21C-FEA1-4A17-AC1A-C54C14E4A890}" srcId="{F5AF572A-AA40-4A72-A46E-E0962BC55C09}" destId="{5CB1B0A4-E788-4910-8BEC-D2A91D649010}" srcOrd="15" destOrd="0" parTransId="{69E8C73D-9846-4598-A0A3-AE7C0774037C}" sibTransId="{93ADC1EA-FEA8-456A-8FA6-18C84A58E183}"/>
    <dgm:cxn modelId="{EC4D7D21-018D-4660-843E-C122EF0FB4A5}" srcId="{F5AF572A-AA40-4A72-A46E-E0962BC55C09}" destId="{6FD641F8-DCBE-4C95-9E20-B6E8F37C966A}" srcOrd="4" destOrd="0" parTransId="{77D476E3-5753-4527-93AA-D48D836F921C}" sibTransId="{30E95592-9E06-4715-9749-C177F2F0CF25}"/>
    <dgm:cxn modelId="{EFE4152D-B7D5-43DC-9130-A3EE3A480FCD}" type="presOf" srcId="{16F09584-6C5A-4029-B7A4-DB82D4B1BDDD}" destId="{A9C41F6F-F5B4-461E-8125-5B27556E99A8}" srcOrd="0" destOrd="0" presId="urn:microsoft.com/office/officeart/2005/8/layout/vList3"/>
    <dgm:cxn modelId="{5BE8C92D-0BDA-412D-9EA6-F3E397F5A30C}" type="presOf" srcId="{503FFFD2-C31E-47EB-8544-95F9F62DD578}" destId="{F7AF152B-3CC6-40F2-8519-5E7B6B0C2D75}" srcOrd="0" destOrd="0" presId="urn:microsoft.com/office/officeart/2005/8/layout/vList3"/>
    <dgm:cxn modelId="{FD614C30-D5F8-4BC8-8563-D04BCFF76E53}" srcId="{F5AF572A-AA40-4A72-A46E-E0962BC55C09}" destId="{157B1B80-C03C-43CA-A147-184BF767A746}" srcOrd="14" destOrd="0" parTransId="{39EBDB19-1776-4812-9582-39184ACAE8DF}" sibTransId="{73D86B4B-74BB-4B6C-A2EC-107B7005D0C1}"/>
    <dgm:cxn modelId="{F290F530-1B07-4496-81DB-BF927DDA2426}" type="presOf" srcId="{5CB1B0A4-E788-4910-8BEC-D2A91D649010}" destId="{B65E7FE0-C193-4AA6-AE60-3AA5339A083D}" srcOrd="0" destOrd="0" presId="urn:microsoft.com/office/officeart/2005/8/layout/vList3"/>
    <dgm:cxn modelId="{040D8340-1B51-40E6-B7D7-F60AB73C2160}" srcId="{F5AF572A-AA40-4A72-A46E-E0962BC55C09}" destId="{09E6B442-A9EF-4758-BB6C-C2AD69124E06}" srcOrd="5" destOrd="0" parTransId="{9BC90C20-89D6-45F2-A014-61871F3C854D}" sibTransId="{13437BEB-5AE4-4602-B29E-DB5F482C6FA6}"/>
    <dgm:cxn modelId="{4683B95D-316A-4FB0-B5BA-5A6B3C8350B4}" srcId="{F5AF572A-AA40-4A72-A46E-E0962BC55C09}" destId="{8BCCF5E0-7982-4776-8D3D-392A0FD268A5}" srcOrd="7" destOrd="0" parTransId="{CF3CD7FB-4F53-45DB-97F0-4CB2249CE1E9}" sibTransId="{1FD3BDA2-2184-4781-A0FC-205AE423A276}"/>
    <dgm:cxn modelId="{C2905C64-918B-436B-B362-7FB057E0F2A1}" type="presOf" srcId="{E2162B36-F25E-400F-95B2-722FA6381092}" destId="{994D159F-1320-4A25-AF82-712B0C3DBE60}" srcOrd="0" destOrd="0" presId="urn:microsoft.com/office/officeart/2005/8/layout/vList3"/>
    <dgm:cxn modelId="{BA629945-75BF-4E8E-9D46-E01FC4A0C74D}" type="presOf" srcId="{F1203C14-6891-4BEF-84A1-9E07DA89DF30}" destId="{9094ABDD-5EF6-4922-A143-62D9089E37F5}" srcOrd="0" destOrd="0" presId="urn:microsoft.com/office/officeart/2005/8/layout/vList3"/>
    <dgm:cxn modelId="{56A83A46-D6A7-4C4F-B68E-B5D3F15E44AA}" type="presOf" srcId="{3379BF4D-5AB1-49EF-B4C2-CF5357B55D76}" destId="{37BF6F53-7A8D-42A6-A5D0-E95D36472348}" srcOrd="0" destOrd="0" presId="urn:microsoft.com/office/officeart/2005/8/layout/vList3"/>
    <dgm:cxn modelId="{8F810F4A-F1AA-48DF-99E5-AE909A867348}" type="presOf" srcId="{179AC6B4-4F08-4EF1-9BED-3090E6D0E1C9}" destId="{B546A3FD-FBB6-4723-82F6-35CA173B5370}" srcOrd="0" destOrd="0" presId="urn:microsoft.com/office/officeart/2005/8/layout/vList3"/>
    <dgm:cxn modelId="{7FAECF6D-5C4D-45CA-B335-C044DCCDFE5C}" type="presOf" srcId="{1BAED9F0-4F0D-4A89-B77F-C9539031452B}" destId="{9CD0B30C-A452-49D8-8ED5-015548EF8C87}" srcOrd="0" destOrd="0" presId="urn:microsoft.com/office/officeart/2005/8/layout/vList3"/>
    <dgm:cxn modelId="{83EBEE4F-EA3A-409A-ACF8-88EA6713B46D}" srcId="{F5AF572A-AA40-4A72-A46E-E0962BC55C09}" destId="{16F09584-6C5A-4029-B7A4-DB82D4B1BDDD}" srcOrd="6" destOrd="0" parTransId="{8BFFFB93-EF76-43A4-9CAB-FF60F21FF42A}" sibTransId="{627FC72B-9BE5-4212-BB2B-F09849357152}"/>
    <dgm:cxn modelId="{02C9B671-8D3A-4238-9586-F40E4F263271}" type="presOf" srcId="{6FD641F8-DCBE-4C95-9E20-B6E8F37C966A}" destId="{EEDEF158-5134-4CEF-B81F-20E94A6D58C5}" srcOrd="0" destOrd="0" presId="urn:microsoft.com/office/officeart/2005/8/layout/vList3"/>
    <dgm:cxn modelId="{20516F5A-1037-4A15-B100-FC9B7C721CDC}" srcId="{F5AF572A-AA40-4A72-A46E-E0962BC55C09}" destId="{3379BF4D-5AB1-49EF-B4C2-CF5357B55D76}" srcOrd="13" destOrd="0" parTransId="{D555534A-A25F-45BF-9032-5482A332DEEB}" sibTransId="{B013914A-1993-4A30-A60E-0C36CFE5737A}"/>
    <dgm:cxn modelId="{11E1307E-5B33-412B-A1E4-B35CF0D3E691}" type="presOf" srcId="{495A95B4-49D2-4D49-AA5C-99EAD82EFBF5}" destId="{E0B93EBF-DB3A-4827-B028-2FE83618F86C}" srcOrd="0" destOrd="0" presId="urn:microsoft.com/office/officeart/2005/8/layout/vList3"/>
    <dgm:cxn modelId="{02A7608B-4F5E-42F7-B1BC-F30248A4C3EA}" srcId="{F5AF572A-AA40-4A72-A46E-E0962BC55C09}" destId="{9F2C2A35-F781-4951-B9AA-DDED028D2685}" srcOrd="16" destOrd="0" parTransId="{DF6F640F-A909-4F10-A3C9-6D53255F2D7E}" sibTransId="{39A46450-950C-49EE-892B-2AAFDC51DD7C}"/>
    <dgm:cxn modelId="{A8A97A8F-FF7B-47FD-B514-06CDA9BF2BD8}" type="presOf" srcId="{F5AF572A-AA40-4A72-A46E-E0962BC55C09}" destId="{146857C6-5B49-4312-8A79-11B747534107}" srcOrd="0" destOrd="0" presId="urn:microsoft.com/office/officeart/2005/8/layout/vList3"/>
    <dgm:cxn modelId="{9DFC3492-A99C-409F-A3AF-B1A2E1D58616}" srcId="{F5AF572A-AA40-4A72-A46E-E0962BC55C09}" destId="{495A95B4-49D2-4D49-AA5C-99EAD82EFBF5}" srcOrd="10" destOrd="0" parTransId="{5DFE245E-C639-4C39-9BFC-7ABC8E56C521}" sibTransId="{8227B6F2-78E5-44E9-A7F2-9C64CD58658B}"/>
    <dgm:cxn modelId="{92CADE99-793A-4345-AE2D-05C7DDD8FDF4}" srcId="{F5AF572A-AA40-4A72-A46E-E0962BC55C09}" destId="{179AC6B4-4F08-4EF1-9BED-3090E6D0E1C9}" srcOrd="11" destOrd="0" parTransId="{88EA8BC3-5911-4984-AE81-5F09AA83B083}" sibTransId="{4C42D31F-0344-4244-9CD0-9E8F7C41AA21}"/>
    <dgm:cxn modelId="{9ED9DCBE-CDB9-4F21-9757-3F83602ABDEF}" type="presOf" srcId="{8F8EE043-89B5-4AF7-A379-1D222B2D105A}" destId="{7D090F3C-233E-4282-B502-8D4FF0F8A469}" srcOrd="0" destOrd="0" presId="urn:microsoft.com/office/officeart/2005/8/layout/vList3"/>
    <dgm:cxn modelId="{DB7A5FC1-68F7-400C-8C6F-2A7894484031}" srcId="{F5AF572A-AA40-4A72-A46E-E0962BC55C09}" destId="{8F8EE043-89B5-4AF7-A379-1D222B2D105A}" srcOrd="9" destOrd="0" parTransId="{1EA24052-2B59-4615-89C7-0E375D55BC26}" sibTransId="{241202E5-2DAE-4EE5-A262-10038E4410C1}"/>
    <dgm:cxn modelId="{988B6CCA-5BE2-4CCA-B0A0-52C93A6F2B39}" type="presOf" srcId="{4122D8DB-04B1-48E3-A828-99E60C6FFCCF}" destId="{C58D3C2D-0B2F-4A12-BE3D-6756DD70729F}" srcOrd="0" destOrd="0" presId="urn:microsoft.com/office/officeart/2005/8/layout/vList3"/>
    <dgm:cxn modelId="{B1EDEECD-7E73-4BE9-B2D3-AEF9EF11383A}" srcId="{F5AF572A-AA40-4A72-A46E-E0962BC55C09}" destId="{1BAED9F0-4F0D-4A89-B77F-C9539031452B}" srcOrd="3" destOrd="0" parTransId="{2EC29CD3-DE81-4DDD-944C-2660D9545D55}" sibTransId="{B9E24D32-EB2C-4BDC-87B6-E9A5FCBDD8D4}"/>
    <dgm:cxn modelId="{2E68C4D1-1B5F-44A7-B600-E7E11AFDD23F}" srcId="{F5AF572A-AA40-4A72-A46E-E0962BC55C09}" destId="{E2162B36-F25E-400F-95B2-722FA6381092}" srcOrd="0" destOrd="0" parTransId="{332A8F43-245F-41CD-89E3-9DE808E41546}" sibTransId="{F15DE010-ABB4-4BF8-AC99-A55D17B2FF12}"/>
    <dgm:cxn modelId="{10AF49D4-BA35-498B-9DDF-09FAB4DB35B0}" srcId="{F5AF572A-AA40-4A72-A46E-E0962BC55C09}" destId="{503FFFD2-C31E-47EB-8544-95F9F62DD578}" srcOrd="12" destOrd="0" parTransId="{E87493C7-3579-4377-A601-5D506BA90EED}" sibTransId="{BFD4387C-D840-45EC-B644-B3C1C79A8ADB}"/>
    <dgm:cxn modelId="{28E8A1D5-57CB-4FE8-B302-793F1C1FDE32}" type="presOf" srcId="{8BCCF5E0-7982-4776-8D3D-392A0FD268A5}" destId="{77819522-B65E-4676-88B4-9B2EA8A3ECA0}" srcOrd="0" destOrd="0" presId="urn:microsoft.com/office/officeart/2005/8/layout/vList3"/>
    <dgm:cxn modelId="{C190ECD8-9717-4119-ADC6-439193E97167}" srcId="{F5AF572A-AA40-4A72-A46E-E0962BC55C09}" destId="{4122D8DB-04B1-48E3-A828-99E60C6FFCCF}" srcOrd="2" destOrd="0" parTransId="{A7FD5272-DAC4-49AF-A2A4-86BBE55EBB39}" sibTransId="{63AA8318-000C-4C61-A7EE-B6B05799F35A}"/>
    <dgm:cxn modelId="{6EA67DFB-58EF-4860-AACB-97074A59E8A7}" type="presOf" srcId="{09E6B442-A9EF-4758-BB6C-C2AD69124E06}" destId="{30DE801F-FE0F-49A7-A733-4B2135A57E35}" srcOrd="0" destOrd="0" presId="urn:microsoft.com/office/officeart/2005/8/layout/vList3"/>
    <dgm:cxn modelId="{A29A51AB-8354-4232-BDF5-C9BFC9696117}" type="presParOf" srcId="{146857C6-5B49-4312-8A79-11B747534107}" destId="{57B3CACF-C945-42ED-B7A1-2ADE2FB26366}" srcOrd="0" destOrd="0" presId="urn:microsoft.com/office/officeart/2005/8/layout/vList3"/>
    <dgm:cxn modelId="{55A38347-3C4D-4FA9-A2A1-DA518E03BFF7}" type="presParOf" srcId="{57B3CACF-C945-42ED-B7A1-2ADE2FB26366}" destId="{55546571-3346-47F1-9597-8CF4F37524E7}" srcOrd="0" destOrd="0" presId="urn:microsoft.com/office/officeart/2005/8/layout/vList3"/>
    <dgm:cxn modelId="{90856C32-563F-4A64-A018-001C72508304}" type="presParOf" srcId="{57B3CACF-C945-42ED-B7A1-2ADE2FB26366}" destId="{994D159F-1320-4A25-AF82-712B0C3DBE60}" srcOrd="1" destOrd="0" presId="urn:microsoft.com/office/officeart/2005/8/layout/vList3"/>
    <dgm:cxn modelId="{13ACE0ED-75C2-492A-BE4F-667318EC92FE}" type="presParOf" srcId="{146857C6-5B49-4312-8A79-11B747534107}" destId="{43B22274-2F8E-462A-8D10-F34A9272F3AA}" srcOrd="1" destOrd="0" presId="urn:microsoft.com/office/officeart/2005/8/layout/vList3"/>
    <dgm:cxn modelId="{6EA69052-F0CF-4778-B066-6BEB495028D5}" type="presParOf" srcId="{146857C6-5B49-4312-8A79-11B747534107}" destId="{E35D4ED9-61F7-4E26-B915-A0F482C841B7}" srcOrd="2" destOrd="0" presId="urn:microsoft.com/office/officeart/2005/8/layout/vList3"/>
    <dgm:cxn modelId="{911AA1A9-D3EB-4836-8129-E9CBE6B831CA}" type="presParOf" srcId="{E35D4ED9-61F7-4E26-B915-A0F482C841B7}" destId="{DDE90A3B-419B-48C4-BB7E-2E59F7F932D2}" srcOrd="0" destOrd="0" presId="urn:microsoft.com/office/officeart/2005/8/layout/vList3"/>
    <dgm:cxn modelId="{1DCB92B2-F8D2-43EF-8A92-8F3DFCBCB8B9}" type="presParOf" srcId="{E35D4ED9-61F7-4E26-B915-A0F482C841B7}" destId="{C1808549-DC2E-40B1-A442-C42417060518}" srcOrd="1" destOrd="0" presId="urn:microsoft.com/office/officeart/2005/8/layout/vList3"/>
    <dgm:cxn modelId="{07C4F7BB-0F5A-414F-853D-9E52FBA620C6}" type="presParOf" srcId="{146857C6-5B49-4312-8A79-11B747534107}" destId="{19465219-F9C2-4E41-AC9C-6D341B0DF3CA}" srcOrd="3" destOrd="0" presId="urn:microsoft.com/office/officeart/2005/8/layout/vList3"/>
    <dgm:cxn modelId="{4A25AB8C-BA68-421C-8930-84F5D4127883}" type="presParOf" srcId="{146857C6-5B49-4312-8A79-11B747534107}" destId="{10309581-D882-41BA-A8E7-3B967AB7FA7B}" srcOrd="4" destOrd="0" presId="urn:microsoft.com/office/officeart/2005/8/layout/vList3"/>
    <dgm:cxn modelId="{A65EBAD4-F7BC-4BAE-99BD-EE6AEB9ACE20}" type="presParOf" srcId="{10309581-D882-41BA-A8E7-3B967AB7FA7B}" destId="{B5522C8D-988A-4A20-9E85-5E1E349574D5}" srcOrd="0" destOrd="0" presId="urn:microsoft.com/office/officeart/2005/8/layout/vList3"/>
    <dgm:cxn modelId="{5F051985-D16F-4D96-B332-E8D85C9FC4F0}" type="presParOf" srcId="{10309581-D882-41BA-A8E7-3B967AB7FA7B}" destId="{C58D3C2D-0B2F-4A12-BE3D-6756DD70729F}" srcOrd="1" destOrd="0" presId="urn:microsoft.com/office/officeart/2005/8/layout/vList3"/>
    <dgm:cxn modelId="{8417BD6C-969E-4C08-935D-4FFFE1B651DA}" type="presParOf" srcId="{146857C6-5B49-4312-8A79-11B747534107}" destId="{2DA2435D-344B-432C-8A9D-8C8B4A8D7DB7}" srcOrd="5" destOrd="0" presId="urn:microsoft.com/office/officeart/2005/8/layout/vList3"/>
    <dgm:cxn modelId="{AC085DCE-87AA-4852-92C7-899A0D4F6086}" type="presParOf" srcId="{146857C6-5B49-4312-8A79-11B747534107}" destId="{0AD936C0-6D2B-4288-8CB2-41E64D2337DF}" srcOrd="6" destOrd="0" presId="urn:microsoft.com/office/officeart/2005/8/layout/vList3"/>
    <dgm:cxn modelId="{DBBB7D97-F427-448B-B3DB-9EFB2CDECE27}" type="presParOf" srcId="{0AD936C0-6D2B-4288-8CB2-41E64D2337DF}" destId="{15CF30D5-6013-4AB6-82A6-8D469AB1CFF1}" srcOrd="0" destOrd="0" presId="urn:microsoft.com/office/officeart/2005/8/layout/vList3"/>
    <dgm:cxn modelId="{0FB0CCBB-1855-43DF-8D91-5CC9921F4E60}" type="presParOf" srcId="{0AD936C0-6D2B-4288-8CB2-41E64D2337DF}" destId="{9CD0B30C-A452-49D8-8ED5-015548EF8C87}" srcOrd="1" destOrd="0" presId="urn:microsoft.com/office/officeart/2005/8/layout/vList3"/>
    <dgm:cxn modelId="{96A90364-50E0-4A5F-A89A-674E681199C5}" type="presParOf" srcId="{146857C6-5B49-4312-8A79-11B747534107}" destId="{A69285A0-7CCC-4D10-80B4-7A700894E780}" srcOrd="7" destOrd="0" presId="urn:microsoft.com/office/officeart/2005/8/layout/vList3"/>
    <dgm:cxn modelId="{99327A9B-F06D-4F23-B71A-ABBAC2494949}" type="presParOf" srcId="{146857C6-5B49-4312-8A79-11B747534107}" destId="{ECDEED75-2BD3-4DC8-827C-B2E0CC5D79D2}" srcOrd="8" destOrd="0" presId="urn:microsoft.com/office/officeart/2005/8/layout/vList3"/>
    <dgm:cxn modelId="{E48DB241-D57C-41BF-A45E-EA37D1E85591}" type="presParOf" srcId="{ECDEED75-2BD3-4DC8-827C-B2E0CC5D79D2}" destId="{A3959F6F-1A52-444E-9132-2A83541FBC33}" srcOrd="0" destOrd="0" presId="urn:microsoft.com/office/officeart/2005/8/layout/vList3"/>
    <dgm:cxn modelId="{CD835ED2-DE00-4745-8346-77651EFB78E9}" type="presParOf" srcId="{ECDEED75-2BD3-4DC8-827C-B2E0CC5D79D2}" destId="{EEDEF158-5134-4CEF-B81F-20E94A6D58C5}" srcOrd="1" destOrd="0" presId="urn:microsoft.com/office/officeart/2005/8/layout/vList3"/>
    <dgm:cxn modelId="{7D4317E9-8CD9-40C4-BB09-117D230595C2}" type="presParOf" srcId="{146857C6-5B49-4312-8A79-11B747534107}" destId="{C298990A-5B8E-47F5-B4E9-9046DA9C0F2A}" srcOrd="9" destOrd="0" presId="urn:microsoft.com/office/officeart/2005/8/layout/vList3"/>
    <dgm:cxn modelId="{526D75B6-94C5-4B8E-A94D-842A9CACA125}" type="presParOf" srcId="{146857C6-5B49-4312-8A79-11B747534107}" destId="{ABC8596A-3119-4A99-9F3E-6B857C3737DC}" srcOrd="10" destOrd="0" presId="urn:microsoft.com/office/officeart/2005/8/layout/vList3"/>
    <dgm:cxn modelId="{2553C7EC-0C7F-45A0-B1CA-8757AE6629C8}" type="presParOf" srcId="{ABC8596A-3119-4A99-9F3E-6B857C3737DC}" destId="{4CC54070-0B53-4E21-B096-72251436649E}" srcOrd="0" destOrd="0" presId="urn:microsoft.com/office/officeart/2005/8/layout/vList3"/>
    <dgm:cxn modelId="{DCEE1AE6-738B-474D-9879-D03403A2DED1}" type="presParOf" srcId="{ABC8596A-3119-4A99-9F3E-6B857C3737DC}" destId="{30DE801F-FE0F-49A7-A733-4B2135A57E35}" srcOrd="1" destOrd="0" presId="urn:microsoft.com/office/officeart/2005/8/layout/vList3"/>
    <dgm:cxn modelId="{9F4C9933-E0D6-4D98-8F09-35CF9DF58661}" type="presParOf" srcId="{146857C6-5B49-4312-8A79-11B747534107}" destId="{ED850BE0-B627-4A9C-81FF-DDB403EC8A30}" srcOrd="11" destOrd="0" presId="urn:microsoft.com/office/officeart/2005/8/layout/vList3"/>
    <dgm:cxn modelId="{519D2F11-4E2A-4A13-998E-67EB98FA10C5}" type="presParOf" srcId="{146857C6-5B49-4312-8A79-11B747534107}" destId="{577CE640-B026-4766-BD7E-8611298796B4}" srcOrd="12" destOrd="0" presId="urn:microsoft.com/office/officeart/2005/8/layout/vList3"/>
    <dgm:cxn modelId="{7AE20B6D-0802-4E6C-A77E-2D7FA97B40C8}" type="presParOf" srcId="{577CE640-B026-4766-BD7E-8611298796B4}" destId="{BB1FBEB3-EBB6-44D6-98AA-34B3508232A5}" srcOrd="0" destOrd="0" presId="urn:microsoft.com/office/officeart/2005/8/layout/vList3"/>
    <dgm:cxn modelId="{BD8AAF17-8548-4AAA-8C95-5C2DFCDB6207}" type="presParOf" srcId="{577CE640-B026-4766-BD7E-8611298796B4}" destId="{A9C41F6F-F5B4-461E-8125-5B27556E99A8}" srcOrd="1" destOrd="0" presId="urn:microsoft.com/office/officeart/2005/8/layout/vList3"/>
    <dgm:cxn modelId="{F4B8559C-9F3F-4FFE-BE5E-A90D1041D03C}" type="presParOf" srcId="{146857C6-5B49-4312-8A79-11B747534107}" destId="{07C0E361-2810-40E8-9568-F160B32624BC}" srcOrd="13" destOrd="0" presId="urn:microsoft.com/office/officeart/2005/8/layout/vList3"/>
    <dgm:cxn modelId="{6FDFF2B7-FDA2-40CE-8B13-53487BF252EC}" type="presParOf" srcId="{146857C6-5B49-4312-8A79-11B747534107}" destId="{5EAE69AE-FC29-4FDF-8AC3-B737784CCD0A}" srcOrd="14" destOrd="0" presId="urn:microsoft.com/office/officeart/2005/8/layout/vList3"/>
    <dgm:cxn modelId="{717E355D-A9B7-4413-9801-C75B2DBDC037}" type="presParOf" srcId="{5EAE69AE-FC29-4FDF-8AC3-B737784CCD0A}" destId="{77065238-B4E4-4F69-85AD-3DDAF5DA5A17}" srcOrd="0" destOrd="0" presId="urn:microsoft.com/office/officeart/2005/8/layout/vList3"/>
    <dgm:cxn modelId="{FC15C2C9-5A92-4910-99B0-F839501507CC}" type="presParOf" srcId="{5EAE69AE-FC29-4FDF-8AC3-B737784CCD0A}" destId="{77819522-B65E-4676-88B4-9B2EA8A3ECA0}" srcOrd="1" destOrd="0" presId="urn:microsoft.com/office/officeart/2005/8/layout/vList3"/>
    <dgm:cxn modelId="{F244F447-D7C2-44A2-99C7-3883463E3863}" type="presParOf" srcId="{146857C6-5B49-4312-8A79-11B747534107}" destId="{3FF0CE1E-11FB-4351-A3A8-20EDC849B41E}" srcOrd="15" destOrd="0" presId="urn:microsoft.com/office/officeart/2005/8/layout/vList3"/>
    <dgm:cxn modelId="{C32C7B13-2FC0-4429-829C-CE01AB8A1622}" type="presParOf" srcId="{146857C6-5B49-4312-8A79-11B747534107}" destId="{8C677B8A-91FC-4469-A3C0-F359979C51AF}" srcOrd="16" destOrd="0" presId="urn:microsoft.com/office/officeart/2005/8/layout/vList3"/>
    <dgm:cxn modelId="{C6D10C33-20CF-4320-B7C5-AF933E9D5427}" type="presParOf" srcId="{8C677B8A-91FC-4469-A3C0-F359979C51AF}" destId="{12CD64F6-A305-4EC5-B66D-0C9C68E3050B}" srcOrd="0" destOrd="0" presId="urn:microsoft.com/office/officeart/2005/8/layout/vList3"/>
    <dgm:cxn modelId="{0FABF483-47DA-40D7-874D-1E94A473C73E}" type="presParOf" srcId="{8C677B8A-91FC-4469-A3C0-F359979C51AF}" destId="{9094ABDD-5EF6-4922-A143-62D9089E37F5}" srcOrd="1" destOrd="0" presId="urn:microsoft.com/office/officeart/2005/8/layout/vList3"/>
    <dgm:cxn modelId="{19E8FAD5-6864-4B6A-B577-D893A4E0E2D1}" type="presParOf" srcId="{146857C6-5B49-4312-8A79-11B747534107}" destId="{4BCC7A43-8EDF-4380-8DEC-F05C718DD4E9}" srcOrd="17" destOrd="0" presId="urn:microsoft.com/office/officeart/2005/8/layout/vList3"/>
    <dgm:cxn modelId="{AA3A1663-DDF4-4967-AAF9-022C491A51FB}" type="presParOf" srcId="{146857C6-5B49-4312-8A79-11B747534107}" destId="{D180DAA8-1870-4A91-B1CD-F79F242F1848}" srcOrd="18" destOrd="0" presId="urn:microsoft.com/office/officeart/2005/8/layout/vList3"/>
    <dgm:cxn modelId="{9EE15AC8-79DF-45C1-8139-98082697214D}" type="presParOf" srcId="{D180DAA8-1870-4A91-B1CD-F79F242F1848}" destId="{9FD726D2-D5AE-441E-B326-92ED0487E30E}" srcOrd="0" destOrd="0" presId="urn:microsoft.com/office/officeart/2005/8/layout/vList3"/>
    <dgm:cxn modelId="{23B6B90C-D533-4D0C-84BD-2C20BAE1C654}" type="presParOf" srcId="{D180DAA8-1870-4A91-B1CD-F79F242F1848}" destId="{7D090F3C-233E-4282-B502-8D4FF0F8A469}" srcOrd="1" destOrd="0" presId="urn:microsoft.com/office/officeart/2005/8/layout/vList3"/>
    <dgm:cxn modelId="{EB4C754C-E2C7-43A3-8609-FF668A2AF56F}" type="presParOf" srcId="{146857C6-5B49-4312-8A79-11B747534107}" destId="{A7BA2983-5830-4481-B16D-E0DAAA689EC1}" srcOrd="19" destOrd="0" presId="urn:microsoft.com/office/officeart/2005/8/layout/vList3"/>
    <dgm:cxn modelId="{23738565-FB1D-43E5-B8C1-E3C7072D9FA6}" type="presParOf" srcId="{146857C6-5B49-4312-8A79-11B747534107}" destId="{1592AC2E-A60E-44A1-9F6D-02A8E9ABA2E6}" srcOrd="20" destOrd="0" presId="urn:microsoft.com/office/officeart/2005/8/layout/vList3"/>
    <dgm:cxn modelId="{F4A8EBDE-7188-438E-B6A6-9072DD463BE7}" type="presParOf" srcId="{1592AC2E-A60E-44A1-9F6D-02A8E9ABA2E6}" destId="{DFF5B730-C871-4C08-98D3-EBE2F9413C54}" srcOrd="0" destOrd="0" presId="urn:microsoft.com/office/officeart/2005/8/layout/vList3"/>
    <dgm:cxn modelId="{4623CD80-0C41-48E3-951A-8AF3A8FA59B1}" type="presParOf" srcId="{1592AC2E-A60E-44A1-9F6D-02A8E9ABA2E6}" destId="{E0B93EBF-DB3A-4827-B028-2FE83618F86C}" srcOrd="1" destOrd="0" presId="urn:microsoft.com/office/officeart/2005/8/layout/vList3"/>
    <dgm:cxn modelId="{68447B76-77CC-4DF6-A2D8-47C242BD0101}" type="presParOf" srcId="{146857C6-5B49-4312-8A79-11B747534107}" destId="{9AFFA20E-E501-4DED-902C-492A8ACA6917}" srcOrd="21" destOrd="0" presId="urn:microsoft.com/office/officeart/2005/8/layout/vList3"/>
    <dgm:cxn modelId="{E8246D33-C350-46C6-9053-0D2AF5708BBC}" type="presParOf" srcId="{146857C6-5B49-4312-8A79-11B747534107}" destId="{4417D2C4-6694-48AF-89A8-B79711CB9DF1}" srcOrd="22" destOrd="0" presId="urn:microsoft.com/office/officeart/2005/8/layout/vList3"/>
    <dgm:cxn modelId="{6BC9E018-F1AB-40B0-A9E3-99C8CDAC7D84}" type="presParOf" srcId="{4417D2C4-6694-48AF-89A8-B79711CB9DF1}" destId="{8E3C1910-06A3-440A-9ED3-ED62AA911154}" srcOrd="0" destOrd="0" presId="urn:microsoft.com/office/officeart/2005/8/layout/vList3"/>
    <dgm:cxn modelId="{47B37AB4-8DD7-4B68-B7A6-6D5708BCD85B}" type="presParOf" srcId="{4417D2C4-6694-48AF-89A8-B79711CB9DF1}" destId="{B546A3FD-FBB6-4723-82F6-35CA173B5370}" srcOrd="1" destOrd="0" presId="urn:microsoft.com/office/officeart/2005/8/layout/vList3"/>
    <dgm:cxn modelId="{4D1C434C-B128-4C06-AD3D-753B31B93E15}" type="presParOf" srcId="{146857C6-5B49-4312-8A79-11B747534107}" destId="{6EB5FBEC-FA8A-4DD2-A3F4-CDBB07D1D5C9}" srcOrd="23" destOrd="0" presId="urn:microsoft.com/office/officeart/2005/8/layout/vList3"/>
    <dgm:cxn modelId="{DC166D14-6693-493D-BA31-E2520DBE4844}" type="presParOf" srcId="{146857C6-5B49-4312-8A79-11B747534107}" destId="{DDD82779-5981-4202-8824-C9D5A41CF0F6}" srcOrd="24" destOrd="0" presId="urn:microsoft.com/office/officeart/2005/8/layout/vList3"/>
    <dgm:cxn modelId="{D39BECD7-68D1-48F2-A115-239981138ACE}" type="presParOf" srcId="{DDD82779-5981-4202-8824-C9D5A41CF0F6}" destId="{D9EB2798-4E61-472C-A029-267FCC96BE6D}" srcOrd="0" destOrd="0" presId="urn:microsoft.com/office/officeart/2005/8/layout/vList3"/>
    <dgm:cxn modelId="{20D188EA-58FA-4D63-8164-CBD66C4A9F11}" type="presParOf" srcId="{DDD82779-5981-4202-8824-C9D5A41CF0F6}" destId="{F7AF152B-3CC6-40F2-8519-5E7B6B0C2D75}" srcOrd="1" destOrd="0" presId="urn:microsoft.com/office/officeart/2005/8/layout/vList3"/>
    <dgm:cxn modelId="{6C55A5AD-9FE5-4B2A-9595-89232A1D52CB}" type="presParOf" srcId="{146857C6-5B49-4312-8A79-11B747534107}" destId="{124349FF-359B-42D8-9FCC-FFE68EE539FC}" srcOrd="25" destOrd="0" presId="urn:microsoft.com/office/officeart/2005/8/layout/vList3"/>
    <dgm:cxn modelId="{3FFB80A5-0FCC-42C4-A233-CE7E04E245D0}" type="presParOf" srcId="{146857C6-5B49-4312-8A79-11B747534107}" destId="{EF431F79-700C-4813-B095-94E8BE3C97BB}" srcOrd="26" destOrd="0" presId="urn:microsoft.com/office/officeart/2005/8/layout/vList3"/>
    <dgm:cxn modelId="{FC1FA08B-EE27-4754-8F3F-96BBE5EB7AC2}" type="presParOf" srcId="{EF431F79-700C-4813-B095-94E8BE3C97BB}" destId="{C5DCD073-366A-4CEA-84C4-EB455E2A6C86}" srcOrd="0" destOrd="0" presId="urn:microsoft.com/office/officeart/2005/8/layout/vList3"/>
    <dgm:cxn modelId="{77DA360E-E78D-4F71-BAA1-42FEEB0FDC8E}" type="presParOf" srcId="{EF431F79-700C-4813-B095-94E8BE3C97BB}" destId="{37BF6F53-7A8D-42A6-A5D0-E95D36472348}" srcOrd="1" destOrd="0" presId="urn:microsoft.com/office/officeart/2005/8/layout/vList3"/>
    <dgm:cxn modelId="{8672C9C5-3A9F-4402-A721-82B649B34B47}" type="presParOf" srcId="{146857C6-5B49-4312-8A79-11B747534107}" destId="{7E1189D4-19E4-49FD-9716-CE54782791C5}" srcOrd="27" destOrd="0" presId="urn:microsoft.com/office/officeart/2005/8/layout/vList3"/>
    <dgm:cxn modelId="{E3E430AC-D701-481A-8FC5-714FCFEE5DFD}" type="presParOf" srcId="{146857C6-5B49-4312-8A79-11B747534107}" destId="{E48E9F3F-BF1E-47E3-B377-143DA52DED77}" srcOrd="28" destOrd="0" presId="urn:microsoft.com/office/officeart/2005/8/layout/vList3"/>
    <dgm:cxn modelId="{A18BCCCB-05B3-4424-862B-3C2653F0E07E}" type="presParOf" srcId="{E48E9F3F-BF1E-47E3-B377-143DA52DED77}" destId="{D1C4FE12-B654-4066-8289-7ED009799B5F}" srcOrd="0" destOrd="0" presId="urn:microsoft.com/office/officeart/2005/8/layout/vList3"/>
    <dgm:cxn modelId="{0FC05AA5-94A1-4A18-B7EC-65AC6B6A14F2}" type="presParOf" srcId="{E48E9F3F-BF1E-47E3-B377-143DA52DED77}" destId="{F63F450C-36DC-4609-8A94-C5A365369A26}" srcOrd="1" destOrd="0" presId="urn:microsoft.com/office/officeart/2005/8/layout/vList3"/>
    <dgm:cxn modelId="{375357F8-F8E2-4BA2-8F79-E58711D77200}" type="presParOf" srcId="{146857C6-5B49-4312-8A79-11B747534107}" destId="{5457C8F6-5077-40D2-B761-1B0C4F1F76ED}" srcOrd="29" destOrd="0" presId="urn:microsoft.com/office/officeart/2005/8/layout/vList3"/>
    <dgm:cxn modelId="{94D09906-F448-4161-B6F0-B590D9057EBF}" type="presParOf" srcId="{146857C6-5B49-4312-8A79-11B747534107}" destId="{05714BBF-232E-421C-96EA-A3637EEDFBF1}" srcOrd="30" destOrd="0" presId="urn:microsoft.com/office/officeart/2005/8/layout/vList3"/>
    <dgm:cxn modelId="{926EB24E-BC11-4DAD-AE2C-66CE89C6499F}" type="presParOf" srcId="{05714BBF-232E-421C-96EA-A3637EEDFBF1}" destId="{A6CC62B4-80CD-4102-A4B3-562AA68C7A6C}" srcOrd="0" destOrd="0" presId="urn:microsoft.com/office/officeart/2005/8/layout/vList3"/>
    <dgm:cxn modelId="{DBADB85A-AABF-4335-83AC-C5EB7C30BB67}" type="presParOf" srcId="{05714BBF-232E-421C-96EA-A3637EEDFBF1}" destId="{B65E7FE0-C193-4AA6-AE60-3AA5339A083D}" srcOrd="1" destOrd="0" presId="urn:microsoft.com/office/officeart/2005/8/layout/vList3"/>
    <dgm:cxn modelId="{95C26E7C-37C2-497A-B16A-2859AB3E295F}" type="presParOf" srcId="{146857C6-5B49-4312-8A79-11B747534107}" destId="{D2394CD1-E6A0-4C3D-B0D7-AB8F60911193}" srcOrd="31" destOrd="0" presId="urn:microsoft.com/office/officeart/2005/8/layout/vList3"/>
    <dgm:cxn modelId="{23B2124C-A459-4B7C-A720-22B1343C42D0}" type="presParOf" srcId="{146857C6-5B49-4312-8A79-11B747534107}" destId="{7A9F5459-F574-4043-B830-646C38CEF9ED}" srcOrd="32" destOrd="0" presId="urn:microsoft.com/office/officeart/2005/8/layout/vList3"/>
    <dgm:cxn modelId="{3233BA53-70AB-4BD2-A700-C3A53F4E0557}" type="presParOf" srcId="{7A9F5459-F574-4043-B830-646C38CEF9ED}" destId="{DC8AA250-8A3D-4DBF-9606-48FE484E5194}" srcOrd="0" destOrd="0" presId="urn:microsoft.com/office/officeart/2005/8/layout/vList3"/>
    <dgm:cxn modelId="{9663C1B8-E496-4DA6-BA2C-09E06C9F4511}" type="presParOf" srcId="{7A9F5459-F574-4043-B830-646C38CEF9ED}" destId="{C1FDF906-54EF-4CB6-BFF0-359FD7178DE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D159F-1320-4A25-AF82-712B0C3DBE60}">
      <dsp:nvSpPr>
        <dsp:cNvPr id="0" name=""/>
        <dsp:cNvSpPr/>
      </dsp:nvSpPr>
      <dsp:spPr>
        <a:xfrm rot="10800000">
          <a:off x="1011152" y="405"/>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Are you feeling sick? Suffering from a breathing problem and high temperature? Contact your nearest health </a:t>
          </a:r>
          <a:r>
            <a:rPr lang="en-IN" sz="500" u="none" kern="1200" dirty="0" err="1"/>
            <a:t>center</a:t>
          </a:r>
          <a:r>
            <a:rPr lang="en-IN" sz="500" u="none" kern="1200" dirty="0"/>
            <a:t> and do COVID test positively.</a:t>
          </a:r>
          <a:endParaRPr lang="en-IN" sz="500" kern="1200" dirty="0"/>
        </a:p>
      </dsp:txBody>
      <dsp:txXfrm rot="10800000">
        <a:off x="1065630" y="405"/>
        <a:ext cx="3743659" cy="217914"/>
      </dsp:txXfrm>
    </dsp:sp>
    <dsp:sp modelId="{55546571-3346-47F1-9597-8CF4F37524E7}">
      <dsp:nvSpPr>
        <dsp:cNvPr id="0" name=""/>
        <dsp:cNvSpPr/>
      </dsp:nvSpPr>
      <dsp:spPr>
        <a:xfrm>
          <a:off x="902195" y="405"/>
          <a:ext cx="217914" cy="21791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808549-DC2E-40B1-A442-C42417060518}">
      <dsp:nvSpPr>
        <dsp:cNvPr id="0" name=""/>
        <dsp:cNvSpPr/>
      </dsp:nvSpPr>
      <dsp:spPr>
        <a:xfrm rot="10800000">
          <a:off x="1011152" y="283368"/>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Do not open your mask. You must wear it to avoid the virus. Cover your head too with the head mask. The virus can enter from there.</a:t>
          </a:r>
          <a:endParaRPr lang="en-IN" sz="500" kern="1200" dirty="0"/>
        </a:p>
      </dsp:txBody>
      <dsp:txXfrm rot="10800000">
        <a:off x="1065630" y="283368"/>
        <a:ext cx="3743659" cy="217914"/>
      </dsp:txXfrm>
    </dsp:sp>
    <dsp:sp modelId="{DDE90A3B-419B-48C4-BB7E-2E59F7F932D2}">
      <dsp:nvSpPr>
        <dsp:cNvPr id="0" name=""/>
        <dsp:cNvSpPr/>
      </dsp:nvSpPr>
      <dsp:spPr>
        <a:xfrm>
          <a:off x="902195" y="283368"/>
          <a:ext cx="217914" cy="21791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8D3C2D-0B2F-4A12-BE3D-6756DD70729F}">
      <dsp:nvSpPr>
        <dsp:cNvPr id="0" name=""/>
        <dsp:cNvSpPr/>
      </dsp:nvSpPr>
      <dsp:spPr>
        <a:xfrm rot="10800000">
          <a:off x="1011152" y="566331"/>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Wash your hands daily with soaps. Carry sanitizers in your pocket with you even in your workplace.</a:t>
          </a:r>
          <a:endParaRPr lang="en-IN" sz="500" kern="1200" dirty="0"/>
        </a:p>
      </dsp:txBody>
      <dsp:txXfrm rot="10800000">
        <a:off x="1065630" y="566331"/>
        <a:ext cx="3743659" cy="217914"/>
      </dsp:txXfrm>
    </dsp:sp>
    <dsp:sp modelId="{B5522C8D-988A-4A20-9E85-5E1E349574D5}">
      <dsp:nvSpPr>
        <dsp:cNvPr id="0" name=""/>
        <dsp:cNvSpPr/>
      </dsp:nvSpPr>
      <dsp:spPr>
        <a:xfrm>
          <a:off x="902195" y="566331"/>
          <a:ext cx="217914" cy="217914"/>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D0B30C-A452-49D8-8ED5-015548EF8C87}">
      <dsp:nvSpPr>
        <dsp:cNvPr id="0" name=""/>
        <dsp:cNvSpPr/>
      </dsp:nvSpPr>
      <dsp:spPr>
        <a:xfrm rot="10800000">
          <a:off x="1011152" y="849294"/>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Don't panic if you are COVID positive. Isolate yourself and contact your nearest health center.</a:t>
          </a:r>
          <a:endParaRPr lang="en-IN" sz="500" kern="1200" dirty="0"/>
        </a:p>
      </dsp:txBody>
      <dsp:txXfrm rot="10800000">
        <a:off x="1065630" y="849294"/>
        <a:ext cx="3743659" cy="217914"/>
      </dsp:txXfrm>
    </dsp:sp>
    <dsp:sp modelId="{15CF30D5-6013-4AB6-82A6-8D469AB1CFF1}">
      <dsp:nvSpPr>
        <dsp:cNvPr id="0" name=""/>
        <dsp:cNvSpPr/>
      </dsp:nvSpPr>
      <dsp:spPr>
        <a:xfrm>
          <a:off x="902195" y="849294"/>
          <a:ext cx="217914" cy="217914"/>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DEF158-5134-4CEF-B81F-20E94A6D58C5}">
      <dsp:nvSpPr>
        <dsp:cNvPr id="0" name=""/>
        <dsp:cNvSpPr/>
      </dsp:nvSpPr>
      <dsp:spPr>
        <a:xfrm rot="10800000">
          <a:off x="1011152" y="1132257"/>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Get yourself tested weekly to know whether you are carrying the germs or not.</a:t>
          </a:r>
          <a:endParaRPr lang="en-IN" sz="500" kern="1200" dirty="0"/>
        </a:p>
      </dsp:txBody>
      <dsp:txXfrm rot="10800000">
        <a:off x="1065630" y="1132257"/>
        <a:ext cx="3743659" cy="217914"/>
      </dsp:txXfrm>
    </dsp:sp>
    <dsp:sp modelId="{A3959F6F-1A52-444E-9132-2A83541FBC33}">
      <dsp:nvSpPr>
        <dsp:cNvPr id="0" name=""/>
        <dsp:cNvSpPr/>
      </dsp:nvSpPr>
      <dsp:spPr>
        <a:xfrm>
          <a:off x="902195" y="1132257"/>
          <a:ext cx="217914" cy="217914"/>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DE801F-FE0F-49A7-A733-4B2135A57E35}">
      <dsp:nvSpPr>
        <dsp:cNvPr id="0" name=""/>
        <dsp:cNvSpPr/>
      </dsp:nvSpPr>
      <dsp:spPr>
        <a:xfrm rot="10800000">
          <a:off x="1011152" y="1415221"/>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Please keep yourself away from other people at least 6 feet.</a:t>
          </a:r>
          <a:endParaRPr lang="en-IN" sz="500" kern="1200" dirty="0"/>
        </a:p>
      </dsp:txBody>
      <dsp:txXfrm rot="10800000">
        <a:off x="1065630" y="1415221"/>
        <a:ext cx="3743659" cy="217914"/>
      </dsp:txXfrm>
    </dsp:sp>
    <dsp:sp modelId="{4CC54070-0B53-4E21-B096-72251436649E}">
      <dsp:nvSpPr>
        <dsp:cNvPr id="0" name=""/>
        <dsp:cNvSpPr/>
      </dsp:nvSpPr>
      <dsp:spPr>
        <a:xfrm>
          <a:off x="902195" y="1415221"/>
          <a:ext cx="217914" cy="217914"/>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38000" r="-38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C41F6F-F5B4-461E-8125-5B27556E99A8}">
      <dsp:nvSpPr>
        <dsp:cNvPr id="0" name=""/>
        <dsp:cNvSpPr/>
      </dsp:nvSpPr>
      <dsp:spPr>
        <a:xfrm rot="10800000">
          <a:off x="1011152" y="1698184"/>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Take a bath after returning home from the workplace or the </a:t>
          </a:r>
          <a:r>
            <a:rPr lang="en-IN" sz="500" u="none" kern="1200" dirty="0" err="1"/>
            <a:t>market.Prevent</a:t>
          </a:r>
          <a:r>
            <a:rPr lang="en-IN" sz="500" u="none" kern="1200" dirty="0"/>
            <a:t> the spread of coronavirus by following the golden rules, wash your hands, avoid contacting people, cover your mouth and nose, stay at home (</a:t>
          </a:r>
          <a:r>
            <a:rPr lang="en-US" sz="500" b="0" i="0" kern="1200" dirty="0" err="1">
              <a:solidFill>
                <a:srgbClr val="222222"/>
              </a:solidFill>
              <a:effectLst/>
              <a:latin typeface="Arial" panose="020B0604020202020204" pitchFamily="34" charset="0"/>
            </a:rPr>
            <a:t>Pfefferbaum</a:t>
          </a:r>
          <a:r>
            <a:rPr lang="en-US" sz="500" b="0" i="0" kern="1200" dirty="0">
              <a:solidFill>
                <a:srgbClr val="222222"/>
              </a:solidFill>
              <a:effectLst/>
              <a:latin typeface="Arial" panose="020B0604020202020204" pitchFamily="34" charset="0"/>
            </a:rPr>
            <a:t> and North, 2020)</a:t>
          </a:r>
          <a:r>
            <a:rPr lang="en-IN" sz="500" u="none" kern="1200" dirty="0"/>
            <a:t>.</a:t>
          </a:r>
          <a:endParaRPr lang="en-IN" sz="500" kern="1200" dirty="0"/>
        </a:p>
      </dsp:txBody>
      <dsp:txXfrm rot="10800000">
        <a:off x="1065630" y="1698184"/>
        <a:ext cx="3743659" cy="217914"/>
      </dsp:txXfrm>
    </dsp:sp>
    <dsp:sp modelId="{BB1FBEB3-EBB6-44D6-98AA-34B3508232A5}">
      <dsp:nvSpPr>
        <dsp:cNvPr id="0" name=""/>
        <dsp:cNvSpPr/>
      </dsp:nvSpPr>
      <dsp:spPr>
        <a:xfrm>
          <a:off x="902195" y="1698184"/>
          <a:ext cx="217914" cy="217914"/>
        </a:xfrm>
        <a:prstGeom prst="ellipse">
          <a:avLst/>
        </a:prstGeom>
        <a:blipFill>
          <a:blip xmlns:r="http://schemas.openxmlformats.org/officeDocument/2006/relationships" r:embed="rId7">
            <a:extLst>
              <a:ext uri="{28A0092B-C50C-407E-A947-70E740481C1C}">
                <a14:useLocalDpi xmlns:a14="http://schemas.microsoft.com/office/drawing/2010/main" val="0"/>
              </a:ext>
            </a:extLst>
          </a:blip>
          <a:srcRect/>
          <a:stretch>
            <a:fillRect l="-23000" r="-23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819522-B65E-4676-88B4-9B2EA8A3ECA0}">
      <dsp:nvSpPr>
        <dsp:cNvPr id="0" name=""/>
        <dsp:cNvSpPr/>
      </dsp:nvSpPr>
      <dsp:spPr>
        <a:xfrm rot="10800000">
          <a:off x="1011152" y="1981147"/>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Your illness doesn't define you, but your strength and courage do.</a:t>
          </a:r>
          <a:endParaRPr lang="en-IN" sz="500" kern="1200" dirty="0"/>
        </a:p>
      </dsp:txBody>
      <dsp:txXfrm rot="10800000">
        <a:off x="1065630" y="1981147"/>
        <a:ext cx="3743659" cy="217914"/>
      </dsp:txXfrm>
    </dsp:sp>
    <dsp:sp modelId="{77065238-B4E4-4F69-85AD-3DDAF5DA5A17}">
      <dsp:nvSpPr>
        <dsp:cNvPr id="0" name=""/>
        <dsp:cNvSpPr/>
      </dsp:nvSpPr>
      <dsp:spPr>
        <a:xfrm>
          <a:off x="902195" y="1981147"/>
          <a:ext cx="217914" cy="217914"/>
        </a:xfrm>
        <a:prstGeom prst="ellipse">
          <a:avLst/>
        </a:prstGeom>
        <a:blipFill>
          <a:blip xmlns:r="http://schemas.openxmlformats.org/officeDocument/2006/relationships" r:embed="rId8">
            <a:extLst>
              <a:ext uri="{28A0092B-C50C-407E-A947-70E740481C1C}">
                <a14:useLocalDpi xmlns:a14="http://schemas.microsoft.com/office/drawing/2010/main" val="0"/>
              </a:ext>
            </a:extLst>
          </a:blip>
          <a:srcRect/>
          <a:stretch>
            <a:fillRect l="-28000" r="-28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94ABDD-5EF6-4922-A143-62D9089E37F5}">
      <dsp:nvSpPr>
        <dsp:cNvPr id="0" name=""/>
        <dsp:cNvSpPr/>
      </dsp:nvSpPr>
      <dsp:spPr>
        <a:xfrm rot="10800000">
          <a:off x="1011152" y="2264110"/>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Eat the green least vegetables to grow your immunity.</a:t>
          </a:r>
          <a:endParaRPr lang="en-IN" sz="500" kern="1200" dirty="0"/>
        </a:p>
      </dsp:txBody>
      <dsp:txXfrm rot="10800000">
        <a:off x="1065630" y="2264110"/>
        <a:ext cx="3743659" cy="217914"/>
      </dsp:txXfrm>
    </dsp:sp>
    <dsp:sp modelId="{12CD64F6-A305-4EC5-B66D-0C9C68E3050B}">
      <dsp:nvSpPr>
        <dsp:cNvPr id="0" name=""/>
        <dsp:cNvSpPr/>
      </dsp:nvSpPr>
      <dsp:spPr>
        <a:xfrm>
          <a:off x="902195" y="2264110"/>
          <a:ext cx="217914" cy="217914"/>
        </a:xfrm>
        <a:prstGeom prst="ellipse">
          <a:avLst/>
        </a:prstGeom>
        <a:blipFill>
          <a:blip xmlns:r="http://schemas.openxmlformats.org/officeDocument/2006/relationships" r:embed="rId9">
            <a:extLst>
              <a:ext uri="{28A0092B-C50C-407E-A947-70E740481C1C}">
                <a14:useLocalDpi xmlns:a14="http://schemas.microsoft.com/office/drawing/2010/main" val="0"/>
              </a:ext>
            </a:extLst>
          </a:blip>
          <a:srcRect/>
          <a:stretch>
            <a:fillRect l="-25000" r="-25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090F3C-233E-4282-B502-8D4FF0F8A469}">
      <dsp:nvSpPr>
        <dsp:cNvPr id="0" name=""/>
        <dsp:cNvSpPr/>
      </dsp:nvSpPr>
      <dsp:spPr>
        <a:xfrm rot="10800000">
          <a:off x="1011152" y="2547074"/>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Celebrate your festivals at your home instead of roaming outsides.</a:t>
          </a:r>
          <a:endParaRPr lang="en-IN" sz="500" kern="1200" dirty="0"/>
        </a:p>
      </dsp:txBody>
      <dsp:txXfrm rot="10800000">
        <a:off x="1065630" y="2547074"/>
        <a:ext cx="3743659" cy="217914"/>
      </dsp:txXfrm>
    </dsp:sp>
    <dsp:sp modelId="{9FD726D2-D5AE-441E-B326-92ED0487E30E}">
      <dsp:nvSpPr>
        <dsp:cNvPr id="0" name=""/>
        <dsp:cNvSpPr/>
      </dsp:nvSpPr>
      <dsp:spPr>
        <a:xfrm>
          <a:off x="902195" y="2547074"/>
          <a:ext cx="217914" cy="217914"/>
        </a:xfrm>
        <a:prstGeom prst="ellipse">
          <a:avLst/>
        </a:prstGeom>
        <a:blipFill>
          <a:blip xmlns:r="http://schemas.openxmlformats.org/officeDocument/2006/relationships" r:embed="rId10">
            <a:extLst>
              <a:ext uri="{28A0092B-C50C-407E-A947-70E740481C1C}">
                <a14:useLocalDpi xmlns:a14="http://schemas.microsoft.com/office/drawing/2010/main" val="0"/>
              </a:ext>
            </a:extLst>
          </a:blip>
          <a:srcRect/>
          <a:stretch>
            <a:fillRect l="-17000" r="-17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B93EBF-DB3A-4827-B028-2FE83618F86C}">
      <dsp:nvSpPr>
        <dsp:cNvPr id="0" name=""/>
        <dsp:cNvSpPr/>
      </dsp:nvSpPr>
      <dsp:spPr>
        <a:xfrm rot="10800000">
          <a:off x="1011152" y="2830037"/>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Use and throw the surgical mask after using it. Wash your masks daily with detergent.</a:t>
          </a:r>
          <a:endParaRPr lang="en-IN" sz="500" kern="1200" dirty="0"/>
        </a:p>
      </dsp:txBody>
      <dsp:txXfrm rot="10800000">
        <a:off x="1065630" y="2830037"/>
        <a:ext cx="3743659" cy="217914"/>
      </dsp:txXfrm>
    </dsp:sp>
    <dsp:sp modelId="{DFF5B730-C871-4C08-98D3-EBE2F9413C54}">
      <dsp:nvSpPr>
        <dsp:cNvPr id="0" name=""/>
        <dsp:cNvSpPr/>
      </dsp:nvSpPr>
      <dsp:spPr>
        <a:xfrm>
          <a:off x="902195" y="2830037"/>
          <a:ext cx="217914" cy="217914"/>
        </a:xfrm>
        <a:prstGeom prst="ellipse">
          <a:avLst/>
        </a:prstGeom>
        <a:blipFill>
          <a:blip xmlns:r="http://schemas.openxmlformats.org/officeDocument/2006/relationships" r:embed="rId11">
            <a:extLst>
              <a:ext uri="{28A0092B-C50C-407E-A947-70E740481C1C}">
                <a14:useLocalDpi xmlns:a14="http://schemas.microsoft.com/office/drawing/2010/main" val="0"/>
              </a:ext>
            </a:extLst>
          </a:blip>
          <a:srcRect/>
          <a:stretch>
            <a:fillRect l="-39000" r="-39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46A3FD-FBB6-4723-82F6-35CA173B5370}">
      <dsp:nvSpPr>
        <dsp:cNvPr id="0" name=""/>
        <dsp:cNvSpPr/>
      </dsp:nvSpPr>
      <dsp:spPr>
        <a:xfrm rot="10800000">
          <a:off x="1011152" y="3113000"/>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None/>
          </a:pPr>
          <a:r>
            <a:rPr lang="en-IN" sz="500" kern="1200" dirty="0"/>
            <a:t>Get the vaccine, not the virus. Fight COVID-19 bravely (</a:t>
          </a:r>
          <a:r>
            <a:rPr lang="en-IN" sz="500" b="0" i="0" kern="1200" dirty="0">
              <a:effectLst/>
              <a:latin typeface="Arial" panose="020B0604020202020204" pitchFamily="34" charset="0"/>
            </a:rPr>
            <a:t>Le et.al, 2020)</a:t>
          </a:r>
          <a:r>
            <a:rPr lang="en-IN" sz="500" kern="1200" dirty="0"/>
            <a:t>.</a:t>
          </a:r>
        </a:p>
      </dsp:txBody>
      <dsp:txXfrm rot="10800000">
        <a:off x="1065630" y="3113000"/>
        <a:ext cx="3743659" cy="217914"/>
      </dsp:txXfrm>
    </dsp:sp>
    <dsp:sp modelId="{8E3C1910-06A3-440A-9ED3-ED62AA911154}">
      <dsp:nvSpPr>
        <dsp:cNvPr id="0" name=""/>
        <dsp:cNvSpPr/>
      </dsp:nvSpPr>
      <dsp:spPr>
        <a:xfrm>
          <a:off x="902195" y="3113000"/>
          <a:ext cx="217914" cy="217914"/>
        </a:xfrm>
        <a:prstGeom prst="ellipse">
          <a:avLst/>
        </a:prstGeom>
        <a:blipFill>
          <a:blip xmlns:r="http://schemas.openxmlformats.org/officeDocument/2006/relationships" r:embed="rId12">
            <a:extLst>
              <a:ext uri="{28A0092B-C50C-407E-A947-70E740481C1C}">
                <a14:useLocalDpi xmlns:a14="http://schemas.microsoft.com/office/drawing/2010/main" val="0"/>
              </a:ext>
            </a:extLst>
          </a:blip>
          <a:srcRect/>
          <a:stretch>
            <a:fillRect l="-25000" r="-25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AF152B-3CC6-40F2-8519-5E7B6B0C2D75}">
      <dsp:nvSpPr>
        <dsp:cNvPr id="0" name=""/>
        <dsp:cNvSpPr/>
      </dsp:nvSpPr>
      <dsp:spPr>
        <a:xfrm rot="10800000">
          <a:off x="1011152" y="3395963"/>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Stay indoor and stop spreading the virus. Your health is the greatest wealth. Do not let coronavirus enjoy your health.</a:t>
          </a:r>
          <a:endParaRPr lang="en-IN" sz="500" kern="1200" dirty="0"/>
        </a:p>
      </dsp:txBody>
      <dsp:txXfrm rot="10800000">
        <a:off x="1065630" y="3395963"/>
        <a:ext cx="3743659" cy="217914"/>
      </dsp:txXfrm>
    </dsp:sp>
    <dsp:sp modelId="{D9EB2798-4E61-472C-A029-267FCC96BE6D}">
      <dsp:nvSpPr>
        <dsp:cNvPr id="0" name=""/>
        <dsp:cNvSpPr/>
      </dsp:nvSpPr>
      <dsp:spPr>
        <a:xfrm>
          <a:off x="902195" y="3395963"/>
          <a:ext cx="217914" cy="217914"/>
        </a:xfrm>
        <a:prstGeom prst="ellipse">
          <a:avLst/>
        </a:prstGeom>
        <a:blipFill>
          <a:blip xmlns:r="http://schemas.openxmlformats.org/officeDocument/2006/relationships" r:embed="rId13">
            <a:extLst>
              <a:ext uri="{28A0092B-C50C-407E-A947-70E740481C1C}">
                <a14:useLocalDpi xmlns:a14="http://schemas.microsoft.com/office/drawing/2010/main" val="0"/>
              </a:ext>
            </a:extLst>
          </a:blip>
          <a:srcRect/>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BF6F53-7A8D-42A6-A5D0-E95D36472348}">
      <dsp:nvSpPr>
        <dsp:cNvPr id="0" name=""/>
        <dsp:cNvSpPr/>
      </dsp:nvSpPr>
      <dsp:spPr>
        <a:xfrm rot="10800000">
          <a:off x="1011152" y="3678927"/>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Do you love yourself? Then avoid social gatherings at any cost. </a:t>
          </a:r>
          <a:endParaRPr lang="en-IN" sz="500" kern="1200" dirty="0"/>
        </a:p>
      </dsp:txBody>
      <dsp:txXfrm rot="10800000">
        <a:off x="1065630" y="3678927"/>
        <a:ext cx="3743659" cy="217914"/>
      </dsp:txXfrm>
    </dsp:sp>
    <dsp:sp modelId="{C5DCD073-366A-4CEA-84C4-EB455E2A6C86}">
      <dsp:nvSpPr>
        <dsp:cNvPr id="0" name=""/>
        <dsp:cNvSpPr/>
      </dsp:nvSpPr>
      <dsp:spPr>
        <a:xfrm>
          <a:off x="902195" y="3678927"/>
          <a:ext cx="217914" cy="217914"/>
        </a:xfrm>
        <a:prstGeom prst="ellipse">
          <a:avLst/>
        </a:prstGeom>
        <a:blipFill>
          <a:blip xmlns:r="http://schemas.openxmlformats.org/officeDocument/2006/relationships" r:embed="rId14">
            <a:extLst>
              <a:ext uri="{28A0092B-C50C-407E-A947-70E740481C1C}">
                <a14:useLocalDpi xmlns:a14="http://schemas.microsoft.com/office/drawing/2010/main" val="0"/>
              </a:ext>
            </a:extLst>
          </a:blip>
          <a:srcRect/>
          <a:stretch>
            <a:fillRect l="-39000" r="-39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3F450C-36DC-4609-8A94-C5A365369A26}">
      <dsp:nvSpPr>
        <dsp:cNvPr id="0" name=""/>
        <dsp:cNvSpPr/>
      </dsp:nvSpPr>
      <dsp:spPr>
        <a:xfrm rot="10800000">
          <a:off x="1011152" y="3961890"/>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dirty="0"/>
            <a:t>Feeling unwell? Are you feeling the symptoms of coronavirus? Don't panic. Cover your face and mouth and visit the hospital.</a:t>
          </a:r>
          <a:endParaRPr lang="en-IN" sz="500" kern="1200" dirty="0"/>
        </a:p>
      </dsp:txBody>
      <dsp:txXfrm rot="10800000">
        <a:off x="1065630" y="3961890"/>
        <a:ext cx="3743659" cy="217914"/>
      </dsp:txXfrm>
    </dsp:sp>
    <dsp:sp modelId="{D1C4FE12-B654-4066-8289-7ED009799B5F}">
      <dsp:nvSpPr>
        <dsp:cNvPr id="0" name=""/>
        <dsp:cNvSpPr/>
      </dsp:nvSpPr>
      <dsp:spPr>
        <a:xfrm>
          <a:off x="902195" y="3961890"/>
          <a:ext cx="217914" cy="217914"/>
        </a:xfrm>
        <a:prstGeom prst="ellipse">
          <a:avLst/>
        </a:prstGeom>
        <a:blipFill>
          <a:blip xmlns:r="http://schemas.openxmlformats.org/officeDocument/2006/relationships" r:embed="rId15">
            <a:extLst>
              <a:ext uri="{28A0092B-C50C-407E-A947-70E740481C1C}">
                <a14:useLocalDpi xmlns:a14="http://schemas.microsoft.com/office/drawing/2010/main" val="0"/>
              </a:ext>
            </a:extLst>
          </a:blip>
          <a:srcRect/>
          <a:stretch>
            <a:fillRect l="-37000" r="-37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5E7FE0-C193-4AA6-AE60-3AA5339A083D}">
      <dsp:nvSpPr>
        <dsp:cNvPr id="0" name=""/>
        <dsp:cNvSpPr/>
      </dsp:nvSpPr>
      <dsp:spPr>
        <a:xfrm rot="10800000">
          <a:off x="1011152" y="4244853"/>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None/>
          </a:pPr>
          <a:r>
            <a:rPr lang="en-IN" sz="500" kern="1200"/>
            <a:t>Care for your family, so stay indoors and come out only in an emergency.</a:t>
          </a:r>
          <a:endParaRPr lang="en-IN" sz="500" kern="1200" dirty="0"/>
        </a:p>
      </dsp:txBody>
      <dsp:txXfrm rot="10800000">
        <a:off x="1065630" y="4244853"/>
        <a:ext cx="3743659" cy="217914"/>
      </dsp:txXfrm>
    </dsp:sp>
    <dsp:sp modelId="{A6CC62B4-80CD-4102-A4B3-562AA68C7A6C}">
      <dsp:nvSpPr>
        <dsp:cNvPr id="0" name=""/>
        <dsp:cNvSpPr/>
      </dsp:nvSpPr>
      <dsp:spPr>
        <a:xfrm>
          <a:off x="902195" y="4244853"/>
          <a:ext cx="217914" cy="217914"/>
        </a:xfrm>
        <a:prstGeom prst="ellipse">
          <a:avLst/>
        </a:prstGeom>
        <a:blipFill>
          <a:blip xmlns:r="http://schemas.openxmlformats.org/officeDocument/2006/relationships" r:embed="rId16">
            <a:extLst>
              <a:ext uri="{28A0092B-C50C-407E-A947-70E740481C1C}">
                <a14:useLocalDpi xmlns:a14="http://schemas.microsoft.com/office/drawing/2010/main" val="0"/>
              </a:ext>
            </a:extLst>
          </a:blip>
          <a:srcRect/>
          <a:stretch>
            <a:fillRect l="-25000" r="-25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FDF906-54EF-4CB6-BFF0-359FD7178DE4}">
      <dsp:nvSpPr>
        <dsp:cNvPr id="0" name=""/>
        <dsp:cNvSpPr/>
      </dsp:nvSpPr>
      <dsp:spPr>
        <a:xfrm rot="10800000">
          <a:off x="1011152" y="4527816"/>
          <a:ext cx="3798137" cy="217914"/>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94" tIns="19050" rIns="3556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IN" sz="500" u="none" kern="1200"/>
            <a:t>Are you a COVID patient? Drink lots of fluid and help the virus to go out from your body.</a:t>
          </a:r>
          <a:endParaRPr lang="en-IN" sz="500" kern="1200" dirty="0"/>
        </a:p>
      </dsp:txBody>
      <dsp:txXfrm rot="10800000">
        <a:off x="1065630" y="4527816"/>
        <a:ext cx="3743659" cy="217914"/>
      </dsp:txXfrm>
    </dsp:sp>
    <dsp:sp modelId="{DC8AA250-8A3D-4DBF-9606-48FE484E5194}">
      <dsp:nvSpPr>
        <dsp:cNvPr id="0" name=""/>
        <dsp:cNvSpPr/>
      </dsp:nvSpPr>
      <dsp:spPr>
        <a:xfrm>
          <a:off x="906788" y="4528221"/>
          <a:ext cx="217914" cy="217914"/>
        </a:xfrm>
        <a:prstGeom prst="ellipse">
          <a:avLst/>
        </a:prstGeom>
        <a:blipFill>
          <a:blip xmlns:r="http://schemas.openxmlformats.org/officeDocument/2006/relationships" r:embed="rId17">
            <a:extLst>
              <a:ext uri="{28A0092B-C50C-407E-A947-70E740481C1C}">
                <a14:useLocalDpi xmlns:a14="http://schemas.microsoft.com/office/drawing/2010/main" val="0"/>
              </a:ext>
            </a:extLst>
          </a:blip>
          <a:srcRect/>
          <a:stretch>
            <a:fillRect l="-95000" r="-95000"/>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642208" y="2630943"/>
            <a:ext cx="4043234" cy="1814322"/>
          </a:xfrm>
          <a:solidFill>
            <a:srgbClr val="FFFFFF"/>
          </a:solidFill>
          <a:ln w="38100">
            <a:solidFill>
              <a:srgbClr val="404040"/>
            </a:solidFill>
          </a:ln>
        </p:spPr>
        <p:txBody>
          <a:bodyPr lIns="274320" rIns="274320" anchor="ctr" anchorCtr="1">
            <a:normAutofit/>
          </a:bodyPr>
          <a:lstStyle>
            <a:lvl1pPr algn="ctr">
              <a:defRPr sz="2039">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1177744" y="4797873"/>
            <a:ext cx="2972163" cy="1366754"/>
          </a:xfrm>
          <a:noFill/>
        </p:spPr>
        <p:txBody>
          <a:bodyPr>
            <a:normAutofit/>
          </a:bodyPr>
          <a:lstStyle>
            <a:lvl1pPr marL="0" indent="0" algn="ctr">
              <a:buNone/>
              <a:defRPr sz="1107">
                <a:solidFill>
                  <a:schemeClr val="tx1">
                    <a:lumMod val="75000"/>
                    <a:lumOff val="25000"/>
                  </a:schemeClr>
                </a:solidFill>
              </a:defRPr>
            </a:lvl1pPr>
            <a:lvl2pPr marL="266365" indent="0" algn="ctr">
              <a:buNone/>
              <a:defRPr sz="1107"/>
            </a:lvl2pPr>
            <a:lvl3pPr marL="532729" indent="0" algn="ctr">
              <a:buNone/>
              <a:defRPr sz="1049"/>
            </a:lvl3pPr>
            <a:lvl4pPr marL="799094" indent="0" algn="ctr">
              <a:buNone/>
              <a:defRPr sz="932"/>
            </a:lvl4pPr>
            <a:lvl5pPr marL="1065459" indent="0" algn="ctr">
              <a:buNone/>
              <a:defRPr sz="932"/>
            </a:lvl5pPr>
            <a:lvl6pPr marL="1331824" indent="0" algn="ctr">
              <a:buNone/>
              <a:defRPr sz="932"/>
            </a:lvl6pPr>
            <a:lvl7pPr marL="1598188" indent="0" algn="ctr">
              <a:buNone/>
              <a:defRPr sz="932"/>
            </a:lvl7pPr>
            <a:lvl8pPr marL="1864553" indent="0" algn="ctr">
              <a:buNone/>
              <a:defRPr sz="932"/>
            </a:lvl8pPr>
            <a:lvl9pPr marL="2130918" indent="0" algn="ctr">
              <a:buNone/>
              <a:defRPr sz="932"/>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4E721EC-FBDA-4B65-AF5C-621BE80101B9}" type="datetimeFigureOut">
              <a:rPr lang="en-IN" smtClean="0"/>
              <a:t>24-03-2021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37507914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E721EC-FBDA-4B65-AF5C-621BE80101B9}" type="datetimeFigureOut">
              <a:rPr lang="en-IN" smtClean="0"/>
              <a:t>24-03-2021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2018243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644646" y="2630943"/>
            <a:ext cx="4043686" cy="1814322"/>
          </a:xfrm>
          <a:solidFill>
            <a:srgbClr val="FFFFFF"/>
          </a:solidFill>
          <a:ln w="38100">
            <a:solidFill>
              <a:srgbClr val="404040"/>
            </a:solidFill>
          </a:ln>
        </p:spPr>
        <p:txBody>
          <a:bodyPr lIns="274320" rIns="274320" anchor="ctr" anchorCtr="1">
            <a:normAutofit/>
          </a:bodyPr>
          <a:lstStyle>
            <a:lvl1pPr>
              <a:defRPr sz="2039">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1177744" y="4797786"/>
            <a:ext cx="2972163" cy="1394519"/>
          </a:xfrm>
        </p:spPr>
        <p:txBody>
          <a:bodyPr anchor="t" anchorCtr="1">
            <a:normAutofit/>
          </a:bodyPr>
          <a:lstStyle>
            <a:lvl1pPr marL="0" indent="0">
              <a:buNone/>
              <a:defRPr sz="1107">
                <a:solidFill>
                  <a:schemeClr val="tx1"/>
                </a:solidFill>
              </a:defRPr>
            </a:lvl1pPr>
            <a:lvl2pPr marL="266365" indent="0">
              <a:buNone/>
              <a:defRPr sz="1107">
                <a:solidFill>
                  <a:schemeClr val="tx1">
                    <a:tint val="75000"/>
                  </a:schemeClr>
                </a:solidFill>
              </a:defRPr>
            </a:lvl2pPr>
            <a:lvl3pPr marL="532729" indent="0">
              <a:buNone/>
              <a:defRPr sz="1049">
                <a:solidFill>
                  <a:schemeClr val="tx1">
                    <a:tint val="75000"/>
                  </a:schemeClr>
                </a:solidFill>
              </a:defRPr>
            </a:lvl3pPr>
            <a:lvl4pPr marL="799094" indent="0">
              <a:buNone/>
              <a:defRPr sz="932">
                <a:solidFill>
                  <a:schemeClr val="tx1">
                    <a:tint val="75000"/>
                  </a:schemeClr>
                </a:solidFill>
              </a:defRPr>
            </a:lvl4pPr>
            <a:lvl5pPr marL="1065459" indent="0">
              <a:buNone/>
              <a:defRPr sz="932">
                <a:solidFill>
                  <a:schemeClr val="tx1">
                    <a:tint val="75000"/>
                  </a:schemeClr>
                </a:solidFill>
              </a:defRPr>
            </a:lvl5pPr>
            <a:lvl6pPr marL="1331824" indent="0">
              <a:buNone/>
              <a:defRPr sz="932">
                <a:solidFill>
                  <a:schemeClr val="tx1">
                    <a:tint val="75000"/>
                  </a:schemeClr>
                </a:solidFill>
              </a:defRPr>
            </a:lvl6pPr>
            <a:lvl7pPr marL="1598188" indent="0">
              <a:buNone/>
              <a:defRPr sz="932">
                <a:solidFill>
                  <a:schemeClr val="tx1">
                    <a:tint val="75000"/>
                  </a:schemeClr>
                </a:solidFill>
              </a:defRPr>
            </a:lvl7pPr>
            <a:lvl8pPr marL="1864553" indent="0">
              <a:buNone/>
              <a:defRPr sz="932">
                <a:solidFill>
                  <a:schemeClr val="tx1">
                    <a:tint val="75000"/>
                  </a:schemeClr>
                </a:solidFill>
              </a:defRPr>
            </a:lvl8pPr>
            <a:lvl9pPr marL="2130918" indent="0">
              <a:buNone/>
              <a:defRPr sz="932">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E4E721EC-FBDA-4B65-AF5C-621BE80101B9}" type="datetimeFigureOut">
              <a:rPr lang="en-IN" smtClean="0"/>
              <a:t>24-03-2021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42618445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42208" y="2907955"/>
            <a:ext cx="1915730" cy="341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769712" y="2907955"/>
            <a:ext cx="1917183" cy="341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4E721EC-FBDA-4B65-AF5C-621BE80101B9}" type="datetimeFigureOut">
              <a:rPr lang="en-IN" smtClean="0"/>
              <a:t>24-03-2021</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673726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42207" y="2550133"/>
            <a:ext cx="1915731" cy="776126"/>
          </a:xfrm>
        </p:spPr>
        <p:txBody>
          <a:bodyPr anchor="b" anchorCtr="1">
            <a:normAutofit/>
          </a:bodyPr>
          <a:lstStyle>
            <a:lvl1pPr marL="0" indent="0" algn="ctr">
              <a:buNone/>
              <a:defRPr sz="1107" b="0" cap="all" spc="58" baseline="0">
                <a:solidFill>
                  <a:schemeClr val="accent2">
                    <a:lumMod val="75000"/>
                  </a:schemeClr>
                </a:solidFill>
              </a:defRPr>
            </a:lvl1pPr>
            <a:lvl2pPr marL="266365" indent="0">
              <a:buNone/>
              <a:defRPr sz="1107" b="1"/>
            </a:lvl2pPr>
            <a:lvl3pPr marL="532729" indent="0">
              <a:buNone/>
              <a:defRPr sz="1049" b="1"/>
            </a:lvl3pPr>
            <a:lvl4pPr marL="799094" indent="0">
              <a:buNone/>
              <a:defRPr sz="932" b="1"/>
            </a:lvl4pPr>
            <a:lvl5pPr marL="1065459" indent="0">
              <a:buNone/>
              <a:defRPr sz="932" b="1"/>
            </a:lvl5pPr>
            <a:lvl6pPr marL="1331824" indent="0">
              <a:buNone/>
              <a:defRPr sz="932" b="1"/>
            </a:lvl6pPr>
            <a:lvl7pPr marL="1598188" indent="0">
              <a:buNone/>
              <a:defRPr sz="932" b="1"/>
            </a:lvl7pPr>
            <a:lvl8pPr marL="1864553" indent="0">
              <a:buNone/>
              <a:defRPr sz="932" b="1"/>
            </a:lvl8pPr>
            <a:lvl9pPr marL="2130918" indent="0">
              <a:buNone/>
              <a:defRPr sz="932" b="1"/>
            </a:lvl9pPr>
          </a:lstStyle>
          <a:p>
            <a:pPr lvl="0"/>
            <a:r>
              <a:rPr lang="en-US"/>
              <a:t>Click to edit Master text styles</a:t>
            </a:r>
          </a:p>
        </p:txBody>
      </p:sp>
      <p:sp>
        <p:nvSpPr>
          <p:cNvPr id="4" name="Content Placeholder 3"/>
          <p:cNvSpPr>
            <a:spLocks noGrp="1"/>
          </p:cNvSpPr>
          <p:nvPr>
            <p:ph sz="half" idx="2"/>
          </p:nvPr>
        </p:nvSpPr>
        <p:spPr>
          <a:xfrm>
            <a:off x="642207" y="3464851"/>
            <a:ext cx="1915731" cy="28624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2769712" y="3464851"/>
            <a:ext cx="1917183" cy="2862465"/>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2769712" y="2550133"/>
            <a:ext cx="1917183" cy="776126"/>
          </a:xfrm>
        </p:spPr>
        <p:txBody>
          <a:bodyPr anchor="b" anchorCtr="1">
            <a:normAutofit/>
          </a:bodyPr>
          <a:lstStyle>
            <a:lvl1pPr marL="0" indent="0" algn="ctr">
              <a:buNone/>
              <a:defRPr sz="1107" b="0" cap="all" spc="58" baseline="0">
                <a:solidFill>
                  <a:schemeClr val="accent2">
                    <a:lumMod val="75000"/>
                  </a:schemeClr>
                </a:solidFill>
              </a:defRPr>
            </a:lvl1pPr>
            <a:lvl2pPr marL="266365" indent="0">
              <a:buNone/>
              <a:defRPr sz="1107" b="1"/>
            </a:lvl2pPr>
            <a:lvl3pPr marL="532729" indent="0">
              <a:buNone/>
              <a:defRPr sz="1049" b="1"/>
            </a:lvl3pPr>
            <a:lvl4pPr marL="799094" indent="0">
              <a:buNone/>
              <a:defRPr sz="932" b="1"/>
            </a:lvl4pPr>
            <a:lvl5pPr marL="1065459" indent="0">
              <a:buNone/>
              <a:defRPr sz="932" b="1"/>
            </a:lvl5pPr>
            <a:lvl6pPr marL="1331824" indent="0">
              <a:buNone/>
              <a:defRPr sz="932" b="1"/>
            </a:lvl6pPr>
            <a:lvl7pPr marL="1598188" indent="0">
              <a:buNone/>
              <a:defRPr sz="932" b="1"/>
            </a:lvl7pPr>
            <a:lvl8pPr marL="1864553" indent="0">
              <a:buNone/>
              <a:defRPr sz="932" b="1"/>
            </a:lvl8pPr>
            <a:lvl9pPr marL="2130918" indent="0">
              <a:buNone/>
              <a:defRPr sz="932" b="1"/>
            </a:lvl9pPr>
          </a:lstStyle>
          <a:p>
            <a:pPr lvl="0"/>
            <a:r>
              <a:rPr lang="en-US"/>
              <a:t>Click to edit Master text styles</a:t>
            </a:r>
          </a:p>
        </p:txBody>
      </p:sp>
      <p:sp>
        <p:nvSpPr>
          <p:cNvPr id="7" name="Date Placeholder 6"/>
          <p:cNvSpPr>
            <a:spLocks noGrp="1"/>
          </p:cNvSpPr>
          <p:nvPr>
            <p:ph type="dt" sz="half" idx="10"/>
          </p:nvPr>
        </p:nvSpPr>
        <p:spPr/>
        <p:txBody>
          <a:bodyPr/>
          <a:lstStyle/>
          <a:p>
            <a:fld id="{E4E721EC-FBDA-4B65-AF5C-621BE80101B9}" type="datetimeFigureOut">
              <a:rPr lang="en-IN" smtClean="0"/>
              <a:t>24-03-2021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D40ADD6-E07F-45C4-9FEE-1223FE4FE449}"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384716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E721EC-FBDA-4B65-AF5C-621BE80101B9}" type="datetimeFigureOut">
              <a:rPr lang="en-IN" smtClean="0"/>
              <a:t>24-03-2021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3554536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E721EC-FBDA-4B65-AF5C-621BE80101B9}" type="datetimeFigureOut">
              <a:rPr lang="en-IN" smtClean="0"/>
              <a:t>24-03-2021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2687898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663825" cy="75596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373299" y="2473407"/>
            <a:ext cx="1917228" cy="1258289"/>
          </a:xfrm>
          <a:solidFill>
            <a:srgbClr val="FFFFFF"/>
          </a:solidFill>
          <a:ln>
            <a:solidFill>
              <a:srgbClr val="404040"/>
            </a:solidFill>
          </a:ln>
        </p:spPr>
        <p:txBody>
          <a:bodyPr anchor="ctr" anchorCtr="1">
            <a:normAutofit/>
          </a:bodyPr>
          <a:lstStyle>
            <a:lvl1pPr>
              <a:defRPr sz="1223">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2943527" y="887002"/>
            <a:ext cx="2104422" cy="5785671"/>
          </a:xfrm>
        </p:spPr>
        <p:txBody>
          <a:bodyPr>
            <a:normAutofit/>
          </a:bodyPr>
          <a:lstStyle>
            <a:lvl1pPr>
              <a:defRPr sz="1107">
                <a:solidFill>
                  <a:schemeClr val="tx1"/>
                </a:solidFill>
              </a:defRPr>
            </a:lvl1pPr>
            <a:lvl2pPr>
              <a:defRPr sz="932">
                <a:solidFill>
                  <a:schemeClr val="tx1"/>
                </a:solidFill>
              </a:defRPr>
            </a:lvl2pPr>
            <a:lvl3pPr>
              <a:defRPr sz="932">
                <a:solidFill>
                  <a:schemeClr val="tx1"/>
                </a:solidFill>
              </a:defRPr>
            </a:lvl3pPr>
            <a:lvl4pPr>
              <a:defRPr sz="932">
                <a:solidFill>
                  <a:schemeClr val="tx1"/>
                </a:solidFill>
              </a:defRPr>
            </a:lvl4pPr>
            <a:lvl5pPr>
              <a:defRPr sz="932">
                <a:solidFill>
                  <a:schemeClr val="tx1"/>
                </a:solidFill>
              </a:defRPr>
            </a:lvl5pPr>
            <a:lvl6pPr>
              <a:defRPr sz="932"/>
            </a:lvl6pPr>
            <a:lvl7pPr>
              <a:defRPr sz="932"/>
            </a:lvl7pPr>
            <a:lvl8pPr>
              <a:defRPr sz="932"/>
            </a:lvl8pPr>
            <a:lvl9pPr>
              <a:defRPr sz="9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2797" y="3913127"/>
            <a:ext cx="1658231" cy="2418518"/>
          </a:xfrm>
        </p:spPr>
        <p:txBody>
          <a:bodyPr anchor="t" anchorCtr="1">
            <a:normAutofit/>
          </a:bodyPr>
          <a:lstStyle>
            <a:lvl1pPr marL="0" indent="0" algn="ctr">
              <a:buNone/>
              <a:defRPr sz="874">
                <a:solidFill>
                  <a:srgbClr val="FFFFFF"/>
                </a:solidFill>
              </a:defRPr>
            </a:lvl1pPr>
            <a:lvl2pPr marL="266365" indent="0">
              <a:buNone/>
              <a:defRPr sz="816"/>
            </a:lvl2pPr>
            <a:lvl3pPr marL="532729" indent="0">
              <a:buNone/>
              <a:defRPr sz="699"/>
            </a:lvl3pPr>
            <a:lvl4pPr marL="799094" indent="0">
              <a:buNone/>
              <a:defRPr sz="583"/>
            </a:lvl4pPr>
            <a:lvl5pPr marL="1065459" indent="0">
              <a:buNone/>
              <a:defRPr sz="583"/>
            </a:lvl5pPr>
            <a:lvl6pPr marL="1331824" indent="0">
              <a:buNone/>
              <a:defRPr sz="583"/>
            </a:lvl6pPr>
            <a:lvl7pPr marL="1598188" indent="0">
              <a:buNone/>
              <a:defRPr sz="583"/>
            </a:lvl7pPr>
            <a:lvl8pPr marL="1864553" indent="0">
              <a:buNone/>
              <a:defRPr sz="583"/>
            </a:lvl8pPr>
            <a:lvl9pPr marL="2130918" indent="0">
              <a:buNone/>
              <a:defRPr sz="583"/>
            </a:lvl9pPr>
          </a:lstStyle>
          <a:p>
            <a:pPr lvl="0"/>
            <a:r>
              <a:rPr lang="en-US"/>
              <a:t>Click to edit Master text styles</a:t>
            </a:r>
          </a:p>
        </p:txBody>
      </p:sp>
      <p:sp>
        <p:nvSpPr>
          <p:cNvPr id="9" name="Date Placeholder 8"/>
          <p:cNvSpPr>
            <a:spLocks noGrp="1"/>
          </p:cNvSpPr>
          <p:nvPr>
            <p:ph type="dt" sz="half" idx="10"/>
          </p:nvPr>
        </p:nvSpPr>
        <p:spPr/>
        <p:txBody>
          <a:bodyPr/>
          <a:lstStyle/>
          <a:p>
            <a:fld id="{E4E721EC-FBDA-4B65-AF5C-621BE80101B9}" type="datetimeFigureOut">
              <a:rPr lang="en-IN" smtClean="0"/>
              <a:t>24-03-2021</a:t>
            </a:fld>
            <a:endParaRPr lang="en-IN"/>
          </a:p>
        </p:txBody>
      </p:sp>
      <p:sp>
        <p:nvSpPr>
          <p:cNvPr id="10" name="Footer Placeholder 9"/>
          <p:cNvSpPr>
            <a:spLocks noGrp="1"/>
          </p:cNvSpPr>
          <p:nvPr>
            <p:ph type="ftr" sz="quarter" idx="11"/>
          </p:nvPr>
        </p:nvSpPr>
        <p:spPr>
          <a:xfrm>
            <a:off x="373298" y="6874264"/>
            <a:ext cx="2217756" cy="352785"/>
          </a:xfrm>
        </p:spPr>
        <p:txBody>
          <a:bodyPr>
            <a:normAutofit/>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1460977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2663824" cy="75596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372936" y="2473405"/>
            <a:ext cx="1917954" cy="1259946"/>
          </a:xfrm>
          <a:solidFill>
            <a:srgbClr val="FFFFFF"/>
          </a:solidFill>
          <a:ln>
            <a:solidFill>
              <a:srgbClr val="262626"/>
            </a:solidFill>
          </a:ln>
        </p:spPr>
        <p:txBody>
          <a:bodyPr anchor="ctr" anchorCtr="1">
            <a:noAutofit/>
          </a:bodyPr>
          <a:lstStyle>
            <a:lvl1pPr>
              <a:defRPr sz="1223">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663825" y="-46487"/>
            <a:ext cx="2666489" cy="7559675"/>
          </a:xfrm>
          <a:solidFill>
            <a:schemeClr val="bg1">
              <a:lumMod val="75000"/>
            </a:schemeClr>
          </a:solidFill>
        </p:spPr>
        <p:txBody>
          <a:bodyPr anchor="t"/>
          <a:lstStyle>
            <a:lvl1pPr marL="0" indent="0">
              <a:buNone/>
              <a:defRPr sz="1864">
                <a:solidFill>
                  <a:schemeClr val="bg1">
                    <a:lumMod val="85000"/>
                    <a:lumOff val="15000"/>
                  </a:schemeClr>
                </a:solidFill>
              </a:defRPr>
            </a:lvl1pPr>
            <a:lvl2pPr marL="266365" indent="0">
              <a:buNone/>
              <a:defRPr sz="1631"/>
            </a:lvl2pPr>
            <a:lvl3pPr marL="532729" indent="0">
              <a:buNone/>
              <a:defRPr sz="1398"/>
            </a:lvl3pPr>
            <a:lvl4pPr marL="799094" indent="0">
              <a:buNone/>
              <a:defRPr sz="1165"/>
            </a:lvl4pPr>
            <a:lvl5pPr marL="1065459" indent="0">
              <a:buNone/>
              <a:defRPr sz="1165"/>
            </a:lvl5pPr>
            <a:lvl6pPr marL="1331824" indent="0">
              <a:buNone/>
              <a:defRPr sz="1165"/>
            </a:lvl6pPr>
            <a:lvl7pPr marL="1598188" indent="0">
              <a:buNone/>
              <a:defRPr sz="1165"/>
            </a:lvl7pPr>
            <a:lvl8pPr marL="1864553" indent="0">
              <a:buNone/>
              <a:defRPr sz="1165"/>
            </a:lvl8pPr>
            <a:lvl9pPr marL="2130918" indent="0">
              <a:buNone/>
              <a:defRPr sz="1165"/>
            </a:lvl9pPr>
          </a:lstStyle>
          <a:p>
            <a:r>
              <a:rPr lang="en-US"/>
              <a:t>Click icon to add picture</a:t>
            </a:r>
            <a:endParaRPr lang="en-US" dirty="0"/>
          </a:p>
        </p:txBody>
      </p:sp>
      <p:sp>
        <p:nvSpPr>
          <p:cNvPr id="4" name="Text Placeholder 3"/>
          <p:cNvSpPr>
            <a:spLocks noGrp="1"/>
          </p:cNvSpPr>
          <p:nvPr>
            <p:ph type="body" sz="half" idx="2"/>
          </p:nvPr>
        </p:nvSpPr>
        <p:spPr>
          <a:xfrm>
            <a:off x="502797" y="3913129"/>
            <a:ext cx="1658231" cy="2418519"/>
          </a:xfrm>
        </p:spPr>
        <p:txBody>
          <a:bodyPr anchor="t" anchorCtr="1">
            <a:normAutofit/>
          </a:bodyPr>
          <a:lstStyle>
            <a:lvl1pPr marL="0" indent="0" algn="ctr">
              <a:buNone/>
              <a:defRPr sz="874">
                <a:solidFill>
                  <a:srgbClr val="FFFFFF"/>
                </a:solidFill>
              </a:defRPr>
            </a:lvl1pPr>
            <a:lvl2pPr marL="266365" indent="0">
              <a:buNone/>
              <a:defRPr sz="816"/>
            </a:lvl2pPr>
            <a:lvl3pPr marL="532729" indent="0">
              <a:buNone/>
              <a:defRPr sz="699"/>
            </a:lvl3pPr>
            <a:lvl4pPr marL="799094" indent="0">
              <a:buNone/>
              <a:defRPr sz="583"/>
            </a:lvl4pPr>
            <a:lvl5pPr marL="1065459" indent="0">
              <a:buNone/>
              <a:defRPr sz="583"/>
            </a:lvl5pPr>
            <a:lvl6pPr marL="1331824" indent="0">
              <a:buNone/>
              <a:defRPr sz="583"/>
            </a:lvl6pPr>
            <a:lvl7pPr marL="1598188" indent="0">
              <a:buNone/>
              <a:defRPr sz="583"/>
            </a:lvl7pPr>
            <a:lvl8pPr marL="1864553" indent="0">
              <a:buNone/>
              <a:defRPr sz="583"/>
            </a:lvl8pPr>
            <a:lvl9pPr marL="2130918" indent="0">
              <a:buNone/>
              <a:defRPr sz="583"/>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4E721EC-FBDA-4B65-AF5C-621BE80101B9}" type="datetimeFigureOut">
              <a:rPr lang="en-IN" smtClean="0"/>
              <a:t>24-03-2021</a:t>
            </a:fld>
            <a:endParaRPr lang="en-IN"/>
          </a:p>
        </p:txBody>
      </p:sp>
      <p:sp>
        <p:nvSpPr>
          <p:cNvPr id="9" name="Footer Placeholder 8"/>
          <p:cNvSpPr>
            <a:spLocks noGrp="1"/>
          </p:cNvSpPr>
          <p:nvPr>
            <p:ph type="ftr" sz="quarter" idx="11"/>
          </p:nvPr>
        </p:nvSpPr>
        <p:spPr>
          <a:xfrm>
            <a:off x="372936" y="6874264"/>
            <a:ext cx="2216302" cy="352785"/>
          </a:xfrm>
        </p:spPr>
        <p:txBody>
          <a:bodyPr>
            <a:normAutofit/>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41493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E721EC-FBDA-4B65-AF5C-621BE80101B9}" type="datetimeFigureOut">
              <a:rPr lang="en-IN" smtClean="0"/>
              <a:t>24-03-2021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217379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81229" y="1033156"/>
            <a:ext cx="614082" cy="54933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35745" y="1033156"/>
            <a:ext cx="2747826" cy="54933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E721EC-FBDA-4B65-AF5C-621BE80101B9}" type="datetimeFigureOut">
              <a:rPr lang="en-IN" smtClean="0"/>
              <a:t>24-03-2021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D40ADD6-E07F-45C4-9FEE-1223FE4FE449}" type="slidenum">
              <a:rPr lang="en-IN" smtClean="0"/>
              <a:t>‹#›</a:t>
            </a:fld>
            <a:endParaRPr lang="en-IN"/>
          </a:p>
        </p:txBody>
      </p:sp>
    </p:spTree>
    <p:extLst>
      <p:ext uri="{BB962C8B-B14F-4D97-AF65-F5344CB8AC3E}">
        <p14:creationId xmlns:p14="http://schemas.microsoft.com/office/powerpoint/2010/main" val="3765013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935745" y="1063394"/>
            <a:ext cx="3459567" cy="13103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35745" y="2907957"/>
            <a:ext cx="3459567" cy="34193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483565" y="6877139"/>
            <a:ext cx="1203330" cy="357115"/>
          </a:xfrm>
          <a:prstGeom prst="rect">
            <a:avLst/>
          </a:prstGeom>
        </p:spPr>
        <p:txBody>
          <a:bodyPr vert="horz" lIns="91440" tIns="45720" rIns="91440" bIns="45720" rtlCol="0" anchor="ctr"/>
          <a:lstStyle>
            <a:lvl1pPr algn="r">
              <a:defRPr sz="583">
                <a:solidFill>
                  <a:schemeClr val="tx1">
                    <a:alpha val="70000"/>
                  </a:schemeClr>
                </a:solidFill>
              </a:defRPr>
            </a:lvl1pPr>
          </a:lstStyle>
          <a:p>
            <a:fld id="{E4E721EC-FBDA-4B65-AF5C-621BE80101B9}" type="datetimeFigureOut">
              <a:rPr lang="en-IN" smtClean="0"/>
              <a:t>24-03-2021</a:t>
            </a:fld>
            <a:endParaRPr lang="en-IN"/>
          </a:p>
        </p:txBody>
      </p:sp>
      <p:sp>
        <p:nvSpPr>
          <p:cNvPr id="5" name="Footer Placeholder 4"/>
          <p:cNvSpPr>
            <a:spLocks noGrp="1"/>
          </p:cNvSpPr>
          <p:nvPr>
            <p:ph type="ftr" sz="quarter" idx="3"/>
          </p:nvPr>
        </p:nvSpPr>
        <p:spPr>
          <a:xfrm>
            <a:off x="642207" y="6874264"/>
            <a:ext cx="2654890" cy="352785"/>
          </a:xfrm>
          <a:prstGeom prst="rect">
            <a:avLst/>
          </a:prstGeom>
        </p:spPr>
        <p:txBody>
          <a:bodyPr vert="horz" lIns="91440" tIns="45720" rIns="91440" bIns="45720" rtlCol="0" anchor="ctr"/>
          <a:lstStyle>
            <a:lvl1pPr algn="l">
              <a:defRPr sz="583">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4801010" y="6854105"/>
            <a:ext cx="213106" cy="403183"/>
          </a:xfrm>
          <a:prstGeom prst="ellipse">
            <a:avLst/>
          </a:prstGeom>
          <a:solidFill>
            <a:srgbClr val="1D1D1D">
              <a:alpha val="69804"/>
            </a:srgbClr>
          </a:solidFill>
        </p:spPr>
        <p:txBody>
          <a:bodyPr vert="horz" lIns="18288" tIns="45720" rIns="18288" bIns="45720" rtlCol="0" anchor="ctr">
            <a:noAutofit/>
          </a:bodyPr>
          <a:lstStyle>
            <a:lvl1pPr algn="ctr">
              <a:defRPr sz="641" spc="0" baseline="0">
                <a:solidFill>
                  <a:srgbClr val="FFFFFF"/>
                </a:solidFill>
              </a:defRPr>
            </a:lvl1pPr>
          </a:lstStyle>
          <a:p>
            <a:fld id="{3D40ADD6-E07F-45C4-9FEE-1223FE4FE449}" type="slidenum">
              <a:rPr lang="en-IN" smtClean="0"/>
              <a:t>‹#›</a:t>
            </a:fld>
            <a:endParaRPr lang="en-IN"/>
          </a:p>
        </p:txBody>
      </p:sp>
    </p:spTree>
    <p:extLst>
      <p:ext uri="{BB962C8B-B14F-4D97-AF65-F5344CB8AC3E}">
        <p14:creationId xmlns:p14="http://schemas.microsoft.com/office/powerpoint/2010/main" val="1843349709"/>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Lst>
  <p:txStyles>
    <p:titleStyle>
      <a:lvl1pPr algn="ctr" defTabSz="532729" rtl="0" eaLnBrk="1" latinLnBrk="0" hangingPunct="1">
        <a:lnSpc>
          <a:spcPct val="90000"/>
        </a:lnSpc>
        <a:spcBef>
          <a:spcPct val="0"/>
        </a:spcBef>
        <a:buNone/>
        <a:defRPr sz="1515" kern="1200" cap="all" spc="117" baseline="0">
          <a:solidFill>
            <a:srgbClr val="262626"/>
          </a:solidFill>
          <a:latin typeface="+mj-lt"/>
          <a:ea typeface="+mj-ea"/>
          <a:cs typeface="+mj-cs"/>
        </a:defRPr>
      </a:lvl1pPr>
    </p:titleStyle>
    <p:bodyStyle>
      <a:lvl1pPr marL="133182" indent="-133182" algn="l" defTabSz="532729" rtl="0" eaLnBrk="1" latinLnBrk="0" hangingPunct="1">
        <a:lnSpc>
          <a:spcPct val="100000"/>
        </a:lnSpc>
        <a:spcBef>
          <a:spcPts val="583"/>
        </a:spcBef>
        <a:buClr>
          <a:schemeClr val="accent2"/>
        </a:buClr>
        <a:buFont typeface="Arial" panose="020B0604020202020204" pitchFamily="34" charset="0"/>
        <a:buChar char="•"/>
        <a:defRPr sz="1049" kern="1200">
          <a:solidFill>
            <a:schemeClr val="tx1">
              <a:lumMod val="85000"/>
              <a:lumOff val="15000"/>
            </a:schemeClr>
          </a:solidFill>
          <a:latin typeface="+mn-lt"/>
          <a:ea typeface="+mn-ea"/>
          <a:cs typeface="+mn-cs"/>
        </a:defRPr>
      </a:lvl1pPr>
      <a:lvl2pPr marL="266365"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lumMod val="85000"/>
              <a:lumOff val="15000"/>
            </a:schemeClr>
          </a:solidFill>
          <a:latin typeface="+mn-lt"/>
          <a:ea typeface="+mn-ea"/>
          <a:cs typeface="+mn-cs"/>
        </a:defRPr>
      </a:lvl2pPr>
      <a:lvl3pPr marL="399547"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lumMod val="85000"/>
              <a:lumOff val="15000"/>
            </a:schemeClr>
          </a:solidFill>
          <a:latin typeface="+mn-lt"/>
          <a:ea typeface="+mn-ea"/>
          <a:cs typeface="+mn-cs"/>
        </a:defRPr>
      </a:lvl3pPr>
      <a:lvl4pPr marL="532729"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lumMod val="85000"/>
              <a:lumOff val="15000"/>
            </a:schemeClr>
          </a:solidFill>
          <a:latin typeface="+mn-lt"/>
          <a:ea typeface="+mn-ea"/>
          <a:cs typeface="+mn-cs"/>
        </a:defRPr>
      </a:lvl4pPr>
      <a:lvl5pPr marL="665912"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lumMod val="85000"/>
              <a:lumOff val="15000"/>
            </a:schemeClr>
          </a:solidFill>
          <a:latin typeface="+mn-lt"/>
          <a:ea typeface="+mn-ea"/>
          <a:cs typeface="+mn-cs"/>
        </a:defRPr>
      </a:lvl5pPr>
      <a:lvl6pPr marL="765799"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solidFill>
          <a:latin typeface="+mn-lt"/>
          <a:ea typeface="+mn-ea"/>
          <a:cs typeface="+mn-cs"/>
        </a:defRPr>
      </a:lvl6pPr>
      <a:lvl7pPr marL="865685"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a:solidFill>
            <a:schemeClr val="tx1"/>
          </a:solidFill>
          <a:latin typeface="+mn-lt"/>
          <a:ea typeface="+mn-ea"/>
          <a:cs typeface="+mn-cs"/>
        </a:defRPr>
      </a:lvl7pPr>
      <a:lvl8pPr marL="965572"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baseline="0">
          <a:solidFill>
            <a:schemeClr val="tx1"/>
          </a:solidFill>
          <a:latin typeface="+mn-lt"/>
          <a:ea typeface="+mn-ea"/>
          <a:cs typeface="+mn-cs"/>
        </a:defRPr>
      </a:lvl8pPr>
      <a:lvl9pPr marL="1065459" indent="-133182" algn="l" defTabSz="532729" rtl="0" eaLnBrk="1" latinLnBrk="0" hangingPunct="1">
        <a:lnSpc>
          <a:spcPct val="100000"/>
        </a:lnSpc>
        <a:spcBef>
          <a:spcPts val="583"/>
        </a:spcBef>
        <a:buClr>
          <a:schemeClr val="accent2"/>
        </a:buClr>
        <a:buFont typeface="Arial" panose="020B0604020202020204" pitchFamily="34" charset="0"/>
        <a:buChar char="•"/>
        <a:defRPr sz="932" kern="1200" baseline="0">
          <a:solidFill>
            <a:schemeClr val="tx1"/>
          </a:solidFill>
          <a:latin typeface="+mn-lt"/>
          <a:ea typeface="+mn-ea"/>
          <a:cs typeface="+mn-cs"/>
        </a:defRPr>
      </a:lvl9pPr>
    </p:bodyStyle>
    <p:otherStyle>
      <a:defPPr>
        <a:defRPr lang="en-US"/>
      </a:defPPr>
      <a:lvl1pPr marL="0" algn="l" defTabSz="532729" rtl="0" eaLnBrk="1" latinLnBrk="0" hangingPunct="1">
        <a:defRPr sz="1049" kern="1200">
          <a:solidFill>
            <a:schemeClr val="tx1"/>
          </a:solidFill>
          <a:latin typeface="+mn-lt"/>
          <a:ea typeface="+mn-ea"/>
          <a:cs typeface="+mn-cs"/>
        </a:defRPr>
      </a:lvl1pPr>
      <a:lvl2pPr marL="266365" algn="l" defTabSz="532729" rtl="0" eaLnBrk="1" latinLnBrk="0" hangingPunct="1">
        <a:defRPr sz="1049" kern="1200">
          <a:solidFill>
            <a:schemeClr val="tx1"/>
          </a:solidFill>
          <a:latin typeface="+mn-lt"/>
          <a:ea typeface="+mn-ea"/>
          <a:cs typeface="+mn-cs"/>
        </a:defRPr>
      </a:lvl2pPr>
      <a:lvl3pPr marL="532729" algn="l" defTabSz="532729" rtl="0" eaLnBrk="1" latinLnBrk="0" hangingPunct="1">
        <a:defRPr sz="1049" kern="1200">
          <a:solidFill>
            <a:schemeClr val="tx1"/>
          </a:solidFill>
          <a:latin typeface="+mn-lt"/>
          <a:ea typeface="+mn-ea"/>
          <a:cs typeface="+mn-cs"/>
        </a:defRPr>
      </a:lvl3pPr>
      <a:lvl4pPr marL="799094" algn="l" defTabSz="532729" rtl="0" eaLnBrk="1" latinLnBrk="0" hangingPunct="1">
        <a:defRPr sz="1049" kern="1200">
          <a:solidFill>
            <a:schemeClr val="tx1"/>
          </a:solidFill>
          <a:latin typeface="+mn-lt"/>
          <a:ea typeface="+mn-ea"/>
          <a:cs typeface="+mn-cs"/>
        </a:defRPr>
      </a:lvl4pPr>
      <a:lvl5pPr marL="1065459" algn="l" defTabSz="532729" rtl="0" eaLnBrk="1" latinLnBrk="0" hangingPunct="1">
        <a:defRPr sz="1049" kern="1200">
          <a:solidFill>
            <a:schemeClr val="tx1"/>
          </a:solidFill>
          <a:latin typeface="+mn-lt"/>
          <a:ea typeface="+mn-ea"/>
          <a:cs typeface="+mn-cs"/>
        </a:defRPr>
      </a:lvl5pPr>
      <a:lvl6pPr marL="1331824" algn="l" defTabSz="532729" rtl="0" eaLnBrk="1" latinLnBrk="0" hangingPunct="1">
        <a:defRPr sz="1049" kern="1200">
          <a:solidFill>
            <a:schemeClr val="tx1"/>
          </a:solidFill>
          <a:latin typeface="+mn-lt"/>
          <a:ea typeface="+mn-ea"/>
          <a:cs typeface="+mn-cs"/>
        </a:defRPr>
      </a:lvl6pPr>
      <a:lvl7pPr marL="1598188" algn="l" defTabSz="532729" rtl="0" eaLnBrk="1" latinLnBrk="0" hangingPunct="1">
        <a:defRPr sz="1049" kern="1200">
          <a:solidFill>
            <a:schemeClr val="tx1"/>
          </a:solidFill>
          <a:latin typeface="+mn-lt"/>
          <a:ea typeface="+mn-ea"/>
          <a:cs typeface="+mn-cs"/>
        </a:defRPr>
      </a:lvl7pPr>
      <a:lvl8pPr marL="1864553" algn="l" defTabSz="532729" rtl="0" eaLnBrk="1" latinLnBrk="0" hangingPunct="1">
        <a:defRPr sz="1049" kern="1200">
          <a:solidFill>
            <a:schemeClr val="tx1"/>
          </a:solidFill>
          <a:latin typeface="+mn-lt"/>
          <a:ea typeface="+mn-ea"/>
          <a:cs typeface="+mn-cs"/>
        </a:defRPr>
      </a:lvl8pPr>
      <a:lvl9pPr marL="2130918" algn="l" defTabSz="532729" rtl="0" eaLnBrk="1" latinLnBrk="0" hangingPunct="1">
        <a:defRPr sz="104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Layout" Target="../diagrams/layout1.xml"/><Relationship Id="rId7" Type="http://schemas.openxmlformats.org/officeDocument/2006/relationships/image" Target="../media/image23.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26.png"/><Relationship Id="rId4" Type="http://schemas.openxmlformats.org/officeDocument/2006/relationships/diagramQuickStyle" Target="../diagrams/quickStyle1.xml"/><Relationship Id="rId9" Type="http://schemas.openxmlformats.org/officeDocument/2006/relationships/image" Target="../media/image25.png"/></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0F20F9-6753-4691-B396-8BE2A6F0B42C}"/>
              </a:ext>
            </a:extLst>
          </p:cNvPr>
          <p:cNvPicPr>
            <a:picLocks noChangeAspect="1"/>
          </p:cNvPicPr>
          <p:nvPr/>
        </p:nvPicPr>
        <p:blipFill rotWithShape="1">
          <a:blip r:embed="rId2"/>
          <a:srcRect t="6639"/>
          <a:stretch/>
        </p:blipFill>
        <p:spPr>
          <a:xfrm>
            <a:off x="0" y="-242762"/>
            <a:ext cx="5327641" cy="7802437"/>
          </a:xfrm>
          <a:prstGeom prst="rect">
            <a:avLst/>
          </a:prstGeom>
        </p:spPr>
      </p:pic>
      <p:pic>
        <p:nvPicPr>
          <p:cNvPr id="12" name="Picture 11">
            <a:extLst>
              <a:ext uri="{FF2B5EF4-FFF2-40B4-BE49-F238E27FC236}">
                <a16:creationId xmlns:a16="http://schemas.microsoft.com/office/drawing/2014/main" id="{8C1628F0-46DD-4B01-9F33-BA0D6787DF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411394"/>
            <a:ext cx="5327650" cy="1834314"/>
          </a:xfrm>
          <a:prstGeom prst="rect">
            <a:avLst/>
          </a:prstGeom>
        </p:spPr>
      </p:pic>
      <p:sp>
        <p:nvSpPr>
          <p:cNvPr id="6" name="TextBox 5">
            <a:extLst>
              <a:ext uri="{FF2B5EF4-FFF2-40B4-BE49-F238E27FC236}">
                <a16:creationId xmlns:a16="http://schemas.microsoft.com/office/drawing/2014/main" id="{CB5F7671-8F56-43B2-80E6-2CB926B27258}"/>
              </a:ext>
            </a:extLst>
          </p:cNvPr>
          <p:cNvSpPr txBox="1"/>
          <p:nvPr/>
        </p:nvSpPr>
        <p:spPr>
          <a:xfrm>
            <a:off x="621956" y="383009"/>
            <a:ext cx="4083728" cy="4818114"/>
          </a:xfrm>
          <a:prstGeom prst="rect">
            <a:avLst/>
          </a:prstGeom>
          <a:noFill/>
        </p:spPr>
        <p:txBody>
          <a:bodyPr wrap="square" rtlCol="0">
            <a:spAutoFit/>
          </a:bodyPr>
          <a:lstStyle/>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Programme: BSc Health and Social Care</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Module: Changemakers: Creativity and Value Creation</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Module Code: BMHP 5014</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Lecturer Name: </a:t>
            </a:r>
            <a:r>
              <a:rPr lang="en-IN" sz="1800" dirty="0" err="1">
                <a:solidFill>
                  <a:schemeClr val="bg1"/>
                </a:solidFill>
                <a:effectLst/>
                <a:latin typeface="Arial" panose="020B0604020202020204" pitchFamily="34" charset="0"/>
                <a:ea typeface="Times New Roman" panose="02020603050405020304" pitchFamily="18" charset="0"/>
              </a:rPr>
              <a:t>Azora</a:t>
            </a:r>
            <a:r>
              <a:rPr lang="en-IN" sz="1800" dirty="0">
                <a:solidFill>
                  <a:schemeClr val="bg1"/>
                </a:solidFill>
                <a:effectLst/>
                <a:latin typeface="Arial" panose="020B0604020202020204" pitchFamily="34" charset="0"/>
                <a:ea typeface="Times New Roman" panose="02020603050405020304" pitchFamily="18" charset="0"/>
              </a:rPr>
              <a:t> Hurd</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TOPIC: E-</a:t>
            </a:r>
            <a:r>
              <a:rPr lang="en-IN" sz="1800" dirty="0" err="1">
                <a:solidFill>
                  <a:schemeClr val="bg1"/>
                </a:solidFill>
                <a:effectLst/>
                <a:latin typeface="Arial" panose="020B0604020202020204" pitchFamily="34" charset="0"/>
                <a:ea typeface="Times New Roman" panose="02020603050405020304" pitchFamily="18" charset="0"/>
              </a:rPr>
              <a:t>Profolio</a:t>
            </a:r>
            <a:r>
              <a:rPr lang="en-IN" sz="1800" dirty="0">
                <a:solidFill>
                  <a:schemeClr val="bg1"/>
                </a:solidFill>
                <a:effectLst/>
                <a:latin typeface="Arial" panose="020B0604020202020204" pitchFamily="34" charset="0"/>
                <a:ea typeface="Times New Roman" panose="02020603050405020304" pitchFamily="18" charset="0"/>
              </a:rPr>
              <a:t> Evidence of Learning</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Student Name: Maryum Zafor</a:t>
            </a:r>
            <a:endParaRPr lang="en-GB" sz="1800" dirty="0">
              <a:solidFill>
                <a:schemeClr val="bg1"/>
              </a:solidFill>
              <a:effectLst/>
              <a:latin typeface="Calibri" panose="020F0502020204030204" pitchFamily="34" charset="0"/>
              <a:ea typeface="Calibri" panose="020F0502020204030204" pitchFamily="34" charset="0"/>
            </a:endParaRPr>
          </a:p>
          <a:p>
            <a:pPr algn="ctr">
              <a:lnSpc>
                <a:spcPct val="150000"/>
              </a:lnSpc>
              <a:spcAft>
                <a:spcPts val="800"/>
              </a:spcAft>
            </a:pPr>
            <a:r>
              <a:rPr lang="en-IN" sz="1800" dirty="0">
                <a:solidFill>
                  <a:schemeClr val="bg1"/>
                </a:solidFill>
                <a:effectLst/>
                <a:latin typeface="Arial" panose="020B0604020202020204" pitchFamily="34" charset="0"/>
                <a:ea typeface="Times New Roman" panose="02020603050405020304" pitchFamily="18" charset="0"/>
              </a:rPr>
              <a:t>Student ID: 1915037</a:t>
            </a:r>
            <a:endParaRPr lang="en-GB" sz="1800" dirty="0">
              <a:solidFill>
                <a:schemeClr val="bg1"/>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952418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0B44C-4B38-40E5-B181-90EA5EE0A022}"/>
              </a:ext>
            </a:extLst>
          </p:cNvPr>
          <p:cNvSpPr>
            <a:spLocks noGrp="1"/>
          </p:cNvSpPr>
          <p:nvPr>
            <p:ph type="ctrTitle"/>
          </p:nvPr>
        </p:nvSpPr>
        <p:spPr>
          <a:xfrm>
            <a:off x="938161" y="1793154"/>
            <a:ext cx="3642713" cy="1082003"/>
          </a:xfrm>
        </p:spPr>
        <p:txBody>
          <a:bodyPr/>
          <a:lstStyle/>
          <a:p>
            <a:r>
              <a:rPr lang="en-GB" dirty="0"/>
              <a:t>Content</a:t>
            </a:r>
          </a:p>
        </p:txBody>
      </p:sp>
      <p:sp>
        <p:nvSpPr>
          <p:cNvPr id="3" name="Subtitle 2">
            <a:extLst>
              <a:ext uri="{FF2B5EF4-FFF2-40B4-BE49-F238E27FC236}">
                <a16:creationId xmlns:a16="http://schemas.microsoft.com/office/drawing/2014/main" id="{0FFC729E-E903-4A34-B620-B43B0E6ABA82}"/>
              </a:ext>
            </a:extLst>
          </p:cNvPr>
          <p:cNvSpPr>
            <a:spLocks noGrp="1"/>
          </p:cNvSpPr>
          <p:nvPr>
            <p:ph type="subTitle" idx="1"/>
          </p:nvPr>
        </p:nvSpPr>
        <p:spPr>
          <a:xfrm>
            <a:off x="1177742" y="3779837"/>
            <a:ext cx="2972163" cy="1366754"/>
          </a:xfrm>
        </p:spPr>
        <p:txBody>
          <a:bodyPr>
            <a:normAutofit/>
          </a:bodyPr>
          <a:lstStyle/>
          <a:p>
            <a:r>
              <a:rPr lang="en-GB" sz="2400" dirty="0">
                <a:solidFill>
                  <a:schemeClr val="bg1"/>
                </a:solidFill>
                <a:latin typeface="Arial" panose="020B0604020202020204" pitchFamily="34" charset="0"/>
              </a:rPr>
              <a:t>Slide 3 – Task 3</a:t>
            </a:r>
          </a:p>
          <a:p>
            <a:r>
              <a:rPr lang="en-GB" sz="2400" dirty="0">
                <a:solidFill>
                  <a:schemeClr val="bg1"/>
                </a:solidFill>
                <a:latin typeface="Arial" panose="020B0604020202020204" pitchFamily="34" charset="0"/>
              </a:rPr>
              <a:t>Slide 4 – Task 4</a:t>
            </a:r>
          </a:p>
          <a:p>
            <a:r>
              <a:rPr lang="en-GB" sz="2400" dirty="0">
                <a:solidFill>
                  <a:schemeClr val="bg1"/>
                </a:solidFill>
                <a:latin typeface="Arial" panose="020B0604020202020204" pitchFamily="34" charset="0"/>
              </a:rPr>
              <a:t>Slide 5 – Reference</a:t>
            </a:r>
          </a:p>
        </p:txBody>
      </p:sp>
    </p:spTree>
    <p:extLst>
      <p:ext uri="{BB962C8B-B14F-4D97-AF65-F5344CB8AC3E}">
        <p14:creationId xmlns:p14="http://schemas.microsoft.com/office/powerpoint/2010/main" val="129037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024BC1-19A4-4750-B62C-43329DE32C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0621" y="4391200"/>
            <a:ext cx="3366684" cy="3632660"/>
          </a:xfrm>
          <a:prstGeom prst="rect">
            <a:avLst/>
          </a:prstGeom>
        </p:spPr>
      </p:pic>
      <p:sp>
        <p:nvSpPr>
          <p:cNvPr id="6" name="Half Frame 5">
            <a:extLst>
              <a:ext uri="{FF2B5EF4-FFF2-40B4-BE49-F238E27FC236}">
                <a16:creationId xmlns:a16="http://schemas.microsoft.com/office/drawing/2014/main" id="{9623BD7D-D080-42DD-8102-60E98839EEB5}"/>
              </a:ext>
            </a:extLst>
          </p:cNvPr>
          <p:cNvSpPr/>
          <p:nvPr/>
        </p:nvSpPr>
        <p:spPr>
          <a:xfrm>
            <a:off x="0" y="-12856"/>
            <a:ext cx="725805" cy="2661284"/>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787">
              <a:solidFill>
                <a:schemeClr val="tx1"/>
              </a:solidFill>
            </a:endParaRPr>
          </a:p>
        </p:txBody>
      </p:sp>
      <p:sp>
        <p:nvSpPr>
          <p:cNvPr id="8" name="Speech Bubble: Oval 7">
            <a:extLst>
              <a:ext uri="{FF2B5EF4-FFF2-40B4-BE49-F238E27FC236}">
                <a16:creationId xmlns:a16="http://schemas.microsoft.com/office/drawing/2014/main" id="{E40DFA28-D09C-4A6A-A5D1-FAD1F931B6A3}"/>
              </a:ext>
            </a:extLst>
          </p:cNvPr>
          <p:cNvSpPr/>
          <p:nvPr/>
        </p:nvSpPr>
        <p:spPr>
          <a:xfrm>
            <a:off x="22948" y="3330092"/>
            <a:ext cx="3366684" cy="1350820"/>
          </a:xfrm>
          <a:prstGeom prst="wedgeEllipseCallout">
            <a:avLst>
              <a:gd name="adj1" fmla="val -28302"/>
              <a:gd name="adj2" fmla="val 6334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80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The whole world came to a standstill because of this pandemic, Covid-19. It is a responsibility of each and every person to spread awareness among other people so that people become more aware on hygiene issues and maintaining social distancing. There are different associations all over the world who are spreading the awareness about this pandemic in their own ways. </a:t>
            </a:r>
            <a:endParaRPr lang="en-IN" sz="80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p>
            <a:pPr algn="just"/>
            <a:endParaRPr lang="en-IN" sz="800" dirty="0">
              <a:solidFill>
                <a:schemeClr val="tx1"/>
              </a:solidFill>
            </a:endParaRPr>
          </a:p>
        </p:txBody>
      </p:sp>
      <p:sp>
        <p:nvSpPr>
          <p:cNvPr id="9" name="Half Frame 8">
            <a:extLst>
              <a:ext uri="{FF2B5EF4-FFF2-40B4-BE49-F238E27FC236}">
                <a16:creationId xmlns:a16="http://schemas.microsoft.com/office/drawing/2014/main" id="{CE8DF15A-5C3F-4A7E-9C27-259E638823F5}"/>
              </a:ext>
            </a:extLst>
          </p:cNvPr>
          <p:cNvSpPr/>
          <p:nvPr/>
        </p:nvSpPr>
        <p:spPr>
          <a:xfrm rot="10800000">
            <a:off x="4717655" y="5793897"/>
            <a:ext cx="609993" cy="1765777"/>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787">
              <a:solidFill>
                <a:schemeClr val="tx1"/>
              </a:solidFill>
            </a:endParaRPr>
          </a:p>
        </p:txBody>
      </p:sp>
      <p:sp>
        <p:nvSpPr>
          <p:cNvPr id="11" name="Speech Bubble: Oval 10">
            <a:extLst>
              <a:ext uri="{FF2B5EF4-FFF2-40B4-BE49-F238E27FC236}">
                <a16:creationId xmlns:a16="http://schemas.microsoft.com/office/drawing/2014/main" id="{43FE79CC-C50E-4ABE-9E74-DC8C6E043FC1}"/>
              </a:ext>
            </a:extLst>
          </p:cNvPr>
          <p:cNvSpPr/>
          <p:nvPr/>
        </p:nvSpPr>
        <p:spPr>
          <a:xfrm>
            <a:off x="725805" y="4660734"/>
            <a:ext cx="4259618" cy="1350820"/>
          </a:xfrm>
          <a:prstGeom prst="wedgeEllipseCallout">
            <a:avLst>
              <a:gd name="adj1" fmla="val -46817"/>
              <a:gd name="adj2" fmla="val 5753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endParaRPr lang="en-IN" sz="7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IN" sz="7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COVID-19 has triggered more than 75 million incidents and 1.6 million fatalities global as of mid-December. The disease has changed almost every facet of life, from work and school to daily events like finding groceries, and even selecting wardrobes. Spreading awareness was the most effective thing which happened in the </a:t>
            </a:r>
            <a:r>
              <a:rPr lang="en-IN" sz="7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Covid</a:t>
            </a:r>
            <a:r>
              <a:rPr lang="en-IN" sz="7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era as more and more people should get involved in educating local public about how serious this disease is . </a:t>
            </a:r>
            <a:endParaRPr lang="en-IN" sz="700" dirty="0">
              <a:effectLst/>
              <a:latin typeface="Calibri" panose="020F0502020204030204" pitchFamily="34" charset="0"/>
              <a:ea typeface="Calibri" panose="020F0502020204030204" pitchFamily="34" charset="0"/>
              <a:cs typeface="Mangal" panose="02040503050203030202" pitchFamily="18" charset="0"/>
            </a:endParaRPr>
          </a:p>
          <a:p>
            <a:pPr algn="just"/>
            <a:endParaRPr lang="en-IN" sz="800" dirty="0">
              <a:solidFill>
                <a:schemeClr val="tx1"/>
              </a:solidFill>
            </a:endParaRPr>
          </a:p>
        </p:txBody>
      </p:sp>
      <p:sp>
        <p:nvSpPr>
          <p:cNvPr id="14" name="TextBox 13">
            <a:extLst>
              <a:ext uri="{FF2B5EF4-FFF2-40B4-BE49-F238E27FC236}">
                <a16:creationId xmlns:a16="http://schemas.microsoft.com/office/drawing/2014/main" id="{A1A361B9-EFAA-4721-9942-B3B26FE5E01A}"/>
              </a:ext>
            </a:extLst>
          </p:cNvPr>
          <p:cNvSpPr txBox="1"/>
          <p:nvPr/>
        </p:nvSpPr>
        <p:spPr>
          <a:xfrm>
            <a:off x="2136063" y="-51287"/>
            <a:ext cx="1321111" cy="2986010"/>
          </a:xfrm>
          <a:prstGeom prst="rect">
            <a:avLst/>
          </a:prstGeom>
          <a:noFill/>
        </p:spPr>
        <p:txBody>
          <a:bodyPr wrap="square">
            <a:spAutoFit/>
          </a:bodyPr>
          <a:lstStyle/>
          <a:p>
            <a:pPr algn="just">
              <a:lnSpc>
                <a:spcPct val="150000"/>
              </a:lnSpc>
              <a:spcAft>
                <a:spcPts val="800"/>
              </a:spcAft>
            </a:pPr>
            <a:r>
              <a:rPr lang="en-IN" sz="600" dirty="0">
                <a:effectLst/>
                <a:latin typeface="Times New Roman" panose="02020603050405020304" pitchFamily="18" charset="0"/>
                <a:ea typeface="Calibri" panose="020F0502020204030204" pitchFamily="34" charset="0"/>
                <a:cs typeface="Mangal" panose="02040503050203030202" pitchFamily="18" charset="0"/>
              </a:rPr>
              <a:t>There has been an association in Oman which is spreading the awareness among women. This association is named as Omani Women Association which is situated on Salalah.</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The Association is concentrating primarily on the procedures launched by the Highest Committee on the Covid-19. It has been establishing consciousness amongst the people about fitness and safety procedures to cut  the chain reaction of the virus  and protect the families from any detriment.</a:t>
            </a:r>
            <a:r>
              <a:rPr lang="en-IN" sz="600" dirty="0">
                <a:effectLst/>
                <a:latin typeface="Times New Roman" panose="02020603050405020304" pitchFamily="18" charset="0"/>
                <a:ea typeface="Calibri" panose="020F0502020204030204" pitchFamily="34" charset="0"/>
                <a:cs typeface="Mangal" panose="02040503050203030202" pitchFamily="18" charset="0"/>
              </a:rPr>
              <a:t> </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It is not feasible to operate the program with a  door-to-door understanding movement owing to </a:t>
            </a:r>
            <a:r>
              <a:rPr lang="en-IN" sz="6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Covid</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anxieties. Hence the Association implemented online means to inform women and the people to stick to the preventative procedures. </a:t>
            </a:r>
            <a:endParaRPr lang="en-IN" sz="600" dirty="0">
              <a:effectLst/>
              <a:latin typeface="Calibri" panose="020F0502020204030204" pitchFamily="34" charset="0"/>
              <a:ea typeface="Calibri" panose="020F0502020204030204" pitchFamily="34" charset="0"/>
              <a:cs typeface="Mangal" panose="02040503050203030202" pitchFamily="18" charset="0"/>
            </a:endParaRPr>
          </a:p>
        </p:txBody>
      </p:sp>
      <p:sp>
        <p:nvSpPr>
          <p:cNvPr id="16" name="TextBox 15">
            <a:extLst>
              <a:ext uri="{FF2B5EF4-FFF2-40B4-BE49-F238E27FC236}">
                <a16:creationId xmlns:a16="http://schemas.microsoft.com/office/drawing/2014/main" id="{D90F74B6-263E-4F0F-9BCE-B142E950E165}"/>
              </a:ext>
            </a:extLst>
          </p:cNvPr>
          <p:cNvSpPr txBox="1"/>
          <p:nvPr/>
        </p:nvSpPr>
        <p:spPr>
          <a:xfrm>
            <a:off x="3389632" y="-43729"/>
            <a:ext cx="1824163" cy="2432012"/>
          </a:xfrm>
          <a:prstGeom prst="rect">
            <a:avLst/>
          </a:prstGeom>
          <a:noFill/>
        </p:spPr>
        <p:txBody>
          <a:bodyPr wrap="square">
            <a:spAutoFit/>
          </a:bodyPr>
          <a:lstStyle/>
          <a:p>
            <a:pPr algn="just">
              <a:lnSpc>
                <a:spcPct val="150000"/>
              </a:lnSpc>
              <a:spcAft>
                <a:spcPts val="800"/>
              </a:spcAft>
            </a:pP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In another case there were transgender people in the city of Chennai. India who went door-to-door in this </a:t>
            </a:r>
            <a:r>
              <a:rPr lang="en-IN" sz="6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Covid</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period also, although maintain all safety norms and made people aware about the seriousness of this disease. The Greater Chennai Corporation (GCC) merged with  many NGOs to bring out Community Intervention Courses throughout the city. Amongst them are NGOs such as </a:t>
            </a:r>
            <a:r>
              <a:rPr lang="en-IN" sz="6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Thozhi</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and </a:t>
            </a:r>
            <a:r>
              <a:rPr lang="en-IN" sz="6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Sahodaran</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that operate for the transgender </a:t>
            </a:r>
            <a:r>
              <a:rPr lang="en-IN" sz="6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society.These</a:t>
            </a:r>
            <a:r>
              <a:rPr lang="en-IN" sz="6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transgender people play 2 characters performed by transgender individuals, stand up on the road and describe how COVID-19 disturbs individuals. They inform other transgender performers to wear masks and rinse their hands time and again. Individuals stop to observe the play, however they ensured that real dissociating rules are monitored. Such techniques have a great influence instead of  just informing people. </a:t>
            </a:r>
            <a:endParaRPr lang="en-IN" sz="600" dirty="0">
              <a:effectLst/>
              <a:latin typeface="Calibri" panose="020F0502020204030204" pitchFamily="34" charset="0"/>
              <a:ea typeface="Calibri" panose="020F0502020204030204" pitchFamily="34" charset="0"/>
              <a:cs typeface="Mangal" panose="02040503050203030202" pitchFamily="18" charset="0"/>
            </a:endParaRPr>
          </a:p>
        </p:txBody>
      </p:sp>
      <p:sp>
        <p:nvSpPr>
          <p:cNvPr id="18" name="TextBox 17">
            <a:extLst>
              <a:ext uri="{FF2B5EF4-FFF2-40B4-BE49-F238E27FC236}">
                <a16:creationId xmlns:a16="http://schemas.microsoft.com/office/drawing/2014/main" id="{719EA753-3875-423B-A4CA-7D497F25A281}"/>
              </a:ext>
            </a:extLst>
          </p:cNvPr>
          <p:cNvSpPr txBox="1"/>
          <p:nvPr/>
        </p:nvSpPr>
        <p:spPr>
          <a:xfrm>
            <a:off x="3389632" y="2278352"/>
            <a:ext cx="1824162" cy="2432012"/>
          </a:xfrm>
          <a:prstGeom prst="rect">
            <a:avLst/>
          </a:prstGeom>
          <a:noFill/>
        </p:spPr>
        <p:txBody>
          <a:bodyPr wrap="square">
            <a:spAutoFit/>
          </a:bodyPr>
          <a:lstStyle/>
          <a:p>
            <a:pPr algn="just">
              <a:lnSpc>
                <a:spcPct val="150000"/>
              </a:lnSpc>
              <a:spcAft>
                <a:spcPts val="800"/>
              </a:spcAft>
            </a:pPr>
            <a:r>
              <a:rPr lang="en-IN" sz="600" dirty="0">
                <a:effectLst/>
                <a:latin typeface="Times New Roman" panose="02020603050405020304" pitchFamily="18" charset="0"/>
                <a:ea typeface="Calibri" panose="020F0502020204030204" pitchFamily="34" charset="0"/>
                <a:cs typeface="Mangal" panose="02040503050203030202" pitchFamily="18" charset="0"/>
              </a:rPr>
              <a:t>Underneath ZIRP, UNICEF, cooperating with GOAL Zimbabwe has boarded on this outside media campaign utilizing art paintings fostering and  encouraging health performance in neighbourhoods. The paintings also integrate Covid-19 ideas as component of UNICEF’s unified public health style. The outside media campaign is pursuing approximately 2.5 million individuals, involving 400 000 kids and 200 000 pregnant and breast-feeding women in the three primarily rural regions. Just by seeing at the pictures they will realize the idea. Illustrations are also great mainly for those people who cannot read and write  but will still get the message in a crystal-clear way.  There are very les people who  have entry to radios or TVs and newspapers here, so this provides a very nice objective.</a:t>
            </a:r>
            <a:endParaRPr lang="en-IN" sz="600" dirty="0">
              <a:effectLst/>
              <a:latin typeface="Calibri" panose="020F0502020204030204" pitchFamily="34" charset="0"/>
              <a:ea typeface="Calibri" panose="020F0502020204030204" pitchFamily="34" charset="0"/>
              <a:cs typeface="Mangal" panose="02040503050203030202" pitchFamily="18" charset="0"/>
            </a:endParaRPr>
          </a:p>
        </p:txBody>
      </p:sp>
      <p:sp>
        <p:nvSpPr>
          <p:cNvPr id="19" name="Speech Bubble: Oval 18">
            <a:extLst>
              <a:ext uri="{FF2B5EF4-FFF2-40B4-BE49-F238E27FC236}">
                <a16:creationId xmlns:a16="http://schemas.microsoft.com/office/drawing/2014/main" id="{B510891D-AC48-46B4-BDE2-BA0A5A9EC7EA}"/>
              </a:ext>
            </a:extLst>
          </p:cNvPr>
          <p:cNvSpPr/>
          <p:nvPr/>
        </p:nvSpPr>
        <p:spPr>
          <a:xfrm>
            <a:off x="842481" y="6017155"/>
            <a:ext cx="3478379" cy="1539256"/>
          </a:xfrm>
          <a:prstGeom prst="wedgeEllipseCallout">
            <a:avLst>
              <a:gd name="adj1" fmla="val -59634"/>
              <a:gd name="adj2" fmla="val -27649"/>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endParaRPr lang="en-IN" sz="70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endParaRPr lang="en-IN" sz="70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IN" sz="70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2020 has passed and we have entered a new year where the world is hoping to get rid of this pandemic in 2021. In that context, vaccines have also been launched in various countries and they have launched the first phase also to vaccinate health workers and those people who are involved in nursing and health care as these people are the most vulnerable people who can get affected by this disease while treating any patient. </a:t>
            </a:r>
            <a:endParaRPr lang="en-IN" sz="70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p>
            <a:pPr algn="just">
              <a:lnSpc>
                <a:spcPct val="150000"/>
              </a:lnSpc>
              <a:spcAft>
                <a:spcPts val="800"/>
              </a:spcAft>
            </a:pPr>
            <a:r>
              <a:rPr lang="en-IN" sz="70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a:t>
            </a:r>
            <a:endParaRPr lang="en-IN" sz="70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p>
            <a:pPr algn="just"/>
            <a:endParaRPr lang="en-IN" sz="700" dirty="0">
              <a:solidFill>
                <a:schemeClr val="tx1"/>
              </a:solidFill>
            </a:endParaRPr>
          </a:p>
        </p:txBody>
      </p:sp>
      <p:pic>
        <p:nvPicPr>
          <p:cNvPr id="1026" name="Picture 2" descr="Image result for covid 19">
            <a:extLst>
              <a:ext uri="{FF2B5EF4-FFF2-40B4-BE49-F238E27FC236}">
                <a16:creationId xmlns:a16="http://schemas.microsoft.com/office/drawing/2014/main" id="{E4224A01-7DC3-49F3-AC9B-B128417CF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440" y="1637109"/>
            <a:ext cx="1716608" cy="128085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vid 19">
            <a:extLst>
              <a:ext uri="{FF2B5EF4-FFF2-40B4-BE49-F238E27FC236}">
                <a16:creationId xmlns:a16="http://schemas.microsoft.com/office/drawing/2014/main" id="{79D05023-492C-4B38-BD4C-23AF0DB51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990"/>
          <a:stretch/>
        </p:blipFill>
        <p:spPr bwMode="auto">
          <a:xfrm>
            <a:off x="379440" y="389286"/>
            <a:ext cx="1716609" cy="1021334"/>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CA18181C-F5C4-4F87-9901-91F280CE74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75488" y="2715903"/>
            <a:ext cx="1064065" cy="708087"/>
          </a:xfrm>
          <a:prstGeom prst="rect">
            <a:avLst/>
          </a:prstGeom>
        </p:spPr>
      </p:pic>
      <p:pic>
        <p:nvPicPr>
          <p:cNvPr id="26" name="Picture 25">
            <a:extLst>
              <a:ext uri="{FF2B5EF4-FFF2-40B4-BE49-F238E27FC236}">
                <a16:creationId xmlns:a16="http://schemas.microsoft.com/office/drawing/2014/main" id="{AFC1E9A2-11EE-4946-A1FE-D4A9740C11C1}"/>
              </a:ext>
            </a:extLst>
          </p:cNvPr>
          <p:cNvPicPr>
            <a:picLocks noChangeAspect="1"/>
          </p:cNvPicPr>
          <p:nvPr/>
        </p:nvPicPr>
        <p:blipFill rotWithShape="1">
          <a:blip r:embed="rId6">
            <a:extLst>
              <a:ext uri="{28A0092B-C50C-407E-A947-70E740481C1C}">
                <a14:useLocalDpi xmlns:a14="http://schemas.microsoft.com/office/drawing/2010/main" val="0"/>
              </a:ext>
            </a:extLst>
          </a:blip>
          <a:srcRect l="64891" b="14801"/>
          <a:stretch/>
        </p:blipFill>
        <p:spPr>
          <a:xfrm>
            <a:off x="3666607" y="5685482"/>
            <a:ext cx="1870476" cy="1562816"/>
          </a:xfrm>
          <a:prstGeom prst="rect">
            <a:avLst/>
          </a:prstGeom>
        </p:spPr>
      </p:pic>
    </p:spTree>
    <p:extLst>
      <p:ext uri="{BB962C8B-B14F-4D97-AF65-F5344CB8AC3E}">
        <p14:creationId xmlns:p14="http://schemas.microsoft.com/office/powerpoint/2010/main" val="1718300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2438808B-5059-4983-A3F3-5589ED112218}"/>
              </a:ext>
            </a:extLst>
          </p:cNvPr>
          <p:cNvSpPr/>
          <p:nvPr/>
        </p:nvSpPr>
        <p:spPr>
          <a:xfrm>
            <a:off x="405960" y="202270"/>
            <a:ext cx="4515730" cy="1139483"/>
          </a:xfrm>
          <a:prstGeom prst="round2Diag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endParaRPr lang="en-IN" sz="800" dirty="0">
              <a:effectLst/>
              <a:latin typeface="Times New Roman" panose="02020603050405020304" pitchFamily="18" charset="0"/>
              <a:ea typeface="Times New Roman" panose="02020603050405020304" pitchFamily="18" charset="0"/>
            </a:endParaRPr>
          </a:p>
          <a:p>
            <a:pPr algn="just"/>
            <a:r>
              <a:rPr lang="en-IN" sz="800" dirty="0">
                <a:effectLst/>
                <a:latin typeface="Times New Roman" panose="02020603050405020304" pitchFamily="18" charset="0"/>
                <a:ea typeface="Times New Roman" panose="02020603050405020304" pitchFamily="18" charset="0"/>
              </a:rPr>
              <a:t>COVID-19 has shattered the world in 2020. The unknown virus came and attacked almost every individual. The entire world is suffering from it. The worst part is that there is no perfect treatment for it. The virus can affect anyone. Those who will take proper protections only can fight against this virus. The World Health Organization has given some measurements and by following those people can get rid of coronavirus. It is researched and said that those who have high immunity can survive. It is a pity to hear the death news of innocent lives every day. Well, a few months ago the coronavirus vaccine was launched on the market (</a:t>
            </a:r>
            <a:r>
              <a:rPr lang="en-US" sz="600" b="0" i="0" dirty="0" err="1">
                <a:solidFill>
                  <a:srgbClr val="222222"/>
                </a:solidFill>
                <a:effectLst/>
                <a:latin typeface="Arial" panose="020B0604020202020204" pitchFamily="34" charset="0"/>
              </a:rPr>
              <a:t>Velavan</a:t>
            </a:r>
            <a:r>
              <a:rPr lang="en-US" sz="600" dirty="0">
                <a:solidFill>
                  <a:srgbClr val="222222"/>
                </a:solidFill>
                <a:latin typeface="Arial" panose="020B0604020202020204" pitchFamily="34" charset="0"/>
              </a:rPr>
              <a:t> </a:t>
            </a:r>
            <a:r>
              <a:rPr lang="en-US" sz="600" b="0" i="0" dirty="0">
                <a:solidFill>
                  <a:srgbClr val="222222"/>
                </a:solidFill>
                <a:effectLst/>
                <a:latin typeface="Arial" panose="020B0604020202020204" pitchFamily="34" charset="0"/>
              </a:rPr>
              <a:t>and Meyer, 2020)</a:t>
            </a:r>
            <a:r>
              <a:rPr lang="en-IN" sz="800" dirty="0">
                <a:effectLst/>
                <a:latin typeface="Times New Roman" panose="02020603050405020304" pitchFamily="18" charset="0"/>
                <a:ea typeface="Times New Roman" panose="02020603050405020304" pitchFamily="18" charset="0"/>
              </a:rPr>
              <a:t>. The doctors and scientists are optimistic that the vaccine will help to get rid of the alien virus. We should follow some of the measures to protect ourselves from coronavirus </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800" b="0" i="0" dirty="0">
                <a:solidFill>
                  <a:srgbClr val="222222"/>
                </a:solidFill>
                <a:effectLst/>
                <a:latin typeface="Times New Roman" panose="02020603050405020304" pitchFamily="18" charset="0"/>
                <a:cs typeface="Times New Roman" panose="02020603050405020304" pitchFamily="18" charset="0"/>
              </a:rPr>
              <a:t>COVID, G.A. and Post-Acute Care Study Group, 2020)</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IN" sz="800" dirty="0"/>
          </a:p>
        </p:txBody>
      </p:sp>
      <p:graphicFrame>
        <p:nvGraphicFramePr>
          <p:cNvPr id="4" name="Diagram 3">
            <a:extLst>
              <a:ext uri="{FF2B5EF4-FFF2-40B4-BE49-F238E27FC236}">
                <a16:creationId xmlns:a16="http://schemas.microsoft.com/office/drawing/2014/main" id="{CA8C9341-7DF3-4BA9-828B-55EC69462942}"/>
              </a:ext>
            </a:extLst>
          </p:cNvPr>
          <p:cNvGraphicFramePr/>
          <p:nvPr>
            <p:extLst>
              <p:ext uri="{D42A27DB-BD31-4B8C-83A1-F6EECF244321}">
                <p14:modId xmlns:p14="http://schemas.microsoft.com/office/powerpoint/2010/main" val="407492007"/>
              </p:ext>
            </p:extLst>
          </p:nvPr>
        </p:nvGraphicFramePr>
        <p:xfrm>
          <a:off x="-191919" y="1470073"/>
          <a:ext cx="5711485" cy="4746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Diagonal Corners Rounded 4">
            <a:extLst>
              <a:ext uri="{FF2B5EF4-FFF2-40B4-BE49-F238E27FC236}">
                <a16:creationId xmlns:a16="http://schemas.microsoft.com/office/drawing/2014/main" id="{CF693EC5-B4CD-4FD5-95D9-9CFB40E0EB6D}"/>
              </a:ext>
            </a:extLst>
          </p:cNvPr>
          <p:cNvSpPr/>
          <p:nvPr/>
        </p:nvSpPr>
        <p:spPr>
          <a:xfrm>
            <a:off x="405958" y="6653675"/>
            <a:ext cx="4515730" cy="515181"/>
          </a:xfrm>
          <a:prstGeom prst="round2Diag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r>
              <a:rPr lang="en-IN" sz="800" dirty="0">
                <a:effectLst/>
                <a:latin typeface="Times New Roman" panose="02020603050405020304" pitchFamily="18" charset="0"/>
                <a:ea typeface="Times New Roman" panose="02020603050405020304" pitchFamily="18" charset="0"/>
              </a:rPr>
              <a:t>It is not easy to get rid of COVID-19 so easily. If you are serious enough about the virus then follow these golden rules. The virus is dangerous and can become life-threatening for you. </a:t>
            </a:r>
            <a:endParaRPr lang="en-IN" sz="800" dirty="0"/>
          </a:p>
        </p:txBody>
      </p:sp>
      <p:pic>
        <p:nvPicPr>
          <p:cNvPr id="8" name="Picture 7">
            <a:extLst>
              <a:ext uri="{FF2B5EF4-FFF2-40B4-BE49-F238E27FC236}">
                <a16:creationId xmlns:a16="http://schemas.microsoft.com/office/drawing/2014/main" id="{01A40052-FDD5-4070-9DAF-FB420845EA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712121"/>
            <a:ext cx="655303" cy="655303"/>
          </a:xfrm>
          <a:prstGeom prst="rect">
            <a:avLst/>
          </a:prstGeom>
        </p:spPr>
      </p:pic>
      <p:pic>
        <p:nvPicPr>
          <p:cNvPr id="10" name="Picture 9">
            <a:extLst>
              <a:ext uri="{FF2B5EF4-FFF2-40B4-BE49-F238E27FC236}">
                <a16:creationId xmlns:a16="http://schemas.microsoft.com/office/drawing/2014/main" id="{445A39EC-A8AB-4B1D-BEDE-B25B7FEAD62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13843" y="2233941"/>
            <a:ext cx="1005723" cy="669263"/>
          </a:xfrm>
          <a:prstGeom prst="rect">
            <a:avLst/>
          </a:prstGeom>
        </p:spPr>
      </p:pic>
      <p:pic>
        <p:nvPicPr>
          <p:cNvPr id="12" name="Picture 11">
            <a:extLst>
              <a:ext uri="{FF2B5EF4-FFF2-40B4-BE49-F238E27FC236}">
                <a16:creationId xmlns:a16="http://schemas.microsoft.com/office/drawing/2014/main" id="{120F287F-B249-4173-9502-FAD032A0AD0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06779" y="5555535"/>
            <a:ext cx="1412787" cy="706394"/>
          </a:xfrm>
          <a:prstGeom prst="rect">
            <a:avLst/>
          </a:prstGeom>
        </p:spPr>
      </p:pic>
      <p:pic>
        <p:nvPicPr>
          <p:cNvPr id="14" name="Picture 13">
            <a:extLst>
              <a:ext uri="{FF2B5EF4-FFF2-40B4-BE49-F238E27FC236}">
                <a16:creationId xmlns:a16="http://schemas.microsoft.com/office/drawing/2014/main" id="{1CFED38B-5DC5-4D65-8357-DD526D43524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23" y="4170792"/>
            <a:ext cx="655303" cy="655303"/>
          </a:xfrm>
          <a:prstGeom prst="rect">
            <a:avLst/>
          </a:prstGeom>
        </p:spPr>
      </p:pic>
    </p:spTree>
    <p:extLst>
      <p:ext uri="{BB962C8B-B14F-4D97-AF65-F5344CB8AC3E}">
        <p14:creationId xmlns:p14="http://schemas.microsoft.com/office/powerpoint/2010/main" val="356364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E1AA-B680-41B3-8160-32A9B271C414}"/>
              </a:ext>
            </a:extLst>
          </p:cNvPr>
          <p:cNvSpPr>
            <a:spLocks noGrp="1"/>
          </p:cNvSpPr>
          <p:nvPr>
            <p:ph type="title"/>
          </p:nvPr>
        </p:nvSpPr>
        <p:spPr>
          <a:xfrm>
            <a:off x="935745" y="297849"/>
            <a:ext cx="3459567" cy="1310344"/>
          </a:xfrm>
        </p:spPr>
        <p:txBody>
          <a:bodyPr>
            <a:normAutofit/>
          </a:bodyPr>
          <a:lstStyle/>
          <a:p>
            <a:r>
              <a:rPr lang="en-GB" sz="2400" dirty="0"/>
              <a:t>Reference</a:t>
            </a:r>
          </a:p>
        </p:txBody>
      </p:sp>
      <p:sp>
        <p:nvSpPr>
          <p:cNvPr id="3" name="TextBox 2">
            <a:extLst>
              <a:ext uri="{FF2B5EF4-FFF2-40B4-BE49-F238E27FC236}">
                <a16:creationId xmlns:a16="http://schemas.microsoft.com/office/drawing/2014/main" id="{4CED3214-7672-420F-A078-747CECF79F2F}"/>
              </a:ext>
            </a:extLst>
          </p:cNvPr>
          <p:cNvSpPr txBox="1"/>
          <p:nvPr/>
        </p:nvSpPr>
        <p:spPr>
          <a:xfrm>
            <a:off x="284085" y="1839432"/>
            <a:ext cx="4678532" cy="4577985"/>
          </a:xfrm>
          <a:prstGeom prst="rect">
            <a:avLst/>
          </a:prstGeom>
          <a:noFill/>
        </p:spPr>
        <p:txBody>
          <a:bodyPr wrap="square" rtlCol="0">
            <a:spAutoFit/>
          </a:bodyPr>
          <a:lstStyle/>
          <a:p>
            <a:pPr algn="just">
              <a:lnSpc>
                <a:spcPct val="150000"/>
              </a:lnSpc>
            </a:pPr>
            <a:r>
              <a:rPr lang="en-US" sz="1400" b="0" i="0" dirty="0">
                <a:solidFill>
                  <a:srgbClr val="222222"/>
                </a:solidFill>
                <a:effectLst/>
                <a:latin typeface="Times New Roman" panose="02020603050405020304" pitchFamily="18" charset="0"/>
                <a:cs typeface="Times New Roman" panose="02020603050405020304" pitchFamily="18" charset="0"/>
              </a:rPr>
              <a:t>COVID, G.A. and Post-Acute Care Study Group, 2020. Post-COVID-19 global health strategies: the need for an interdisciplinary approach. </a:t>
            </a:r>
            <a:r>
              <a:rPr lang="en-US" sz="1400" b="0" i="1" dirty="0">
                <a:solidFill>
                  <a:srgbClr val="222222"/>
                </a:solidFill>
                <a:effectLst/>
                <a:latin typeface="Times New Roman" panose="02020603050405020304" pitchFamily="18" charset="0"/>
                <a:cs typeface="Times New Roman" panose="02020603050405020304" pitchFamily="18" charset="0"/>
              </a:rPr>
              <a:t>Aging Clinical and Experimental Research</a:t>
            </a:r>
            <a:r>
              <a:rPr lang="en-US" sz="1400" b="0" i="0" dirty="0">
                <a:solidFill>
                  <a:srgbClr val="222222"/>
                </a:solidFill>
                <a:effectLst/>
                <a:latin typeface="Times New Roman" panose="02020603050405020304" pitchFamily="18" charset="0"/>
                <a:cs typeface="Times New Roman" panose="02020603050405020304" pitchFamily="18" charset="0"/>
              </a:rPr>
              <a:t>, p.1.</a:t>
            </a:r>
          </a:p>
          <a:p>
            <a:pPr algn="just">
              <a:lnSpc>
                <a:spcPct val="150000"/>
              </a:lnSpc>
            </a:pPr>
            <a:r>
              <a:rPr lang="en-IN" sz="1400" b="0" i="0" dirty="0">
                <a:solidFill>
                  <a:srgbClr val="222222"/>
                </a:solidFill>
                <a:effectLst/>
                <a:latin typeface="Times New Roman" panose="02020603050405020304" pitchFamily="18" charset="0"/>
                <a:cs typeface="Times New Roman" panose="02020603050405020304" pitchFamily="18" charset="0"/>
              </a:rPr>
              <a:t>Le, T.T., </a:t>
            </a:r>
            <a:r>
              <a:rPr lang="en-IN" sz="1400" b="0" i="0" dirty="0" err="1">
                <a:solidFill>
                  <a:srgbClr val="222222"/>
                </a:solidFill>
                <a:effectLst/>
                <a:latin typeface="Times New Roman" panose="02020603050405020304" pitchFamily="18" charset="0"/>
                <a:cs typeface="Times New Roman" panose="02020603050405020304" pitchFamily="18" charset="0"/>
              </a:rPr>
              <a:t>Andreadakis</a:t>
            </a:r>
            <a:r>
              <a:rPr lang="en-IN" sz="1400" b="0" i="0" dirty="0">
                <a:solidFill>
                  <a:srgbClr val="222222"/>
                </a:solidFill>
                <a:effectLst/>
                <a:latin typeface="Times New Roman" panose="02020603050405020304" pitchFamily="18" charset="0"/>
                <a:cs typeface="Times New Roman" panose="02020603050405020304" pitchFamily="18" charset="0"/>
              </a:rPr>
              <a:t>, Z., Kumar, A., Román, R.G., </a:t>
            </a:r>
            <a:r>
              <a:rPr lang="en-IN" sz="1400" b="0" i="0" dirty="0" err="1">
                <a:solidFill>
                  <a:srgbClr val="222222"/>
                </a:solidFill>
                <a:effectLst/>
                <a:latin typeface="Times New Roman" panose="02020603050405020304" pitchFamily="18" charset="0"/>
                <a:cs typeface="Times New Roman" panose="02020603050405020304" pitchFamily="18" charset="0"/>
              </a:rPr>
              <a:t>Tollefsen</a:t>
            </a:r>
            <a:r>
              <a:rPr lang="en-IN" sz="1400" b="0" i="0" dirty="0">
                <a:solidFill>
                  <a:srgbClr val="222222"/>
                </a:solidFill>
                <a:effectLst/>
                <a:latin typeface="Times New Roman" panose="02020603050405020304" pitchFamily="18" charset="0"/>
                <a:cs typeface="Times New Roman" panose="02020603050405020304" pitchFamily="18" charset="0"/>
              </a:rPr>
              <a:t>, S., Saville, M. and Mayhew, S., 2020. The COVID-19 vaccine development landscape. </a:t>
            </a:r>
            <a:r>
              <a:rPr lang="en-IN" sz="1400" b="0" i="1" dirty="0">
                <a:solidFill>
                  <a:srgbClr val="222222"/>
                </a:solidFill>
                <a:effectLst/>
                <a:latin typeface="Times New Roman" panose="02020603050405020304" pitchFamily="18" charset="0"/>
                <a:cs typeface="Times New Roman" panose="02020603050405020304" pitchFamily="18" charset="0"/>
              </a:rPr>
              <a:t>Nat Rev Drug </a:t>
            </a:r>
            <a:r>
              <a:rPr lang="en-IN" sz="1400" b="0" i="1" dirty="0" err="1">
                <a:solidFill>
                  <a:srgbClr val="222222"/>
                </a:solidFill>
                <a:effectLst/>
                <a:latin typeface="Times New Roman" panose="02020603050405020304" pitchFamily="18" charset="0"/>
                <a:cs typeface="Times New Roman" panose="02020603050405020304" pitchFamily="18" charset="0"/>
              </a:rPr>
              <a:t>Discov</a:t>
            </a:r>
            <a:r>
              <a:rPr lang="en-IN" sz="1400" b="0" i="0" dirty="0">
                <a:solidFill>
                  <a:srgbClr val="222222"/>
                </a:solidFill>
                <a:effectLst/>
                <a:latin typeface="Times New Roman" panose="02020603050405020304" pitchFamily="18" charset="0"/>
                <a:cs typeface="Times New Roman" panose="02020603050405020304" pitchFamily="18" charset="0"/>
              </a:rPr>
              <a:t>, </a:t>
            </a:r>
            <a:r>
              <a:rPr lang="en-IN" sz="1400" b="0" i="1" dirty="0">
                <a:solidFill>
                  <a:srgbClr val="222222"/>
                </a:solidFill>
                <a:effectLst/>
                <a:latin typeface="Times New Roman" panose="02020603050405020304" pitchFamily="18" charset="0"/>
                <a:cs typeface="Times New Roman" panose="02020603050405020304" pitchFamily="18" charset="0"/>
              </a:rPr>
              <a:t>19</a:t>
            </a:r>
            <a:r>
              <a:rPr lang="en-IN" sz="1400" b="0" i="0" dirty="0">
                <a:solidFill>
                  <a:srgbClr val="222222"/>
                </a:solidFill>
                <a:effectLst/>
                <a:latin typeface="Times New Roman" panose="02020603050405020304" pitchFamily="18" charset="0"/>
                <a:cs typeface="Times New Roman" panose="02020603050405020304" pitchFamily="18" charset="0"/>
              </a:rPr>
              <a:t>(5), pp.305-306.</a:t>
            </a:r>
          </a:p>
          <a:p>
            <a:pPr algn="just">
              <a:lnSpc>
                <a:spcPct val="150000"/>
              </a:lnSpc>
            </a:pPr>
            <a:r>
              <a:rPr lang="en-US" sz="1400" b="0" i="0" dirty="0" err="1">
                <a:solidFill>
                  <a:srgbClr val="222222"/>
                </a:solidFill>
                <a:effectLst/>
                <a:latin typeface="Times New Roman" panose="02020603050405020304" pitchFamily="18" charset="0"/>
                <a:cs typeface="Times New Roman" panose="02020603050405020304" pitchFamily="18" charset="0"/>
              </a:rPr>
              <a:t>Pfefferbaum</a:t>
            </a:r>
            <a:r>
              <a:rPr lang="en-US" sz="1400" b="0" i="0" dirty="0">
                <a:solidFill>
                  <a:srgbClr val="222222"/>
                </a:solidFill>
                <a:effectLst/>
                <a:latin typeface="Times New Roman" panose="02020603050405020304" pitchFamily="18" charset="0"/>
                <a:cs typeface="Times New Roman" panose="02020603050405020304" pitchFamily="18" charset="0"/>
              </a:rPr>
              <a:t>, B. and North, C.S., 2020. Mental health and the Covid-19 pandemic. </a:t>
            </a:r>
            <a:r>
              <a:rPr lang="en-US" sz="1400" b="0" i="1" dirty="0">
                <a:solidFill>
                  <a:srgbClr val="222222"/>
                </a:solidFill>
                <a:effectLst/>
                <a:latin typeface="Times New Roman" panose="02020603050405020304" pitchFamily="18" charset="0"/>
                <a:cs typeface="Times New Roman" panose="02020603050405020304" pitchFamily="18" charset="0"/>
              </a:rPr>
              <a:t>New England Journal of Medicine</a:t>
            </a:r>
            <a:r>
              <a:rPr lang="en-US" sz="1400" b="0" i="0" dirty="0">
                <a:solidFill>
                  <a:srgbClr val="222222"/>
                </a:solidFill>
                <a:effectLst/>
                <a:latin typeface="Times New Roman" panose="02020603050405020304" pitchFamily="18" charset="0"/>
                <a:cs typeface="Times New Roman" panose="02020603050405020304" pitchFamily="18" charset="0"/>
              </a:rPr>
              <a:t>, </a:t>
            </a:r>
            <a:r>
              <a:rPr lang="en-US" sz="1400" b="0" i="1" dirty="0">
                <a:solidFill>
                  <a:srgbClr val="222222"/>
                </a:solidFill>
                <a:effectLst/>
                <a:latin typeface="Times New Roman" panose="02020603050405020304" pitchFamily="18" charset="0"/>
                <a:cs typeface="Times New Roman" panose="02020603050405020304" pitchFamily="18" charset="0"/>
              </a:rPr>
              <a:t>383</a:t>
            </a:r>
            <a:r>
              <a:rPr lang="en-US" sz="1400" b="0" i="0" dirty="0">
                <a:solidFill>
                  <a:srgbClr val="222222"/>
                </a:solidFill>
                <a:effectLst/>
                <a:latin typeface="Times New Roman" panose="02020603050405020304" pitchFamily="18" charset="0"/>
                <a:cs typeface="Times New Roman" panose="02020603050405020304" pitchFamily="18" charset="0"/>
              </a:rPr>
              <a:t>(6), pp.510-512.</a:t>
            </a:r>
            <a:endParaRPr lang="en-US" sz="1400" dirty="0">
              <a:solidFill>
                <a:srgbClr val="222222"/>
              </a:solidFill>
              <a:latin typeface="Times New Roman" panose="02020603050405020304" pitchFamily="18" charset="0"/>
              <a:cs typeface="Times New Roman" panose="02020603050405020304" pitchFamily="18" charset="0"/>
            </a:endParaRPr>
          </a:p>
          <a:p>
            <a:pPr algn="just">
              <a:lnSpc>
                <a:spcPct val="150000"/>
              </a:lnSpc>
            </a:pPr>
            <a:r>
              <a:rPr lang="en-US" sz="1400" b="0" i="0" dirty="0" err="1">
                <a:solidFill>
                  <a:srgbClr val="222222"/>
                </a:solidFill>
                <a:effectLst/>
                <a:latin typeface="Times New Roman" panose="02020603050405020304" pitchFamily="18" charset="0"/>
                <a:cs typeface="Times New Roman" panose="02020603050405020304" pitchFamily="18" charset="0"/>
              </a:rPr>
              <a:t>Velavan</a:t>
            </a:r>
            <a:r>
              <a:rPr lang="en-US" sz="1400" b="0" i="0" dirty="0">
                <a:solidFill>
                  <a:srgbClr val="222222"/>
                </a:solidFill>
                <a:effectLst/>
                <a:latin typeface="Times New Roman" panose="02020603050405020304" pitchFamily="18" charset="0"/>
                <a:cs typeface="Times New Roman" panose="02020603050405020304" pitchFamily="18" charset="0"/>
              </a:rPr>
              <a:t>, T.P. and Meyer, C.G., 2020. The COVID‐19 epidemic. </a:t>
            </a:r>
            <a:r>
              <a:rPr lang="en-US" sz="1400" b="0" i="1" dirty="0">
                <a:solidFill>
                  <a:srgbClr val="222222"/>
                </a:solidFill>
                <a:effectLst/>
                <a:latin typeface="Times New Roman" panose="02020603050405020304" pitchFamily="18" charset="0"/>
                <a:cs typeface="Times New Roman" panose="02020603050405020304" pitchFamily="18" charset="0"/>
              </a:rPr>
              <a:t>Tropical medicine &amp; international health</a:t>
            </a:r>
            <a:r>
              <a:rPr lang="en-US" sz="1400" b="0" i="0" dirty="0">
                <a:solidFill>
                  <a:srgbClr val="222222"/>
                </a:solidFill>
                <a:effectLst/>
                <a:latin typeface="Times New Roman" panose="02020603050405020304" pitchFamily="18" charset="0"/>
                <a:cs typeface="Times New Roman" panose="02020603050405020304" pitchFamily="18" charset="0"/>
              </a:rPr>
              <a:t>, </a:t>
            </a:r>
            <a:r>
              <a:rPr lang="en-US" sz="1400" b="0" i="1" dirty="0">
                <a:solidFill>
                  <a:srgbClr val="222222"/>
                </a:solidFill>
                <a:effectLst/>
                <a:latin typeface="Times New Roman" panose="02020603050405020304" pitchFamily="18" charset="0"/>
                <a:cs typeface="Times New Roman" panose="02020603050405020304" pitchFamily="18" charset="0"/>
              </a:rPr>
              <a:t>25</a:t>
            </a:r>
            <a:r>
              <a:rPr lang="en-US" sz="1400" b="0" i="0" dirty="0">
                <a:solidFill>
                  <a:srgbClr val="222222"/>
                </a:solidFill>
                <a:effectLst/>
                <a:latin typeface="Times New Roman" panose="02020603050405020304" pitchFamily="18" charset="0"/>
                <a:cs typeface="Times New Roman" panose="02020603050405020304" pitchFamily="18" charset="0"/>
              </a:rPr>
              <a:t>(3), p.278.</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07513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4935</TotalTime>
  <Words>1362</Words>
  <Application>Microsoft Office PowerPoint</Application>
  <PresentationFormat>Custom</PresentationFormat>
  <Paragraphs>46</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Gill Sans MT</vt:lpstr>
      <vt:lpstr>Times New Roman</vt:lpstr>
      <vt:lpstr>Parcel</vt:lpstr>
      <vt:lpstr>PowerPoint Presentation</vt:lpstr>
      <vt:lpstr>Content</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dc:title>
  <dc:creator>Maryum</dc:creator>
  <cp:lastModifiedBy>Maryum Zafor (1915037)</cp:lastModifiedBy>
  <cp:revision>15</cp:revision>
  <dcterms:created xsi:type="dcterms:W3CDTF">2021-02-16T06:57:15Z</dcterms:created>
  <dcterms:modified xsi:type="dcterms:W3CDTF">2021-03-24T23:40:19Z</dcterms:modified>
</cp:coreProperties>
</file>