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24"/>
  </p:notesMasterIdLst>
  <p:sldIdLst>
    <p:sldId id="277" r:id="rId4"/>
    <p:sldId id="487" r:id="rId5"/>
    <p:sldId id="473" r:id="rId6"/>
    <p:sldId id="485" r:id="rId7"/>
    <p:sldId id="488" r:id="rId8"/>
    <p:sldId id="295" r:id="rId9"/>
    <p:sldId id="296" r:id="rId10"/>
    <p:sldId id="297" r:id="rId11"/>
    <p:sldId id="298" r:id="rId12"/>
    <p:sldId id="366" r:id="rId13"/>
    <p:sldId id="367" r:id="rId14"/>
    <p:sldId id="372" r:id="rId15"/>
    <p:sldId id="368" r:id="rId16"/>
    <p:sldId id="373" r:id="rId17"/>
    <p:sldId id="369" r:id="rId18"/>
    <p:sldId id="374" r:id="rId19"/>
    <p:sldId id="370" r:id="rId20"/>
    <p:sldId id="375" r:id="rId21"/>
    <p:sldId id="371" r:id="rId22"/>
    <p:sldId id="48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824" autoAdjust="0"/>
  </p:normalViewPr>
  <p:slideViewPr>
    <p:cSldViewPr snapToGrid="0">
      <p:cViewPr varScale="1">
        <p:scale>
          <a:sx n="50" d="100"/>
          <a:sy n="50" d="100"/>
        </p:scale>
        <p:origin x="128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9C1ACE-9A1C-4070-8228-64AE4A0CD8EA}" type="datetimeFigureOut">
              <a:rPr lang="en-GB" smtClean="0"/>
              <a:t>07/07/2022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B24B98-7CD3-42F8-9A21-49BB16F5AAA3}" type="slidenum">
              <a:rPr lang="en-GB" smtClean="0"/>
              <a:t>‹#›</a:t>
            </a:fld>
            <a:endParaRPr lang="en-GB"/>
          </a:p>
        </p:txBody>
      </p:sp>
    </p:spTree>
    <p:extLst>
      <p:ext uri="{BB962C8B-B14F-4D97-AF65-F5344CB8AC3E}">
        <p14:creationId xmlns:p14="http://schemas.microsoft.com/office/powerpoint/2010/main" val="1178294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F931DD-9378-4069-ACD9-48BF2972C085}" type="slidenum">
              <a:rPr kumimoji="0" lang="en-CA"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CA"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571085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a:extLst>
              <a:ext uri="{FF2B5EF4-FFF2-40B4-BE49-F238E27FC236}">
                <a16:creationId xmlns:a16="http://schemas.microsoft.com/office/drawing/2014/main" id="{7685FBB4-888C-95BC-2C97-46D82F4F2F51}"/>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55675" rtl="0" eaLnBrk="0" fontAlgn="base" latinLnBrk="0" hangingPunct="0">
              <a:lnSpc>
                <a:spcPct val="100000"/>
              </a:lnSpc>
              <a:spcBef>
                <a:spcPct val="0"/>
              </a:spcBef>
              <a:spcAft>
                <a:spcPct val="0"/>
              </a:spcAft>
              <a:buClrTx/>
              <a:buSzTx/>
              <a:buFontTx/>
              <a:buNone/>
              <a:tabLst/>
              <a:defRPr/>
            </a:pPr>
            <a:fld id="{01449FBB-F0D5-478E-8C34-0E68B6B3FA30}" type="slidenum">
              <a:rPr kumimoji="0" lang="en-GB" altLang="en-US" sz="13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rPr>
              <a:pPr marL="0" marR="0" lvl="0" indent="0" algn="r" defTabSz="955675" rtl="0" eaLnBrk="0" fontAlgn="base" latinLnBrk="0" hangingPunct="0">
                <a:lnSpc>
                  <a:spcPct val="100000"/>
                </a:lnSpc>
                <a:spcBef>
                  <a:spcPct val="0"/>
                </a:spcBef>
                <a:spcAft>
                  <a:spcPct val="0"/>
                </a:spcAft>
                <a:buClrTx/>
                <a:buSzTx/>
                <a:buFontTx/>
                <a:buNone/>
                <a:tabLst/>
                <a:defRPr/>
              </a:pPr>
              <a:t>6</a:t>
            </a:fld>
            <a:endParaRPr kumimoji="0" lang="en-GB" altLang="en-US" sz="13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endParaRPr>
          </a:p>
        </p:txBody>
      </p:sp>
      <p:sp>
        <p:nvSpPr>
          <p:cNvPr id="36866" name="Rectangle 2">
            <a:extLst>
              <a:ext uri="{FF2B5EF4-FFF2-40B4-BE49-F238E27FC236}">
                <a16:creationId xmlns:a16="http://schemas.microsoft.com/office/drawing/2014/main" id="{04B35585-6149-7995-9A33-D6110EB5E6BB}"/>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944901E9-8877-2C02-9245-E13D04A6C792}"/>
              </a:ext>
            </a:extLst>
          </p:cNvPr>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endParaRPr lang="en-US" altLang="en-US">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a:extLst>
              <a:ext uri="{FF2B5EF4-FFF2-40B4-BE49-F238E27FC236}">
                <a16:creationId xmlns:a16="http://schemas.microsoft.com/office/drawing/2014/main" id="{A93A9F2C-A0F4-3009-991F-707D06A8ABDF}"/>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55675" rtl="0" eaLnBrk="0" fontAlgn="base" latinLnBrk="0" hangingPunct="0">
              <a:lnSpc>
                <a:spcPct val="100000"/>
              </a:lnSpc>
              <a:spcBef>
                <a:spcPct val="0"/>
              </a:spcBef>
              <a:spcAft>
                <a:spcPct val="0"/>
              </a:spcAft>
              <a:buClrTx/>
              <a:buSzTx/>
              <a:buFontTx/>
              <a:buNone/>
              <a:tabLst/>
              <a:defRPr/>
            </a:pPr>
            <a:fld id="{8A6541BF-AE07-4493-A762-349C04AB479E}" type="slidenum">
              <a:rPr kumimoji="0" lang="en-GB" altLang="en-US" sz="13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rPr>
              <a:pPr marL="0" marR="0" lvl="0" indent="0" algn="r" defTabSz="955675" rtl="0" eaLnBrk="0" fontAlgn="base" latinLnBrk="0" hangingPunct="0">
                <a:lnSpc>
                  <a:spcPct val="100000"/>
                </a:lnSpc>
                <a:spcBef>
                  <a:spcPct val="0"/>
                </a:spcBef>
                <a:spcAft>
                  <a:spcPct val="0"/>
                </a:spcAft>
                <a:buClrTx/>
                <a:buSzTx/>
                <a:buFontTx/>
                <a:buNone/>
                <a:tabLst/>
                <a:defRPr/>
              </a:pPr>
              <a:t>7</a:t>
            </a:fld>
            <a:endParaRPr kumimoji="0" lang="en-GB" altLang="en-US" sz="13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endParaRPr>
          </a:p>
        </p:txBody>
      </p:sp>
      <p:sp>
        <p:nvSpPr>
          <p:cNvPr id="38914" name="Rectangle 2">
            <a:extLst>
              <a:ext uri="{FF2B5EF4-FFF2-40B4-BE49-F238E27FC236}">
                <a16:creationId xmlns:a16="http://schemas.microsoft.com/office/drawing/2014/main" id="{ADFB8FBA-4E71-0682-D4F0-9D63EACC7B20}"/>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CA4E59A4-FDFE-BE79-041F-54D5A6444BAD}"/>
              </a:ext>
            </a:extLst>
          </p:cNvPr>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endParaRPr lang="en-US"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Bocij, P., Greasley, A., &amp; </a:t>
            </a:r>
            <a:r>
              <a:rPr lang="en-US" b="0" i="0" dirty="0" err="1">
                <a:solidFill>
                  <a:srgbClr val="222222"/>
                </a:solidFill>
                <a:effectLst/>
                <a:latin typeface="Arial" panose="020B0604020202020204" pitchFamily="34" charset="0"/>
              </a:rPr>
              <a:t>Hickie</a:t>
            </a:r>
            <a:r>
              <a:rPr lang="en-US" b="0" i="0" dirty="0">
                <a:solidFill>
                  <a:srgbClr val="222222"/>
                </a:solidFill>
                <a:effectLst/>
                <a:latin typeface="Arial" panose="020B0604020202020204" pitchFamily="34" charset="0"/>
              </a:rPr>
              <a:t>, S. (2008). </a:t>
            </a:r>
            <a:r>
              <a:rPr lang="en-US" b="0" i="1" dirty="0">
                <a:solidFill>
                  <a:srgbClr val="222222"/>
                </a:solidFill>
                <a:effectLst/>
                <a:latin typeface="Arial" panose="020B0604020202020204" pitchFamily="34" charset="0"/>
              </a:rPr>
              <a:t>Business information systems: Technology, development and management</a:t>
            </a:r>
            <a:r>
              <a:rPr lang="en-US" b="0" i="0" dirty="0">
                <a:solidFill>
                  <a:srgbClr val="222222"/>
                </a:solidFill>
                <a:effectLst/>
                <a:latin typeface="Arial" panose="020B0604020202020204" pitchFamily="34" charset="0"/>
              </a:rPr>
              <a:t>. Pearson education.</a:t>
            </a:r>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8</a:t>
            </a:fld>
            <a:endParaRPr lang="en-GB"/>
          </a:p>
        </p:txBody>
      </p:sp>
    </p:spTree>
    <p:extLst>
      <p:ext uri="{BB962C8B-B14F-4D97-AF65-F5344CB8AC3E}">
        <p14:creationId xmlns:p14="http://schemas.microsoft.com/office/powerpoint/2010/main" val="3875646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Paul </a:t>
            </a:r>
            <a:r>
              <a:rPr kumimoji="0" lang="en-GB" altLang="en-US" sz="12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BociJ</a:t>
            </a: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Andrew Greasley, Simon </a:t>
            </a:r>
            <a:r>
              <a:rPr kumimoji="0" lang="en-GB" altLang="en-US" sz="12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Hickie</a:t>
            </a: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Business Information Systems, 5th </a:t>
            </a:r>
            <a:r>
              <a:rPr kumimoji="0" lang="en-GB" altLang="en-US" sz="12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edn</a:t>
            </a: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Technology, Development and Management for the E-Business</a:t>
            </a:r>
          </a:p>
          <a:p>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9</a:t>
            </a:fld>
            <a:endParaRPr lang="en-GB"/>
          </a:p>
        </p:txBody>
      </p:sp>
    </p:spTree>
    <p:extLst>
      <p:ext uri="{BB962C8B-B14F-4D97-AF65-F5344CB8AC3E}">
        <p14:creationId xmlns:p14="http://schemas.microsoft.com/office/powerpoint/2010/main" val="101710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Bocij, P., Greasley, A., &amp; </a:t>
            </a:r>
            <a:r>
              <a:rPr lang="en-US" b="0" i="0" dirty="0" err="1">
                <a:solidFill>
                  <a:srgbClr val="222222"/>
                </a:solidFill>
                <a:effectLst/>
                <a:latin typeface="Arial" panose="020B0604020202020204" pitchFamily="34" charset="0"/>
              </a:rPr>
              <a:t>Hickie</a:t>
            </a:r>
            <a:r>
              <a:rPr lang="en-US" b="0" i="0" dirty="0">
                <a:solidFill>
                  <a:srgbClr val="222222"/>
                </a:solidFill>
                <a:effectLst/>
                <a:latin typeface="Arial" panose="020B0604020202020204" pitchFamily="34" charset="0"/>
              </a:rPr>
              <a:t>, S. (2008). </a:t>
            </a:r>
            <a:r>
              <a:rPr lang="en-US" b="0" i="1" dirty="0">
                <a:solidFill>
                  <a:srgbClr val="222222"/>
                </a:solidFill>
                <a:effectLst/>
                <a:latin typeface="Arial" panose="020B0604020202020204" pitchFamily="34" charset="0"/>
              </a:rPr>
              <a:t>Business information systems: Technology, development and management</a:t>
            </a:r>
            <a:r>
              <a:rPr lang="en-US" b="0" i="0" dirty="0">
                <a:solidFill>
                  <a:srgbClr val="222222"/>
                </a:solidFill>
                <a:effectLst/>
                <a:latin typeface="Arial" panose="020B0604020202020204" pitchFamily="34" charset="0"/>
              </a:rPr>
              <a:t>. Pearson education.</a:t>
            </a:r>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10</a:t>
            </a:fld>
            <a:endParaRPr lang="en-GB"/>
          </a:p>
        </p:txBody>
      </p:sp>
    </p:spTree>
    <p:extLst>
      <p:ext uri="{BB962C8B-B14F-4D97-AF65-F5344CB8AC3E}">
        <p14:creationId xmlns:p14="http://schemas.microsoft.com/office/powerpoint/2010/main" val="3717203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Bocij, P., Greasley, A., &amp; </a:t>
            </a:r>
            <a:r>
              <a:rPr lang="en-US" b="0" i="0" dirty="0" err="1">
                <a:solidFill>
                  <a:srgbClr val="222222"/>
                </a:solidFill>
                <a:effectLst/>
                <a:latin typeface="Arial" panose="020B0604020202020204" pitchFamily="34" charset="0"/>
              </a:rPr>
              <a:t>Hickie</a:t>
            </a:r>
            <a:r>
              <a:rPr lang="en-US" b="0" i="0" dirty="0">
                <a:solidFill>
                  <a:srgbClr val="222222"/>
                </a:solidFill>
                <a:effectLst/>
                <a:latin typeface="Arial" panose="020B0604020202020204" pitchFamily="34" charset="0"/>
              </a:rPr>
              <a:t>, S. (2008). </a:t>
            </a:r>
            <a:r>
              <a:rPr lang="en-US" b="0" i="1" dirty="0">
                <a:solidFill>
                  <a:srgbClr val="222222"/>
                </a:solidFill>
                <a:effectLst/>
                <a:latin typeface="Arial" panose="020B0604020202020204" pitchFamily="34" charset="0"/>
              </a:rPr>
              <a:t>Business information systems: Technology, development and management</a:t>
            </a:r>
            <a:r>
              <a:rPr lang="en-US" b="0" i="0" dirty="0">
                <a:solidFill>
                  <a:srgbClr val="222222"/>
                </a:solidFill>
                <a:effectLst/>
                <a:latin typeface="Arial" panose="020B0604020202020204" pitchFamily="34" charset="0"/>
              </a:rPr>
              <a:t>. Pearson education.</a:t>
            </a:r>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11</a:t>
            </a:fld>
            <a:endParaRPr lang="en-GB"/>
          </a:p>
        </p:txBody>
      </p:sp>
    </p:spTree>
    <p:extLst>
      <p:ext uri="{BB962C8B-B14F-4D97-AF65-F5344CB8AC3E}">
        <p14:creationId xmlns:p14="http://schemas.microsoft.com/office/powerpoint/2010/main" val="1577073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Bocij, P., Greasley, A., &amp; </a:t>
            </a:r>
            <a:r>
              <a:rPr lang="en-US" b="0" i="0" dirty="0" err="1">
                <a:solidFill>
                  <a:srgbClr val="222222"/>
                </a:solidFill>
                <a:effectLst/>
                <a:latin typeface="Arial" panose="020B0604020202020204" pitchFamily="34" charset="0"/>
              </a:rPr>
              <a:t>Hickie</a:t>
            </a:r>
            <a:r>
              <a:rPr lang="en-US" b="0" i="0" dirty="0">
                <a:solidFill>
                  <a:srgbClr val="222222"/>
                </a:solidFill>
                <a:effectLst/>
                <a:latin typeface="Arial" panose="020B0604020202020204" pitchFamily="34" charset="0"/>
              </a:rPr>
              <a:t>, S. (2008). </a:t>
            </a:r>
            <a:r>
              <a:rPr lang="en-US" b="0" i="1" dirty="0">
                <a:solidFill>
                  <a:srgbClr val="222222"/>
                </a:solidFill>
                <a:effectLst/>
                <a:latin typeface="Arial" panose="020B0604020202020204" pitchFamily="34" charset="0"/>
              </a:rPr>
              <a:t>Business information systems: Technology, development and management</a:t>
            </a:r>
            <a:r>
              <a:rPr lang="en-US" b="0" i="0" dirty="0">
                <a:solidFill>
                  <a:srgbClr val="222222"/>
                </a:solidFill>
                <a:effectLst/>
                <a:latin typeface="Arial" panose="020B0604020202020204" pitchFamily="34" charset="0"/>
              </a:rPr>
              <a:t>. Pearson education.</a:t>
            </a:r>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12</a:t>
            </a:fld>
            <a:endParaRPr lang="en-GB"/>
          </a:p>
        </p:txBody>
      </p:sp>
    </p:spTree>
    <p:extLst>
      <p:ext uri="{BB962C8B-B14F-4D97-AF65-F5344CB8AC3E}">
        <p14:creationId xmlns:p14="http://schemas.microsoft.com/office/powerpoint/2010/main" val="2126700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Bocij, P., Greasley, A., &amp; </a:t>
            </a:r>
            <a:r>
              <a:rPr lang="en-US" b="0" i="0" dirty="0" err="1">
                <a:solidFill>
                  <a:srgbClr val="222222"/>
                </a:solidFill>
                <a:effectLst/>
                <a:latin typeface="Arial" panose="020B0604020202020204" pitchFamily="34" charset="0"/>
              </a:rPr>
              <a:t>Hickie</a:t>
            </a:r>
            <a:r>
              <a:rPr lang="en-US" b="0" i="0" dirty="0">
                <a:solidFill>
                  <a:srgbClr val="222222"/>
                </a:solidFill>
                <a:effectLst/>
                <a:latin typeface="Arial" panose="020B0604020202020204" pitchFamily="34" charset="0"/>
              </a:rPr>
              <a:t>, S. (2008). </a:t>
            </a:r>
            <a:r>
              <a:rPr lang="en-US" b="0" i="1" dirty="0">
                <a:solidFill>
                  <a:srgbClr val="222222"/>
                </a:solidFill>
                <a:effectLst/>
                <a:latin typeface="Arial" panose="020B0604020202020204" pitchFamily="34" charset="0"/>
              </a:rPr>
              <a:t>Business information systems: Technology, development and management</a:t>
            </a:r>
            <a:r>
              <a:rPr lang="en-US" b="0" i="0" dirty="0">
                <a:solidFill>
                  <a:srgbClr val="222222"/>
                </a:solidFill>
                <a:effectLst/>
                <a:latin typeface="Arial" panose="020B0604020202020204" pitchFamily="34" charset="0"/>
              </a:rPr>
              <a:t>. Pearson education.</a:t>
            </a:r>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13</a:t>
            </a:fld>
            <a:endParaRPr lang="en-GB"/>
          </a:p>
        </p:txBody>
      </p:sp>
    </p:spTree>
    <p:extLst>
      <p:ext uri="{BB962C8B-B14F-4D97-AF65-F5344CB8AC3E}">
        <p14:creationId xmlns:p14="http://schemas.microsoft.com/office/powerpoint/2010/main" val="2713272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Bocij, P., Greasley, A., &amp; </a:t>
            </a:r>
            <a:r>
              <a:rPr lang="en-US" b="0" i="0" dirty="0" err="1">
                <a:solidFill>
                  <a:srgbClr val="222222"/>
                </a:solidFill>
                <a:effectLst/>
                <a:latin typeface="Arial" panose="020B0604020202020204" pitchFamily="34" charset="0"/>
              </a:rPr>
              <a:t>Hickie</a:t>
            </a:r>
            <a:r>
              <a:rPr lang="en-US" b="0" i="0" dirty="0">
                <a:solidFill>
                  <a:srgbClr val="222222"/>
                </a:solidFill>
                <a:effectLst/>
                <a:latin typeface="Arial" panose="020B0604020202020204" pitchFamily="34" charset="0"/>
              </a:rPr>
              <a:t>, S. (2008). </a:t>
            </a:r>
            <a:r>
              <a:rPr lang="en-US" b="0" i="1" dirty="0">
                <a:solidFill>
                  <a:srgbClr val="222222"/>
                </a:solidFill>
                <a:effectLst/>
                <a:latin typeface="Arial" panose="020B0604020202020204" pitchFamily="34" charset="0"/>
              </a:rPr>
              <a:t>Business information systems: Technology, development and management</a:t>
            </a:r>
            <a:r>
              <a:rPr lang="en-US" b="0" i="0" dirty="0">
                <a:solidFill>
                  <a:srgbClr val="222222"/>
                </a:solidFill>
                <a:effectLst/>
                <a:latin typeface="Arial" panose="020B0604020202020204" pitchFamily="34" charset="0"/>
              </a:rPr>
              <a:t>. Pearson education.</a:t>
            </a:r>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14</a:t>
            </a:fld>
            <a:endParaRPr lang="en-GB"/>
          </a:p>
        </p:txBody>
      </p:sp>
    </p:spTree>
    <p:extLst>
      <p:ext uri="{BB962C8B-B14F-4D97-AF65-F5344CB8AC3E}">
        <p14:creationId xmlns:p14="http://schemas.microsoft.com/office/powerpoint/2010/main" val="351607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Bocij, P., Greasley, A., &amp; </a:t>
            </a:r>
            <a:r>
              <a:rPr lang="en-US" b="0" i="0" dirty="0" err="1">
                <a:solidFill>
                  <a:srgbClr val="222222"/>
                </a:solidFill>
                <a:effectLst/>
                <a:latin typeface="Arial" panose="020B0604020202020204" pitchFamily="34" charset="0"/>
              </a:rPr>
              <a:t>Hickie</a:t>
            </a:r>
            <a:r>
              <a:rPr lang="en-US" b="0" i="0" dirty="0">
                <a:solidFill>
                  <a:srgbClr val="222222"/>
                </a:solidFill>
                <a:effectLst/>
                <a:latin typeface="Arial" panose="020B0604020202020204" pitchFamily="34" charset="0"/>
              </a:rPr>
              <a:t>, S. (2008). </a:t>
            </a:r>
            <a:r>
              <a:rPr lang="en-US" b="0" i="1" dirty="0">
                <a:solidFill>
                  <a:srgbClr val="222222"/>
                </a:solidFill>
                <a:effectLst/>
                <a:latin typeface="Arial" panose="020B0604020202020204" pitchFamily="34" charset="0"/>
              </a:rPr>
              <a:t>Business information systems: Technology, development and management</a:t>
            </a:r>
            <a:r>
              <a:rPr lang="en-US" b="0" i="0" dirty="0">
                <a:solidFill>
                  <a:srgbClr val="222222"/>
                </a:solidFill>
                <a:effectLst/>
                <a:latin typeface="Arial" panose="020B0604020202020204" pitchFamily="34" charset="0"/>
              </a:rPr>
              <a:t>. Pearson education.</a:t>
            </a:r>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15</a:t>
            </a:fld>
            <a:endParaRPr lang="en-GB"/>
          </a:p>
        </p:txBody>
      </p:sp>
    </p:spTree>
    <p:extLst>
      <p:ext uri="{BB962C8B-B14F-4D97-AF65-F5344CB8AC3E}">
        <p14:creationId xmlns:p14="http://schemas.microsoft.com/office/powerpoint/2010/main" val="25046801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Bocij, P., Greasley, A., &amp; </a:t>
            </a:r>
            <a:r>
              <a:rPr lang="en-US" b="0" i="0" dirty="0" err="1">
                <a:solidFill>
                  <a:srgbClr val="222222"/>
                </a:solidFill>
                <a:effectLst/>
                <a:latin typeface="Arial" panose="020B0604020202020204" pitchFamily="34" charset="0"/>
              </a:rPr>
              <a:t>Hickie</a:t>
            </a:r>
            <a:r>
              <a:rPr lang="en-US" b="0" i="0" dirty="0">
                <a:solidFill>
                  <a:srgbClr val="222222"/>
                </a:solidFill>
                <a:effectLst/>
                <a:latin typeface="Arial" panose="020B0604020202020204" pitchFamily="34" charset="0"/>
              </a:rPr>
              <a:t>, S. (2008). </a:t>
            </a:r>
            <a:r>
              <a:rPr lang="en-US" b="0" i="1" dirty="0">
                <a:solidFill>
                  <a:srgbClr val="222222"/>
                </a:solidFill>
                <a:effectLst/>
                <a:latin typeface="Arial" panose="020B0604020202020204" pitchFamily="34" charset="0"/>
              </a:rPr>
              <a:t>Business information systems: Technology, development and management</a:t>
            </a:r>
            <a:r>
              <a:rPr lang="en-US" b="0" i="0" dirty="0">
                <a:solidFill>
                  <a:srgbClr val="222222"/>
                </a:solidFill>
                <a:effectLst/>
                <a:latin typeface="Arial" panose="020B0604020202020204" pitchFamily="34" charset="0"/>
              </a:rPr>
              <a:t>. Pearson education.</a:t>
            </a:r>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16</a:t>
            </a:fld>
            <a:endParaRPr lang="en-GB"/>
          </a:p>
        </p:txBody>
      </p:sp>
    </p:spTree>
    <p:extLst>
      <p:ext uri="{BB962C8B-B14F-4D97-AF65-F5344CB8AC3E}">
        <p14:creationId xmlns:p14="http://schemas.microsoft.com/office/powerpoint/2010/main" val="5427060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Bocij, P., Greasley, A., &amp; </a:t>
            </a:r>
            <a:r>
              <a:rPr lang="en-US" b="0" i="0" dirty="0" err="1">
                <a:solidFill>
                  <a:srgbClr val="222222"/>
                </a:solidFill>
                <a:effectLst/>
                <a:latin typeface="Arial" panose="020B0604020202020204" pitchFamily="34" charset="0"/>
              </a:rPr>
              <a:t>Hickie</a:t>
            </a:r>
            <a:r>
              <a:rPr lang="en-US" b="0" i="0" dirty="0">
                <a:solidFill>
                  <a:srgbClr val="222222"/>
                </a:solidFill>
                <a:effectLst/>
                <a:latin typeface="Arial" panose="020B0604020202020204" pitchFamily="34" charset="0"/>
              </a:rPr>
              <a:t>, S. (2008). </a:t>
            </a:r>
            <a:r>
              <a:rPr lang="en-US" b="0" i="1" dirty="0">
                <a:solidFill>
                  <a:srgbClr val="222222"/>
                </a:solidFill>
                <a:effectLst/>
                <a:latin typeface="Arial" panose="020B0604020202020204" pitchFamily="34" charset="0"/>
              </a:rPr>
              <a:t>Business information systems: Technology, development and management</a:t>
            </a:r>
            <a:r>
              <a:rPr lang="en-US" b="0" i="0" dirty="0">
                <a:solidFill>
                  <a:srgbClr val="222222"/>
                </a:solidFill>
                <a:effectLst/>
                <a:latin typeface="Arial" panose="020B0604020202020204" pitchFamily="34" charset="0"/>
              </a:rPr>
              <a:t>. Pearson education.</a:t>
            </a:r>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17</a:t>
            </a:fld>
            <a:endParaRPr lang="en-GB"/>
          </a:p>
        </p:txBody>
      </p:sp>
    </p:spTree>
    <p:extLst>
      <p:ext uri="{BB962C8B-B14F-4D97-AF65-F5344CB8AC3E}">
        <p14:creationId xmlns:p14="http://schemas.microsoft.com/office/powerpoint/2010/main" val="5283072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Bocij, P., Greasley, A., &amp; </a:t>
            </a:r>
            <a:r>
              <a:rPr lang="en-US" b="0" i="0" dirty="0" err="1">
                <a:solidFill>
                  <a:srgbClr val="222222"/>
                </a:solidFill>
                <a:effectLst/>
                <a:latin typeface="Arial" panose="020B0604020202020204" pitchFamily="34" charset="0"/>
              </a:rPr>
              <a:t>Hickie</a:t>
            </a:r>
            <a:r>
              <a:rPr lang="en-US" b="0" i="0" dirty="0">
                <a:solidFill>
                  <a:srgbClr val="222222"/>
                </a:solidFill>
                <a:effectLst/>
                <a:latin typeface="Arial" panose="020B0604020202020204" pitchFamily="34" charset="0"/>
              </a:rPr>
              <a:t>, S. (2008). </a:t>
            </a:r>
            <a:r>
              <a:rPr lang="en-US" b="0" i="1" dirty="0">
                <a:solidFill>
                  <a:srgbClr val="222222"/>
                </a:solidFill>
                <a:effectLst/>
                <a:latin typeface="Arial" panose="020B0604020202020204" pitchFamily="34" charset="0"/>
              </a:rPr>
              <a:t>Business information systems: Technology, development and management</a:t>
            </a:r>
            <a:r>
              <a:rPr lang="en-US" b="0" i="0" dirty="0">
                <a:solidFill>
                  <a:srgbClr val="222222"/>
                </a:solidFill>
                <a:effectLst/>
                <a:latin typeface="Arial" panose="020B0604020202020204" pitchFamily="34" charset="0"/>
              </a:rPr>
              <a:t>. Pearson education.</a:t>
            </a:r>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18</a:t>
            </a:fld>
            <a:endParaRPr lang="en-GB"/>
          </a:p>
        </p:txBody>
      </p:sp>
    </p:spTree>
    <p:extLst>
      <p:ext uri="{BB962C8B-B14F-4D97-AF65-F5344CB8AC3E}">
        <p14:creationId xmlns:p14="http://schemas.microsoft.com/office/powerpoint/2010/main" val="4015301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Bocij, P., Greasley, A., &amp; </a:t>
            </a:r>
            <a:r>
              <a:rPr lang="en-US" b="0" i="0" dirty="0" err="1">
                <a:solidFill>
                  <a:srgbClr val="222222"/>
                </a:solidFill>
                <a:effectLst/>
                <a:latin typeface="Arial" panose="020B0604020202020204" pitchFamily="34" charset="0"/>
              </a:rPr>
              <a:t>Hickie</a:t>
            </a:r>
            <a:r>
              <a:rPr lang="en-US" b="0" i="0" dirty="0">
                <a:solidFill>
                  <a:srgbClr val="222222"/>
                </a:solidFill>
                <a:effectLst/>
                <a:latin typeface="Arial" panose="020B0604020202020204" pitchFamily="34" charset="0"/>
              </a:rPr>
              <a:t>, S. (2008). </a:t>
            </a:r>
            <a:r>
              <a:rPr lang="en-US" b="0" i="1" dirty="0">
                <a:solidFill>
                  <a:srgbClr val="222222"/>
                </a:solidFill>
                <a:effectLst/>
                <a:latin typeface="Arial" panose="020B0604020202020204" pitchFamily="34" charset="0"/>
              </a:rPr>
              <a:t>Business information systems: Technology, development and management</a:t>
            </a:r>
            <a:r>
              <a:rPr lang="en-US" b="0" i="0" dirty="0">
                <a:solidFill>
                  <a:srgbClr val="222222"/>
                </a:solidFill>
                <a:effectLst/>
                <a:latin typeface="Arial" panose="020B0604020202020204" pitchFamily="34" charset="0"/>
              </a:rPr>
              <a:t>. Pearson education.</a:t>
            </a:r>
            <a:endParaRPr lang="en-GB" dirty="0"/>
          </a:p>
        </p:txBody>
      </p:sp>
      <p:sp>
        <p:nvSpPr>
          <p:cNvPr id="4" name="Slide Number Placeholder 3"/>
          <p:cNvSpPr>
            <a:spLocks noGrp="1"/>
          </p:cNvSpPr>
          <p:nvPr>
            <p:ph type="sldNum" sz="quarter" idx="5"/>
          </p:nvPr>
        </p:nvSpPr>
        <p:spPr/>
        <p:txBody>
          <a:bodyPr/>
          <a:lstStyle/>
          <a:p>
            <a:fld id="{28B24B98-7CD3-42F8-9A21-49BB16F5AAA3}" type="slidenum">
              <a:rPr lang="en-GB" smtClean="0"/>
              <a:t>19</a:t>
            </a:fld>
            <a:endParaRPr lang="en-GB"/>
          </a:p>
        </p:txBody>
      </p:sp>
    </p:spTree>
    <p:extLst>
      <p:ext uri="{BB962C8B-B14F-4D97-AF65-F5344CB8AC3E}">
        <p14:creationId xmlns:p14="http://schemas.microsoft.com/office/powerpoint/2010/main" val="34959672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07/07/2022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049136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07/07/2022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4104066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645275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43481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07/07/2022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987360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07/07/2022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976648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07/07/2022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4235568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643908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26987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232576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034810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C251CD-71B6-CA1E-B506-5AB1CC1BA03A}"/>
              </a:ext>
            </a:extLst>
          </p:cNvPr>
          <p:cNvSpPr>
            <a:spLocks noGrp="1"/>
          </p:cNvSpPr>
          <p:nvPr>
            <p:ph type="dt" sz="half" idx="10"/>
          </p:nvPr>
        </p:nvSpPr>
        <p:spPr>
          <a:xfrm>
            <a:off x="527051" y="6524626"/>
            <a:ext cx="1295400" cy="219075"/>
          </a:xfrm>
        </p:spPr>
        <p:txBody>
          <a:bodyPr/>
          <a:lstStyle>
            <a:lvl1pPr>
              <a:defRPr/>
            </a:lvl1pPr>
          </a:lstStyle>
          <a:p>
            <a:fld id="{63F82A9E-743E-40AD-8B7F-A4D0BE30A88F}" type="datetime1">
              <a:rPr lang="en-GB" altLang="en-US"/>
              <a:pPr/>
              <a:t>07/07/2022</a:t>
            </a:fld>
            <a:endParaRPr lang="en-GB" altLang="en-US"/>
          </a:p>
        </p:txBody>
      </p:sp>
      <p:sp>
        <p:nvSpPr>
          <p:cNvPr id="5" name="Footer Placeholder 4">
            <a:extLst>
              <a:ext uri="{FF2B5EF4-FFF2-40B4-BE49-F238E27FC236}">
                <a16:creationId xmlns:a16="http://schemas.microsoft.com/office/drawing/2014/main" id="{3CF17551-80AB-FED6-AA7B-DA5FCA6C9B98}"/>
              </a:ext>
            </a:extLst>
          </p:cNvPr>
          <p:cNvSpPr>
            <a:spLocks noGrp="1"/>
          </p:cNvSpPr>
          <p:nvPr>
            <p:ph type="ftr" sz="quarter" idx="11"/>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endParaRPr lang="en-GB" altLang="en-US"/>
          </a:p>
        </p:txBody>
      </p:sp>
      <p:sp>
        <p:nvSpPr>
          <p:cNvPr id="6" name="Slide Number Placeholder 5">
            <a:extLst>
              <a:ext uri="{FF2B5EF4-FFF2-40B4-BE49-F238E27FC236}">
                <a16:creationId xmlns:a16="http://schemas.microsoft.com/office/drawing/2014/main" id="{06564A52-5E0F-1098-4175-5A2A6C8E57CA}"/>
              </a:ext>
            </a:extLst>
          </p:cNvPr>
          <p:cNvSpPr>
            <a:spLocks noGrp="1"/>
          </p:cNvSpPr>
          <p:nvPr>
            <p:ph type="sldNum" sz="quarter" idx="12"/>
          </p:nvPr>
        </p:nvSpPr>
        <p:spPr/>
        <p:txBody>
          <a:bodyPr/>
          <a:lstStyle>
            <a:lvl1pPr>
              <a:defRPr/>
            </a:lvl1pPr>
          </a:lstStyle>
          <a:p>
            <a:fld id="{F9268DF9-CC32-40D4-ADF7-C3485E3B017F}" type="slidenum">
              <a:rPr lang="en-GB" altLang="en-US"/>
              <a:pPr/>
              <a:t>‹#›</a:t>
            </a:fld>
            <a:endParaRPr lang="en-GB" altLang="en-US"/>
          </a:p>
        </p:txBody>
      </p:sp>
    </p:spTree>
    <p:extLst>
      <p:ext uri="{BB962C8B-B14F-4D97-AF65-F5344CB8AC3E}">
        <p14:creationId xmlns:p14="http://schemas.microsoft.com/office/powerpoint/2010/main" val="24679909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F1F001-F635-4374-39FC-9E86929820F7}"/>
              </a:ext>
            </a:extLst>
          </p:cNvPr>
          <p:cNvSpPr>
            <a:spLocks noGrp="1"/>
          </p:cNvSpPr>
          <p:nvPr>
            <p:ph type="dt" sz="half" idx="10"/>
          </p:nvPr>
        </p:nvSpPr>
        <p:spPr/>
        <p:txBody>
          <a:bodyPr/>
          <a:lstStyle>
            <a:lvl1pPr>
              <a:defRPr/>
            </a:lvl1pPr>
          </a:lstStyle>
          <a:p>
            <a:fld id="{BF3898F4-97F4-4E75-8209-60309351EB9E}" type="datetime1">
              <a:rPr lang="en-GB" altLang="en-US"/>
              <a:pPr/>
              <a:t>07/07/2022</a:t>
            </a:fld>
            <a:endParaRPr lang="en-GB" altLang="en-US"/>
          </a:p>
        </p:txBody>
      </p:sp>
      <p:sp>
        <p:nvSpPr>
          <p:cNvPr id="5" name="Footer Placeholder 4">
            <a:extLst>
              <a:ext uri="{FF2B5EF4-FFF2-40B4-BE49-F238E27FC236}">
                <a16:creationId xmlns:a16="http://schemas.microsoft.com/office/drawing/2014/main" id="{16B13764-B9E1-C7F4-1BDD-E4BF0DAF2EAC}"/>
              </a:ext>
            </a:extLst>
          </p:cNvPr>
          <p:cNvSpPr>
            <a:spLocks noGrp="1"/>
          </p:cNvSpPr>
          <p:nvPr>
            <p:ph type="ftr" sz="quarter" idx="11"/>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endParaRPr lang="en-GB" altLang="en-US"/>
          </a:p>
        </p:txBody>
      </p:sp>
      <p:sp>
        <p:nvSpPr>
          <p:cNvPr id="6" name="Slide Number Placeholder 5">
            <a:extLst>
              <a:ext uri="{FF2B5EF4-FFF2-40B4-BE49-F238E27FC236}">
                <a16:creationId xmlns:a16="http://schemas.microsoft.com/office/drawing/2014/main" id="{FD91035A-81FC-D30B-6582-9D533ECB5F3C}"/>
              </a:ext>
            </a:extLst>
          </p:cNvPr>
          <p:cNvSpPr>
            <a:spLocks noGrp="1"/>
          </p:cNvSpPr>
          <p:nvPr>
            <p:ph type="sldNum" sz="quarter" idx="12"/>
          </p:nvPr>
        </p:nvSpPr>
        <p:spPr/>
        <p:txBody>
          <a:bodyPr/>
          <a:lstStyle>
            <a:lvl1pPr>
              <a:defRPr/>
            </a:lvl1pPr>
          </a:lstStyle>
          <a:p>
            <a:fld id="{838063EC-206C-4632-BF0E-78A5D47A29C4}" type="slidenum">
              <a:rPr lang="en-GB" altLang="en-US"/>
              <a:pPr/>
              <a:t>‹#›</a:t>
            </a:fld>
            <a:endParaRPr lang="en-GB" altLang="en-US"/>
          </a:p>
        </p:txBody>
      </p:sp>
    </p:spTree>
    <p:extLst>
      <p:ext uri="{BB962C8B-B14F-4D97-AF65-F5344CB8AC3E}">
        <p14:creationId xmlns:p14="http://schemas.microsoft.com/office/powerpoint/2010/main" val="79254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574344-CEDE-CA34-96D5-6F44EE6BAB8D}"/>
              </a:ext>
            </a:extLst>
          </p:cNvPr>
          <p:cNvSpPr>
            <a:spLocks noGrp="1"/>
          </p:cNvSpPr>
          <p:nvPr>
            <p:ph type="dt" sz="half" idx="10"/>
          </p:nvPr>
        </p:nvSpPr>
        <p:spPr/>
        <p:txBody>
          <a:bodyPr/>
          <a:lstStyle>
            <a:lvl1pPr>
              <a:defRPr/>
            </a:lvl1pPr>
          </a:lstStyle>
          <a:p>
            <a:fld id="{64A8412E-798F-4173-865F-52D08D47DA7F}" type="datetime1">
              <a:rPr lang="en-GB" altLang="en-US"/>
              <a:pPr/>
              <a:t>07/07/2022</a:t>
            </a:fld>
            <a:endParaRPr lang="en-GB" altLang="en-US"/>
          </a:p>
        </p:txBody>
      </p:sp>
      <p:sp>
        <p:nvSpPr>
          <p:cNvPr id="5" name="Slide Number Placeholder 5">
            <a:extLst>
              <a:ext uri="{FF2B5EF4-FFF2-40B4-BE49-F238E27FC236}">
                <a16:creationId xmlns:a16="http://schemas.microsoft.com/office/drawing/2014/main" id="{5B9D08D3-9364-61B6-A29C-FFF96826D193}"/>
              </a:ext>
            </a:extLst>
          </p:cNvPr>
          <p:cNvSpPr>
            <a:spLocks noGrp="1"/>
          </p:cNvSpPr>
          <p:nvPr>
            <p:ph type="sldNum" sz="quarter" idx="11"/>
          </p:nvPr>
        </p:nvSpPr>
        <p:spPr/>
        <p:txBody>
          <a:bodyPr/>
          <a:lstStyle>
            <a:lvl1pPr>
              <a:defRPr/>
            </a:lvl1pPr>
          </a:lstStyle>
          <a:p>
            <a:fld id="{D3650744-DEC1-4B22-B972-34908A054C6A}" type="slidenum">
              <a:rPr lang="en-GB" altLang="en-US"/>
              <a:pPr/>
              <a:t>‹#›</a:t>
            </a:fld>
            <a:endParaRPr lang="en-GB" altLang="en-US"/>
          </a:p>
        </p:txBody>
      </p:sp>
    </p:spTree>
    <p:extLst>
      <p:ext uri="{BB962C8B-B14F-4D97-AF65-F5344CB8AC3E}">
        <p14:creationId xmlns:p14="http://schemas.microsoft.com/office/powerpoint/2010/main" val="24887673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61BFCFC-5872-8049-888C-82395855C832}"/>
              </a:ext>
            </a:extLst>
          </p:cNvPr>
          <p:cNvSpPr>
            <a:spLocks noGrp="1"/>
          </p:cNvSpPr>
          <p:nvPr>
            <p:ph type="dt" sz="half" idx="10"/>
          </p:nvPr>
        </p:nvSpPr>
        <p:spPr/>
        <p:txBody>
          <a:bodyPr/>
          <a:lstStyle>
            <a:lvl1pPr>
              <a:defRPr/>
            </a:lvl1pPr>
          </a:lstStyle>
          <a:p>
            <a:fld id="{9E5668D3-D69D-4B6C-9B86-F7E4FC5A3170}" type="datetime1">
              <a:rPr lang="en-GB" altLang="en-US"/>
              <a:pPr/>
              <a:t>07/07/2022</a:t>
            </a:fld>
            <a:endParaRPr lang="en-GB" altLang="en-US"/>
          </a:p>
        </p:txBody>
      </p:sp>
      <p:sp>
        <p:nvSpPr>
          <p:cNvPr id="6" name="Slide Number Placeholder 5">
            <a:extLst>
              <a:ext uri="{FF2B5EF4-FFF2-40B4-BE49-F238E27FC236}">
                <a16:creationId xmlns:a16="http://schemas.microsoft.com/office/drawing/2014/main" id="{D31993F0-2690-CE91-3D63-BCC60457B47F}"/>
              </a:ext>
            </a:extLst>
          </p:cNvPr>
          <p:cNvSpPr>
            <a:spLocks noGrp="1"/>
          </p:cNvSpPr>
          <p:nvPr>
            <p:ph type="sldNum" sz="quarter" idx="11"/>
          </p:nvPr>
        </p:nvSpPr>
        <p:spPr/>
        <p:txBody>
          <a:bodyPr/>
          <a:lstStyle>
            <a:lvl1pPr>
              <a:defRPr/>
            </a:lvl1pPr>
          </a:lstStyle>
          <a:p>
            <a:fld id="{B7DDDF0B-498F-4E5D-978E-A835005CF329}" type="slidenum">
              <a:rPr lang="en-GB" altLang="en-US"/>
              <a:pPr/>
              <a:t>‹#›</a:t>
            </a:fld>
            <a:endParaRPr lang="en-GB" altLang="en-US"/>
          </a:p>
        </p:txBody>
      </p:sp>
    </p:spTree>
    <p:extLst>
      <p:ext uri="{BB962C8B-B14F-4D97-AF65-F5344CB8AC3E}">
        <p14:creationId xmlns:p14="http://schemas.microsoft.com/office/powerpoint/2010/main" val="3076158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B88AAA1-2E48-82C1-3088-797CC3215FD0}"/>
              </a:ext>
            </a:extLst>
          </p:cNvPr>
          <p:cNvSpPr>
            <a:spLocks noGrp="1"/>
          </p:cNvSpPr>
          <p:nvPr>
            <p:ph type="dt" sz="half" idx="10"/>
          </p:nvPr>
        </p:nvSpPr>
        <p:spPr/>
        <p:txBody>
          <a:bodyPr/>
          <a:lstStyle>
            <a:lvl1pPr>
              <a:defRPr/>
            </a:lvl1pPr>
          </a:lstStyle>
          <a:p>
            <a:fld id="{E5EF7411-0A62-4D54-B381-CB0F84DD090F}" type="datetime1">
              <a:rPr lang="en-GB" altLang="en-US"/>
              <a:pPr/>
              <a:t>07/07/2022</a:t>
            </a:fld>
            <a:endParaRPr lang="en-GB" altLang="en-US"/>
          </a:p>
        </p:txBody>
      </p:sp>
      <p:sp>
        <p:nvSpPr>
          <p:cNvPr id="8" name="Slide Number Placeholder 5">
            <a:extLst>
              <a:ext uri="{FF2B5EF4-FFF2-40B4-BE49-F238E27FC236}">
                <a16:creationId xmlns:a16="http://schemas.microsoft.com/office/drawing/2014/main" id="{4F937A72-6765-E1C5-6F57-5CC8681938B9}"/>
              </a:ext>
            </a:extLst>
          </p:cNvPr>
          <p:cNvSpPr>
            <a:spLocks noGrp="1"/>
          </p:cNvSpPr>
          <p:nvPr>
            <p:ph type="sldNum" sz="quarter" idx="11"/>
          </p:nvPr>
        </p:nvSpPr>
        <p:spPr/>
        <p:txBody>
          <a:bodyPr/>
          <a:lstStyle>
            <a:lvl1pPr>
              <a:defRPr/>
            </a:lvl1pPr>
          </a:lstStyle>
          <a:p>
            <a:fld id="{6AD6215D-5278-4014-9B15-6910414A7FD6}" type="slidenum">
              <a:rPr lang="en-GB" altLang="en-US"/>
              <a:pPr/>
              <a:t>‹#›</a:t>
            </a:fld>
            <a:endParaRPr lang="en-GB" altLang="en-US"/>
          </a:p>
        </p:txBody>
      </p:sp>
    </p:spTree>
    <p:extLst>
      <p:ext uri="{BB962C8B-B14F-4D97-AF65-F5344CB8AC3E}">
        <p14:creationId xmlns:p14="http://schemas.microsoft.com/office/powerpoint/2010/main" val="37031890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BC50A19-C65B-9D8C-1E7D-820C1D172771}"/>
              </a:ext>
            </a:extLst>
          </p:cNvPr>
          <p:cNvSpPr>
            <a:spLocks noGrp="1"/>
          </p:cNvSpPr>
          <p:nvPr>
            <p:ph type="dt" sz="half" idx="10"/>
          </p:nvPr>
        </p:nvSpPr>
        <p:spPr/>
        <p:txBody>
          <a:bodyPr/>
          <a:lstStyle>
            <a:lvl1pPr>
              <a:defRPr/>
            </a:lvl1pPr>
          </a:lstStyle>
          <a:p>
            <a:fld id="{994B0AB4-750B-46AD-9EA8-E4AD61D7CA13}" type="datetime1">
              <a:rPr lang="en-GB" altLang="en-US"/>
              <a:pPr/>
              <a:t>07/07/2022</a:t>
            </a:fld>
            <a:endParaRPr lang="en-GB" altLang="en-US"/>
          </a:p>
        </p:txBody>
      </p:sp>
      <p:sp>
        <p:nvSpPr>
          <p:cNvPr id="4" name="Slide Number Placeholder 5">
            <a:extLst>
              <a:ext uri="{FF2B5EF4-FFF2-40B4-BE49-F238E27FC236}">
                <a16:creationId xmlns:a16="http://schemas.microsoft.com/office/drawing/2014/main" id="{EC3A3B31-4EA6-3D3D-682E-D6E3CEFF96DD}"/>
              </a:ext>
            </a:extLst>
          </p:cNvPr>
          <p:cNvSpPr>
            <a:spLocks noGrp="1"/>
          </p:cNvSpPr>
          <p:nvPr>
            <p:ph type="sldNum" sz="quarter" idx="11"/>
          </p:nvPr>
        </p:nvSpPr>
        <p:spPr/>
        <p:txBody>
          <a:bodyPr/>
          <a:lstStyle>
            <a:lvl1pPr>
              <a:defRPr/>
            </a:lvl1pPr>
          </a:lstStyle>
          <a:p>
            <a:fld id="{15F27A28-A345-4C1C-B459-50EA50704E06}" type="slidenum">
              <a:rPr lang="en-GB" altLang="en-US"/>
              <a:pPr/>
              <a:t>‹#›</a:t>
            </a:fld>
            <a:endParaRPr lang="en-GB" altLang="en-US"/>
          </a:p>
        </p:txBody>
      </p:sp>
    </p:spTree>
    <p:extLst>
      <p:ext uri="{BB962C8B-B14F-4D97-AF65-F5344CB8AC3E}">
        <p14:creationId xmlns:p14="http://schemas.microsoft.com/office/powerpoint/2010/main" val="25008642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0106312-2FA7-D556-A1D9-57ACAAE02ED1}"/>
              </a:ext>
            </a:extLst>
          </p:cNvPr>
          <p:cNvSpPr>
            <a:spLocks noGrp="1"/>
          </p:cNvSpPr>
          <p:nvPr>
            <p:ph type="dt" sz="half" idx="10"/>
          </p:nvPr>
        </p:nvSpPr>
        <p:spPr/>
        <p:txBody>
          <a:bodyPr/>
          <a:lstStyle>
            <a:lvl1pPr>
              <a:defRPr/>
            </a:lvl1pPr>
          </a:lstStyle>
          <a:p>
            <a:fld id="{6F9B222F-A6FB-49AF-8659-7E801BA6AC77}" type="datetime1">
              <a:rPr lang="en-GB" altLang="en-US"/>
              <a:pPr/>
              <a:t>07/07/2022</a:t>
            </a:fld>
            <a:endParaRPr lang="en-GB" altLang="en-US"/>
          </a:p>
        </p:txBody>
      </p:sp>
      <p:sp>
        <p:nvSpPr>
          <p:cNvPr id="3" name="Slide Number Placeholder 5">
            <a:extLst>
              <a:ext uri="{FF2B5EF4-FFF2-40B4-BE49-F238E27FC236}">
                <a16:creationId xmlns:a16="http://schemas.microsoft.com/office/drawing/2014/main" id="{5BB23206-1810-C0CC-2656-D57A25C8328A}"/>
              </a:ext>
            </a:extLst>
          </p:cNvPr>
          <p:cNvSpPr>
            <a:spLocks noGrp="1"/>
          </p:cNvSpPr>
          <p:nvPr>
            <p:ph type="sldNum" sz="quarter" idx="11"/>
          </p:nvPr>
        </p:nvSpPr>
        <p:spPr/>
        <p:txBody>
          <a:bodyPr/>
          <a:lstStyle>
            <a:lvl1pPr>
              <a:defRPr/>
            </a:lvl1pPr>
          </a:lstStyle>
          <a:p>
            <a:fld id="{81D3169B-2D56-4F11-A7F5-01D10123305D}" type="slidenum">
              <a:rPr lang="en-GB" altLang="en-US"/>
              <a:pPr/>
              <a:t>‹#›</a:t>
            </a:fld>
            <a:endParaRPr lang="en-GB" altLang="en-US"/>
          </a:p>
        </p:txBody>
      </p:sp>
    </p:spTree>
    <p:extLst>
      <p:ext uri="{BB962C8B-B14F-4D97-AF65-F5344CB8AC3E}">
        <p14:creationId xmlns:p14="http://schemas.microsoft.com/office/powerpoint/2010/main" val="7197953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4BF3A14-2B80-19DB-AB33-AAD6931A742E}"/>
              </a:ext>
            </a:extLst>
          </p:cNvPr>
          <p:cNvSpPr>
            <a:spLocks noGrp="1"/>
          </p:cNvSpPr>
          <p:nvPr>
            <p:ph type="dt" sz="half" idx="10"/>
          </p:nvPr>
        </p:nvSpPr>
        <p:spPr/>
        <p:txBody>
          <a:bodyPr/>
          <a:lstStyle>
            <a:lvl1pPr>
              <a:defRPr/>
            </a:lvl1pPr>
          </a:lstStyle>
          <a:p>
            <a:fld id="{0793E015-B862-496E-BE91-030FE04DE7DA}" type="datetime1">
              <a:rPr lang="en-GB" altLang="en-US"/>
              <a:pPr/>
              <a:t>07/07/2022</a:t>
            </a:fld>
            <a:endParaRPr lang="en-GB" altLang="en-US"/>
          </a:p>
        </p:txBody>
      </p:sp>
      <p:sp>
        <p:nvSpPr>
          <p:cNvPr id="6" name="Slide Number Placeholder 5">
            <a:extLst>
              <a:ext uri="{FF2B5EF4-FFF2-40B4-BE49-F238E27FC236}">
                <a16:creationId xmlns:a16="http://schemas.microsoft.com/office/drawing/2014/main" id="{84EA8943-E96C-F31D-F829-2B87414C0EC4}"/>
              </a:ext>
            </a:extLst>
          </p:cNvPr>
          <p:cNvSpPr>
            <a:spLocks noGrp="1"/>
          </p:cNvSpPr>
          <p:nvPr>
            <p:ph type="sldNum" sz="quarter" idx="11"/>
          </p:nvPr>
        </p:nvSpPr>
        <p:spPr/>
        <p:txBody>
          <a:bodyPr/>
          <a:lstStyle>
            <a:lvl1pPr>
              <a:defRPr/>
            </a:lvl1pPr>
          </a:lstStyle>
          <a:p>
            <a:fld id="{0FD5C260-D1C5-402F-8CA3-48823C3765AE}" type="slidenum">
              <a:rPr lang="en-GB" altLang="en-US"/>
              <a:pPr/>
              <a:t>‹#›</a:t>
            </a:fld>
            <a:endParaRPr lang="en-GB" altLang="en-US"/>
          </a:p>
        </p:txBody>
      </p:sp>
    </p:spTree>
    <p:extLst>
      <p:ext uri="{BB962C8B-B14F-4D97-AF65-F5344CB8AC3E}">
        <p14:creationId xmlns:p14="http://schemas.microsoft.com/office/powerpoint/2010/main" val="3536986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7D02659-B332-573C-95B5-F5AD47EBC48F}"/>
              </a:ext>
            </a:extLst>
          </p:cNvPr>
          <p:cNvSpPr>
            <a:spLocks noGrp="1"/>
          </p:cNvSpPr>
          <p:nvPr>
            <p:ph type="dt" sz="half" idx="10"/>
          </p:nvPr>
        </p:nvSpPr>
        <p:spPr/>
        <p:txBody>
          <a:bodyPr/>
          <a:lstStyle>
            <a:lvl1pPr>
              <a:defRPr/>
            </a:lvl1pPr>
          </a:lstStyle>
          <a:p>
            <a:fld id="{6CD56998-8E06-4D2F-B82A-454563E24C5D}" type="datetime1">
              <a:rPr lang="en-GB" altLang="en-US"/>
              <a:pPr/>
              <a:t>07/07/2022</a:t>
            </a:fld>
            <a:endParaRPr lang="en-GB" altLang="en-US"/>
          </a:p>
        </p:txBody>
      </p:sp>
      <p:sp>
        <p:nvSpPr>
          <p:cNvPr id="6" name="Slide Number Placeholder 5">
            <a:extLst>
              <a:ext uri="{FF2B5EF4-FFF2-40B4-BE49-F238E27FC236}">
                <a16:creationId xmlns:a16="http://schemas.microsoft.com/office/drawing/2014/main" id="{FCA0D5FF-DB5A-B002-9AAB-FDEF93887B3F}"/>
              </a:ext>
            </a:extLst>
          </p:cNvPr>
          <p:cNvSpPr>
            <a:spLocks noGrp="1"/>
          </p:cNvSpPr>
          <p:nvPr>
            <p:ph type="sldNum" sz="quarter" idx="11"/>
          </p:nvPr>
        </p:nvSpPr>
        <p:spPr/>
        <p:txBody>
          <a:bodyPr/>
          <a:lstStyle>
            <a:lvl1pPr>
              <a:defRPr/>
            </a:lvl1pPr>
          </a:lstStyle>
          <a:p>
            <a:fld id="{7536DA36-CD1B-4799-8FB8-24F2ABDDF8B5}" type="slidenum">
              <a:rPr lang="en-GB" altLang="en-US"/>
              <a:pPr/>
              <a:t>‹#›</a:t>
            </a:fld>
            <a:endParaRPr lang="en-GB" altLang="en-US"/>
          </a:p>
        </p:txBody>
      </p:sp>
    </p:spTree>
    <p:extLst>
      <p:ext uri="{BB962C8B-B14F-4D97-AF65-F5344CB8AC3E}">
        <p14:creationId xmlns:p14="http://schemas.microsoft.com/office/powerpoint/2010/main" val="8718687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0BB35C-7A92-C4F6-6B7A-6885AF769A65}"/>
              </a:ext>
            </a:extLst>
          </p:cNvPr>
          <p:cNvSpPr>
            <a:spLocks noGrp="1"/>
          </p:cNvSpPr>
          <p:nvPr>
            <p:ph type="dt" sz="half" idx="10"/>
          </p:nvPr>
        </p:nvSpPr>
        <p:spPr/>
        <p:txBody>
          <a:bodyPr/>
          <a:lstStyle>
            <a:lvl1pPr>
              <a:defRPr/>
            </a:lvl1pPr>
          </a:lstStyle>
          <a:p>
            <a:fld id="{29E778E5-510F-4030-8A16-D9D347985421}" type="datetime1">
              <a:rPr lang="en-GB" altLang="en-US"/>
              <a:pPr/>
              <a:t>07/07/2022</a:t>
            </a:fld>
            <a:endParaRPr lang="en-GB" altLang="en-US"/>
          </a:p>
        </p:txBody>
      </p:sp>
      <p:sp>
        <p:nvSpPr>
          <p:cNvPr id="5" name="Slide Number Placeholder 5">
            <a:extLst>
              <a:ext uri="{FF2B5EF4-FFF2-40B4-BE49-F238E27FC236}">
                <a16:creationId xmlns:a16="http://schemas.microsoft.com/office/drawing/2014/main" id="{9160EC2E-0BC5-F710-9500-DE565518A710}"/>
              </a:ext>
            </a:extLst>
          </p:cNvPr>
          <p:cNvSpPr>
            <a:spLocks noGrp="1"/>
          </p:cNvSpPr>
          <p:nvPr>
            <p:ph type="sldNum" sz="quarter" idx="11"/>
          </p:nvPr>
        </p:nvSpPr>
        <p:spPr/>
        <p:txBody>
          <a:bodyPr/>
          <a:lstStyle>
            <a:lvl1pPr>
              <a:defRPr/>
            </a:lvl1pPr>
          </a:lstStyle>
          <a:p>
            <a:fld id="{A453DC2B-2A79-4DE1-9C30-D63F7806F72C}" type="slidenum">
              <a:rPr lang="en-GB" altLang="en-US"/>
              <a:pPr/>
              <a:t>‹#›</a:t>
            </a:fld>
            <a:endParaRPr lang="en-GB" altLang="en-US"/>
          </a:p>
        </p:txBody>
      </p:sp>
    </p:spTree>
    <p:extLst>
      <p:ext uri="{BB962C8B-B14F-4D97-AF65-F5344CB8AC3E}">
        <p14:creationId xmlns:p14="http://schemas.microsoft.com/office/powerpoint/2010/main" val="39968055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925FA7-A644-9868-C7FA-0E85E46F80C7}"/>
              </a:ext>
            </a:extLst>
          </p:cNvPr>
          <p:cNvSpPr>
            <a:spLocks noGrp="1"/>
          </p:cNvSpPr>
          <p:nvPr>
            <p:ph type="dt" sz="half" idx="10"/>
          </p:nvPr>
        </p:nvSpPr>
        <p:spPr/>
        <p:txBody>
          <a:bodyPr/>
          <a:lstStyle>
            <a:lvl1pPr>
              <a:defRPr/>
            </a:lvl1pPr>
          </a:lstStyle>
          <a:p>
            <a:fld id="{629621E6-5860-4C32-8853-B3763D517CF5}" type="datetime1">
              <a:rPr lang="en-GB" altLang="en-US"/>
              <a:pPr/>
              <a:t>07/07/2022</a:t>
            </a:fld>
            <a:endParaRPr lang="en-GB" altLang="en-US"/>
          </a:p>
        </p:txBody>
      </p:sp>
      <p:sp>
        <p:nvSpPr>
          <p:cNvPr id="5" name="Slide Number Placeholder 5">
            <a:extLst>
              <a:ext uri="{FF2B5EF4-FFF2-40B4-BE49-F238E27FC236}">
                <a16:creationId xmlns:a16="http://schemas.microsoft.com/office/drawing/2014/main" id="{9434D28C-AA4F-A842-B9C6-36301B75E985}"/>
              </a:ext>
            </a:extLst>
          </p:cNvPr>
          <p:cNvSpPr>
            <a:spLocks noGrp="1"/>
          </p:cNvSpPr>
          <p:nvPr>
            <p:ph type="sldNum" sz="quarter" idx="11"/>
          </p:nvPr>
        </p:nvSpPr>
        <p:spPr/>
        <p:txBody>
          <a:bodyPr/>
          <a:lstStyle>
            <a:lvl1pPr>
              <a:defRPr/>
            </a:lvl1pPr>
          </a:lstStyle>
          <a:p>
            <a:fld id="{82B9E5EA-B0DA-41A1-A121-9863CF559B02}" type="slidenum">
              <a:rPr lang="en-GB" altLang="en-US"/>
              <a:pPr/>
              <a:t>‹#›</a:t>
            </a:fld>
            <a:endParaRPr lang="en-GB" altLang="en-US"/>
          </a:p>
        </p:txBody>
      </p:sp>
    </p:spTree>
    <p:extLst>
      <p:ext uri="{BB962C8B-B14F-4D97-AF65-F5344CB8AC3E}">
        <p14:creationId xmlns:p14="http://schemas.microsoft.com/office/powerpoint/2010/main" val="11898833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9DC8A3-8DFC-9544-A27F-C46412FEE716}"/>
              </a:ext>
            </a:extLst>
          </p:cNvPr>
          <p:cNvSpPr>
            <a:spLocks noGrp="1"/>
          </p:cNvSpPr>
          <p:nvPr>
            <p:ph type="dt" sz="half" idx="10"/>
          </p:nvPr>
        </p:nvSpPr>
        <p:spPr>
          <a:xfrm>
            <a:off x="527051" y="6524626"/>
            <a:ext cx="1295400" cy="219075"/>
          </a:xfrm>
        </p:spPr>
        <p:txBody>
          <a:bodyPr/>
          <a:lstStyle>
            <a:lvl1pPr>
              <a:defRPr smtClean="0"/>
            </a:lvl1pPr>
          </a:lstStyle>
          <a:p>
            <a:pPr>
              <a:defRPr/>
            </a:pPr>
            <a:fld id="{725EE177-A094-2E4E-8195-8F34488D1009}" type="datetime1">
              <a:rPr lang="en-GB" altLang="en-US"/>
              <a:pPr>
                <a:defRPr/>
              </a:pPr>
              <a:t>07/07/2022</a:t>
            </a:fld>
            <a:endParaRPr lang="en-GB" altLang="en-US"/>
          </a:p>
        </p:txBody>
      </p:sp>
      <p:sp>
        <p:nvSpPr>
          <p:cNvPr id="5" name="Footer Placeholder 4">
            <a:extLst>
              <a:ext uri="{FF2B5EF4-FFF2-40B4-BE49-F238E27FC236}">
                <a16:creationId xmlns:a16="http://schemas.microsoft.com/office/drawing/2014/main" id="{E60CA0A3-7C1B-0548-821E-F6D3AADA6239}"/>
              </a:ext>
            </a:extLst>
          </p:cNvPr>
          <p:cNvSpPr>
            <a:spLocks noGrp="1"/>
          </p:cNvSpPr>
          <p:nvPr>
            <p:ph type="ftr" sz="quarter" idx="11"/>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81EA1AFE-FB44-1949-8C96-0061666F8644}"/>
              </a:ext>
            </a:extLst>
          </p:cNvPr>
          <p:cNvSpPr>
            <a:spLocks noGrp="1"/>
          </p:cNvSpPr>
          <p:nvPr>
            <p:ph type="sldNum" sz="quarter" idx="12"/>
          </p:nvPr>
        </p:nvSpPr>
        <p:spPr/>
        <p:txBody>
          <a:bodyPr/>
          <a:lstStyle>
            <a:lvl1pPr>
              <a:defRPr smtClean="0"/>
            </a:lvl1pPr>
          </a:lstStyle>
          <a:p>
            <a:pPr>
              <a:defRPr/>
            </a:pPr>
            <a:fld id="{DC5FD30D-5E0C-3944-B200-13512ED924A4}" type="slidenum">
              <a:rPr lang="en-GB" altLang="en-US"/>
              <a:pPr>
                <a:defRPr/>
              </a:pPr>
              <a:t>‹#›</a:t>
            </a:fld>
            <a:endParaRPr lang="en-GB" altLang="en-US"/>
          </a:p>
        </p:txBody>
      </p:sp>
    </p:spTree>
    <p:extLst>
      <p:ext uri="{BB962C8B-B14F-4D97-AF65-F5344CB8AC3E}">
        <p14:creationId xmlns:p14="http://schemas.microsoft.com/office/powerpoint/2010/main" val="16551854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E3D09-416D-AB47-9740-4627F2DF7B0F}"/>
              </a:ext>
            </a:extLst>
          </p:cNvPr>
          <p:cNvSpPr>
            <a:spLocks noGrp="1"/>
          </p:cNvSpPr>
          <p:nvPr>
            <p:ph type="dt" sz="half" idx="10"/>
          </p:nvPr>
        </p:nvSpPr>
        <p:spPr/>
        <p:txBody>
          <a:bodyPr/>
          <a:lstStyle>
            <a:lvl1pPr>
              <a:defRPr smtClean="0"/>
            </a:lvl1pPr>
          </a:lstStyle>
          <a:p>
            <a:pPr>
              <a:defRPr/>
            </a:pPr>
            <a:fld id="{C5009738-A1F9-B84A-BA21-DB7165071D69}" type="datetime1">
              <a:rPr lang="en-GB" altLang="en-US"/>
              <a:pPr>
                <a:defRPr/>
              </a:pPr>
              <a:t>07/07/2022</a:t>
            </a:fld>
            <a:endParaRPr lang="en-GB" altLang="en-US"/>
          </a:p>
        </p:txBody>
      </p:sp>
      <p:sp>
        <p:nvSpPr>
          <p:cNvPr id="5" name="Footer Placeholder 4">
            <a:extLst>
              <a:ext uri="{FF2B5EF4-FFF2-40B4-BE49-F238E27FC236}">
                <a16:creationId xmlns:a16="http://schemas.microsoft.com/office/drawing/2014/main" id="{DDBA4B7A-435E-E34D-8124-DDD675098CBD}"/>
              </a:ext>
            </a:extLst>
          </p:cNvPr>
          <p:cNvSpPr>
            <a:spLocks noGrp="1"/>
          </p:cNvSpPr>
          <p:nvPr>
            <p:ph type="ftr" sz="quarter" idx="11"/>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FC5AE1A3-6A15-EC42-8CE6-F5775D071494}"/>
              </a:ext>
            </a:extLst>
          </p:cNvPr>
          <p:cNvSpPr>
            <a:spLocks noGrp="1"/>
          </p:cNvSpPr>
          <p:nvPr>
            <p:ph type="sldNum" sz="quarter" idx="12"/>
          </p:nvPr>
        </p:nvSpPr>
        <p:spPr/>
        <p:txBody>
          <a:bodyPr/>
          <a:lstStyle>
            <a:lvl1pPr>
              <a:defRPr smtClean="0"/>
            </a:lvl1pPr>
          </a:lstStyle>
          <a:p>
            <a:pPr>
              <a:defRPr/>
            </a:pPr>
            <a:fld id="{883056FD-20E4-634E-8E4A-345488EF1ABB}" type="slidenum">
              <a:rPr lang="en-GB" altLang="en-US"/>
              <a:pPr>
                <a:defRPr/>
              </a:pPr>
              <a:t>‹#›</a:t>
            </a:fld>
            <a:endParaRPr lang="en-GB" altLang="en-US"/>
          </a:p>
        </p:txBody>
      </p:sp>
    </p:spTree>
    <p:extLst>
      <p:ext uri="{BB962C8B-B14F-4D97-AF65-F5344CB8AC3E}">
        <p14:creationId xmlns:p14="http://schemas.microsoft.com/office/powerpoint/2010/main" val="12721365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A3A08A9-0661-D34F-9990-7D7BD70FB02D}"/>
              </a:ext>
            </a:extLst>
          </p:cNvPr>
          <p:cNvSpPr>
            <a:spLocks noGrp="1"/>
          </p:cNvSpPr>
          <p:nvPr>
            <p:ph type="dt" sz="half" idx="10"/>
          </p:nvPr>
        </p:nvSpPr>
        <p:spPr/>
        <p:txBody>
          <a:bodyPr/>
          <a:lstStyle>
            <a:lvl1pPr>
              <a:defRPr/>
            </a:lvl1pPr>
          </a:lstStyle>
          <a:p>
            <a:pPr>
              <a:defRPr/>
            </a:pPr>
            <a:fld id="{E9FB99A0-88FB-9444-8AF3-6BBF5C23B823}" type="datetime1">
              <a:rPr lang="en-GB" altLang="en-US"/>
              <a:pPr>
                <a:defRPr/>
              </a:pPr>
              <a:t>07/07/2022</a:t>
            </a:fld>
            <a:endParaRPr lang="en-GB" altLang="en-US"/>
          </a:p>
        </p:txBody>
      </p:sp>
      <p:sp>
        <p:nvSpPr>
          <p:cNvPr id="5" name="Slide Number Placeholder 5">
            <a:extLst>
              <a:ext uri="{FF2B5EF4-FFF2-40B4-BE49-F238E27FC236}">
                <a16:creationId xmlns:a16="http://schemas.microsoft.com/office/drawing/2014/main" id="{B5759ACC-6F61-F346-AA08-73BC6355F22F}"/>
              </a:ext>
            </a:extLst>
          </p:cNvPr>
          <p:cNvSpPr>
            <a:spLocks noGrp="1"/>
          </p:cNvSpPr>
          <p:nvPr>
            <p:ph type="sldNum" sz="quarter" idx="11"/>
          </p:nvPr>
        </p:nvSpPr>
        <p:spPr/>
        <p:txBody>
          <a:bodyPr/>
          <a:lstStyle>
            <a:lvl1pPr>
              <a:defRPr/>
            </a:lvl1pPr>
          </a:lstStyle>
          <a:p>
            <a:pPr>
              <a:defRPr/>
            </a:pPr>
            <a:fld id="{5616DBAA-1448-6348-B87C-D6AE298AD8FA}" type="slidenum">
              <a:rPr lang="en-GB" altLang="en-US"/>
              <a:pPr>
                <a:defRPr/>
              </a:pPr>
              <a:t>‹#›</a:t>
            </a:fld>
            <a:endParaRPr lang="en-GB" altLang="en-US"/>
          </a:p>
        </p:txBody>
      </p:sp>
    </p:spTree>
    <p:extLst>
      <p:ext uri="{BB962C8B-B14F-4D97-AF65-F5344CB8AC3E}">
        <p14:creationId xmlns:p14="http://schemas.microsoft.com/office/powerpoint/2010/main" val="1134137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3BE1858-80ED-9648-BE29-9B38B7321245}"/>
              </a:ext>
            </a:extLst>
          </p:cNvPr>
          <p:cNvSpPr>
            <a:spLocks noGrp="1"/>
          </p:cNvSpPr>
          <p:nvPr>
            <p:ph type="dt" sz="half" idx="10"/>
          </p:nvPr>
        </p:nvSpPr>
        <p:spPr/>
        <p:txBody>
          <a:bodyPr/>
          <a:lstStyle>
            <a:lvl1pPr>
              <a:defRPr/>
            </a:lvl1pPr>
          </a:lstStyle>
          <a:p>
            <a:pPr>
              <a:defRPr/>
            </a:pPr>
            <a:fld id="{22F7737A-6741-4A47-BDF7-7DBCF2FBCB11}" type="datetime1">
              <a:rPr lang="en-GB" altLang="en-US"/>
              <a:pPr>
                <a:defRPr/>
              </a:pPr>
              <a:t>07/07/2022</a:t>
            </a:fld>
            <a:endParaRPr lang="en-GB" altLang="en-US"/>
          </a:p>
        </p:txBody>
      </p:sp>
      <p:sp>
        <p:nvSpPr>
          <p:cNvPr id="6" name="Slide Number Placeholder 5">
            <a:extLst>
              <a:ext uri="{FF2B5EF4-FFF2-40B4-BE49-F238E27FC236}">
                <a16:creationId xmlns:a16="http://schemas.microsoft.com/office/drawing/2014/main" id="{25685B19-560C-4245-A1FE-4A83793F3ADF}"/>
              </a:ext>
            </a:extLst>
          </p:cNvPr>
          <p:cNvSpPr>
            <a:spLocks noGrp="1"/>
          </p:cNvSpPr>
          <p:nvPr>
            <p:ph type="sldNum" sz="quarter" idx="11"/>
          </p:nvPr>
        </p:nvSpPr>
        <p:spPr/>
        <p:txBody>
          <a:bodyPr/>
          <a:lstStyle>
            <a:lvl1pPr>
              <a:defRPr/>
            </a:lvl1pPr>
          </a:lstStyle>
          <a:p>
            <a:pPr>
              <a:defRPr/>
            </a:pPr>
            <a:fld id="{53611A48-6602-C64B-8378-97B3798F3CD1}" type="slidenum">
              <a:rPr lang="en-GB" altLang="en-US"/>
              <a:pPr>
                <a:defRPr/>
              </a:pPr>
              <a:t>‹#›</a:t>
            </a:fld>
            <a:endParaRPr lang="en-GB" altLang="en-US"/>
          </a:p>
        </p:txBody>
      </p:sp>
    </p:spTree>
    <p:extLst>
      <p:ext uri="{BB962C8B-B14F-4D97-AF65-F5344CB8AC3E}">
        <p14:creationId xmlns:p14="http://schemas.microsoft.com/office/powerpoint/2010/main" val="16458069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FD47A7D-D0E7-9048-9A99-CB9390FA7317}"/>
              </a:ext>
            </a:extLst>
          </p:cNvPr>
          <p:cNvSpPr>
            <a:spLocks noGrp="1"/>
          </p:cNvSpPr>
          <p:nvPr>
            <p:ph type="dt" sz="half" idx="10"/>
          </p:nvPr>
        </p:nvSpPr>
        <p:spPr/>
        <p:txBody>
          <a:bodyPr/>
          <a:lstStyle>
            <a:lvl1pPr>
              <a:defRPr/>
            </a:lvl1pPr>
          </a:lstStyle>
          <a:p>
            <a:pPr>
              <a:defRPr/>
            </a:pPr>
            <a:fld id="{B7DD931B-9782-6542-AC48-EFBBD53ED913}" type="datetime1">
              <a:rPr lang="en-GB" altLang="en-US"/>
              <a:pPr>
                <a:defRPr/>
              </a:pPr>
              <a:t>07/07/2022</a:t>
            </a:fld>
            <a:endParaRPr lang="en-GB" altLang="en-US"/>
          </a:p>
        </p:txBody>
      </p:sp>
      <p:sp>
        <p:nvSpPr>
          <p:cNvPr id="8" name="Slide Number Placeholder 5">
            <a:extLst>
              <a:ext uri="{FF2B5EF4-FFF2-40B4-BE49-F238E27FC236}">
                <a16:creationId xmlns:a16="http://schemas.microsoft.com/office/drawing/2014/main" id="{25D670D8-FDE4-A947-B534-43E8337EB1CB}"/>
              </a:ext>
            </a:extLst>
          </p:cNvPr>
          <p:cNvSpPr>
            <a:spLocks noGrp="1"/>
          </p:cNvSpPr>
          <p:nvPr>
            <p:ph type="sldNum" sz="quarter" idx="11"/>
          </p:nvPr>
        </p:nvSpPr>
        <p:spPr/>
        <p:txBody>
          <a:bodyPr/>
          <a:lstStyle>
            <a:lvl1pPr>
              <a:defRPr/>
            </a:lvl1pPr>
          </a:lstStyle>
          <a:p>
            <a:pPr>
              <a:defRPr/>
            </a:pPr>
            <a:fld id="{6C7F9768-FED4-C845-81FC-55A4D4F12C54}" type="slidenum">
              <a:rPr lang="en-GB" altLang="en-US"/>
              <a:pPr>
                <a:defRPr/>
              </a:pPr>
              <a:t>‹#›</a:t>
            </a:fld>
            <a:endParaRPr lang="en-GB" altLang="en-US"/>
          </a:p>
        </p:txBody>
      </p:sp>
    </p:spTree>
    <p:extLst>
      <p:ext uri="{BB962C8B-B14F-4D97-AF65-F5344CB8AC3E}">
        <p14:creationId xmlns:p14="http://schemas.microsoft.com/office/powerpoint/2010/main" val="38580365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7289F5B-B113-2347-8F64-E09E58D13AC3}"/>
              </a:ext>
            </a:extLst>
          </p:cNvPr>
          <p:cNvSpPr>
            <a:spLocks noGrp="1"/>
          </p:cNvSpPr>
          <p:nvPr>
            <p:ph type="dt" sz="half" idx="10"/>
          </p:nvPr>
        </p:nvSpPr>
        <p:spPr/>
        <p:txBody>
          <a:bodyPr/>
          <a:lstStyle>
            <a:lvl1pPr>
              <a:defRPr/>
            </a:lvl1pPr>
          </a:lstStyle>
          <a:p>
            <a:pPr>
              <a:defRPr/>
            </a:pPr>
            <a:fld id="{98E1DA63-14FD-EF4D-AA31-AEF1C90DAC21}" type="datetime1">
              <a:rPr lang="en-GB" altLang="en-US"/>
              <a:pPr>
                <a:defRPr/>
              </a:pPr>
              <a:t>07/07/2022</a:t>
            </a:fld>
            <a:endParaRPr lang="en-GB" altLang="en-US"/>
          </a:p>
        </p:txBody>
      </p:sp>
      <p:sp>
        <p:nvSpPr>
          <p:cNvPr id="4" name="Slide Number Placeholder 5">
            <a:extLst>
              <a:ext uri="{FF2B5EF4-FFF2-40B4-BE49-F238E27FC236}">
                <a16:creationId xmlns:a16="http://schemas.microsoft.com/office/drawing/2014/main" id="{A7152BE6-8AF9-4B46-B613-CA372FCECCB0}"/>
              </a:ext>
            </a:extLst>
          </p:cNvPr>
          <p:cNvSpPr>
            <a:spLocks noGrp="1"/>
          </p:cNvSpPr>
          <p:nvPr>
            <p:ph type="sldNum" sz="quarter" idx="11"/>
          </p:nvPr>
        </p:nvSpPr>
        <p:spPr/>
        <p:txBody>
          <a:bodyPr/>
          <a:lstStyle>
            <a:lvl1pPr>
              <a:defRPr/>
            </a:lvl1pPr>
          </a:lstStyle>
          <a:p>
            <a:pPr>
              <a:defRPr/>
            </a:pPr>
            <a:fld id="{FB65A014-A5C3-1644-9722-241B85DA4028}" type="slidenum">
              <a:rPr lang="en-GB" altLang="en-US"/>
              <a:pPr>
                <a:defRPr/>
              </a:pPr>
              <a:t>‹#›</a:t>
            </a:fld>
            <a:endParaRPr lang="en-GB" altLang="en-US"/>
          </a:p>
        </p:txBody>
      </p:sp>
    </p:spTree>
    <p:extLst>
      <p:ext uri="{BB962C8B-B14F-4D97-AF65-F5344CB8AC3E}">
        <p14:creationId xmlns:p14="http://schemas.microsoft.com/office/powerpoint/2010/main" val="26857780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38FDB24-437C-3843-AC71-A2DE5DE2579F}"/>
              </a:ext>
            </a:extLst>
          </p:cNvPr>
          <p:cNvSpPr>
            <a:spLocks noGrp="1"/>
          </p:cNvSpPr>
          <p:nvPr>
            <p:ph type="dt" sz="half" idx="10"/>
          </p:nvPr>
        </p:nvSpPr>
        <p:spPr/>
        <p:txBody>
          <a:bodyPr/>
          <a:lstStyle>
            <a:lvl1pPr>
              <a:defRPr/>
            </a:lvl1pPr>
          </a:lstStyle>
          <a:p>
            <a:pPr>
              <a:defRPr/>
            </a:pPr>
            <a:fld id="{FB50132F-DFAB-0F4A-AAD4-336004412332}" type="datetime1">
              <a:rPr lang="en-GB" altLang="en-US"/>
              <a:pPr>
                <a:defRPr/>
              </a:pPr>
              <a:t>07/07/2022</a:t>
            </a:fld>
            <a:endParaRPr lang="en-GB" altLang="en-US"/>
          </a:p>
        </p:txBody>
      </p:sp>
      <p:sp>
        <p:nvSpPr>
          <p:cNvPr id="3" name="Slide Number Placeholder 5">
            <a:extLst>
              <a:ext uri="{FF2B5EF4-FFF2-40B4-BE49-F238E27FC236}">
                <a16:creationId xmlns:a16="http://schemas.microsoft.com/office/drawing/2014/main" id="{B3CD8068-4D44-6942-9CA8-1413570CE175}"/>
              </a:ext>
            </a:extLst>
          </p:cNvPr>
          <p:cNvSpPr>
            <a:spLocks noGrp="1"/>
          </p:cNvSpPr>
          <p:nvPr>
            <p:ph type="sldNum" sz="quarter" idx="11"/>
          </p:nvPr>
        </p:nvSpPr>
        <p:spPr/>
        <p:txBody>
          <a:bodyPr/>
          <a:lstStyle>
            <a:lvl1pPr>
              <a:defRPr/>
            </a:lvl1pPr>
          </a:lstStyle>
          <a:p>
            <a:pPr>
              <a:defRPr/>
            </a:pPr>
            <a:fld id="{68FF9294-4309-B94A-94EF-D97BE0A24592}" type="slidenum">
              <a:rPr lang="en-GB" altLang="en-US"/>
              <a:pPr>
                <a:defRPr/>
              </a:pPr>
              <a:t>‹#›</a:t>
            </a:fld>
            <a:endParaRPr lang="en-GB" altLang="en-US"/>
          </a:p>
        </p:txBody>
      </p:sp>
    </p:spTree>
    <p:extLst>
      <p:ext uri="{BB962C8B-B14F-4D97-AF65-F5344CB8AC3E}">
        <p14:creationId xmlns:p14="http://schemas.microsoft.com/office/powerpoint/2010/main" val="38988262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BA24A7C-5973-0D46-88DA-D85F44EAA489}"/>
              </a:ext>
            </a:extLst>
          </p:cNvPr>
          <p:cNvSpPr>
            <a:spLocks noGrp="1"/>
          </p:cNvSpPr>
          <p:nvPr>
            <p:ph type="dt" sz="half" idx="10"/>
          </p:nvPr>
        </p:nvSpPr>
        <p:spPr/>
        <p:txBody>
          <a:bodyPr/>
          <a:lstStyle>
            <a:lvl1pPr>
              <a:defRPr/>
            </a:lvl1pPr>
          </a:lstStyle>
          <a:p>
            <a:pPr>
              <a:defRPr/>
            </a:pPr>
            <a:fld id="{1D68B76A-454C-CE44-A509-AB8752C7D890}" type="datetime1">
              <a:rPr lang="en-GB" altLang="en-US"/>
              <a:pPr>
                <a:defRPr/>
              </a:pPr>
              <a:t>07/07/2022</a:t>
            </a:fld>
            <a:endParaRPr lang="en-GB" altLang="en-US"/>
          </a:p>
        </p:txBody>
      </p:sp>
      <p:sp>
        <p:nvSpPr>
          <p:cNvPr id="6" name="Slide Number Placeholder 5">
            <a:extLst>
              <a:ext uri="{FF2B5EF4-FFF2-40B4-BE49-F238E27FC236}">
                <a16:creationId xmlns:a16="http://schemas.microsoft.com/office/drawing/2014/main" id="{814BA2F3-0EB1-4E48-98DB-926AE1BE362E}"/>
              </a:ext>
            </a:extLst>
          </p:cNvPr>
          <p:cNvSpPr>
            <a:spLocks noGrp="1"/>
          </p:cNvSpPr>
          <p:nvPr>
            <p:ph type="sldNum" sz="quarter" idx="11"/>
          </p:nvPr>
        </p:nvSpPr>
        <p:spPr/>
        <p:txBody>
          <a:bodyPr/>
          <a:lstStyle>
            <a:lvl1pPr>
              <a:defRPr/>
            </a:lvl1pPr>
          </a:lstStyle>
          <a:p>
            <a:pPr>
              <a:defRPr/>
            </a:pPr>
            <a:fld id="{69E6BFFC-50FF-684C-889A-9809E59A4551}" type="slidenum">
              <a:rPr lang="en-GB" altLang="en-US"/>
              <a:pPr>
                <a:defRPr/>
              </a:pPr>
              <a:t>‹#›</a:t>
            </a:fld>
            <a:endParaRPr lang="en-GB" altLang="en-US"/>
          </a:p>
        </p:txBody>
      </p:sp>
    </p:spTree>
    <p:extLst>
      <p:ext uri="{BB962C8B-B14F-4D97-AF65-F5344CB8AC3E}">
        <p14:creationId xmlns:p14="http://schemas.microsoft.com/office/powerpoint/2010/main" val="382292349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B63D4B2-552F-4944-90B6-61A0BB36B9AD}"/>
              </a:ext>
            </a:extLst>
          </p:cNvPr>
          <p:cNvSpPr>
            <a:spLocks noGrp="1"/>
          </p:cNvSpPr>
          <p:nvPr>
            <p:ph type="dt" sz="half" idx="10"/>
          </p:nvPr>
        </p:nvSpPr>
        <p:spPr/>
        <p:txBody>
          <a:bodyPr/>
          <a:lstStyle>
            <a:lvl1pPr>
              <a:defRPr/>
            </a:lvl1pPr>
          </a:lstStyle>
          <a:p>
            <a:pPr>
              <a:defRPr/>
            </a:pPr>
            <a:fld id="{777C9D68-D269-F846-872A-90DE23911C76}" type="datetime1">
              <a:rPr lang="en-GB" altLang="en-US"/>
              <a:pPr>
                <a:defRPr/>
              </a:pPr>
              <a:t>07/07/2022</a:t>
            </a:fld>
            <a:endParaRPr lang="en-GB" altLang="en-US"/>
          </a:p>
        </p:txBody>
      </p:sp>
      <p:sp>
        <p:nvSpPr>
          <p:cNvPr id="6" name="Slide Number Placeholder 5">
            <a:extLst>
              <a:ext uri="{FF2B5EF4-FFF2-40B4-BE49-F238E27FC236}">
                <a16:creationId xmlns:a16="http://schemas.microsoft.com/office/drawing/2014/main" id="{2C4B3A49-0399-934E-8B4C-E58BE1FE7FE2}"/>
              </a:ext>
            </a:extLst>
          </p:cNvPr>
          <p:cNvSpPr>
            <a:spLocks noGrp="1"/>
          </p:cNvSpPr>
          <p:nvPr>
            <p:ph type="sldNum" sz="quarter" idx="11"/>
          </p:nvPr>
        </p:nvSpPr>
        <p:spPr/>
        <p:txBody>
          <a:bodyPr/>
          <a:lstStyle>
            <a:lvl1pPr>
              <a:defRPr/>
            </a:lvl1pPr>
          </a:lstStyle>
          <a:p>
            <a:pPr>
              <a:defRPr/>
            </a:pPr>
            <a:fld id="{6E690CA8-B090-5C49-8128-A8288DE2E58E}" type="slidenum">
              <a:rPr lang="en-GB" altLang="en-US"/>
              <a:pPr>
                <a:defRPr/>
              </a:pPr>
              <a:t>‹#›</a:t>
            </a:fld>
            <a:endParaRPr lang="en-GB" altLang="en-US"/>
          </a:p>
        </p:txBody>
      </p:sp>
    </p:spTree>
    <p:extLst>
      <p:ext uri="{BB962C8B-B14F-4D97-AF65-F5344CB8AC3E}">
        <p14:creationId xmlns:p14="http://schemas.microsoft.com/office/powerpoint/2010/main" val="41906915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536CB3-0D32-1341-B53F-97BFE27FFC86}"/>
              </a:ext>
            </a:extLst>
          </p:cNvPr>
          <p:cNvSpPr>
            <a:spLocks noGrp="1"/>
          </p:cNvSpPr>
          <p:nvPr>
            <p:ph type="dt" sz="half" idx="10"/>
          </p:nvPr>
        </p:nvSpPr>
        <p:spPr/>
        <p:txBody>
          <a:bodyPr/>
          <a:lstStyle>
            <a:lvl1pPr>
              <a:defRPr/>
            </a:lvl1pPr>
          </a:lstStyle>
          <a:p>
            <a:pPr>
              <a:defRPr/>
            </a:pPr>
            <a:fld id="{99C64E7A-4AE8-0E4B-9A04-B711982F2CAE}" type="datetime1">
              <a:rPr lang="en-GB" altLang="en-US"/>
              <a:pPr>
                <a:defRPr/>
              </a:pPr>
              <a:t>07/07/2022</a:t>
            </a:fld>
            <a:endParaRPr lang="en-GB" altLang="en-US"/>
          </a:p>
        </p:txBody>
      </p:sp>
      <p:sp>
        <p:nvSpPr>
          <p:cNvPr id="5" name="Slide Number Placeholder 5">
            <a:extLst>
              <a:ext uri="{FF2B5EF4-FFF2-40B4-BE49-F238E27FC236}">
                <a16:creationId xmlns:a16="http://schemas.microsoft.com/office/drawing/2014/main" id="{B3F2B0E8-7A15-0047-BF2C-7D87522BA3A7}"/>
              </a:ext>
            </a:extLst>
          </p:cNvPr>
          <p:cNvSpPr>
            <a:spLocks noGrp="1"/>
          </p:cNvSpPr>
          <p:nvPr>
            <p:ph type="sldNum" sz="quarter" idx="11"/>
          </p:nvPr>
        </p:nvSpPr>
        <p:spPr/>
        <p:txBody>
          <a:bodyPr/>
          <a:lstStyle>
            <a:lvl1pPr>
              <a:defRPr/>
            </a:lvl1pPr>
          </a:lstStyle>
          <a:p>
            <a:pPr>
              <a:defRPr/>
            </a:pPr>
            <a:fld id="{CD33DB36-6B0F-674B-B4E6-6A8DCECAED21}" type="slidenum">
              <a:rPr lang="en-GB" altLang="en-US"/>
              <a:pPr>
                <a:defRPr/>
              </a:pPr>
              <a:t>‹#›</a:t>
            </a:fld>
            <a:endParaRPr lang="en-GB" altLang="en-US"/>
          </a:p>
        </p:txBody>
      </p:sp>
    </p:spTree>
    <p:extLst>
      <p:ext uri="{BB962C8B-B14F-4D97-AF65-F5344CB8AC3E}">
        <p14:creationId xmlns:p14="http://schemas.microsoft.com/office/powerpoint/2010/main" val="30384622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101CAA-BEAE-5D44-8AE8-1DCB8AB6166E}"/>
              </a:ext>
            </a:extLst>
          </p:cNvPr>
          <p:cNvSpPr>
            <a:spLocks noGrp="1"/>
          </p:cNvSpPr>
          <p:nvPr>
            <p:ph type="dt" sz="half" idx="10"/>
          </p:nvPr>
        </p:nvSpPr>
        <p:spPr/>
        <p:txBody>
          <a:bodyPr/>
          <a:lstStyle>
            <a:lvl1pPr>
              <a:defRPr/>
            </a:lvl1pPr>
          </a:lstStyle>
          <a:p>
            <a:pPr>
              <a:defRPr/>
            </a:pPr>
            <a:fld id="{18695A68-F4C9-6D45-BC3C-FDCA9A131130}" type="datetime1">
              <a:rPr lang="en-GB" altLang="en-US"/>
              <a:pPr>
                <a:defRPr/>
              </a:pPr>
              <a:t>07/07/2022</a:t>
            </a:fld>
            <a:endParaRPr lang="en-GB" altLang="en-US"/>
          </a:p>
        </p:txBody>
      </p:sp>
      <p:sp>
        <p:nvSpPr>
          <p:cNvPr id="5" name="Slide Number Placeholder 5">
            <a:extLst>
              <a:ext uri="{FF2B5EF4-FFF2-40B4-BE49-F238E27FC236}">
                <a16:creationId xmlns:a16="http://schemas.microsoft.com/office/drawing/2014/main" id="{295314E7-ADB7-EB47-AF26-A295407A5488}"/>
              </a:ext>
            </a:extLst>
          </p:cNvPr>
          <p:cNvSpPr>
            <a:spLocks noGrp="1"/>
          </p:cNvSpPr>
          <p:nvPr>
            <p:ph type="sldNum" sz="quarter" idx="11"/>
          </p:nvPr>
        </p:nvSpPr>
        <p:spPr/>
        <p:txBody>
          <a:bodyPr/>
          <a:lstStyle>
            <a:lvl1pPr>
              <a:defRPr/>
            </a:lvl1pPr>
          </a:lstStyle>
          <a:p>
            <a:pPr>
              <a:defRPr/>
            </a:pPr>
            <a:fld id="{2901AE18-25B1-2D42-BF4A-FFFDB49A562A}" type="slidenum">
              <a:rPr lang="en-GB" altLang="en-US"/>
              <a:pPr>
                <a:defRPr/>
              </a:pPr>
              <a:t>‹#›</a:t>
            </a:fld>
            <a:endParaRPr lang="en-GB" altLang="en-US"/>
          </a:p>
        </p:txBody>
      </p:sp>
    </p:spTree>
    <p:extLst>
      <p:ext uri="{BB962C8B-B14F-4D97-AF65-F5344CB8AC3E}">
        <p14:creationId xmlns:p14="http://schemas.microsoft.com/office/powerpoint/2010/main" val="441076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7353652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3ECB12F-4D4B-D2EE-A23B-AF226AA47DD6}"/>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FF9EE79-726C-2F5C-4DC9-E6CD5B6C4965}"/>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BA1454F-7739-4030-C8AD-2E44986B190E}"/>
              </a:ext>
            </a:extLst>
          </p:cNvPr>
          <p:cNvSpPr>
            <a:spLocks noGrp="1"/>
          </p:cNvSpPr>
          <p:nvPr>
            <p:ph type="dt" sz="half" idx="2"/>
          </p:nvPr>
        </p:nvSpPr>
        <p:spPr>
          <a:xfrm>
            <a:off x="334433" y="6524626"/>
            <a:ext cx="129540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fld id="{19A88CB2-D387-48FE-B7DB-A12178F87CA5}" type="datetime1">
              <a:rPr lang="en-GB" altLang="en-US"/>
              <a:pPr/>
              <a:t>07/07/2022</a:t>
            </a:fld>
            <a:endParaRPr lang="en-GB" altLang="en-US"/>
          </a:p>
        </p:txBody>
      </p:sp>
      <p:sp>
        <p:nvSpPr>
          <p:cNvPr id="6" name="Slide Number Placeholder 5">
            <a:extLst>
              <a:ext uri="{FF2B5EF4-FFF2-40B4-BE49-F238E27FC236}">
                <a16:creationId xmlns:a16="http://schemas.microsoft.com/office/drawing/2014/main" id="{16407C15-773E-BAF4-ECE8-DDFB9E263EDA}"/>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0C049E4A-E77D-4BD3-9A69-7EAAFF770843}" type="slidenum">
              <a:rPr lang="en-GB" altLang="en-US"/>
              <a:pPr/>
              <a:t>‹#›</a:t>
            </a:fld>
            <a:endParaRPr lang="en-GB" altLang="en-US"/>
          </a:p>
        </p:txBody>
      </p:sp>
    </p:spTree>
    <p:extLst>
      <p:ext uri="{BB962C8B-B14F-4D97-AF65-F5344CB8AC3E}">
        <p14:creationId xmlns:p14="http://schemas.microsoft.com/office/powerpoint/2010/main" val="21645134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B8E9321-F4BF-6A48-B508-2A5227A132F6}"/>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F406756-78E8-3F47-BB8C-AF1CB5D2D8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4FCE12F-9AE1-1745-AD82-37BB72058979}"/>
              </a:ext>
            </a:extLst>
          </p:cNvPr>
          <p:cNvSpPr>
            <a:spLocks noGrp="1"/>
          </p:cNvSpPr>
          <p:nvPr>
            <p:ph type="dt" sz="half" idx="2"/>
          </p:nvPr>
        </p:nvSpPr>
        <p:spPr>
          <a:xfrm>
            <a:off x="334433" y="6524626"/>
            <a:ext cx="129540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smtClean="0">
                <a:solidFill>
                  <a:srgbClr val="898989"/>
                </a:solidFill>
                <a:latin typeface="Myriad Pro"/>
              </a:defRPr>
            </a:lvl1pPr>
          </a:lstStyle>
          <a:p>
            <a:pPr>
              <a:defRPr/>
            </a:pPr>
            <a:fld id="{ED29943F-DE83-9E49-9936-B524CF5A6357}" type="datetime1">
              <a:rPr lang="en-GB" altLang="en-US"/>
              <a:pPr>
                <a:defRPr/>
              </a:pPr>
              <a:t>07/07/2022</a:t>
            </a:fld>
            <a:endParaRPr lang="en-GB" altLang="en-US"/>
          </a:p>
        </p:txBody>
      </p:sp>
      <p:sp>
        <p:nvSpPr>
          <p:cNvPr id="6" name="Slide Number Placeholder 5">
            <a:extLst>
              <a:ext uri="{FF2B5EF4-FFF2-40B4-BE49-F238E27FC236}">
                <a16:creationId xmlns:a16="http://schemas.microsoft.com/office/drawing/2014/main" id="{C8FCE57B-CFBC-0E4A-B830-0A05481905F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6EB65BE9-D424-3843-9395-E7820DD7C9ED}" type="slidenum">
              <a:rPr lang="en-GB" altLang="en-US"/>
              <a:pPr>
                <a:defRPr/>
              </a:pPr>
              <a:t>‹#›</a:t>
            </a:fld>
            <a:endParaRPr lang="en-GB" altLang="en-US"/>
          </a:p>
        </p:txBody>
      </p:sp>
    </p:spTree>
    <p:extLst>
      <p:ext uri="{BB962C8B-B14F-4D97-AF65-F5344CB8AC3E}">
        <p14:creationId xmlns:p14="http://schemas.microsoft.com/office/powerpoint/2010/main" val="330646774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56F2D728-1847-AD4F-96C1-5B313EB8A00C}"/>
              </a:ext>
            </a:extLst>
          </p:cNvPr>
          <p:cNvSpPr>
            <a:spLocks noGrp="1"/>
          </p:cNvSpPr>
          <p:nvPr>
            <p:ph type="ctrTitle"/>
          </p:nvPr>
        </p:nvSpPr>
        <p:spPr>
          <a:xfrm>
            <a:off x="2466975" y="177800"/>
            <a:ext cx="7772400" cy="1512888"/>
          </a:xfrm>
        </p:spPr>
        <p:txBody>
          <a:bodyPr/>
          <a:lstStyle/>
          <a:p>
            <a:pPr eaLnBrk="1" hangingPunct="1"/>
            <a:r>
              <a:rPr lang="en-GB" altLang="en-US" dirty="0" err="1">
                <a:solidFill>
                  <a:schemeClr val="bg1"/>
                </a:solidFill>
              </a:rPr>
              <a:t>BMSW5106</a:t>
            </a:r>
            <a:endParaRPr lang="en-GB" altLang="en-US" dirty="0">
              <a:solidFill>
                <a:schemeClr val="bg1"/>
              </a:solidFill>
            </a:endParaRPr>
          </a:p>
        </p:txBody>
      </p:sp>
      <p:sp>
        <p:nvSpPr>
          <p:cNvPr id="15362" name="Subtitle 4">
            <a:extLst>
              <a:ext uri="{FF2B5EF4-FFF2-40B4-BE49-F238E27FC236}">
                <a16:creationId xmlns:a16="http://schemas.microsoft.com/office/drawing/2014/main" id="{FA3BC1A1-1AE5-7C42-A272-0FE836EA660F}"/>
              </a:ext>
            </a:extLst>
          </p:cNvPr>
          <p:cNvSpPr>
            <a:spLocks noGrp="1"/>
          </p:cNvSpPr>
          <p:nvPr>
            <p:ph type="subTitle" idx="1"/>
          </p:nvPr>
        </p:nvSpPr>
        <p:spPr>
          <a:xfrm>
            <a:off x="1919288" y="1341438"/>
            <a:ext cx="8569200" cy="3363912"/>
          </a:xfrm>
        </p:spPr>
        <p:txBody>
          <a:bodyPr/>
          <a:lstStyle/>
          <a:p>
            <a:pPr eaLnBrk="1" hangingPunct="1"/>
            <a:r>
              <a:rPr lang="en-GB" altLang="en-US" b="1" dirty="0">
                <a:solidFill>
                  <a:schemeClr val="bg1"/>
                </a:solidFill>
              </a:rPr>
              <a:t>Knowledge and Information Management Skills for the Workplace</a:t>
            </a:r>
          </a:p>
          <a:p>
            <a:pPr eaLnBrk="1" hangingPunct="1"/>
            <a:endParaRPr lang="en-GB" altLang="en-US" b="1" dirty="0">
              <a:solidFill>
                <a:schemeClr val="bg1"/>
              </a:solidFill>
            </a:endParaRPr>
          </a:p>
          <a:p>
            <a:pPr eaLnBrk="1" hangingPunct="1"/>
            <a:r>
              <a:rPr lang="en-GB" altLang="en-US" b="1" dirty="0">
                <a:solidFill>
                  <a:schemeClr val="bg1"/>
                </a:solidFill>
              </a:rPr>
              <a:t>Week 6</a:t>
            </a:r>
          </a:p>
          <a:p>
            <a:pPr eaLnBrk="1" hangingPunct="1"/>
            <a:r>
              <a:rPr lang="en-US" altLang="en-US" b="1" dirty="0">
                <a:solidFill>
                  <a:schemeClr val="bg1"/>
                </a:solidFill>
              </a:rPr>
              <a:t> </a:t>
            </a:r>
            <a:r>
              <a:rPr lang="en-US" altLang="en-US" b="1" dirty="0">
                <a:solidFill>
                  <a:srgbClr val="FFFF00"/>
                </a:solidFill>
              </a:rPr>
              <a:t>Business Information Systems</a:t>
            </a:r>
            <a:endParaRPr lang="en-GB" altLang="en-US" dirty="0">
              <a:solidFill>
                <a:schemeClr val="tx1"/>
              </a:solidFill>
            </a:endParaRPr>
          </a:p>
        </p:txBody>
      </p:sp>
      <p:sp>
        <p:nvSpPr>
          <p:cNvPr id="15363" name="Date Placeholder 2">
            <a:extLst>
              <a:ext uri="{FF2B5EF4-FFF2-40B4-BE49-F238E27FC236}">
                <a16:creationId xmlns:a16="http://schemas.microsoft.com/office/drawing/2014/main" id="{649403ED-2A70-5C48-82E6-4358FAFE0F8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9B5156C9-7D06-3146-81C7-B228BF6A2EA1}" type="datetime1">
              <a:rPr lang="en-GB" altLang="en-US" sz="1000">
                <a:solidFill>
                  <a:srgbClr val="898989"/>
                </a:solidFill>
                <a:cs typeface="Arial" panose="020B0604020202020204" pitchFamily="34" charset="0"/>
              </a:rPr>
              <a:pPr fontAlgn="base">
                <a:spcBef>
                  <a:spcPct val="0"/>
                </a:spcBef>
                <a:spcAft>
                  <a:spcPct val="0"/>
                </a:spcAft>
                <a:buNone/>
              </a:pPr>
              <a:t>07/07/2022</a:t>
            </a:fld>
            <a:endParaRPr lang="en-GB" altLang="en-US" sz="1000">
              <a:solidFill>
                <a:srgbClr val="898989"/>
              </a:solidFill>
              <a:cs typeface="Arial" panose="020B0604020202020204" pitchFamily="34" charset="0"/>
            </a:endParaRPr>
          </a:p>
        </p:txBody>
      </p:sp>
      <p:sp>
        <p:nvSpPr>
          <p:cNvPr id="15364" name="Slide Number Placeholder 5">
            <a:extLst>
              <a:ext uri="{FF2B5EF4-FFF2-40B4-BE49-F238E27FC236}">
                <a16:creationId xmlns:a16="http://schemas.microsoft.com/office/drawing/2014/main" id="{5F95AC69-6044-9840-BDDE-1F92BDBD5E8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1F2150AD-EB8A-6541-A04F-9C6C70FFA95B}"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412EE1E6-0B74-40EB-BA1D-D16ACBBBED3B}"/>
              </a:ext>
            </a:extLst>
          </p:cNvPr>
          <p:cNvPicPr>
            <a:picLocks noChangeAspect="1"/>
          </p:cNvPicPr>
          <p:nvPr/>
        </p:nvPicPr>
        <p:blipFill rotWithShape="1">
          <a:blip r:embed="rId2">
            <a:alphaModFix amt="40000"/>
          </a:blip>
          <a:srcRect l="7720" r="3391"/>
          <a:stretch/>
        </p:blipFill>
        <p:spPr>
          <a:xfrm>
            <a:off x="1524016" y="44625"/>
            <a:ext cx="9143985" cy="5143493"/>
          </a:xfrm>
          <a:prstGeom prst="rect">
            <a:avLst/>
          </a:prstGeom>
        </p:spPr>
      </p:pic>
      <p:sp>
        <p:nvSpPr>
          <p:cNvPr id="2" name="Title 1">
            <a:extLst>
              <a:ext uri="{FF2B5EF4-FFF2-40B4-BE49-F238E27FC236}">
                <a16:creationId xmlns:a16="http://schemas.microsoft.com/office/drawing/2014/main" id="{22A0B029-CD6E-4B50-9C1F-D17F498ECA40}"/>
              </a:ext>
            </a:extLst>
          </p:cNvPr>
          <p:cNvSpPr>
            <a:spLocks noGrp="1"/>
          </p:cNvSpPr>
          <p:nvPr>
            <p:ph type="title"/>
          </p:nvPr>
        </p:nvSpPr>
        <p:spPr>
          <a:xfrm>
            <a:off x="1847528" y="2276872"/>
            <a:ext cx="8496944" cy="3201724"/>
          </a:xfrm>
        </p:spPr>
        <p:txBody>
          <a:bodyPr vert="horz" wrap="square" lIns="68580" tIns="34290" rIns="68580" bIns="34290" numCol="1" rtlCol="0" anchor="t" anchorCtr="0" compatLnSpc="1">
            <a:prstTxWarp prst="textNoShape">
              <a:avLst/>
            </a:prstTxWarp>
            <a:normAutofit/>
          </a:bodyPr>
          <a:lstStyle/>
          <a:p>
            <a:pPr algn="l">
              <a:lnSpc>
                <a:spcPct val="85000"/>
              </a:lnSpc>
            </a:pPr>
            <a:r>
              <a:rPr lang="en-US" sz="4500" b="1" cap="all" dirty="0">
                <a:latin typeface="Tahoma" panose="020B0604030504040204" pitchFamily="34" charset="0"/>
                <a:ea typeface="Tahoma" panose="020B0604030504040204" pitchFamily="34" charset="0"/>
                <a:cs typeface="Tahoma" panose="020B0604030504040204" pitchFamily="34" charset="0"/>
              </a:rPr>
              <a:t>Key CONCEPT: Ecosystem</a:t>
            </a:r>
          </a:p>
        </p:txBody>
      </p:sp>
    </p:spTree>
    <p:extLst>
      <p:ext uri="{BB962C8B-B14F-4D97-AF65-F5344CB8AC3E}">
        <p14:creationId xmlns:p14="http://schemas.microsoft.com/office/powerpoint/2010/main" val="946233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BF5E-9DB5-4259-8502-FF8265D83AF2}"/>
              </a:ext>
            </a:extLst>
          </p:cNvPr>
          <p:cNvSpPr>
            <a:spLocks noGrp="1"/>
          </p:cNvSpPr>
          <p:nvPr>
            <p:ph type="title"/>
          </p:nvPr>
        </p:nvSpPr>
        <p:spPr>
          <a:xfrm>
            <a:off x="4237997" y="103074"/>
            <a:ext cx="4686299" cy="767260"/>
          </a:xfrm>
        </p:spPr>
        <p:txBody>
          <a:bodyPr>
            <a:norm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Ecosystems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406B087-71AE-431A-A4F9-46A7E9DCDB18}"/>
              </a:ext>
            </a:extLst>
          </p:cNvPr>
          <p:cNvSpPr>
            <a:spLocks noGrp="1"/>
          </p:cNvSpPr>
          <p:nvPr>
            <p:ph idx="1"/>
          </p:nvPr>
        </p:nvSpPr>
        <p:spPr>
          <a:xfrm>
            <a:off x="3088799" y="1022293"/>
            <a:ext cx="8688232" cy="5199017"/>
          </a:xfrm>
        </p:spPr>
        <p:txBody>
          <a:bodyPr>
            <a:normAutofit/>
          </a:bodyPr>
          <a:lstStyle/>
          <a:p>
            <a:pPr marL="0" indent="0">
              <a:lnSpc>
                <a:spcPct val="102000"/>
              </a:lnSpc>
              <a:buNone/>
            </a:pPr>
            <a:r>
              <a:rPr lang="en-US" sz="2400" dirty="0"/>
              <a:t>Concept: The concept of business </a:t>
            </a:r>
            <a:r>
              <a:rPr lang="en-US" sz="2400" i="1" dirty="0"/>
              <a:t>ecosystems </a:t>
            </a:r>
            <a:r>
              <a:rPr lang="en-US" sz="2400" dirty="0"/>
              <a:t>has been gaining currency lately and is now widely used to describe a business’s or organization’s </a:t>
            </a:r>
            <a:r>
              <a:rPr lang="en-US" sz="2400" dirty="0">
                <a:solidFill>
                  <a:srgbClr val="FF0000"/>
                </a:solidFill>
              </a:rPr>
              <a:t>wider network </a:t>
            </a:r>
            <a:r>
              <a:rPr lang="en-US" sz="2400" dirty="0"/>
              <a:t>(everybody that effects the business somehow, including customers, suppliers, partners, service providers, competitors, governmental and non-governmental actors, the public, the media, etc.)</a:t>
            </a:r>
          </a:p>
          <a:p>
            <a:pPr marL="0" indent="0">
              <a:lnSpc>
                <a:spcPct val="102000"/>
              </a:lnSpc>
              <a:buNone/>
            </a:pPr>
            <a:br>
              <a:rPr lang="en-US" sz="2400" i="1" dirty="0"/>
            </a:br>
            <a:r>
              <a:rPr lang="en-US" sz="2400" dirty="0"/>
              <a:t>The idea behind ecosystems strategy is that in the interconnected digital age, companies no longer compete only for industry leadership or product superiority – what matters more now is </a:t>
            </a:r>
            <a:r>
              <a:rPr lang="en-US" sz="2400" i="1" dirty="0">
                <a:solidFill>
                  <a:srgbClr val="FF0000"/>
                </a:solidFill>
              </a:rPr>
              <a:t>system leadership</a:t>
            </a:r>
            <a:r>
              <a:rPr lang="en-US" sz="2400" dirty="0"/>
              <a:t>.</a:t>
            </a:r>
            <a:endParaRPr lang="en-CA" sz="2400" dirty="0"/>
          </a:p>
        </p:txBody>
      </p:sp>
      <p:pic>
        <p:nvPicPr>
          <p:cNvPr id="4" name="Picture 3" descr="A close up of a sign&#10;&#10;Description automatically generated">
            <a:extLst>
              <a:ext uri="{FF2B5EF4-FFF2-40B4-BE49-F238E27FC236}">
                <a16:creationId xmlns:a16="http://schemas.microsoft.com/office/drawing/2014/main" id="{4403B6E1-3519-4BC0-BA7E-4C211A4D82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153" y="1132460"/>
            <a:ext cx="2578916" cy="3967564"/>
          </a:xfrm>
          <a:prstGeom prst="rect">
            <a:avLst/>
          </a:prstGeom>
        </p:spPr>
      </p:pic>
    </p:spTree>
    <p:extLst>
      <p:ext uri="{BB962C8B-B14F-4D97-AF65-F5344CB8AC3E}">
        <p14:creationId xmlns:p14="http://schemas.microsoft.com/office/powerpoint/2010/main" val="2789902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map&#10;&#10;Description automatically generated">
            <a:extLst>
              <a:ext uri="{FF2B5EF4-FFF2-40B4-BE49-F238E27FC236}">
                <a16:creationId xmlns:a16="http://schemas.microsoft.com/office/drawing/2014/main" id="{A4B6AD9B-BDE5-427A-91AA-4AF6A6D19A18}"/>
              </a:ext>
            </a:extLst>
          </p:cNvPr>
          <p:cNvPicPr>
            <a:picLocks noGrp="1" noChangeAspect="1"/>
          </p:cNvPicPr>
          <p:nvPr>
            <p:ph idx="1"/>
          </p:nvPr>
        </p:nvPicPr>
        <p:blipFill rotWithShape="1">
          <a:blip r:embed="rId2"/>
          <a:srcRect t="2561" b="17934"/>
          <a:stretch/>
        </p:blipFill>
        <p:spPr>
          <a:xfrm>
            <a:off x="1219200" y="317500"/>
            <a:ext cx="9639300" cy="5194300"/>
          </a:xfrm>
          <a:prstGeom prst="rect">
            <a:avLst/>
          </a:prstGeom>
        </p:spPr>
      </p:pic>
    </p:spTree>
    <p:extLst>
      <p:ext uri="{BB962C8B-B14F-4D97-AF65-F5344CB8AC3E}">
        <p14:creationId xmlns:p14="http://schemas.microsoft.com/office/powerpoint/2010/main" val="1183202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B12329D4-B96E-4045-A31F-861F2E7EA94F}"/>
              </a:ext>
            </a:extLst>
          </p:cNvPr>
          <p:cNvPicPr>
            <a:picLocks noChangeAspect="1"/>
          </p:cNvPicPr>
          <p:nvPr/>
        </p:nvPicPr>
        <p:blipFill>
          <a:blip r:embed="rId3"/>
          <a:stretch>
            <a:fillRect/>
          </a:stretch>
        </p:blipFill>
        <p:spPr>
          <a:xfrm>
            <a:off x="1776550" y="339634"/>
            <a:ext cx="8621485" cy="5249607"/>
          </a:xfrm>
          <a:prstGeom prst="rect">
            <a:avLst/>
          </a:prstGeom>
        </p:spPr>
      </p:pic>
    </p:spTree>
    <p:extLst>
      <p:ext uri="{BB962C8B-B14F-4D97-AF65-F5344CB8AC3E}">
        <p14:creationId xmlns:p14="http://schemas.microsoft.com/office/powerpoint/2010/main" val="1326936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3" name="Rectangle 2">
            <a:extLst>
              <a:ext uri="{FF2B5EF4-FFF2-40B4-BE49-F238E27FC236}">
                <a16:creationId xmlns:a16="http://schemas.microsoft.com/office/drawing/2014/main" id="{1B9C73C2-BF30-7FE6-D735-09F25DED7E7D}"/>
              </a:ext>
            </a:extLst>
          </p:cNvPr>
          <p:cNvSpPr>
            <a:spLocks noGrp="1" noChangeArrowheads="1"/>
          </p:cNvSpPr>
          <p:nvPr>
            <p:ph type="title" idx="4294967295"/>
          </p:nvPr>
        </p:nvSpPr>
        <p:spPr>
          <a:xfrm>
            <a:off x="3352800" y="315914"/>
            <a:ext cx="5486400" cy="579437"/>
          </a:xfrm>
        </p:spPr>
        <p:txBody>
          <a:bodyPr/>
          <a:lstStyle/>
          <a:p>
            <a:pPr eaLnBrk="1" hangingPunct="1"/>
            <a:r>
              <a:rPr lang="en-GB" altLang="en-US" sz="3200"/>
              <a:t>What is a BIS?</a:t>
            </a:r>
            <a:endParaRPr lang="en-US" altLang="en-US" sz="3200"/>
          </a:p>
        </p:txBody>
      </p:sp>
      <p:sp>
        <p:nvSpPr>
          <p:cNvPr id="39939" name="Rectangle 3">
            <a:extLst>
              <a:ext uri="{FF2B5EF4-FFF2-40B4-BE49-F238E27FC236}">
                <a16:creationId xmlns:a16="http://schemas.microsoft.com/office/drawing/2014/main" id="{03F5C2B9-5DDE-B204-0739-C91B7591BF60}"/>
              </a:ext>
            </a:extLst>
          </p:cNvPr>
          <p:cNvSpPr>
            <a:spLocks noGrp="1" noChangeArrowheads="1"/>
          </p:cNvSpPr>
          <p:nvPr>
            <p:ph type="body" idx="4294967295"/>
          </p:nvPr>
        </p:nvSpPr>
        <p:spPr>
          <a:xfrm>
            <a:off x="1046602" y="1277939"/>
            <a:ext cx="9926198" cy="3108543"/>
          </a:xfrm>
        </p:spPr>
        <p:txBody>
          <a:bodyPr wrap="square">
            <a:spAutoFit/>
          </a:bodyPr>
          <a:lstStyle/>
          <a:p>
            <a:pPr marL="315913" indent="-315913" eaLnBrk="1" hangingPunct="1"/>
            <a:r>
              <a:rPr lang="en-US" altLang="en-US" sz="2800" dirty="0"/>
              <a:t>‘A business information system is a group of </a:t>
            </a:r>
            <a:r>
              <a:rPr lang="en-US" altLang="en-US" sz="2800" dirty="0">
                <a:solidFill>
                  <a:srgbClr val="FF0000"/>
                </a:solidFill>
              </a:rPr>
              <a:t>interrelated components</a:t>
            </a:r>
            <a:r>
              <a:rPr lang="en-US" altLang="en-US" sz="2800" dirty="0"/>
              <a:t> that work collectively to carry out </a:t>
            </a:r>
            <a:r>
              <a:rPr lang="en-US" altLang="en-US" sz="2800" dirty="0">
                <a:solidFill>
                  <a:srgbClr val="FF0000"/>
                </a:solidFill>
              </a:rPr>
              <a:t>input, processing, output, storage and control actions </a:t>
            </a:r>
            <a:r>
              <a:rPr lang="en-US" altLang="en-US" sz="2800" dirty="0"/>
              <a:t>in order to convert data into information products that can be used to support </a:t>
            </a:r>
            <a:r>
              <a:rPr lang="en-US" altLang="en-US" sz="2800" dirty="0">
                <a:solidFill>
                  <a:srgbClr val="FF0000"/>
                </a:solidFill>
              </a:rPr>
              <a:t>forecasting, planning, control, coordination, decision making and operational activities </a:t>
            </a:r>
            <a:r>
              <a:rPr lang="en-US" altLang="en-US" sz="2800" dirty="0"/>
              <a:t>in an </a:t>
            </a:r>
            <a:r>
              <a:rPr lang="en-US" altLang="en-US" sz="2800" dirty="0" err="1"/>
              <a:t>organisation</a:t>
            </a:r>
            <a:r>
              <a:rPr lang="en-US" altLang="en-US" sz="2800" dirty="0"/>
              <a:t>.’</a:t>
            </a:r>
          </a:p>
        </p:txBody>
      </p:sp>
      <p:sp>
        <p:nvSpPr>
          <p:cNvPr id="49155" name="Rectangle 3">
            <a:extLst>
              <a:ext uri="{FF2B5EF4-FFF2-40B4-BE49-F238E27FC236}">
                <a16:creationId xmlns:a16="http://schemas.microsoft.com/office/drawing/2014/main" id="{8A7735AB-35F2-DF48-FC0D-14A7D4A948A8}"/>
              </a:ext>
            </a:extLst>
          </p:cNvPr>
          <p:cNvSpPr>
            <a:spLocks noChangeArrowheads="1"/>
          </p:cNvSpPr>
          <p:nvPr/>
        </p:nvSpPr>
        <p:spPr bwMode="auto">
          <a:xfrm>
            <a:off x="1774825" y="5168902"/>
            <a:ext cx="86264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r>
              <a:rPr lang="en-GB" altLang="en-US" sz="1200" b="1" dirty="0">
                <a:solidFill>
                  <a:prstClr val="black"/>
                </a:solidFill>
                <a:latin typeface="Arial" panose="020B0604020202020204" pitchFamily="34" charset="0"/>
                <a:cs typeface="Arial" panose="020B0604020202020204" pitchFamily="34" charset="0"/>
              </a:rPr>
              <a:t>Paul </a:t>
            </a:r>
            <a:r>
              <a:rPr lang="en-GB" altLang="en-US" sz="1200" b="1" dirty="0" err="1">
                <a:solidFill>
                  <a:prstClr val="black"/>
                </a:solidFill>
                <a:latin typeface="Arial" panose="020B0604020202020204" pitchFamily="34" charset="0"/>
                <a:cs typeface="Arial" panose="020B0604020202020204" pitchFamily="34" charset="0"/>
              </a:rPr>
              <a:t>BociJ</a:t>
            </a:r>
            <a:r>
              <a:rPr lang="en-GB" altLang="en-US" sz="1200" b="1" dirty="0">
                <a:solidFill>
                  <a:prstClr val="black"/>
                </a:solidFill>
                <a:latin typeface="Arial" panose="020B0604020202020204" pitchFamily="34" charset="0"/>
                <a:cs typeface="Arial" panose="020B0604020202020204" pitchFamily="34" charset="0"/>
              </a:rPr>
              <a:t>, Andrew Greasley, Simon </a:t>
            </a:r>
            <a:r>
              <a:rPr lang="en-GB" altLang="en-US" sz="1200" b="1" dirty="0" err="1">
                <a:solidFill>
                  <a:prstClr val="black"/>
                </a:solidFill>
                <a:latin typeface="Arial" panose="020B0604020202020204" pitchFamily="34" charset="0"/>
                <a:cs typeface="Arial" panose="020B0604020202020204" pitchFamily="34" charset="0"/>
              </a:rPr>
              <a:t>Hickie</a:t>
            </a:r>
            <a:r>
              <a:rPr lang="en-GB" altLang="en-US" sz="1200" b="1" dirty="0">
                <a:solidFill>
                  <a:prstClr val="black"/>
                </a:solidFill>
                <a:latin typeface="Arial" panose="020B0604020202020204" pitchFamily="34" charset="0"/>
                <a:cs typeface="Arial" panose="020B0604020202020204" pitchFamily="34" charset="0"/>
              </a:rPr>
              <a:t>; Business Information Systems, 5th </a:t>
            </a:r>
            <a:r>
              <a:rPr lang="en-GB" altLang="en-US" sz="1200" b="1" dirty="0" err="1">
                <a:solidFill>
                  <a:prstClr val="black"/>
                </a:solidFill>
                <a:latin typeface="Arial" panose="020B0604020202020204" pitchFamily="34" charset="0"/>
                <a:cs typeface="Arial" panose="020B0604020202020204" pitchFamily="34" charset="0"/>
              </a:rPr>
              <a:t>edn</a:t>
            </a:r>
            <a:r>
              <a:rPr lang="en-GB" altLang="en-US" sz="1200" b="1" dirty="0">
                <a:solidFill>
                  <a:prstClr val="black"/>
                </a:solidFill>
                <a:latin typeface="Arial" panose="020B0604020202020204" pitchFamily="34" charset="0"/>
                <a:cs typeface="Arial" panose="020B0604020202020204" pitchFamily="34" charset="0"/>
              </a:rPr>
              <a:t>: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 calcmode="lin" valueType="num">
                                      <p:cBhvr additive="base">
                                        <p:cTn id="7" dur="500" fill="hold"/>
                                        <p:tgtEl>
                                          <p:spTgt spid="399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9939">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1" name="Rectangle 2">
            <a:extLst>
              <a:ext uri="{FF2B5EF4-FFF2-40B4-BE49-F238E27FC236}">
                <a16:creationId xmlns:a16="http://schemas.microsoft.com/office/drawing/2014/main" id="{FE1088FD-A4B3-664D-5BC5-563B92C459D4}"/>
              </a:ext>
            </a:extLst>
          </p:cNvPr>
          <p:cNvSpPr>
            <a:spLocks noGrp="1" noChangeArrowheads="1"/>
          </p:cNvSpPr>
          <p:nvPr>
            <p:ph type="title" idx="4294967295"/>
          </p:nvPr>
        </p:nvSpPr>
        <p:spPr>
          <a:xfrm>
            <a:off x="2743200" y="312739"/>
            <a:ext cx="6705600" cy="579437"/>
          </a:xfrm>
        </p:spPr>
        <p:txBody>
          <a:bodyPr/>
          <a:lstStyle/>
          <a:p>
            <a:pPr eaLnBrk="1" hangingPunct="1"/>
            <a:r>
              <a:rPr lang="en-GB" altLang="en-US" sz="3200"/>
              <a:t>Resources that support BIS</a:t>
            </a:r>
            <a:endParaRPr lang="en-US" altLang="en-US" sz="3200"/>
          </a:p>
        </p:txBody>
      </p:sp>
      <p:sp>
        <p:nvSpPr>
          <p:cNvPr id="41987" name="Rectangle 3">
            <a:extLst>
              <a:ext uri="{FF2B5EF4-FFF2-40B4-BE49-F238E27FC236}">
                <a16:creationId xmlns:a16="http://schemas.microsoft.com/office/drawing/2014/main" id="{DF6C8711-5F7C-F902-1397-EF6C55D917F1}"/>
              </a:ext>
            </a:extLst>
          </p:cNvPr>
          <p:cNvSpPr>
            <a:spLocks noGrp="1" noChangeArrowheads="1"/>
          </p:cNvSpPr>
          <p:nvPr>
            <p:ph type="body" idx="4294967295"/>
          </p:nvPr>
        </p:nvSpPr>
        <p:spPr>
          <a:xfrm>
            <a:off x="672029" y="1196975"/>
            <a:ext cx="10862631" cy="3724096"/>
          </a:xfrm>
        </p:spPr>
        <p:txBody>
          <a:bodyPr wrap="square">
            <a:spAutoFit/>
          </a:bodyPr>
          <a:lstStyle/>
          <a:p>
            <a:pPr marL="307975" indent="-307975" eaLnBrk="1" hangingPunct="1">
              <a:buNone/>
            </a:pPr>
            <a:r>
              <a:rPr lang="en-US" altLang="en-US" sz="2000" dirty="0"/>
              <a:t>1.</a:t>
            </a:r>
            <a:r>
              <a:rPr lang="en-US" altLang="en-US" sz="2000" b="1" dirty="0"/>
              <a:t> 	People resources</a:t>
            </a:r>
            <a:r>
              <a:rPr lang="en-US" altLang="en-US" sz="2000" dirty="0"/>
              <a:t>: People resources include the users of an information system and those who develop, maintain and operate the system. For example, stock control staff.</a:t>
            </a:r>
          </a:p>
          <a:p>
            <a:pPr marL="307975" indent="-307975" eaLnBrk="1" hangingPunct="1">
              <a:buNone/>
            </a:pPr>
            <a:r>
              <a:rPr lang="en-US" altLang="en-US" sz="2000" dirty="0"/>
              <a:t>2.</a:t>
            </a:r>
            <a:r>
              <a:rPr lang="en-US" altLang="en-US" sz="2000" b="1" dirty="0"/>
              <a:t> 	Hardware resources</a:t>
            </a:r>
            <a:r>
              <a:rPr lang="en-US" altLang="en-US" sz="2000" dirty="0"/>
              <a:t>: The term hardware resources refers to all types of machines, not just computer hardware. For example, Bar code readers.</a:t>
            </a:r>
            <a:endParaRPr lang="en-US" altLang="en-US" sz="2000" b="1" dirty="0"/>
          </a:p>
          <a:p>
            <a:pPr marL="307975" indent="-307975" eaLnBrk="1" hangingPunct="1">
              <a:buNone/>
            </a:pPr>
            <a:r>
              <a:rPr lang="en-US" altLang="en-US" sz="2000" dirty="0"/>
              <a:t>3.</a:t>
            </a:r>
            <a:r>
              <a:rPr lang="en-US" altLang="en-US" sz="2000" b="1" dirty="0"/>
              <a:t> 	Software resources</a:t>
            </a:r>
            <a:r>
              <a:rPr lang="en-US" altLang="en-US" sz="2000" dirty="0"/>
              <a:t>: In the same way, the term software resources does not only refer to computer programs and the media on which they are stored, but the term can also be used to describe the procedures used by people. For example, stock control software.</a:t>
            </a:r>
            <a:endParaRPr lang="en-US" altLang="en-US" sz="2000" b="1" dirty="0"/>
          </a:p>
          <a:p>
            <a:pPr marL="307975" indent="-307975" eaLnBrk="1" hangingPunct="1">
              <a:buNone/>
            </a:pPr>
            <a:r>
              <a:rPr lang="en-US" altLang="en-US" sz="2000" dirty="0"/>
              <a:t>4.</a:t>
            </a:r>
            <a:r>
              <a:rPr lang="en-US" altLang="en-US" sz="2000" b="1" dirty="0"/>
              <a:t> 	Communications resources</a:t>
            </a:r>
            <a:r>
              <a:rPr lang="en-US" altLang="en-US" sz="2000" dirty="0"/>
              <a:t>: Resources are also required to enable different systems to transfer data. For example, networks.</a:t>
            </a:r>
            <a:endParaRPr lang="en-US" altLang="en-US" sz="2000" b="1" dirty="0"/>
          </a:p>
          <a:p>
            <a:pPr marL="307975" indent="-307975" eaLnBrk="1" hangingPunct="1">
              <a:buNone/>
            </a:pPr>
            <a:r>
              <a:rPr lang="en-US" altLang="en-US" sz="2000" dirty="0"/>
              <a:t>5.</a:t>
            </a:r>
            <a:r>
              <a:rPr lang="en-US" altLang="en-US" sz="2000" b="1" dirty="0"/>
              <a:t> 	Data resources</a:t>
            </a:r>
            <a:r>
              <a:rPr lang="en-US" altLang="en-US" sz="2000" dirty="0"/>
              <a:t>: Data resources describe all of the data that an </a:t>
            </a:r>
            <a:r>
              <a:rPr lang="en-US" altLang="en-US" sz="2000" dirty="0" err="1"/>
              <a:t>organisation</a:t>
            </a:r>
            <a:r>
              <a:rPr lang="en-US" altLang="en-US" sz="2000" dirty="0"/>
              <a:t> has access to, regardless of its form. For example, suppliers' details.</a:t>
            </a:r>
          </a:p>
        </p:txBody>
      </p:sp>
      <p:sp>
        <p:nvSpPr>
          <p:cNvPr id="51203" name="Rectangle 3">
            <a:extLst>
              <a:ext uri="{FF2B5EF4-FFF2-40B4-BE49-F238E27FC236}">
                <a16:creationId xmlns:a16="http://schemas.microsoft.com/office/drawing/2014/main" id="{5757D22D-BC72-A900-8F0C-B571187E26B6}"/>
              </a:ext>
            </a:extLst>
          </p:cNvPr>
          <p:cNvSpPr>
            <a:spLocks noChangeArrowheads="1"/>
          </p:cNvSpPr>
          <p:nvPr/>
        </p:nvSpPr>
        <p:spPr bwMode="auto">
          <a:xfrm>
            <a:off x="2908185" y="5199360"/>
            <a:ext cx="86264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r>
              <a:rPr lang="en-GB" altLang="en-US" sz="1200" b="1" dirty="0">
                <a:solidFill>
                  <a:prstClr val="black"/>
                </a:solidFill>
                <a:latin typeface="Arial" panose="020B0604020202020204" pitchFamily="34" charset="0"/>
                <a:cs typeface="Arial" panose="020B0604020202020204" pitchFamily="34" charset="0"/>
              </a:rPr>
              <a:t>Paul </a:t>
            </a:r>
            <a:r>
              <a:rPr lang="en-GB" altLang="en-US" sz="1200" b="1" dirty="0" err="1">
                <a:solidFill>
                  <a:prstClr val="black"/>
                </a:solidFill>
                <a:latin typeface="Arial" panose="020B0604020202020204" pitchFamily="34" charset="0"/>
                <a:cs typeface="Arial" panose="020B0604020202020204" pitchFamily="34" charset="0"/>
              </a:rPr>
              <a:t>BociJ</a:t>
            </a:r>
            <a:r>
              <a:rPr lang="en-GB" altLang="en-US" sz="1200" b="1" dirty="0">
                <a:solidFill>
                  <a:prstClr val="black"/>
                </a:solidFill>
                <a:latin typeface="Arial" panose="020B0604020202020204" pitchFamily="34" charset="0"/>
                <a:cs typeface="Arial" panose="020B0604020202020204" pitchFamily="34" charset="0"/>
              </a:rPr>
              <a:t>, Andrew Greasley, Simon </a:t>
            </a:r>
            <a:r>
              <a:rPr lang="en-GB" altLang="en-US" sz="1200" b="1" dirty="0" err="1">
                <a:solidFill>
                  <a:prstClr val="black"/>
                </a:solidFill>
                <a:latin typeface="Arial" panose="020B0604020202020204" pitchFamily="34" charset="0"/>
                <a:cs typeface="Arial" panose="020B0604020202020204" pitchFamily="34" charset="0"/>
              </a:rPr>
              <a:t>Hickie</a:t>
            </a:r>
            <a:r>
              <a:rPr lang="en-GB" altLang="en-US" sz="1200" b="1" dirty="0">
                <a:solidFill>
                  <a:prstClr val="black"/>
                </a:solidFill>
                <a:latin typeface="Arial" panose="020B0604020202020204" pitchFamily="34" charset="0"/>
                <a:cs typeface="Arial" panose="020B0604020202020204" pitchFamily="34" charset="0"/>
              </a:rPr>
              <a:t>; Business Information Systems, 5th </a:t>
            </a:r>
            <a:r>
              <a:rPr lang="en-GB" altLang="en-US" sz="1200" b="1" dirty="0" err="1">
                <a:solidFill>
                  <a:prstClr val="black"/>
                </a:solidFill>
                <a:latin typeface="Arial" panose="020B0604020202020204" pitchFamily="34" charset="0"/>
                <a:cs typeface="Arial" panose="020B0604020202020204" pitchFamily="34" charset="0"/>
              </a:rPr>
              <a:t>edn</a:t>
            </a:r>
            <a:r>
              <a:rPr lang="en-GB" altLang="en-US" sz="1200" b="1" dirty="0">
                <a:solidFill>
                  <a:prstClr val="black"/>
                </a:solidFill>
                <a:latin typeface="Arial" panose="020B0604020202020204" pitchFamily="34" charset="0"/>
                <a:cs typeface="Arial" panose="020B0604020202020204" pitchFamily="34" charset="0"/>
              </a:rPr>
              <a:t>: Technology, Development and Management for the E-Business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additive="base">
                                        <p:cTn id="7" dur="500" fill="hold"/>
                                        <p:tgtEl>
                                          <p:spTgt spid="419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1987">
                                            <p:txEl>
                                              <p:pRg st="1" end="1"/>
                                            </p:txEl>
                                          </p:spTgt>
                                        </p:tgtEl>
                                        <p:attrNameLst>
                                          <p:attrName>style.visibility</p:attrName>
                                        </p:attrNameLst>
                                      </p:cBhvr>
                                      <p:to>
                                        <p:strVal val="visible"/>
                                      </p:to>
                                    </p:set>
                                    <p:anim calcmode="lin" valueType="num">
                                      <p:cBhvr additive="base">
                                        <p:cTn id="13" dur="500" fill="hold"/>
                                        <p:tgtEl>
                                          <p:spTgt spid="4198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198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1987">
                                            <p:txEl>
                                              <p:pRg st="2" end="2"/>
                                            </p:txEl>
                                          </p:spTgt>
                                        </p:tgtEl>
                                        <p:attrNameLst>
                                          <p:attrName>style.visibility</p:attrName>
                                        </p:attrNameLst>
                                      </p:cBhvr>
                                      <p:to>
                                        <p:strVal val="visible"/>
                                      </p:to>
                                    </p:set>
                                    <p:anim calcmode="lin" valueType="num">
                                      <p:cBhvr additive="base">
                                        <p:cTn id="19" dur="500" fill="hold"/>
                                        <p:tgtEl>
                                          <p:spTgt spid="4198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198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1987">
                                            <p:txEl>
                                              <p:pRg st="3" end="3"/>
                                            </p:txEl>
                                          </p:spTgt>
                                        </p:tgtEl>
                                        <p:attrNameLst>
                                          <p:attrName>style.visibility</p:attrName>
                                        </p:attrNameLst>
                                      </p:cBhvr>
                                      <p:to>
                                        <p:strVal val="visible"/>
                                      </p:to>
                                    </p:set>
                                    <p:anim calcmode="lin" valueType="num">
                                      <p:cBhvr additive="base">
                                        <p:cTn id="25" dur="500" fill="hold"/>
                                        <p:tgtEl>
                                          <p:spTgt spid="4198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198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1987">
                                            <p:txEl>
                                              <p:pRg st="4" end="4"/>
                                            </p:txEl>
                                          </p:spTgt>
                                        </p:tgtEl>
                                        <p:attrNameLst>
                                          <p:attrName>style.visibility</p:attrName>
                                        </p:attrNameLst>
                                      </p:cBhvr>
                                      <p:to>
                                        <p:strVal val="visible"/>
                                      </p:to>
                                    </p:set>
                                    <p:anim calcmode="lin" valueType="num">
                                      <p:cBhvr additive="base">
                                        <p:cTn id="31" dur="500" fill="hold"/>
                                        <p:tgtEl>
                                          <p:spTgt spid="4198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198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extBox 3">
            <a:extLst>
              <a:ext uri="{FF2B5EF4-FFF2-40B4-BE49-F238E27FC236}">
                <a16:creationId xmlns:a16="http://schemas.microsoft.com/office/drawing/2014/main" id="{9C90B041-5ED8-7D99-C2E7-867F41DB0029}"/>
              </a:ext>
            </a:extLst>
          </p:cNvPr>
          <p:cNvSpPr txBox="1">
            <a:spLocks noChangeArrowheads="1"/>
          </p:cNvSpPr>
          <p:nvPr/>
        </p:nvSpPr>
        <p:spPr bwMode="auto">
          <a:xfrm>
            <a:off x="3036889" y="398464"/>
            <a:ext cx="62642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0" fontAlgn="base" hangingPunct="0">
              <a:spcBef>
                <a:spcPct val="0"/>
              </a:spcBef>
              <a:spcAft>
                <a:spcPct val="0"/>
              </a:spcAft>
              <a:buNone/>
            </a:pPr>
            <a:r>
              <a:rPr lang="en-US" altLang="en-US" sz="2400" b="1">
                <a:solidFill>
                  <a:prstClr val="black"/>
                </a:solidFill>
                <a:latin typeface="Arial" panose="020B0604020202020204" pitchFamily="34" charset="0"/>
                <a:ea typeface="MS PGothic" panose="020B0600070205080204" pitchFamily="34" charset="-128"/>
                <a:cs typeface="Arial" panose="020B0604020202020204" pitchFamily="34" charset="0"/>
              </a:rPr>
              <a:t>Categories of Information Systems</a:t>
            </a:r>
          </a:p>
        </p:txBody>
      </p:sp>
      <p:sp>
        <p:nvSpPr>
          <p:cNvPr id="53250" name="Title 4">
            <a:extLst>
              <a:ext uri="{FF2B5EF4-FFF2-40B4-BE49-F238E27FC236}">
                <a16:creationId xmlns:a16="http://schemas.microsoft.com/office/drawing/2014/main" id="{2BBA0927-CDB5-C533-FDEB-23C9C19C7A84}"/>
              </a:ext>
            </a:extLst>
          </p:cNvPr>
          <p:cNvSpPr>
            <a:spLocks noGrp="1"/>
          </p:cNvSpPr>
          <p:nvPr>
            <p:ph type="title"/>
          </p:nvPr>
        </p:nvSpPr>
        <p:spPr>
          <a:xfrm>
            <a:off x="1989138" y="1009651"/>
            <a:ext cx="8229600" cy="461963"/>
          </a:xfrm>
        </p:spPr>
        <p:txBody>
          <a:bodyPr/>
          <a:lstStyle/>
          <a:p>
            <a:r>
              <a:rPr lang="en-US" altLang="en-US" sz="1600" dirty="0"/>
              <a:t>Information system can be categorized into two categories; Computer Based Information System (CBIS) and non-computerized system (manual information system).</a:t>
            </a:r>
          </a:p>
        </p:txBody>
      </p:sp>
      <p:sp>
        <p:nvSpPr>
          <p:cNvPr id="53251" name="Text Placeholder 5">
            <a:extLst>
              <a:ext uri="{FF2B5EF4-FFF2-40B4-BE49-F238E27FC236}">
                <a16:creationId xmlns:a16="http://schemas.microsoft.com/office/drawing/2014/main" id="{9D693B5E-DA77-2749-334F-8A1983317693}"/>
              </a:ext>
            </a:extLst>
          </p:cNvPr>
          <p:cNvSpPr>
            <a:spLocks noGrp="1"/>
          </p:cNvSpPr>
          <p:nvPr>
            <p:ph type="body" idx="1"/>
          </p:nvPr>
        </p:nvSpPr>
        <p:spPr>
          <a:xfrm>
            <a:off x="304054" y="1535113"/>
            <a:ext cx="5386917" cy="639762"/>
          </a:xfrm>
        </p:spPr>
        <p:txBody>
          <a:bodyPr/>
          <a:lstStyle/>
          <a:p>
            <a:pPr algn="ctr"/>
            <a:r>
              <a:rPr lang="en-US" altLang="en-US" sz="1800" dirty="0"/>
              <a:t>Manual Information system</a:t>
            </a:r>
          </a:p>
        </p:txBody>
      </p:sp>
      <p:sp>
        <p:nvSpPr>
          <p:cNvPr id="53252" name="Content Placeholder 6">
            <a:extLst>
              <a:ext uri="{FF2B5EF4-FFF2-40B4-BE49-F238E27FC236}">
                <a16:creationId xmlns:a16="http://schemas.microsoft.com/office/drawing/2014/main" id="{3234FF20-F656-08C2-1FE8-7C01A8D04806}"/>
              </a:ext>
            </a:extLst>
          </p:cNvPr>
          <p:cNvSpPr>
            <a:spLocks noGrp="1"/>
          </p:cNvSpPr>
          <p:nvPr>
            <p:ph sz="half" idx="2"/>
          </p:nvPr>
        </p:nvSpPr>
        <p:spPr>
          <a:xfrm>
            <a:off x="451692" y="2174876"/>
            <a:ext cx="5569696" cy="3414713"/>
          </a:xfrm>
        </p:spPr>
        <p:txBody>
          <a:bodyPr/>
          <a:lstStyle/>
          <a:p>
            <a:r>
              <a:rPr lang="en-US" altLang="en-US" sz="2200" dirty="0"/>
              <a:t>A filling cabinet to store students' records in a university is a manual information system.</a:t>
            </a:r>
          </a:p>
          <a:p>
            <a:endParaRPr lang="en-US" altLang="en-US" sz="1800" dirty="0"/>
          </a:p>
          <a:p>
            <a:endParaRPr lang="en-US" altLang="en-US" sz="1800" dirty="0"/>
          </a:p>
        </p:txBody>
      </p:sp>
      <p:sp>
        <p:nvSpPr>
          <p:cNvPr id="53253" name="Text Placeholder 7">
            <a:extLst>
              <a:ext uri="{FF2B5EF4-FFF2-40B4-BE49-F238E27FC236}">
                <a16:creationId xmlns:a16="http://schemas.microsoft.com/office/drawing/2014/main" id="{BD971FA6-E28C-14A4-B768-D2FEACA22458}"/>
              </a:ext>
            </a:extLst>
          </p:cNvPr>
          <p:cNvSpPr>
            <a:spLocks noGrp="1"/>
          </p:cNvSpPr>
          <p:nvPr>
            <p:ph type="body" sz="quarter" idx="3"/>
          </p:nvPr>
        </p:nvSpPr>
        <p:spPr/>
        <p:txBody>
          <a:bodyPr/>
          <a:lstStyle/>
          <a:p>
            <a:pPr algn="ctr"/>
            <a:r>
              <a:rPr lang="en-US" altLang="en-US" sz="1800"/>
              <a:t>Computer based Information system</a:t>
            </a:r>
          </a:p>
        </p:txBody>
      </p:sp>
      <p:sp>
        <p:nvSpPr>
          <p:cNvPr id="53254" name="Content Placeholder 8">
            <a:extLst>
              <a:ext uri="{FF2B5EF4-FFF2-40B4-BE49-F238E27FC236}">
                <a16:creationId xmlns:a16="http://schemas.microsoft.com/office/drawing/2014/main" id="{C114BA1C-F686-BA17-8A53-F3E866D25BA3}"/>
              </a:ext>
            </a:extLst>
          </p:cNvPr>
          <p:cNvSpPr>
            <a:spLocks noGrp="1"/>
          </p:cNvSpPr>
          <p:nvPr>
            <p:ph sz="quarter" idx="4"/>
          </p:nvPr>
        </p:nvSpPr>
        <p:spPr>
          <a:xfrm>
            <a:off x="6169026" y="2174876"/>
            <a:ext cx="5729191" cy="3414713"/>
          </a:xfrm>
        </p:spPr>
        <p:txBody>
          <a:bodyPr/>
          <a:lstStyle/>
          <a:p>
            <a:r>
              <a:rPr lang="en-US" altLang="en-US" sz="2200" dirty="0"/>
              <a:t>Using the university management’s system to register students and follow their progress throughout is a computerized information system. </a:t>
            </a:r>
          </a:p>
          <a:p>
            <a:endParaRPr lang="en-US" altLang="en-US" sz="1800" dirty="0"/>
          </a:p>
          <a:p>
            <a:endParaRPr lang="en-US" altLang="en-US" sz="1800" dirty="0"/>
          </a:p>
        </p:txBody>
      </p:sp>
      <p:pic>
        <p:nvPicPr>
          <p:cNvPr id="53255" name="Picture 9">
            <a:extLst>
              <a:ext uri="{FF2B5EF4-FFF2-40B4-BE49-F238E27FC236}">
                <a16:creationId xmlns:a16="http://schemas.microsoft.com/office/drawing/2014/main" id="{D3F26373-264D-3BB2-90EC-33FCFC9DC88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77065" y="3768199"/>
            <a:ext cx="2940050" cy="155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6" name="Picture 10">
            <a:extLst>
              <a:ext uri="{FF2B5EF4-FFF2-40B4-BE49-F238E27FC236}">
                <a16:creationId xmlns:a16="http://schemas.microsoft.com/office/drawing/2014/main" id="{4384187B-E719-F615-E98B-10EC9EBA2D1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746761" y="3659189"/>
            <a:ext cx="3855425" cy="193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6">
            <a:extLst>
              <a:ext uri="{FF2B5EF4-FFF2-40B4-BE49-F238E27FC236}">
                <a16:creationId xmlns:a16="http://schemas.microsoft.com/office/drawing/2014/main" id="{D2F4E74D-088C-CDAF-3F28-F8E13637AD88}"/>
              </a:ext>
            </a:extLst>
          </p:cNvPr>
          <p:cNvSpPr>
            <a:spLocks noGrp="1"/>
          </p:cNvSpPr>
          <p:nvPr>
            <p:ph type="title"/>
          </p:nvPr>
        </p:nvSpPr>
        <p:spPr>
          <a:xfrm>
            <a:off x="1981200" y="368301"/>
            <a:ext cx="8229600" cy="955675"/>
          </a:xfrm>
        </p:spPr>
        <p:txBody>
          <a:bodyPr/>
          <a:lstStyle/>
          <a:p>
            <a:r>
              <a:rPr lang="en-US" altLang="en-US" sz="3600"/>
              <a:t>Components of Computer based information system (CBIS</a:t>
            </a:r>
            <a:r>
              <a:rPr lang="en-US" altLang="en-US"/>
              <a:t>)</a:t>
            </a:r>
          </a:p>
        </p:txBody>
      </p:sp>
      <p:sp>
        <p:nvSpPr>
          <p:cNvPr id="54276" name="Content Placeholder 15">
            <a:extLst>
              <a:ext uri="{FF2B5EF4-FFF2-40B4-BE49-F238E27FC236}">
                <a16:creationId xmlns:a16="http://schemas.microsoft.com/office/drawing/2014/main" id="{9DEC251B-9D4C-5077-3559-052D32D8A927}"/>
              </a:ext>
            </a:extLst>
          </p:cNvPr>
          <p:cNvSpPr>
            <a:spLocks noGrp="1"/>
          </p:cNvSpPr>
          <p:nvPr>
            <p:ph sz="quarter" idx="4"/>
          </p:nvPr>
        </p:nvSpPr>
        <p:spPr>
          <a:xfrm>
            <a:off x="4990642" y="1701456"/>
            <a:ext cx="6786390" cy="3888133"/>
          </a:xfrm>
        </p:spPr>
        <p:txBody>
          <a:bodyPr/>
          <a:lstStyle/>
          <a:p>
            <a:r>
              <a:rPr lang="en-US" altLang="en-US" sz="1800" b="1" dirty="0"/>
              <a:t>Hardware: </a:t>
            </a:r>
            <a:r>
              <a:rPr lang="en-US" altLang="en-US" sz="1800" dirty="0"/>
              <a:t>computer equipment used to perform input, processing and output activities.</a:t>
            </a:r>
          </a:p>
          <a:p>
            <a:r>
              <a:rPr lang="en-US" altLang="en-US" sz="1800" b="1" dirty="0"/>
              <a:t>Software: </a:t>
            </a:r>
            <a:r>
              <a:rPr lang="en-US" altLang="en-US" sz="1800" dirty="0"/>
              <a:t>computer programs that govern the operation of the computer.</a:t>
            </a:r>
          </a:p>
          <a:p>
            <a:r>
              <a:rPr lang="en-US" altLang="en-US" sz="1800" b="1" dirty="0"/>
              <a:t>Database: </a:t>
            </a:r>
            <a:r>
              <a:rPr lang="en-US" altLang="en-US" sz="1800" dirty="0"/>
              <a:t>an organized collection of facts and information.</a:t>
            </a:r>
          </a:p>
          <a:p>
            <a:r>
              <a:rPr lang="en-US" altLang="en-US" sz="1800" b="1" dirty="0"/>
              <a:t>People: </a:t>
            </a:r>
            <a:r>
              <a:rPr lang="en-US" altLang="en-US" sz="1800" dirty="0"/>
              <a:t>Network Manager, Data Entry operator, Programmer and System Analyst. </a:t>
            </a:r>
          </a:p>
          <a:p>
            <a:r>
              <a:rPr lang="en-US" altLang="en-US" sz="1800" b="1" dirty="0"/>
              <a:t>Telecommunications:</a:t>
            </a:r>
            <a:r>
              <a:rPr lang="en-US" altLang="en-US" sz="1800" dirty="0"/>
              <a:t> </a:t>
            </a:r>
            <a:r>
              <a:rPr lang="en-GB" altLang="en-US" sz="1800" dirty="0"/>
              <a:t>Networks, connect computers and computer equipment.</a:t>
            </a:r>
          </a:p>
          <a:p>
            <a:r>
              <a:rPr lang="en-GB" altLang="en-US" sz="1800" b="1" dirty="0"/>
              <a:t>Procedures: </a:t>
            </a:r>
            <a:r>
              <a:rPr lang="en-GB" altLang="en-US" sz="1800" dirty="0"/>
              <a:t>strategies, policies, methods and rules for using CBIS.</a:t>
            </a:r>
          </a:p>
          <a:p>
            <a:endParaRPr lang="en-US" altLang="en-US" sz="1400" dirty="0"/>
          </a:p>
          <a:p>
            <a:endParaRPr lang="en-US" altLang="en-US" sz="1400" dirty="0"/>
          </a:p>
        </p:txBody>
      </p:sp>
      <p:pic>
        <p:nvPicPr>
          <p:cNvPr id="54277" name="Picture 11">
            <a:extLst>
              <a:ext uri="{FF2B5EF4-FFF2-40B4-BE49-F238E27FC236}">
                <a16:creationId xmlns:a16="http://schemas.microsoft.com/office/drawing/2014/main" id="{9EB6AB98-AE32-B15A-3939-B4C0F3772EF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3339" y="1701456"/>
            <a:ext cx="4037012"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21F7-4671-4C43-88D1-AFC15875439A}"/>
              </a:ext>
            </a:extLst>
          </p:cNvPr>
          <p:cNvSpPr>
            <a:spLocks noGrp="1"/>
          </p:cNvSpPr>
          <p:nvPr>
            <p:ph type="title"/>
          </p:nvPr>
        </p:nvSpPr>
        <p:spPr>
          <a:xfrm>
            <a:off x="1981200" y="485800"/>
            <a:ext cx="8229600" cy="854968"/>
          </a:xfrm>
        </p:spPr>
        <p:txBody>
          <a:bodyPr anchor="t"/>
          <a:lstStyle/>
          <a:p>
            <a:r>
              <a:rPr lang="en-GB" sz="3600" b="1" dirty="0">
                <a:solidFill>
                  <a:srgbClr val="000000"/>
                </a:solidFill>
                <a:latin typeface="Times" pitchFamily="2" charset="0"/>
              </a:rPr>
              <a:t>Types of Computer Information Systems</a:t>
            </a:r>
            <a:br>
              <a:rPr lang="en-GB" sz="3600" dirty="0"/>
            </a:br>
            <a:endParaRPr lang="en-GB" sz="3600" dirty="0"/>
          </a:p>
        </p:txBody>
      </p:sp>
      <p:sp>
        <p:nvSpPr>
          <p:cNvPr id="3" name="Content Placeholder 2">
            <a:extLst>
              <a:ext uri="{FF2B5EF4-FFF2-40B4-BE49-F238E27FC236}">
                <a16:creationId xmlns:a16="http://schemas.microsoft.com/office/drawing/2014/main" id="{6FCF5018-2CFD-6A45-B3F7-F9B10C8ADA8B}"/>
              </a:ext>
            </a:extLst>
          </p:cNvPr>
          <p:cNvSpPr>
            <a:spLocks noGrp="1"/>
          </p:cNvSpPr>
          <p:nvPr>
            <p:ph idx="1"/>
          </p:nvPr>
        </p:nvSpPr>
        <p:spPr>
          <a:xfrm>
            <a:off x="334433" y="1614501"/>
            <a:ext cx="11527367" cy="4011599"/>
          </a:xfrm>
        </p:spPr>
        <p:txBody>
          <a:bodyPr/>
          <a:lstStyle/>
          <a:p>
            <a:r>
              <a:rPr lang="en-GB" sz="2400" dirty="0">
                <a:latin typeface="+mj-lt"/>
              </a:rPr>
              <a:t>Because there are different interests, specialties, and levels in an organization, there are different kinds of systems. No single system can provide all the information an organization needs. </a:t>
            </a:r>
          </a:p>
          <a:p>
            <a:r>
              <a:rPr lang="en-GB" sz="2400" dirty="0">
                <a:latin typeface="+mj-lt"/>
              </a:rPr>
              <a:t>Operational management, middle management, and senior management each use systems to support the decisions they must make to run the company</a:t>
            </a:r>
          </a:p>
          <a:p>
            <a:r>
              <a:rPr lang="en-GB" sz="2400" dirty="0">
                <a:latin typeface="+mj-lt"/>
              </a:rPr>
              <a:t>The major types of CIS: </a:t>
            </a:r>
            <a:r>
              <a:rPr lang="en-GB" sz="2400" dirty="0">
                <a:solidFill>
                  <a:srgbClr val="FF0000"/>
                </a:solidFill>
                <a:latin typeface="+mj-lt"/>
              </a:rPr>
              <a:t>Transaction Processing Systems (TPS), Management Information Systems (MIS), Decision Support Systems (DSS) and Executive Support Systems (</a:t>
            </a:r>
            <a:r>
              <a:rPr lang="en-GB" sz="2400" dirty="0" err="1">
                <a:solidFill>
                  <a:srgbClr val="FF0000"/>
                </a:solidFill>
                <a:latin typeface="+mj-lt"/>
              </a:rPr>
              <a:t>ESS</a:t>
            </a:r>
            <a:r>
              <a:rPr lang="en-GB" sz="2400" dirty="0">
                <a:solidFill>
                  <a:srgbClr val="FF0000"/>
                </a:solidFill>
                <a:latin typeface="+mj-lt"/>
              </a:rPr>
              <a:t>)</a:t>
            </a:r>
          </a:p>
          <a:p>
            <a:endParaRPr lang="en-GB" sz="2000" dirty="0"/>
          </a:p>
          <a:p>
            <a:endParaRPr lang="en-GB" sz="2000" dirty="0"/>
          </a:p>
        </p:txBody>
      </p:sp>
      <p:sp>
        <p:nvSpPr>
          <p:cNvPr id="4" name="Date Placeholder 3">
            <a:extLst>
              <a:ext uri="{FF2B5EF4-FFF2-40B4-BE49-F238E27FC236}">
                <a16:creationId xmlns:a16="http://schemas.microsoft.com/office/drawing/2014/main" id="{D3AA3536-6D55-A343-A81A-41B6A287A75E}"/>
              </a:ext>
            </a:extLst>
          </p:cNvPr>
          <p:cNvSpPr>
            <a:spLocks noGrp="1"/>
          </p:cNvSpPr>
          <p:nvPr>
            <p:ph type="dt" sz="half" idx="10"/>
          </p:nvPr>
        </p:nvSpPr>
        <p:spPr/>
        <p:txBody>
          <a:bodyPr/>
          <a:lstStyle/>
          <a:p>
            <a:pPr fontAlgn="base">
              <a:spcBef>
                <a:spcPct val="0"/>
              </a:spcBef>
              <a:spcAft>
                <a:spcPct val="0"/>
              </a:spcAft>
              <a:defRPr/>
            </a:pPr>
            <a:fld id="{C5009738-A1F9-B84A-BA21-DB7165071D69}" type="datetime1">
              <a:rPr lang="en-GB" altLang="en-US">
                <a:cs typeface="Arial" panose="020B0604020202020204" pitchFamily="34" charset="0"/>
              </a:rPr>
              <a:pPr fontAlgn="base">
                <a:spcBef>
                  <a:spcPct val="0"/>
                </a:spcBef>
                <a:spcAft>
                  <a:spcPct val="0"/>
                </a:spcAft>
                <a:defRPr/>
              </a:pPr>
              <a:t>07/07/2022</a:t>
            </a:fld>
            <a:endParaRPr lang="en-GB" altLang="en-US">
              <a:cs typeface="Arial" panose="020B0604020202020204" pitchFamily="34" charset="0"/>
            </a:endParaRPr>
          </a:p>
        </p:txBody>
      </p:sp>
      <p:sp>
        <p:nvSpPr>
          <p:cNvPr id="5" name="Slide Number Placeholder 4">
            <a:extLst>
              <a:ext uri="{FF2B5EF4-FFF2-40B4-BE49-F238E27FC236}">
                <a16:creationId xmlns:a16="http://schemas.microsoft.com/office/drawing/2014/main" id="{87962B15-A436-1B47-9550-A6FEC474063A}"/>
              </a:ext>
            </a:extLst>
          </p:cNvPr>
          <p:cNvSpPr>
            <a:spLocks noGrp="1"/>
          </p:cNvSpPr>
          <p:nvPr>
            <p:ph type="sldNum" sz="quarter" idx="12"/>
          </p:nvPr>
        </p:nvSpPr>
        <p:spPr/>
        <p:txBody>
          <a:bodyPr/>
          <a:lstStyle/>
          <a:p>
            <a:pPr fontAlgn="base">
              <a:spcBef>
                <a:spcPct val="0"/>
              </a:spcBef>
              <a:spcAft>
                <a:spcPct val="0"/>
              </a:spcAft>
              <a:defRPr/>
            </a:pPr>
            <a:fld id="{883056FD-20E4-634E-8E4A-345488EF1ABB}" type="slidenum">
              <a:rPr lang="en-GB" altLang="en-US">
                <a:cs typeface="Arial" panose="020B0604020202020204" pitchFamily="34" charset="0"/>
              </a:rPr>
              <a:pPr fontAlgn="base">
                <a:spcBef>
                  <a:spcPct val="0"/>
                </a:spcBef>
                <a:spcAft>
                  <a:spcPct val="0"/>
                </a:spcAft>
                <a:defRPr/>
              </a:pPr>
              <a:t>10</a:t>
            </a:fld>
            <a:endParaRPr lang="en-GB" altLang="en-US">
              <a:cs typeface="Arial" panose="020B0604020202020204" pitchFamily="34" charset="0"/>
            </a:endParaRPr>
          </a:p>
        </p:txBody>
      </p:sp>
    </p:spTree>
    <p:extLst>
      <p:ext uri="{BB962C8B-B14F-4D97-AF65-F5344CB8AC3E}">
        <p14:creationId xmlns:p14="http://schemas.microsoft.com/office/powerpoint/2010/main" val="2637023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9BCE5-67EC-9A43-B768-2B6A4CED489F}"/>
              </a:ext>
            </a:extLst>
          </p:cNvPr>
          <p:cNvSpPr>
            <a:spLocks noGrp="1"/>
          </p:cNvSpPr>
          <p:nvPr>
            <p:ph type="title"/>
          </p:nvPr>
        </p:nvSpPr>
        <p:spPr>
          <a:xfrm>
            <a:off x="1527808" y="495994"/>
            <a:ext cx="8229600" cy="778098"/>
          </a:xfrm>
        </p:spPr>
        <p:txBody>
          <a:bodyPr anchor="t"/>
          <a:lstStyle/>
          <a:p>
            <a:r>
              <a:rPr lang="en-GB" sz="3600" b="1" dirty="0"/>
              <a:t>Transaction Processing Systems (TPS)</a:t>
            </a:r>
            <a:endParaRPr lang="en-GB" sz="3600" dirty="0"/>
          </a:p>
        </p:txBody>
      </p:sp>
      <p:sp>
        <p:nvSpPr>
          <p:cNvPr id="3" name="Content Placeholder 2">
            <a:extLst>
              <a:ext uri="{FF2B5EF4-FFF2-40B4-BE49-F238E27FC236}">
                <a16:creationId xmlns:a16="http://schemas.microsoft.com/office/drawing/2014/main" id="{A7BD85FC-9536-E340-BF4E-5C932B4B4D6D}"/>
              </a:ext>
            </a:extLst>
          </p:cNvPr>
          <p:cNvSpPr>
            <a:spLocks noGrp="1"/>
          </p:cNvSpPr>
          <p:nvPr>
            <p:ph idx="1"/>
          </p:nvPr>
        </p:nvSpPr>
        <p:spPr>
          <a:xfrm>
            <a:off x="1527808" y="1666876"/>
            <a:ext cx="8856984" cy="3917032"/>
          </a:xfrm>
        </p:spPr>
        <p:txBody>
          <a:bodyPr/>
          <a:lstStyle/>
          <a:p>
            <a:r>
              <a:rPr lang="en-GB" sz="2800" dirty="0"/>
              <a:t>Record day-to-day transactions such as customer orders, bills, inventory.</a:t>
            </a:r>
          </a:p>
          <a:p>
            <a:r>
              <a:rPr lang="en-GB" sz="2800" dirty="0"/>
              <a:t>Helps supervisors by generating databases needed for other information Systems.</a:t>
            </a:r>
          </a:p>
          <a:p>
            <a:r>
              <a:rPr lang="en-GB" sz="2800" dirty="0"/>
              <a:t>Examples: recording customer orders, bills, inventory levels, and production output</a:t>
            </a:r>
            <a:r>
              <a:rPr lang="en-GB" dirty="0"/>
              <a:t>.</a:t>
            </a:r>
            <a:br>
              <a:rPr lang="en-GB" dirty="0"/>
            </a:br>
            <a:r>
              <a:rPr lang="en-GB" dirty="0"/>
              <a:t>  </a:t>
            </a:r>
          </a:p>
          <a:p>
            <a:endParaRPr lang="en-GB" dirty="0"/>
          </a:p>
          <a:p>
            <a:endParaRPr lang="en-GB" dirty="0"/>
          </a:p>
        </p:txBody>
      </p:sp>
      <p:sp>
        <p:nvSpPr>
          <p:cNvPr id="4" name="Date Placeholder 3">
            <a:extLst>
              <a:ext uri="{FF2B5EF4-FFF2-40B4-BE49-F238E27FC236}">
                <a16:creationId xmlns:a16="http://schemas.microsoft.com/office/drawing/2014/main" id="{565694EF-A22C-A040-BE8D-8D17D3189469}"/>
              </a:ext>
            </a:extLst>
          </p:cNvPr>
          <p:cNvSpPr>
            <a:spLocks noGrp="1"/>
          </p:cNvSpPr>
          <p:nvPr>
            <p:ph type="dt" sz="half" idx="10"/>
          </p:nvPr>
        </p:nvSpPr>
        <p:spPr/>
        <p:txBody>
          <a:bodyPr/>
          <a:lstStyle/>
          <a:p>
            <a:pPr fontAlgn="base">
              <a:spcBef>
                <a:spcPct val="0"/>
              </a:spcBef>
              <a:spcAft>
                <a:spcPct val="0"/>
              </a:spcAft>
              <a:defRPr/>
            </a:pPr>
            <a:fld id="{C5009738-A1F9-B84A-BA21-DB7165071D69}" type="datetime1">
              <a:rPr lang="en-GB" altLang="en-US">
                <a:cs typeface="Arial" panose="020B0604020202020204" pitchFamily="34" charset="0"/>
              </a:rPr>
              <a:pPr fontAlgn="base">
                <a:spcBef>
                  <a:spcPct val="0"/>
                </a:spcBef>
                <a:spcAft>
                  <a:spcPct val="0"/>
                </a:spcAft>
                <a:defRPr/>
              </a:pPr>
              <a:t>07/07/2022</a:t>
            </a:fld>
            <a:endParaRPr lang="en-GB" altLang="en-US">
              <a:cs typeface="Arial" panose="020B0604020202020204" pitchFamily="34" charset="0"/>
            </a:endParaRPr>
          </a:p>
        </p:txBody>
      </p:sp>
      <p:sp>
        <p:nvSpPr>
          <p:cNvPr id="5" name="Slide Number Placeholder 4">
            <a:extLst>
              <a:ext uri="{FF2B5EF4-FFF2-40B4-BE49-F238E27FC236}">
                <a16:creationId xmlns:a16="http://schemas.microsoft.com/office/drawing/2014/main" id="{79ADC0C3-3DA5-C64B-BC00-CF332378B9A7}"/>
              </a:ext>
            </a:extLst>
          </p:cNvPr>
          <p:cNvSpPr>
            <a:spLocks noGrp="1"/>
          </p:cNvSpPr>
          <p:nvPr>
            <p:ph type="sldNum" sz="quarter" idx="12"/>
          </p:nvPr>
        </p:nvSpPr>
        <p:spPr/>
        <p:txBody>
          <a:bodyPr/>
          <a:lstStyle/>
          <a:p>
            <a:pPr fontAlgn="base">
              <a:spcBef>
                <a:spcPct val="0"/>
              </a:spcBef>
              <a:spcAft>
                <a:spcPct val="0"/>
              </a:spcAft>
              <a:defRPr/>
            </a:pPr>
            <a:fld id="{883056FD-20E4-634E-8E4A-345488EF1ABB}" type="slidenum">
              <a:rPr lang="en-GB" altLang="en-US">
                <a:cs typeface="Arial" panose="020B0604020202020204" pitchFamily="34" charset="0"/>
              </a:rPr>
              <a:pPr fontAlgn="base">
                <a:spcBef>
                  <a:spcPct val="0"/>
                </a:spcBef>
                <a:spcAft>
                  <a:spcPct val="0"/>
                </a:spcAft>
                <a:defRPr/>
              </a:pPr>
              <a:t>11</a:t>
            </a:fld>
            <a:endParaRPr lang="en-GB" altLang="en-US">
              <a:cs typeface="Arial" panose="020B0604020202020204" pitchFamily="34" charset="0"/>
            </a:endParaRPr>
          </a:p>
        </p:txBody>
      </p:sp>
    </p:spTree>
    <p:extLst>
      <p:ext uri="{BB962C8B-B14F-4D97-AF65-F5344CB8AC3E}">
        <p14:creationId xmlns:p14="http://schemas.microsoft.com/office/powerpoint/2010/main" val="1398656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30381-BE0D-654B-BB46-FEBD279730AF}"/>
              </a:ext>
            </a:extLst>
          </p:cNvPr>
          <p:cNvSpPr>
            <a:spLocks noGrp="1"/>
          </p:cNvSpPr>
          <p:nvPr>
            <p:ph type="title"/>
          </p:nvPr>
        </p:nvSpPr>
        <p:spPr>
          <a:xfrm>
            <a:off x="1981200" y="130622"/>
            <a:ext cx="8229600" cy="634082"/>
          </a:xfrm>
        </p:spPr>
        <p:txBody>
          <a:bodyPr anchor="t"/>
          <a:lstStyle/>
          <a:p>
            <a:r>
              <a:rPr lang="en-GB" sz="3200" dirty="0"/>
              <a:t>A Payroll TPS</a:t>
            </a:r>
          </a:p>
        </p:txBody>
      </p:sp>
      <p:pic>
        <p:nvPicPr>
          <p:cNvPr id="7" name="Content Placeholder 6" descr="A screenshot of a cell phone&#10;&#10;Description automatically generated">
            <a:extLst>
              <a:ext uri="{FF2B5EF4-FFF2-40B4-BE49-F238E27FC236}">
                <a16:creationId xmlns:a16="http://schemas.microsoft.com/office/drawing/2014/main" id="{7B4148EA-0F45-7646-8F61-44367B7308E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71664" y="764704"/>
            <a:ext cx="5949018" cy="4104456"/>
          </a:xfrm>
        </p:spPr>
      </p:pic>
      <p:sp>
        <p:nvSpPr>
          <p:cNvPr id="4" name="Date Placeholder 3">
            <a:extLst>
              <a:ext uri="{FF2B5EF4-FFF2-40B4-BE49-F238E27FC236}">
                <a16:creationId xmlns:a16="http://schemas.microsoft.com/office/drawing/2014/main" id="{0154108A-38DF-3247-9980-9CDB12A076DD}"/>
              </a:ext>
            </a:extLst>
          </p:cNvPr>
          <p:cNvSpPr>
            <a:spLocks noGrp="1"/>
          </p:cNvSpPr>
          <p:nvPr>
            <p:ph type="dt" sz="half" idx="10"/>
          </p:nvPr>
        </p:nvSpPr>
        <p:spPr/>
        <p:txBody>
          <a:bodyPr/>
          <a:lstStyle/>
          <a:p>
            <a:pPr fontAlgn="base">
              <a:spcBef>
                <a:spcPct val="0"/>
              </a:spcBef>
              <a:spcAft>
                <a:spcPct val="0"/>
              </a:spcAft>
              <a:defRPr/>
            </a:pPr>
            <a:fld id="{C5009738-A1F9-B84A-BA21-DB7165071D69}" type="datetime1">
              <a:rPr lang="en-GB" altLang="en-US">
                <a:cs typeface="Arial" panose="020B0604020202020204" pitchFamily="34" charset="0"/>
              </a:rPr>
              <a:pPr fontAlgn="base">
                <a:spcBef>
                  <a:spcPct val="0"/>
                </a:spcBef>
                <a:spcAft>
                  <a:spcPct val="0"/>
                </a:spcAft>
                <a:defRPr/>
              </a:pPr>
              <a:t>07/07/2022</a:t>
            </a:fld>
            <a:endParaRPr lang="en-GB" altLang="en-US">
              <a:cs typeface="Arial" panose="020B0604020202020204" pitchFamily="34" charset="0"/>
            </a:endParaRPr>
          </a:p>
        </p:txBody>
      </p:sp>
      <p:sp>
        <p:nvSpPr>
          <p:cNvPr id="5" name="Slide Number Placeholder 4">
            <a:extLst>
              <a:ext uri="{FF2B5EF4-FFF2-40B4-BE49-F238E27FC236}">
                <a16:creationId xmlns:a16="http://schemas.microsoft.com/office/drawing/2014/main" id="{641F033D-5AD6-B14E-A3E0-B2B1EAAEDD4A}"/>
              </a:ext>
            </a:extLst>
          </p:cNvPr>
          <p:cNvSpPr>
            <a:spLocks noGrp="1"/>
          </p:cNvSpPr>
          <p:nvPr>
            <p:ph type="sldNum" sz="quarter" idx="12"/>
          </p:nvPr>
        </p:nvSpPr>
        <p:spPr/>
        <p:txBody>
          <a:bodyPr/>
          <a:lstStyle/>
          <a:p>
            <a:pPr fontAlgn="base">
              <a:spcBef>
                <a:spcPct val="0"/>
              </a:spcBef>
              <a:spcAft>
                <a:spcPct val="0"/>
              </a:spcAft>
              <a:defRPr/>
            </a:pPr>
            <a:fld id="{883056FD-20E4-634E-8E4A-345488EF1ABB}" type="slidenum">
              <a:rPr lang="en-GB" altLang="en-US">
                <a:cs typeface="Arial" panose="020B0604020202020204" pitchFamily="34" charset="0"/>
              </a:rPr>
              <a:pPr fontAlgn="base">
                <a:spcBef>
                  <a:spcPct val="0"/>
                </a:spcBef>
                <a:spcAft>
                  <a:spcPct val="0"/>
                </a:spcAft>
                <a:defRPr/>
              </a:pPr>
              <a:t>12</a:t>
            </a:fld>
            <a:endParaRPr lang="en-GB" altLang="en-US">
              <a:cs typeface="Arial" panose="020B0604020202020204" pitchFamily="34" charset="0"/>
            </a:endParaRPr>
          </a:p>
        </p:txBody>
      </p:sp>
      <p:sp>
        <p:nvSpPr>
          <p:cNvPr id="8" name="Rectangle 7">
            <a:extLst>
              <a:ext uri="{FF2B5EF4-FFF2-40B4-BE49-F238E27FC236}">
                <a16:creationId xmlns:a16="http://schemas.microsoft.com/office/drawing/2014/main" id="{FD8EE27B-F8C1-E541-90FD-4B8034B3084F}"/>
              </a:ext>
            </a:extLst>
          </p:cNvPr>
          <p:cNvSpPr/>
          <p:nvPr/>
        </p:nvSpPr>
        <p:spPr>
          <a:xfrm>
            <a:off x="698500" y="4869161"/>
            <a:ext cx="9789988" cy="646331"/>
          </a:xfrm>
          <a:prstGeom prst="rect">
            <a:avLst/>
          </a:prstGeom>
        </p:spPr>
        <p:txBody>
          <a:bodyPr wrap="square">
            <a:spAutoFit/>
          </a:bodyPr>
          <a:lstStyle/>
          <a:p>
            <a:pPr eaLnBrk="0" fontAlgn="base" hangingPunct="0">
              <a:spcBef>
                <a:spcPct val="0"/>
              </a:spcBef>
              <a:spcAft>
                <a:spcPct val="0"/>
              </a:spcAft>
            </a:pPr>
            <a:r>
              <a:rPr lang="en-GB" dirty="0">
                <a:solidFill>
                  <a:prstClr val="black"/>
                </a:solidFill>
                <a:latin typeface="FrutigerLTStd"/>
                <a:cs typeface="Arial" panose="020B0604020202020204" pitchFamily="34" charset="0"/>
              </a:rPr>
              <a:t>A TPS for payroll processing captures employee payment transaction data (such as a time card). System outputs include online and hard-copy reports for management and employee paychecks. </a:t>
            </a: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8533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4D777-D4CF-444F-ACA2-E4F202E1AFDD}"/>
              </a:ext>
            </a:extLst>
          </p:cNvPr>
          <p:cNvSpPr>
            <a:spLocks noGrp="1"/>
          </p:cNvSpPr>
          <p:nvPr>
            <p:ph type="title"/>
          </p:nvPr>
        </p:nvSpPr>
        <p:spPr/>
        <p:txBody>
          <a:bodyPr/>
          <a:lstStyle/>
          <a:p>
            <a:r>
              <a:rPr lang="en-GB" b="1" dirty="0"/>
              <a:t>Management Information Systems (MIS)</a:t>
            </a:r>
            <a:endParaRPr lang="en-GB" dirty="0"/>
          </a:p>
        </p:txBody>
      </p:sp>
      <p:sp>
        <p:nvSpPr>
          <p:cNvPr id="3" name="Content Placeholder 2">
            <a:extLst>
              <a:ext uri="{FF2B5EF4-FFF2-40B4-BE49-F238E27FC236}">
                <a16:creationId xmlns:a16="http://schemas.microsoft.com/office/drawing/2014/main" id="{041C8465-4BE7-534C-89F8-B2265B9E3CE0}"/>
              </a:ext>
            </a:extLst>
          </p:cNvPr>
          <p:cNvSpPr>
            <a:spLocks noGrp="1"/>
          </p:cNvSpPr>
          <p:nvPr>
            <p:ph idx="1"/>
          </p:nvPr>
        </p:nvSpPr>
        <p:spPr>
          <a:xfrm>
            <a:off x="927100" y="1600201"/>
            <a:ext cx="10198100" cy="3917032"/>
          </a:xfrm>
        </p:spPr>
        <p:txBody>
          <a:bodyPr/>
          <a:lstStyle/>
          <a:p>
            <a:r>
              <a:rPr lang="en-GB" sz="2400" dirty="0"/>
              <a:t>Summarizes the detailed data of the transaction processing system. Produces standard reports for middle-level managers. </a:t>
            </a:r>
          </a:p>
          <a:p>
            <a:r>
              <a:rPr lang="en-GB" sz="2400" dirty="0"/>
              <a:t>MIS provide middle managers with reports on the organisation’s current performance. This information is used to monitor and control the business and predict future performance. </a:t>
            </a:r>
          </a:p>
          <a:p>
            <a:r>
              <a:rPr lang="en-GB" sz="2400" dirty="0"/>
              <a:t>Examples: Production schedule and budget summaries.</a:t>
            </a:r>
          </a:p>
          <a:p>
            <a:endParaRPr lang="en-GB" dirty="0"/>
          </a:p>
          <a:p>
            <a:endParaRPr lang="en-GB" dirty="0"/>
          </a:p>
        </p:txBody>
      </p:sp>
      <p:sp>
        <p:nvSpPr>
          <p:cNvPr id="4" name="Date Placeholder 3">
            <a:extLst>
              <a:ext uri="{FF2B5EF4-FFF2-40B4-BE49-F238E27FC236}">
                <a16:creationId xmlns:a16="http://schemas.microsoft.com/office/drawing/2014/main" id="{E7A916A8-2794-ED49-B52F-BBDBAE74153D}"/>
              </a:ext>
            </a:extLst>
          </p:cNvPr>
          <p:cNvSpPr>
            <a:spLocks noGrp="1"/>
          </p:cNvSpPr>
          <p:nvPr>
            <p:ph type="dt" sz="half" idx="10"/>
          </p:nvPr>
        </p:nvSpPr>
        <p:spPr/>
        <p:txBody>
          <a:bodyPr/>
          <a:lstStyle/>
          <a:p>
            <a:pPr fontAlgn="base">
              <a:spcBef>
                <a:spcPct val="0"/>
              </a:spcBef>
              <a:spcAft>
                <a:spcPct val="0"/>
              </a:spcAft>
              <a:defRPr/>
            </a:pPr>
            <a:fld id="{C5009738-A1F9-B84A-BA21-DB7165071D69}" type="datetime1">
              <a:rPr lang="en-GB" altLang="en-US">
                <a:cs typeface="Arial" panose="020B0604020202020204" pitchFamily="34" charset="0"/>
              </a:rPr>
              <a:pPr fontAlgn="base">
                <a:spcBef>
                  <a:spcPct val="0"/>
                </a:spcBef>
                <a:spcAft>
                  <a:spcPct val="0"/>
                </a:spcAft>
                <a:defRPr/>
              </a:pPr>
              <a:t>07/07/2022</a:t>
            </a:fld>
            <a:endParaRPr lang="en-GB" altLang="en-US">
              <a:cs typeface="Arial" panose="020B0604020202020204" pitchFamily="34" charset="0"/>
            </a:endParaRPr>
          </a:p>
        </p:txBody>
      </p:sp>
      <p:sp>
        <p:nvSpPr>
          <p:cNvPr id="5" name="Slide Number Placeholder 4">
            <a:extLst>
              <a:ext uri="{FF2B5EF4-FFF2-40B4-BE49-F238E27FC236}">
                <a16:creationId xmlns:a16="http://schemas.microsoft.com/office/drawing/2014/main" id="{E8732E71-337C-3D47-8D1A-8BF391760EEC}"/>
              </a:ext>
            </a:extLst>
          </p:cNvPr>
          <p:cNvSpPr>
            <a:spLocks noGrp="1"/>
          </p:cNvSpPr>
          <p:nvPr>
            <p:ph type="sldNum" sz="quarter" idx="12"/>
          </p:nvPr>
        </p:nvSpPr>
        <p:spPr/>
        <p:txBody>
          <a:bodyPr/>
          <a:lstStyle/>
          <a:p>
            <a:pPr fontAlgn="base">
              <a:spcBef>
                <a:spcPct val="0"/>
              </a:spcBef>
              <a:spcAft>
                <a:spcPct val="0"/>
              </a:spcAft>
              <a:defRPr/>
            </a:pPr>
            <a:fld id="{883056FD-20E4-634E-8E4A-345488EF1ABB}" type="slidenum">
              <a:rPr lang="en-GB" altLang="en-US">
                <a:cs typeface="Arial" panose="020B0604020202020204" pitchFamily="34" charset="0"/>
              </a:rPr>
              <a:pPr fontAlgn="base">
                <a:spcBef>
                  <a:spcPct val="0"/>
                </a:spcBef>
                <a:spcAft>
                  <a:spcPct val="0"/>
                </a:spcAft>
                <a:defRPr/>
              </a:pPr>
              <a:t>13</a:t>
            </a:fld>
            <a:endParaRPr lang="en-GB" altLang="en-US">
              <a:cs typeface="Arial" panose="020B0604020202020204" pitchFamily="34" charset="0"/>
            </a:endParaRPr>
          </a:p>
        </p:txBody>
      </p:sp>
    </p:spTree>
    <p:extLst>
      <p:ext uri="{BB962C8B-B14F-4D97-AF65-F5344CB8AC3E}">
        <p14:creationId xmlns:p14="http://schemas.microsoft.com/office/powerpoint/2010/main" val="2663990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08BDD-5E98-CE45-BB56-B24B55385112}"/>
              </a:ext>
            </a:extLst>
          </p:cNvPr>
          <p:cNvSpPr>
            <a:spLocks noGrp="1"/>
          </p:cNvSpPr>
          <p:nvPr>
            <p:ph type="title"/>
          </p:nvPr>
        </p:nvSpPr>
        <p:spPr>
          <a:xfrm>
            <a:off x="1981200" y="44624"/>
            <a:ext cx="8229600" cy="550238"/>
          </a:xfrm>
        </p:spPr>
        <p:txBody>
          <a:bodyPr anchor="t"/>
          <a:lstStyle/>
          <a:p>
            <a:pPr algn="l"/>
            <a:r>
              <a:rPr lang="en-GB" sz="2000" b="1" dirty="0"/>
              <a:t>HOW MIS OBTAIN THEIR DATA FROM THE ORGANIZATION’S TPS </a:t>
            </a:r>
            <a:br>
              <a:rPr lang="en-GB" sz="2000" dirty="0"/>
            </a:br>
            <a:endParaRPr lang="en-GB" sz="2000" dirty="0"/>
          </a:p>
        </p:txBody>
      </p:sp>
      <p:pic>
        <p:nvPicPr>
          <p:cNvPr id="7" name="Content Placeholder 6" descr="A screenshot of a cell phone&#10;&#10;Description automatically generated">
            <a:extLst>
              <a:ext uri="{FF2B5EF4-FFF2-40B4-BE49-F238E27FC236}">
                <a16:creationId xmlns:a16="http://schemas.microsoft.com/office/drawing/2014/main" id="{B6DE7EAC-B458-9C45-9E00-43EC06EB3AD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597260"/>
            <a:ext cx="8147248" cy="3859223"/>
          </a:xfrm>
        </p:spPr>
      </p:pic>
      <p:sp>
        <p:nvSpPr>
          <p:cNvPr id="4" name="Date Placeholder 3">
            <a:extLst>
              <a:ext uri="{FF2B5EF4-FFF2-40B4-BE49-F238E27FC236}">
                <a16:creationId xmlns:a16="http://schemas.microsoft.com/office/drawing/2014/main" id="{38689787-F3CE-CB4A-BF7D-1C6BF914F1FE}"/>
              </a:ext>
            </a:extLst>
          </p:cNvPr>
          <p:cNvSpPr>
            <a:spLocks noGrp="1"/>
          </p:cNvSpPr>
          <p:nvPr>
            <p:ph type="dt" sz="half" idx="10"/>
          </p:nvPr>
        </p:nvSpPr>
        <p:spPr/>
        <p:txBody>
          <a:bodyPr/>
          <a:lstStyle/>
          <a:p>
            <a:pPr fontAlgn="base">
              <a:spcBef>
                <a:spcPct val="0"/>
              </a:spcBef>
              <a:spcAft>
                <a:spcPct val="0"/>
              </a:spcAft>
              <a:defRPr/>
            </a:pPr>
            <a:fld id="{C5009738-A1F9-B84A-BA21-DB7165071D69}" type="datetime1">
              <a:rPr lang="en-GB" altLang="en-US">
                <a:cs typeface="Arial" panose="020B0604020202020204" pitchFamily="34" charset="0"/>
              </a:rPr>
              <a:pPr fontAlgn="base">
                <a:spcBef>
                  <a:spcPct val="0"/>
                </a:spcBef>
                <a:spcAft>
                  <a:spcPct val="0"/>
                </a:spcAft>
                <a:defRPr/>
              </a:pPr>
              <a:t>07/07/2022</a:t>
            </a:fld>
            <a:endParaRPr lang="en-GB" altLang="en-US">
              <a:cs typeface="Arial" panose="020B0604020202020204" pitchFamily="34" charset="0"/>
            </a:endParaRPr>
          </a:p>
        </p:txBody>
      </p:sp>
      <p:sp>
        <p:nvSpPr>
          <p:cNvPr id="5" name="Slide Number Placeholder 4">
            <a:extLst>
              <a:ext uri="{FF2B5EF4-FFF2-40B4-BE49-F238E27FC236}">
                <a16:creationId xmlns:a16="http://schemas.microsoft.com/office/drawing/2014/main" id="{B45906F8-D1B7-B244-81EA-BE167EF15158}"/>
              </a:ext>
            </a:extLst>
          </p:cNvPr>
          <p:cNvSpPr>
            <a:spLocks noGrp="1"/>
          </p:cNvSpPr>
          <p:nvPr>
            <p:ph type="sldNum" sz="quarter" idx="12"/>
          </p:nvPr>
        </p:nvSpPr>
        <p:spPr/>
        <p:txBody>
          <a:bodyPr/>
          <a:lstStyle/>
          <a:p>
            <a:pPr fontAlgn="base">
              <a:spcBef>
                <a:spcPct val="0"/>
              </a:spcBef>
              <a:spcAft>
                <a:spcPct val="0"/>
              </a:spcAft>
              <a:defRPr/>
            </a:pPr>
            <a:fld id="{883056FD-20E4-634E-8E4A-345488EF1ABB}" type="slidenum">
              <a:rPr lang="en-GB" altLang="en-US">
                <a:cs typeface="Arial" panose="020B0604020202020204" pitchFamily="34" charset="0"/>
              </a:rPr>
              <a:pPr fontAlgn="base">
                <a:spcBef>
                  <a:spcPct val="0"/>
                </a:spcBef>
                <a:spcAft>
                  <a:spcPct val="0"/>
                </a:spcAft>
                <a:defRPr/>
              </a:pPr>
              <a:t>14</a:t>
            </a:fld>
            <a:endParaRPr lang="en-GB" altLang="en-US">
              <a:cs typeface="Arial" panose="020B0604020202020204" pitchFamily="34" charset="0"/>
            </a:endParaRPr>
          </a:p>
        </p:txBody>
      </p:sp>
      <p:sp>
        <p:nvSpPr>
          <p:cNvPr id="8" name="Rectangle 7">
            <a:extLst>
              <a:ext uri="{FF2B5EF4-FFF2-40B4-BE49-F238E27FC236}">
                <a16:creationId xmlns:a16="http://schemas.microsoft.com/office/drawing/2014/main" id="{BC0FF24B-0373-E440-88E3-F63BFFBFD15D}"/>
              </a:ext>
            </a:extLst>
          </p:cNvPr>
          <p:cNvSpPr/>
          <p:nvPr/>
        </p:nvSpPr>
        <p:spPr>
          <a:xfrm>
            <a:off x="1155700" y="4470360"/>
            <a:ext cx="10121900" cy="923330"/>
          </a:xfrm>
          <a:prstGeom prst="rect">
            <a:avLst/>
          </a:prstGeom>
        </p:spPr>
        <p:txBody>
          <a:bodyPr wrap="square">
            <a:spAutoFit/>
          </a:bodyPr>
          <a:lstStyle/>
          <a:p>
            <a:pPr eaLnBrk="0" fontAlgn="base" hangingPunct="0">
              <a:spcBef>
                <a:spcPct val="0"/>
              </a:spcBef>
              <a:spcAft>
                <a:spcPct val="0"/>
              </a:spcAft>
            </a:pPr>
            <a:r>
              <a:rPr lang="en-GB" dirty="0">
                <a:solidFill>
                  <a:prstClr val="black"/>
                </a:solidFill>
                <a:latin typeface="FrutigerLTStd"/>
                <a:cs typeface="Arial" panose="020B0604020202020204" pitchFamily="34" charset="0"/>
              </a:rPr>
              <a:t>In the system illustrated by this diagram, three TPS supply summarized transaction data to the MIS reporting system at the end of the time period. Managers gain access to the organizational data through the MIS, which provides them with the appropriate reports. </a:t>
            </a: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8818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35493-49F1-9B41-9766-B3CCF1C55C65}"/>
              </a:ext>
            </a:extLst>
          </p:cNvPr>
          <p:cNvSpPr>
            <a:spLocks noGrp="1"/>
          </p:cNvSpPr>
          <p:nvPr>
            <p:ph type="title"/>
          </p:nvPr>
        </p:nvSpPr>
        <p:spPr>
          <a:xfrm>
            <a:off x="1981200" y="274638"/>
            <a:ext cx="8229600" cy="706090"/>
          </a:xfrm>
        </p:spPr>
        <p:txBody>
          <a:bodyPr anchor="t"/>
          <a:lstStyle/>
          <a:p>
            <a:r>
              <a:rPr lang="en-GB" sz="3600" b="1" dirty="0"/>
              <a:t>Decision Support Systems (DSS)</a:t>
            </a:r>
            <a:endParaRPr lang="en-GB" sz="3600" dirty="0"/>
          </a:p>
        </p:txBody>
      </p:sp>
      <p:sp>
        <p:nvSpPr>
          <p:cNvPr id="3" name="Content Placeholder 2">
            <a:extLst>
              <a:ext uri="{FF2B5EF4-FFF2-40B4-BE49-F238E27FC236}">
                <a16:creationId xmlns:a16="http://schemas.microsoft.com/office/drawing/2014/main" id="{84FDE072-EEC2-4642-8F93-D576D6B97384}"/>
              </a:ext>
            </a:extLst>
          </p:cNvPr>
          <p:cNvSpPr>
            <a:spLocks noGrp="1"/>
          </p:cNvSpPr>
          <p:nvPr>
            <p:ph idx="1"/>
          </p:nvPr>
        </p:nvSpPr>
        <p:spPr>
          <a:xfrm>
            <a:off x="1677996" y="980728"/>
            <a:ext cx="8810492" cy="4392488"/>
          </a:xfrm>
        </p:spPr>
        <p:txBody>
          <a:bodyPr/>
          <a:lstStyle/>
          <a:p>
            <a:r>
              <a:rPr lang="en-GB" sz="2400" dirty="0"/>
              <a:t>DSS draws on the detailed data of the transaction processing system. Provides a flexible tool for middle-level managers for analysis.</a:t>
            </a:r>
          </a:p>
          <a:p>
            <a:r>
              <a:rPr lang="en-GB" sz="2400" dirty="0"/>
              <a:t>DSS use internal information from TPS and MIS, they often bring in information from external sources, such as current stock prices or product prices of competitors. These systems are employed by “super-user” managers and business analysts who want to use sophisticated analytics and models to analyse data. </a:t>
            </a:r>
          </a:p>
          <a:p>
            <a:r>
              <a:rPr lang="en-GB" sz="2400" dirty="0"/>
              <a:t>Examples: Analysing the effects of events such as strikes, rising interest rates, etc.</a:t>
            </a:r>
            <a:br>
              <a:rPr lang="en-GB" sz="2400" dirty="0"/>
            </a:br>
            <a:r>
              <a:rPr lang="en-GB" sz="2400" dirty="0"/>
              <a:t>   </a:t>
            </a:r>
          </a:p>
          <a:p>
            <a:endParaRPr lang="en-GB" sz="2400" dirty="0"/>
          </a:p>
        </p:txBody>
      </p:sp>
      <p:sp>
        <p:nvSpPr>
          <p:cNvPr id="4" name="Date Placeholder 3">
            <a:extLst>
              <a:ext uri="{FF2B5EF4-FFF2-40B4-BE49-F238E27FC236}">
                <a16:creationId xmlns:a16="http://schemas.microsoft.com/office/drawing/2014/main" id="{203DF2E4-20D0-884A-BCA8-685241A3341D}"/>
              </a:ext>
            </a:extLst>
          </p:cNvPr>
          <p:cNvSpPr>
            <a:spLocks noGrp="1"/>
          </p:cNvSpPr>
          <p:nvPr>
            <p:ph type="dt" sz="half" idx="10"/>
          </p:nvPr>
        </p:nvSpPr>
        <p:spPr/>
        <p:txBody>
          <a:bodyPr/>
          <a:lstStyle/>
          <a:p>
            <a:pPr fontAlgn="base">
              <a:spcBef>
                <a:spcPct val="0"/>
              </a:spcBef>
              <a:spcAft>
                <a:spcPct val="0"/>
              </a:spcAft>
              <a:defRPr/>
            </a:pPr>
            <a:fld id="{C5009738-A1F9-B84A-BA21-DB7165071D69}" type="datetime1">
              <a:rPr lang="en-GB" altLang="en-US">
                <a:cs typeface="Arial" panose="020B0604020202020204" pitchFamily="34" charset="0"/>
              </a:rPr>
              <a:pPr fontAlgn="base">
                <a:spcBef>
                  <a:spcPct val="0"/>
                </a:spcBef>
                <a:spcAft>
                  <a:spcPct val="0"/>
                </a:spcAft>
                <a:defRPr/>
              </a:pPr>
              <a:t>07/07/2022</a:t>
            </a:fld>
            <a:endParaRPr lang="en-GB" altLang="en-US">
              <a:cs typeface="Arial" panose="020B0604020202020204" pitchFamily="34" charset="0"/>
            </a:endParaRPr>
          </a:p>
        </p:txBody>
      </p:sp>
      <p:sp>
        <p:nvSpPr>
          <p:cNvPr id="5" name="Slide Number Placeholder 4">
            <a:extLst>
              <a:ext uri="{FF2B5EF4-FFF2-40B4-BE49-F238E27FC236}">
                <a16:creationId xmlns:a16="http://schemas.microsoft.com/office/drawing/2014/main" id="{66D0F258-55E6-1043-A6DF-B7E92BA76365}"/>
              </a:ext>
            </a:extLst>
          </p:cNvPr>
          <p:cNvSpPr>
            <a:spLocks noGrp="1"/>
          </p:cNvSpPr>
          <p:nvPr>
            <p:ph type="sldNum" sz="quarter" idx="12"/>
          </p:nvPr>
        </p:nvSpPr>
        <p:spPr/>
        <p:txBody>
          <a:bodyPr/>
          <a:lstStyle/>
          <a:p>
            <a:pPr fontAlgn="base">
              <a:spcBef>
                <a:spcPct val="0"/>
              </a:spcBef>
              <a:spcAft>
                <a:spcPct val="0"/>
              </a:spcAft>
              <a:defRPr/>
            </a:pPr>
            <a:fld id="{883056FD-20E4-634E-8E4A-345488EF1ABB}" type="slidenum">
              <a:rPr lang="en-GB" altLang="en-US">
                <a:cs typeface="Arial" panose="020B0604020202020204" pitchFamily="34" charset="0"/>
              </a:rPr>
              <a:pPr fontAlgn="base">
                <a:spcBef>
                  <a:spcPct val="0"/>
                </a:spcBef>
                <a:spcAft>
                  <a:spcPct val="0"/>
                </a:spcAft>
                <a:defRPr/>
              </a:pPr>
              <a:t>15</a:t>
            </a:fld>
            <a:endParaRPr lang="en-GB" altLang="en-US">
              <a:cs typeface="Arial" panose="020B0604020202020204" pitchFamily="34" charset="0"/>
            </a:endParaRPr>
          </a:p>
        </p:txBody>
      </p:sp>
    </p:spTree>
    <p:extLst>
      <p:ext uri="{BB962C8B-B14F-4D97-AF65-F5344CB8AC3E}">
        <p14:creationId xmlns:p14="http://schemas.microsoft.com/office/powerpoint/2010/main" val="245346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4A9A3-A6AE-1641-96E5-8A69F2246F97}"/>
              </a:ext>
            </a:extLst>
          </p:cNvPr>
          <p:cNvSpPr>
            <a:spLocks noGrp="1"/>
          </p:cNvSpPr>
          <p:nvPr>
            <p:ph type="title"/>
          </p:nvPr>
        </p:nvSpPr>
        <p:spPr/>
        <p:txBody>
          <a:bodyPr/>
          <a:lstStyle/>
          <a:p>
            <a:r>
              <a:rPr lang="en-GB" sz="3200" b="1" dirty="0"/>
              <a:t>VOYAGE-ESTIMATING DECISION-SUPPORT SYSTEM </a:t>
            </a:r>
            <a:endParaRPr lang="en-GB" sz="3200" dirty="0"/>
          </a:p>
        </p:txBody>
      </p:sp>
      <p:pic>
        <p:nvPicPr>
          <p:cNvPr id="7" name="Content Placeholder 6" descr="A picture containing food, table&#10;&#10;Description automatically generated">
            <a:extLst>
              <a:ext uri="{FF2B5EF4-FFF2-40B4-BE49-F238E27FC236}">
                <a16:creationId xmlns:a16="http://schemas.microsoft.com/office/drawing/2014/main" id="{C39F4BB8-FD72-534C-BD6C-56B68C17C70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63900" y="1435875"/>
            <a:ext cx="5664200" cy="3263900"/>
          </a:xfrm>
        </p:spPr>
      </p:pic>
      <p:sp>
        <p:nvSpPr>
          <p:cNvPr id="4" name="Date Placeholder 3">
            <a:extLst>
              <a:ext uri="{FF2B5EF4-FFF2-40B4-BE49-F238E27FC236}">
                <a16:creationId xmlns:a16="http://schemas.microsoft.com/office/drawing/2014/main" id="{26022987-F506-6E4D-9EF0-B9FE08B7ECAA}"/>
              </a:ext>
            </a:extLst>
          </p:cNvPr>
          <p:cNvSpPr>
            <a:spLocks noGrp="1"/>
          </p:cNvSpPr>
          <p:nvPr>
            <p:ph type="dt" sz="half" idx="10"/>
          </p:nvPr>
        </p:nvSpPr>
        <p:spPr/>
        <p:txBody>
          <a:bodyPr/>
          <a:lstStyle/>
          <a:p>
            <a:pPr fontAlgn="base">
              <a:spcBef>
                <a:spcPct val="0"/>
              </a:spcBef>
              <a:spcAft>
                <a:spcPct val="0"/>
              </a:spcAft>
              <a:defRPr/>
            </a:pPr>
            <a:fld id="{C5009738-A1F9-B84A-BA21-DB7165071D69}" type="datetime1">
              <a:rPr lang="en-GB" altLang="en-US">
                <a:cs typeface="Arial" panose="020B0604020202020204" pitchFamily="34" charset="0"/>
              </a:rPr>
              <a:pPr fontAlgn="base">
                <a:spcBef>
                  <a:spcPct val="0"/>
                </a:spcBef>
                <a:spcAft>
                  <a:spcPct val="0"/>
                </a:spcAft>
                <a:defRPr/>
              </a:pPr>
              <a:t>07/07/2022</a:t>
            </a:fld>
            <a:endParaRPr lang="en-GB" altLang="en-US">
              <a:cs typeface="Arial" panose="020B0604020202020204" pitchFamily="34" charset="0"/>
            </a:endParaRPr>
          </a:p>
        </p:txBody>
      </p:sp>
      <p:sp>
        <p:nvSpPr>
          <p:cNvPr id="5" name="Slide Number Placeholder 4">
            <a:extLst>
              <a:ext uri="{FF2B5EF4-FFF2-40B4-BE49-F238E27FC236}">
                <a16:creationId xmlns:a16="http://schemas.microsoft.com/office/drawing/2014/main" id="{5F040ECA-53DB-DE45-9F88-AD2D8A23546E}"/>
              </a:ext>
            </a:extLst>
          </p:cNvPr>
          <p:cNvSpPr>
            <a:spLocks noGrp="1"/>
          </p:cNvSpPr>
          <p:nvPr>
            <p:ph type="sldNum" sz="quarter" idx="12"/>
          </p:nvPr>
        </p:nvSpPr>
        <p:spPr/>
        <p:txBody>
          <a:bodyPr/>
          <a:lstStyle/>
          <a:p>
            <a:pPr fontAlgn="base">
              <a:spcBef>
                <a:spcPct val="0"/>
              </a:spcBef>
              <a:spcAft>
                <a:spcPct val="0"/>
              </a:spcAft>
              <a:defRPr/>
            </a:pPr>
            <a:fld id="{883056FD-20E4-634E-8E4A-345488EF1ABB}" type="slidenum">
              <a:rPr lang="en-GB" altLang="en-US">
                <a:cs typeface="Arial" panose="020B0604020202020204" pitchFamily="34" charset="0"/>
              </a:rPr>
              <a:pPr fontAlgn="base">
                <a:spcBef>
                  <a:spcPct val="0"/>
                </a:spcBef>
                <a:spcAft>
                  <a:spcPct val="0"/>
                </a:spcAft>
                <a:defRPr/>
              </a:pPr>
              <a:t>16</a:t>
            </a:fld>
            <a:endParaRPr lang="en-GB" altLang="en-US">
              <a:cs typeface="Arial" panose="020B0604020202020204" pitchFamily="34" charset="0"/>
            </a:endParaRPr>
          </a:p>
        </p:txBody>
      </p:sp>
      <p:sp>
        <p:nvSpPr>
          <p:cNvPr id="8" name="Rectangle 7">
            <a:extLst>
              <a:ext uri="{FF2B5EF4-FFF2-40B4-BE49-F238E27FC236}">
                <a16:creationId xmlns:a16="http://schemas.microsoft.com/office/drawing/2014/main" id="{08A2CD4E-0573-8440-A905-E73A16B81423}"/>
              </a:ext>
            </a:extLst>
          </p:cNvPr>
          <p:cNvSpPr/>
          <p:nvPr/>
        </p:nvSpPr>
        <p:spPr>
          <a:xfrm>
            <a:off x="2279576" y="4775795"/>
            <a:ext cx="8229600" cy="646331"/>
          </a:xfrm>
          <a:prstGeom prst="rect">
            <a:avLst/>
          </a:prstGeom>
        </p:spPr>
        <p:txBody>
          <a:bodyPr wrap="square">
            <a:spAutoFit/>
          </a:bodyPr>
          <a:lstStyle/>
          <a:p>
            <a:pPr eaLnBrk="0" fontAlgn="base" hangingPunct="0">
              <a:spcBef>
                <a:spcPct val="0"/>
              </a:spcBef>
              <a:spcAft>
                <a:spcPct val="0"/>
              </a:spcAft>
            </a:pPr>
            <a:r>
              <a:rPr lang="en-GB" dirty="0">
                <a:solidFill>
                  <a:prstClr val="black"/>
                </a:solidFill>
                <a:latin typeface="FrutigerLTStd"/>
                <a:cs typeface="Arial" panose="020B0604020202020204" pitchFamily="34" charset="0"/>
              </a:rPr>
              <a:t>This DSS operates on a powerful PC. It is used daily by managers who must develop bids on shipping contracts. </a:t>
            </a: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2986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AB647-DB08-A24F-8EC5-73B61209BF1D}"/>
              </a:ext>
            </a:extLst>
          </p:cNvPr>
          <p:cNvSpPr>
            <a:spLocks noGrp="1"/>
          </p:cNvSpPr>
          <p:nvPr>
            <p:ph type="title"/>
          </p:nvPr>
        </p:nvSpPr>
        <p:spPr>
          <a:xfrm>
            <a:off x="1981200" y="274638"/>
            <a:ext cx="8229600" cy="778098"/>
          </a:xfrm>
        </p:spPr>
        <p:txBody>
          <a:bodyPr anchor="t"/>
          <a:lstStyle/>
          <a:p>
            <a:r>
              <a:rPr lang="en-GB" sz="3600" b="1" dirty="0"/>
              <a:t>Executive Support Systems (</a:t>
            </a:r>
            <a:r>
              <a:rPr lang="en-GB" sz="3600" b="1" dirty="0" err="1"/>
              <a:t>ESS</a:t>
            </a:r>
            <a:r>
              <a:rPr lang="en-GB" sz="3600" b="1" dirty="0"/>
              <a:t>)</a:t>
            </a:r>
            <a:br>
              <a:rPr lang="en-GB" sz="3600" dirty="0"/>
            </a:br>
            <a:endParaRPr lang="en-GB" sz="3600" dirty="0"/>
          </a:p>
        </p:txBody>
      </p:sp>
      <p:sp>
        <p:nvSpPr>
          <p:cNvPr id="3" name="Content Placeholder 2">
            <a:extLst>
              <a:ext uri="{FF2B5EF4-FFF2-40B4-BE49-F238E27FC236}">
                <a16:creationId xmlns:a16="http://schemas.microsoft.com/office/drawing/2014/main" id="{2DA8D194-398D-F24F-A1CE-F8898FA5E4EA}"/>
              </a:ext>
            </a:extLst>
          </p:cNvPr>
          <p:cNvSpPr>
            <a:spLocks noGrp="1"/>
          </p:cNvSpPr>
          <p:nvPr>
            <p:ph idx="1"/>
          </p:nvPr>
        </p:nvSpPr>
        <p:spPr>
          <a:xfrm>
            <a:off x="472016" y="1518320"/>
            <a:ext cx="11247967" cy="4608512"/>
          </a:xfrm>
        </p:spPr>
        <p:txBody>
          <a:bodyPr/>
          <a:lstStyle/>
          <a:p>
            <a:pPr marL="266700" lvl="1" indent="-266700">
              <a:buFont typeface="Arial" panose="020B0604020202020204" pitchFamily="34" charset="0"/>
              <a:buChar char="•"/>
            </a:pPr>
            <a:r>
              <a:rPr lang="en-GB" dirty="0"/>
              <a:t>Also known as executive information system (</a:t>
            </a:r>
            <a:r>
              <a:rPr lang="en-GB" dirty="0" err="1"/>
              <a:t>EIS</a:t>
            </a:r>
            <a:r>
              <a:rPr lang="en-GB" dirty="0"/>
              <a:t>) Presents information in a very highly summarized form.</a:t>
            </a:r>
          </a:p>
          <a:p>
            <a:pPr marL="266700" lvl="1" indent="-266700">
              <a:buFont typeface="Arial" panose="020B0604020202020204" pitchFamily="34" charset="0"/>
              <a:buChar char="•"/>
            </a:pPr>
            <a:r>
              <a:rPr lang="en-GB" dirty="0"/>
              <a:t>Combines the internal data from TPS and MIS with external data.</a:t>
            </a:r>
          </a:p>
          <a:p>
            <a:pPr marL="266700" lvl="1" indent="-266700">
              <a:buFont typeface="Arial" panose="020B0604020202020204" pitchFamily="34" charset="0"/>
              <a:buChar char="•"/>
            </a:pPr>
            <a:r>
              <a:rPr lang="en-GB" dirty="0"/>
              <a:t>Helps top-level managers oversee operations and develop strategic plans.</a:t>
            </a:r>
          </a:p>
          <a:p>
            <a:pPr marL="266700" lvl="1" indent="-266700">
              <a:buFont typeface="Arial" panose="020B0604020202020204" pitchFamily="34" charset="0"/>
              <a:buChar char="•"/>
            </a:pPr>
            <a:r>
              <a:rPr lang="en-GB" dirty="0"/>
              <a:t>Examples:  Introducing new products, starting a company wide cost control program, etc.</a:t>
            </a:r>
          </a:p>
        </p:txBody>
      </p:sp>
      <p:sp>
        <p:nvSpPr>
          <p:cNvPr id="4" name="Date Placeholder 3">
            <a:extLst>
              <a:ext uri="{FF2B5EF4-FFF2-40B4-BE49-F238E27FC236}">
                <a16:creationId xmlns:a16="http://schemas.microsoft.com/office/drawing/2014/main" id="{95CE3EEF-E392-3F4E-BAB2-EB6382EEC866}"/>
              </a:ext>
            </a:extLst>
          </p:cNvPr>
          <p:cNvSpPr>
            <a:spLocks noGrp="1"/>
          </p:cNvSpPr>
          <p:nvPr>
            <p:ph type="dt" sz="half" idx="10"/>
          </p:nvPr>
        </p:nvSpPr>
        <p:spPr/>
        <p:txBody>
          <a:bodyPr/>
          <a:lstStyle/>
          <a:p>
            <a:pPr fontAlgn="base">
              <a:spcBef>
                <a:spcPct val="0"/>
              </a:spcBef>
              <a:spcAft>
                <a:spcPct val="0"/>
              </a:spcAft>
              <a:defRPr/>
            </a:pPr>
            <a:fld id="{C5009738-A1F9-B84A-BA21-DB7165071D69}" type="datetime1">
              <a:rPr lang="en-GB" altLang="en-US">
                <a:cs typeface="Arial" panose="020B0604020202020204" pitchFamily="34" charset="0"/>
              </a:rPr>
              <a:pPr fontAlgn="base">
                <a:spcBef>
                  <a:spcPct val="0"/>
                </a:spcBef>
                <a:spcAft>
                  <a:spcPct val="0"/>
                </a:spcAft>
                <a:defRPr/>
              </a:pPr>
              <a:t>07/07/2022</a:t>
            </a:fld>
            <a:endParaRPr lang="en-GB" altLang="en-US">
              <a:cs typeface="Arial" panose="020B0604020202020204" pitchFamily="34" charset="0"/>
            </a:endParaRPr>
          </a:p>
        </p:txBody>
      </p:sp>
      <p:sp>
        <p:nvSpPr>
          <p:cNvPr id="5" name="Slide Number Placeholder 4">
            <a:extLst>
              <a:ext uri="{FF2B5EF4-FFF2-40B4-BE49-F238E27FC236}">
                <a16:creationId xmlns:a16="http://schemas.microsoft.com/office/drawing/2014/main" id="{8492CFE3-DB2B-2544-BD7E-6BB9208C869C}"/>
              </a:ext>
            </a:extLst>
          </p:cNvPr>
          <p:cNvSpPr>
            <a:spLocks noGrp="1"/>
          </p:cNvSpPr>
          <p:nvPr>
            <p:ph type="sldNum" sz="quarter" idx="12"/>
          </p:nvPr>
        </p:nvSpPr>
        <p:spPr/>
        <p:txBody>
          <a:bodyPr/>
          <a:lstStyle/>
          <a:p>
            <a:pPr fontAlgn="base">
              <a:spcBef>
                <a:spcPct val="0"/>
              </a:spcBef>
              <a:spcAft>
                <a:spcPct val="0"/>
              </a:spcAft>
              <a:defRPr/>
            </a:pPr>
            <a:fld id="{883056FD-20E4-634E-8E4A-345488EF1ABB}" type="slidenum">
              <a:rPr lang="en-GB" altLang="en-US">
                <a:cs typeface="Arial" panose="020B0604020202020204" pitchFamily="34" charset="0"/>
              </a:rPr>
              <a:pPr fontAlgn="base">
                <a:spcBef>
                  <a:spcPct val="0"/>
                </a:spcBef>
                <a:spcAft>
                  <a:spcPct val="0"/>
                </a:spcAft>
                <a:defRPr/>
              </a:pPr>
              <a:t>17</a:t>
            </a:fld>
            <a:endParaRPr lang="en-GB" altLang="en-US">
              <a:cs typeface="Arial" panose="020B0604020202020204" pitchFamily="34" charset="0"/>
            </a:endParaRPr>
          </a:p>
        </p:txBody>
      </p:sp>
    </p:spTree>
    <p:extLst>
      <p:ext uri="{BB962C8B-B14F-4D97-AF65-F5344CB8AC3E}">
        <p14:creationId xmlns:p14="http://schemas.microsoft.com/office/powerpoint/2010/main" val="2470779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51906-7AEA-C049-A498-86C65D96E0D2}"/>
              </a:ext>
            </a:extLst>
          </p:cNvPr>
          <p:cNvSpPr>
            <a:spLocks noGrp="1"/>
          </p:cNvSpPr>
          <p:nvPr>
            <p:ph type="title"/>
          </p:nvPr>
        </p:nvSpPr>
        <p:spPr/>
        <p:txBody>
          <a:bodyPr/>
          <a:lstStyle/>
          <a:p>
            <a:r>
              <a:rPr lang="en-GB" dirty="0" err="1"/>
              <a:t>ESS</a:t>
            </a:r>
            <a:r>
              <a:rPr lang="en-GB" dirty="0"/>
              <a:t> Digital Dashboard </a:t>
            </a:r>
            <a:br>
              <a:rPr lang="en-GB" dirty="0"/>
            </a:br>
            <a:endParaRPr lang="en-GB" dirty="0"/>
          </a:p>
        </p:txBody>
      </p:sp>
      <p:pic>
        <p:nvPicPr>
          <p:cNvPr id="7" name="Content Placeholder 6" descr="A screenshot of a cell phone&#10;&#10;Description automatically generated">
            <a:extLst>
              <a:ext uri="{FF2B5EF4-FFF2-40B4-BE49-F238E27FC236}">
                <a16:creationId xmlns:a16="http://schemas.microsoft.com/office/drawing/2014/main" id="{8C53037C-6ABC-F14A-A83D-EA38B73CD60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972572" y="1417638"/>
            <a:ext cx="5402782" cy="3961579"/>
          </a:xfrm>
        </p:spPr>
      </p:pic>
      <p:sp>
        <p:nvSpPr>
          <p:cNvPr id="4" name="Date Placeholder 3">
            <a:extLst>
              <a:ext uri="{FF2B5EF4-FFF2-40B4-BE49-F238E27FC236}">
                <a16:creationId xmlns:a16="http://schemas.microsoft.com/office/drawing/2014/main" id="{D8E891EC-6104-2741-8DDC-9003DB3AED85}"/>
              </a:ext>
            </a:extLst>
          </p:cNvPr>
          <p:cNvSpPr>
            <a:spLocks noGrp="1"/>
          </p:cNvSpPr>
          <p:nvPr>
            <p:ph type="dt" sz="half" idx="10"/>
          </p:nvPr>
        </p:nvSpPr>
        <p:spPr/>
        <p:txBody>
          <a:bodyPr/>
          <a:lstStyle/>
          <a:p>
            <a:pPr fontAlgn="base">
              <a:spcBef>
                <a:spcPct val="0"/>
              </a:spcBef>
              <a:spcAft>
                <a:spcPct val="0"/>
              </a:spcAft>
              <a:defRPr/>
            </a:pPr>
            <a:fld id="{C5009738-A1F9-B84A-BA21-DB7165071D69}" type="datetime1">
              <a:rPr lang="en-GB" altLang="en-US">
                <a:cs typeface="Arial" panose="020B0604020202020204" pitchFamily="34" charset="0"/>
              </a:rPr>
              <a:pPr fontAlgn="base">
                <a:spcBef>
                  <a:spcPct val="0"/>
                </a:spcBef>
                <a:spcAft>
                  <a:spcPct val="0"/>
                </a:spcAft>
                <a:defRPr/>
              </a:pPr>
              <a:t>07/07/2022</a:t>
            </a:fld>
            <a:endParaRPr lang="en-GB" altLang="en-US">
              <a:cs typeface="Arial" panose="020B0604020202020204" pitchFamily="34" charset="0"/>
            </a:endParaRPr>
          </a:p>
        </p:txBody>
      </p:sp>
      <p:sp>
        <p:nvSpPr>
          <p:cNvPr id="5" name="Slide Number Placeholder 4">
            <a:extLst>
              <a:ext uri="{FF2B5EF4-FFF2-40B4-BE49-F238E27FC236}">
                <a16:creationId xmlns:a16="http://schemas.microsoft.com/office/drawing/2014/main" id="{444EF982-2FE9-D54C-A1AC-410F2337B71B}"/>
              </a:ext>
            </a:extLst>
          </p:cNvPr>
          <p:cNvSpPr>
            <a:spLocks noGrp="1"/>
          </p:cNvSpPr>
          <p:nvPr>
            <p:ph type="sldNum" sz="quarter" idx="12"/>
          </p:nvPr>
        </p:nvSpPr>
        <p:spPr/>
        <p:txBody>
          <a:bodyPr/>
          <a:lstStyle/>
          <a:p>
            <a:pPr fontAlgn="base">
              <a:spcBef>
                <a:spcPct val="0"/>
              </a:spcBef>
              <a:spcAft>
                <a:spcPct val="0"/>
              </a:spcAft>
              <a:defRPr/>
            </a:pPr>
            <a:fld id="{883056FD-20E4-634E-8E4A-345488EF1ABB}" type="slidenum">
              <a:rPr lang="en-GB" altLang="en-US">
                <a:cs typeface="Arial" panose="020B0604020202020204" pitchFamily="34" charset="0"/>
              </a:rPr>
              <a:pPr fontAlgn="base">
                <a:spcBef>
                  <a:spcPct val="0"/>
                </a:spcBef>
                <a:spcAft>
                  <a:spcPct val="0"/>
                </a:spcAft>
                <a:defRPr/>
              </a:pPr>
              <a:t>18</a:t>
            </a:fld>
            <a:endParaRPr lang="en-GB" altLang="en-US">
              <a:cs typeface="Arial" panose="020B0604020202020204" pitchFamily="34" charset="0"/>
            </a:endParaRPr>
          </a:p>
        </p:txBody>
      </p:sp>
      <p:sp>
        <p:nvSpPr>
          <p:cNvPr id="8" name="Rectangle 7">
            <a:extLst>
              <a:ext uri="{FF2B5EF4-FFF2-40B4-BE49-F238E27FC236}">
                <a16:creationId xmlns:a16="http://schemas.microsoft.com/office/drawing/2014/main" id="{D9F3035E-9EBA-1346-807B-75D1EB5C03B3}"/>
              </a:ext>
            </a:extLst>
          </p:cNvPr>
          <p:cNvSpPr/>
          <p:nvPr/>
        </p:nvSpPr>
        <p:spPr>
          <a:xfrm>
            <a:off x="300179" y="1579832"/>
            <a:ext cx="4609439" cy="3046988"/>
          </a:xfrm>
          <a:prstGeom prst="rect">
            <a:avLst/>
          </a:prstGeom>
        </p:spPr>
        <p:txBody>
          <a:bodyPr wrap="square">
            <a:spAutoFit/>
          </a:bodyPr>
          <a:lstStyle/>
          <a:p>
            <a:pPr eaLnBrk="0" fontAlgn="base" hangingPunct="0">
              <a:spcBef>
                <a:spcPct val="0"/>
              </a:spcBef>
              <a:spcAft>
                <a:spcPct val="0"/>
              </a:spcAft>
            </a:pPr>
            <a:r>
              <a:rPr lang="en-GB" sz="2400" dirty="0">
                <a:solidFill>
                  <a:prstClr val="black"/>
                </a:solidFill>
                <a:latin typeface="BellGothicBT"/>
                <a:cs typeface="Arial" panose="020B0604020202020204" pitchFamily="34" charset="0"/>
              </a:rPr>
              <a:t>A digital dashboard delivers comprehensive and accurate information for decision making often using a single screen. The graphical over- view of key performance indicators helps managers quickly spot areas that need attention. </a:t>
            </a:r>
            <a:endParaRPr lang="en-GB" sz="2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9887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49D73-8335-7149-9E61-1DEEB42C3844}"/>
              </a:ext>
            </a:extLst>
          </p:cNvPr>
          <p:cNvSpPr>
            <a:spLocks noGrp="1"/>
          </p:cNvSpPr>
          <p:nvPr>
            <p:ph type="title"/>
          </p:nvPr>
        </p:nvSpPr>
        <p:spPr>
          <a:xfrm>
            <a:off x="1981200" y="116632"/>
            <a:ext cx="8229600" cy="706090"/>
          </a:xfrm>
        </p:spPr>
        <p:txBody>
          <a:bodyPr wrap="square" anchor="t">
            <a:normAutofit fontScale="90000"/>
          </a:bodyPr>
          <a:lstStyle/>
          <a:p>
            <a:r>
              <a:rPr lang="en-GB" dirty="0"/>
              <a:t>Functional Taxonomy and CBIS</a:t>
            </a:r>
          </a:p>
        </p:txBody>
      </p:sp>
      <p:pic>
        <p:nvPicPr>
          <p:cNvPr id="11" name="Content Placeholder 10" descr="A close up of a map&#10;&#10;Description automatically generated">
            <a:extLst>
              <a:ext uri="{FF2B5EF4-FFF2-40B4-BE49-F238E27FC236}">
                <a16:creationId xmlns:a16="http://schemas.microsoft.com/office/drawing/2014/main" id="{4836141F-DDFE-9A46-B595-BBAD7A9E18F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70100" y="908721"/>
            <a:ext cx="8559800" cy="4608513"/>
          </a:xfrm>
          <a:noFill/>
        </p:spPr>
      </p:pic>
      <p:sp>
        <p:nvSpPr>
          <p:cNvPr id="4" name="Date Placeholder 3">
            <a:extLst>
              <a:ext uri="{FF2B5EF4-FFF2-40B4-BE49-F238E27FC236}">
                <a16:creationId xmlns:a16="http://schemas.microsoft.com/office/drawing/2014/main" id="{1AEAF9F9-76E9-8744-8C62-7382F85B30DA}"/>
              </a:ext>
            </a:extLst>
          </p:cNvPr>
          <p:cNvSpPr>
            <a:spLocks noGrp="1"/>
          </p:cNvSpPr>
          <p:nvPr>
            <p:ph type="dt" sz="half" idx="10"/>
          </p:nvPr>
        </p:nvSpPr>
        <p:spPr>
          <a:xfrm>
            <a:off x="1774825" y="6524626"/>
            <a:ext cx="971550" cy="219075"/>
          </a:xfrm>
        </p:spPr>
        <p:txBody>
          <a:bodyPr wrap="square" anchor="ctr">
            <a:normAutofit/>
          </a:bodyPr>
          <a:lstStyle/>
          <a:p>
            <a:pPr fontAlgn="base">
              <a:lnSpc>
                <a:spcPct val="90000"/>
              </a:lnSpc>
              <a:spcBef>
                <a:spcPct val="0"/>
              </a:spcBef>
              <a:spcAft>
                <a:spcPts val="600"/>
              </a:spcAft>
              <a:defRPr/>
            </a:pPr>
            <a:fld id="{C5009738-A1F9-B84A-BA21-DB7165071D69}" type="datetime1">
              <a:rPr lang="en-GB" altLang="en-US" sz="900">
                <a:cs typeface="Arial" panose="020B0604020202020204" pitchFamily="34" charset="0"/>
              </a:rPr>
              <a:pPr fontAlgn="base">
                <a:lnSpc>
                  <a:spcPct val="90000"/>
                </a:lnSpc>
                <a:spcBef>
                  <a:spcPct val="0"/>
                </a:spcBef>
                <a:spcAft>
                  <a:spcPts val="600"/>
                </a:spcAft>
                <a:defRPr/>
              </a:pPr>
              <a:t>07/07/2022</a:t>
            </a:fld>
            <a:endParaRPr lang="en-GB" altLang="en-US" sz="900">
              <a:cs typeface="Arial" panose="020B0604020202020204" pitchFamily="34" charset="0"/>
            </a:endParaRPr>
          </a:p>
        </p:txBody>
      </p:sp>
      <p:sp>
        <p:nvSpPr>
          <p:cNvPr id="5" name="Slide Number Placeholder 4">
            <a:extLst>
              <a:ext uri="{FF2B5EF4-FFF2-40B4-BE49-F238E27FC236}">
                <a16:creationId xmlns:a16="http://schemas.microsoft.com/office/drawing/2014/main" id="{0AB328E4-42F9-FD4A-B33F-7C26659AB597}"/>
              </a:ext>
            </a:extLst>
          </p:cNvPr>
          <p:cNvSpPr>
            <a:spLocks noGrp="1"/>
          </p:cNvSpPr>
          <p:nvPr>
            <p:ph type="sldNum" sz="quarter" idx="12"/>
          </p:nvPr>
        </p:nvSpPr>
        <p:spPr>
          <a:xfrm>
            <a:off x="9480550" y="6381751"/>
            <a:ext cx="730250" cy="339725"/>
          </a:xfrm>
        </p:spPr>
        <p:txBody>
          <a:bodyPr wrap="square" anchor="ctr">
            <a:normAutofit/>
          </a:bodyPr>
          <a:lstStyle/>
          <a:p>
            <a:pPr fontAlgn="base">
              <a:spcBef>
                <a:spcPct val="0"/>
              </a:spcBef>
              <a:spcAft>
                <a:spcPts val="600"/>
              </a:spcAft>
              <a:defRPr/>
            </a:pPr>
            <a:fld id="{883056FD-20E4-634E-8E4A-345488EF1ABB}" type="slidenum">
              <a:rPr lang="en-GB" altLang="en-US">
                <a:cs typeface="Arial" panose="020B0604020202020204" pitchFamily="34" charset="0"/>
              </a:rPr>
              <a:pPr fontAlgn="base">
                <a:spcBef>
                  <a:spcPct val="0"/>
                </a:spcBef>
                <a:spcAft>
                  <a:spcPts val="600"/>
                </a:spcAft>
                <a:defRPr/>
              </a:pPr>
              <a:t>19</a:t>
            </a:fld>
            <a:endParaRPr lang="en-GB" altLang="en-US">
              <a:cs typeface="Arial" panose="020B0604020202020204" pitchFamily="34" charset="0"/>
            </a:endParaRPr>
          </a:p>
        </p:txBody>
      </p:sp>
    </p:spTree>
    <p:extLst>
      <p:ext uri="{BB962C8B-B14F-4D97-AF65-F5344CB8AC3E}">
        <p14:creationId xmlns:p14="http://schemas.microsoft.com/office/powerpoint/2010/main" val="685062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95015-B543-25FE-A330-CB6E96E7FEA5}"/>
              </a:ext>
            </a:extLst>
          </p:cNvPr>
          <p:cNvSpPr>
            <a:spLocks noGrp="1"/>
          </p:cNvSpPr>
          <p:nvPr>
            <p:ph type="title"/>
          </p:nvPr>
        </p:nvSpPr>
        <p:spPr>
          <a:xfrm>
            <a:off x="982133" y="2547938"/>
            <a:ext cx="10972800" cy="1143000"/>
          </a:xfrm>
        </p:spPr>
        <p:txBody>
          <a:bodyPr/>
          <a:lstStyle/>
          <a:p>
            <a:r>
              <a:rPr lang="en-US" dirty="0"/>
              <a:t>Class Activity (30 mins)</a:t>
            </a:r>
            <a:endParaRPr lang="en-GB" dirty="0"/>
          </a:p>
        </p:txBody>
      </p:sp>
      <p:sp>
        <p:nvSpPr>
          <p:cNvPr id="4" name="Date Placeholder 3">
            <a:extLst>
              <a:ext uri="{FF2B5EF4-FFF2-40B4-BE49-F238E27FC236}">
                <a16:creationId xmlns:a16="http://schemas.microsoft.com/office/drawing/2014/main" id="{AD8FAE3B-DB60-0DC9-518A-AD20888416E3}"/>
              </a:ext>
            </a:extLst>
          </p:cNvPr>
          <p:cNvSpPr>
            <a:spLocks noGrp="1"/>
          </p:cNvSpPr>
          <p:nvPr>
            <p:ph type="dt" sz="half" idx="10"/>
          </p:nvPr>
        </p:nvSpPr>
        <p:spPr/>
        <p:txBody>
          <a:bodyPr/>
          <a:lstStyle/>
          <a:p>
            <a:pPr>
              <a:defRPr/>
            </a:pPr>
            <a:fld id="{C5009738-A1F9-B84A-BA21-DB7165071D69}" type="datetime1">
              <a:rPr lang="en-GB" altLang="en-US" smtClean="0"/>
              <a:pPr>
                <a:defRPr/>
              </a:pPr>
              <a:t>07/07/2022</a:t>
            </a:fld>
            <a:endParaRPr lang="en-GB" altLang="en-US"/>
          </a:p>
        </p:txBody>
      </p:sp>
      <p:sp>
        <p:nvSpPr>
          <p:cNvPr id="5" name="Slide Number Placeholder 4">
            <a:extLst>
              <a:ext uri="{FF2B5EF4-FFF2-40B4-BE49-F238E27FC236}">
                <a16:creationId xmlns:a16="http://schemas.microsoft.com/office/drawing/2014/main" id="{C7D1B600-59D0-8862-0E8B-9AC0A6F317DC}"/>
              </a:ext>
            </a:extLst>
          </p:cNvPr>
          <p:cNvSpPr>
            <a:spLocks noGrp="1"/>
          </p:cNvSpPr>
          <p:nvPr>
            <p:ph type="sldNum" sz="quarter" idx="12"/>
          </p:nvPr>
        </p:nvSpPr>
        <p:spPr/>
        <p:txBody>
          <a:bodyPr/>
          <a:lstStyle/>
          <a:p>
            <a:pPr>
              <a:defRPr/>
            </a:pPr>
            <a:fld id="{883056FD-20E4-634E-8E4A-345488EF1ABB}" type="slidenum">
              <a:rPr lang="en-GB" altLang="en-US" smtClean="0"/>
              <a:pPr>
                <a:defRPr/>
              </a:pPr>
              <a:t>20</a:t>
            </a:fld>
            <a:endParaRPr lang="en-GB" altLang="en-US"/>
          </a:p>
        </p:txBody>
      </p:sp>
    </p:spTree>
    <p:extLst>
      <p:ext uri="{BB962C8B-B14F-4D97-AF65-F5344CB8AC3E}">
        <p14:creationId xmlns:p14="http://schemas.microsoft.com/office/powerpoint/2010/main" val="388893646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1454</Words>
  <Application>Microsoft Office PowerPoint</Application>
  <PresentationFormat>Widescreen</PresentationFormat>
  <Paragraphs>114</Paragraphs>
  <Slides>20</Slides>
  <Notes>15</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20</vt:i4>
      </vt:variant>
    </vt:vector>
  </HeadingPairs>
  <TitlesOfParts>
    <vt:vector size="31" baseType="lpstr">
      <vt:lpstr>Arial</vt:lpstr>
      <vt:lpstr>BellGothicBT</vt:lpstr>
      <vt:lpstr>Calibri</vt:lpstr>
      <vt:lpstr>FrutigerLTStd</vt:lpstr>
      <vt:lpstr>Myriad Pro</vt:lpstr>
      <vt:lpstr>Tahoma</vt:lpstr>
      <vt:lpstr>Times</vt:lpstr>
      <vt:lpstr>Verdana</vt:lpstr>
      <vt:lpstr>20140311PresentationUWTSDTemplate</vt:lpstr>
      <vt:lpstr>1_20140311PresentationUWTSDTemplate</vt:lpstr>
      <vt:lpstr>2_20140311PresentationUWTSDTemplate</vt:lpstr>
      <vt:lpstr>BMSW5106</vt:lpstr>
      <vt:lpstr>Key CONCEPT: Ecosystem</vt:lpstr>
      <vt:lpstr>Ecosystems</vt:lpstr>
      <vt:lpstr>PowerPoint Presentation</vt:lpstr>
      <vt:lpstr>PowerPoint Presentation</vt:lpstr>
      <vt:lpstr>What is a BIS?</vt:lpstr>
      <vt:lpstr>Resources that support BIS</vt:lpstr>
      <vt:lpstr>Information system can be categorized into two categories; Computer Based Information System (CBIS) and non-computerized system (manual information system).</vt:lpstr>
      <vt:lpstr>Components of Computer based information system (CBIS)</vt:lpstr>
      <vt:lpstr>Types of Computer Information Systems </vt:lpstr>
      <vt:lpstr>Transaction Processing Systems (TPS)</vt:lpstr>
      <vt:lpstr>A Payroll TPS</vt:lpstr>
      <vt:lpstr>Management Information Systems (MIS)</vt:lpstr>
      <vt:lpstr>HOW MIS OBTAIN THEIR DATA FROM THE ORGANIZATION’S TPS  </vt:lpstr>
      <vt:lpstr>Decision Support Systems (DSS)</vt:lpstr>
      <vt:lpstr>VOYAGE-ESTIMATING DECISION-SUPPORT SYSTEM </vt:lpstr>
      <vt:lpstr>Executive Support Systems (ESS) </vt:lpstr>
      <vt:lpstr>ESS Digital Dashboard  </vt:lpstr>
      <vt:lpstr>Functional Taxonomy and CBIS</vt:lpstr>
      <vt:lpstr>Class Activity (30 mins)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BMSW5106</dc:title>
  <dc:creator>Md Nazmul Hasan</dc:creator>
  <cp:lastModifiedBy>Md Nazmul Hasan</cp:lastModifiedBy>
  <cp:revision>3</cp:revision>
  <dcterms:created xsi:type="dcterms:W3CDTF">2022-07-07T11:58:45Z</dcterms:created>
  <dcterms:modified xsi:type="dcterms:W3CDTF">2022-07-07T12:33:23Z</dcterms:modified>
</cp:coreProperties>
</file>